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1" r:id="rId3"/>
    <p:sldId id="264" r:id="rId4"/>
    <p:sldId id="257" r:id="rId5"/>
    <p:sldId id="258" r:id="rId6"/>
    <p:sldId id="259" r:id="rId7"/>
    <p:sldId id="262" r:id="rId8"/>
    <p:sldId id="260" r:id="rId9"/>
    <p:sldId id="263" r:id="rId10"/>
    <p:sldId id="265" r:id="rId11"/>
    <p:sldId id="266"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8" userDrawn="1">
          <p15:clr>
            <a:srgbClr val="A4A3A4"/>
          </p15:clr>
        </p15:guide>
        <p15:guide id="2" pos="461" userDrawn="1">
          <p15:clr>
            <a:srgbClr val="A4A3A4"/>
          </p15:clr>
        </p15:guide>
        <p15:guide id="3" orient="horz" pos="3884" userDrawn="1">
          <p15:clr>
            <a:srgbClr val="A4A3A4"/>
          </p15:clr>
        </p15:guide>
        <p15:guide id="4" orient="horz" pos="3317" userDrawn="1">
          <p15:clr>
            <a:srgbClr val="A4A3A4"/>
          </p15:clr>
        </p15:guide>
        <p15:guide id="5" orient="horz" pos="618" userDrawn="1">
          <p15:clr>
            <a:srgbClr val="A4A3A4"/>
          </p15:clr>
        </p15:guide>
        <p15:guide id="6" pos="1277" userDrawn="1">
          <p15:clr>
            <a:srgbClr val="A4A3A4"/>
          </p15:clr>
        </p15:guide>
        <p15:guide id="7" pos="72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910" autoAdjust="0"/>
  </p:normalViewPr>
  <p:slideViewPr>
    <p:cSldViewPr snapToGrid="0" showGuides="1">
      <p:cViewPr>
        <p:scale>
          <a:sx n="50" d="100"/>
          <a:sy n="50" d="100"/>
        </p:scale>
        <p:origin x="1152" y="750"/>
      </p:cViewPr>
      <p:guideLst>
        <p:guide orient="horz" pos="2478"/>
        <p:guide pos="461"/>
        <p:guide orient="horz" pos="3884"/>
        <p:guide orient="horz" pos="3317"/>
        <p:guide orient="horz" pos="618"/>
        <p:guide pos="1277"/>
        <p:guide pos="7242"/>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3289D317-AD2E-43DE-ADE8-677E12989505}" type="datetimeFigureOut">
              <a:rPr lang="zh-CN" altLang="en-US" smtClean="0"/>
              <a:pPr/>
              <a:t>2023/3/5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93AB1409-BD77-4D7A-8261-17667E665BA3}" type="slidenum">
              <a:rPr lang="zh-CN" altLang="en-US" smtClean="0"/>
              <a:pPr/>
              <a:t>‹#›</a:t>
            </a:fld>
            <a:endParaRPr lang="zh-CN" altLang="en-US" dirty="0"/>
          </a:p>
        </p:txBody>
      </p:sp>
    </p:spTree>
    <p:extLst>
      <p:ext uri="{BB962C8B-B14F-4D97-AF65-F5344CB8AC3E}">
        <p14:creationId xmlns:p14="http://schemas.microsoft.com/office/powerpoint/2010/main" val="1172380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 1pptmoban.com</a:t>
            </a:r>
            <a:endParaRPr lang="zh-CN" altLang="en-US" dirty="0"/>
          </a:p>
        </p:txBody>
      </p:sp>
      <p:sp>
        <p:nvSpPr>
          <p:cNvPr id="4" name="灯片编号占位符 3"/>
          <p:cNvSpPr>
            <a:spLocks noGrp="1"/>
          </p:cNvSpPr>
          <p:nvPr>
            <p:ph type="sldNum" sz="quarter" idx="5"/>
          </p:nvPr>
        </p:nvSpPr>
        <p:spPr/>
        <p:txBody>
          <a:bodyPr/>
          <a:lstStyle/>
          <a:p>
            <a:fld id="{93AB1409-BD77-4D7A-8261-17667E665BA3}" type="slidenum">
              <a:rPr lang="zh-CN" altLang="en-US" smtClean="0"/>
              <a:pPr/>
              <a:t>10</a:t>
            </a:fld>
            <a:endParaRPr lang="zh-CN" altLang="en-US" dirty="0"/>
          </a:p>
        </p:txBody>
      </p:sp>
    </p:spTree>
    <p:extLst>
      <p:ext uri="{BB962C8B-B14F-4D97-AF65-F5344CB8AC3E}">
        <p14:creationId xmlns:p14="http://schemas.microsoft.com/office/powerpoint/2010/main" val="1502619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460491-3F63-7E3D-8FF0-BC5178C645A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7F321D5-8CCC-059B-5DEB-D38B3EBB6F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2D8F543-2368-20E3-58DF-AB897ED2BF2F}"/>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FC4C90ED-1401-37C9-09B6-D1DA0B0AD0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BB9E73-1215-12F5-234B-635CB383AA7D}"/>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3512490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04D2C1-D8A0-3817-EC9C-36FEF199597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8E03492-2211-3A52-8EC1-4F76DC6CDF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AE0483D-0EFC-4545-A95F-10BEDBC54F1E}"/>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4E31DF51-C38D-0C07-8923-72DA76E620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9DC196-3358-1827-0F03-C675201737F5}"/>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2267447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A36AF28-611A-D972-DB29-AD05997A61E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A6C17DA-A24D-34BB-2313-AA68A9766EC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739D721-A070-BB58-9F10-91AE6FE8A78B}"/>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323D1FD3-8B9E-7840-67CF-90B33C534D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C8B9EB-116C-ABE9-CD14-7A6CE98B869D}"/>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35526671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4BD45279-36C0-0927-2799-DE0225BF7A34}"/>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4" name="页脚占位符 3">
            <a:extLst>
              <a:ext uri="{FF2B5EF4-FFF2-40B4-BE49-F238E27FC236}">
                <a16:creationId xmlns:a16="http://schemas.microsoft.com/office/drawing/2014/main" id="{9E70F551-EB61-E239-FF7B-DE7F5A521DF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9C9E991-FBB3-D842-CE28-807819DAC10F}"/>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548DCF27-02EC-ADAE-65F6-4A9347BD71CD}"/>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6FD94CFF-7F0D-25EA-2B3C-B9832D8FC202}"/>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E1321FE8-156E-AE57-BAA4-2C61B3FA0104}"/>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C3E9C570-E7BD-9290-2AB0-7C137F961DFF}"/>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5E1C44B6-D729-E827-D156-8BF7F3ED4599}"/>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2EAC4ECC-BAA5-B7DB-491A-2B6C8237C9A2}"/>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6BF35BF1-3FB1-312D-6DDE-FED6CA421CD7}"/>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9CF52A37-5BAF-424E-36F4-AC243A91ABA2}"/>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0649785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CD3F60-B222-5479-9E78-84EB4F941BE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B49A46F-A7CD-3D13-D3A1-17F526E149F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E210486-D1BE-D209-F69C-0425C8A7A092}"/>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F04FC8E0-5105-365D-EF51-9C1AA77DD0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361A9A-32C2-5FC0-D535-A9DFB9E23289}"/>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19740477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41925A-54F6-1328-87A2-2A724400976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3409ED2-502B-3B43-F869-6E4FA1DA38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40CA3B8-155E-0B36-7453-AC5ACA361822}"/>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99F8408D-61BD-AB04-0D35-8A97F36616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C38A443-2B4F-50E1-D2F8-42CB5255D701}"/>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20550675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DBCA35-E106-B09A-2EFC-9078B28BA39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296F0FF-EA76-DA3F-2F17-6476747E01A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D803D2-E8F1-7536-613E-6417800B6D8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6468B14-022B-8339-E172-851EAECDDD9B}"/>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6" name="页脚占位符 5">
            <a:extLst>
              <a:ext uri="{FF2B5EF4-FFF2-40B4-BE49-F238E27FC236}">
                <a16:creationId xmlns:a16="http://schemas.microsoft.com/office/drawing/2014/main" id="{85F89730-197E-ED89-0E8D-54039F1083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920234-7475-0E40-D7F8-B0025A5859BC}"/>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545834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981618-A547-129F-AE2F-FC90BF66FBF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26EF2AD-FDB0-101E-6402-2E2648B471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3722A22-F296-76AD-D0A9-0F0EDAB5C3D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9CF2BA4-F28F-778C-5683-31AC25EB5F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C0B4FA6-F342-2542-904D-C71EA5DFB76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068EB85-B441-CB32-161F-3CA6607263FC}"/>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8" name="页脚占位符 7">
            <a:extLst>
              <a:ext uri="{FF2B5EF4-FFF2-40B4-BE49-F238E27FC236}">
                <a16:creationId xmlns:a16="http://schemas.microsoft.com/office/drawing/2014/main" id="{1F1A07DE-6A6F-8F17-F2BC-89419438AB6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157ADAA-CC5B-0A5F-17BF-F143A889FB6A}"/>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1060741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EEA782A-19D6-42D1-9FB1-AE88BFD233D4}"/>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4" name="页脚占位符 3">
            <a:extLst>
              <a:ext uri="{FF2B5EF4-FFF2-40B4-BE49-F238E27FC236}">
                <a16:creationId xmlns:a16="http://schemas.microsoft.com/office/drawing/2014/main" id="{FF01218A-83EC-C229-A88C-EE03DD4172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3BF47B7-D35D-6752-D29E-4B74B807B06A}"/>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
        <p:nvSpPr>
          <p:cNvPr id="6" name="标题 1">
            <a:extLst>
              <a:ext uri="{FF2B5EF4-FFF2-40B4-BE49-F238E27FC236}">
                <a16:creationId xmlns:a16="http://schemas.microsoft.com/office/drawing/2014/main" id="{BD4BDD5E-978B-4CEF-471A-D1354CD2BB58}"/>
              </a:ext>
            </a:extLst>
          </p:cNvPr>
          <p:cNvSpPr>
            <a:spLocks noGrp="1"/>
          </p:cNvSpPr>
          <p:nvPr>
            <p:ph type="title"/>
          </p:nvPr>
        </p:nvSpPr>
        <p:spPr>
          <a:xfrm>
            <a:off x="660400" y="505480"/>
            <a:ext cx="10858500" cy="523220"/>
          </a:xfrm>
        </p:spPr>
        <p:txBody>
          <a:bodyPr>
            <a:normAutofit fontScale="90000"/>
          </a:bodyPr>
          <a:lstStyle/>
          <a:p>
            <a:endParaRPr lang="zh-CN" altLang="en-US" dirty="0">
              <a:latin typeface="+mj-ea"/>
              <a:cs typeface="+mn-ea"/>
              <a:sym typeface="+mn-lt"/>
            </a:endParaRPr>
          </a:p>
        </p:txBody>
      </p:sp>
    </p:spTree>
    <p:extLst>
      <p:ext uri="{BB962C8B-B14F-4D97-AF65-F5344CB8AC3E}">
        <p14:creationId xmlns:p14="http://schemas.microsoft.com/office/powerpoint/2010/main" val="39061447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5DADFF8-9F75-1F7F-4C80-FEDD54782E28}"/>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3" name="页脚占位符 2">
            <a:extLst>
              <a:ext uri="{FF2B5EF4-FFF2-40B4-BE49-F238E27FC236}">
                <a16:creationId xmlns:a16="http://schemas.microsoft.com/office/drawing/2014/main" id="{EC05E823-71AE-413A-091E-B7F61D0E72B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000D023-B183-45D7-2C87-15B4D9F1454A}"/>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3830244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557AF0-0717-D696-254B-DD3CC3A7BB5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B710F76-2B3E-051A-B545-F6A3C2252B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F02937F-CD10-F49E-E690-4B18E0ADED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7600746-3FD8-080B-EA22-6B8B131E414D}"/>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6" name="页脚占位符 5">
            <a:extLst>
              <a:ext uri="{FF2B5EF4-FFF2-40B4-BE49-F238E27FC236}">
                <a16:creationId xmlns:a16="http://schemas.microsoft.com/office/drawing/2014/main" id="{BEC0692C-6EBD-FD87-CA2F-1E794BEECB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F216517-4C42-2632-3517-3395A0DA6615}"/>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1509283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3A6484-A321-03AC-3451-F5B4B88C25F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E39BC82-1E2B-811A-F1E7-F2B8BA8C38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0EB5F537-E58C-9D87-61DE-A098B80A92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2F54DF3-AD75-E49A-5641-4BF459E56E34}"/>
              </a:ext>
            </a:extLst>
          </p:cNvPr>
          <p:cNvSpPr>
            <a:spLocks noGrp="1"/>
          </p:cNvSpPr>
          <p:nvPr>
            <p:ph type="dt" sz="half" idx="10"/>
          </p:nvPr>
        </p:nvSpPr>
        <p:spPr/>
        <p:txBody>
          <a:bodyPr/>
          <a:lstStyle/>
          <a:p>
            <a:fld id="{48103B0D-2EB9-492F-855A-0D8452C7D7E1}" type="datetimeFigureOut">
              <a:rPr lang="zh-CN" altLang="en-US" smtClean="0"/>
              <a:t>2023/3/5</a:t>
            </a:fld>
            <a:endParaRPr lang="zh-CN" altLang="en-US"/>
          </a:p>
        </p:txBody>
      </p:sp>
      <p:sp>
        <p:nvSpPr>
          <p:cNvPr id="6" name="页脚占位符 5">
            <a:extLst>
              <a:ext uri="{FF2B5EF4-FFF2-40B4-BE49-F238E27FC236}">
                <a16:creationId xmlns:a16="http://schemas.microsoft.com/office/drawing/2014/main" id="{542A4902-8584-67AE-A060-CCF2F875CB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3B60265-923B-AD8C-B4C5-4EBADD5A3B41}"/>
              </a:ext>
            </a:extLst>
          </p:cNvPr>
          <p:cNvSpPr>
            <a:spLocks noGrp="1"/>
          </p:cNvSpPr>
          <p:nvPr>
            <p:ph type="sldNum" sz="quarter" idx="12"/>
          </p:nvPr>
        </p:nvSpPr>
        <p:spPr/>
        <p:txBody>
          <a:body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3467127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19E7089-1A4E-5F41-5D9B-D60B3E7964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7165C4-EB08-390C-3EE0-461C7C7038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CE44B74-808A-4699-28EC-D3B89A372A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103B0D-2EB9-492F-855A-0D8452C7D7E1}" type="datetimeFigureOut">
              <a:rPr lang="zh-CN" altLang="en-US" smtClean="0"/>
              <a:t>2023/3/5</a:t>
            </a:fld>
            <a:endParaRPr lang="zh-CN" altLang="en-US"/>
          </a:p>
        </p:txBody>
      </p:sp>
      <p:sp>
        <p:nvSpPr>
          <p:cNvPr id="5" name="页脚占位符 4">
            <a:extLst>
              <a:ext uri="{FF2B5EF4-FFF2-40B4-BE49-F238E27FC236}">
                <a16:creationId xmlns:a16="http://schemas.microsoft.com/office/drawing/2014/main" id="{921267AD-EF75-F2E5-E441-57AD2C2701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048CF7B-5660-AC60-05D1-404B250D6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F6C63-BD83-4AB4-900C-9D2C58B153CE}" type="slidenum">
              <a:rPr lang="zh-CN" altLang="en-US" smtClean="0"/>
              <a:t>‹#›</a:t>
            </a:fld>
            <a:endParaRPr lang="zh-CN" altLang="en-US"/>
          </a:p>
        </p:txBody>
      </p:sp>
    </p:spTree>
    <p:extLst>
      <p:ext uri="{BB962C8B-B14F-4D97-AF65-F5344CB8AC3E}">
        <p14:creationId xmlns:p14="http://schemas.microsoft.com/office/powerpoint/2010/main" val="2866311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任意多边形: 形状 410">
            <a:extLst>
              <a:ext uri="{FF2B5EF4-FFF2-40B4-BE49-F238E27FC236}">
                <a16:creationId xmlns:a16="http://schemas.microsoft.com/office/drawing/2014/main" id="{D9DD1BF4-7438-186C-9072-E78B705DE5C3}"/>
              </a:ext>
            </a:extLst>
          </p:cNvPr>
          <p:cNvSpPr/>
          <p:nvPr/>
        </p:nvSpPr>
        <p:spPr>
          <a:xfrm>
            <a:off x="0" y="5541664"/>
            <a:ext cx="12208046" cy="1316336"/>
          </a:xfrm>
          <a:custGeom>
            <a:avLst/>
            <a:gdLst>
              <a:gd name="connsiteX0" fmla="*/ 1724025 w 1724025"/>
              <a:gd name="connsiteY0" fmla="*/ 0 h 2428875"/>
              <a:gd name="connsiteX1" fmla="*/ 1724025 w 1724025"/>
              <a:gd name="connsiteY1" fmla="*/ 2428875 h 2428875"/>
              <a:gd name="connsiteX2" fmla="*/ 0 w 1724025"/>
              <a:gd name="connsiteY2" fmla="*/ 2428875 h 2428875"/>
              <a:gd name="connsiteX3" fmla="*/ 0 w 1724025"/>
              <a:gd name="connsiteY3" fmla="*/ 1352550 h 2428875"/>
              <a:gd name="connsiteX4" fmla="*/ 1724025 w 1724025"/>
              <a:gd name="connsiteY4" fmla="*/ 0 h 2428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5" h="2428875">
                <a:moveTo>
                  <a:pt x="1724025" y="0"/>
                </a:moveTo>
                <a:lnTo>
                  <a:pt x="1724025" y="2428875"/>
                </a:lnTo>
                <a:lnTo>
                  <a:pt x="0" y="2428875"/>
                </a:lnTo>
                <a:lnTo>
                  <a:pt x="0" y="1352550"/>
                </a:lnTo>
                <a:lnTo>
                  <a:pt x="1724025" y="0"/>
                </a:lnTo>
                <a:close/>
              </a:path>
            </a:pathLst>
          </a:custGeom>
          <a:gradFill flip="none" rotWithShape="1">
            <a:gsLst>
              <a:gs pos="0">
                <a:schemeClr val="accent1"/>
              </a:gs>
              <a:gs pos="100000">
                <a:schemeClr val="accent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64F52E6-F23A-C5DC-953C-92A3A6FD414E}"/>
              </a:ext>
            </a:extLst>
          </p:cNvPr>
          <p:cNvSpPr/>
          <p:nvPr/>
        </p:nvSpPr>
        <p:spPr>
          <a:xfrm>
            <a:off x="789406" y="2067758"/>
            <a:ext cx="6381135" cy="15707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527F189-34D0-F6B2-3618-54FA84211A61}"/>
              </a:ext>
            </a:extLst>
          </p:cNvPr>
          <p:cNvSpPr/>
          <p:nvPr/>
        </p:nvSpPr>
        <p:spPr>
          <a:xfrm>
            <a:off x="932216" y="1858297"/>
            <a:ext cx="6381135" cy="15707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C83F4A9D-9B66-C75D-2729-9DB1C0663C8A}"/>
              </a:ext>
            </a:extLst>
          </p:cNvPr>
          <p:cNvSpPr>
            <a:spLocks noGrp="1"/>
          </p:cNvSpPr>
          <p:nvPr>
            <p:ph type="ctrTitle"/>
          </p:nvPr>
        </p:nvSpPr>
        <p:spPr>
          <a:xfrm>
            <a:off x="932216" y="1858297"/>
            <a:ext cx="6381135" cy="1297705"/>
          </a:xfrm>
          <a:noFill/>
          <a:ln>
            <a:noFill/>
          </a:ln>
        </p:spPr>
        <p:txBody>
          <a:bodyPr/>
          <a:lstStyle/>
          <a:p>
            <a:r>
              <a:rPr lang="zh-CN" altLang="en-US" dirty="0">
                <a:solidFill>
                  <a:schemeClr val="bg1"/>
                </a:solidFill>
              </a:rPr>
              <a:t>营销常用分析模型</a:t>
            </a:r>
          </a:p>
        </p:txBody>
      </p:sp>
      <p:grpSp>
        <p:nvGrpSpPr>
          <p:cNvPr id="421" name="组合 420">
            <a:extLst>
              <a:ext uri="{FF2B5EF4-FFF2-40B4-BE49-F238E27FC236}">
                <a16:creationId xmlns:a16="http://schemas.microsoft.com/office/drawing/2014/main" id="{80B14E13-EEE7-7EC4-56D4-DFDE080F4662}"/>
              </a:ext>
            </a:extLst>
          </p:cNvPr>
          <p:cNvGrpSpPr/>
          <p:nvPr/>
        </p:nvGrpSpPr>
        <p:grpSpPr>
          <a:xfrm>
            <a:off x="7539665" y="1905986"/>
            <a:ext cx="4081462" cy="4039667"/>
            <a:chOff x="7539665" y="1905986"/>
            <a:chExt cx="4081462" cy="4039667"/>
          </a:xfrm>
        </p:grpSpPr>
        <p:grpSp>
          <p:nvGrpSpPr>
            <p:cNvPr id="44" name="图形 4">
              <a:extLst>
                <a:ext uri="{FF2B5EF4-FFF2-40B4-BE49-F238E27FC236}">
                  <a16:creationId xmlns:a16="http://schemas.microsoft.com/office/drawing/2014/main" id="{4F54211D-A6DC-4234-ADA4-FE69EA0749EC}"/>
                </a:ext>
              </a:extLst>
            </p:cNvPr>
            <p:cNvGrpSpPr/>
            <p:nvPr/>
          </p:nvGrpSpPr>
          <p:grpSpPr>
            <a:xfrm>
              <a:off x="7539665" y="2258411"/>
              <a:ext cx="1665306" cy="3638558"/>
              <a:chOff x="7539665" y="2258411"/>
              <a:chExt cx="1665306" cy="3638558"/>
            </a:xfrm>
          </p:grpSpPr>
          <p:sp>
            <p:nvSpPr>
              <p:cNvPr id="45" name="任意多边形: 形状 44">
                <a:extLst>
                  <a:ext uri="{FF2B5EF4-FFF2-40B4-BE49-F238E27FC236}">
                    <a16:creationId xmlns:a16="http://schemas.microsoft.com/office/drawing/2014/main" id="{5B2BA773-9745-4A98-BAC6-AC6FBB6AADFC}"/>
                  </a:ext>
                </a:extLst>
              </p:cNvPr>
              <p:cNvSpPr/>
              <p:nvPr/>
            </p:nvSpPr>
            <p:spPr>
              <a:xfrm>
                <a:off x="7882585" y="5286885"/>
                <a:ext cx="657775" cy="589438"/>
              </a:xfrm>
              <a:custGeom>
                <a:avLst/>
                <a:gdLst>
                  <a:gd name="connsiteX0" fmla="*/ 8933 w 657775"/>
                  <a:gd name="connsiteY0" fmla="*/ 584359 h 589438"/>
                  <a:gd name="connsiteX1" fmla="*/ 635678 w 657775"/>
                  <a:gd name="connsiteY1" fmla="*/ 578549 h 589438"/>
                  <a:gd name="connsiteX2" fmla="*/ 652632 w 657775"/>
                  <a:gd name="connsiteY2" fmla="*/ 385191 h 589438"/>
                  <a:gd name="connsiteX3" fmla="*/ 657776 w 657775"/>
                  <a:gd name="connsiteY3" fmla="*/ 4191 h 589438"/>
                  <a:gd name="connsiteX4" fmla="*/ 272109 w 657775"/>
                  <a:gd name="connsiteY4" fmla="*/ 0 h 589438"/>
                  <a:gd name="connsiteX5" fmla="*/ 275919 w 657775"/>
                  <a:gd name="connsiteY5" fmla="*/ 376524 h 589438"/>
                  <a:gd name="connsiteX6" fmla="*/ 275919 w 657775"/>
                  <a:gd name="connsiteY6" fmla="*/ 383000 h 589438"/>
                  <a:gd name="connsiteX7" fmla="*/ 29221 w 657775"/>
                  <a:gd name="connsiteY7" fmla="*/ 500539 h 589438"/>
                  <a:gd name="connsiteX8" fmla="*/ 8933 w 657775"/>
                  <a:gd name="connsiteY8" fmla="*/ 584359 h 5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7775" h="589438">
                    <a:moveTo>
                      <a:pt x="8933" y="584359"/>
                    </a:moveTo>
                    <a:cubicBezTo>
                      <a:pt x="29316" y="591312"/>
                      <a:pt x="613389" y="592646"/>
                      <a:pt x="635678" y="578549"/>
                    </a:cubicBezTo>
                    <a:cubicBezTo>
                      <a:pt x="644250" y="573310"/>
                      <a:pt x="649394" y="488252"/>
                      <a:pt x="652632" y="385191"/>
                    </a:cubicBezTo>
                    <a:cubicBezTo>
                      <a:pt x="652632" y="384143"/>
                      <a:pt x="657776" y="4191"/>
                      <a:pt x="657776" y="4191"/>
                    </a:cubicBezTo>
                    <a:lnTo>
                      <a:pt x="272109" y="0"/>
                    </a:lnTo>
                    <a:lnTo>
                      <a:pt x="275919" y="376524"/>
                    </a:lnTo>
                    <a:lnTo>
                      <a:pt x="275919" y="383000"/>
                    </a:lnTo>
                    <a:cubicBezTo>
                      <a:pt x="275919" y="383000"/>
                      <a:pt x="52081" y="482441"/>
                      <a:pt x="29221" y="500539"/>
                    </a:cubicBezTo>
                    <a:cubicBezTo>
                      <a:pt x="6361" y="518636"/>
                      <a:pt x="-11451" y="577596"/>
                      <a:pt x="8933" y="584359"/>
                    </a:cubicBezTo>
                    <a:close/>
                  </a:path>
                </a:pathLst>
              </a:custGeom>
              <a:solidFill>
                <a:srgbClr val="F7A9A0"/>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FA7DF7E-0498-5212-0DFA-66C960739F94}"/>
                  </a:ext>
                </a:extLst>
              </p:cNvPr>
              <p:cNvSpPr/>
              <p:nvPr/>
            </p:nvSpPr>
            <p:spPr>
              <a:xfrm>
                <a:off x="8060682" y="5706842"/>
                <a:ext cx="2285" cy="1142"/>
              </a:xfrm>
              <a:custGeom>
                <a:avLst/>
                <a:gdLst>
                  <a:gd name="connsiteX0" fmla="*/ 0 w 2285"/>
                  <a:gd name="connsiteY0" fmla="*/ 1143 h 1142"/>
                  <a:gd name="connsiteX1" fmla="*/ 2286 w 2285"/>
                  <a:gd name="connsiteY1" fmla="*/ 0 h 1142"/>
                </a:gdLst>
                <a:ahLst/>
                <a:cxnLst>
                  <a:cxn ang="0">
                    <a:pos x="connsiteX0" y="connsiteY0"/>
                  </a:cxn>
                  <a:cxn ang="0">
                    <a:pos x="connsiteX1" y="connsiteY1"/>
                  </a:cxn>
                </a:cxnLst>
                <a:rect l="l" t="t" r="r" b="b"/>
                <a:pathLst>
                  <a:path w="2285" h="1142">
                    <a:moveTo>
                      <a:pt x="0" y="1143"/>
                    </a:moveTo>
                    <a:cubicBezTo>
                      <a:pt x="837" y="933"/>
                      <a:pt x="1618" y="543"/>
                      <a:pt x="2286" y="0"/>
                    </a:cubicBezTo>
                    <a:close/>
                  </a:path>
                </a:pathLst>
              </a:custGeom>
              <a:solidFill>
                <a:srgbClr val="FFC727"/>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CE74D54-E143-063F-3585-4C501611614F}"/>
                  </a:ext>
                </a:extLst>
              </p:cNvPr>
              <p:cNvSpPr/>
              <p:nvPr/>
            </p:nvSpPr>
            <p:spPr>
              <a:xfrm>
                <a:off x="7882358" y="5701508"/>
                <a:ext cx="650192" cy="174719"/>
              </a:xfrm>
              <a:custGeom>
                <a:avLst/>
                <a:gdLst>
                  <a:gd name="connsiteX0" fmla="*/ 650192 w 650192"/>
                  <a:gd name="connsiteY0" fmla="*/ 34385 h 174719"/>
                  <a:gd name="connsiteX1" fmla="*/ 635619 w 650192"/>
                  <a:gd name="connsiteY1" fmla="*/ 163830 h 174719"/>
                  <a:gd name="connsiteX2" fmla="*/ 8874 w 650192"/>
                  <a:gd name="connsiteY2" fmla="*/ 169640 h 174719"/>
                  <a:gd name="connsiteX3" fmla="*/ 29258 w 650192"/>
                  <a:gd name="connsiteY3" fmla="*/ 86201 h 174719"/>
                  <a:gd name="connsiteX4" fmla="*/ 206232 w 650192"/>
                  <a:gd name="connsiteY4" fmla="*/ 0 h 174719"/>
                  <a:gd name="connsiteX5" fmla="*/ 124317 w 650192"/>
                  <a:gd name="connsiteY5" fmla="*/ 69437 h 174719"/>
                  <a:gd name="connsiteX6" fmla="*/ 650192 w 650192"/>
                  <a:gd name="connsiteY6" fmla="*/ 34385 h 1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192" h="174719">
                    <a:moveTo>
                      <a:pt x="650192" y="34385"/>
                    </a:moveTo>
                    <a:cubicBezTo>
                      <a:pt x="646954" y="106680"/>
                      <a:pt x="642287" y="159734"/>
                      <a:pt x="635619" y="163830"/>
                    </a:cubicBezTo>
                    <a:cubicBezTo>
                      <a:pt x="613331" y="177927"/>
                      <a:pt x="29258" y="176593"/>
                      <a:pt x="8874" y="169640"/>
                    </a:cubicBezTo>
                    <a:cubicBezTo>
                      <a:pt x="-11509" y="162687"/>
                      <a:pt x="6588" y="104203"/>
                      <a:pt x="29258" y="86201"/>
                    </a:cubicBezTo>
                    <a:cubicBezTo>
                      <a:pt x="43736" y="74771"/>
                      <a:pt x="138509" y="30766"/>
                      <a:pt x="206232" y="0"/>
                    </a:cubicBezTo>
                    <a:cubicBezTo>
                      <a:pt x="149082" y="30670"/>
                      <a:pt x="79169" y="61531"/>
                      <a:pt x="124317" y="69437"/>
                    </a:cubicBezTo>
                    <a:cubicBezTo>
                      <a:pt x="169466" y="77343"/>
                      <a:pt x="474837" y="76009"/>
                      <a:pt x="650192" y="34385"/>
                    </a:cubicBezTo>
                    <a:close/>
                  </a:path>
                </a:pathLst>
              </a:custGeom>
              <a:solidFill>
                <a:srgbClr val="263238"/>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4253EF6-55C7-B794-13ED-FB6D580A7F1D}"/>
                  </a:ext>
                </a:extLst>
              </p:cNvPr>
              <p:cNvSpPr/>
              <p:nvPr/>
            </p:nvSpPr>
            <p:spPr>
              <a:xfrm>
                <a:off x="8088896" y="3598484"/>
                <a:ext cx="654442" cy="1918334"/>
              </a:xfrm>
              <a:custGeom>
                <a:avLst/>
                <a:gdLst>
                  <a:gd name="connsiteX0" fmla="*/ 654443 w 654442"/>
                  <a:gd name="connsiteY0" fmla="*/ 190 h 1918334"/>
                  <a:gd name="connsiteX1" fmla="*/ 436987 w 654442"/>
                  <a:gd name="connsiteY1" fmla="*/ 1095565 h 1918334"/>
                  <a:gd name="connsiteX2" fmla="*/ 490898 w 654442"/>
                  <a:gd name="connsiteY2" fmla="*/ 1744504 h 1918334"/>
                  <a:gd name="connsiteX3" fmla="*/ 448036 w 654442"/>
                  <a:gd name="connsiteY3" fmla="*/ 1900142 h 1918334"/>
                  <a:gd name="connsiteX4" fmla="*/ 45319 w 654442"/>
                  <a:gd name="connsiteY4" fmla="*/ 1918335 h 1918334"/>
                  <a:gd name="connsiteX5" fmla="*/ 170 w 654442"/>
                  <a:gd name="connsiteY5" fmla="*/ 1797367 h 1918334"/>
                  <a:gd name="connsiteX6" fmla="*/ 49700 w 654442"/>
                  <a:gd name="connsiteY6" fmla="*/ 1077849 h 1918334"/>
                  <a:gd name="connsiteX7" fmla="*/ 298017 w 654442"/>
                  <a:gd name="connsiteY7" fmla="*/ 0 h 191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442" h="1918334">
                    <a:moveTo>
                      <a:pt x="654443" y="190"/>
                    </a:moveTo>
                    <a:cubicBezTo>
                      <a:pt x="654443" y="190"/>
                      <a:pt x="451274" y="1020508"/>
                      <a:pt x="436987" y="1095565"/>
                    </a:cubicBezTo>
                    <a:cubicBezTo>
                      <a:pt x="434606" y="1107662"/>
                      <a:pt x="488231" y="1516666"/>
                      <a:pt x="490898" y="1744504"/>
                    </a:cubicBezTo>
                    <a:cubicBezTo>
                      <a:pt x="492308" y="1799482"/>
                      <a:pt x="477392" y="1853641"/>
                      <a:pt x="448036" y="1900142"/>
                    </a:cubicBezTo>
                    <a:lnTo>
                      <a:pt x="45319" y="1918335"/>
                    </a:lnTo>
                    <a:cubicBezTo>
                      <a:pt x="45319" y="1918335"/>
                      <a:pt x="1123" y="1858708"/>
                      <a:pt x="170" y="1797367"/>
                    </a:cubicBezTo>
                    <a:cubicBezTo>
                      <a:pt x="-2878" y="1600295"/>
                      <a:pt x="35794" y="1192530"/>
                      <a:pt x="49700" y="1077849"/>
                    </a:cubicBezTo>
                    <a:cubicBezTo>
                      <a:pt x="67893" y="927259"/>
                      <a:pt x="298017" y="0"/>
                      <a:pt x="298017" y="0"/>
                    </a:cubicBezTo>
                    <a:close/>
                  </a:path>
                </a:pathLst>
              </a:custGeom>
              <a:solidFill>
                <a:srgbClr val="263238"/>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9BEE876-3282-1B51-AE6C-AA09F5BDDCE1}"/>
                  </a:ext>
                </a:extLst>
              </p:cNvPr>
              <p:cNvSpPr/>
              <p:nvPr/>
            </p:nvSpPr>
            <p:spPr>
              <a:xfrm>
                <a:off x="8137715" y="5424170"/>
                <a:ext cx="378982" cy="15434"/>
              </a:xfrm>
              <a:custGeom>
                <a:avLst/>
                <a:gdLst>
                  <a:gd name="connsiteX0" fmla="*/ 377690 w 378982"/>
                  <a:gd name="connsiteY0" fmla="*/ 65 h 15434"/>
                  <a:gd name="connsiteX1" fmla="*/ 267676 w 378982"/>
                  <a:gd name="connsiteY1" fmla="*/ 1304 h 15434"/>
                  <a:gd name="connsiteX2" fmla="*/ 500 w 378982"/>
                  <a:gd name="connsiteY2" fmla="*/ 13114 h 15434"/>
                  <a:gd name="connsiteX3" fmla="*/ 500 w 378982"/>
                  <a:gd name="connsiteY3" fmla="*/ 14448 h 15434"/>
                  <a:gd name="connsiteX4" fmla="*/ 267867 w 378982"/>
                  <a:gd name="connsiteY4" fmla="*/ 8162 h 15434"/>
                  <a:gd name="connsiteX5" fmla="*/ 377785 w 378982"/>
                  <a:gd name="connsiteY5" fmla="*/ 1875 h 15434"/>
                  <a:gd name="connsiteX6" fmla="*/ 378947 w 378982"/>
                  <a:gd name="connsiteY6" fmla="*/ 1199 h 15434"/>
                  <a:gd name="connsiteX7" fmla="*/ 378281 w 378982"/>
                  <a:gd name="connsiteY7" fmla="*/ 37 h 15434"/>
                  <a:gd name="connsiteX8" fmla="*/ 377690 w 378982"/>
                  <a:gd name="connsiteY8" fmla="*/ 65 h 1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982" h="15434">
                    <a:moveTo>
                      <a:pt x="377690" y="65"/>
                    </a:moveTo>
                    <a:cubicBezTo>
                      <a:pt x="313492" y="923"/>
                      <a:pt x="331875" y="65"/>
                      <a:pt x="267676" y="1304"/>
                    </a:cubicBezTo>
                    <a:cubicBezTo>
                      <a:pt x="236244" y="2065"/>
                      <a:pt x="29551" y="7304"/>
                      <a:pt x="500" y="13114"/>
                    </a:cubicBezTo>
                    <a:cubicBezTo>
                      <a:pt x="-167" y="13114"/>
                      <a:pt x="-167" y="14353"/>
                      <a:pt x="500" y="14448"/>
                    </a:cubicBezTo>
                    <a:cubicBezTo>
                      <a:pt x="30028" y="18353"/>
                      <a:pt x="236530" y="9495"/>
                      <a:pt x="267867" y="8162"/>
                    </a:cubicBezTo>
                    <a:cubicBezTo>
                      <a:pt x="332065" y="5304"/>
                      <a:pt x="313587" y="5399"/>
                      <a:pt x="377785" y="1875"/>
                    </a:cubicBezTo>
                    <a:cubicBezTo>
                      <a:pt x="378290" y="2008"/>
                      <a:pt x="378814" y="1713"/>
                      <a:pt x="378947" y="1199"/>
                    </a:cubicBezTo>
                    <a:cubicBezTo>
                      <a:pt x="379090" y="694"/>
                      <a:pt x="378785" y="170"/>
                      <a:pt x="378281" y="37"/>
                    </a:cubicBezTo>
                    <a:cubicBezTo>
                      <a:pt x="378081" y="-20"/>
                      <a:pt x="377881" y="-11"/>
                      <a:pt x="377690" y="65"/>
                    </a:cubicBezTo>
                    <a:close/>
                  </a:path>
                </a:pathLst>
              </a:custGeom>
              <a:solidFill>
                <a:srgbClr val="37474F"/>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7AD7098-9841-5C54-89B9-3FFA2E794FDE}"/>
                  </a:ext>
                </a:extLst>
              </p:cNvPr>
              <p:cNvSpPr/>
              <p:nvPr/>
            </p:nvSpPr>
            <p:spPr>
              <a:xfrm>
                <a:off x="8471897" y="3644832"/>
                <a:ext cx="214424" cy="1736064"/>
              </a:xfrm>
              <a:custGeom>
                <a:avLst/>
                <a:gdLst>
                  <a:gd name="connsiteX0" fmla="*/ 1313 w 214424"/>
                  <a:gd name="connsiteY0" fmla="*/ 1052836 h 1736064"/>
                  <a:gd name="connsiteX1" fmla="*/ 29221 w 214424"/>
                  <a:gd name="connsiteY1" fmla="*/ 885768 h 1736064"/>
                  <a:gd name="connsiteX2" fmla="*/ 61511 w 214424"/>
                  <a:gd name="connsiteY2" fmla="*/ 715651 h 1736064"/>
                  <a:gd name="connsiteX3" fmla="*/ 125233 w 214424"/>
                  <a:gd name="connsiteY3" fmla="*/ 378942 h 1736064"/>
                  <a:gd name="connsiteX4" fmla="*/ 209911 w 214424"/>
                  <a:gd name="connsiteY4" fmla="*/ 1657 h 1736064"/>
                  <a:gd name="connsiteX5" fmla="*/ 214387 w 214424"/>
                  <a:gd name="connsiteY5" fmla="*/ 2991 h 1736064"/>
                  <a:gd name="connsiteX6" fmla="*/ 79227 w 214424"/>
                  <a:gd name="connsiteY6" fmla="*/ 674313 h 1736064"/>
                  <a:gd name="connsiteX7" fmla="*/ 46938 w 214424"/>
                  <a:gd name="connsiteY7" fmla="*/ 844334 h 1736064"/>
                  <a:gd name="connsiteX8" fmla="*/ 15696 w 214424"/>
                  <a:gd name="connsiteY8" fmla="*/ 1010355 h 1736064"/>
                  <a:gd name="connsiteX9" fmla="*/ 9504 w 214424"/>
                  <a:gd name="connsiteY9" fmla="*/ 1097508 h 1736064"/>
                  <a:gd name="connsiteX10" fmla="*/ 15600 w 214424"/>
                  <a:gd name="connsiteY10" fmla="*/ 1179804 h 1736064"/>
                  <a:gd name="connsiteX11" fmla="*/ 31222 w 214424"/>
                  <a:gd name="connsiteY11" fmla="*/ 1352302 h 1736064"/>
                  <a:gd name="connsiteX12" fmla="*/ 47604 w 214424"/>
                  <a:gd name="connsiteY12" fmla="*/ 1542135 h 1736064"/>
                  <a:gd name="connsiteX13" fmla="*/ 62273 w 214424"/>
                  <a:gd name="connsiteY13" fmla="*/ 1735302 h 1736064"/>
                  <a:gd name="connsiteX14" fmla="*/ 61511 w 214424"/>
                  <a:gd name="connsiteY14" fmla="*/ 1736065 h 1736064"/>
                  <a:gd name="connsiteX15" fmla="*/ 60749 w 214424"/>
                  <a:gd name="connsiteY15" fmla="*/ 1735302 h 1736064"/>
                  <a:gd name="connsiteX16" fmla="*/ 25888 w 214424"/>
                  <a:gd name="connsiteY16" fmla="*/ 1393450 h 1736064"/>
                  <a:gd name="connsiteX17" fmla="*/ 9886 w 214424"/>
                  <a:gd name="connsiteY17" fmla="*/ 1220857 h 1736064"/>
                  <a:gd name="connsiteX18" fmla="*/ 1313 w 214424"/>
                  <a:gd name="connsiteY18" fmla="*/ 1052836 h 173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4424" h="1736064">
                    <a:moveTo>
                      <a:pt x="1313" y="1052836"/>
                    </a:moveTo>
                    <a:cubicBezTo>
                      <a:pt x="5885" y="996734"/>
                      <a:pt x="18648" y="941013"/>
                      <a:pt x="29221" y="885768"/>
                    </a:cubicBezTo>
                    <a:cubicBezTo>
                      <a:pt x="39794" y="830523"/>
                      <a:pt x="50748" y="772420"/>
                      <a:pt x="61511" y="715651"/>
                    </a:cubicBezTo>
                    <a:cubicBezTo>
                      <a:pt x="82847" y="603447"/>
                      <a:pt x="103707" y="491147"/>
                      <a:pt x="125233" y="378942"/>
                    </a:cubicBezTo>
                    <a:cubicBezTo>
                      <a:pt x="149617" y="252165"/>
                      <a:pt x="184288" y="128149"/>
                      <a:pt x="209911" y="1657"/>
                    </a:cubicBezTo>
                    <a:cubicBezTo>
                      <a:pt x="210577" y="-1296"/>
                      <a:pt x="214864" y="38"/>
                      <a:pt x="214387" y="2991"/>
                    </a:cubicBezTo>
                    <a:cubicBezTo>
                      <a:pt x="174573" y="228066"/>
                      <a:pt x="121709" y="449713"/>
                      <a:pt x="79227" y="674313"/>
                    </a:cubicBezTo>
                    <a:lnTo>
                      <a:pt x="46938" y="844334"/>
                    </a:lnTo>
                    <a:cubicBezTo>
                      <a:pt x="36460" y="899579"/>
                      <a:pt x="24745" y="954824"/>
                      <a:pt x="15696" y="1010355"/>
                    </a:cubicBezTo>
                    <a:cubicBezTo>
                      <a:pt x="10876" y="1039149"/>
                      <a:pt x="8800" y="1068324"/>
                      <a:pt x="9504" y="1097508"/>
                    </a:cubicBezTo>
                    <a:cubicBezTo>
                      <a:pt x="10267" y="1125036"/>
                      <a:pt x="13124" y="1152468"/>
                      <a:pt x="15600" y="1179804"/>
                    </a:cubicBezTo>
                    <a:cubicBezTo>
                      <a:pt x="20935" y="1237335"/>
                      <a:pt x="26145" y="1294838"/>
                      <a:pt x="31222" y="1352302"/>
                    </a:cubicBezTo>
                    <a:cubicBezTo>
                      <a:pt x="36746" y="1415805"/>
                      <a:pt x="42204" y="1479080"/>
                      <a:pt x="47604" y="1542135"/>
                    </a:cubicBezTo>
                    <a:cubicBezTo>
                      <a:pt x="53034" y="1606429"/>
                      <a:pt x="59035" y="1670818"/>
                      <a:pt x="62273" y="1735302"/>
                    </a:cubicBezTo>
                    <a:cubicBezTo>
                      <a:pt x="62273" y="1735722"/>
                      <a:pt x="61930" y="1736065"/>
                      <a:pt x="61511" y="1736065"/>
                    </a:cubicBezTo>
                    <a:cubicBezTo>
                      <a:pt x="61092" y="1736065"/>
                      <a:pt x="60749" y="1735722"/>
                      <a:pt x="60749" y="1735302"/>
                    </a:cubicBezTo>
                    <a:cubicBezTo>
                      <a:pt x="45700" y="1621860"/>
                      <a:pt x="36746" y="1507369"/>
                      <a:pt x="25888" y="1393450"/>
                    </a:cubicBezTo>
                    <a:cubicBezTo>
                      <a:pt x="20487" y="1335919"/>
                      <a:pt x="15153" y="1278388"/>
                      <a:pt x="9886" y="1220857"/>
                    </a:cubicBezTo>
                    <a:cubicBezTo>
                      <a:pt x="4837" y="1165041"/>
                      <a:pt x="-3164" y="1108462"/>
                      <a:pt x="1313" y="1052836"/>
                    </a:cubicBezTo>
                    <a:close/>
                  </a:path>
                </a:pathLst>
              </a:custGeom>
              <a:solidFill>
                <a:srgbClr val="37474F"/>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BA634A9A-560A-5DD3-AA53-FD337FAA6B3F}"/>
                  </a:ext>
                </a:extLst>
              </p:cNvPr>
              <p:cNvSpPr/>
              <p:nvPr/>
            </p:nvSpPr>
            <p:spPr>
              <a:xfrm>
                <a:off x="8429395" y="3598674"/>
                <a:ext cx="313944" cy="940879"/>
              </a:xfrm>
              <a:custGeom>
                <a:avLst/>
                <a:gdLst>
                  <a:gd name="connsiteX0" fmla="*/ 0 w 313944"/>
                  <a:gd name="connsiteY0" fmla="*/ 0 h 940879"/>
                  <a:gd name="connsiteX1" fmla="*/ 126873 w 313944"/>
                  <a:gd name="connsiteY1" fmla="*/ 940880 h 940879"/>
                  <a:gd name="connsiteX2" fmla="*/ 313944 w 313944"/>
                  <a:gd name="connsiteY2" fmla="*/ 0 h 940879"/>
                </a:gdLst>
                <a:ahLst/>
                <a:cxnLst>
                  <a:cxn ang="0">
                    <a:pos x="connsiteX0" y="connsiteY0"/>
                  </a:cxn>
                  <a:cxn ang="0">
                    <a:pos x="connsiteX1" y="connsiteY1"/>
                  </a:cxn>
                  <a:cxn ang="0">
                    <a:pos x="connsiteX2" y="connsiteY2"/>
                  </a:cxn>
                </a:cxnLst>
                <a:rect l="l" t="t" r="r" b="b"/>
                <a:pathLst>
                  <a:path w="313944" h="940879">
                    <a:moveTo>
                      <a:pt x="0" y="0"/>
                    </a:moveTo>
                    <a:lnTo>
                      <a:pt x="126873" y="940880"/>
                    </a:lnTo>
                    <a:cubicBezTo>
                      <a:pt x="187262" y="636080"/>
                      <a:pt x="313944" y="0"/>
                      <a:pt x="313944" y="0"/>
                    </a:cubicBezTo>
                    <a:close/>
                  </a:path>
                </a:pathLst>
              </a:custGeom>
              <a:solidFill>
                <a:srgbClr val="37474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F8D0367-577A-B3A4-521F-B773C5703561}"/>
                  </a:ext>
                </a:extLst>
              </p:cNvPr>
              <p:cNvSpPr/>
              <p:nvPr/>
            </p:nvSpPr>
            <p:spPr>
              <a:xfrm>
                <a:off x="8551261" y="5253357"/>
                <a:ext cx="638653" cy="643613"/>
              </a:xfrm>
              <a:custGeom>
                <a:avLst/>
                <a:gdLst>
                  <a:gd name="connsiteX0" fmla="*/ 10912 w 638653"/>
                  <a:gd name="connsiteY0" fmla="*/ 643319 h 643613"/>
                  <a:gd name="connsiteX1" fmla="*/ 634038 w 638653"/>
                  <a:gd name="connsiteY1" fmla="*/ 575310 h 643613"/>
                  <a:gd name="connsiteX2" fmla="*/ 631752 w 638653"/>
                  <a:gd name="connsiteY2" fmla="*/ 381286 h 643613"/>
                  <a:gd name="connsiteX3" fmla="*/ 631752 w 638653"/>
                  <a:gd name="connsiteY3" fmla="*/ 378047 h 643613"/>
                  <a:gd name="connsiteX4" fmla="*/ 626989 w 638653"/>
                  <a:gd name="connsiteY4" fmla="*/ 312992 h 643613"/>
                  <a:gd name="connsiteX5" fmla="*/ 626323 w 638653"/>
                  <a:gd name="connsiteY5" fmla="*/ 303467 h 643613"/>
                  <a:gd name="connsiteX6" fmla="*/ 590890 w 638653"/>
                  <a:gd name="connsiteY6" fmla="*/ 0 h 643613"/>
                  <a:gd name="connsiteX7" fmla="*/ 201889 w 638653"/>
                  <a:gd name="connsiteY7" fmla="*/ 36767 h 643613"/>
                  <a:gd name="connsiteX8" fmla="*/ 247132 w 638653"/>
                  <a:gd name="connsiteY8" fmla="*/ 336899 h 643613"/>
                  <a:gd name="connsiteX9" fmla="*/ 247990 w 638653"/>
                  <a:gd name="connsiteY9" fmla="*/ 349187 h 643613"/>
                  <a:gd name="connsiteX10" fmla="*/ 255610 w 638653"/>
                  <a:gd name="connsiteY10" fmla="*/ 410909 h 643613"/>
                  <a:gd name="connsiteX11" fmla="*/ 256372 w 638653"/>
                  <a:gd name="connsiteY11" fmla="*/ 417290 h 643613"/>
                  <a:gd name="connsiteX12" fmla="*/ 23009 w 638653"/>
                  <a:gd name="connsiteY12" fmla="*/ 558737 h 643613"/>
                  <a:gd name="connsiteX13" fmla="*/ 10912 w 638653"/>
                  <a:gd name="connsiteY13" fmla="*/ 643319 h 6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8653" h="643613">
                    <a:moveTo>
                      <a:pt x="10912" y="643319"/>
                    </a:moveTo>
                    <a:cubicBezTo>
                      <a:pt x="31867" y="648176"/>
                      <a:pt x="613273" y="591598"/>
                      <a:pt x="634038" y="575310"/>
                    </a:cubicBezTo>
                    <a:cubicBezTo>
                      <a:pt x="641944" y="569309"/>
                      <a:pt x="638705" y="484156"/>
                      <a:pt x="631752" y="381286"/>
                    </a:cubicBezTo>
                    <a:lnTo>
                      <a:pt x="631752" y="378047"/>
                    </a:lnTo>
                    <a:cubicBezTo>
                      <a:pt x="630323" y="356902"/>
                      <a:pt x="628799" y="335089"/>
                      <a:pt x="626989" y="312992"/>
                    </a:cubicBezTo>
                    <a:cubicBezTo>
                      <a:pt x="626989" y="309944"/>
                      <a:pt x="626989" y="306896"/>
                      <a:pt x="626323" y="303467"/>
                    </a:cubicBezTo>
                    <a:lnTo>
                      <a:pt x="590890" y="0"/>
                    </a:lnTo>
                    <a:lnTo>
                      <a:pt x="201889" y="36767"/>
                    </a:lnTo>
                    <a:lnTo>
                      <a:pt x="247132" y="336899"/>
                    </a:lnTo>
                    <a:lnTo>
                      <a:pt x="247990" y="349187"/>
                    </a:lnTo>
                    <a:lnTo>
                      <a:pt x="255610" y="410909"/>
                    </a:lnTo>
                    <a:lnTo>
                      <a:pt x="256372" y="417290"/>
                    </a:lnTo>
                    <a:cubicBezTo>
                      <a:pt x="256372" y="417290"/>
                      <a:pt x="43964" y="537972"/>
                      <a:pt x="23009" y="558737"/>
                    </a:cubicBezTo>
                    <a:cubicBezTo>
                      <a:pt x="2054" y="579501"/>
                      <a:pt x="-10043" y="638556"/>
                      <a:pt x="10912" y="643319"/>
                    </a:cubicBezTo>
                    <a:close/>
                  </a:path>
                </a:pathLst>
              </a:custGeom>
              <a:solidFill>
                <a:srgbClr val="F7A9A0"/>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C871945-539E-F3C1-F54D-2D5C2F915741}"/>
                  </a:ext>
                </a:extLst>
              </p:cNvPr>
              <p:cNvSpPr/>
              <p:nvPr/>
            </p:nvSpPr>
            <p:spPr>
              <a:xfrm>
                <a:off x="8714288" y="5716082"/>
                <a:ext cx="2190" cy="1333"/>
              </a:xfrm>
              <a:custGeom>
                <a:avLst/>
                <a:gdLst>
                  <a:gd name="connsiteX0" fmla="*/ 0 w 2190"/>
                  <a:gd name="connsiteY0" fmla="*/ 1333 h 1333"/>
                  <a:gd name="connsiteX1" fmla="*/ 2191 w 2190"/>
                  <a:gd name="connsiteY1" fmla="*/ 0 h 1333"/>
                </a:gdLst>
                <a:ahLst/>
                <a:cxnLst>
                  <a:cxn ang="0">
                    <a:pos x="connsiteX0" y="connsiteY0"/>
                  </a:cxn>
                  <a:cxn ang="0">
                    <a:pos x="connsiteX1" y="connsiteY1"/>
                  </a:cxn>
                </a:cxnLst>
                <a:rect l="l" t="t" r="r" b="b"/>
                <a:pathLst>
                  <a:path w="2190" h="1333">
                    <a:moveTo>
                      <a:pt x="0" y="1333"/>
                    </a:moveTo>
                    <a:cubicBezTo>
                      <a:pt x="1333" y="762"/>
                      <a:pt x="2096" y="286"/>
                      <a:pt x="2191" y="0"/>
                    </a:cubicBezTo>
                    <a:close/>
                  </a:path>
                </a:pathLst>
              </a:custGeom>
              <a:solidFill>
                <a:srgbClr val="FFC727"/>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56F65CD-ED6A-0AEC-8A3F-5ED1A1E35D84}"/>
                  </a:ext>
                </a:extLst>
              </p:cNvPr>
              <p:cNvSpPr/>
              <p:nvPr/>
            </p:nvSpPr>
            <p:spPr>
              <a:xfrm>
                <a:off x="8551309" y="5663027"/>
                <a:ext cx="638547" cy="233942"/>
              </a:xfrm>
              <a:custGeom>
                <a:avLst/>
                <a:gdLst>
                  <a:gd name="connsiteX0" fmla="*/ 633989 w 638547"/>
                  <a:gd name="connsiteY0" fmla="*/ 165640 h 233942"/>
                  <a:gd name="connsiteX1" fmla="*/ 10864 w 638547"/>
                  <a:gd name="connsiteY1" fmla="*/ 233648 h 233942"/>
                  <a:gd name="connsiteX2" fmla="*/ 22961 w 638547"/>
                  <a:gd name="connsiteY2" fmla="*/ 148590 h 233942"/>
                  <a:gd name="connsiteX3" fmla="*/ 194411 w 638547"/>
                  <a:gd name="connsiteY3" fmla="*/ 42767 h 233942"/>
                  <a:gd name="connsiteX4" fmla="*/ 126783 w 638547"/>
                  <a:gd name="connsiteY4" fmla="*/ 125063 h 233942"/>
                  <a:gd name="connsiteX5" fmla="*/ 633132 w 638547"/>
                  <a:gd name="connsiteY5" fmla="*/ 0 h 233942"/>
                  <a:gd name="connsiteX6" fmla="*/ 633989 w 638547"/>
                  <a:gd name="connsiteY6" fmla="*/ 165640 h 23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547" h="233942">
                    <a:moveTo>
                      <a:pt x="633989" y="165640"/>
                    </a:moveTo>
                    <a:cubicBezTo>
                      <a:pt x="613225" y="181928"/>
                      <a:pt x="31819" y="238506"/>
                      <a:pt x="10864" y="233648"/>
                    </a:cubicBezTo>
                    <a:cubicBezTo>
                      <a:pt x="-10091" y="228790"/>
                      <a:pt x="2196" y="168783"/>
                      <a:pt x="22961" y="148590"/>
                    </a:cubicBezTo>
                    <a:cubicBezTo>
                      <a:pt x="36486" y="135446"/>
                      <a:pt x="130212" y="80200"/>
                      <a:pt x="194411" y="42767"/>
                    </a:cubicBezTo>
                    <a:cubicBezTo>
                      <a:pt x="143452" y="82963"/>
                      <a:pt x="81158" y="125254"/>
                      <a:pt x="126783" y="125063"/>
                    </a:cubicBezTo>
                    <a:cubicBezTo>
                      <a:pt x="172408" y="124873"/>
                      <a:pt x="466540" y="70675"/>
                      <a:pt x="633132" y="0"/>
                    </a:cubicBezTo>
                    <a:cubicBezTo>
                      <a:pt x="639133" y="89725"/>
                      <a:pt x="641133" y="160211"/>
                      <a:pt x="633989" y="165640"/>
                    </a:cubicBezTo>
                    <a:close/>
                  </a:path>
                </a:pathLst>
              </a:custGeom>
              <a:solidFill>
                <a:srgbClr val="263238"/>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CC0F9B52-F3FC-B1AA-AFF9-A4C61611BDA1}"/>
                  </a:ext>
                </a:extLst>
              </p:cNvPr>
              <p:cNvSpPr/>
              <p:nvPr/>
            </p:nvSpPr>
            <p:spPr>
              <a:xfrm>
                <a:off x="8386532" y="3598769"/>
                <a:ext cx="818438" cy="1953577"/>
              </a:xfrm>
              <a:custGeom>
                <a:avLst/>
                <a:gdLst>
                  <a:gd name="connsiteX0" fmla="*/ 404908 w 818438"/>
                  <a:gd name="connsiteY0" fmla="*/ 1953578 h 1953577"/>
                  <a:gd name="connsiteX1" fmla="*/ 796195 w 818438"/>
                  <a:gd name="connsiteY1" fmla="*/ 1910144 h 1953577"/>
                  <a:gd name="connsiteX2" fmla="*/ 810768 w 818438"/>
                  <a:gd name="connsiteY2" fmla="*/ 1710119 h 1953577"/>
                  <a:gd name="connsiteX3" fmla="*/ 610743 w 818438"/>
                  <a:gd name="connsiteY3" fmla="*/ 1151382 h 1953577"/>
                  <a:gd name="connsiteX4" fmla="*/ 528066 w 818438"/>
                  <a:gd name="connsiteY4" fmla="*/ 374618 h 1953577"/>
                  <a:gd name="connsiteX5" fmla="*/ 473202 w 818438"/>
                  <a:gd name="connsiteY5" fmla="*/ 0 h 1953577"/>
                  <a:gd name="connsiteX6" fmla="*/ 0 w 818438"/>
                  <a:gd name="connsiteY6" fmla="*/ 0 h 1953577"/>
                  <a:gd name="connsiteX7" fmla="*/ 85725 w 818438"/>
                  <a:gd name="connsiteY7" fmla="*/ 350425 h 1953577"/>
                  <a:gd name="connsiteX8" fmla="*/ 139446 w 818438"/>
                  <a:gd name="connsiteY8" fmla="*/ 377952 h 1953577"/>
                  <a:gd name="connsiteX9" fmla="*/ 207169 w 818438"/>
                  <a:gd name="connsiteY9" fmla="*/ 1210723 h 1953577"/>
                  <a:gd name="connsiteX10" fmla="*/ 320802 w 818438"/>
                  <a:gd name="connsiteY10" fmla="*/ 1848136 h 1953577"/>
                  <a:gd name="connsiteX11" fmla="*/ 404908 w 818438"/>
                  <a:gd name="connsiteY11" fmla="*/ 1953578 h 195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438" h="1953577">
                    <a:moveTo>
                      <a:pt x="404908" y="1953578"/>
                    </a:moveTo>
                    <a:lnTo>
                      <a:pt x="796195" y="1910144"/>
                    </a:lnTo>
                    <a:cubicBezTo>
                      <a:pt x="796195" y="1910144"/>
                      <a:pt x="834295" y="1807369"/>
                      <a:pt x="810768" y="1710119"/>
                    </a:cubicBezTo>
                    <a:cubicBezTo>
                      <a:pt x="761238" y="1504188"/>
                      <a:pt x="620268" y="1187577"/>
                      <a:pt x="610743" y="1151382"/>
                    </a:cubicBezTo>
                    <a:cubicBezTo>
                      <a:pt x="595408" y="1096042"/>
                      <a:pt x="561213" y="650177"/>
                      <a:pt x="528066" y="374618"/>
                    </a:cubicBezTo>
                    <a:cubicBezTo>
                      <a:pt x="528066" y="374618"/>
                      <a:pt x="591026" y="225361"/>
                      <a:pt x="473202" y="0"/>
                    </a:cubicBezTo>
                    <a:lnTo>
                      <a:pt x="0" y="0"/>
                    </a:lnTo>
                    <a:cubicBezTo>
                      <a:pt x="0" y="0"/>
                      <a:pt x="31623" y="214408"/>
                      <a:pt x="85725" y="350425"/>
                    </a:cubicBezTo>
                    <a:cubicBezTo>
                      <a:pt x="85725" y="350425"/>
                      <a:pt x="75629" y="342805"/>
                      <a:pt x="139446" y="377952"/>
                    </a:cubicBezTo>
                    <a:cubicBezTo>
                      <a:pt x="139446" y="377952"/>
                      <a:pt x="178594" y="1078135"/>
                      <a:pt x="207169" y="1210723"/>
                    </a:cubicBezTo>
                    <a:cubicBezTo>
                      <a:pt x="230791" y="1320070"/>
                      <a:pt x="271939" y="1670875"/>
                      <a:pt x="320802" y="1848136"/>
                    </a:cubicBezTo>
                    <a:cubicBezTo>
                      <a:pt x="338233" y="1910429"/>
                      <a:pt x="404908" y="1953578"/>
                      <a:pt x="404908" y="1953578"/>
                    </a:cubicBezTo>
                    <a:close/>
                  </a:path>
                </a:pathLst>
              </a:custGeom>
              <a:solidFill>
                <a:srgbClr val="263238"/>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D8BA731-6237-F064-BCE3-5CD053E6ABB6}"/>
                  </a:ext>
                </a:extLst>
              </p:cNvPr>
              <p:cNvSpPr/>
              <p:nvPr/>
            </p:nvSpPr>
            <p:spPr>
              <a:xfrm>
                <a:off x="8780912" y="5422526"/>
                <a:ext cx="377057" cy="44162"/>
              </a:xfrm>
              <a:custGeom>
                <a:avLst/>
                <a:gdLst>
                  <a:gd name="connsiteX0" fmla="*/ 375431 w 377057"/>
                  <a:gd name="connsiteY0" fmla="*/ 281 h 44162"/>
                  <a:gd name="connsiteX1" fmla="*/ 265798 w 377057"/>
                  <a:gd name="connsiteY1" fmla="*/ 9806 h 44162"/>
                  <a:gd name="connsiteX2" fmla="*/ 431 w 377057"/>
                  <a:gd name="connsiteY2" fmla="*/ 42857 h 44162"/>
                  <a:gd name="connsiteX3" fmla="*/ 431 w 377057"/>
                  <a:gd name="connsiteY3" fmla="*/ 44096 h 44162"/>
                  <a:gd name="connsiteX4" fmla="*/ 266465 w 377057"/>
                  <a:gd name="connsiteY4" fmla="*/ 16664 h 44162"/>
                  <a:gd name="connsiteX5" fmla="*/ 375526 w 377057"/>
                  <a:gd name="connsiteY5" fmla="*/ 1709 h 44162"/>
                  <a:gd name="connsiteX6" fmla="*/ 376860 w 377057"/>
                  <a:gd name="connsiteY6" fmla="*/ 1528 h 44162"/>
                  <a:gd name="connsiteX7" fmla="*/ 376688 w 377057"/>
                  <a:gd name="connsiteY7" fmla="*/ 195 h 44162"/>
                  <a:gd name="connsiteX8" fmla="*/ 375431 w 377057"/>
                  <a:gd name="connsiteY8" fmla="*/ 281 h 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057" h="44162">
                    <a:moveTo>
                      <a:pt x="375431" y="281"/>
                    </a:moveTo>
                    <a:cubicBezTo>
                      <a:pt x="311423" y="6186"/>
                      <a:pt x="329711" y="3614"/>
                      <a:pt x="265798" y="9806"/>
                    </a:cubicBezTo>
                    <a:cubicBezTo>
                      <a:pt x="234556" y="13139"/>
                      <a:pt x="29102" y="34666"/>
                      <a:pt x="431" y="42857"/>
                    </a:cubicBezTo>
                    <a:cubicBezTo>
                      <a:pt x="-235" y="42857"/>
                      <a:pt x="-45" y="44096"/>
                      <a:pt x="431" y="44096"/>
                    </a:cubicBezTo>
                    <a:cubicBezTo>
                      <a:pt x="30245" y="45620"/>
                      <a:pt x="235318" y="20474"/>
                      <a:pt x="266465" y="16664"/>
                    </a:cubicBezTo>
                    <a:cubicBezTo>
                      <a:pt x="330282" y="8758"/>
                      <a:pt x="311899" y="10282"/>
                      <a:pt x="375526" y="1709"/>
                    </a:cubicBezTo>
                    <a:cubicBezTo>
                      <a:pt x="375945" y="2033"/>
                      <a:pt x="376545" y="1947"/>
                      <a:pt x="376860" y="1528"/>
                    </a:cubicBezTo>
                    <a:cubicBezTo>
                      <a:pt x="377183" y="1119"/>
                      <a:pt x="377098" y="519"/>
                      <a:pt x="376688" y="195"/>
                    </a:cubicBezTo>
                    <a:cubicBezTo>
                      <a:pt x="376307" y="-91"/>
                      <a:pt x="375764" y="-62"/>
                      <a:pt x="375431" y="281"/>
                    </a:cubicBezTo>
                    <a:close/>
                  </a:path>
                </a:pathLst>
              </a:custGeom>
              <a:solidFill>
                <a:srgbClr val="37474F"/>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BE27971-8F7D-341F-E589-72293913E002}"/>
                  </a:ext>
                </a:extLst>
              </p:cNvPr>
              <p:cNvSpPr/>
              <p:nvPr/>
            </p:nvSpPr>
            <p:spPr>
              <a:xfrm>
                <a:off x="8451681" y="3939477"/>
                <a:ext cx="126619" cy="59753"/>
              </a:xfrm>
              <a:custGeom>
                <a:avLst/>
                <a:gdLst>
                  <a:gd name="connsiteX0" fmla="*/ 2860 w 126619"/>
                  <a:gd name="connsiteY0" fmla="*/ 2 h 59753"/>
                  <a:gd name="connsiteX1" fmla="*/ 125827 w 126619"/>
                  <a:gd name="connsiteY1" fmla="*/ 57152 h 59753"/>
                  <a:gd name="connsiteX2" fmla="*/ 126494 w 126619"/>
                  <a:gd name="connsiteY2" fmla="*/ 58962 h 59753"/>
                  <a:gd name="connsiteX3" fmla="*/ 124684 w 126619"/>
                  <a:gd name="connsiteY3" fmla="*/ 59628 h 59753"/>
                  <a:gd name="connsiteX4" fmla="*/ 859 w 126619"/>
                  <a:gd name="connsiteY4" fmla="*/ 4764 h 59753"/>
                  <a:gd name="connsiteX5" fmla="*/ 764 w 126619"/>
                  <a:gd name="connsiteY5" fmla="*/ 859 h 59753"/>
                  <a:gd name="connsiteX6" fmla="*/ 2860 w 126619"/>
                  <a:gd name="connsiteY6" fmla="*/ 2 h 5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19" h="59753">
                    <a:moveTo>
                      <a:pt x="2860" y="2"/>
                    </a:moveTo>
                    <a:cubicBezTo>
                      <a:pt x="45427" y="15461"/>
                      <a:pt x="86565" y="34587"/>
                      <a:pt x="125827" y="57152"/>
                    </a:cubicBezTo>
                    <a:cubicBezTo>
                      <a:pt x="126513" y="57466"/>
                      <a:pt x="126808" y="58276"/>
                      <a:pt x="126494" y="58962"/>
                    </a:cubicBezTo>
                    <a:cubicBezTo>
                      <a:pt x="126180" y="59647"/>
                      <a:pt x="125370" y="59943"/>
                      <a:pt x="124684" y="59628"/>
                    </a:cubicBezTo>
                    <a:cubicBezTo>
                      <a:pt x="83251" y="41912"/>
                      <a:pt x="40960" y="24862"/>
                      <a:pt x="859" y="4764"/>
                    </a:cubicBezTo>
                    <a:cubicBezTo>
                      <a:pt x="-246" y="3717"/>
                      <a:pt x="-293" y="1964"/>
                      <a:pt x="764" y="859"/>
                    </a:cubicBezTo>
                    <a:cubicBezTo>
                      <a:pt x="1307" y="288"/>
                      <a:pt x="2069" y="-27"/>
                      <a:pt x="2860" y="2"/>
                    </a:cubicBezTo>
                    <a:close/>
                  </a:path>
                </a:pathLst>
              </a:custGeom>
              <a:solidFill>
                <a:srgbClr val="37474F"/>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329FE15-85B5-FAD3-D671-7F04E871D370}"/>
                  </a:ext>
                </a:extLst>
              </p:cNvPr>
              <p:cNvSpPr/>
              <p:nvPr/>
            </p:nvSpPr>
            <p:spPr>
              <a:xfrm>
                <a:off x="8438330" y="3653881"/>
                <a:ext cx="87558" cy="277902"/>
              </a:xfrm>
              <a:custGeom>
                <a:avLst/>
                <a:gdLst>
                  <a:gd name="connsiteX0" fmla="*/ 2971 w 87558"/>
                  <a:gd name="connsiteY0" fmla="*/ 1181 h 277902"/>
                  <a:gd name="connsiteX1" fmla="*/ 5638 w 87558"/>
                  <a:gd name="connsiteY1" fmla="*/ 1181 h 277902"/>
                  <a:gd name="connsiteX2" fmla="*/ 12592 w 87558"/>
                  <a:gd name="connsiteY2" fmla="*/ 139675 h 277902"/>
                  <a:gd name="connsiteX3" fmla="*/ 68694 w 87558"/>
                  <a:gd name="connsiteY3" fmla="*/ 270453 h 277902"/>
                  <a:gd name="connsiteX4" fmla="*/ 78981 w 87558"/>
                  <a:gd name="connsiteY4" fmla="*/ 253498 h 277902"/>
                  <a:gd name="connsiteX5" fmla="*/ 74123 w 87558"/>
                  <a:gd name="connsiteY5" fmla="*/ 217399 h 277902"/>
                  <a:gd name="connsiteX6" fmla="*/ 64598 w 87558"/>
                  <a:gd name="connsiteY6" fmla="*/ 142913 h 277902"/>
                  <a:gd name="connsiteX7" fmla="*/ 66122 w 87558"/>
                  <a:gd name="connsiteY7" fmla="*/ 3372 h 277902"/>
                  <a:gd name="connsiteX8" fmla="*/ 67656 w 87558"/>
                  <a:gd name="connsiteY8" fmla="*/ 2524 h 277902"/>
                  <a:gd name="connsiteX9" fmla="*/ 68503 w 87558"/>
                  <a:gd name="connsiteY9" fmla="*/ 3372 h 277902"/>
                  <a:gd name="connsiteX10" fmla="*/ 79743 w 87558"/>
                  <a:gd name="connsiteY10" fmla="*/ 196063 h 277902"/>
                  <a:gd name="connsiteX11" fmla="*/ 67741 w 87558"/>
                  <a:gd name="connsiteY11" fmla="*/ 277692 h 277902"/>
                  <a:gd name="connsiteX12" fmla="*/ 9925 w 87558"/>
                  <a:gd name="connsiteY12" fmla="*/ 183966 h 277902"/>
                  <a:gd name="connsiteX13" fmla="*/ 2971 w 87558"/>
                  <a:gd name="connsiteY13" fmla="*/ 1181 h 27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558" h="277902">
                    <a:moveTo>
                      <a:pt x="2971" y="1181"/>
                    </a:moveTo>
                    <a:cubicBezTo>
                      <a:pt x="2971" y="-248"/>
                      <a:pt x="5638" y="-533"/>
                      <a:pt x="5638" y="1181"/>
                    </a:cubicBezTo>
                    <a:cubicBezTo>
                      <a:pt x="5591" y="47435"/>
                      <a:pt x="7915" y="93659"/>
                      <a:pt x="12592" y="139675"/>
                    </a:cubicBezTo>
                    <a:cubicBezTo>
                      <a:pt x="14497" y="161011"/>
                      <a:pt x="31642" y="279025"/>
                      <a:pt x="68694" y="270453"/>
                    </a:cubicBezTo>
                    <a:cubicBezTo>
                      <a:pt x="74885" y="269024"/>
                      <a:pt x="78219" y="262928"/>
                      <a:pt x="78981" y="253498"/>
                    </a:cubicBezTo>
                    <a:cubicBezTo>
                      <a:pt x="78867" y="241306"/>
                      <a:pt x="77228" y="229181"/>
                      <a:pt x="74123" y="217399"/>
                    </a:cubicBezTo>
                    <a:cubicBezTo>
                      <a:pt x="70027" y="192634"/>
                      <a:pt x="66694" y="167869"/>
                      <a:pt x="64598" y="142913"/>
                    </a:cubicBezTo>
                    <a:cubicBezTo>
                      <a:pt x="60245" y="96469"/>
                      <a:pt x="60760" y="49702"/>
                      <a:pt x="66122" y="3372"/>
                    </a:cubicBezTo>
                    <a:cubicBezTo>
                      <a:pt x="66313" y="2715"/>
                      <a:pt x="66998" y="2334"/>
                      <a:pt x="67656" y="2524"/>
                    </a:cubicBezTo>
                    <a:cubicBezTo>
                      <a:pt x="68065" y="2638"/>
                      <a:pt x="68389" y="2962"/>
                      <a:pt x="68503" y="3372"/>
                    </a:cubicBezTo>
                    <a:cubicBezTo>
                      <a:pt x="67379" y="67790"/>
                      <a:pt x="71142" y="132207"/>
                      <a:pt x="79743" y="196063"/>
                    </a:cubicBezTo>
                    <a:cubicBezTo>
                      <a:pt x="84410" y="226733"/>
                      <a:pt x="99841" y="272929"/>
                      <a:pt x="67741" y="277692"/>
                    </a:cubicBezTo>
                    <a:cubicBezTo>
                      <a:pt x="35642" y="282454"/>
                      <a:pt x="13925" y="205111"/>
                      <a:pt x="9925" y="183966"/>
                    </a:cubicBezTo>
                    <a:cubicBezTo>
                      <a:pt x="-296" y="123596"/>
                      <a:pt x="-2639" y="62151"/>
                      <a:pt x="2971" y="1181"/>
                    </a:cubicBezTo>
                    <a:close/>
                  </a:path>
                </a:pathLst>
              </a:custGeom>
              <a:solidFill>
                <a:srgbClr val="37474F"/>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40B14CB-C2F3-C743-F4C8-0C44F98C3995}"/>
                  </a:ext>
                </a:extLst>
              </p:cNvPr>
              <p:cNvSpPr/>
              <p:nvPr/>
            </p:nvSpPr>
            <p:spPr>
              <a:xfrm>
                <a:off x="8498002" y="3924599"/>
                <a:ext cx="19797" cy="48390"/>
              </a:xfrm>
              <a:custGeom>
                <a:avLst/>
                <a:gdLst>
                  <a:gd name="connsiteX0" fmla="*/ 7973 w 19797"/>
                  <a:gd name="connsiteY0" fmla="*/ 2687 h 48390"/>
                  <a:gd name="connsiteX1" fmla="*/ 16355 w 19797"/>
                  <a:gd name="connsiteY1" fmla="*/ 27166 h 48390"/>
                  <a:gd name="connsiteX2" fmla="*/ 19784 w 19797"/>
                  <a:gd name="connsiteY2" fmla="*/ 47264 h 48390"/>
                  <a:gd name="connsiteX3" fmla="*/ 17213 w 19797"/>
                  <a:gd name="connsiteY3" fmla="*/ 47836 h 48390"/>
                  <a:gd name="connsiteX4" fmla="*/ 8640 w 19797"/>
                  <a:gd name="connsiteY4" fmla="*/ 28214 h 48390"/>
                  <a:gd name="connsiteX5" fmla="*/ 258 w 19797"/>
                  <a:gd name="connsiteY5" fmla="*/ 5545 h 48390"/>
                  <a:gd name="connsiteX6" fmla="*/ 2687 w 19797"/>
                  <a:gd name="connsiteY6" fmla="*/ 258 h 48390"/>
                  <a:gd name="connsiteX7" fmla="*/ 7973 w 19797"/>
                  <a:gd name="connsiteY7" fmla="*/ 2687 h 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97" h="48390">
                    <a:moveTo>
                      <a:pt x="7973" y="2687"/>
                    </a:moveTo>
                    <a:cubicBezTo>
                      <a:pt x="11336" y="10640"/>
                      <a:pt x="14136" y="18822"/>
                      <a:pt x="16355" y="27166"/>
                    </a:cubicBezTo>
                    <a:cubicBezTo>
                      <a:pt x="18765" y="33586"/>
                      <a:pt x="19937" y="40406"/>
                      <a:pt x="19784" y="47264"/>
                    </a:cubicBezTo>
                    <a:cubicBezTo>
                      <a:pt x="19784" y="48598"/>
                      <a:pt x="17975" y="48693"/>
                      <a:pt x="17213" y="47836"/>
                    </a:cubicBezTo>
                    <a:cubicBezTo>
                      <a:pt x="13384" y="41768"/>
                      <a:pt x="10488" y="35148"/>
                      <a:pt x="8640" y="28214"/>
                    </a:cubicBezTo>
                    <a:cubicBezTo>
                      <a:pt x="5783" y="20689"/>
                      <a:pt x="2830" y="13165"/>
                      <a:pt x="258" y="5545"/>
                    </a:cubicBezTo>
                    <a:cubicBezTo>
                      <a:pt x="-532" y="3411"/>
                      <a:pt x="553" y="1049"/>
                      <a:pt x="2687" y="258"/>
                    </a:cubicBezTo>
                    <a:cubicBezTo>
                      <a:pt x="4821" y="-532"/>
                      <a:pt x="7183" y="553"/>
                      <a:pt x="7973" y="2687"/>
                    </a:cubicBezTo>
                    <a:close/>
                  </a:path>
                </a:pathLst>
              </a:custGeom>
              <a:solidFill>
                <a:srgbClr val="37474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F44DC57-6F54-E911-A9ED-16C55DF44882}"/>
                  </a:ext>
                </a:extLst>
              </p:cNvPr>
              <p:cNvSpPr/>
              <p:nvPr/>
            </p:nvSpPr>
            <p:spPr>
              <a:xfrm>
                <a:off x="8825831" y="3619639"/>
                <a:ext cx="313968" cy="1750953"/>
              </a:xfrm>
              <a:custGeom>
                <a:avLst/>
                <a:gdLst>
                  <a:gd name="connsiteX0" fmla="*/ 2661 w 313968"/>
                  <a:gd name="connsiteY0" fmla="*/ 1704 h 1750953"/>
                  <a:gd name="connsiteX1" fmla="*/ 54572 w 313968"/>
                  <a:gd name="connsiteY1" fmla="*/ 144579 h 1750953"/>
                  <a:gd name="connsiteX2" fmla="*/ 49619 w 313968"/>
                  <a:gd name="connsiteY2" fmla="*/ 297932 h 1750953"/>
                  <a:gd name="connsiteX3" fmla="*/ 42761 w 313968"/>
                  <a:gd name="connsiteY3" fmla="*/ 387848 h 1750953"/>
                  <a:gd name="connsiteX4" fmla="*/ 52286 w 313968"/>
                  <a:gd name="connsiteY4" fmla="*/ 479955 h 1750953"/>
                  <a:gd name="connsiteX5" fmla="*/ 72384 w 313968"/>
                  <a:gd name="connsiteY5" fmla="*/ 660168 h 1750953"/>
                  <a:gd name="connsiteX6" fmla="*/ 113532 w 313968"/>
                  <a:gd name="connsiteY6" fmla="*/ 1019260 h 1750953"/>
                  <a:gd name="connsiteX7" fmla="*/ 146489 w 313968"/>
                  <a:gd name="connsiteY7" fmla="*/ 1193091 h 1750953"/>
                  <a:gd name="connsiteX8" fmla="*/ 195542 w 313968"/>
                  <a:gd name="connsiteY8" fmla="*/ 1361208 h 1750953"/>
                  <a:gd name="connsiteX9" fmla="*/ 301365 w 313968"/>
                  <a:gd name="connsiteY9" fmla="*/ 1706394 h 1750953"/>
                  <a:gd name="connsiteX10" fmla="*/ 313938 w 313968"/>
                  <a:gd name="connsiteY10" fmla="*/ 1749732 h 1750953"/>
                  <a:gd name="connsiteX11" fmla="*/ 313224 w 313968"/>
                  <a:gd name="connsiteY11" fmla="*/ 1750923 h 1750953"/>
                  <a:gd name="connsiteX12" fmla="*/ 312033 w 313968"/>
                  <a:gd name="connsiteY12" fmla="*/ 1750209 h 1750953"/>
                  <a:gd name="connsiteX13" fmla="*/ 203067 w 313968"/>
                  <a:gd name="connsiteY13" fmla="*/ 1407309 h 1750953"/>
                  <a:gd name="connsiteX14" fmla="*/ 114008 w 313968"/>
                  <a:gd name="connsiteY14" fmla="*/ 1068219 h 1750953"/>
                  <a:gd name="connsiteX15" fmla="*/ 91625 w 313968"/>
                  <a:gd name="connsiteY15" fmla="*/ 890387 h 1750953"/>
                  <a:gd name="connsiteX16" fmla="*/ 71241 w 313968"/>
                  <a:gd name="connsiteY16" fmla="*/ 710174 h 1750953"/>
                  <a:gd name="connsiteX17" fmla="*/ 51048 w 313968"/>
                  <a:gd name="connsiteY17" fmla="*/ 531676 h 1750953"/>
                  <a:gd name="connsiteX18" fmla="*/ 41523 w 313968"/>
                  <a:gd name="connsiteY18" fmla="*/ 441569 h 1750953"/>
                  <a:gd name="connsiteX19" fmla="*/ 35332 w 313968"/>
                  <a:gd name="connsiteY19" fmla="*/ 354987 h 1750953"/>
                  <a:gd name="connsiteX20" fmla="*/ 47809 w 313968"/>
                  <a:gd name="connsiteY20" fmla="*/ 269928 h 1750953"/>
                  <a:gd name="connsiteX21" fmla="*/ 52381 w 313968"/>
                  <a:gd name="connsiteY21" fmla="*/ 191252 h 1750953"/>
                  <a:gd name="connsiteX22" fmla="*/ 15710 w 313968"/>
                  <a:gd name="connsiteY22" fmla="*/ 38376 h 1750953"/>
                  <a:gd name="connsiteX23" fmla="*/ 851 w 313968"/>
                  <a:gd name="connsiteY23" fmla="*/ 3038 h 1750953"/>
                  <a:gd name="connsiteX24" fmla="*/ 2661 w 313968"/>
                  <a:gd name="connsiteY24" fmla="*/ 1704 h 17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3968" h="1750953">
                    <a:moveTo>
                      <a:pt x="2661" y="1704"/>
                    </a:moveTo>
                    <a:cubicBezTo>
                      <a:pt x="29026" y="45539"/>
                      <a:pt x="46648" y="94049"/>
                      <a:pt x="54572" y="144579"/>
                    </a:cubicBezTo>
                    <a:cubicBezTo>
                      <a:pt x="61887" y="195595"/>
                      <a:pt x="60211" y="247497"/>
                      <a:pt x="49619" y="297932"/>
                    </a:cubicBezTo>
                    <a:cubicBezTo>
                      <a:pt x="43342" y="327469"/>
                      <a:pt x="41037" y="357701"/>
                      <a:pt x="42761" y="387848"/>
                    </a:cubicBezTo>
                    <a:cubicBezTo>
                      <a:pt x="44952" y="418614"/>
                      <a:pt x="49048" y="449284"/>
                      <a:pt x="52286" y="479955"/>
                    </a:cubicBezTo>
                    <a:cubicBezTo>
                      <a:pt x="59020" y="540086"/>
                      <a:pt x="65717" y="600160"/>
                      <a:pt x="72384" y="660168"/>
                    </a:cubicBezTo>
                    <a:cubicBezTo>
                      <a:pt x="85624" y="779897"/>
                      <a:pt x="97816" y="899817"/>
                      <a:pt x="113532" y="1019260"/>
                    </a:cubicBezTo>
                    <a:cubicBezTo>
                      <a:pt x="121038" y="1077810"/>
                      <a:pt x="132039" y="1135856"/>
                      <a:pt x="146489" y="1193091"/>
                    </a:cubicBezTo>
                    <a:cubicBezTo>
                      <a:pt x="160967" y="1249670"/>
                      <a:pt x="178207" y="1305391"/>
                      <a:pt x="195542" y="1361208"/>
                    </a:cubicBezTo>
                    <a:cubicBezTo>
                      <a:pt x="231166" y="1476079"/>
                      <a:pt x="267075" y="1591046"/>
                      <a:pt x="301365" y="1706394"/>
                    </a:cubicBezTo>
                    <a:cubicBezTo>
                      <a:pt x="305651" y="1720872"/>
                      <a:pt x="309842" y="1734969"/>
                      <a:pt x="313938" y="1749732"/>
                    </a:cubicBezTo>
                    <a:cubicBezTo>
                      <a:pt x="314071" y="1750256"/>
                      <a:pt x="313747" y="1750790"/>
                      <a:pt x="313224" y="1750923"/>
                    </a:cubicBezTo>
                    <a:cubicBezTo>
                      <a:pt x="312700" y="1751056"/>
                      <a:pt x="312166" y="1750733"/>
                      <a:pt x="312033" y="1750209"/>
                    </a:cubicBezTo>
                    <a:cubicBezTo>
                      <a:pt x="273266" y="1636861"/>
                      <a:pt x="238976" y="1521609"/>
                      <a:pt x="203067" y="1407309"/>
                    </a:cubicBezTo>
                    <a:cubicBezTo>
                      <a:pt x="167920" y="1295580"/>
                      <a:pt x="132296" y="1184138"/>
                      <a:pt x="114008" y="1068219"/>
                    </a:cubicBezTo>
                    <a:cubicBezTo>
                      <a:pt x="104483" y="1009164"/>
                      <a:pt x="98387" y="949728"/>
                      <a:pt x="91625" y="890387"/>
                    </a:cubicBezTo>
                    <a:cubicBezTo>
                      <a:pt x="84862" y="831046"/>
                      <a:pt x="78004" y="770277"/>
                      <a:pt x="71241" y="710174"/>
                    </a:cubicBezTo>
                    <a:cubicBezTo>
                      <a:pt x="64478" y="650071"/>
                      <a:pt x="57620" y="591207"/>
                      <a:pt x="51048" y="531676"/>
                    </a:cubicBezTo>
                    <a:cubicBezTo>
                      <a:pt x="47809" y="501672"/>
                      <a:pt x="44476" y="471573"/>
                      <a:pt x="41523" y="441569"/>
                    </a:cubicBezTo>
                    <a:cubicBezTo>
                      <a:pt x="37465" y="412889"/>
                      <a:pt x="35398" y="383952"/>
                      <a:pt x="35332" y="354987"/>
                    </a:cubicBezTo>
                    <a:cubicBezTo>
                      <a:pt x="37637" y="326393"/>
                      <a:pt x="41799" y="297980"/>
                      <a:pt x="47809" y="269928"/>
                    </a:cubicBezTo>
                    <a:cubicBezTo>
                      <a:pt x="51953" y="243925"/>
                      <a:pt x="53477" y="217560"/>
                      <a:pt x="52381" y="191252"/>
                    </a:cubicBezTo>
                    <a:cubicBezTo>
                      <a:pt x="50124" y="138407"/>
                      <a:pt x="37675" y="86496"/>
                      <a:pt x="15710" y="38376"/>
                    </a:cubicBezTo>
                    <a:cubicBezTo>
                      <a:pt x="10281" y="26565"/>
                      <a:pt x="7233" y="14278"/>
                      <a:pt x="851" y="3038"/>
                    </a:cubicBezTo>
                    <a:cubicBezTo>
                      <a:pt x="-1149" y="371"/>
                      <a:pt x="756" y="-1534"/>
                      <a:pt x="2661" y="1704"/>
                    </a:cubicBezTo>
                    <a:close/>
                  </a:path>
                </a:pathLst>
              </a:custGeom>
              <a:solidFill>
                <a:srgbClr val="37474F"/>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D477595-A043-8978-430F-59E0AF3B7C99}"/>
                  </a:ext>
                </a:extLst>
              </p:cNvPr>
              <p:cNvSpPr/>
              <p:nvPr/>
            </p:nvSpPr>
            <p:spPr>
              <a:xfrm>
                <a:off x="8686284" y="3640431"/>
                <a:ext cx="171110" cy="149800"/>
              </a:xfrm>
              <a:custGeom>
                <a:avLst/>
                <a:gdLst>
                  <a:gd name="connsiteX0" fmla="*/ 2762 w 171110"/>
                  <a:gd name="connsiteY0" fmla="*/ 915 h 149800"/>
                  <a:gd name="connsiteX1" fmla="*/ 28194 w 171110"/>
                  <a:gd name="connsiteY1" fmla="*/ 59875 h 149800"/>
                  <a:gd name="connsiteX2" fmla="*/ 59626 w 171110"/>
                  <a:gd name="connsiteY2" fmla="*/ 107500 h 149800"/>
                  <a:gd name="connsiteX3" fmla="*/ 107251 w 171110"/>
                  <a:gd name="connsiteY3" fmla="*/ 131693 h 149800"/>
                  <a:gd name="connsiteX4" fmla="*/ 138208 w 171110"/>
                  <a:gd name="connsiteY4" fmla="*/ 138456 h 149800"/>
                  <a:gd name="connsiteX5" fmla="*/ 169640 w 171110"/>
                  <a:gd name="connsiteY5" fmla="*/ 144266 h 149800"/>
                  <a:gd name="connsiteX6" fmla="*/ 171012 w 171110"/>
                  <a:gd name="connsiteY6" fmla="*/ 146895 h 149800"/>
                  <a:gd name="connsiteX7" fmla="*/ 169640 w 171110"/>
                  <a:gd name="connsiteY7" fmla="*/ 148267 h 149800"/>
                  <a:gd name="connsiteX8" fmla="*/ 135826 w 171110"/>
                  <a:gd name="connsiteY8" fmla="*/ 149219 h 149800"/>
                  <a:gd name="connsiteX9" fmla="*/ 103442 w 171110"/>
                  <a:gd name="connsiteY9" fmla="*/ 144838 h 149800"/>
                  <a:gd name="connsiteX10" fmla="*/ 51054 w 171110"/>
                  <a:gd name="connsiteY10" fmla="*/ 118072 h 149800"/>
                  <a:gd name="connsiteX11" fmla="*/ 19050 w 171110"/>
                  <a:gd name="connsiteY11" fmla="*/ 65875 h 149800"/>
                  <a:gd name="connsiteX12" fmla="*/ 0 w 171110"/>
                  <a:gd name="connsiteY12" fmla="*/ 1391 h 149800"/>
                  <a:gd name="connsiteX13" fmla="*/ 1467 w 171110"/>
                  <a:gd name="connsiteY13" fmla="*/ 0 h 149800"/>
                  <a:gd name="connsiteX14" fmla="*/ 2762 w 171110"/>
                  <a:gd name="connsiteY14" fmla="*/ 915 h 14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110" h="149800">
                    <a:moveTo>
                      <a:pt x="2762" y="915"/>
                    </a:moveTo>
                    <a:cubicBezTo>
                      <a:pt x="10287" y="20917"/>
                      <a:pt x="18955" y="40539"/>
                      <a:pt x="28194" y="59875"/>
                    </a:cubicBezTo>
                    <a:cubicBezTo>
                      <a:pt x="35509" y="77629"/>
                      <a:pt x="46177" y="93803"/>
                      <a:pt x="59626" y="107500"/>
                    </a:cubicBezTo>
                    <a:cubicBezTo>
                      <a:pt x="73466" y="119073"/>
                      <a:pt x="89745" y="127340"/>
                      <a:pt x="107251" y="131693"/>
                    </a:cubicBezTo>
                    <a:cubicBezTo>
                      <a:pt x="117415" y="134598"/>
                      <a:pt x="127759" y="136856"/>
                      <a:pt x="138208" y="138456"/>
                    </a:cubicBezTo>
                    <a:cubicBezTo>
                      <a:pt x="148809" y="139618"/>
                      <a:pt x="159315" y="141561"/>
                      <a:pt x="169640" y="144266"/>
                    </a:cubicBezTo>
                    <a:cubicBezTo>
                      <a:pt x="170745" y="144609"/>
                      <a:pt x="171364" y="145790"/>
                      <a:pt x="171012" y="146895"/>
                    </a:cubicBezTo>
                    <a:cubicBezTo>
                      <a:pt x="170812" y="147543"/>
                      <a:pt x="170297" y="148057"/>
                      <a:pt x="169640" y="148267"/>
                    </a:cubicBezTo>
                    <a:cubicBezTo>
                      <a:pt x="158448" y="149914"/>
                      <a:pt x="147095" y="150238"/>
                      <a:pt x="135826" y="149219"/>
                    </a:cubicBezTo>
                    <a:cubicBezTo>
                      <a:pt x="124930" y="148619"/>
                      <a:pt x="114100" y="147152"/>
                      <a:pt x="103442" y="144838"/>
                    </a:cubicBezTo>
                    <a:cubicBezTo>
                      <a:pt x="83991" y="140494"/>
                      <a:pt x="65970" y="131284"/>
                      <a:pt x="51054" y="118072"/>
                    </a:cubicBezTo>
                    <a:cubicBezTo>
                      <a:pt x="36662" y="103251"/>
                      <a:pt x="25737" y="85421"/>
                      <a:pt x="19050" y="65875"/>
                    </a:cubicBezTo>
                    <a:cubicBezTo>
                      <a:pt x="10668" y="45035"/>
                      <a:pt x="4286" y="23441"/>
                      <a:pt x="0" y="1391"/>
                    </a:cubicBezTo>
                    <a:cubicBezTo>
                      <a:pt x="19" y="601"/>
                      <a:pt x="676" y="-19"/>
                      <a:pt x="1467" y="0"/>
                    </a:cubicBezTo>
                    <a:cubicBezTo>
                      <a:pt x="2038" y="10"/>
                      <a:pt x="2553" y="372"/>
                      <a:pt x="2762" y="915"/>
                    </a:cubicBezTo>
                    <a:close/>
                  </a:path>
                </a:pathLst>
              </a:custGeom>
              <a:solidFill>
                <a:srgbClr val="37474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F0F08C7-442E-2BB9-039B-6D6211273CDE}"/>
                  </a:ext>
                </a:extLst>
              </p:cNvPr>
              <p:cNvSpPr/>
              <p:nvPr/>
            </p:nvSpPr>
            <p:spPr>
              <a:xfrm>
                <a:off x="8338336" y="2698269"/>
                <a:ext cx="528022" cy="624275"/>
              </a:xfrm>
              <a:custGeom>
                <a:avLst/>
                <a:gdLst>
                  <a:gd name="connsiteX0" fmla="*/ 0 w 528022"/>
                  <a:gd name="connsiteY0" fmla="*/ 590938 h 624275"/>
                  <a:gd name="connsiteX1" fmla="*/ 34004 w 528022"/>
                  <a:gd name="connsiteY1" fmla="*/ 593224 h 624275"/>
                  <a:gd name="connsiteX2" fmla="*/ 43529 w 528022"/>
                  <a:gd name="connsiteY2" fmla="*/ 567888 h 624275"/>
                  <a:gd name="connsiteX3" fmla="*/ 115348 w 528022"/>
                  <a:gd name="connsiteY3" fmla="*/ 490449 h 624275"/>
                  <a:gd name="connsiteX4" fmla="*/ 115348 w 528022"/>
                  <a:gd name="connsiteY4" fmla="*/ 490449 h 624275"/>
                  <a:gd name="connsiteX5" fmla="*/ 55912 w 528022"/>
                  <a:gd name="connsiteY5" fmla="*/ 574269 h 624275"/>
                  <a:gd name="connsiteX6" fmla="*/ 49530 w 528022"/>
                  <a:gd name="connsiteY6" fmla="*/ 593986 h 624275"/>
                  <a:gd name="connsiteX7" fmla="*/ 70771 w 528022"/>
                  <a:gd name="connsiteY7" fmla="*/ 595415 h 624275"/>
                  <a:gd name="connsiteX8" fmla="*/ 94298 w 528022"/>
                  <a:gd name="connsiteY8" fmla="*/ 539979 h 624275"/>
                  <a:gd name="connsiteX9" fmla="*/ 95059 w 528022"/>
                  <a:gd name="connsiteY9" fmla="*/ 540836 h 624275"/>
                  <a:gd name="connsiteX10" fmla="*/ 78391 w 528022"/>
                  <a:gd name="connsiteY10" fmla="*/ 595986 h 624275"/>
                  <a:gd name="connsiteX11" fmla="*/ 262509 w 528022"/>
                  <a:gd name="connsiteY11" fmla="*/ 607988 h 624275"/>
                  <a:gd name="connsiteX12" fmla="*/ 273177 w 528022"/>
                  <a:gd name="connsiteY12" fmla="*/ 558267 h 624275"/>
                  <a:gd name="connsiteX13" fmla="*/ 275844 w 528022"/>
                  <a:gd name="connsiteY13" fmla="*/ 558839 h 624275"/>
                  <a:gd name="connsiteX14" fmla="*/ 267271 w 528022"/>
                  <a:gd name="connsiteY14" fmla="*/ 608274 h 624275"/>
                  <a:gd name="connsiteX15" fmla="*/ 282607 w 528022"/>
                  <a:gd name="connsiteY15" fmla="*/ 609226 h 624275"/>
                  <a:gd name="connsiteX16" fmla="*/ 288798 w 528022"/>
                  <a:gd name="connsiteY16" fmla="*/ 522644 h 624275"/>
                  <a:gd name="connsiteX17" fmla="*/ 289465 w 528022"/>
                  <a:gd name="connsiteY17" fmla="*/ 521977 h 624275"/>
                  <a:gd name="connsiteX18" fmla="*/ 290132 w 528022"/>
                  <a:gd name="connsiteY18" fmla="*/ 522644 h 624275"/>
                  <a:gd name="connsiteX19" fmla="*/ 290132 w 528022"/>
                  <a:gd name="connsiteY19" fmla="*/ 609893 h 624275"/>
                  <a:gd name="connsiteX20" fmla="*/ 417576 w 528022"/>
                  <a:gd name="connsiteY20" fmla="*/ 618275 h 624275"/>
                  <a:gd name="connsiteX21" fmla="*/ 405765 w 528022"/>
                  <a:gd name="connsiteY21" fmla="*/ 559982 h 624275"/>
                  <a:gd name="connsiteX22" fmla="*/ 408146 w 528022"/>
                  <a:gd name="connsiteY22" fmla="*/ 559982 h 624275"/>
                  <a:gd name="connsiteX23" fmla="*/ 425005 w 528022"/>
                  <a:gd name="connsiteY23" fmla="*/ 618942 h 624275"/>
                  <a:gd name="connsiteX24" fmla="*/ 444055 w 528022"/>
                  <a:gd name="connsiteY24" fmla="*/ 620180 h 624275"/>
                  <a:gd name="connsiteX25" fmla="*/ 426720 w 528022"/>
                  <a:gd name="connsiteY25" fmla="*/ 517024 h 624275"/>
                  <a:gd name="connsiteX26" fmla="*/ 428254 w 528022"/>
                  <a:gd name="connsiteY26" fmla="*/ 516176 h 624275"/>
                  <a:gd name="connsiteX27" fmla="*/ 429101 w 528022"/>
                  <a:gd name="connsiteY27" fmla="*/ 517024 h 624275"/>
                  <a:gd name="connsiteX28" fmla="*/ 459962 w 528022"/>
                  <a:gd name="connsiteY28" fmla="*/ 621132 h 624275"/>
                  <a:gd name="connsiteX29" fmla="*/ 507587 w 528022"/>
                  <a:gd name="connsiteY29" fmla="*/ 624276 h 624275"/>
                  <a:gd name="connsiteX30" fmla="*/ 467582 w 528022"/>
                  <a:gd name="connsiteY30" fmla="*/ 529026 h 624275"/>
                  <a:gd name="connsiteX31" fmla="*/ 518350 w 528022"/>
                  <a:gd name="connsiteY31" fmla="*/ 444539 h 624275"/>
                  <a:gd name="connsiteX32" fmla="*/ 488347 w 528022"/>
                  <a:gd name="connsiteY32" fmla="*/ 308617 h 624275"/>
                  <a:gd name="connsiteX33" fmla="*/ 464820 w 528022"/>
                  <a:gd name="connsiteY33" fmla="*/ 187840 h 624275"/>
                  <a:gd name="connsiteX34" fmla="*/ 443293 w 528022"/>
                  <a:gd name="connsiteY34" fmla="*/ 88875 h 624275"/>
                  <a:gd name="connsiteX35" fmla="*/ 305848 w 528022"/>
                  <a:gd name="connsiteY35" fmla="*/ 483 h 624275"/>
                  <a:gd name="connsiteX36" fmla="*/ 242983 w 528022"/>
                  <a:gd name="connsiteY36" fmla="*/ 12294 h 624275"/>
                  <a:gd name="connsiteX37" fmla="*/ 242983 w 528022"/>
                  <a:gd name="connsiteY37" fmla="*/ 12294 h 624275"/>
                  <a:gd name="connsiteX38" fmla="*/ 239078 w 528022"/>
                  <a:gd name="connsiteY38" fmla="*/ 14485 h 624275"/>
                  <a:gd name="connsiteX39" fmla="*/ 184118 w 528022"/>
                  <a:gd name="connsiteY39" fmla="*/ 67444 h 624275"/>
                  <a:gd name="connsiteX40" fmla="*/ 184118 w 528022"/>
                  <a:gd name="connsiteY40" fmla="*/ 67444 h 624275"/>
                  <a:gd name="connsiteX41" fmla="*/ 171450 w 528022"/>
                  <a:gd name="connsiteY41" fmla="*/ 89256 h 624275"/>
                  <a:gd name="connsiteX42" fmla="*/ 154400 w 528022"/>
                  <a:gd name="connsiteY42" fmla="*/ 144311 h 624275"/>
                  <a:gd name="connsiteX43" fmla="*/ 154400 w 528022"/>
                  <a:gd name="connsiteY43" fmla="*/ 145549 h 624275"/>
                  <a:gd name="connsiteX44" fmla="*/ 80486 w 528022"/>
                  <a:gd name="connsiteY44" fmla="*/ 240799 h 624275"/>
                  <a:gd name="connsiteX45" fmla="*/ 66294 w 528022"/>
                  <a:gd name="connsiteY45" fmla="*/ 408725 h 624275"/>
                  <a:gd name="connsiteX46" fmla="*/ 70771 w 528022"/>
                  <a:gd name="connsiteY46" fmla="*/ 469113 h 624275"/>
                  <a:gd name="connsiteX47" fmla="*/ 70771 w 528022"/>
                  <a:gd name="connsiteY47" fmla="*/ 469113 h 624275"/>
                  <a:gd name="connsiteX48" fmla="*/ 67056 w 528022"/>
                  <a:gd name="connsiteY48" fmla="*/ 474447 h 624275"/>
                  <a:gd name="connsiteX49" fmla="*/ 20955 w 528022"/>
                  <a:gd name="connsiteY49" fmla="*/ 523215 h 624275"/>
                  <a:gd name="connsiteX50" fmla="*/ 0 w 528022"/>
                  <a:gd name="connsiteY50" fmla="*/ 590938 h 62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8022" h="624275">
                    <a:moveTo>
                      <a:pt x="0" y="590938"/>
                    </a:moveTo>
                    <a:lnTo>
                      <a:pt x="34004" y="593224"/>
                    </a:lnTo>
                    <a:cubicBezTo>
                      <a:pt x="35938" y="584366"/>
                      <a:pt x="39148" y="575831"/>
                      <a:pt x="43529" y="567888"/>
                    </a:cubicBezTo>
                    <a:cubicBezTo>
                      <a:pt x="60865" y="537027"/>
                      <a:pt x="91154" y="514167"/>
                      <a:pt x="115348" y="490449"/>
                    </a:cubicBezTo>
                    <a:cubicBezTo>
                      <a:pt x="115348" y="490449"/>
                      <a:pt x="115348" y="490449"/>
                      <a:pt x="115348" y="490449"/>
                    </a:cubicBezTo>
                    <a:cubicBezTo>
                      <a:pt x="91069" y="514938"/>
                      <a:pt x="70990" y="543256"/>
                      <a:pt x="55912" y="574269"/>
                    </a:cubicBezTo>
                    <a:cubicBezTo>
                      <a:pt x="53007" y="580565"/>
                      <a:pt x="50863" y="587185"/>
                      <a:pt x="49530" y="593986"/>
                    </a:cubicBezTo>
                    <a:lnTo>
                      <a:pt x="70771" y="595415"/>
                    </a:lnTo>
                    <a:cubicBezTo>
                      <a:pt x="74076" y="575327"/>
                      <a:pt x="82144" y="556315"/>
                      <a:pt x="94298" y="539979"/>
                    </a:cubicBezTo>
                    <a:cubicBezTo>
                      <a:pt x="94298" y="539503"/>
                      <a:pt x="95440" y="539979"/>
                      <a:pt x="95059" y="540836"/>
                    </a:cubicBezTo>
                    <a:cubicBezTo>
                      <a:pt x="85211" y="557639"/>
                      <a:pt x="79505" y="576546"/>
                      <a:pt x="78391" y="595986"/>
                    </a:cubicBezTo>
                    <a:lnTo>
                      <a:pt x="262509" y="607988"/>
                    </a:lnTo>
                    <a:cubicBezTo>
                      <a:pt x="267395" y="591729"/>
                      <a:pt x="270967" y="575098"/>
                      <a:pt x="273177" y="558267"/>
                    </a:cubicBezTo>
                    <a:cubicBezTo>
                      <a:pt x="273177" y="556362"/>
                      <a:pt x="276130" y="556839"/>
                      <a:pt x="275844" y="558839"/>
                    </a:cubicBezTo>
                    <a:cubicBezTo>
                      <a:pt x="273958" y="575469"/>
                      <a:pt x="271101" y="591976"/>
                      <a:pt x="267271" y="608274"/>
                    </a:cubicBezTo>
                    <a:lnTo>
                      <a:pt x="282607" y="609226"/>
                    </a:lnTo>
                    <a:cubicBezTo>
                      <a:pt x="288369" y="580746"/>
                      <a:pt x="290455" y="551647"/>
                      <a:pt x="288798" y="522644"/>
                    </a:cubicBezTo>
                    <a:cubicBezTo>
                      <a:pt x="288798" y="522272"/>
                      <a:pt x="289093" y="521977"/>
                      <a:pt x="289465" y="521977"/>
                    </a:cubicBezTo>
                    <a:cubicBezTo>
                      <a:pt x="289836" y="521977"/>
                      <a:pt x="290132" y="522272"/>
                      <a:pt x="290132" y="522644"/>
                    </a:cubicBezTo>
                    <a:cubicBezTo>
                      <a:pt x="293275" y="551638"/>
                      <a:pt x="293275" y="580899"/>
                      <a:pt x="290132" y="609893"/>
                    </a:cubicBezTo>
                    <a:lnTo>
                      <a:pt x="417576" y="618275"/>
                    </a:lnTo>
                    <a:cubicBezTo>
                      <a:pt x="412032" y="599206"/>
                      <a:pt x="408089" y="579708"/>
                      <a:pt x="405765" y="559982"/>
                    </a:cubicBezTo>
                    <a:cubicBezTo>
                      <a:pt x="405765" y="558363"/>
                      <a:pt x="407860" y="558077"/>
                      <a:pt x="408146" y="559982"/>
                    </a:cubicBezTo>
                    <a:cubicBezTo>
                      <a:pt x="411490" y="580213"/>
                      <a:pt x="417147" y="599996"/>
                      <a:pt x="425005" y="618942"/>
                    </a:cubicBezTo>
                    <a:lnTo>
                      <a:pt x="444055" y="620180"/>
                    </a:lnTo>
                    <a:cubicBezTo>
                      <a:pt x="432264" y="587080"/>
                      <a:pt x="426396" y="552162"/>
                      <a:pt x="426720" y="517024"/>
                    </a:cubicBezTo>
                    <a:cubicBezTo>
                      <a:pt x="426910" y="516367"/>
                      <a:pt x="427596" y="515986"/>
                      <a:pt x="428254" y="516176"/>
                    </a:cubicBezTo>
                    <a:cubicBezTo>
                      <a:pt x="428663" y="516291"/>
                      <a:pt x="428987" y="516614"/>
                      <a:pt x="429101" y="517024"/>
                    </a:cubicBezTo>
                    <a:cubicBezTo>
                      <a:pt x="429768" y="555124"/>
                      <a:pt x="444913" y="588176"/>
                      <a:pt x="459962" y="621132"/>
                    </a:cubicBezTo>
                    <a:lnTo>
                      <a:pt x="507587" y="624276"/>
                    </a:lnTo>
                    <a:cubicBezTo>
                      <a:pt x="494062" y="593510"/>
                      <a:pt x="468059" y="564173"/>
                      <a:pt x="467582" y="529026"/>
                    </a:cubicBezTo>
                    <a:cubicBezTo>
                      <a:pt x="467582" y="490164"/>
                      <a:pt x="504349" y="475686"/>
                      <a:pt x="518350" y="444539"/>
                    </a:cubicBezTo>
                    <a:cubicBezTo>
                      <a:pt x="541877" y="392247"/>
                      <a:pt x="518827" y="349289"/>
                      <a:pt x="488347" y="308617"/>
                    </a:cubicBezTo>
                    <a:cubicBezTo>
                      <a:pt x="460438" y="270993"/>
                      <a:pt x="467868" y="232417"/>
                      <a:pt x="464820" y="187840"/>
                    </a:cubicBezTo>
                    <a:cubicBezTo>
                      <a:pt x="463658" y="153826"/>
                      <a:pt x="456362" y="120298"/>
                      <a:pt x="443293" y="88875"/>
                    </a:cubicBezTo>
                    <a:cubicBezTo>
                      <a:pt x="418995" y="34821"/>
                      <a:pt x="365112" y="169"/>
                      <a:pt x="305848" y="483"/>
                    </a:cubicBezTo>
                    <a:cubicBezTo>
                      <a:pt x="284207" y="-1488"/>
                      <a:pt x="262433" y="2598"/>
                      <a:pt x="242983" y="12294"/>
                    </a:cubicBezTo>
                    <a:lnTo>
                      <a:pt x="242983" y="12294"/>
                    </a:lnTo>
                    <a:cubicBezTo>
                      <a:pt x="241621" y="12913"/>
                      <a:pt x="240316" y="13647"/>
                      <a:pt x="239078" y="14485"/>
                    </a:cubicBezTo>
                    <a:cubicBezTo>
                      <a:pt x="216627" y="27277"/>
                      <a:pt x="197739" y="45489"/>
                      <a:pt x="184118" y="67444"/>
                    </a:cubicBezTo>
                    <a:lnTo>
                      <a:pt x="184118" y="67444"/>
                    </a:lnTo>
                    <a:cubicBezTo>
                      <a:pt x="179480" y="74464"/>
                      <a:pt x="175251" y="81751"/>
                      <a:pt x="171450" y="89256"/>
                    </a:cubicBezTo>
                    <a:cubicBezTo>
                      <a:pt x="164516" y="107201"/>
                      <a:pt x="158820" y="125594"/>
                      <a:pt x="154400" y="144311"/>
                    </a:cubicBezTo>
                    <a:cubicBezTo>
                      <a:pt x="154429" y="144720"/>
                      <a:pt x="154429" y="145139"/>
                      <a:pt x="154400" y="145549"/>
                    </a:cubicBezTo>
                    <a:cubicBezTo>
                      <a:pt x="142665" y="185487"/>
                      <a:pt x="116262" y="219511"/>
                      <a:pt x="80486" y="240799"/>
                    </a:cubicBezTo>
                    <a:cubicBezTo>
                      <a:pt x="25336" y="275375"/>
                      <a:pt x="32290" y="340335"/>
                      <a:pt x="66294" y="408725"/>
                    </a:cubicBezTo>
                    <a:cubicBezTo>
                      <a:pt x="80581" y="437300"/>
                      <a:pt x="79343" y="455016"/>
                      <a:pt x="70771" y="469113"/>
                    </a:cubicBezTo>
                    <a:cubicBezTo>
                      <a:pt x="70771" y="469113"/>
                      <a:pt x="70771" y="469113"/>
                      <a:pt x="70771" y="469113"/>
                    </a:cubicBezTo>
                    <a:cubicBezTo>
                      <a:pt x="69533" y="471018"/>
                      <a:pt x="68390" y="472638"/>
                      <a:pt x="67056" y="474447"/>
                    </a:cubicBezTo>
                    <a:cubicBezTo>
                      <a:pt x="55340" y="489782"/>
                      <a:pt x="35814" y="502165"/>
                      <a:pt x="20955" y="523215"/>
                    </a:cubicBezTo>
                    <a:cubicBezTo>
                      <a:pt x="7877" y="543437"/>
                      <a:pt x="629" y="566868"/>
                      <a:pt x="0" y="590938"/>
                    </a:cubicBezTo>
                    <a:close/>
                  </a:path>
                </a:pathLst>
              </a:custGeom>
              <a:solidFill>
                <a:srgbClr val="263238"/>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30D360E-3A81-AEBE-20C5-61D10F1E89B5}"/>
                  </a:ext>
                </a:extLst>
              </p:cNvPr>
              <p:cNvSpPr/>
              <p:nvPr/>
            </p:nvSpPr>
            <p:spPr>
              <a:xfrm>
                <a:off x="8722540" y="2719824"/>
                <a:ext cx="152129" cy="598151"/>
              </a:xfrm>
              <a:custGeom>
                <a:avLst/>
                <a:gdLst>
                  <a:gd name="connsiteX0" fmla="*/ 1558 w 152129"/>
                  <a:gd name="connsiteY0" fmla="*/ 169 h 598151"/>
                  <a:gd name="connsiteX1" fmla="*/ 70614 w 152129"/>
                  <a:gd name="connsiteY1" fmla="*/ 104944 h 598151"/>
                  <a:gd name="connsiteX2" fmla="*/ 84902 w 152129"/>
                  <a:gd name="connsiteY2" fmla="*/ 208957 h 598151"/>
                  <a:gd name="connsiteX3" fmla="*/ 131003 w 152129"/>
                  <a:gd name="connsiteY3" fmla="*/ 294682 h 598151"/>
                  <a:gd name="connsiteX4" fmla="*/ 137861 w 152129"/>
                  <a:gd name="connsiteY4" fmla="*/ 413364 h 598151"/>
                  <a:gd name="connsiteX5" fmla="*/ 89569 w 152129"/>
                  <a:gd name="connsiteY5" fmla="*/ 488897 h 598151"/>
                  <a:gd name="connsiteX6" fmla="*/ 128336 w 152129"/>
                  <a:gd name="connsiteY6" fmla="*/ 596053 h 598151"/>
                  <a:gd name="connsiteX7" fmla="*/ 125954 w 152129"/>
                  <a:gd name="connsiteY7" fmla="*/ 597482 h 598151"/>
                  <a:gd name="connsiteX8" fmla="*/ 90141 w 152129"/>
                  <a:gd name="connsiteY8" fmla="*/ 468609 h 598151"/>
                  <a:gd name="connsiteX9" fmla="*/ 126812 w 152129"/>
                  <a:gd name="connsiteY9" fmla="*/ 418602 h 598151"/>
                  <a:gd name="connsiteX10" fmla="*/ 134622 w 152129"/>
                  <a:gd name="connsiteY10" fmla="*/ 313827 h 598151"/>
                  <a:gd name="connsiteX11" fmla="*/ 72710 w 152129"/>
                  <a:gd name="connsiteY11" fmla="*/ 171524 h 598151"/>
                  <a:gd name="connsiteX12" fmla="*/ 57089 w 152129"/>
                  <a:gd name="connsiteY12" fmla="*/ 73797 h 598151"/>
                  <a:gd name="connsiteX13" fmla="*/ 415 w 152129"/>
                  <a:gd name="connsiteY13" fmla="*/ 2455 h 598151"/>
                  <a:gd name="connsiteX14" fmla="*/ 1558 w 152129"/>
                  <a:gd name="connsiteY14" fmla="*/ 169 h 59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129" h="598151">
                    <a:moveTo>
                      <a:pt x="1558" y="169"/>
                    </a:moveTo>
                    <a:cubicBezTo>
                      <a:pt x="37505" y="24601"/>
                      <a:pt x="62337" y="62272"/>
                      <a:pt x="70614" y="104944"/>
                    </a:cubicBezTo>
                    <a:cubicBezTo>
                      <a:pt x="77472" y="139234"/>
                      <a:pt x="74520" y="175429"/>
                      <a:pt x="84902" y="208957"/>
                    </a:cubicBezTo>
                    <a:cubicBezTo>
                      <a:pt x="94427" y="240675"/>
                      <a:pt x="115287" y="266107"/>
                      <a:pt x="131003" y="294682"/>
                    </a:cubicBezTo>
                    <a:cubicBezTo>
                      <a:pt x="151767" y="332020"/>
                      <a:pt x="162626" y="376121"/>
                      <a:pt x="137861" y="413364"/>
                    </a:cubicBezTo>
                    <a:cubicBezTo>
                      <a:pt x="122430" y="436414"/>
                      <a:pt x="91665" y="457560"/>
                      <a:pt x="89569" y="488897"/>
                    </a:cubicBezTo>
                    <a:cubicBezTo>
                      <a:pt x="87188" y="525473"/>
                      <a:pt x="114810" y="564144"/>
                      <a:pt x="128336" y="596053"/>
                    </a:cubicBezTo>
                    <a:cubicBezTo>
                      <a:pt x="129003" y="597672"/>
                      <a:pt x="126716" y="599006"/>
                      <a:pt x="125954" y="597482"/>
                    </a:cubicBezTo>
                    <a:cubicBezTo>
                      <a:pt x="106904" y="560906"/>
                      <a:pt x="71471" y="511757"/>
                      <a:pt x="90141" y="468609"/>
                    </a:cubicBezTo>
                    <a:cubicBezTo>
                      <a:pt x="98713" y="448892"/>
                      <a:pt x="114048" y="434795"/>
                      <a:pt x="126812" y="418602"/>
                    </a:cubicBezTo>
                    <a:cubicBezTo>
                      <a:pt x="151577" y="387170"/>
                      <a:pt x="151291" y="350499"/>
                      <a:pt x="134622" y="313827"/>
                    </a:cubicBezTo>
                    <a:cubicBezTo>
                      <a:pt x="112048" y="263821"/>
                      <a:pt x="78615" y="229436"/>
                      <a:pt x="72710" y="171524"/>
                    </a:cubicBezTo>
                    <a:cubicBezTo>
                      <a:pt x="69281" y="138472"/>
                      <a:pt x="70043" y="104849"/>
                      <a:pt x="57089" y="73797"/>
                    </a:cubicBezTo>
                    <a:cubicBezTo>
                      <a:pt x="45240" y="45184"/>
                      <a:pt x="25609" y="20467"/>
                      <a:pt x="415" y="2455"/>
                    </a:cubicBezTo>
                    <a:cubicBezTo>
                      <a:pt x="-633" y="1407"/>
                      <a:pt x="510" y="-593"/>
                      <a:pt x="1558" y="169"/>
                    </a:cubicBezTo>
                    <a:close/>
                  </a:path>
                </a:pathLst>
              </a:custGeom>
              <a:solidFill>
                <a:srgbClr val="263238"/>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795E595-FCC3-D4E8-CC62-CE7519FA5584}"/>
                  </a:ext>
                </a:extLst>
              </p:cNvPr>
              <p:cNvSpPr/>
              <p:nvPr/>
            </p:nvSpPr>
            <p:spPr>
              <a:xfrm>
                <a:off x="8351185" y="2709991"/>
                <a:ext cx="236610" cy="564197"/>
              </a:xfrm>
              <a:custGeom>
                <a:avLst/>
                <a:gdLst>
                  <a:gd name="connsiteX0" fmla="*/ 23917 w 236610"/>
                  <a:gd name="connsiteY0" fmla="*/ 504158 h 564197"/>
                  <a:gd name="connsiteX1" fmla="*/ 54683 w 236610"/>
                  <a:gd name="connsiteY1" fmla="*/ 444532 h 564197"/>
                  <a:gd name="connsiteX2" fmla="*/ 32394 w 236610"/>
                  <a:gd name="connsiteY2" fmla="*/ 386144 h 564197"/>
                  <a:gd name="connsiteX3" fmla="*/ 35633 w 236610"/>
                  <a:gd name="connsiteY3" fmla="*/ 238315 h 564197"/>
                  <a:gd name="connsiteX4" fmla="*/ 96783 w 236610"/>
                  <a:gd name="connsiteY4" fmla="*/ 193357 h 564197"/>
                  <a:gd name="connsiteX5" fmla="*/ 146789 w 236610"/>
                  <a:gd name="connsiteY5" fmla="*/ 107061 h 564197"/>
                  <a:gd name="connsiteX6" fmla="*/ 236610 w 236610"/>
                  <a:gd name="connsiteY6" fmla="*/ 0 h 564197"/>
                  <a:gd name="connsiteX7" fmla="*/ 236610 w 236610"/>
                  <a:gd name="connsiteY7" fmla="*/ 857 h 564197"/>
                  <a:gd name="connsiteX8" fmla="*/ 135074 w 236610"/>
                  <a:gd name="connsiteY8" fmla="*/ 149352 h 564197"/>
                  <a:gd name="connsiteX9" fmla="*/ 99641 w 236610"/>
                  <a:gd name="connsiteY9" fmla="*/ 197930 h 564197"/>
                  <a:gd name="connsiteX10" fmla="*/ 31727 w 236610"/>
                  <a:gd name="connsiteY10" fmla="*/ 254222 h 564197"/>
                  <a:gd name="connsiteX11" fmla="*/ 25727 w 236610"/>
                  <a:gd name="connsiteY11" fmla="*/ 353568 h 564197"/>
                  <a:gd name="connsiteX12" fmla="*/ 55635 w 236610"/>
                  <a:gd name="connsiteY12" fmla="*/ 435959 h 564197"/>
                  <a:gd name="connsiteX13" fmla="*/ 48968 w 236610"/>
                  <a:gd name="connsiteY13" fmla="*/ 484251 h 564197"/>
                  <a:gd name="connsiteX14" fmla="*/ 21059 w 236610"/>
                  <a:gd name="connsiteY14" fmla="*/ 512826 h 564197"/>
                  <a:gd name="connsiteX15" fmla="*/ 2676 w 236610"/>
                  <a:gd name="connsiteY15" fmla="*/ 563023 h 564197"/>
                  <a:gd name="connsiteX16" fmla="*/ 9 w 236610"/>
                  <a:gd name="connsiteY16" fmla="*/ 562451 h 564197"/>
                  <a:gd name="connsiteX17" fmla="*/ 23917 w 236610"/>
                  <a:gd name="connsiteY17" fmla="*/ 504158 h 56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6610" h="564197">
                    <a:moveTo>
                      <a:pt x="23917" y="504158"/>
                    </a:moveTo>
                    <a:cubicBezTo>
                      <a:pt x="40014" y="486537"/>
                      <a:pt x="58778" y="474345"/>
                      <a:pt x="54683" y="444532"/>
                    </a:cubicBezTo>
                    <a:cubicBezTo>
                      <a:pt x="51825" y="423863"/>
                      <a:pt x="39919" y="405098"/>
                      <a:pt x="32394" y="386144"/>
                    </a:cubicBezTo>
                    <a:cubicBezTo>
                      <a:pt x="13344" y="338519"/>
                      <a:pt x="6677" y="281369"/>
                      <a:pt x="35633" y="238315"/>
                    </a:cubicBezTo>
                    <a:cubicBezTo>
                      <a:pt x="52016" y="213931"/>
                      <a:pt x="75447" y="209740"/>
                      <a:pt x="96783" y="193357"/>
                    </a:cubicBezTo>
                    <a:cubicBezTo>
                      <a:pt x="122691" y="172974"/>
                      <a:pt x="135455" y="138684"/>
                      <a:pt x="146789" y="107061"/>
                    </a:cubicBezTo>
                    <a:cubicBezTo>
                      <a:pt x="163839" y="59436"/>
                      <a:pt x="184889" y="5620"/>
                      <a:pt x="236610" y="0"/>
                    </a:cubicBezTo>
                    <a:lnTo>
                      <a:pt x="236610" y="857"/>
                    </a:lnTo>
                    <a:cubicBezTo>
                      <a:pt x="169935" y="12097"/>
                      <a:pt x="160410" y="94488"/>
                      <a:pt x="135074" y="149352"/>
                    </a:cubicBezTo>
                    <a:cubicBezTo>
                      <a:pt x="127216" y="168088"/>
                      <a:pt x="115081" y="184728"/>
                      <a:pt x="99641" y="197930"/>
                    </a:cubicBezTo>
                    <a:cubicBezTo>
                      <a:pt x="74971" y="216980"/>
                      <a:pt x="47253" y="221647"/>
                      <a:pt x="31727" y="254222"/>
                    </a:cubicBezTo>
                    <a:cubicBezTo>
                      <a:pt x="18459" y="285683"/>
                      <a:pt x="16345" y="320735"/>
                      <a:pt x="25727" y="353568"/>
                    </a:cubicBezTo>
                    <a:cubicBezTo>
                      <a:pt x="32775" y="382143"/>
                      <a:pt x="49063" y="407384"/>
                      <a:pt x="55635" y="435959"/>
                    </a:cubicBezTo>
                    <a:cubicBezTo>
                      <a:pt x="60560" y="452256"/>
                      <a:pt x="58121" y="469897"/>
                      <a:pt x="48968" y="484251"/>
                    </a:cubicBezTo>
                    <a:cubicBezTo>
                      <a:pt x="41157" y="495300"/>
                      <a:pt x="29251" y="501968"/>
                      <a:pt x="21059" y="512826"/>
                    </a:cubicBezTo>
                    <a:cubicBezTo>
                      <a:pt x="10182" y="527418"/>
                      <a:pt x="3791" y="544859"/>
                      <a:pt x="2676" y="563023"/>
                    </a:cubicBezTo>
                    <a:cubicBezTo>
                      <a:pt x="2676" y="564928"/>
                      <a:pt x="-181" y="564356"/>
                      <a:pt x="9" y="562451"/>
                    </a:cubicBezTo>
                    <a:cubicBezTo>
                      <a:pt x="1047" y="540849"/>
                      <a:pt x="9487" y="520265"/>
                      <a:pt x="23917" y="504158"/>
                    </a:cubicBezTo>
                    <a:close/>
                  </a:path>
                </a:pathLst>
              </a:custGeom>
              <a:solidFill>
                <a:srgbClr val="263238"/>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55D81CA-58D9-C0E1-6682-DCDF9DD46D94}"/>
                  </a:ext>
                </a:extLst>
              </p:cNvPr>
              <p:cNvSpPr/>
              <p:nvPr/>
            </p:nvSpPr>
            <p:spPr>
              <a:xfrm>
                <a:off x="8055236" y="3114058"/>
                <a:ext cx="498565" cy="512864"/>
              </a:xfrm>
              <a:custGeom>
                <a:avLst/>
                <a:gdLst>
                  <a:gd name="connsiteX0" fmla="*/ 473600 w 498565"/>
                  <a:gd name="connsiteY0" fmla="*/ 116760 h 512864"/>
                  <a:gd name="connsiteX1" fmla="*/ 173372 w 498565"/>
                  <a:gd name="connsiteY1" fmla="*/ 512810 h 512864"/>
                  <a:gd name="connsiteX2" fmla="*/ 80598 w 498565"/>
                  <a:gd name="connsiteY2" fmla="*/ 454898 h 512864"/>
                  <a:gd name="connsiteX3" fmla="*/ 17 w 498565"/>
                  <a:gd name="connsiteY3" fmla="*/ 108092 h 512864"/>
                  <a:gd name="connsiteX4" fmla="*/ 253858 w 498565"/>
                  <a:gd name="connsiteY4" fmla="*/ 72088 h 512864"/>
                  <a:gd name="connsiteX5" fmla="*/ 276242 w 498565"/>
                  <a:gd name="connsiteY5" fmla="*/ 184483 h 512864"/>
                  <a:gd name="connsiteX6" fmla="*/ 405306 w 498565"/>
                  <a:gd name="connsiteY6" fmla="*/ 56657 h 512864"/>
                  <a:gd name="connsiteX7" fmla="*/ 473600 w 498565"/>
                  <a:gd name="connsiteY7" fmla="*/ 116760 h 51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565" h="512864">
                    <a:moveTo>
                      <a:pt x="473600" y="116760"/>
                    </a:moveTo>
                    <a:cubicBezTo>
                      <a:pt x="383208" y="310118"/>
                      <a:pt x="253668" y="508523"/>
                      <a:pt x="173372" y="512810"/>
                    </a:cubicBezTo>
                    <a:cubicBezTo>
                      <a:pt x="159465" y="513572"/>
                      <a:pt x="103459" y="506999"/>
                      <a:pt x="80598" y="454898"/>
                    </a:cubicBezTo>
                    <a:cubicBezTo>
                      <a:pt x="42498" y="366982"/>
                      <a:pt x="5351" y="191627"/>
                      <a:pt x="17" y="108092"/>
                    </a:cubicBezTo>
                    <a:cubicBezTo>
                      <a:pt x="-2364" y="71135"/>
                      <a:pt x="246143" y="33131"/>
                      <a:pt x="253858" y="72088"/>
                    </a:cubicBezTo>
                    <a:cubicBezTo>
                      <a:pt x="264526" y="126571"/>
                      <a:pt x="270432" y="185149"/>
                      <a:pt x="276242" y="184483"/>
                    </a:cubicBezTo>
                    <a:cubicBezTo>
                      <a:pt x="285767" y="183340"/>
                      <a:pt x="309294" y="158575"/>
                      <a:pt x="405306" y="56657"/>
                    </a:cubicBezTo>
                    <a:cubicBezTo>
                      <a:pt x="524940" y="-69930"/>
                      <a:pt x="507223" y="45037"/>
                      <a:pt x="473600" y="116760"/>
                    </a:cubicBezTo>
                    <a:close/>
                  </a:path>
                </a:pathLst>
              </a:custGeom>
              <a:solidFill>
                <a:srgbClr val="F7A9A0"/>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4C637D79-0C48-5120-6A4C-F6D806FBC398}"/>
                  </a:ext>
                </a:extLst>
              </p:cNvPr>
              <p:cNvSpPr/>
              <p:nvPr/>
            </p:nvSpPr>
            <p:spPr>
              <a:xfrm>
                <a:off x="8018694" y="2950590"/>
                <a:ext cx="288591" cy="347570"/>
              </a:xfrm>
              <a:custGeom>
                <a:avLst/>
                <a:gdLst>
                  <a:gd name="connsiteX0" fmla="*/ 173 w 288591"/>
                  <a:gd name="connsiteY0" fmla="*/ 172119 h 347570"/>
                  <a:gd name="connsiteX1" fmla="*/ 83993 w 288591"/>
                  <a:gd name="connsiteY1" fmla="*/ 344808 h 347570"/>
                  <a:gd name="connsiteX2" fmla="*/ 287923 w 288591"/>
                  <a:gd name="connsiteY2" fmla="*/ 246796 h 347570"/>
                  <a:gd name="connsiteX3" fmla="*/ 220200 w 288591"/>
                  <a:gd name="connsiteY3" fmla="*/ 5908 h 347570"/>
                  <a:gd name="connsiteX4" fmla="*/ 173 w 288591"/>
                  <a:gd name="connsiteY4" fmla="*/ 172119 h 347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91" h="347570">
                    <a:moveTo>
                      <a:pt x="173" y="172119"/>
                    </a:moveTo>
                    <a:cubicBezTo>
                      <a:pt x="6554" y="224221"/>
                      <a:pt x="61419" y="325472"/>
                      <a:pt x="83993" y="344808"/>
                    </a:cubicBezTo>
                    <a:cubicBezTo>
                      <a:pt x="106567" y="364144"/>
                      <a:pt x="281922" y="276704"/>
                      <a:pt x="287923" y="246796"/>
                    </a:cubicBezTo>
                    <a:cubicBezTo>
                      <a:pt x="293924" y="216887"/>
                      <a:pt x="258586" y="43246"/>
                      <a:pt x="220200" y="5908"/>
                    </a:cubicBezTo>
                    <a:cubicBezTo>
                      <a:pt x="181815" y="-31430"/>
                      <a:pt x="-6495" y="118303"/>
                      <a:pt x="173" y="172119"/>
                    </a:cubicBezTo>
                    <a:close/>
                  </a:path>
                </a:pathLst>
              </a:custGeom>
              <a:solidFill>
                <a:srgbClr val="F7A9A0"/>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BF7C855-C77A-216D-258D-15963CEBC06C}"/>
                  </a:ext>
                </a:extLst>
              </p:cNvPr>
              <p:cNvSpPr/>
              <p:nvPr/>
            </p:nvSpPr>
            <p:spPr>
              <a:xfrm>
                <a:off x="8229418" y="2928389"/>
                <a:ext cx="183965" cy="242864"/>
              </a:xfrm>
              <a:custGeom>
                <a:avLst/>
                <a:gdLst>
                  <a:gd name="connsiteX0" fmla="*/ 76342 w 183965"/>
                  <a:gd name="connsiteY0" fmla="*/ 238327 h 242864"/>
                  <a:gd name="connsiteX1" fmla="*/ 126063 w 183965"/>
                  <a:gd name="connsiteY1" fmla="*/ 122026 h 242864"/>
                  <a:gd name="connsiteX2" fmla="*/ 178165 w 183965"/>
                  <a:gd name="connsiteY2" fmla="*/ 4679 h 242864"/>
                  <a:gd name="connsiteX3" fmla="*/ 17383 w 183965"/>
                  <a:gd name="connsiteY3" fmla="*/ 120312 h 242864"/>
                  <a:gd name="connsiteX4" fmla="*/ 19192 w 183965"/>
                  <a:gd name="connsiteY4" fmla="*/ 230040 h 242864"/>
                  <a:gd name="connsiteX5" fmla="*/ 76342 w 183965"/>
                  <a:gd name="connsiteY5" fmla="*/ 23832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65" h="242864">
                    <a:moveTo>
                      <a:pt x="76342" y="238327"/>
                    </a:moveTo>
                    <a:cubicBezTo>
                      <a:pt x="87182" y="197350"/>
                      <a:pt x="103927" y="158174"/>
                      <a:pt x="126063" y="122026"/>
                    </a:cubicBezTo>
                    <a:cubicBezTo>
                      <a:pt x="154066" y="79926"/>
                      <a:pt x="200263" y="20490"/>
                      <a:pt x="178165" y="4679"/>
                    </a:cubicBezTo>
                    <a:cubicBezTo>
                      <a:pt x="132826" y="-27897"/>
                      <a:pt x="17383" y="120312"/>
                      <a:pt x="17383" y="120312"/>
                    </a:cubicBezTo>
                    <a:cubicBezTo>
                      <a:pt x="17383" y="120312"/>
                      <a:pt x="-22908" y="193845"/>
                      <a:pt x="19192" y="230040"/>
                    </a:cubicBezTo>
                    <a:cubicBezTo>
                      <a:pt x="35139" y="243394"/>
                      <a:pt x="57264" y="246604"/>
                      <a:pt x="76342" y="238327"/>
                    </a:cubicBezTo>
                    <a:close/>
                  </a:path>
                </a:pathLst>
              </a:custGeom>
              <a:solidFill>
                <a:srgbClr val="F7A9A0"/>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2016EDA-C094-16D6-010F-864C64DE70BE}"/>
                  </a:ext>
                </a:extLst>
              </p:cNvPr>
              <p:cNvSpPr/>
              <p:nvPr/>
            </p:nvSpPr>
            <p:spPr>
              <a:xfrm>
                <a:off x="8097925" y="2903635"/>
                <a:ext cx="179355" cy="219551"/>
              </a:xfrm>
              <a:custGeom>
                <a:avLst/>
                <a:gdLst>
                  <a:gd name="connsiteX0" fmla="*/ 64008 w 179355"/>
                  <a:gd name="connsiteY0" fmla="*/ 219551 h 219551"/>
                  <a:gd name="connsiteX1" fmla="*/ 0 w 179355"/>
                  <a:gd name="connsiteY1" fmla="*/ 185642 h 219551"/>
                  <a:gd name="connsiteX2" fmla="*/ 98203 w 179355"/>
                  <a:gd name="connsiteY2" fmla="*/ 0 h 219551"/>
                  <a:gd name="connsiteX3" fmla="*/ 179356 w 179355"/>
                  <a:gd name="connsiteY3" fmla="*/ 42958 h 219551"/>
                  <a:gd name="connsiteX4" fmla="*/ 64008 w 179355"/>
                  <a:gd name="connsiteY4" fmla="*/ 219551 h 219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219551">
                    <a:moveTo>
                      <a:pt x="64008" y="219551"/>
                    </a:moveTo>
                    <a:lnTo>
                      <a:pt x="0" y="185642"/>
                    </a:lnTo>
                    <a:lnTo>
                      <a:pt x="98203" y="0"/>
                    </a:lnTo>
                    <a:lnTo>
                      <a:pt x="179356" y="42958"/>
                    </a:lnTo>
                    <a:lnTo>
                      <a:pt x="64008" y="219551"/>
                    </a:lnTo>
                    <a:close/>
                  </a:path>
                </a:pathLst>
              </a:custGeom>
              <a:solidFill>
                <a:srgbClr val="FFC727"/>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C7B3900-B6F0-E6F4-4273-AD1B0F0AF172}"/>
                  </a:ext>
                </a:extLst>
              </p:cNvPr>
              <p:cNvSpPr/>
              <p:nvPr/>
            </p:nvSpPr>
            <p:spPr>
              <a:xfrm>
                <a:off x="8097830" y="2903635"/>
                <a:ext cx="179450" cy="219551"/>
              </a:xfrm>
              <a:custGeom>
                <a:avLst/>
                <a:gdLst>
                  <a:gd name="connsiteX0" fmla="*/ 179451 w 179450"/>
                  <a:gd name="connsiteY0" fmla="*/ 42958 h 219551"/>
                  <a:gd name="connsiteX1" fmla="*/ 135446 w 179450"/>
                  <a:gd name="connsiteY1" fmla="*/ 110300 h 219551"/>
                  <a:gd name="connsiteX2" fmla="*/ 64103 w 179450"/>
                  <a:gd name="connsiteY2" fmla="*/ 219551 h 219551"/>
                  <a:gd name="connsiteX3" fmla="*/ 0 w 179450"/>
                  <a:gd name="connsiteY3" fmla="*/ 185642 h 219551"/>
                  <a:gd name="connsiteX4" fmla="*/ 98298 w 179450"/>
                  <a:gd name="connsiteY4" fmla="*/ 0 h 219551"/>
                  <a:gd name="connsiteX5" fmla="*/ 179451 w 179450"/>
                  <a:gd name="connsiteY5" fmla="*/ 42958 h 21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450" h="219551">
                    <a:moveTo>
                      <a:pt x="179451" y="42958"/>
                    </a:moveTo>
                    <a:lnTo>
                      <a:pt x="135446" y="110300"/>
                    </a:lnTo>
                    <a:lnTo>
                      <a:pt x="64103" y="219551"/>
                    </a:lnTo>
                    <a:lnTo>
                      <a:pt x="0" y="185642"/>
                    </a:lnTo>
                    <a:lnTo>
                      <a:pt x="98298" y="0"/>
                    </a:lnTo>
                    <a:lnTo>
                      <a:pt x="179451" y="42958"/>
                    </a:lnTo>
                    <a:close/>
                  </a:path>
                </a:pathLst>
              </a:custGeom>
              <a:solidFill>
                <a:srgbClr val="FFC727"/>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7734F583-82D7-BFE6-B05F-53E51A402843}"/>
                  </a:ext>
                </a:extLst>
              </p:cNvPr>
              <p:cNvSpPr/>
              <p:nvPr/>
            </p:nvSpPr>
            <p:spPr>
              <a:xfrm>
                <a:off x="8158694" y="2903635"/>
                <a:ext cx="118586" cy="110299"/>
              </a:xfrm>
              <a:custGeom>
                <a:avLst/>
                <a:gdLst>
                  <a:gd name="connsiteX0" fmla="*/ 118586 w 118586"/>
                  <a:gd name="connsiteY0" fmla="*/ 42958 h 110299"/>
                  <a:gd name="connsiteX1" fmla="*/ 74581 w 118586"/>
                  <a:gd name="connsiteY1" fmla="*/ 110300 h 110299"/>
                  <a:gd name="connsiteX2" fmla="*/ 0 w 118586"/>
                  <a:gd name="connsiteY2" fmla="*/ 70771 h 110299"/>
                  <a:gd name="connsiteX3" fmla="*/ 37433 w 118586"/>
                  <a:gd name="connsiteY3" fmla="*/ 0 h 110299"/>
                  <a:gd name="connsiteX4" fmla="*/ 118586 w 118586"/>
                  <a:gd name="connsiteY4" fmla="*/ 42958 h 110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86" h="110299">
                    <a:moveTo>
                      <a:pt x="118586" y="42958"/>
                    </a:moveTo>
                    <a:lnTo>
                      <a:pt x="74581" y="110300"/>
                    </a:lnTo>
                    <a:lnTo>
                      <a:pt x="0" y="70771"/>
                    </a:lnTo>
                    <a:lnTo>
                      <a:pt x="37433" y="0"/>
                    </a:lnTo>
                    <a:lnTo>
                      <a:pt x="118586" y="42958"/>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08D944A0-EDAD-BDA4-DDAE-863E360E8C91}"/>
                  </a:ext>
                </a:extLst>
              </p:cNvPr>
              <p:cNvSpPr/>
              <p:nvPr/>
            </p:nvSpPr>
            <p:spPr>
              <a:xfrm rot="1674000">
                <a:off x="8183166" y="2869538"/>
                <a:ext cx="114204" cy="86772"/>
              </a:xfrm>
              <a:custGeom>
                <a:avLst/>
                <a:gdLst>
                  <a:gd name="connsiteX0" fmla="*/ 0 w 114204"/>
                  <a:gd name="connsiteY0" fmla="*/ 0 h 86772"/>
                  <a:gd name="connsiteX1" fmla="*/ 114205 w 114204"/>
                  <a:gd name="connsiteY1" fmla="*/ 0 h 86772"/>
                  <a:gd name="connsiteX2" fmla="*/ 114205 w 114204"/>
                  <a:gd name="connsiteY2" fmla="*/ 86773 h 86772"/>
                  <a:gd name="connsiteX3" fmla="*/ 0 w 114204"/>
                  <a:gd name="connsiteY3" fmla="*/ 86773 h 86772"/>
                </a:gdLst>
                <a:ahLst/>
                <a:cxnLst>
                  <a:cxn ang="0">
                    <a:pos x="connsiteX0" y="connsiteY0"/>
                  </a:cxn>
                  <a:cxn ang="0">
                    <a:pos x="connsiteX1" y="connsiteY1"/>
                  </a:cxn>
                  <a:cxn ang="0">
                    <a:pos x="connsiteX2" y="connsiteY2"/>
                  </a:cxn>
                  <a:cxn ang="0">
                    <a:pos x="connsiteX3" y="connsiteY3"/>
                  </a:cxn>
                </a:cxnLst>
                <a:rect l="l" t="t" r="r" b="b"/>
                <a:pathLst>
                  <a:path w="114204" h="86772">
                    <a:moveTo>
                      <a:pt x="0" y="0"/>
                    </a:moveTo>
                    <a:lnTo>
                      <a:pt x="114205" y="0"/>
                    </a:lnTo>
                    <a:lnTo>
                      <a:pt x="114205" y="86773"/>
                    </a:lnTo>
                    <a:lnTo>
                      <a:pt x="0" y="86773"/>
                    </a:lnTo>
                    <a:close/>
                  </a:path>
                </a:pathLst>
              </a:custGeom>
              <a:solidFill>
                <a:srgbClr val="FFC727"/>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8D391A8-AE57-09BF-1398-BAECC449234F}"/>
                  </a:ext>
                </a:extLst>
              </p:cNvPr>
              <p:cNvSpPr/>
              <p:nvPr/>
            </p:nvSpPr>
            <p:spPr>
              <a:xfrm>
                <a:off x="8310809" y="2751425"/>
                <a:ext cx="139922" cy="157638"/>
              </a:xfrm>
              <a:custGeom>
                <a:avLst/>
                <a:gdLst>
                  <a:gd name="connsiteX0" fmla="*/ 82486 w 139922"/>
                  <a:gd name="connsiteY0" fmla="*/ 157639 h 157638"/>
                  <a:gd name="connsiteX1" fmla="*/ 0 w 139922"/>
                  <a:gd name="connsiteY1" fmla="*/ 124016 h 157638"/>
                  <a:gd name="connsiteX2" fmla="*/ 65627 w 139922"/>
                  <a:gd name="connsiteY2" fmla="*/ 0 h 157638"/>
                  <a:gd name="connsiteX3" fmla="*/ 139922 w 139922"/>
                  <a:gd name="connsiteY3" fmla="*/ 49340 h 157638"/>
                  <a:gd name="connsiteX4" fmla="*/ 82486 w 139922"/>
                  <a:gd name="connsiteY4" fmla="*/ 157639 h 15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22" h="157638">
                    <a:moveTo>
                      <a:pt x="82486" y="157639"/>
                    </a:moveTo>
                    <a:lnTo>
                      <a:pt x="0" y="124016"/>
                    </a:lnTo>
                    <a:lnTo>
                      <a:pt x="65627" y="0"/>
                    </a:lnTo>
                    <a:lnTo>
                      <a:pt x="139922" y="49340"/>
                    </a:lnTo>
                    <a:lnTo>
                      <a:pt x="82486" y="157639"/>
                    </a:lnTo>
                    <a:close/>
                  </a:path>
                </a:pathLst>
              </a:custGeom>
              <a:solidFill>
                <a:schemeClr val="accent1"/>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057FAEAC-3DA4-60DE-1674-CF31E2F87750}"/>
                  </a:ext>
                </a:extLst>
              </p:cNvPr>
              <p:cNvSpPr/>
              <p:nvPr/>
            </p:nvSpPr>
            <p:spPr>
              <a:xfrm>
                <a:off x="7746929" y="2345565"/>
                <a:ext cx="602170" cy="542925"/>
              </a:xfrm>
              <a:custGeom>
                <a:avLst/>
                <a:gdLst>
                  <a:gd name="connsiteX0" fmla="*/ 602171 w 602170"/>
                  <a:gd name="connsiteY0" fmla="*/ 359950 h 542925"/>
                  <a:gd name="connsiteX1" fmla="*/ 505301 w 602170"/>
                  <a:gd name="connsiteY1" fmla="*/ 542925 h 542925"/>
                  <a:gd name="connsiteX2" fmla="*/ 365379 w 602170"/>
                  <a:gd name="connsiteY2" fmla="*/ 489109 h 542925"/>
                  <a:gd name="connsiteX3" fmla="*/ 0 w 602170"/>
                  <a:gd name="connsiteY3" fmla="*/ 439674 h 542925"/>
                  <a:gd name="connsiteX4" fmla="*/ 232791 w 602170"/>
                  <a:gd name="connsiteY4" fmla="*/ 0 h 542925"/>
                  <a:gd name="connsiteX5" fmla="*/ 479012 w 602170"/>
                  <a:gd name="connsiteY5" fmla="*/ 274511 h 542925"/>
                  <a:gd name="connsiteX6" fmla="*/ 602171 w 602170"/>
                  <a:gd name="connsiteY6" fmla="*/ 35995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170" h="542925">
                    <a:moveTo>
                      <a:pt x="602171" y="359950"/>
                    </a:moveTo>
                    <a:lnTo>
                      <a:pt x="505301" y="542925"/>
                    </a:lnTo>
                    <a:lnTo>
                      <a:pt x="365379" y="489109"/>
                    </a:lnTo>
                    <a:lnTo>
                      <a:pt x="0" y="439674"/>
                    </a:lnTo>
                    <a:lnTo>
                      <a:pt x="232791" y="0"/>
                    </a:lnTo>
                    <a:lnTo>
                      <a:pt x="479012" y="274511"/>
                    </a:lnTo>
                    <a:lnTo>
                      <a:pt x="602171" y="359950"/>
                    </a:lnTo>
                    <a:close/>
                  </a:path>
                </a:pathLst>
              </a:custGeom>
              <a:solidFill>
                <a:schemeClr val="accent1"/>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E618840-08C1-BC4C-BF08-ED3073D7B8CB}"/>
                  </a:ext>
                </a:extLst>
              </p:cNvPr>
              <p:cNvSpPr/>
              <p:nvPr/>
            </p:nvSpPr>
            <p:spPr>
              <a:xfrm rot="-3726000">
                <a:off x="7606261" y="2481295"/>
                <a:ext cx="499872" cy="160782"/>
              </a:xfrm>
              <a:custGeom>
                <a:avLst/>
                <a:gdLst>
                  <a:gd name="connsiteX0" fmla="*/ 499872 w 499872"/>
                  <a:gd name="connsiteY0" fmla="*/ 80391 h 160782"/>
                  <a:gd name="connsiteX1" fmla="*/ 249936 w 499872"/>
                  <a:gd name="connsiteY1" fmla="*/ 160782 h 160782"/>
                  <a:gd name="connsiteX2" fmla="*/ 0 w 499872"/>
                  <a:gd name="connsiteY2" fmla="*/ 80391 h 160782"/>
                  <a:gd name="connsiteX3" fmla="*/ 249936 w 499872"/>
                  <a:gd name="connsiteY3" fmla="*/ 0 h 160782"/>
                  <a:gd name="connsiteX4" fmla="*/ 499872 w 499872"/>
                  <a:gd name="connsiteY4" fmla="*/ 80391 h 1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72" h="160782">
                    <a:moveTo>
                      <a:pt x="499872" y="80391"/>
                    </a:moveTo>
                    <a:cubicBezTo>
                      <a:pt x="499872" y="124790"/>
                      <a:pt x="387972" y="160782"/>
                      <a:pt x="249936" y="160782"/>
                    </a:cubicBezTo>
                    <a:cubicBezTo>
                      <a:pt x="111900" y="160782"/>
                      <a:pt x="0" y="124790"/>
                      <a:pt x="0" y="80391"/>
                    </a:cubicBezTo>
                    <a:cubicBezTo>
                      <a:pt x="0" y="35992"/>
                      <a:pt x="111900" y="0"/>
                      <a:pt x="249936" y="0"/>
                    </a:cubicBezTo>
                    <a:cubicBezTo>
                      <a:pt x="387972" y="0"/>
                      <a:pt x="499872" y="35992"/>
                      <a:pt x="499872" y="80391"/>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9BA38BF5-7B4A-128A-2D4F-1BB4D2767AC1}"/>
                  </a:ext>
                </a:extLst>
              </p:cNvPr>
              <p:cNvSpPr/>
              <p:nvPr/>
            </p:nvSpPr>
            <p:spPr>
              <a:xfrm>
                <a:off x="7735540" y="2357409"/>
                <a:ext cx="238021" cy="397030"/>
              </a:xfrm>
              <a:custGeom>
                <a:avLst/>
                <a:gdLst>
                  <a:gd name="connsiteX0" fmla="*/ 177123 w 238021"/>
                  <a:gd name="connsiteY0" fmla="*/ 229329 h 397030"/>
                  <a:gd name="connsiteX1" fmla="*/ 15198 w 238021"/>
                  <a:gd name="connsiteY1" fmla="*/ 394587 h 397030"/>
                  <a:gd name="connsiteX2" fmla="*/ 60918 w 238021"/>
                  <a:gd name="connsiteY2" fmla="*/ 167702 h 397030"/>
                  <a:gd name="connsiteX3" fmla="*/ 222843 w 238021"/>
                  <a:gd name="connsiteY3" fmla="*/ 2443 h 397030"/>
                  <a:gd name="connsiteX4" fmla="*/ 177123 w 238021"/>
                  <a:gd name="connsiteY4" fmla="*/ 229329 h 397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1" h="397030">
                    <a:moveTo>
                      <a:pt x="177123" y="229329"/>
                    </a:moveTo>
                    <a:cubicBezTo>
                      <a:pt x="119973" y="337628"/>
                      <a:pt x="47298" y="411637"/>
                      <a:pt x="15198" y="394587"/>
                    </a:cubicBezTo>
                    <a:cubicBezTo>
                      <a:pt x="-16901" y="377538"/>
                      <a:pt x="3483" y="276001"/>
                      <a:pt x="60918" y="167702"/>
                    </a:cubicBezTo>
                    <a:cubicBezTo>
                      <a:pt x="118354" y="59403"/>
                      <a:pt x="190744" y="-14607"/>
                      <a:pt x="222843" y="2443"/>
                    </a:cubicBezTo>
                    <a:cubicBezTo>
                      <a:pt x="254943" y="19493"/>
                      <a:pt x="234464" y="120934"/>
                      <a:pt x="177123" y="229329"/>
                    </a:cubicBezTo>
                    <a:close/>
                  </a:path>
                </a:pathLst>
              </a:custGeom>
              <a:solidFill>
                <a:schemeClr val="accent1">
                  <a:alpha val="20000"/>
                </a:schemeClr>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8A2C0E20-AFAE-8E0F-883B-11696BF4D18E}"/>
                  </a:ext>
                </a:extLst>
              </p:cNvPr>
              <p:cNvSpPr/>
              <p:nvPr/>
            </p:nvSpPr>
            <p:spPr>
              <a:xfrm>
                <a:off x="7820325" y="2503861"/>
                <a:ext cx="106245" cy="120052"/>
              </a:xfrm>
              <a:custGeom>
                <a:avLst/>
                <a:gdLst>
                  <a:gd name="connsiteX0" fmla="*/ 82909 w 106245"/>
                  <a:gd name="connsiteY0" fmla="*/ 77828 h 120052"/>
                  <a:gd name="connsiteX1" fmla="*/ 59287 w 106245"/>
                  <a:gd name="connsiteY1" fmla="*/ 119072 h 120052"/>
                  <a:gd name="connsiteX2" fmla="*/ 970 w 106245"/>
                  <a:gd name="connsiteY2" fmla="*/ 80267 h 120052"/>
                  <a:gd name="connsiteX3" fmla="*/ 5852 w 106245"/>
                  <a:gd name="connsiteY3" fmla="*/ 47158 h 120052"/>
                  <a:gd name="connsiteX4" fmla="*/ 16901 w 106245"/>
                  <a:gd name="connsiteY4" fmla="*/ 26393 h 120052"/>
                  <a:gd name="connsiteX5" fmla="*/ 83989 w 106245"/>
                  <a:gd name="connsiteY5" fmla="*/ 5789 h 120052"/>
                  <a:gd name="connsiteX6" fmla="*/ 106245 w 106245"/>
                  <a:gd name="connsiteY6" fmla="*/ 29822 h 120052"/>
                  <a:gd name="connsiteX7" fmla="*/ 82909 w 106245"/>
                  <a:gd name="connsiteY7" fmla="*/ 77828 h 1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45" h="120052">
                    <a:moveTo>
                      <a:pt x="82909" y="77828"/>
                    </a:moveTo>
                    <a:cubicBezTo>
                      <a:pt x="75289" y="92211"/>
                      <a:pt x="67288" y="106403"/>
                      <a:pt x="59287" y="119072"/>
                    </a:cubicBezTo>
                    <a:cubicBezTo>
                      <a:pt x="32469" y="124463"/>
                      <a:pt x="6360" y="107089"/>
                      <a:pt x="970" y="80267"/>
                    </a:cubicBezTo>
                    <a:cubicBezTo>
                      <a:pt x="-1294" y="68999"/>
                      <a:pt x="432" y="57292"/>
                      <a:pt x="5852" y="47158"/>
                    </a:cubicBezTo>
                    <a:lnTo>
                      <a:pt x="16901" y="26393"/>
                    </a:lnTo>
                    <a:cubicBezTo>
                      <a:pt x="29737" y="2178"/>
                      <a:pt x="59774" y="-7047"/>
                      <a:pt x="83989" y="5789"/>
                    </a:cubicBezTo>
                    <a:cubicBezTo>
                      <a:pt x="93914" y="11051"/>
                      <a:pt x="101760" y="19526"/>
                      <a:pt x="106245" y="29822"/>
                    </a:cubicBezTo>
                    <a:cubicBezTo>
                      <a:pt x="99292" y="45539"/>
                      <a:pt x="91482" y="61636"/>
                      <a:pt x="82909" y="77828"/>
                    </a:cubicBezTo>
                    <a:close/>
                  </a:path>
                </a:pathLst>
              </a:custGeom>
              <a:solidFill>
                <a:schemeClr val="accent1"/>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BF70600-7605-4B14-1961-FFB65D0E593A}"/>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rgbClr val="FFC727"/>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0B80BE74-A0BB-40B4-88BE-82F347E132CC}"/>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6C9205B-9107-D886-20CA-106A59A28009}"/>
                  </a:ext>
                </a:extLst>
              </p:cNvPr>
              <p:cNvSpPr/>
              <p:nvPr/>
            </p:nvSpPr>
            <p:spPr>
              <a:xfrm>
                <a:off x="7778837" y="2386618"/>
                <a:ext cx="208085" cy="377475"/>
              </a:xfrm>
              <a:custGeom>
                <a:avLst/>
                <a:gdLst>
                  <a:gd name="connsiteX0" fmla="*/ 205549 w 208085"/>
                  <a:gd name="connsiteY0" fmla="*/ 0 h 377475"/>
                  <a:gd name="connsiteX1" fmla="*/ 205549 w 208085"/>
                  <a:gd name="connsiteY1" fmla="*/ 55912 h 377475"/>
                  <a:gd name="connsiteX2" fmla="*/ 192691 w 208085"/>
                  <a:gd name="connsiteY2" fmla="*/ 110776 h 377475"/>
                  <a:gd name="connsiteX3" fmla="*/ 183166 w 208085"/>
                  <a:gd name="connsiteY3" fmla="*/ 137350 h 377475"/>
                  <a:gd name="connsiteX4" fmla="*/ 172403 w 208085"/>
                  <a:gd name="connsiteY4" fmla="*/ 163259 h 377475"/>
                  <a:gd name="connsiteX5" fmla="*/ 160592 w 208085"/>
                  <a:gd name="connsiteY5" fmla="*/ 188786 h 377475"/>
                  <a:gd name="connsiteX6" fmla="*/ 147828 w 208085"/>
                  <a:gd name="connsiteY6" fmla="*/ 213836 h 377475"/>
                  <a:gd name="connsiteX7" fmla="*/ 86773 w 208085"/>
                  <a:gd name="connsiteY7" fmla="*/ 308134 h 377475"/>
                  <a:gd name="connsiteX8" fmla="*/ 48197 w 208085"/>
                  <a:gd name="connsiteY8" fmla="*/ 348901 h 377475"/>
                  <a:gd name="connsiteX9" fmla="*/ 0 w 208085"/>
                  <a:gd name="connsiteY9" fmla="*/ 377476 h 377475"/>
                  <a:gd name="connsiteX10" fmla="*/ 46482 w 208085"/>
                  <a:gd name="connsiteY10" fmla="*/ 347377 h 377475"/>
                  <a:gd name="connsiteX11" fmla="*/ 83820 w 208085"/>
                  <a:gd name="connsiteY11" fmla="*/ 306038 h 377475"/>
                  <a:gd name="connsiteX12" fmla="*/ 143351 w 208085"/>
                  <a:gd name="connsiteY12" fmla="*/ 211836 h 377475"/>
                  <a:gd name="connsiteX13" fmla="*/ 188786 w 208085"/>
                  <a:gd name="connsiteY13" fmla="*/ 109919 h 377475"/>
                  <a:gd name="connsiteX14" fmla="*/ 203073 w 208085"/>
                  <a:gd name="connsiteY14" fmla="*/ 56102 h 377475"/>
                  <a:gd name="connsiteX15" fmla="*/ 205549 w 208085"/>
                  <a:gd name="connsiteY15" fmla="*/ 0 h 37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085" h="377475">
                    <a:moveTo>
                      <a:pt x="205549" y="0"/>
                    </a:moveTo>
                    <a:cubicBezTo>
                      <a:pt x="208931" y="18484"/>
                      <a:pt x="208931" y="37428"/>
                      <a:pt x="205549" y="55912"/>
                    </a:cubicBezTo>
                    <a:cubicBezTo>
                      <a:pt x="202747" y="74516"/>
                      <a:pt x="198448" y="92864"/>
                      <a:pt x="192691" y="110776"/>
                    </a:cubicBezTo>
                    <a:cubicBezTo>
                      <a:pt x="190024" y="119729"/>
                      <a:pt x="186595" y="128492"/>
                      <a:pt x="183166" y="137350"/>
                    </a:cubicBezTo>
                    <a:cubicBezTo>
                      <a:pt x="179737" y="146209"/>
                      <a:pt x="176213" y="154781"/>
                      <a:pt x="172403" y="163259"/>
                    </a:cubicBezTo>
                    <a:cubicBezTo>
                      <a:pt x="168593" y="171736"/>
                      <a:pt x="164783" y="180403"/>
                      <a:pt x="160592" y="188786"/>
                    </a:cubicBezTo>
                    <a:cubicBezTo>
                      <a:pt x="156401" y="197167"/>
                      <a:pt x="152210" y="205645"/>
                      <a:pt x="147828" y="213836"/>
                    </a:cubicBezTo>
                    <a:cubicBezTo>
                      <a:pt x="130379" y="247059"/>
                      <a:pt x="109943" y="278616"/>
                      <a:pt x="86773" y="308134"/>
                    </a:cubicBezTo>
                    <a:cubicBezTo>
                      <a:pt x="75129" y="322821"/>
                      <a:pt x="62221" y="336461"/>
                      <a:pt x="48197" y="348901"/>
                    </a:cubicBezTo>
                    <a:cubicBezTo>
                      <a:pt x="34354" y="361759"/>
                      <a:pt x="17920" y="371494"/>
                      <a:pt x="0" y="377476"/>
                    </a:cubicBezTo>
                    <a:cubicBezTo>
                      <a:pt x="17379" y="370703"/>
                      <a:pt x="33196" y="360464"/>
                      <a:pt x="46482" y="347377"/>
                    </a:cubicBezTo>
                    <a:cubicBezTo>
                      <a:pt x="60103" y="334709"/>
                      <a:pt x="72596" y="320878"/>
                      <a:pt x="83820" y="306038"/>
                    </a:cubicBezTo>
                    <a:cubicBezTo>
                      <a:pt x="106329" y="276406"/>
                      <a:pt x="126245" y="244888"/>
                      <a:pt x="143351" y="211836"/>
                    </a:cubicBezTo>
                    <a:cubicBezTo>
                      <a:pt x="161296" y="179184"/>
                      <a:pt x="176493" y="145094"/>
                      <a:pt x="188786" y="109919"/>
                    </a:cubicBezTo>
                    <a:cubicBezTo>
                      <a:pt x="194969" y="92388"/>
                      <a:pt x="199747" y="74392"/>
                      <a:pt x="203073" y="56102"/>
                    </a:cubicBezTo>
                    <a:cubicBezTo>
                      <a:pt x="207148" y="37687"/>
                      <a:pt x="207986" y="18702"/>
                      <a:pt x="205549" y="0"/>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EF84B7A-F1F4-5056-9AD3-E48CA42F5201}"/>
                  </a:ext>
                </a:extLst>
              </p:cNvPr>
              <p:cNvSpPr/>
              <p:nvPr/>
            </p:nvSpPr>
            <p:spPr>
              <a:xfrm>
                <a:off x="7827701" y="2291177"/>
                <a:ext cx="73628" cy="136683"/>
              </a:xfrm>
              <a:custGeom>
                <a:avLst/>
                <a:gdLst>
                  <a:gd name="connsiteX0" fmla="*/ 0 w 73628"/>
                  <a:gd name="connsiteY0" fmla="*/ 0 h 136683"/>
                  <a:gd name="connsiteX1" fmla="*/ 20383 w 73628"/>
                  <a:gd name="connsiteY1" fmla="*/ 33052 h 136683"/>
                  <a:gd name="connsiteX2" fmla="*/ 39433 w 73628"/>
                  <a:gd name="connsiteY2" fmla="*/ 66866 h 136683"/>
                  <a:gd name="connsiteX3" fmla="*/ 57150 w 73628"/>
                  <a:gd name="connsiteY3" fmla="*/ 101441 h 136683"/>
                  <a:gd name="connsiteX4" fmla="*/ 65627 w 73628"/>
                  <a:gd name="connsiteY4" fmla="*/ 118967 h 136683"/>
                  <a:gd name="connsiteX5" fmla="*/ 73628 w 73628"/>
                  <a:gd name="connsiteY5" fmla="*/ 136684 h 136683"/>
                  <a:gd name="connsiteX6" fmla="*/ 63055 w 73628"/>
                  <a:gd name="connsiteY6" fmla="*/ 120301 h 136683"/>
                  <a:gd name="connsiteX7" fmla="*/ 53530 w 73628"/>
                  <a:gd name="connsiteY7" fmla="*/ 103632 h 136683"/>
                  <a:gd name="connsiteX8" fmla="*/ 34480 w 73628"/>
                  <a:gd name="connsiteY8" fmla="*/ 69818 h 136683"/>
                  <a:gd name="connsiteX9" fmla="*/ 16574 w 73628"/>
                  <a:gd name="connsiteY9" fmla="*/ 35433 h 136683"/>
                  <a:gd name="connsiteX10" fmla="*/ 0 w 73628"/>
                  <a:gd name="connsiteY10" fmla="*/ 0 h 1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628" h="136683">
                    <a:moveTo>
                      <a:pt x="0" y="0"/>
                    </a:moveTo>
                    <a:cubicBezTo>
                      <a:pt x="7239" y="10858"/>
                      <a:pt x="13811" y="21908"/>
                      <a:pt x="20383" y="33052"/>
                    </a:cubicBezTo>
                    <a:cubicBezTo>
                      <a:pt x="26956" y="44196"/>
                      <a:pt x="33242" y="55531"/>
                      <a:pt x="39433" y="66866"/>
                    </a:cubicBezTo>
                    <a:cubicBezTo>
                      <a:pt x="45625" y="78200"/>
                      <a:pt x="51435" y="89630"/>
                      <a:pt x="57150" y="101441"/>
                    </a:cubicBezTo>
                    <a:lnTo>
                      <a:pt x="65627" y="118967"/>
                    </a:lnTo>
                    <a:cubicBezTo>
                      <a:pt x="68294" y="124873"/>
                      <a:pt x="71152" y="130683"/>
                      <a:pt x="73628" y="136684"/>
                    </a:cubicBezTo>
                    <a:cubicBezTo>
                      <a:pt x="69914" y="131350"/>
                      <a:pt x="66580" y="125730"/>
                      <a:pt x="63055" y="120301"/>
                    </a:cubicBezTo>
                    <a:lnTo>
                      <a:pt x="53530" y="103632"/>
                    </a:lnTo>
                    <a:cubicBezTo>
                      <a:pt x="46863" y="92488"/>
                      <a:pt x="40672" y="81153"/>
                      <a:pt x="34480" y="69818"/>
                    </a:cubicBezTo>
                    <a:cubicBezTo>
                      <a:pt x="28289" y="58483"/>
                      <a:pt x="22289" y="47054"/>
                      <a:pt x="16574" y="35433"/>
                    </a:cubicBezTo>
                    <a:cubicBezTo>
                      <a:pt x="10858" y="23813"/>
                      <a:pt x="4763" y="12002"/>
                      <a:pt x="0" y="0"/>
                    </a:cubicBezTo>
                    <a:close/>
                  </a:path>
                </a:pathLst>
              </a:custGeom>
              <a:solidFill>
                <a:srgbClr val="263238"/>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5B44997-E4CA-9E0E-A7A6-D0F2595A1949}"/>
                  </a:ext>
                </a:extLst>
              </p:cNvPr>
              <p:cNvSpPr/>
              <p:nvPr/>
            </p:nvSpPr>
            <p:spPr>
              <a:xfrm>
                <a:off x="7606244" y="2649031"/>
                <a:ext cx="173831" cy="24574"/>
              </a:xfrm>
              <a:custGeom>
                <a:avLst/>
                <a:gdLst>
                  <a:gd name="connsiteX0" fmla="*/ 173831 w 173831"/>
                  <a:gd name="connsiteY0" fmla="*/ 24575 h 24574"/>
                  <a:gd name="connsiteX1" fmla="*/ 130207 w 173831"/>
                  <a:gd name="connsiteY1" fmla="*/ 20669 h 24574"/>
                  <a:gd name="connsiteX2" fmla="*/ 86773 w 173831"/>
                  <a:gd name="connsiteY2" fmla="*/ 15240 h 24574"/>
                  <a:gd name="connsiteX3" fmla="*/ 43529 w 173831"/>
                  <a:gd name="connsiteY3" fmla="*/ 8382 h 24574"/>
                  <a:gd name="connsiteX4" fmla="*/ 21431 w 173831"/>
                  <a:gd name="connsiteY4" fmla="*/ 4572 h 24574"/>
                  <a:gd name="connsiteX5" fmla="*/ 0 w 173831"/>
                  <a:gd name="connsiteY5" fmla="*/ 0 h 24574"/>
                  <a:gd name="connsiteX6" fmla="*/ 21812 w 173831"/>
                  <a:gd name="connsiteY6" fmla="*/ 1715 h 24574"/>
                  <a:gd name="connsiteX7" fmla="*/ 43625 w 173831"/>
                  <a:gd name="connsiteY7" fmla="*/ 3905 h 24574"/>
                  <a:gd name="connsiteX8" fmla="*/ 87058 w 173831"/>
                  <a:gd name="connsiteY8" fmla="*/ 9430 h 24574"/>
                  <a:gd name="connsiteX9" fmla="*/ 130207 w 173831"/>
                  <a:gd name="connsiteY9" fmla="*/ 16193 h 24574"/>
                  <a:gd name="connsiteX10" fmla="*/ 173831 w 173831"/>
                  <a:gd name="connsiteY10" fmla="*/ 24575 h 2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831" h="24574">
                    <a:moveTo>
                      <a:pt x="173831" y="24575"/>
                    </a:moveTo>
                    <a:cubicBezTo>
                      <a:pt x="159258" y="23717"/>
                      <a:pt x="144685" y="22289"/>
                      <a:pt x="130207" y="20669"/>
                    </a:cubicBezTo>
                    <a:cubicBezTo>
                      <a:pt x="115729" y="19050"/>
                      <a:pt x="101632" y="17145"/>
                      <a:pt x="86773" y="15240"/>
                    </a:cubicBezTo>
                    <a:cubicBezTo>
                      <a:pt x="71914" y="13335"/>
                      <a:pt x="58198" y="10954"/>
                      <a:pt x="43529" y="8382"/>
                    </a:cubicBezTo>
                    <a:lnTo>
                      <a:pt x="21431" y="4572"/>
                    </a:lnTo>
                    <a:cubicBezTo>
                      <a:pt x="14288" y="3048"/>
                      <a:pt x="7048" y="1715"/>
                      <a:pt x="0" y="0"/>
                    </a:cubicBezTo>
                    <a:cubicBezTo>
                      <a:pt x="7239" y="0"/>
                      <a:pt x="14573" y="1143"/>
                      <a:pt x="21812" y="1715"/>
                    </a:cubicBezTo>
                    <a:lnTo>
                      <a:pt x="43625" y="3905"/>
                    </a:lnTo>
                    <a:cubicBezTo>
                      <a:pt x="58102" y="5429"/>
                      <a:pt x="72200" y="7429"/>
                      <a:pt x="87058" y="9430"/>
                    </a:cubicBezTo>
                    <a:cubicBezTo>
                      <a:pt x="101918" y="11430"/>
                      <a:pt x="115633" y="13621"/>
                      <a:pt x="130207" y="16193"/>
                    </a:cubicBezTo>
                    <a:cubicBezTo>
                      <a:pt x="144780" y="18764"/>
                      <a:pt x="159163" y="21336"/>
                      <a:pt x="173831" y="24575"/>
                    </a:cubicBezTo>
                    <a:close/>
                  </a:path>
                </a:pathLst>
              </a:custGeom>
              <a:solidFill>
                <a:srgbClr val="263238"/>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1B6D9365-BD5E-2CE2-847E-F1B85BA30852}"/>
                  </a:ext>
                </a:extLst>
              </p:cNvPr>
              <p:cNvSpPr/>
              <p:nvPr/>
            </p:nvSpPr>
            <p:spPr>
              <a:xfrm>
                <a:off x="7539665" y="2542637"/>
                <a:ext cx="246506" cy="73628"/>
              </a:xfrm>
              <a:custGeom>
                <a:avLst/>
                <a:gdLst>
                  <a:gd name="connsiteX0" fmla="*/ 0 w 246506"/>
                  <a:gd name="connsiteY0" fmla="*/ 0 h 73628"/>
                  <a:gd name="connsiteX1" fmla="*/ 62293 w 246506"/>
                  <a:gd name="connsiteY1" fmla="*/ 16192 h 73628"/>
                  <a:gd name="connsiteX2" fmla="*/ 124111 w 246506"/>
                  <a:gd name="connsiteY2" fmla="*/ 34004 h 73628"/>
                  <a:gd name="connsiteX3" fmla="*/ 185547 w 246506"/>
                  <a:gd name="connsiteY3" fmla="*/ 53054 h 73628"/>
                  <a:gd name="connsiteX4" fmla="*/ 216122 w 246506"/>
                  <a:gd name="connsiteY4" fmla="*/ 63056 h 73628"/>
                  <a:gd name="connsiteX5" fmla="*/ 246507 w 246506"/>
                  <a:gd name="connsiteY5" fmla="*/ 73628 h 73628"/>
                  <a:gd name="connsiteX6" fmla="*/ 215265 w 246506"/>
                  <a:gd name="connsiteY6" fmla="*/ 65818 h 73628"/>
                  <a:gd name="connsiteX7" fmla="*/ 184213 w 246506"/>
                  <a:gd name="connsiteY7" fmla="*/ 57340 h 73628"/>
                  <a:gd name="connsiteX8" fmla="*/ 122396 w 246506"/>
                  <a:gd name="connsiteY8" fmla="*/ 39624 h 73628"/>
                  <a:gd name="connsiteX9" fmla="*/ 60960 w 246506"/>
                  <a:gd name="connsiteY9" fmla="*/ 20574 h 73628"/>
                  <a:gd name="connsiteX10" fmla="*/ 0 w 246506"/>
                  <a:gd name="connsiteY10" fmla="*/ 0 h 7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506" h="73628">
                    <a:moveTo>
                      <a:pt x="0" y="0"/>
                    </a:moveTo>
                    <a:cubicBezTo>
                      <a:pt x="20860" y="4953"/>
                      <a:pt x="41624" y="10573"/>
                      <a:pt x="62293" y="16192"/>
                    </a:cubicBezTo>
                    <a:cubicBezTo>
                      <a:pt x="82963" y="21812"/>
                      <a:pt x="103537" y="27908"/>
                      <a:pt x="124111" y="34004"/>
                    </a:cubicBezTo>
                    <a:cubicBezTo>
                      <a:pt x="144685" y="40100"/>
                      <a:pt x="165163" y="46387"/>
                      <a:pt x="185547" y="53054"/>
                    </a:cubicBezTo>
                    <a:lnTo>
                      <a:pt x="216122" y="63056"/>
                    </a:lnTo>
                    <a:cubicBezTo>
                      <a:pt x="226219" y="66580"/>
                      <a:pt x="236411" y="69913"/>
                      <a:pt x="246507" y="73628"/>
                    </a:cubicBezTo>
                    <a:cubicBezTo>
                      <a:pt x="236030" y="71152"/>
                      <a:pt x="225742" y="68390"/>
                      <a:pt x="215265" y="65818"/>
                    </a:cubicBezTo>
                    <a:lnTo>
                      <a:pt x="184213" y="57340"/>
                    </a:lnTo>
                    <a:cubicBezTo>
                      <a:pt x="163544" y="51721"/>
                      <a:pt x="142970" y="45625"/>
                      <a:pt x="122396" y="39624"/>
                    </a:cubicBezTo>
                    <a:cubicBezTo>
                      <a:pt x="101822" y="33623"/>
                      <a:pt x="81343" y="27146"/>
                      <a:pt x="60960" y="20574"/>
                    </a:cubicBezTo>
                    <a:cubicBezTo>
                      <a:pt x="40577" y="14002"/>
                      <a:pt x="20193" y="7239"/>
                      <a:pt x="0" y="0"/>
                    </a:cubicBezTo>
                    <a:close/>
                  </a:path>
                </a:pathLst>
              </a:custGeom>
              <a:solidFill>
                <a:srgbClr val="263238"/>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791E46D-9889-5DED-4C51-E4F73C8B0D39}"/>
                  </a:ext>
                </a:extLst>
              </p:cNvPr>
              <p:cNvSpPr/>
              <p:nvPr/>
            </p:nvSpPr>
            <p:spPr>
              <a:xfrm>
                <a:off x="7712162" y="2258411"/>
                <a:ext cx="154209" cy="210597"/>
              </a:xfrm>
              <a:custGeom>
                <a:avLst/>
                <a:gdLst>
                  <a:gd name="connsiteX0" fmla="*/ 0 w 154209"/>
                  <a:gd name="connsiteY0" fmla="*/ 0 h 210597"/>
                  <a:gd name="connsiteX1" fmla="*/ 40291 w 154209"/>
                  <a:gd name="connsiteY1" fmla="*/ 51340 h 210597"/>
                  <a:gd name="connsiteX2" fmla="*/ 79439 w 154209"/>
                  <a:gd name="connsiteY2" fmla="*/ 103537 h 210597"/>
                  <a:gd name="connsiteX3" fmla="*/ 117539 w 154209"/>
                  <a:gd name="connsiteY3" fmla="*/ 156591 h 210597"/>
                  <a:gd name="connsiteX4" fmla="*/ 136112 w 154209"/>
                  <a:gd name="connsiteY4" fmla="*/ 183451 h 210597"/>
                  <a:gd name="connsiteX5" fmla="*/ 154210 w 154209"/>
                  <a:gd name="connsiteY5" fmla="*/ 210598 h 210597"/>
                  <a:gd name="connsiteX6" fmla="*/ 133731 w 154209"/>
                  <a:gd name="connsiteY6" fmla="*/ 185166 h 210597"/>
                  <a:gd name="connsiteX7" fmla="*/ 113824 w 154209"/>
                  <a:gd name="connsiteY7" fmla="*/ 159258 h 210597"/>
                  <a:gd name="connsiteX8" fmla="*/ 74771 w 154209"/>
                  <a:gd name="connsiteY8" fmla="*/ 107061 h 210597"/>
                  <a:gd name="connsiteX9" fmla="*/ 36671 w 154209"/>
                  <a:gd name="connsiteY9" fmla="*/ 54007 h 210597"/>
                  <a:gd name="connsiteX10" fmla="*/ 0 w 154209"/>
                  <a:gd name="connsiteY10" fmla="*/ 0 h 21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209" h="210597">
                    <a:moveTo>
                      <a:pt x="0" y="0"/>
                    </a:moveTo>
                    <a:cubicBezTo>
                      <a:pt x="13811" y="16859"/>
                      <a:pt x="27146" y="34099"/>
                      <a:pt x="40291" y="51340"/>
                    </a:cubicBezTo>
                    <a:cubicBezTo>
                      <a:pt x="53435" y="68580"/>
                      <a:pt x="66484" y="86106"/>
                      <a:pt x="79439" y="103537"/>
                    </a:cubicBezTo>
                    <a:cubicBezTo>
                      <a:pt x="92393" y="120967"/>
                      <a:pt x="104966" y="138779"/>
                      <a:pt x="117539" y="156591"/>
                    </a:cubicBezTo>
                    <a:lnTo>
                      <a:pt x="136112" y="183451"/>
                    </a:lnTo>
                    <a:cubicBezTo>
                      <a:pt x="142113" y="192976"/>
                      <a:pt x="148304" y="201454"/>
                      <a:pt x="154210" y="210598"/>
                    </a:cubicBezTo>
                    <a:cubicBezTo>
                      <a:pt x="147257" y="202216"/>
                      <a:pt x="140589" y="193643"/>
                      <a:pt x="133731" y="185166"/>
                    </a:cubicBezTo>
                    <a:lnTo>
                      <a:pt x="113824" y="159258"/>
                    </a:lnTo>
                    <a:cubicBezTo>
                      <a:pt x="100584" y="142018"/>
                      <a:pt x="87630" y="124587"/>
                      <a:pt x="74771" y="107061"/>
                    </a:cubicBezTo>
                    <a:cubicBezTo>
                      <a:pt x="61913" y="89535"/>
                      <a:pt x="49244" y="71818"/>
                      <a:pt x="36671" y="54007"/>
                    </a:cubicBezTo>
                    <a:cubicBezTo>
                      <a:pt x="24098" y="36195"/>
                      <a:pt x="11811" y="18288"/>
                      <a:pt x="0" y="0"/>
                    </a:cubicBezTo>
                    <a:close/>
                  </a:path>
                </a:pathLst>
              </a:custGeom>
              <a:solidFill>
                <a:srgbClr val="263238"/>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992AAD1-71E3-47F4-D42F-5E376978E29F}"/>
                  </a:ext>
                </a:extLst>
              </p:cNvPr>
              <p:cNvSpPr/>
              <p:nvPr/>
            </p:nvSpPr>
            <p:spPr>
              <a:xfrm>
                <a:off x="7554905" y="2396238"/>
                <a:ext cx="264890" cy="143922"/>
              </a:xfrm>
              <a:custGeom>
                <a:avLst/>
                <a:gdLst>
                  <a:gd name="connsiteX0" fmla="*/ 264890 w 264890"/>
                  <a:gd name="connsiteY0" fmla="*/ 143923 h 143922"/>
                  <a:gd name="connsiteX1" fmla="*/ 197644 w 264890"/>
                  <a:gd name="connsiteY1" fmla="*/ 110014 h 143922"/>
                  <a:gd name="connsiteX2" fmla="*/ 130969 w 264890"/>
                  <a:gd name="connsiteY2" fmla="*/ 74676 h 143922"/>
                  <a:gd name="connsiteX3" fmla="*/ 65056 w 264890"/>
                  <a:gd name="connsiteY3" fmla="*/ 38100 h 143922"/>
                  <a:gd name="connsiteX4" fmla="*/ 32385 w 264890"/>
                  <a:gd name="connsiteY4" fmla="*/ 19050 h 143922"/>
                  <a:gd name="connsiteX5" fmla="*/ 0 w 264890"/>
                  <a:gd name="connsiteY5" fmla="*/ 0 h 143922"/>
                  <a:gd name="connsiteX6" fmla="*/ 33718 w 264890"/>
                  <a:gd name="connsiteY6" fmla="*/ 16669 h 143922"/>
                  <a:gd name="connsiteX7" fmla="*/ 67342 w 264890"/>
                  <a:gd name="connsiteY7" fmla="*/ 34481 h 143922"/>
                  <a:gd name="connsiteX8" fmla="*/ 134017 w 264890"/>
                  <a:gd name="connsiteY8" fmla="*/ 69818 h 143922"/>
                  <a:gd name="connsiteX9" fmla="*/ 199930 w 264890"/>
                  <a:gd name="connsiteY9" fmla="*/ 106299 h 143922"/>
                  <a:gd name="connsiteX10" fmla="*/ 264890 w 264890"/>
                  <a:gd name="connsiteY10" fmla="*/ 143923 h 14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890" h="143922">
                    <a:moveTo>
                      <a:pt x="264890" y="143923"/>
                    </a:moveTo>
                    <a:cubicBezTo>
                      <a:pt x="242221" y="133064"/>
                      <a:pt x="219932" y="121539"/>
                      <a:pt x="197644" y="110014"/>
                    </a:cubicBezTo>
                    <a:cubicBezTo>
                      <a:pt x="175355" y="98489"/>
                      <a:pt x="153257" y="86392"/>
                      <a:pt x="130969" y="74676"/>
                    </a:cubicBezTo>
                    <a:cubicBezTo>
                      <a:pt x="108680" y="62960"/>
                      <a:pt x="86963" y="50483"/>
                      <a:pt x="65056" y="38100"/>
                    </a:cubicBezTo>
                    <a:lnTo>
                      <a:pt x="32385" y="19050"/>
                    </a:lnTo>
                    <a:cubicBezTo>
                      <a:pt x="21622" y="12668"/>
                      <a:pt x="10668" y="6382"/>
                      <a:pt x="0" y="0"/>
                    </a:cubicBezTo>
                    <a:cubicBezTo>
                      <a:pt x="11335" y="5429"/>
                      <a:pt x="22479" y="11144"/>
                      <a:pt x="33718" y="16669"/>
                    </a:cubicBezTo>
                    <a:lnTo>
                      <a:pt x="67342" y="34481"/>
                    </a:lnTo>
                    <a:cubicBezTo>
                      <a:pt x="89630" y="46006"/>
                      <a:pt x="111728" y="58007"/>
                      <a:pt x="134017" y="69818"/>
                    </a:cubicBezTo>
                    <a:cubicBezTo>
                      <a:pt x="156305" y="81629"/>
                      <a:pt x="178118" y="93917"/>
                      <a:pt x="199930" y="106299"/>
                    </a:cubicBezTo>
                    <a:cubicBezTo>
                      <a:pt x="221742" y="118681"/>
                      <a:pt x="243364" y="130874"/>
                      <a:pt x="264890" y="143923"/>
                    </a:cubicBezTo>
                    <a:close/>
                  </a:path>
                </a:pathLst>
              </a:custGeom>
              <a:solidFill>
                <a:srgbClr val="263238"/>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F2B6C33-196C-8551-F93F-2916668D5D89}"/>
                  </a:ext>
                </a:extLst>
              </p:cNvPr>
              <p:cNvSpPr/>
              <p:nvPr/>
            </p:nvSpPr>
            <p:spPr>
              <a:xfrm>
                <a:off x="8013787" y="2874328"/>
                <a:ext cx="276241" cy="299942"/>
              </a:xfrm>
              <a:custGeom>
                <a:avLst/>
                <a:gdLst>
                  <a:gd name="connsiteX0" fmla="*/ 272542 w 276241"/>
                  <a:gd name="connsiteY0" fmla="*/ 151417 h 299942"/>
                  <a:gd name="connsiteX1" fmla="*/ 237776 w 276241"/>
                  <a:gd name="connsiteY1" fmla="*/ 148846 h 299942"/>
                  <a:gd name="connsiteX2" fmla="*/ 239966 w 276241"/>
                  <a:gd name="connsiteY2" fmla="*/ 218759 h 299942"/>
                  <a:gd name="connsiteX3" fmla="*/ 189865 w 276241"/>
                  <a:gd name="connsiteY3" fmla="*/ 202376 h 299942"/>
                  <a:gd name="connsiteX4" fmla="*/ 187865 w 276241"/>
                  <a:gd name="connsiteY4" fmla="*/ 269051 h 299942"/>
                  <a:gd name="connsiteX5" fmla="*/ 140240 w 276241"/>
                  <a:gd name="connsiteY5" fmla="*/ 247144 h 299942"/>
                  <a:gd name="connsiteX6" fmla="*/ 123857 w 276241"/>
                  <a:gd name="connsiteY6" fmla="*/ 297626 h 299942"/>
                  <a:gd name="connsiteX7" fmla="*/ 43370 w 276241"/>
                  <a:gd name="connsiteY7" fmla="*/ 203043 h 299942"/>
                  <a:gd name="connsiteX8" fmla="*/ 5270 w 276241"/>
                  <a:gd name="connsiteY8" fmla="*/ 248001 h 299942"/>
                  <a:gd name="connsiteX9" fmla="*/ 16129 w 276241"/>
                  <a:gd name="connsiteY9" fmla="*/ 122176 h 299942"/>
                  <a:gd name="connsiteX10" fmla="*/ 51181 w 276241"/>
                  <a:gd name="connsiteY10" fmla="*/ 112651 h 299942"/>
                  <a:gd name="connsiteX11" fmla="*/ 61277 w 276241"/>
                  <a:gd name="connsiteY11" fmla="*/ 68455 h 299942"/>
                  <a:gd name="connsiteX12" fmla="*/ 92329 w 276241"/>
                  <a:gd name="connsiteY12" fmla="*/ 68455 h 299942"/>
                  <a:gd name="connsiteX13" fmla="*/ 103759 w 276241"/>
                  <a:gd name="connsiteY13" fmla="*/ 32641 h 299942"/>
                  <a:gd name="connsiteX14" fmla="*/ 137001 w 276241"/>
                  <a:gd name="connsiteY14" fmla="*/ 31783 h 299942"/>
                  <a:gd name="connsiteX15" fmla="*/ 159290 w 276241"/>
                  <a:gd name="connsiteY15" fmla="*/ 1018 h 299942"/>
                  <a:gd name="connsiteX16" fmla="*/ 272542 w 276241"/>
                  <a:gd name="connsiteY16" fmla="*/ 151417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241" h="299942">
                    <a:moveTo>
                      <a:pt x="272542" y="151417"/>
                    </a:moveTo>
                    <a:cubicBezTo>
                      <a:pt x="261207" y="176754"/>
                      <a:pt x="237776" y="148846"/>
                      <a:pt x="237776" y="148846"/>
                    </a:cubicBezTo>
                    <a:cubicBezTo>
                      <a:pt x="237776" y="148846"/>
                      <a:pt x="261779" y="197137"/>
                      <a:pt x="239966" y="218759"/>
                    </a:cubicBezTo>
                    <a:cubicBezTo>
                      <a:pt x="218154" y="240381"/>
                      <a:pt x="192341" y="204853"/>
                      <a:pt x="189865" y="202376"/>
                    </a:cubicBezTo>
                    <a:cubicBezTo>
                      <a:pt x="191103" y="204948"/>
                      <a:pt x="212058" y="250001"/>
                      <a:pt x="187865" y="269051"/>
                    </a:cubicBezTo>
                    <a:cubicBezTo>
                      <a:pt x="163671" y="288101"/>
                      <a:pt x="141573" y="250001"/>
                      <a:pt x="140240" y="247144"/>
                    </a:cubicBezTo>
                    <a:cubicBezTo>
                      <a:pt x="140240" y="250001"/>
                      <a:pt x="145574" y="286958"/>
                      <a:pt x="123857" y="297626"/>
                    </a:cubicBezTo>
                    <a:cubicBezTo>
                      <a:pt x="86519" y="315819"/>
                      <a:pt x="71374" y="221426"/>
                      <a:pt x="43370" y="203043"/>
                    </a:cubicBezTo>
                    <a:cubicBezTo>
                      <a:pt x="43370" y="203043"/>
                      <a:pt x="6509" y="246953"/>
                      <a:pt x="5270" y="248001"/>
                    </a:cubicBezTo>
                    <a:cubicBezTo>
                      <a:pt x="4032" y="249049"/>
                      <a:pt x="-11017" y="158656"/>
                      <a:pt x="16129" y="122176"/>
                    </a:cubicBezTo>
                    <a:cubicBezTo>
                      <a:pt x="24033" y="111031"/>
                      <a:pt x="38722" y="107040"/>
                      <a:pt x="51181" y="112651"/>
                    </a:cubicBezTo>
                    <a:cubicBezTo>
                      <a:pt x="51181" y="112651"/>
                      <a:pt x="42799" y="84076"/>
                      <a:pt x="61277" y="68455"/>
                    </a:cubicBezTo>
                    <a:cubicBezTo>
                      <a:pt x="70802" y="60263"/>
                      <a:pt x="92329" y="68455"/>
                      <a:pt x="92329" y="68455"/>
                    </a:cubicBezTo>
                    <a:cubicBezTo>
                      <a:pt x="89154" y="55320"/>
                      <a:pt x="93562" y="41508"/>
                      <a:pt x="103759" y="32641"/>
                    </a:cubicBezTo>
                    <a:cubicBezTo>
                      <a:pt x="117570" y="22068"/>
                      <a:pt x="137001" y="31783"/>
                      <a:pt x="137001" y="31783"/>
                    </a:cubicBezTo>
                    <a:cubicBezTo>
                      <a:pt x="137001" y="31783"/>
                      <a:pt x="141668" y="7209"/>
                      <a:pt x="159290" y="1018"/>
                    </a:cubicBezTo>
                    <a:cubicBezTo>
                      <a:pt x="194913" y="-11651"/>
                      <a:pt x="296831" y="97125"/>
                      <a:pt x="272542" y="151417"/>
                    </a:cubicBezTo>
                    <a:close/>
                  </a:path>
                </a:pathLst>
              </a:custGeom>
              <a:solidFill>
                <a:srgbClr val="F7A9A0"/>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FDC62E5-48FD-410D-34E8-4E6BD2BF6551}"/>
                  </a:ext>
                </a:extLst>
              </p:cNvPr>
              <p:cNvSpPr/>
              <p:nvPr/>
            </p:nvSpPr>
            <p:spPr>
              <a:xfrm>
                <a:off x="8154122" y="2906248"/>
                <a:ext cx="98513" cy="120490"/>
              </a:xfrm>
              <a:custGeom>
                <a:avLst/>
                <a:gdLst>
                  <a:gd name="connsiteX0" fmla="*/ 0 w 98513"/>
                  <a:gd name="connsiteY0" fmla="*/ 720 h 120490"/>
                  <a:gd name="connsiteX1" fmla="*/ 0 w 98513"/>
                  <a:gd name="connsiteY1" fmla="*/ 53 h 120490"/>
                  <a:gd name="connsiteX2" fmla="*/ 98393 w 98513"/>
                  <a:gd name="connsiteY2" fmla="*/ 118259 h 120490"/>
                  <a:gd name="connsiteX3" fmla="*/ 95822 w 98513"/>
                  <a:gd name="connsiteY3" fmla="*/ 119878 h 120490"/>
                  <a:gd name="connsiteX4" fmla="*/ 0 w 98513"/>
                  <a:gd name="connsiteY4" fmla="*/ 720 h 12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3" h="120490">
                    <a:moveTo>
                      <a:pt x="0" y="720"/>
                    </a:moveTo>
                    <a:cubicBezTo>
                      <a:pt x="0" y="720"/>
                      <a:pt x="0" y="-232"/>
                      <a:pt x="0" y="53"/>
                    </a:cubicBezTo>
                    <a:cubicBezTo>
                      <a:pt x="44087" y="28495"/>
                      <a:pt x="78421" y="69738"/>
                      <a:pt x="98393" y="118259"/>
                    </a:cubicBezTo>
                    <a:cubicBezTo>
                      <a:pt x="99060" y="119783"/>
                      <a:pt x="96774" y="121402"/>
                      <a:pt x="95822" y="119878"/>
                    </a:cubicBezTo>
                    <a:cubicBezTo>
                      <a:pt x="69805" y="75739"/>
                      <a:pt x="37529" y="35601"/>
                      <a:pt x="0" y="720"/>
                    </a:cubicBezTo>
                    <a:close/>
                  </a:path>
                </a:pathLst>
              </a:custGeom>
              <a:solidFill>
                <a:srgbClr val="263238"/>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B7BF833-87FB-6BB7-6B9C-0F09608855FB}"/>
                  </a:ext>
                </a:extLst>
              </p:cNvPr>
              <p:cNvSpPr/>
              <p:nvPr/>
            </p:nvSpPr>
            <p:spPr>
              <a:xfrm>
                <a:off x="8105640" y="2941304"/>
                <a:ext cx="100233" cy="138597"/>
              </a:xfrm>
              <a:custGeom>
                <a:avLst/>
                <a:gdLst>
                  <a:gd name="connsiteX0" fmla="*/ 0 w 100233"/>
                  <a:gd name="connsiteY0" fmla="*/ 811 h 138597"/>
                  <a:gd name="connsiteX1" fmla="*/ 762 w 100233"/>
                  <a:gd name="connsiteY1" fmla="*/ 49 h 138597"/>
                  <a:gd name="connsiteX2" fmla="*/ 100108 w 100233"/>
                  <a:gd name="connsiteY2" fmla="*/ 135685 h 138597"/>
                  <a:gd name="connsiteX3" fmla="*/ 98393 w 100233"/>
                  <a:gd name="connsiteY3" fmla="*/ 137686 h 138597"/>
                  <a:gd name="connsiteX4" fmla="*/ 0 w 100233"/>
                  <a:gd name="connsiteY4" fmla="*/ 811 h 138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3" h="138597">
                    <a:moveTo>
                      <a:pt x="0" y="811"/>
                    </a:moveTo>
                    <a:cubicBezTo>
                      <a:pt x="0" y="811"/>
                      <a:pt x="0" y="-236"/>
                      <a:pt x="762" y="49"/>
                    </a:cubicBezTo>
                    <a:cubicBezTo>
                      <a:pt x="49033" y="31930"/>
                      <a:pt x="84280" y="80050"/>
                      <a:pt x="100108" y="135685"/>
                    </a:cubicBezTo>
                    <a:cubicBezTo>
                      <a:pt x="100679" y="137686"/>
                      <a:pt x="99155" y="139876"/>
                      <a:pt x="98393" y="137686"/>
                    </a:cubicBezTo>
                    <a:cubicBezTo>
                      <a:pt x="85820" y="100443"/>
                      <a:pt x="36385" y="33006"/>
                      <a:pt x="0" y="811"/>
                    </a:cubicBezTo>
                    <a:close/>
                  </a:path>
                </a:pathLst>
              </a:custGeom>
              <a:solidFill>
                <a:srgbClr val="263238"/>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01AEAFE2-DC16-85FF-DA5A-2FF1702F36FA}"/>
                  </a:ext>
                </a:extLst>
              </p:cNvPr>
              <p:cNvSpPr/>
              <p:nvPr/>
            </p:nvSpPr>
            <p:spPr>
              <a:xfrm>
                <a:off x="8066451" y="2987152"/>
                <a:ext cx="89009" cy="139661"/>
              </a:xfrm>
              <a:custGeom>
                <a:avLst/>
                <a:gdLst>
                  <a:gd name="connsiteX0" fmla="*/ 87195 w 89009"/>
                  <a:gd name="connsiteY0" fmla="*/ 138891 h 139661"/>
                  <a:gd name="connsiteX1" fmla="*/ 232 w 89009"/>
                  <a:gd name="connsiteY1" fmla="*/ 969 h 139661"/>
                  <a:gd name="connsiteX2" fmla="*/ 994 w 89009"/>
                  <a:gd name="connsiteY2" fmla="*/ 112 h 139661"/>
                  <a:gd name="connsiteX3" fmla="*/ 63192 w 89009"/>
                  <a:gd name="connsiteY3" fmla="*/ 66025 h 139661"/>
                  <a:gd name="connsiteX4" fmla="*/ 89005 w 89009"/>
                  <a:gd name="connsiteY4" fmla="*/ 138891 h 139661"/>
                  <a:gd name="connsiteX5" fmla="*/ 87195 w 89009"/>
                  <a:gd name="connsiteY5" fmla="*/ 138891 h 1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09" h="139661">
                    <a:moveTo>
                      <a:pt x="87195" y="138891"/>
                    </a:moveTo>
                    <a:cubicBezTo>
                      <a:pt x="71098" y="84694"/>
                      <a:pt x="39570" y="41070"/>
                      <a:pt x="232" y="969"/>
                    </a:cubicBezTo>
                    <a:cubicBezTo>
                      <a:pt x="-339" y="398"/>
                      <a:pt x="232" y="-269"/>
                      <a:pt x="994" y="112"/>
                    </a:cubicBezTo>
                    <a:cubicBezTo>
                      <a:pt x="25473" y="14495"/>
                      <a:pt x="47762" y="42689"/>
                      <a:pt x="63192" y="66025"/>
                    </a:cubicBezTo>
                    <a:cubicBezTo>
                      <a:pt x="78095" y="87599"/>
                      <a:pt x="87003" y="112745"/>
                      <a:pt x="89005" y="138891"/>
                    </a:cubicBezTo>
                    <a:cubicBezTo>
                      <a:pt x="89100" y="139558"/>
                      <a:pt x="87481" y="140225"/>
                      <a:pt x="87195" y="138891"/>
                    </a:cubicBezTo>
                    <a:close/>
                  </a:path>
                </a:pathLst>
              </a:custGeom>
              <a:solidFill>
                <a:srgbClr val="263238"/>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9800B2E1-C16F-BB5F-7E86-214473FF6AA4}"/>
                  </a:ext>
                </a:extLst>
              </p:cNvPr>
              <p:cNvSpPr/>
              <p:nvPr/>
            </p:nvSpPr>
            <p:spPr>
              <a:xfrm>
                <a:off x="8057158" y="3023459"/>
                <a:ext cx="209009" cy="154360"/>
              </a:xfrm>
              <a:custGeom>
                <a:avLst/>
                <a:gdLst>
                  <a:gd name="connsiteX0" fmla="*/ 195358 w 209009"/>
                  <a:gd name="connsiteY0" fmla="*/ 0 h 154360"/>
                  <a:gd name="connsiteX1" fmla="*/ 193262 w 209009"/>
                  <a:gd name="connsiteY1" fmla="*/ 2762 h 154360"/>
                  <a:gd name="connsiteX2" fmla="*/ 193262 w 209009"/>
                  <a:gd name="connsiteY2" fmla="*/ 69437 h 154360"/>
                  <a:gd name="connsiteX3" fmla="*/ 156686 w 209009"/>
                  <a:gd name="connsiteY3" fmla="*/ 58388 h 154360"/>
                  <a:gd name="connsiteX4" fmla="*/ 142875 w 209009"/>
                  <a:gd name="connsiteY4" fmla="*/ 40196 h 154360"/>
                  <a:gd name="connsiteX5" fmla="*/ 149447 w 209009"/>
                  <a:gd name="connsiteY5" fmla="*/ 62103 h 154360"/>
                  <a:gd name="connsiteX6" fmla="*/ 153734 w 209009"/>
                  <a:gd name="connsiteY6" fmla="*/ 92012 h 154360"/>
                  <a:gd name="connsiteX7" fmla="*/ 143447 w 209009"/>
                  <a:gd name="connsiteY7" fmla="*/ 117253 h 154360"/>
                  <a:gd name="connsiteX8" fmla="*/ 119539 w 209009"/>
                  <a:gd name="connsiteY8" fmla="*/ 118967 h 154360"/>
                  <a:gd name="connsiteX9" fmla="*/ 101156 w 209009"/>
                  <a:gd name="connsiteY9" fmla="*/ 96679 h 154360"/>
                  <a:gd name="connsiteX10" fmla="*/ 88964 w 209009"/>
                  <a:gd name="connsiteY10" fmla="*/ 72581 h 154360"/>
                  <a:gd name="connsiteX11" fmla="*/ 92678 w 209009"/>
                  <a:gd name="connsiteY11" fmla="*/ 99250 h 154360"/>
                  <a:gd name="connsiteX12" fmla="*/ 92678 w 209009"/>
                  <a:gd name="connsiteY12" fmla="*/ 121539 h 154360"/>
                  <a:gd name="connsiteX13" fmla="*/ 85058 w 209009"/>
                  <a:gd name="connsiteY13" fmla="*/ 140589 h 154360"/>
                  <a:gd name="connsiteX14" fmla="*/ 67818 w 209009"/>
                  <a:gd name="connsiteY14" fmla="*/ 146018 h 154360"/>
                  <a:gd name="connsiteX15" fmla="*/ 51340 w 209009"/>
                  <a:gd name="connsiteY15" fmla="*/ 132683 h 154360"/>
                  <a:gd name="connsiteX16" fmla="*/ 27051 w 209009"/>
                  <a:gd name="connsiteY16" fmla="*/ 92678 h 154360"/>
                  <a:gd name="connsiteX17" fmla="*/ 15335 w 209009"/>
                  <a:gd name="connsiteY17" fmla="*/ 72009 h 154360"/>
                  <a:gd name="connsiteX18" fmla="*/ 0 w 209009"/>
                  <a:gd name="connsiteY18" fmla="*/ 54007 h 154360"/>
                  <a:gd name="connsiteX19" fmla="*/ 13430 w 209009"/>
                  <a:gd name="connsiteY19" fmla="*/ 73057 h 154360"/>
                  <a:gd name="connsiteX20" fmla="*/ 23527 w 209009"/>
                  <a:gd name="connsiteY20" fmla="*/ 94393 h 154360"/>
                  <a:gd name="connsiteX21" fmla="*/ 46101 w 209009"/>
                  <a:gd name="connsiteY21" fmla="*/ 136589 h 154360"/>
                  <a:gd name="connsiteX22" fmla="*/ 65151 w 209009"/>
                  <a:gd name="connsiteY22" fmla="*/ 153162 h 154360"/>
                  <a:gd name="connsiteX23" fmla="*/ 90869 w 209009"/>
                  <a:gd name="connsiteY23" fmla="*/ 146114 h 154360"/>
                  <a:gd name="connsiteX24" fmla="*/ 100965 w 209009"/>
                  <a:gd name="connsiteY24" fmla="*/ 122301 h 154360"/>
                  <a:gd name="connsiteX25" fmla="*/ 100965 w 209009"/>
                  <a:gd name="connsiteY25" fmla="*/ 97346 h 154360"/>
                  <a:gd name="connsiteX26" fmla="*/ 92393 w 209009"/>
                  <a:gd name="connsiteY26" fmla="*/ 99917 h 154360"/>
                  <a:gd name="connsiteX27" fmla="*/ 113824 w 209009"/>
                  <a:gd name="connsiteY27" fmla="*/ 126492 h 154360"/>
                  <a:gd name="connsiteX28" fmla="*/ 131921 w 209009"/>
                  <a:gd name="connsiteY28" fmla="*/ 131254 h 154360"/>
                  <a:gd name="connsiteX29" fmla="*/ 148781 w 209009"/>
                  <a:gd name="connsiteY29" fmla="*/ 123730 h 154360"/>
                  <a:gd name="connsiteX30" fmla="*/ 161830 w 209009"/>
                  <a:gd name="connsiteY30" fmla="*/ 91821 h 154360"/>
                  <a:gd name="connsiteX31" fmla="*/ 156591 w 209009"/>
                  <a:gd name="connsiteY31" fmla="*/ 58960 h 154360"/>
                  <a:gd name="connsiteX32" fmla="*/ 149447 w 209009"/>
                  <a:gd name="connsiteY32" fmla="*/ 62675 h 154360"/>
                  <a:gd name="connsiteX33" fmla="*/ 197072 w 209009"/>
                  <a:gd name="connsiteY33" fmla="*/ 77343 h 154360"/>
                  <a:gd name="connsiteX34" fmla="*/ 195358 w 209009"/>
                  <a:gd name="connsiteY34" fmla="*/ 0 h 15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9009" h="154360">
                    <a:moveTo>
                      <a:pt x="195358" y="0"/>
                    </a:moveTo>
                    <a:cubicBezTo>
                      <a:pt x="196120" y="1905"/>
                      <a:pt x="192596" y="857"/>
                      <a:pt x="193262" y="2762"/>
                    </a:cubicBezTo>
                    <a:cubicBezTo>
                      <a:pt x="195929" y="10668"/>
                      <a:pt x="208407" y="59912"/>
                      <a:pt x="193262" y="69437"/>
                    </a:cubicBezTo>
                    <a:cubicBezTo>
                      <a:pt x="180880" y="77057"/>
                      <a:pt x="162116" y="65627"/>
                      <a:pt x="156686" y="58388"/>
                    </a:cubicBezTo>
                    <a:lnTo>
                      <a:pt x="142875" y="40196"/>
                    </a:lnTo>
                    <a:lnTo>
                      <a:pt x="149447" y="62103"/>
                    </a:lnTo>
                    <a:cubicBezTo>
                      <a:pt x="152527" y="71761"/>
                      <a:pt x="153975" y="81877"/>
                      <a:pt x="153734" y="92012"/>
                    </a:cubicBezTo>
                    <a:cubicBezTo>
                      <a:pt x="154057" y="101508"/>
                      <a:pt x="150316" y="110690"/>
                      <a:pt x="143447" y="117253"/>
                    </a:cubicBezTo>
                    <a:cubicBezTo>
                      <a:pt x="136880" y="123396"/>
                      <a:pt x="126914" y="124111"/>
                      <a:pt x="119539" y="118967"/>
                    </a:cubicBezTo>
                    <a:cubicBezTo>
                      <a:pt x="111629" y="113205"/>
                      <a:pt x="105306" y="105537"/>
                      <a:pt x="101156" y="96679"/>
                    </a:cubicBezTo>
                    <a:lnTo>
                      <a:pt x="88964" y="72581"/>
                    </a:lnTo>
                    <a:lnTo>
                      <a:pt x="92678" y="99250"/>
                    </a:lnTo>
                    <a:cubicBezTo>
                      <a:pt x="93583" y="106651"/>
                      <a:pt x="93583" y="114138"/>
                      <a:pt x="92678" y="121539"/>
                    </a:cubicBezTo>
                    <a:cubicBezTo>
                      <a:pt x="92056" y="128502"/>
                      <a:pt x="89406" y="135122"/>
                      <a:pt x="85058" y="140589"/>
                    </a:cubicBezTo>
                    <a:cubicBezTo>
                      <a:pt x="80836" y="145571"/>
                      <a:pt x="74130" y="147676"/>
                      <a:pt x="67818" y="146018"/>
                    </a:cubicBezTo>
                    <a:cubicBezTo>
                      <a:pt x="61152" y="143256"/>
                      <a:pt x="55429" y="138627"/>
                      <a:pt x="51340" y="132683"/>
                    </a:cubicBezTo>
                    <a:cubicBezTo>
                      <a:pt x="42194" y="120015"/>
                      <a:pt x="34072" y="106642"/>
                      <a:pt x="27051" y="92678"/>
                    </a:cubicBezTo>
                    <a:cubicBezTo>
                      <a:pt x="23241" y="85820"/>
                      <a:pt x="19431" y="78772"/>
                      <a:pt x="15335" y="72009"/>
                    </a:cubicBezTo>
                    <a:cubicBezTo>
                      <a:pt x="11507" y="65027"/>
                      <a:pt x="6288" y="58893"/>
                      <a:pt x="0" y="54007"/>
                    </a:cubicBezTo>
                    <a:cubicBezTo>
                      <a:pt x="5669" y="59426"/>
                      <a:pt x="10231" y="65894"/>
                      <a:pt x="13430" y="73057"/>
                    </a:cubicBezTo>
                    <a:cubicBezTo>
                      <a:pt x="16955" y="80010"/>
                      <a:pt x="20193" y="87249"/>
                      <a:pt x="23527" y="94393"/>
                    </a:cubicBezTo>
                    <a:cubicBezTo>
                      <a:pt x="29706" y="109138"/>
                      <a:pt x="37265" y="123263"/>
                      <a:pt x="46101" y="136589"/>
                    </a:cubicBezTo>
                    <a:cubicBezTo>
                      <a:pt x="50729" y="143828"/>
                      <a:pt x="57342" y="149581"/>
                      <a:pt x="65151" y="153162"/>
                    </a:cubicBezTo>
                    <a:cubicBezTo>
                      <a:pt x="74362" y="156172"/>
                      <a:pt x="84481" y="153400"/>
                      <a:pt x="90869" y="146114"/>
                    </a:cubicBezTo>
                    <a:cubicBezTo>
                      <a:pt x="96524" y="139351"/>
                      <a:pt x="100038" y="131064"/>
                      <a:pt x="100965" y="122301"/>
                    </a:cubicBezTo>
                    <a:cubicBezTo>
                      <a:pt x="102059" y="114014"/>
                      <a:pt x="102059" y="105632"/>
                      <a:pt x="100965" y="97346"/>
                    </a:cubicBezTo>
                    <a:lnTo>
                      <a:pt x="92393" y="99917"/>
                    </a:lnTo>
                    <a:cubicBezTo>
                      <a:pt x="97109" y="110490"/>
                      <a:pt x="104495" y="119644"/>
                      <a:pt x="113824" y="126492"/>
                    </a:cubicBezTo>
                    <a:cubicBezTo>
                      <a:pt x="119151" y="130064"/>
                      <a:pt x="125525" y="131740"/>
                      <a:pt x="131921" y="131254"/>
                    </a:cubicBezTo>
                    <a:cubicBezTo>
                      <a:pt x="138168" y="130492"/>
                      <a:pt x="144041" y="127873"/>
                      <a:pt x="148781" y="123730"/>
                    </a:cubicBezTo>
                    <a:cubicBezTo>
                      <a:pt x="157496" y="115453"/>
                      <a:pt x="162246" y="103832"/>
                      <a:pt x="161830" y="91821"/>
                    </a:cubicBezTo>
                    <a:cubicBezTo>
                      <a:pt x="161913" y="80648"/>
                      <a:pt x="160143" y="69552"/>
                      <a:pt x="156591" y="58960"/>
                    </a:cubicBezTo>
                    <a:lnTo>
                      <a:pt x="149447" y="62675"/>
                    </a:lnTo>
                    <a:cubicBezTo>
                      <a:pt x="156782" y="71628"/>
                      <a:pt x="176308" y="86678"/>
                      <a:pt x="197072" y="77343"/>
                    </a:cubicBezTo>
                    <a:cubicBezTo>
                      <a:pt x="222504" y="61627"/>
                      <a:pt x="200120" y="9239"/>
                      <a:pt x="195358" y="0"/>
                    </a:cubicBezTo>
                    <a:close/>
                  </a:path>
                </a:pathLst>
              </a:custGeom>
              <a:solidFill>
                <a:srgbClr val="26323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566D245D-D66D-45B8-3BFE-D291C598741C}"/>
                  </a:ext>
                </a:extLst>
              </p:cNvPr>
              <p:cNvSpPr/>
              <p:nvPr/>
            </p:nvSpPr>
            <p:spPr>
              <a:xfrm>
                <a:off x="8251563" y="2999552"/>
                <a:ext cx="40693" cy="40396"/>
              </a:xfrm>
              <a:custGeom>
                <a:avLst/>
                <a:gdLst>
                  <a:gd name="connsiteX0" fmla="*/ 0 w 40693"/>
                  <a:gd name="connsiteY0" fmla="*/ 23622 h 40396"/>
                  <a:gd name="connsiteX1" fmla="*/ 14764 w 40693"/>
                  <a:gd name="connsiteY1" fmla="*/ 32195 h 40396"/>
                  <a:gd name="connsiteX2" fmla="*/ 27718 w 40693"/>
                  <a:gd name="connsiteY2" fmla="*/ 30480 h 40396"/>
                  <a:gd name="connsiteX3" fmla="*/ 34576 w 40693"/>
                  <a:gd name="connsiteY3" fmla="*/ 17240 h 40396"/>
                  <a:gd name="connsiteX4" fmla="*/ 38005 w 40693"/>
                  <a:gd name="connsiteY4" fmla="*/ 0 h 40396"/>
                  <a:gd name="connsiteX5" fmla="*/ 40577 w 40693"/>
                  <a:gd name="connsiteY5" fmla="*/ 18193 h 40396"/>
                  <a:gd name="connsiteX6" fmla="*/ 32766 w 40693"/>
                  <a:gd name="connsiteY6" fmla="*/ 36481 h 40396"/>
                  <a:gd name="connsiteX7" fmla="*/ 12287 w 40693"/>
                  <a:gd name="connsiteY7" fmla="*/ 37719 h 40396"/>
                  <a:gd name="connsiteX8" fmla="*/ 0 w 40693"/>
                  <a:gd name="connsiteY8" fmla="*/ 23622 h 4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93" h="40396">
                    <a:moveTo>
                      <a:pt x="0" y="23622"/>
                    </a:moveTo>
                    <a:cubicBezTo>
                      <a:pt x="4458" y="27213"/>
                      <a:pt x="9436" y="30099"/>
                      <a:pt x="14764" y="32195"/>
                    </a:cubicBezTo>
                    <a:cubicBezTo>
                      <a:pt x="19069" y="34023"/>
                      <a:pt x="24032" y="33366"/>
                      <a:pt x="27718" y="30480"/>
                    </a:cubicBezTo>
                    <a:cubicBezTo>
                      <a:pt x="31271" y="26851"/>
                      <a:pt x="33661" y="22241"/>
                      <a:pt x="34576" y="17240"/>
                    </a:cubicBezTo>
                    <a:cubicBezTo>
                      <a:pt x="35909" y="11811"/>
                      <a:pt x="37052" y="6001"/>
                      <a:pt x="38005" y="0"/>
                    </a:cubicBezTo>
                    <a:cubicBezTo>
                      <a:pt x="40148" y="5810"/>
                      <a:pt x="41034" y="12011"/>
                      <a:pt x="40577" y="18193"/>
                    </a:cubicBezTo>
                    <a:cubicBezTo>
                      <a:pt x="40472" y="25079"/>
                      <a:pt x="37662" y="31642"/>
                      <a:pt x="32766" y="36481"/>
                    </a:cubicBezTo>
                    <a:cubicBezTo>
                      <a:pt x="26899" y="41205"/>
                      <a:pt x="18679" y="41701"/>
                      <a:pt x="12287" y="37719"/>
                    </a:cubicBezTo>
                    <a:cubicBezTo>
                      <a:pt x="6808" y="34433"/>
                      <a:pt x="2506" y="29499"/>
                      <a:pt x="0" y="23622"/>
                    </a:cubicBezTo>
                    <a:close/>
                  </a:path>
                </a:pathLst>
              </a:custGeom>
              <a:solidFill>
                <a:srgbClr val="263238"/>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DD1C88B-6413-E10F-F8FE-75FA8F9F4530}"/>
                  </a:ext>
                </a:extLst>
              </p:cNvPr>
              <p:cNvSpPr/>
              <p:nvPr/>
            </p:nvSpPr>
            <p:spPr>
              <a:xfrm>
                <a:off x="8014962" y="3103856"/>
                <a:ext cx="549973" cy="545395"/>
              </a:xfrm>
              <a:custGeom>
                <a:avLst/>
                <a:gdLst>
                  <a:gd name="connsiteX0" fmla="*/ 0 w 549973"/>
                  <a:gd name="connsiteY0" fmla="*/ 185732 h 545395"/>
                  <a:gd name="connsiteX1" fmla="*/ 294703 w 549973"/>
                  <a:gd name="connsiteY1" fmla="*/ 73147 h 545395"/>
                  <a:gd name="connsiteX2" fmla="*/ 318325 w 549973"/>
                  <a:gd name="connsiteY2" fmla="*/ 190971 h 545395"/>
                  <a:gd name="connsiteX3" fmla="*/ 483013 w 549973"/>
                  <a:gd name="connsiteY3" fmla="*/ 26188 h 545395"/>
                  <a:gd name="connsiteX4" fmla="*/ 517779 w 549973"/>
                  <a:gd name="connsiteY4" fmla="*/ 134869 h 545395"/>
                  <a:gd name="connsiteX5" fmla="*/ 228981 w 549973"/>
                  <a:gd name="connsiteY5" fmla="*/ 540824 h 545395"/>
                  <a:gd name="connsiteX6" fmla="*/ 109538 w 549973"/>
                  <a:gd name="connsiteY6" fmla="*/ 467196 h 545395"/>
                  <a:gd name="connsiteX7" fmla="*/ 0 w 549973"/>
                  <a:gd name="connsiteY7" fmla="*/ 185732 h 54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973" h="545395">
                    <a:moveTo>
                      <a:pt x="0" y="185732"/>
                    </a:moveTo>
                    <a:lnTo>
                      <a:pt x="294703" y="73147"/>
                    </a:lnTo>
                    <a:cubicBezTo>
                      <a:pt x="294703" y="73147"/>
                      <a:pt x="314801" y="190399"/>
                      <a:pt x="318325" y="190971"/>
                    </a:cubicBezTo>
                    <a:cubicBezTo>
                      <a:pt x="321850" y="191542"/>
                      <a:pt x="390239" y="103150"/>
                      <a:pt x="483013" y="26188"/>
                    </a:cubicBezTo>
                    <a:cubicBezTo>
                      <a:pt x="575786" y="-50774"/>
                      <a:pt x="556736" y="59050"/>
                      <a:pt x="517779" y="134869"/>
                    </a:cubicBezTo>
                    <a:cubicBezTo>
                      <a:pt x="478822" y="210688"/>
                      <a:pt x="297370" y="518155"/>
                      <a:pt x="228981" y="540824"/>
                    </a:cubicBezTo>
                    <a:cubicBezTo>
                      <a:pt x="160591" y="563494"/>
                      <a:pt x="124968" y="495961"/>
                      <a:pt x="109538" y="467196"/>
                    </a:cubicBezTo>
                    <a:cubicBezTo>
                      <a:pt x="88297" y="427477"/>
                      <a:pt x="0" y="185732"/>
                      <a:pt x="0" y="185732"/>
                    </a:cubicBezTo>
                    <a:close/>
                  </a:path>
                </a:pathLst>
              </a:custGeom>
              <a:solidFill>
                <a:srgbClr val="455A64"/>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875430B-3C14-14A3-DF8E-CAEFB9DDE022}"/>
                  </a:ext>
                </a:extLst>
              </p:cNvPr>
              <p:cNvSpPr/>
              <p:nvPr/>
            </p:nvSpPr>
            <p:spPr>
              <a:xfrm>
                <a:off x="8110212" y="3103752"/>
                <a:ext cx="454629" cy="545513"/>
              </a:xfrm>
              <a:custGeom>
                <a:avLst/>
                <a:gdLst>
                  <a:gd name="connsiteX0" fmla="*/ 0 w 454629"/>
                  <a:gd name="connsiteY0" fmla="*/ 435200 h 545513"/>
                  <a:gd name="connsiteX1" fmla="*/ 14288 w 454629"/>
                  <a:gd name="connsiteY1" fmla="*/ 467204 h 545513"/>
                  <a:gd name="connsiteX2" fmla="*/ 133731 w 454629"/>
                  <a:gd name="connsiteY2" fmla="*/ 540928 h 545513"/>
                  <a:gd name="connsiteX3" fmla="*/ 422529 w 454629"/>
                  <a:gd name="connsiteY3" fmla="*/ 134972 h 545513"/>
                  <a:gd name="connsiteX4" fmla="*/ 436150 w 454629"/>
                  <a:gd name="connsiteY4" fmla="*/ 3 h 545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29" h="545513">
                    <a:moveTo>
                      <a:pt x="0" y="435200"/>
                    </a:moveTo>
                    <a:cubicBezTo>
                      <a:pt x="6001" y="449774"/>
                      <a:pt x="10954" y="461013"/>
                      <a:pt x="14288" y="467204"/>
                    </a:cubicBezTo>
                    <a:cubicBezTo>
                      <a:pt x="29718" y="495779"/>
                      <a:pt x="65341" y="563693"/>
                      <a:pt x="133731" y="540928"/>
                    </a:cubicBezTo>
                    <a:cubicBezTo>
                      <a:pt x="202120" y="518163"/>
                      <a:pt x="383667" y="210696"/>
                      <a:pt x="422529" y="134972"/>
                    </a:cubicBezTo>
                    <a:cubicBezTo>
                      <a:pt x="452247" y="77156"/>
                      <a:pt x="470154" y="-568"/>
                      <a:pt x="436150" y="3"/>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F27D691-10E3-0948-2141-148072787DCC}"/>
                  </a:ext>
                </a:extLst>
              </p:cNvPr>
              <p:cNvSpPr/>
              <p:nvPr/>
            </p:nvSpPr>
            <p:spPr>
              <a:xfrm>
                <a:off x="8052797" y="3238810"/>
                <a:ext cx="246897" cy="88020"/>
              </a:xfrm>
              <a:custGeom>
                <a:avLst/>
                <a:gdLst>
                  <a:gd name="connsiteX0" fmla="*/ 360 w 246897"/>
                  <a:gd name="connsiteY0" fmla="*/ 86402 h 88020"/>
                  <a:gd name="connsiteX1" fmla="*/ 122375 w 246897"/>
                  <a:gd name="connsiteY1" fmla="*/ 40872 h 88020"/>
                  <a:gd name="connsiteX2" fmla="*/ 182859 w 246897"/>
                  <a:gd name="connsiteY2" fmla="*/ 20584 h 88020"/>
                  <a:gd name="connsiteX3" fmla="*/ 246010 w 246897"/>
                  <a:gd name="connsiteY3" fmla="*/ 10 h 88020"/>
                  <a:gd name="connsiteX4" fmla="*/ 246886 w 246897"/>
                  <a:gd name="connsiteY4" fmla="*/ 629 h 88020"/>
                  <a:gd name="connsiteX5" fmla="*/ 246486 w 246897"/>
                  <a:gd name="connsiteY5" fmla="*/ 1439 h 88020"/>
                  <a:gd name="connsiteX6" fmla="*/ 184478 w 246897"/>
                  <a:gd name="connsiteY6" fmla="*/ 24966 h 88020"/>
                  <a:gd name="connsiteX7" fmla="*/ 123423 w 246897"/>
                  <a:gd name="connsiteY7" fmla="*/ 47445 h 88020"/>
                  <a:gd name="connsiteX8" fmla="*/ 741 w 246897"/>
                  <a:gd name="connsiteY8" fmla="*/ 88021 h 88020"/>
                  <a:gd name="connsiteX9" fmla="*/ 360 w 246897"/>
                  <a:gd name="connsiteY9" fmla="*/ 86402 h 8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97" h="88020">
                    <a:moveTo>
                      <a:pt x="360" y="86402"/>
                    </a:moveTo>
                    <a:cubicBezTo>
                      <a:pt x="9885" y="81258"/>
                      <a:pt x="102182" y="47730"/>
                      <a:pt x="122375" y="40872"/>
                    </a:cubicBezTo>
                    <a:lnTo>
                      <a:pt x="182859" y="20584"/>
                    </a:lnTo>
                    <a:cubicBezTo>
                      <a:pt x="203719" y="13535"/>
                      <a:pt x="224579" y="5344"/>
                      <a:pt x="246010" y="10"/>
                    </a:cubicBezTo>
                    <a:cubicBezTo>
                      <a:pt x="246429" y="-57"/>
                      <a:pt x="246820" y="220"/>
                      <a:pt x="246886" y="629"/>
                    </a:cubicBezTo>
                    <a:cubicBezTo>
                      <a:pt x="246943" y="962"/>
                      <a:pt x="246781" y="1286"/>
                      <a:pt x="246486" y="1439"/>
                    </a:cubicBezTo>
                    <a:cubicBezTo>
                      <a:pt x="226579" y="10964"/>
                      <a:pt x="205148" y="17441"/>
                      <a:pt x="184478" y="24966"/>
                    </a:cubicBezTo>
                    <a:lnTo>
                      <a:pt x="123423" y="47445"/>
                    </a:lnTo>
                    <a:cubicBezTo>
                      <a:pt x="103040" y="54779"/>
                      <a:pt x="11219" y="85545"/>
                      <a:pt x="741" y="88021"/>
                    </a:cubicBezTo>
                    <a:cubicBezTo>
                      <a:pt x="-116" y="88021"/>
                      <a:pt x="-211" y="87259"/>
                      <a:pt x="360" y="86402"/>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879E3E2-1C34-AFD6-6918-E59B7D62AA9A}"/>
                  </a:ext>
                </a:extLst>
              </p:cNvPr>
              <p:cNvSpPr/>
              <p:nvPr/>
            </p:nvSpPr>
            <p:spPr>
              <a:xfrm>
                <a:off x="8330144" y="3296255"/>
                <a:ext cx="7928" cy="190500"/>
              </a:xfrm>
              <a:custGeom>
                <a:avLst/>
                <a:gdLst>
                  <a:gd name="connsiteX0" fmla="*/ 3048 w 7928"/>
                  <a:gd name="connsiteY0" fmla="*/ 0 h 190500"/>
                  <a:gd name="connsiteX1" fmla="*/ 6953 w 7928"/>
                  <a:gd name="connsiteY1" fmla="*/ 47625 h 190500"/>
                  <a:gd name="connsiteX2" fmla="*/ 7906 w 7928"/>
                  <a:gd name="connsiteY2" fmla="*/ 95250 h 190500"/>
                  <a:gd name="connsiteX3" fmla="*/ 6001 w 7928"/>
                  <a:gd name="connsiteY3" fmla="*/ 142875 h 190500"/>
                  <a:gd name="connsiteX4" fmla="*/ 0 w 7928"/>
                  <a:gd name="connsiteY4" fmla="*/ 190500 h 190500"/>
                  <a:gd name="connsiteX5" fmla="*/ 571 w 7928"/>
                  <a:gd name="connsiteY5" fmla="*/ 166497 h 190500"/>
                  <a:gd name="connsiteX6" fmla="*/ 571 w 7928"/>
                  <a:gd name="connsiteY6" fmla="*/ 142589 h 190500"/>
                  <a:gd name="connsiteX7" fmla="*/ 571 w 7928"/>
                  <a:gd name="connsiteY7" fmla="*/ 94964 h 190500"/>
                  <a:gd name="connsiteX8" fmla="*/ 571 w 7928"/>
                  <a:gd name="connsiteY8" fmla="*/ 47339 h 190500"/>
                  <a:gd name="connsiteX9" fmla="*/ 571 w 7928"/>
                  <a:gd name="connsiteY9" fmla="*/ 23336 h 190500"/>
                  <a:gd name="connsiteX10" fmla="*/ 3048 w 7928"/>
                  <a:gd name="connsiteY10"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8" h="190500">
                    <a:moveTo>
                      <a:pt x="3048" y="0"/>
                    </a:moveTo>
                    <a:cubicBezTo>
                      <a:pt x="5048" y="15907"/>
                      <a:pt x="6096" y="31909"/>
                      <a:pt x="6953" y="47625"/>
                    </a:cubicBezTo>
                    <a:cubicBezTo>
                      <a:pt x="7810" y="63341"/>
                      <a:pt x="8001" y="79629"/>
                      <a:pt x="7906" y="95250"/>
                    </a:cubicBezTo>
                    <a:cubicBezTo>
                      <a:pt x="7810" y="110871"/>
                      <a:pt x="7334" y="127254"/>
                      <a:pt x="6001" y="142875"/>
                    </a:cubicBezTo>
                    <a:cubicBezTo>
                      <a:pt x="4905" y="158848"/>
                      <a:pt x="2905" y="174755"/>
                      <a:pt x="0" y="190500"/>
                    </a:cubicBezTo>
                    <a:cubicBezTo>
                      <a:pt x="0" y="182499"/>
                      <a:pt x="571" y="174498"/>
                      <a:pt x="571" y="166497"/>
                    </a:cubicBezTo>
                    <a:cubicBezTo>
                      <a:pt x="571" y="158496"/>
                      <a:pt x="571" y="150590"/>
                      <a:pt x="571" y="142589"/>
                    </a:cubicBezTo>
                    <a:lnTo>
                      <a:pt x="571" y="94964"/>
                    </a:lnTo>
                    <a:lnTo>
                      <a:pt x="571" y="47339"/>
                    </a:lnTo>
                    <a:lnTo>
                      <a:pt x="571" y="23336"/>
                    </a:lnTo>
                    <a:cubicBezTo>
                      <a:pt x="2381" y="16002"/>
                      <a:pt x="2381" y="8001"/>
                      <a:pt x="3048" y="0"/>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34BA414D-29D8-3D26-8BB6-0D26589DAC65}"/>
                  </a:ext>
                </a:extLst>
              </p:cNvPr>
              <p:cNvSpPr/>
              <p:nvPr/>
            </p:nvSpPr>
            <p:spPr>
              <a:xfrm>
                <a:off x="8376115" y="3077828"/>
                <a:ext cx="501430" cy="557136"/>
              </a:xfrm>
              <a:custGeom>
                <a:avLst/>
                <a:gdLst>
                  <a:gd name="connsiteX0" fmla="*/ 25848 w 501430"/>
                  <a:gd name="connsiteY0" fmla="*/ 405498 h 557136"/>
                  <a:gd name="connsiteX1" fmla="*/ 3273 w 501430"/>
                  <a:gd name="connsiteY1" fmla="*/ 551136 h 557136"/>
                  <a:gd name="connsiteX2" fmla="*/ 501431 w 501430"/>
                  <a:gd name="connsiteY2" fmla="*/ 557136 h 557136"/>
                  <a:gd name="connsiteX3" fmla="*/ 347793 w 501430"/>
                  <a:gd name="connsiteY3" fmla="*/ 56407 h 557136"/>
                  <a:gd name="connsiteX4" fmla="*/ 163865 w 501430"/>
                  <a:gd name="connsiteY4" fmla="*/ 32404 h 557136"/>
                  <a:gd name="connsiteX5" fmla="*/ 3940 w 501430"/>
                  <a:gd name="connsiteY5" fmla="*/ 270529 h 557136"/>
                  <a:gd name="connsiteX6" fmla="*/ 25848 w 501430"/>
                  <a:gd name="connsiteY6" fmla="*/ 405498 h 5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30" h="557136">
                    <a:moveTo>
                      <a:pt x="25848" y="405498"/>
                    </a:moveTo>
                    <a:lnTo>
                      <a:pt x="3273" y="551136"/>
                    </a:lnTo>
                    <a:lnTo>
                      <a:pt x="501431" y="557136"/>
                    </a:lnTo>
                    <a:cubicBezTo>
                      <a:pt x="501431" y="557136"/>
                      <a:pt x="467808" y="199377"/>
                      <a:pt x="347793" y="56407"/>
                    </a:cubicBezTo>
                    <a:cubicBezTo>
                      <a:pt x="287785" y="-15126"/>
                      <a:pt x="213300" y="-13411"/>
                      <a:pt x="163865" y="32404"/>
                    </a:cubicBezTo>
                    <a:cubicBezTo>
                      <a:pt x="151292" y="43929"/>
                      <a:pt x="22323" y="199282"/>
                      <a:pt x="3940" y="270529"/>
                    </a:cubicBezTo>
                    <a:cubicBezTo>
                      <a:pt x="-12062" y="333966"/>
                      <a:pt x="25848" y="405498"/>
                      <a:pt x="25848" y="405498"/>
                    </a:cubicBezTo>
                    <a:close/>
                  </a:path>
                </a:pathLst>
              </a:custGeom>
              <a:solidFill>
                <a:srgbClr val="EBEBEB"/>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5C476347-D83B-B2C3-B667-1E679B48DA90}"/>
                  </a:ext>
                </a:extLst>
              </p:cNvPr>
              <p:cNvSpPr/>
              <p:nvPr/>
            </p:nvSpPr>
            <p:spPr>
              <a:xfrm>
                <a:off x="8418286" y="3473022"/>
                <a:ext cx="175820" cy="13042"/>
              </a:xfrm>
              <a:custGeom>
                <a:avLst/>
                <a:gdLst>
                  <a:gd name="connsiteX0" fmla="*/ 174844 w 175820"/>
                  <a:gd name="connsiteY0" fmla="*/ 2494 h 13042"/>
                  <a:gd name="connsiteX1" fmla="*/ 87595 w 175820"/>
                  <a:gd name="connsiteY1" fmla="*/ 970 h 13042"/>
                  <a:gd name="connsiteX2" fmla="*/ 44542 w 175820"/>
                  <a:gd name="connsiteY2" fmla="*/ 5732 h 13042"/>
                  <a:gd name="connsiteX3" fmla="*/ 23111 w 175820"/>
                  <a:gd name="connsiteY3" fmla="*/ 8209 h 13042"/>
                  <a:gd name="connsiteX4" fmla="*/ 536 w 175820"/>
                  <a:gd name="connsiteY4" fmla="*/ 8209 h 13042"/>
                  <a:gd name="connsiteX5" fmla="*/ 536 w 175820"/>
                  <a:gd name="connsiteY5" fmla="*/ 9257 h 13042"/>
                  <a:gd name="connsiteX6" fmla="*/ 21682 w 175820"/>
                  <a:gd name="connsiteY6" fmla="*/ 12686 h 13042"/>
                  <a:gd name="connsiteX7" fmla="*/ 42351 w 175820"/>
                  <a:gd name="connsiteY7" fmla="*/ 12686 h 13042"/>
                  <a:gd name="connsiteX8" fmla="*/ 86261 w 175820"/>
                  <a:gd name="connsiteY8" fmla="*/ 9161 h 13042"/>
                  <a:gd name="connsiteX9" fmla="*/ 174939 w 175820"/>
                  <a:gd name="connsiteY9" fmla="*/ 4970 h 13042"/>
                  <a:gd name="connsiteX10" fmla="*/ 174844 w 175820"/>
                  <a:gd name="connsiteY10" fmla="*/ 2494 h 1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820" h="13042">
                    <a:moveTo>
                      <a:pt x="174844" y="2494"/>
                    </a:moveTo>
                    <a:cubicBezTo>
                      <a:pt x="145840" y="-202"/>
                      <a:pt x="116675" y="-716"/>
                      <a:pt x="87595" y="970"/>
                    </a:cubicBezTo>
                    <a:cubicBezTo>
                      <a:pt x="73212" y="2018"/>
                      <a:pt x="59020" y="3732"/>
                      <a:pt x="44542" y="5732"/>
                    </a:cubicBezTo>
                    <a:cubicBezTo>
                      <a:pt x="37398" y="6685"/>
                      <a:pt x="30254" y="7447"/>
                      <a:pt x="23111" y="8209"/>
                    </a:cubicBezTo>
                    <a:cubicBezTo>
                      <a:pt x="15614" y="9114"/>
                      <a:pt x="8033" y="9114"/>
                      <a:pt x="536" y="8209"/>
                    </a:cubicBezTo>
                    <a:cubicBezTo>
                      <a:pt x="-130" y="8209"/>
                      <a:pt x="-226" y="9066"/>
                      <a:pt x="536" y="9257"/>
                    </a:cubicBezTo>
                    <a:cubicBezTo>
                      <a:pt x="7499" y="10866"/>
                      <a:pt x="14567" y="12019"/>
                      <a:pt x="21682" y="12686"/>
                    </a:cubicBezTo>
                    <a:cubicBezTo>
                      <a:pt x="28559" y="13162"/>
                      <a:pt x="35474" y="13162"/>
                      <a:pt x="42351" y="12686"/>
                    </a:cubicBezTo>
                    <a:cubicBezTo>
                      <a:pt x="57020" y="11828"/>
                      <a:pt x="71593" y="10209"/>
                      <a:pt x="86261" y="9161"/>
                    </a:cubicBezTo>
                    <a:cubicBezTo>
                      <a:pt x="115789" y="7066"/>
                      <a:pt x="145316" y="4970"/>
                      <a:pt x="174939" y="4970"/>
                    </a:cubicBezTo>
                    <a:cubicBezTo>
                      <a:pt x="176082" y="4875"/>
                      <a:pt x="176177" y="2589"/>
                      <a:pt x="174844" y="2494"/>
                    </a:cubicBezTo>
                    <a:close/>
                  </a:path>
                </a:pathLst>
              </a:custGeom>
              <a:solidFill>
                <a:srgbClr val="263238"/>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C497FD7-E27A-F85A-3925-FE9814B590C3}"/>
                  </a:ext>
                </a:extLst>
              </p:cNvPr>
              <p:cNvSpPr/>
              <p:nvPr/>
            </p:nvSpPr>
            <p:spPr>
              <a:xfrm>
                <a:off x="8516393" y="3491676"/>
                <a:ext cx="143399" cy="24034"/>
              </a:xfrm>
              <a:custGeom>
                <a:avLst/>
                <a:gdLst>
                  <a:gd name="connsiteX0" fmla="*/ 142649 w 143399"/>
                  <a:gd name="connsiteY0" fmla="*/ 21844 h 24034"/>
                  <a:gd name="connsiteX1" fmla="*/ 72450 w 143399"/>
                  <a:gd name="connsiteY1" fmla="*/ 5652 h 24034"/>
                  <a:gd name="connsiteX2" fmla="*/ 36827 w 143399"/>
                  <a:gd name="connsiteY2" fmla="*/ 1270 h 24034"/>
                  <a:gd name="connsiteX3" fmla="*/ 19586 w 143399"/>
                  <a:gd name="connsiteY3" fmla="*/ 127 h 24034"/>
                  <a:gd name="connsiteX4" fmla="*/ 536 w 143399"/>
                  <a:gd name="connsiteY4" fmla="*/ 127 h 24034"/>
                  <a:gd name="connsiteX5" fmla="*/ 536 w 143399"/>
                  <a:gd name="connsiteY5" fmla="*/ 1080 h 24034"/>
                  <a:gd name="connsiteX6" fmla="*/ 18158 w 143399"/>
                  <a:gd name="connsiteY6" fmla="*/ 4223 h 24034"/>
                  <a:gd name="connsiteX7" fmla="*/ 35874 w 143399"/>
                  <a:gd name="connsiteY7" fmla="*/ 6890 h 24034"/>
                  <a:gd name="connsiteX8" fmla="*/ 71402 w 143399"/>
                  <a:gd name="connsiteY8" fmla="*/ 12510 h 24034"/>
                  <a:gd name="connsiteX9" fmla="*/ 142268 w 143399"/>
                  <a:gd name="connsiteY9" fmla="*/ 24035 h 24034"/>
                  <a:gd name="connsiteX10" fmla="*/ 142649 w 143399"/>
                  <a:gd name="connsiteY10" fmla="*/ 21844 h 2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399" h="24034">
                    <a:moveTo>
                      <a:pt x="142649" y="21844"/>
                    </a:moveTo>
                    <a:cubicBezTo>
                      <a:pt x="119580" y="15110"/>
                      <a:pt x="96139" y="9709"/>
                      <a:pt x="72450" y="5652"/>
                    </a:cubicBezTo>
                    <a:cubicBezTo>
                      <a:pt x="60639" y="3651"/>
                      <a:pt x="48733" y="2318"/>
                      <a:pt x="36827" y="1270"/>
                    </a:cubicBezTo>
                    <a:cubicBezTo>
                      <a:pt x="31112" y="794"/>
                      <a:pt x="25301" y="413"/>
                      <a:pt x="19586" y="127"/>
                    </a:cubicBezTo>
                    <a:cubicBezTo>
                      <a:pt x="13871" y="-159"/>
                      <a:pt x="6918" y="127"/>
                      <a:pt x="536" y="127"/>
                    </a:cubicBezTo>
                    <a:cubicBezTo>
                      <a:pt x="-130" y="127"/>
                      <a:pt x="-226" y="1080"/>
                      <a:pt x="536" y="1080"/>
                    </a:cubicBezTo>
                    <a:cubicBezTo>
                      <a:pt x="6442" y="1651"/>
                      <a:pt x="12252" y="3270"/>
                      <a:pt x="18158" y="4223"/>
                    </a:cubicBezTo>
                    <a:lnTo>
                      <a:pt x="35874" y="6890"/>
                    </a:lnTo>
                    <a:cubicBezTo>
                      <a:pt x="47685" y="8795"/>
                      <a:pt x="59496" y="10795"/>
                      <a:pt x="71402" y="12510"/>
                    </a:cubicBezTo>
                    <a:cubicBezTo>
                      <a:pt x="95120" y="16034"/>
                      <a:pt x="119027" y="19653"/>
                      <a:pt x="142268" y="24035"/>
                    </a:cubicBezTo>
                    <a:cubicBezTo>
                      <a:pt x="143602" y="24035"/>
                      <a:pt x="143792" y="22225"/>
                      <a:pt x="142649" y="21844"/>
                    </a:cubicBezTo>
                    <a:close/>
                  </a:path>
                </a:pathLst>
              </a:custGeom>
              <a:solidFill>
                <a:srgbClr val="263238"/>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E051F2F1-6FC9-610A-313E-A9F6899A191A}"/>
                  </a:ext>
                </a:extLst>
              </p:cNvPr>
              <p:cNvSpPr/>
              <p:nvPr/>
            </p:nvSpPr>
            <p:spPr>
              <a:xfrm>
                <a:off x="8593808" y="3082705"/>
                <a:ext cx="346317" cy="721995"/>
              </a:xfrm>
              <a:custGeom>
                <a:avLst/>
                <a:gdLst>
                  <a:gd name="connsiteX0" fmla="*/ 57138 w 346317"/>
                  <a:gd name="connsiteY0" fmla="*/ 0 h 721995"/>
                  <a:gd name="connsiteX1" fmla="*/ 1227 w 346317"/>
                  <a:gd name="connsiteY1" fmla="*/ 336899 h 721995"/>
                  <a:gd name="connsiteX2" fmla="*/ 274 w 346317"/>
                  <a:gd name="connsiteY2" fmla="*/ 721995 h 721995"/>
                  <a:gd name="connsiteX3" fmla="*/ 346317 w 346317"/>
                  <a:gd name="connsiteY3" fmla="*/ 657606 h 721995"/>
                  <a:gd name="connsiteX4" fmla="*/ 201919 w 346317"/>
                  <a:gd name="connsiteY4" fmla="*/ 160782 h 721995"/>
                  <a:gd name="connsiteX5" fmla="*/ 57138 w 346317"/>
                  <a:gd name="connsiteY5" fmla="*/ 0 h 72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317" h="721995">
                    <a:moveTo>
                      <a:pt x="57138" y="0"/>
                    </a:moveTo>
                    <a:cubicBezTo>
                      <a:pt x="57138" y="0"/>
                      <a:pt x="3227" y="278702"/>
                      <a:pt x="1227" y="336899"/>
                    </a:cubicBezTo>
                    <a:cubicBezTo>
                      <a:pt x="-773" y="395097"/>
                      <a:pt x="274" y="721995"/>
                      <a:pt x="274" y="721995"/>
                    </a:cubicBezTo>
                    <a:lnTo>
                      <a:pt x="346317" y="657606"/>
                    </a:lnTo>
                    <a:cubicBezTo>
                      <a:pt x="346317" y="657606"/>
                      <a:pt x="262021" y="306991"/>
                      <a:pt x="201919" y="160782"/>
                    </a:cubicBezTo>
                    <a:cubicBezTo>
                      <a:pt x="141816" y="14573"/>
                      <a:pt x="57138" y="0"/>
                      <a:pt x="57138" y="0"/>
                    </a:cubicBezTo>
                    <a:close/>
                  </a:path>
                </a:pathLst>
              </a:custGeom>
              <a:solidFill>
                <a:srgbClr val="455A64"/>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C185DD4A-9A32-436A-634B-A1300764FECF}"/>
                  </a:ext>
                </a:extLst>
              </p:cNvPr>
              <p:cNvSpPr/>
              <p:nvPr/>
            </p:nvSpPr>
            <p:spPr>
              <a:xfrm>
                <a:off x="8593892" y="3082895"/>
                <a:ext cx="90582" cy="529590"/>
              </a:xfrm>
              <a:custGeom>
                <a:avLst/>
                <a:gdLst>
                  <a:gd name="connsiteX0" fmla="*/ 47530 w 90582"/>
                  <a:gd name="connsiteY0" fmla="*/ 192405 h 529590"/>
                  <a:gd name="connsiteX1" fmla="*/ 68771 w 90582"/>
                  <a:gd name="connsiteY1" fmla="*/ 259842 h 529590"/>
                  <a:gd name="connsiteX2" fmla="*/ 0 w 90582"/>
                  <a:gd name="connsiteY2" fmla="*/ 529590 h 529590"/>
                  <a:gd name="connsiteX3" fmla="*/ 1143 w 90582"/>
                  <a:gd name="connsiteY3" fmla="*/ 336709 h 529590"/>
                  <a:gd name="connsiteX4" fmla="*/ 57055 w 90582"/>
                  <a:gd name="connsiteY4" fmla="*/ 0 h 529590"/>
                  <a:gd name="connsiteX5" fmla="*/ 57055 w 90582"/>
                  <a:gd name="connsiteY5" fmla="*/ 0 h 529590"/>
                  <a:gd name="connsiteX6" fmla="*/ 90583 w 90582"/>
                  <a:gd name="connsiteY6" fmla="*/ 161925 h 5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82" h="529590">
                    <a:moveTo>
                      <a:pt x="47530" y="192405"/>
                    </a:moveTo>
                    <a:lnTo>
                      <a:pt x="68771" y="259842"/>
                    </a:lnTo>
                    <a:lnTo>
                      <a:pt x="0" y="529590"/>
                    </a:lnTo>
                    <a:cubicBezTo>
                      <a:pt x="0" y="447104"/>
                      <a:pt x="0" y="363474"/>
                      <a:pt x="1143" y="336709"/>
                    </a:cubicBezTo>
                    <a:cubicBezTo>
                      <a:pt x="3238" y="279559"/>
                      <a:pt x="55531" y="8382"/>
                      <a:pt x="57055" y="0"/>
                    </a:cubicBezTo>
                    <a:lnTo>
                      <a:pt x="57055" y="0"/>
                    </a:lnTo>
                    <a:lnTo>
                      <a:pt x="90583" y="161925"/>
                    </a:lnTo>
                    <a:close/>
                  </a:path>
                </a:pathLst>
              </a:custGeom>
              <a:solidFill>
                <a:srgbClr val="37474F"/>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AE41B741-51FB-D7C7-A94D-FF6B6B7680A3}"/>
                  </a:ext>
                </a:extLst>
              </p:cNvPr>
              <p:cNvSpPr/>
              <p:nvPr/>
            </p:nvSpPr>
            <p:spPr>
              <a:xfrm>
                <a:off x="8324620" y="3094802"/>
                <a:ext cx="234029" cy="710279"/>
              </a:xfrm>
              <a:custGeom>
                <a:avLst/>
                <a:gdLst>
                  <a:gd name="connsiteX0" fmla="*/ 234029 w 234029"/>
                  <a:gd name="connsiteY0" fmla="*/ 0 h 710279"/>
                  <a:gd name="connsiteX1" fmla="*/ 115157 w 234029"/>
                  <a:gd name="connsiteY1" fmla="*/ 278892 h 710279"/>
                  <a:gd name="connsiteX2" fmla="*/ 72485 w 234029"/>
                  <a:gd name="connsiteY2" fmla="*/ 710279 h 710279"/>
                  <a:gd name="connsiteX3" fmla="*/ 0 w 234029"/>
                  <a:gd name="connsiteY3" fmla="*/ 691229 h 710279"/>
                  <a:gd name="connsiteX4" fmla="*/ 77343 w 234029"/>
                  <a:gd name="connsiteY4" fmla="*/ 388906 h 710279"/>
                  <a:gd name="connsiteX5" fmla="*/ 51435 w 234029"/>
                  <a:gd name="connsiteY5" fmla="*/ 266033 h 710279"/>
                  <a:gd name="connsiteX6" fmla="*/ 234029 w 234029"/>
                  <a:gd name="connsiteY6" fmla="*/ 0 h 71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029" h="710279">
                    <a:moveTo>
                      <a:pt x="234029" y="0"/>
                    </a:moveTo>
                    <a:cubicBezTo>
                      <a:pt x="234029" y="0"/>
                      <a:pt x="118015" y="226790"/>
                      <a:pt x="115157" y="278892"/>
                    </a:cubicBezTo>
                    <a:cubicBezTo>
                      <a:pt x="112300" y="330994"/>
                      <a:pt x="72485" y="710279"/>
                      <a:pt x="72485" y="710279"/>
                    </a:cubicBezTo>
                    <a:lnTo>
                      <a:pt x="0" y="691229"/>
                    </a:lnTo>
                    <a:lnTo>
                      <a:pt x="77343" y="388906"/>
                    </a:lnTo>
                    <a:cubicBezTo>
                      <a:pt x="77343" y="388906"/>
                      <a:pt x="40958" y="325946"/>
                      <a:pt x="51435" y="266033"/>
                    </a:cubicBezTo>
                    <a:cubicBezTo>
                      <a:pt x="64103" y="194215"/>
                      <a:pt x="199549" y="11239"/>
                      <a:pt x="234029" y="0"/>
                    </a:cubicBezTo>
                    <a:close/>
                  </a:path>
                </a:pathLst>
              </a:custGeom>
              <a:solidFill>
                <a:srgbClr val="455A64"/>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E804213-060A-7C7B-F1D6-A0619D0BBEFF}"/>
                  </a:ext>
                </a:extLst>
              </p:cNvPr>
              <p:cNvSpPr/>
              <p:nvPr/>
            </p:nvSpPr>
            <p:spPr>
              <a:xfrm>
                <a:off x="8418251" y="3094992"/>
                <a:ext cx="140303" cy="495395"/>
              </a:xfrm>
              <a:custGeom>
                <a:avLst/>
                <a:gdLst>
                  <a:gd name="connsiteX0" fmla="*/ 140303 w 140303"/>
                  <a:gd name="connsiteY0" fmla="*/ 0 h 495395"/>
                  <a:gd name="connsiteX1" fmla="*/ 21527 w 140303"/>
                  <a:gd name="connsiteY1" fmla="*/ 278321 h 495395"/>
                  <a:gd name="connsiteX2" fmla="*/ 952 w 140303"/>
                  <a:gd name="connsiteY2" fmla="*/ 495395 h 495395"/>
                  <a:gd name="connsiteX3" fmla="*/ 0 w 140303"/>
                  <a:gd name="connsiteY3" fmla="*/ 225457 h 495395"/>
                  <a:gd name="connsiteX4" fmla="*/ 49340 w 140303"/>
                  <a:gd name="connsiteY4" fmla="*/ 165925 h 495395"/>
                  <a:gd name="connsiteX5" fmla="*/ 26860 w 140303"/>
                  <a:gd name="connsiteY5" fmla="*/ 142399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03" h="495395">
                    <a:moveTo>
                      <a:pt x="140303" y="0"/>
                    </a:moveTo>
                    <a:cubicBezTo>
                      <a:pt x="136779" y="6858"/>
                      <a:pt x="24384" y="227362"/>
                      <a:pt x="21527" y="278321"/>
                    </a:cubicBezTo>
                    <a:cubicBezTo>
                      <a:pt x="20193" y="302609"/>
                      <a:pt x="10668" y="399478"/>
                      <a:pt x="952" y="495395"/>
                    </a:cubicBezTo>
                    <a:lnTo>
                      <a:pt x="0" y="225457"/>
                    </a:lnTo>
                    <a:lnTo>
                      <a:pt x="49340" y="165925"/>
                    </a:lnTo>
                    <a:lnTo>
                      <a:pt x="26860" y="142399"/>
                    </a:lnTo>
                    <a:close/>
                  </a:path>
                </a:pathLst>
              </a:custGeom>
              <a:solidFill>
                <a:srgbClr val="37474F"/>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86336F1A-991F-D549-8830-82F142736F51}"/>
                  </a:ext>
                </a:extLst>
              </p:cNvPr>
              <p:cNvSpPr/>
              <p:nvPr/>
            </p:nvSpPr>
            <p:spPr>
              <a:xfrm>
                <a:off x="8338105" y="3135503"/>
                <a:ext cx="457635" cy="745705"/>
              </a:xfrm>
              <a:custGeom>
                <a:avLst/>
                <a:gdLst>
                  <a:gd name="connsiteX0" fmla="*/ 408758 w 457635"/>
                  <a:gd name="connsiteY0" fmla="*/ 65502 h 745705"/>
                  <a:gd name="connsiteX1" fmla="*/ 437333 w 457635"/>
                  <a:gd name="connsiteY1" fmla="*/ 538513 h 745705"/>
                  <a:gd name="connsiteX2" fmla="*/ 61286 w 457635"/>
                  <a:gd name="connsiteY2" fmla="*/ 745492 h 745705"/>
                  <a:gd name="connsiteX3" fmla="*/ 11089 w 457635"/>
                  <a:gd name="connsiteY3" fmla="*/ 485840 h 745705"/>
                  <a:gd name="connsiteX4" fmla="*/ 279027 w 457635"/>
                  <a:gd name="connsiteY4" fmla="*/ 370397 h 745705"/>
                  <a:gd name="connsiteX5" fmla="*/ 317889 w 457635"/>
                  <a:gd name="connsiteY5" fmla="*/ 94839 h 745705"/>
                  <a:gd name="connsiteX6" fmla="*/ 408758 w 457635"/>
                  <a:gd name="connsiteY6" fmla="*/ 65502 h 7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35" h="745705">
                    <a:moveTo>
                      <a:pt x="408758" y="65502"/>
                    </a:moveTo>
                    <a:cubicBezTo>
                      <a:pt x="460478" y="265527"/>
                      <a:pt x="473051" y="495746"/>
                      <a:pt x="437333" y="538513"/>
                    </a:cubicBezTo>
                    <a:cubicBezTo>
                      <a:pt x="397804" y="585472"/>
                      <a:pt x="183110" y="712726"/>
                      <a:pt x="61286" y="745492"/>
                    </a:cubicBezTo>
                    <a:cubicBezTo>
                      <a:pt x="29186" y="754159"/>
                      <a:pt x="-22915" y="496508"/>
                      <a:pt x="11089" y="485840"/>
                    </a:cubicBezTo>
                    <a:cubicBezTo>
                      <a:pt x="76430" y="465361"/>
                      <a:pt x="258167" y="397734"/>
                      <a:pt x="279027" y="370397"/>
                    </a:cubicBezTo>
                    <a:cubicBezTo>
                      <a:pt x="298077" y="345061"/>
                      <a:pt x="292362" y="237047"/>
                      <a:pt x="317889" y="94839"/>
                    </a:cubicBezTo>
                    <a:cubicBezTo>
                      <a:pt x="337320" y="-14222"/>
                      <a:pt x="382564" y="-36130"/>
                      <a:pt x="408758" y="65502"/>
                    </a:cubicBezTo>
                    <a:close/>
                  </a:path>
                </a:pathLst>
              </a:custGeom>
              <a:solidFill>
                <a:srgbClr val="F7A9A0"/>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7E1245F4-58B7-CCBB-B69D-5F1EC257B530}"/>
                  </a:ext>
                </a:extLst>
              </p:cNvPr>
              <p:cNvSpPr/>
              <p:nvPr/>
            </p:nvSpPr>
            <p:spPr>
              <a:xfrm>
                <a:off x="8032413" y="3600239"/>
                <a:ext cx="366691" cy="339642"/>
              </a:xfrm>
              <a:custGeom>
                <a:avLst/>
                <a:gdLst>
                  <a:gd name="connsiteX0" fmla="*/ 932 w 366691"/>
                  <a:gd name="connsiteY0" fmla="*/ 72730 h 339642"/>
                  <a:gd name="connsiteX1" fmla="*/ 18172 w 366691"/>
                  <a:gd name="connsiteY1" fmla="*/ 114640 h 339642"/>
                  <a:gd name="connsiteX2" fmla="*/ 170 w 366691"/>
                  <a:gd name="connsiteY2" fmla="*/ 150359 h 339642"/>
                  <a:gd name="connsiteX3" fmla="*/ 35603 w 366691"/>
                  <a:gd name="connsiteY3" fmla="*/ 187887 h 339642"/>
                  <a:gd name="connsiteX4" fmla="*/ 22649 w 366691"/>
                  <a:gd name="connsiteY4" fmla="*/ 228559 h 339642"/>
                  <a:gd name="connsiteX5" fmla="*/ 58939 w 366691"/>
                  <a:gd name="connsiteY5" fmla="*/ 270660 h 339642"/>
                  <a:gd name="connsiteX6" fmla="*/ 70084 w 366691"/>
                  <a:gd name="connsiteY6" fmla="*/ 313617 h 339642"/>
                  <a:gd name="connsiteX7" fmla="*/ 196480 w 366691"/>
                  <a:gd name="connsiteY7" fmla="*/ 337049 h 339642"/>
                  <a:gd name="connsiteX8" fmla="*/ 366692 w 366691"/>
                  <a:gd name="connsiteY8" fmla="*/ 280756 h 339642"/>
                  <a:gd name="connsiteX9" fmla="*/ 347642 w 366691"/>
                  <a:gd name="connsiteY9" fmla="*/ 26915 h 339642"/>
                  <a:gd name="connsiteX10" fmla="*/ 120566 w 366691"/>
                  <a:gd name="connsiteY10" fmla="*/ 2055 h 339642"/>
                  <a:gd name="connsiteX11" fmla="*/ 932 w 366691"/>
                  <a:gd name="connsiteY11" fmla="*/ 72730 h 33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691" h="339642">
                    <a:moveTo>
                      <a:pt x="932" y="72730"/>
                    </a:moveTo>
                    <a:cubicBezTo>
                      <a:pt x="-2636" y="88932"/>
                      <a:pt x="4238" y="105639"/>
                      <a:pt x="18172" y="114640"/>
                    </a:cubicBezTo>
                    <a:cubicBezTo>
                      <a:pt x="8193" y="124089"/>
                      <a:pt x="1825" y="136719"/>
                      <a:pt x="170" y="150359"/>
                    </a:cubicBezTo>
                    <a:cubicBezTo>
                      <a:pt x="-1544" y="174552"/>
                      <a:pt x="35603" y="187887"/>
                      <a:pt x="35603" y="187887"/>
                    </a:cubicBezTo>
                    <a:cubicBezTo>
                      <a:pt x="27273" y="199822"/>
                      <a:pt x="22758" y="214005"/>
                      <a:pt x="22649" y="228559"/>
                    </a:cubicBezTo>
                    <a:cubicBezTo>
                      <a:pt x="23316" y="251895"/>
                      <a:pt x="58939" y="270660"/>
                      <a:pt x="58939" y="270660"/>
                    </a:cubicBezTo>
                    <a:cubicBezTo>
                      <a:pt x="57370" y="285852"/>
                      <a:pt x="61325" y="301101"/>
                      <a:pt x="70084" y="313617"/>
                    </a:cubicBezTo>
                    <a:cubicBezTo>
                      <a:pt x="94848" y="346098"/>
                      <a:pt x="156952" y="340287"/>
                      <a:pt x="196480" y="337049"/>
                    </a:cubicBezTo>
                    <a:cubicBezTo>
                      <a:pt x="236009" y="333810"/>
                      <a:pt x="344975" y="287519"/>
                      <a:pt x="366692" y="280756"/>
                    </a:cubicBezTo>
                    <a:lnTo>
                      <a:pt x="347642" y="26915"/>
                    </a:lnTo>
                    <a:cubicBezTo>
                      <a:pt x="347642" y="26915"/>
                      <a:pt x="166762" y="-8804"/>
                      <a:pt x="120566" y="2055"/>
                    </a:cubicBezTo>
                    <a:cubicBezTo>
                      <a:pt x="81894" y="10437"/>
                      <a:pt x="8743" y="42822"/>
                      <a:pt x="932" y="72730"/>
                    </a:cubicBezTo>
                    <a:close/>
                  </a:path>
                </a:pathLst>
              </a:custGeom>
              <a:solidFill>
                <a:srgbClr val="F7A9A0"/>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9ED71206-17D6-2405-6868-DE99BA0062C0}"/>
                  </a:ext>
                </a:extLst>
              </p:cNvPr>
              <p:cNvSpPr/>
              <p:nvPr/>
            </p:nvSpPr>
            <p:spPr>
              <a:xfrm>
                <a:off x="8051517" y="3675731"/>
                <a:ext cx="124575" cy="36861"/>
              </a:xfrm>
              <a:custGeom>
                <a:avLst/>
                <a:gdLst>
                  <a:gd name="connsiteX0" fmla="*/ 497 w 124575"/>
                  <a:gd name="connsiteY0" fmla="*/ 34957 h 36861"/>
                  <a:gd name="connsiteX1" fmla="*/ 123751 w 124575"/>
                  <a:gd name="connsiteY1" fmla="*/ 0 h 36861"/>
                  <a:gd name="connsiteX2" fmla="*/ 123751 w 124575"/>
                  <a:gd name="connsiteY2" fmla="*/ 1429 h 36861"/>
                  <a:gd name="connsiteX3" fmla="*/ 783 w 124575"/>
                  <a:gd name="connsiteY3" fmla="*/ 36862 h 36861"/>
                  <a:gd name="connsiteX4" fmla="*/ 34 w 124575"/>
                  <a:gd name="connsiteY4" fmla="*/ 35585 h 36861"/>
                  <a:gd name="connsiteX5" fmla="*/ 497 w 124575"/>
                  <a:gd name="connsiteY5" fmla="*/ 34957 h 3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5" h="36861">
                    <a:moveTo>
                      <a:pt x="497" y="34957"/>
                    </a:moveTo>
                    <a:cubicBezTo>
                      <a:pt x="39359" y="15907"/>
                      <a:pt x="81841" y="9049"/>
                      <a:pt x="123751" y="0"/>
                    </a:cubicBezTo>
                    <a:cubicBezTo>
                      <a:pt x="124703" y="0"/>
                      <a:pt x="124989" y="1238"/>
                      <a:pt x="123751" y="1429"/>
                    </a:cubicBezTo>
                    <a:cubicBezTo>
                      <a:pt x="81841" y="10001"/>
                      <a:pt x="42217" y="26670"/>
                      <a:pt x="783" y="36862"/>
                    </a:cubicBezTo>
                    <a:cubicBezTo>
                      <a:pt x="223" y="36719"/>
                      <a:pt x="-112" y="36147"/>
                      <a:pt x="34" y="35585"/>
                    </a:cubicBezTo>
                    <a:cubicBezTo>
                      <a:pt x="103" y="35319"/>
                      <a:pt x="269" y="35100"/>
                      <a:pt x="497" y="34957"/>
                    </a:cubicBezTo>
                    <a:close/>
                  </a:path>
                </a:pathLst>
              </a:custGeom>
              <a:solidFill>
                <a:srgbClr val="263238"/>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3A2DA6C0-D24F-A767-AACF-DA2D659B4398}"/>
                  </a:ext>
                </a:extLst>
              </p:cNvPr>
              <p:cNvSpPr/>
              <p:nvPr/>
            </p:nvSpPr>
            <p:spPr>
              <a:xfrm>
                <a:off x="8067486" y="3766790"/>
                <a:ext cx="124194" cy="20859"/>
              </a:xfrm>
              <a:custGeom>
                <a:avLst/>
                <a:gdLst>
                  <a:gd name="connsiteX0" fmla="*/ 1102 w 124194"/>
                  <a:gd name="connsiteY0" fmla="*/ 17907 h 20859"/>
                  <a:gd name="connsiteX1" fmla="*/ 29677 w 124194"/>
                  <a:gd name="connsiteY1" fmla="*/ 11144 h 20859"/>
                  <a:gd name="connsiteX2" fmla="*/ 60728 w 124194"/>
                  <a:gd name="connsiteY2" fmla="*/ 6572 h 20859"/>
                  <a:gd name="connsiteX3" fmla="*/ 123403 w 124194"/>
                  <a:gd name="connsiteY3" fmla="*/ 0 h 20859"/>
                  <a:gd name="connsiteX4" fmla="*/ 123403 w 124194"/>
                  <a:gd name="connsiteY4" fmla="*/ 1429 h 20859"/>
                  <a:gd name="connsiteX5" fmla="*/ 61395 w 124194"/>
                  <a:gd name="connsiteY5" fmla="*/ 10954 h 20859"/>
                  <a:gd name="connsiteX6" fmla="*/ 30534 w 124194"/>
                  <a:gd name="connsiteY6" fmla="*/ 16573 h 20859"/>
                  <a:gd name="connsiteX7" fmla="*/ 1197 w 124194"/>
                  <a:gd name="connsiteY7" fmla="*/ 20860 h 20859"/>
                  <a:gd name="connsiteX8" fmla="*/ 36 w 124194"/>
                  <a:gd name="connsiteY8" fmla="*/ 19040 h 20859"/>
                  <a:gd name="connsiteX9" fmla="*/ 1102 w 124194"/>
                  <a:gd name="connsiteY9" fmla="*/ 17907 h 2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94" h="20859">
                    <a:moveTo>
                      <a:pt x="1102" y="17907"/>
                    </a:moveTo>
                    <a:cubicBezTo>
                      <a:pt x="10282" y="14383"/>
                      <a:pt x="19893" y="12116"/>
                      <a:pt x="29677" y="11144"/>
                    </a:cubicBezTo>
                    <a:cubicBezTo>
                      <a:pt x="40059" y="9430"/>
                      <a:pt x="50346" y="7906"/>
                      <a:pt x="60728" y="6572"/>
                    </a:cubicBezTo>
                    <a:cubicBezTo>
                      <a:pt x="81619" y="3781"/>
                      <a:pt x="102512" y="1591"/>
                      <a:pt x="123403" y="0"/>
                    </a:cubicBezTo>
                    <a:cubicBezTo>
                      <a:pt x="124260" y="0"/>
                      <a:pt x="124641" y="1333"/>
                      <a:pt x="123403" y="1429"/>
                    </a:cubicBezTo>
                    <a:cubicBezTo>
                      <a:pt x="102638" y="4191"/>
                      <a:pt x="81969" y="7239"/>
                      <a:pt x="61395" y="10954"/>
                    </a:cubicBezTo>
                    <a:lnTo>
                      <a:pt x="30534" y="16573"/>
                    </a:lnTo>
                    <a:cubicBezTo>
                      <a:pt x="20944" y="19088"/>
                      <a:pt x="11105" y="20517"/>
                      <a:pt x="1197" y="20860"/>
                    </a:cubicBezTo>
                    <a:cubicBezTo>
                      <a:pt x="375" y="20679"/>
                      <a:pt x="-145" y="19869"/>
                      <a:pt x="36" y="19040"/>
                    </a:cubicBezTo>
                    <a:cubicBezTo>
                      <a:pt x="156" y="18498"/>
                      <a:pt x="565" y="18059"/>
                      <a:pt x="1102" y="17907"/>
                    </a:cubicBez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9F30D54-E124-319E-3D4B-5B334062586A}"/>
                  </a:ext>
                </a:extLst>
              </p:cNvPr>
              <p:cNvSpPr/>
              <p:nvPr/>
            </p:nvSpPr>
            <p:spPr>
              <a:xfrm>
                <a:off x="8091809" y="3855182"/>
                <a:ext cx="113144" cy="17111"/>
              </a:xfrm>
              <a:custGeom>
                <a:avLst/>
                <a:gdLst>
                  <a:gd name="connsiteX0" fmla="*/ 400 w 113144"/>
                  <a:gd name="connsiteY0" fmla="*/ 15526 h 17111"/>
                  <a:gd name="connsiteX1" fmla="*/ 26594 w 113144"/>
                  <a:gd name="connsiteY1" fmla="*/ 10858 h 17111"/>
                  <a:gd name="connsiteX2" fmla="*/ 55169 w 113144"/>
                  <a:gd name="connsiteY2" fmla="*/ 7525 h 17111"/>
                  <a:gd name="connsiteX3" fmla="*/ 112319 w 113144"/>
                  <a:gd name="connsiteY3" fmla="*/ 0 h 17111"/>
                  <a:gd name="connsiteX4" fmla="*/ 112319 w 113144"/>
                  <a:gd name="connsiteY4" fmla="*/ 1429 h 17111"/>
                  <a:gd name="connsiteX5" fmla="*/ 55169 w 113144"/>
                  <a:gd name="connsiteY5" fmla="*/ 10954 h 17111"/>
                  <a:gd name="connsiteX6" fmla="*/ 26594 w 113144"/>
                  <a:gd name="connsiteY6" fmla="*/ 15050 h 17111"/>
                  <a:gd name="connsiteX7" fmla="*/ 686 w 113144"/>
                  <a:gd name="connsiteY7" fmla="*/ 16573 h 17111"/>
                  <a:gd name="connsiteX8" fmla="*/ 19 w 113144"/>
                  <a:gd name="connsiteY8" fmla="*/ 16192 h 17111"/>
                  <a:gd name="connsiteX9" fmla="*/ 400 w 113144"/>
                  <a:gd name="connsiteY9" fmla="*/ 15526 h 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44" h="17111">
                    <a:moveTo>
                      <a:pt x="400" y="15526"/>
                    </a:moveTo>
                    <a:cubicBezTo>
                      <a:pt x="8800" y="12487"/>
                      <a:pt x="17661" y="10906"/>
                      <a:pt x="26594" y="10858"/>
                    </a:cubicBezTo>
                    <a:lnTo>
                      <a:pt x="55169" y="7525"/>
                    </a:lnTo>
                    <a:cubicBezTo>
                      <a:pt x="74219" y="5239"/>
                      <a:pt x="93269" y="2953"/>
                      <a:pt x="112319" y="0"/>
                    </a:cubicBezTo>
                    <a:cubicBezTo>
                      <a:pt x="113272" y="0"/>
                      <a:pt x="113557" y="1333"/>
                      <a:pt x="112319" y="1429"/>
                    </a:cubicBezTo>
                    <a:cubicBezTo>
                      <a:pt x="93269" y="4572"/>
                      <a:pt x="74219" y="7906"/>
                      <a:pt x="55169" y="10954"/>
                    </a:cubicBezTo>
                    <a:lnTo>
                      <a:pt x="26594" y="15050"/>
                    </a:lnTo>
                    <a:cubicBezTo>
                      <a:pt x="18122" y="17116"/>
                      <a:pt x="9343" y="17640"/>
                      <a:pt x="686" y="16573"/>
                    </a:cubicBezTo>
                    <a:cubicBezTo>
                      <a:pt x="396" y="16650"/>
                      <a:pt x="98" y="16478"/>
                      <a:pt x="19" y="16192"/>
                    </a:cubicBezTo>
                    <a:cubicBezTo>
                      <a:pt x="-60" y="15907"/>
                      <a:pt x="111" y="15602"/>
                      <a:pt x="400" y="15526"/>
                    </a:cubicBezTo>
                    <a:close/>
                  </a:path>
                </a:pathLst>
              </a:custGeom>
              <a:solidFill>
                <a:srgbClr val="263238"/>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E0A8D4C-3FC2-2542-BA69-47217896872E}"/>
                  </a:ext>
                </a:extLst>
              </p:cNvPr>
              <p:cNvSpPr/>
              <p:nvPr/>
            </p:nvSpPr>
            <p:spPr>
              <a:xfrm>
                <a:off x="8367959" y="3117389"/>
                <a:ext cx="443131" cy="770654"/>
              </a:xfrm>
              <a:custGeom>
                <a:avLst/>
                <a:gdLst>
                  <a:gd name="connsiteX0" fmla="*/ 0 w 443131"/>
                  <a:gd name="connsiteY0" fmla="*/ 491381 h 770654"/>
                  <a:gd name="connsiteX1" fmla="*/ 109156 w 443131"/>
                  <a:gd name="connsiteY1" fmla="*/ 770655 h 770654"/>
                  <a:gd name="connsiteX2" fmla="*/ 433006 w 443131"/>
                  <a:gd name="connsiteY2" fmla="*/ 542055 h 770654"/>
                  <a:gd name="connsiteX3" fmla="*/ 392716 w 443131"/>
                  <a:gd name="connsiteY3" fmla="*/ 90093 h 770654"/>
                  <a:gd name="connsiteX4" fmla="*/ 281654 w 443131"/>
                  <a:gd name="connsiteY4" fmla="*/ 87807 h 770654"/>
                  <a:gd name="connsiteX5" fmla="*/ 246697 w 443131"/>
                  <a:gd name="connsiteY5" fmla="*/ 376986 h 770654"/>
                  <a:gd name="connsiteX6" fmla="*/ 0 w 443131"/>
                  <a:gd name="connsiteY6" fmla="*/ 491381 h 77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131" h="770654">
                    <a:moveTo>
                      <a:pt x="0" y="491381"/>
                    </a:moveTo>
                    <a:lnTo>
                      <a:pt x="109156" y="770655"/>
                    </a:lnTo>
                    <a:cubicBezTo>
                      <a:pt x="109156" y="770655"/>
                      <a:pt x="405670" y="634352"/>
                      <a:pt x="433006" y="542055"/>
                    </a:cubicBezTo>
                    <a:cubicBezTo>
                      <a:pt x="460343" y="449757"/>
                      <a:pt x="427387" y="225063"/>
                      <a:pt x="392716" y="90093"/>
                    </a:cubicBezTo>
                    <a:cubicBezTo>
                      <a:pt x="358045" y="-44876"/>
                      <a:pt x="307562" y="-13539"/>
                      <a:pt x="281654" y="87807"/>
                    </a:cubicBezTo>
                    <a:cubicBezTo>
                      <a:pt x="255746" y="189153"/>
                      <a:pt x="251270" y="355269"/>
                      <a:pt x="246697" y="376986"/>
                    </a:cubicBezTo>
                    <a:cubicBezTo>
                      <a:pt x="242125" y="398703"/>
                      <a:pt x="0" y="491381"/>
                      <a:pt x="0" y="491381"/>
                    </a:cubicBezTo>
                    <a:close/>
                  </a:path>
                </a:pathLst>
              </a:custGeom>
              <a:solidFill>
                <a:srgbClr val="455A64"/>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C15F9E68-ED64-4D3D-98C3-051248089095}"/>
                  </a:ext>
                </a:extLst>
              </p:cNvPr>
              <p:cNvSpPr/>
              <p:nvPr/>
            </p:nvSpPr>
            <p:spPr>
              <a:xfrm>
                <a:off x="8431014" y="3595171"/>
                <a:ext cx="102584" cy="252645"/>
              </a:xfrm>
              <a:custGeom>
                <a:avLst/>
                <a:gdLst>
                  <a:gd name="connsiteX0" fmla="*/ 53912 w 102584"/>
                  <a:gd name="connsiteY0" fmla="*/ 125137 h 252645"/>
                  <a:gd name="connsiteX1" fmla="*/ 102584 w 102584"/>
                  <a:gd name="connsiteY1" fmla="*/ 252391 h 252645"/>
                  <a:gd name="connsiteX2" fmla="*/ 102013 w 102584"/>
                  <a:gd name="connsiteY2" fmla="*/ 252391 h 252645"/>
                  <a:gd name="connsiteX3" fmla="*/ 47625 w 102584"/>
                  <a:gd name="connsiteY3" fmla="*/ 128566 h 252645"/>
                  <a:gd name="connsiteX4" fmla="*/ 0 w 102584"/>
                  <a:gd name="connsiteY4" fmla="*/ 931 h 252645"/>
                  <a:gd name="connsiteX5" fmla="*/ 1334 w 102584"/>
                  <a:gd name="connsiteY5" fmla="*/ 360 h 252645"/>
                  <a:gd name="connsiteX6" fmla="*/ 53912 w 102584"/>
                  <a:gd name="connsiteY6" fmla="*/ 125137 h 25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584" h="252645">
                    <a:moveTo>
                      <a:pt x="53912" y="125137"/>
                    </a:moveTo>
                    <a:cubicBezTo>
                      <a:pt x="62389" y="146188"/>
                      <a:pt x="95917" y="230865"/>
                      <a:pt x="102584" y="252391"/>
                    </a:cubicBezTo>
                    <a:cubicBezTo>
                      <a:pt x="102584" y="252391"/>
                      <a:pt x="102584" y="252963"/>
                      <a:pt x="102013" y="252391"/>
                    </a:cubicBezTo>
                    <a:cubicBezTo>
                      <a:pt x="91631" y="232770"/>
                      <a:pt x="56198" y="149902"/>
                      <a:pt x="47625" y="128566"/>
                    </a:cubicBezTo>
                    <a:cubicBezTo>
                      <a:pt x="29547" y="86875"/>
                      <a:pt x="13659" y="44270"/>
                      <a:pt x="0" y="931"/>
                    </a:cubicBezTo>
                    <a:cubicBezTo>
                      <a:pt x="0" y="169"/>
                      <a:pt x="953" y="-402"/>
                      <a:pt x="1334" y="360"/>
                    </a:cubicBezTo>
                    <a:cubicBezTo>
                      <a:pt x="21336" y="41222"/>
                      <a:pt x="36862" y="83323"/>
                      <a:pt x="53912" y="125137"/>
                    </a:cubicBezTo>
                    <a:close/>
                  </a:path>
                </a:pathLst>
              </a:custGeom>
              <a:solidFill>
                <a:srgbClr val="263238"/>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A066568D-A884-927A-2A0C-EBCAE60EC464}"/>
                  </a:ext>
                </a:extLst>
              </p:cNvPr>
              <p:cNvSpPr/>
              <p:nvPr/>
            </p:nvSpPr>
            <p:spPr>
              <a:xfrm>
                <a:off x="8654375" y="3258346"/>
                <a:ext cx="158399" cy="534447"/>
              </a:xfrm>
              <a:custGeom>
                <a:avLst/>
                <a:gdLst>
                  <a:gd name="connsiteX0" fmla="*/ 0 w 158399"/>
                  <a:gd name="connsiteY0" fmla="*/ 534448 h 534447"/>
                  <a:gd name="connsiteX1" fmla="*/ 117824 w 158399"/>
                  <a:gd name="connsiteY1" fmla="*/ 440531 h 534447"/>
                  <a:gd name="connsiteX2" fmla="*/ 140113 w 158399"/>
                  <a:gd name="connsiteY2" fmla="*/ 410623 h 534447"/>
                  <a:gd name="connsiteX3" fmla="*/ 149638 w 158399"/>
                  <a:gd name="connsiteY3" fmla="*/ 375190 h 534447"/>
                  <a:gd name="connsiteX4" fmla="*/ 151448 w 158399"/>
                  <a:gd name="connsiteY4" fmla="*/ 300038 h 534447"/>
                  <a:gd name="connsiteX5" fmla="*/ 139732 w 158399"/>
                  <a:gd name="connsiteY5" fmla="*/ 149542 h 534447"/>
                  <a:gd name="connsiteX6" fmla="*/ 117920 w 158399"/>
                  <a:gd name="connsiteY6" fmla="*/ 0 h 534447"/>
                  <a:gd name="connsiteX7" fmla="*/ 145733 w 158399"/>
                  <a:gd name="connsiteY7" fmla="*/ 148780 h 534447"/>
                  <a:gd name="connsiteX8" fmla="*/ 158115 w 158399"/>
                  <a:gd name="connsiteY8" fmla="*/ 299942 h 534447"/>
                  <a:gd name="connsiteX9" fmla="*/ 155258 w 158399"/>
                  <a:gd name="connsiteY9" fmla="*/ 376142 h 534447"/>
                  <a:gd name="connsiteX10" fmla="*/ 144304 w 158399"/>
                  <a:gd name="connsiteY10" fmla="*/ 413099 h 534447"/>
                  <a:gd name="connsiteX11" fmla="*/ 120872 w 158399"/>
                  <a:gd name="connsiteY11" fmla="*/ 443389 h 534447"/>
                  <a:gd name="connsiteX12" fmla="*/ 63246 w 158399"/>
                  <a:gd name="connsiteY12" fmla="*/ 492728 h 534447"/>
                  <a:gd name="connsiteX13" fmla="*/ 0 w 158399"/>
                  <a:gd name="connsiteY13" fmla="*/ 534448 h 53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399" h="534447">
                    <a:moveTo>
                      <a:pt x="0" y="534448"/>
                    </a:moveTo>
                    <a:cubicBezTo>
                      <a:pt x="42720" y="507730"/>
                      <a:pt x="82248" y="476221"/>
                      <a:pt x="117824" y="440531"/>
                    </a:cubicBezTo>
                    <a:cubicBezTo>
                      <a:pt x="126397" y="431464"/>
                      <a:pt x="133874" y="421424"/>
                      <a:pt x="140113" y="410623"/>
                    </a:cubicBezTo>
                    <a:cubicBezTo>
                      <a:pt x="145704" y="399602"/>
                      <a:pt x="148952" y="387534"/>
                      <a:pt x="149638" y="375190"/>
                    </a:cubicBezTo>
                    <a:cubicBezTo>
                      <a:pt x="151819" y="350206"/>
                      <a:pt x="152419" y="325098"/>
                      <a:pt x="151448" y="300038"/>
                    </a:cubicBezTo>
                    <a:cubicBezTo>
                      <a:pt x="149638" y="249841"/>
                      <a:pt x="145733" y="199549"/>
                      <a:pt x="139732" y="149542"/>
                    </a:cubicBezTo>
                    <a:cubicBezTo>
                      <a:pt x="133731" y="99536"/>
                      <a:pt x="126778" y="49625"/>
                      <a:pt x="117920" y="0"/>
                    </a:cubicBezTo>
                    <a:cubicBezTo>
                      <a:pt x="129854" y="49054"/>
                      <a:pt x="139141" y="98727"/>
                      <a:pt x="145733" y="148780"/>
                    </a:cubicBezTo>
                    <a:cubicBezTo>
                      <a:pt x="152629" y="198901"/>
                      <a:pt x="156753" y="249365"/>
                      <a:pt x="158115" y="299942"/>
                    </a:cubicBezTo>
                    <a:cubicBezTo>
                      <a:pt x="158934" y="325374"/>
                      <a:pt x="157982" y="350844"/>
                      <a:pt x="155258" y="376142"/>
                    </a:cubicBezTo>
                    <a:cubicBezTo>
                      <a:pt x="154000" y="389049"/>
                      <a:pt x="150276" y="401593"/>
                      <a:pt x="144304" y="413099"/>
                    </a:cubicBezTo>
                    <a:cubicBezTo>
                      <a:pt x="137741" y="424101"/>
                      <a:pt x="129873" y="434273"/>
                      <a:pt x="120872" y="443389"/>
                    </a:cubicBezTo>
                    <a:cubicBezTo>
                      <a:pt x="103108" y="461448"/>
                      <a:pt x="83830" y="477955"/>
                      <a:pt x="63246" y="492728"/>
                    </a:cubicBezTo>
                    <a:cubicBezTo>
                      <a:pt x="42672" y="507492"/>
                      <a:pt x="21717" y="521494"/>
                      <a:pt x="0" y="534448"/>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D564D7E9-D1FA-E30A-3A96-B0772BBC4010}"/>
                  </a:ext>
                </a:extLst>
              </p:cNvPr>
              <p:cNvSpPr/>
              <p:nvPr/>
            </p:nvSpPr>
            <p:spPr>
              <a:xfrm>
                <a:off x="8787182" y="3301970"/>
                <a:ext cx="6532" cy="53816"/>
              </a:xfrm>
              <a:custGeom>
                <a:avLst/>
                <a:gdLst>
                  <a:gd name="connsiteX0" fmla="*/ 5782 w 6532"/>
                  <a:gd name="connsiteY0" fmla="*/ 0 h 53816"/>
                  <a:gd name="connsiteX1" fmla="*/ 5782 w 6532"/>
                  <a:gd name="connsiteY1" fmla="*/ 27146 h 53816"/>
                  <a:gd name="connsiteX2" fmla="*/ 3782 w 6532"/>
                  <a:gd name="connsiteY2" fmla="*/ 40576 h 53816"/>
                  <a:gd name="connsiteX3" fmla="*/ 68 w 6532"/>
                  <a:gd name="connsiteY3" fmla="*/ 53816 h 53816"/>
                  <a:gd name="connsiteX4" fmla="*/ 1115 w 6532"/>
                  <a:gd name="connsiteY4" fmla="*/ 26670 h 53816"/>
                  <a:gd name="connsiteX5" fmla="*/ 5782 w 6532"/>
                  <a:gd name="connsiteY5" fmla="*/ 0 h 5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32" h="53816">
                    <a:moveTo>
                      <a:pt x="5782" y="0"/>
                    </a:moveTo>
                    <a:cubicBezTo>
                      <a:pt x="6783" y="9020"/>
                      <a:pt x="6783" y="18126"/>
                      <a:pt x="5782" y="27146"/>
                    </a:cubicBezTo>
                    <a:cubicBezTo>
                      <a:pt x="5354" y="31652"/>
                      <a:pt x="4687" y="36138"/>
                      <a:pt x="3782" y="40576"/>
                    </a:cubicBezTo>
                    <a:cubicBezTo>
                      <a:pt x="2925" y="45091"/>
                      <a:pt x="1677" y="49521"/>
                      <a:pt x="68" y="53816"/>
                    </a:cubicBezTo>
                    <a:cubicBezTo>
                      <a:pt x="-161" y="44758"/>
                      <a:pt x="191" y="35690"/>
                      <a:pt x="1115" y="26670"/>
                    </a:cubicBezTo>
                    <a:cubicBezTo>
                      <a:pt x="1925" y="17669"/>
                      <a:pt x="3478" y="8744"/>
                      <a:pt x="5782" y="0"/>
                    </a:cubicBez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E7EC51AB-93B5-B762-2ACD-DC42EECF33C2}"/>
                  </a:ext>
                </a:extLst>
              </p:cNvPr>
              <p:cNvSpPr/>
              <p:nvPr/>
            </p:nvSpPr>
            <p:spPr>
              <a:xfrm>
                <a:off x="8528931" y="2946211"/>
                <a:ext cx="115783" cy="221524"/>
              </a:xfrm>
              <a:custGeom>
                <a:avLst/>
                <a:gdLst>
                  <a:gd name="connsiteX0" fmla="*/ 113157 w 115783"/>
                  <a:gd name="connsiteY0" fmla="*/ 161544 h 221524"/>
                  <a:gd name="connsiteX1" fmla="*/ 17431 w 115783"/>
                  <a:gd name="connsiteY1" fmla="*/ 221075 h 221524"/>
                  <a:gd name="connsiteX2" fmla="*/ 10954 w 115783"/>
                  <a:gd name="connsiteY2" fmla="*/ 143161 h 221524"/>
                  <a:gd name="connsiteX3" fmla="*/ 10287 w 115783"/>
                  <a:gd name="connsiteY3" fmla="*/ 137446 h 221524"/>
                  <a:gd name="connsiteX4" fmla="*/ 0 w 115783"/>
                  <a:gd name="connsiteY4" fmla="*/ 57150 h 221524"/>
                  <a:gd name="connsiteX5" fmla="*/ 97917 w 115783"/>
                  <a:gd name="connsiteY5" fmla="*/ 6572 h 221524"/>
                  <a:gd name="connsiteX6" fmla="*/ 112014 w 115783"/>
                  <a:gd name="connsiteY6" fmla="*/ 0 h 221524"/>
                  <a:gd name="connsiteX7" fmla="*/ 114776 w 115783"/>
                  <a:gd name="connsiteY7" fmla="*/ 49721 h 221524"/>
                  <a:gd name="connsiteX8" fmla="*/ 114776 w 115783"/>
                  <a:gd name="connsiteY8" fmla="*/ 53626 h 221524"/>
                  <a:gd name="connsiteX9" fmla="*/ 114776 w 115783"/>
                  <a:gd name="connsiteY9" fmla="*/ 58103 h 221524"/>
                  <a:gd name="connsiteX10" fmla="*/ 115443 w 115783"/>
                  <a:gd name="connsiteY10" fmla="*/ 70675 h 221524"/>
                  <a:gd name="connsiteX11" fmla="*/ 115443 w 115783"/>
                  <a:gd name="connsiteY11" fmla="*/ 80200 h 221524"/>
                  <a:gd name="connsiteX12" fmla="*/ 115443 w 115783"/>
                  <a:gd name="connsiteY12" fmla="*/ 89725 h 221524"/>
                  <a:gd name="connsiteX13" fmla="*/ 113157 w 115783"/>
                  <a:gd name="connsiteY13" fmla="*/ 161544 h 22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783" h="221524">
                    <a:moveTo>
                      <a:pt x="113157" y="161544"/>
                    </a:moveTo>
                    <a:cubicBezTo>
                      <a:pt x="110109" y="171069"/>
                      <a:pt x="59912" y="227076"/>
                      <a:pt x="17431" y="221075"/>
                    </a:cubicBezTo>
                    <a:cubicBezTo>
                      <a:pt x="3524" y="219075"/>
                      <a:pt x="10954" y="143161"/>
                      <a:pt x="10954" y="143161"/>
                    </a:cubicBezTo>
                    <a:lnTo>
                      <a:pt x="10287" y="137446"/>
                    </a:lnTo>
                    <a:lnTo>
                      <a:pt x="0" y="57150"/>
                    </a:lnTo>
                    <a:lnTo>
                      <a:pt x="97917" y="6572"/>
                    </a:lnTo>
                    <a:lnTo>
                      <a:pt x="112014" y="0"/>
                    </a:lnTo>
                    <a:cubicBezTo>
                      <a:pt x="112014" y="0"/>
                      <a:pt x="113348" y="22098"/>
                      <a:pt x="114776" y="49721"/>
                    </a:cubicBezTo>
                    <a:cubicBezTo>
                      <a:pt x="114776" y="50959"/>
                      <a:pt x="114776" y="52292"/>
                      <a:pt x="114776" y="53626"/>
                    </a:cubicBezTo>
                    <a:lnTo>
                      <a:pt x="114776" y="58103"/>
                    </a:lnTo>
                    <a:cubicBezTo>
                      <a:pt x="114776" y="62198"/>
                      <a:pt x="115252" y="66485"/>
                      <a:pt x="115443" y="70675"/>
                    </a:cubicBezTo>
                    <a:cubicBezTo>
                      <a:pt x="115633" y="74867"/>
                      <a:pt x="115443" y="76962"/>
                      <a:pt x="115443" y="80200"/>
                    </a:cubicBezTo>
                    <a:lnTo>
                      <a:pt x="115443" y="89725"/>
                    </a:lnTo>
                    <a:cubicBezTo>
                      <a:pt x="116300" y="113690"/>
                      <a:pt x="115538" y="137684"/>
                      <a:pt x="113157" y="161544"/>
                    </a:cubicBezTo>
                    <a:close/>
                  </a:path>
                </a:pathLst>
              </a:custGeom>
              <a:solidFill>
                <a:srgbClr val="F7A9A0"/>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D0D9A490-DCB5-CDC2-4D5B-B943CFD625D1}"/>
                  </a:ext>
                </a:extLst>
              </p:cNvPr>
              <p:cNvSpPr/>
              <p:nvPr/>
            </p:nvSpPr>
            <p:spPr>
              <a:xfrm>
                <a:off x="8528645" y="2946211"/>
                <a:ext cx="115062" cy="137445"/>
              </a:xfrm>
              <a:custGeom>
                <a:avLst/>
                <a:gdLst>
                  <a:gd name="connsiteX0" fmla="*/ 115062 w 115062"/>
                  <a:gd name="connsiteY0" fmla="*/ 49721 h 137445"/>
                  <a:gd name="connsiteX1" fmla="*/ 10287 w 115062"/>
                  <a:gd name="connsiteY1" fmla="*/ 137446 h 137445"/>
                  <a:gd name="connsiteX2" fmla="*/ 0 w 115062"/>
                  <a:gd name="connsiteY2" fmla="*/ 57150 h 137445"/>
                  <a:gd name="connsiteX3" fmla="*/ 97917 w 115062"/>
                  <a:gd name="connsiteY3" fmla="*/ 6572 h 137445"/>
                  <a:gd name="connsiteX4" fmla="*/ 112014 w 115062"/>
                  <a:gd name="connsiteY4" fmla="*/ 0 h 137445"/>
                  <a:gd name="connsiteX5" fmla="*/ 115062 w 115062"/>
                  <a:gd name="connsiteY5" fmla="*/ 49721 h 13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62" h="137445">
                    <a:moveTo>
                      <a:pt x="115062" y="49721"/>
                    </a:moveTo>
                    <a:cubicBezTo>
                      <a:pt x="94793" y="92993"/>
                      <a:pt x="56445" y="125092"/>
                      <a:pt x="10287" y="137446"/>
                    </a:cubicBezTo>
                    <a:lnTo>
                      <a:pt x="0" y="57150"/>
                    </a:lnTo>
                    <a:lnTo>
                      <a:pt x="97917" y="6572"/>
                    </a:lnTo>
                    <a:lnTo>
                      <a:pt x="112014" y="0"/>
                    </a:lnTo>
                    <a:cubicBezTo>
                      <a:pt x="112014" y="0"/>
                      <a:pt x="113633" y="22098"/>
                      <a:pt x="115062" y="49721"/>
                    </a:cubicBezTo>
                    <a:close/>
                  </a:path>
                </a:pathLst>
              </a:custGeom>
              <a:solidFill>
                <a:srgbClr val="263238"/>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74852FD-230C-15E2-06E8-AF3A0381DF2B}"/>
                  </a:ext>
                </a:extLst>
              </p:cNvPr>
              <p:cNvSpPr/>
              <p:nvPr/>
            </p:nvSpPr>
            <p:spPr>
              <a:xfrm>
                <a:off x="8431201" y="2718375"/>
                <a:ext cx="283910" cy="324156"/>
              </a:xfrm>
              <a:custGeom>
                <a:avLst/>
                <a:gdLst>
                  <a:gd name="connsiteX0" fmla="*/ 21054 w 283910"/>
                  <a:gd name="connsiteY0" fmla="*/ 120870 h 324156"/>
                  <a:gd name="connsiteX1" fmla="*/ 64393 w 283910"/>
                  <a:gd name="connsiteY1" fmla="*/ 311370 h 324156"/>
                  <a:gd name="connsiteX2" fmla="*/ 247845 w 283910"/>
                  <a:gd name="connsiteY2" fmla="*/ 232884 h 324156"/>
                  <a:gd name="connsiteX3" fmla="*/ 217555 w 283910"/>
                  <a:gd name="connsiteY3" fmla="*/ 13809 h 324156"/>
                  <a:gd name="connsiteX4" fmla="*/ 21054 w 283910"/>
                  <a:gd name="connsiteY4" fmla="*/ 120870 h 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910" h="324156">
                    <a:moveTo>
                      <a:pt x="21054" y="120870"/>
                    </a:moveTo>
                    <a:cubicBezTo>
                      <a:pt x="-35334" y="251173"/>
                      <a:pt x="36294" y="299655"/>
                      <a:pt x="64393" y="311370"/>
                    </a:cubicBezTo>
                    <a:cubicBezTo>
                      <a:pt x="89920" y="322419"/>
                      <a:pt x="178217" y="356614"/>
                      <a:pt x="247845" y="232884"/>
                    </a:cubicBezTo>
                    <a:cubicBezTo>
                      <a:pt x="317472" y="109155"/>
                      <a:pt x="274610" y="41718"/>
                      <a:pt x="217555" y="13809"/>
                    </a:cubicBezTo>
                    <a:cubicBezTo>
                      <a:pt x="160500" y="-14099"/>
                      <a:pt x="77442" y="-9432"/>
                      <a:pt x="21054" y="120870"/>
                    </a:cubicBezTo>
                    <a:close/>
                  </a:path>
                </a:pathLst>
              </a:custGeom>
              <a:solidFill>
                <a:srgbClr val="F7A9A0"/>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7302EBD9-C76D-D2FD-8D81-E7898B219949}"/>
                  </a:ext>
                </a:extLst>
              </p:cNvPr>
              <p:cNvSpPr/>
              <p:nvPr/>
            </p:nvSpPr>
            <p:spPr>
              <a:xfrm>
                <a:off x="8469876" y="2702951"/>
                <a:ext cx="273472" cy="259262"/>
              </a:xfrm>
              <a:custGeom>
                <a:avLst/>
                <a:gdLst>
                  <a:gd name="connsiteX0" fmla="*/ 209741 w 273472"/>
                  <a:gd name="connsiteY0" fmla="*/ 259262 h 259262"/>
                  <a:gd name="connsiteX1" fmla="*/ 198787 w 273472"/>
                  <a:gd name="connsiteY1" fmla="*/ 202112 h 259262"/>
                  <a:gd name="connsiteX2" fmla="*/ 161544 w 273472"/>
                  <a:gd name="connsiteY2" fmla="*/ 111434 h 259262"/>
                  <a:gd name="connsiteX3" fmla="*/ 161544 w 273472"/>
                  <a:gd name="connsiteY3" fmla="*/ 174966 h 259262"/>
                  <a:gd name="connsiteX4" fmla="*/ 73152 w 273472"/>
                  <a:gd name="connsiteY4" fmla="*/ 53046 h 259262"/>
                  <a:gd name="connsiteX5" fmla="*/ 82201 w 273472"/>
                  <a:gd name="connsiteY5" fmla="*/ 110863 h 259262"/>
                  <a:gd name="connsiteX6" fmla="*/ 44672 w 273472"/>
                  <a:gd name="connsiteY6" fmla="*/ 53713 h 259262"/>
                  <a:gd name="connsiteX7" fmla="*/ 0 w 273472"/>
                  <a:gd name="connsiteY7" fmla="*/ 95146 h 259262"/>
                  <a:gd name="connsiteX8" fmla="*/ 185928 w 273472"/>
                  <a:gd name="connsiteY8" fmla="*/ 17137 h 259262"/>
                  <a:gd name="connsiteX9" fmla="*/ 273177 w 273472"/>
                  <a:gd name="connsiteY9" fmla="*/ 131437 h 259262"/>
                  <a:gd name="connsiteX10" fmla="*/ 209741 w 273472"/>
                  <a:gd name="connsiteY10" fmla="*/ 259262 h 25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472" h="259262">
                    <a:moveTo>
                      <a:pt x="209741" y="259262"/>
                    </a:moveTo>
                    <a:cubicBezTo>
                      <a:pt x="186023" y="252404"/>
                      <a:pt x="198787" y="202112"/>
                      <a:pt x="198787" y="202112"/>
                    </a:cubicBezTo>
                    <a:cubicBezTo>
                      <a:pt x="198787" y="202112"/>
                      <a:pt x="151829" y="184681"/>
                      <a:pt x="161544" y="111434"/>
                    </a:cubicBezTo>
                    <a:cubicBezTo>
                      <a:pt x="155334" y="132151"/>
                      <a:pt x="155334" y="154249"/>
                      <a:pt x="161544" y="174966"/>
                    </a:cubicBezTo>
                    <a:cubicBezTo>
                      <a:pt x="161544" y="174966"/>
                      <a:pt x="82105" y="135247"/>
                      <a:pt x="73152" y="53046"/>
                    </a:cubicBezTo>
                    <a:cubicBezTo>
                      <a:pt x="73152" y="53046"/>
                      <a:pt x="73819" y="93432"/>
                      <a:pt x="82201" y="110863"/>
                    </a:cubicBezTo>
                    <a:cubicBezTo>
                      <a:pt x="63579" y="96613"/>
                      <a:pt x="50340" y="76468"/>
                      <a:pt x="44672" y="53713"/>
                    </a:cubicBezTo>
                    <a:cubicBezTo>
                      <a:pt x="44672" y="53713"/>
                      <a:pt x="15240" y="88288"/>
                      <a:pt x="0" y="95146"/>
                    </a:cubicBezTo>
                    <a:cubicBezTo>
                      <a:pt x="0" y="95146"/>
                      <a:pt x="57150" y="-48395"/>
                      <a:pt x="185928" y="17137"/>
                    </a:cubicBezTo>
                    <a:cubicBezTo>
                      <a:pt x="185928" y="17137"/>
                      <a:pt x="267843" y="54189"/>
                      <a:pt x="273177" y="131437"/>
                    </a:cubicBezTo>
                    <a:cubicBezTo>
                      <a:pt x="278511" y="208684"/>
                      <a:pt x="209741" y="259262"/>
                      <a:pt x="209741" y="259262"/>
                    </a:cubicBezTo>
                    <a:close/>
                  </a:path>
                </a:pathLst>
              </a:custGeom>
              <a:solidFill>
                <a:srgbClr val="263238"/>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38B29A9D-BD76-2725-DB65-BECD562CDE3C}"/>
                  </a:ext>
                </a:extLst>
              </p:cNvPr>
              <p:cNvSpPr/>
              <p:nvPr/>
            </p:nvSpPr>
            <p:spPr>
              <a:xfrm>
                <a:off x="8634468" y="2932384"/>
                <a:ext cx="81817" cy="76341"/>
              </a:xfrm>
              <a:custGeom>
                <a:avLst/>
                <a:gdLst>
                  <a:gd name="connsiteX0" fmla="*/ 19526 w 81817"/>
                  <a:gd name="connsiteY0" fmla="*/ 20305 h 76341"/>
                  <a:gd name="connsiteX1" fmla="*/ 78486 w 81817"/>
                  <a:gd name="connsiteY1" fmla="*/ 4874 h 76341"/>
                  <a:gd name="connsiteX2" fmla="*/ 26479 w 81817"/>
                  <a:gd name="connsiteY2" fmla="*/ 76216 h 76341"/>
                  <a:gd name="connsiteX3" fmla="*/ 76 w 81817"/>
                  <a:gd name="connsiteY3" fmla="*/ 54671 h 76341"/>
                  <a:gd name="connsiteX4" fmla="*/ 0 w 81817"/>
                  <a:gd name="connsiteY4" fmla="*/ 53737 h 76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17" h="76341">
                    <a:moveTo>
                      <a:pt x="19526" y="20305"/>
                    </a:moveTo>
                    <a:cubicBezTo>
                      <a:pt x="19526" y="20305"/>
                      <a:pt x="62960" y="-11985"/>
                      <a:pt x="78486" y="4874"/>
                    </a:cubicBezTo>
                    <a:cubicBezTo>
                      <a:pt x="94012" y="21733"/>
                      <a:pt x="51625" y="75264"/>
                      <a:pt x="26479" y="76216"/>
                    </a:cubicBezTo>
                    <a:cubicBezTo>
                      <a:pt x="13240" y="77559"/>
                      <a:pt x="1419" y="67910"/>
                      <a:pt x="76" y="54671"/>
                    </a:cubicBezTo>
                    <a:cubicBezTo>
                      <a:pt x="48" y="54356"/>
                      <a:pt x="19" y="54052"/>
                      <a:pt x="0" y="53737"/>
                    </a:cubicBezTo>
                    <a:close/>
                  </a:path>
                </a:pathLst>
              </a:custGeom>
              <a:solidFill>
                <a:srgbClr val="F7A9A0"/>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569E1D21-38E7-ED0E-780E-6F12D962B724}"/>
                  </a:ext>
                </a:extLst>
              </p:cNvPr>
              <p:cNvSpPr/>
              <p:nvPr/>
            </p:nvSpPr>
            <p:spPr>
              <a:xfrm>
                <a:off x="8646540" y="2951574"/>
                <a:ext cx="53841" cy="41524"/>
              </a:xfrm>
              <a:custGeom>
                <a:avLst/>
                <a:gdLst>
                  <a:gd name="connsiteX0" fmla="*/ 53841 w 53841"/>
                  <a:gd name="connsiteY0" fmla="*/ 734 h 41524"/>
                  <a:gd name="connsiteX1" fmla="*/ 53841 w 53841"/>
                  <a:gd name="connsiteY1" fmla="*/ 1401 h 41524"/>
                  <a:gd name="connsiteX2" fmla="*/ 12027 w 53841"/>
                  <a:gd name="connsiteY2" fmla="*/ 27499 h 41524"/>
                  <a:gd name="connsiteX3" fmla="*/ 30715 w 53841"/>
                  <a:gd name="connsiteY3" fmla="*/ 28604 h 41524"/>
                  <a:gd name="connsiteX4" fmla="*/ 32029 w 53841"/>
                  <a:gd name="connsiteY4" fmla="*/ 30357 h 41524"/>
                  <a:gd name="connsiteX5" fmla="*/ 31267 w 53841"/>
                  <a:gd name="connsiteY5" fmla="*/ 31023 h 41524"/>
                  <a:gd name="connsiteX6" fmla="*/ 14217 w 53841"/>
                  <a:gd name="connsiteY6" fmla="*/ 31023 h 41524"/>
                  <a:gd name="connsiteX7" fmla="*/ 2692 w 53841"/>
                  <a:gd name="connsiteY7" fmla="*/ 41025 h 41524"/>
                  <a:gd name="connsiteX8" fmla="*/ 311 w 53841"/>
                  <a:gd name="connsiteY8" fmla="*/ 39215 h 41524"/>
                  <a:gd name="connsiteX9" fmla="*/ 311 w 53841"/>
                  <a:gd name="connsiteY9" fmla="*/ 39215 h 41524"/>
                  <a:gd name="connsiteX10" fmla="*/ 53841 w 53841"/>
                  <a:gd name="connsiteY10" fmla="*/ 734 h 4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1" h="41524">
                    <a:moveTo>
                      <a:pt x="53841" y="734"/>
                    </a:moveTo>
                    <a:cubicBezTo>
                      <a:pt x="53841" y="734"/>
                      <a:pt x="53841" y="1401"/>
                      <a:pt x="53841" y="1401"/>
                    </a:cubicBezTo>
                    <a:cubicBezTo>
                      <a:pt x="35934" y="2544"/>
                      <a:pt x="22885" y="14355"/>
                      <a:pt x="12027" y="27499"/>
                    </a:cubicBezTo>
                    <a:cubicBezTo>
                      <a:pt x="17494" y="22641"/>
                      <a:pt x="25866" y="23137"/>
                      <a:pt x="30715" y="28604"/>
                    </a:cubicBezTo>
                    <a:cubicBezTo>
                      <a:pt x="31200" y="29156"/>
                      <a:pt x="31639" y="29737"/>
                      <a:pt x="32029" y="30357"/>
                    </a:cubicBezTo>
                    <a:cubicBezTo>
                      <a:pt x="32029" y="30357"/>
                      <a:pt x="32029" y="31309"/>
                      <a:pt x="31267" y="31023"/>
                    </a:cubicBezTo>
                    <a:cubicBezTo>
                      <a:pt x="26162" y="27413"/>
                      <a:pt x="19323" y="27413"/>
                      <a:pt x="14217" y="31023"/>
                    </a:cubicBezTo>
                    <a:cubicBezTo>
                      <a:pt x="10055" y="33966"/>
                      <a:pt x="6197" y="37319"/>
                      <a:pt x="2692" y="41025"/>
                    </a:cubicBezTo>
                    <a:cubicBezTo>
                      <a:pt x="1454" y="42263"/>
                      <a:pt x="-832" y="41025"/>
                      <a:pt x="311" y="39215"/>
                    </a:cubicBezTo>
                    <a:lnTo>
                      <a:pt x="311" y="39215"/>
                    </a:lnTo>
                    <a:cubicBezTo>
                      <a:pt x="6788" y="18450"/>
                      <a:pt x="31743" y="-4410"/>
                      <a:pt x="53841" y="734"/>
                    </a:cubicBezTo>
                    <a:close/>
                  </a:path>
                </a:pathLst>
              </a:custGeom>
              <a:solidFill>
                <a:srgbClr val="263238"/>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BD66BB6-413C-E43A-6764-A889109E3A54}"/>
                  </a:ext>
                </a:extLst>
              </p:cNvPr>
              <p:cNvSpPr/>
              <p:nvPr/>
            </p:nvSpPr>
            <p:spPr>
              <a:xfrm>
                <a:off x="8488639" y="2822485"/>
                <a:ext cx="26890" cy="14228"/>
              </a:xfrm>
              <a:custGeom>
                <a:avLst/>
                <a:gdLst>
                  <a:gd name="connsiteX0" fmla="*/ 4382 w 26890"/>
                  <a:gd name="connsiteY0" fmla="*/ 12951 h 14228"/>
                  <a:gd name="connsiteX1" fmla="*/ 14384 w 26890"/>
                  <a:gd name="connsiteY1" fmla="*/ 13808 h 14228"/>
                  <a:gd name="connsiteX2" fmla="*/ 24671 w 26890"/>
                  <a:gd name="connsiteY2" fmla="*/ 12760 h 14228"/>
                  <a:gd name="connsiteX3" fmla="*/ 26576 w 26890"/>
                  <a:gd name="connsiteY3" fmla="*/ 6759 h 14228"/>
                  <a:gd name="connsiteX4" fmla="*/ 15336 w 26890"/>
                  <a:gd name="connsiteY4" fmla="*/ 187 h 14228"/>
                  <a:gd name="connsiteX5" fmla="*/ 2192 w 26890"/>
                  <a:gd name="connsiteY5" fmla="*/ 3140 h 14228"/>
                  <a:gd name="connsiteX6" fmla="*/ 1115 w 26890"/>
                  <a:gd name="connsiteY6" fmla="*/ 10874 h 14228"/>
                  <a:gd name="connsiteX7" fmla="*/ 4382 w 26890"/>
                  <a:gd name="connsiteY7" fmla="*/ 12951 h 1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90" h="14228">
                    <a:moveTo>
                      <a:pt x="4382" y="12951"/>
                    </a:moveTo>
                    <a:cubicBezTo>
                      <a:pt x="7811" y="13522"/>
                      <a:pt x="10955" y="13522"/>
                      <a:pt x="14384" y="13808"/>
                    </a:cubicBezTo>
                    <a:cubicBezTo>
                      <a:pt x="17832" y="14617"/>
                      <a:pt x="21461" y="14255"/>
                      <a:pt x="24671" y="12760"/>
                    </a:cubicBezTo>
                    <a:cubicBezTo>
                      <a:pt x="26595" y="11426"/>
                      <a:pt x="27385" y="8959"/>
                      <a:pt x="26576" y="6759"/>
                    </a:cubicBezTo>
                    <a:cubicBezTo>
                      <a:pt x="24299" y="2692"/>
                      <a:pt x="19994" y="177"/>
                      <a:pt x="15336" y="187"/>
                    </a:cubicBezTo>
                    <a:cubicBezTo>
                      <a:pt x="10745" y="-461"/>
                      <a:pt x="6068" y="587"/>
                      <a:pt x="2192" y="3140"/>
                    </a:cubicBezTo>
                    <a:cubicBezTo>
                      <a:pt x="-237" y="4978"/>
                      <a:pt x="-723" y="8445"/>
                      <a:pt x="1115" y="10874"/>
                    </a:cubicBezTo>
                    <a:cubicBezTo>
                      <a:pt x="1925" y="11941"/>
                      <a:pt x="3077" y="12674"/>
                      <a:pt x="4382" y="12951"/>
                    </a:cubicBezTo>
                    <a:close/>
                  </a:path>
                </a:pathLst>
              </a:custGeom>
              <a:solidFill>
                <a:srgbClr val="263238"/>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2ECB3CBE-E475-DAA3-6CB3-F99231CB04A3}"/>
                  </a:ext>
                </a:extLst>
              </p:cNvPr>
              <p:cNvSpPr/>
              <p:nvPr/>
            </p:nvSpPr>
            <p:spPr>
              <a:xfrm>
                <a:off x="8571860" y="2846098"/>
                <a:ext cx="25087" cy="19501"/>
              </a:xfrm>
              <a:custGeom>
                <a:avLst/>
                <a:gdLst>
                  <a:gd name="connsiteX0" fmla="*/ 16984 w 25087"/>
                  <a:gd name="connsiteY0" fmla="*/ 18865 h 19501"/>
                  <a:gd name="connsiteX1" fmla="*/ 8316 w 25087"/>
                  <a:gd name="connsiteY1" fmla="*/ 14008 h 19501"/>
                  <a:gd name="connsiteX2" fmla="*/ 315 w 25087"/>
                  <a:gd name="connsiteY2" fmla="*/ 7340 h 19501"/>
                  <a:gd name="connsiteX3" fmla="*/ 2125 w 25087"/>
                  <a:gd name="connsiteY3" fmla="*/ 1340 h 19501"/>
                  <a:gd name="connsiteX4" fmla="*/ 15079 w 25087"/>
                  <a:gd name="connsiteY4" fmla="*/ 2197 h 19501"/>
                  <a:gd name="connsiteX5" fmla="*/ 24604 w 25087"/>
                  <a:gd name="connsiteY5" fmla="*/ 11722 h 19501"/>
                  <a:gd name="connsiteX6" fmla="*/ 21822 w 25087"/>
                  <a:gd name="connsiteY6" fmla="*/ 19018 h 19501"/>
                  <a:gd name="connsiteX7" fmla="*/ 16984 w 25087"/>
                  <a:gd name="connsiteY7" fmla="*/ 18865 h 1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87" h="19501">
                    <a:moveTo>
                      <a:pt x="16984" y="18865"/>
                    </a:moveTo>
                    <a:cubicBezTo>
                      <a:pt x="13935" y="17437"/>
                      <a:pt x="11268" y="15722"/>
                      <a:pt x="8316" y="14008"/>
                    </a:cubicBezTo>
                    <a:cubicBezTo>
                      <a:pt x="4992" y="12731"/>
                      <a:pt x="2172" y="10379"/>
                      <a:pt x="315" y="7340"/>
                    </a:cubicBezTo>
                    <a:cubicBezTo>
                      <a:pt x="-476" y="5159"/>
                      <a:pt x="258" y="2721"/>
                      <a:pt x="2125" y="1340"/>
                    </a:cubicBezTo>
                    <a:cubicBezTo>
                      <a:pt x="6287" y="-718"/>
                      <a:pt x="11221" y="-385"/>
                      <a:pt x="15079" y="2197"/>
                    </a:cubicBezTo>
                    <a:cubicBezTo>
                      <a:pt x="19308" y="4102"/>
                      <a:pt x="22698" y="7493"/>
                      <a:pt x="24604" y="11722"/>
                    </a:cubicBezTo>
                    <a:cubicBezTo>
                      <a:pt x="25851" y="14503"/>
                      <a:pt x="24604" y="17770"/>
                      <a:pt x="21822" y="19018"/>
                    </a:cubicBezTo>
                    <a:cubicBezTo>
                      <a:pt x="20270" y="19713"/>
                      <a:pt x="18488" y="19656"/>
                      <a:pt x="16984" y="18865"/>
                    </a:cubicBezTo>
                    <a:close/>
                  </a:path>
                </a:pathLst>
              </a:custGeom>
              <a:solidFill>
                <a:srgbClr val="263238"/>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0BE13DEA-2ECA-9B6B-6F58-6F4D453E351D}"/>
                  </a:ext>
                </a:extLst>
              </p:cNvPr>
              <p:cNvSpPr/>
              <p:nvPr/>
            </p:nvSpPr>
            <p:spPr>
              <a:xfrm>
                <a:off x="8555831" y="2885347"/>
                <a:ext cx="6628" cy="27917"/>
              </a:xfrm>
              <a:custGeom>
                <a:avLst/>
                <a:gdLst>
                  <a:gd name="connsiteX0" fmla="*/ 4533 w 6628"/>
                  <a:gd name="connsiteY0" fmla="*/ 0 h 27917"/>
                  <a:gd name="connsiteX1" fmla="*/ 5009 w 6628"/>
                  <a:gd name="connsiteY1" fmla="*/ 1048 h 27917"/>
                  <a:gd name="connsiteX2" fmla="*/ 6628 w 6628"/>
                  <a:gd name="connsiteY2" fmla="*/ 27337 h 27917"/>
                  <a:gd name="connsiteX3" fmla="*/ 6628 w 6628"/>
                  <a:gd name="connsiteY3" fmla="*/ 27908 h 27917"/>
                  <a:gd name="connsiteX4" fmla="*/ 4533 w 6628"/>
                  <a:gd name="connsiteY4" fmla="*/ 0 h 27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 h="27917">
                    <a:moveTo>
                      <a:pt x="4533" y="0"/>
                    </a:moveTo>
                    <a:cubicBezTo>
                      <a:pt x="4533" y="0"/>
                      <a:pt x="5104" y="667"/>
                      <a:pt x="5009" y="1048"/>
                    </a:cubicBezTo>
                    <a:cubicBezTo>
                      <a:pt x="1580" y="10573"/>
                      <a:pt x="-801" y="21431"/>
                      <a:pt x="6628" y="27337"/>
                    </a:cubicBezTo>
                    <a:cubicBezTo>
                      <a:pt x="6628" y="27337"/>
                      <a:pt x="6628" y="28004"/>
                      <a:pt x="6628" y="27908"/>
                    </a:cubicBezTo>
                    <a:cubicBezTo>
                      <a:pt x="-3468" y="22955"/>
                      <a:pt x="-230" y="8192"/>
                      <a:pt x="4533" y="0"/>
                    </a:cubicBezTo>
                    <a:close/>
                  </a:path>
                </a:pathLst>
              </a:custGeom>
              <a:solidFill>
                <a:srgbClr val="263238"/>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3696BDDB-663C-6A9F-60A9-219267388895}"/>
                  </a:ext>
                </a:extLst>
              </p:cNvPr>
              <p:cNvSpPr/>
              <p:nvPr/>
            </p:nvSpPr>
            <p:spPr>
              <a:xfrm>
                <a:off x="8557005" y="2878140"/>
                <a:ext cx="23045" cy="31411"/>
              </a:xfrm>
              <a:custGeom>
                <a:avLst/>
                <a:gdLst>
                  <a:gd name="connsiteX0" fmla="*/ 14979 w 23045"/>
                  <a:gd name="connsiteY0" fmla="*/ 254 h 31411"/>
                  <a:gd name="connsiteX1" fmla="*/ 7264 w 23045"/>
                  <a:gd name="connsiteY1" fmla="*/ 31115 h 31411"/>
                  <a:gd name="connsiteX2" fmla="*/ 14979 w 23045"/>
                  <a:gd name="connsiteY2" fmla="*/ 254 h 31411"/>
                </a:gdLst>
                <a:ahLst/>
                <a:cxnLst>
                  <a:cxn ang="0">
                    <a:pos x="connsiteX0" y="connsiteY0"/>
                  </a:cxn>
                  <a:cxn ang="0">
                    <a:pos x="connsiteX1" y="connsiteY1"/>
                  </a:cxn>
                  <a:cxn ang="0">
                    <a:pos x="connsiteX2" y="connsiteY2"/>
                  </a:cxn>
                </a:cxnLst>
                <a:rect l="l" t="t" r="r" b="b"/>
                <a:pathLst>
                  <a:path w="23045" h="31411">
                    <a:moveTo>
                      <a:pt x="14979" y="254"/>
                    </a:moveTo>
                    <a:cubicBezTo>
                      <a:pt x="30314" y="4159"/>
                      <a:pt x="21551" y="34734"/>
                      <a:pt x="7264" y="31115"/>
                    </a:cubicBezTo>
                    <a:cubicBezTo>
                      <a:pt x="-7024" y="27495"/>
                      <a:pt x="2025" y="-3080"/>
                      <a:pt x="14979" y="254"/>
                    </a:cubicBezTo>
                    <a:close/>
                  </a:path>
                </a:pathLst>
              </a:custGeom>
              <a:solidFill>
                <a:srgbClr val="263238"/>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48B68639-9576-D281-2730-053071257C33}"/>
                  </a:ext>
                </a:extLst>
              </p:cNvPr>
              <p:cNvSpPr/>
              <p:nvPr/>
            </p:nvSpPr>
            <p:spPr>
              <a:xfrm>
                <a:off x="8574734" y="2881307"/>
                <a:ext cx="20490" cy="15485"/>
              </a:xfrm>
              <a:custGeom>
                <a:avLst/>
                <a:gdLst>
                  <a:gd name="connsiteX0" fmla="*/ 2774 w 20490"/>
                  <a:gd name="connsiteY0" fmla="*/ 325 h 15485"/>
                  <a:gd name="connsiteX1" fmla="*/ 9727 w 20490"/>
                  <a:gd name="connsiteY1" fmla="*/ 7945 h 15485"/>
                  <a:gd name="connsiteX2" fmla="*/ 20491 w 20490"/>
                  <a:gd name="connsiteY2" fmla="*/ 4611 h 15485"/>
                  <a:gd name="connsiteX3" fmla="*/ 20491 w 20490"/>
                  <a:gd name="connsiteY3" fmla="*/ 5087 h 15485"/>
                  <a:gd name="connsiteX4" fmla="*/ 8394 w 20490"/>
                  <a:gd name="connsiteY4" fmla="*/ 15374 h 15485"/>
                  <a:gd name="connsiteX5" fmla="*/ 12 w 20490"/>
                  <a:gd name="connsiteY5" fmla="*/ 1849 h 15485"/>
                  <a:gd name="connsiteX6" fmla="*/ 2774 w 20490"/>
                  <a:gd name="connsiteY6" fmla="*/ 325 h 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90" h="15485">
                    <a:moveTo>
                      <a:pt x="2774" y="325"/>
                    </a:moveTo>
                    <a:cubicBezTo>
                      <a:pt x="4870" y="2897"/>
                      <a:pt x="6679" y="6707"/>
                      <a:pt x="9727" y="7945"/>
                    </a:cubicBezTo>
                    <a:cubicBezTo>
                      <a:pt x="12775" y="9183"/>
                      <a:pt x="17157" y="6992"/>
                      <a:pt x="20491" y="4611"/>
                    </a:cubicBezTo>
                    <a:cubicBezTo>
                      <a:pt x="20491" y="4611"/>
                      <a:pt x="20491" y="4611"/>
                      <a:pt x="20491" y="5087"/>
                    </a:cubicBezTo>
                    <a:cubicBezTo>
                      <a:pt x="18871" y="10993"/>
                      <a:pt x="14871" y="16327"/>
                      <a:pt x="8394" y="15374"/>
                    </a:cubicBezTo>
                    <a:cubicBezTo>
                      <a:pt x="1917" y="14422"/>
                      <a:pt x="-179" y="8136"/>
                      <a:pt x="12" y="1849"/>
                    </a:cubicBezTo>
                    <a:cubicBezTo>
                      <a:pt x="488" y="706"/>
                      <a:pt x="1822" y="-627"/>
                      <a:pt x="2774" y="325"/>
                    </a:cubicBezTo>
                    <a:close/>
                  </a:path>
                </a:pathLst>
              </a:custGeom>
              <a:solidFill>
                <a:srgbClr val="263238"/>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1EBE081-54BB-D78D-7CD8-15B71F29938C}"/>
                  </a:ext>
                </a:extLst>
              </p:cNvPr>
              <p:cNvSpPr/>
              <p:nvPr/>
            </p:nvSpPr>
            <p:spPr>
              <a:xfrm>
                <a:off x="8489688" y="2860963"/>
                <a:ext cx="17049" cy="22198"/>
              </a:xfrm>
              <a:custGeom>
                <a:avLst/>
                <a:gdLst>
                  <a:gd name="connsiteX0" fmla="*/ 17050 w 17049"/>
                  <a:gd name="connsiteY0" fmla="*/ 0 h 22198"/>
                  <a:gd name="connsiteX1" fmla="*/ 16097 w 17049"/>
                  <a:gd name="connsiteY1" fmla="*/ 667 h 22198"/>
                  <a:gd name="connsiteX2" fmla="*/ 0 w 17049"/>
                  <a:gd name="connsiteY2" fmla="*/ 21526 h 22198"/>
                  <a:gd name="connsiteX3" fmla="*/ 0 w 17049"/>
                  <a:gd name="connsiteY3" fmla="*/ 22098 h 22198"/>
                  <a:gd name="connsiteX4" fmla="*/ 17050 w 17049"/>
                  <a:gd name="connsiteY4" fmla="*/ 0 h 22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9" h="22198">
                    <a:moveTo>
                      <a:pt x="17050" y="0"/>
                    </a:moveTo>
                    <a:cubicBezTo>
                      <a:pt x="17050" y="0"/>
                      <a:pt x="16192" y="0"/>
                      <a:pt x="16097" y="667"/>
                    </a:cubicBezTo>
                    <a:cubicBezTo>
                      <a:pt x="13716" y="10192"/>
                      <a:pt x="9430" y="20765"/>
                      <a:pt x="0" y="21526"/>
                    </a:cubicBezTo>
                    <a:cubicBezTo>
                      <a:pt x="0" y="21526"/>
                      <a:pt x="0" y="21526"/>
                      <a:pt x="0" y="22098"/>
                    </a:cubicBezTo>
                    <a:cubicBezTo>
                      <a:pt x="10763" y="23527"/>
                      <a:pt x="16383" y="9430"/>
                      <a:pt x="17050" y="0"/>
                    </a:cubicBezTo>
                    <a:close/>
                  </a:path>
                </a:pathLst>
              </a:custGeom>
              <a:solidFill>
                <a:srgbClr val="263238"/>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5E96ADC2-2AAB-11A6-E249-0FC07F9A5601}"/>
                  </a:ext>
                </a:extLst>
              </p:cNvPr>
              <p:cNvSpPr/>
              <p:nvPr/>
            </p:nvSpPr>
            <p:spPr>
              <a:xfrm>
                <a:off x="8483538" y="2848027"/>
                <a:ext cx="23286" cy="31121"/>
              </a:xfrm>
              <a:custGeom>
                <a:avLst/>
                <a:gdLst>
                  <a:gd name="connsiteX0" fmla="*/ 17484 w 23286"/>
                  <a:gd name="connsiteY0" fmla="*/ 649 h 31121"/>
                  <a:gd name="connsiteX1" fmla="*/ 6626 w 23286"/>
                  <a:gd name="connsiteY1" fmla="*/ 30557 h 31121"/>
                  <a:gd name="connsiteX2" fmla="*/ 17484 w 23286"/>
                  <a:gd name="connsiteY2" fmla="*/ 649 h 31121"/>
                </a:gdLst>
                <a:ahLst/>
                <a:cxnLst>
                  <a:cxn ang="0">
                    <a:pos x="connsiteX0" y="connsiteY0"/>
                  </a:cxn>
                  <a:cxn ang="0">
                    <a:pos x="connsiteX1" y="connsiteY1"/>
                  </a:cxn>
                  <a:cxn ang="0">
                    <a:pos x="connsiteX2" y="connsiteY2"/>
                  </a:cxn>
                </a:cxnLst>
                <a:rect l="l" t="t" r="r" b="b"/>
                <a:pathLst>
                  <a:path w="23286" h="31121">
                    <a:moveTo>
                      <a:pt x="17484" y="649"/>
                    </a:moveTo>
                    <a:cubicBezTo>
                      <a:pt x="2625" y="-4781"/>
                      <a:pt x="-7185" y="25509"/>
                      <a:pt x="6626" y="30557"/>
                    </a:cubicBezTo>
                    <a:cubicBezTo>
                      <a:pt x="20437" y="35605"/>
                      <a:pt x="29962" y="5221"/>
                      <a:pt x="17484" y="649"/>
                    </a:cubicBezTo>
                    <a:close/>
                  </a:path>
                </a:pathLst>
              </a:custGeom>
              <a:solidFill>
                <a:srgbClr val="263238"/>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03BA2E1D-E5A0-3E04-6699-E5249B3BEC81}"/>
                  </a:ext>
                </a:extLst>
              </p:cNvPr>
              <p:cNvSpPr/>
              <p:nvPr/>
            </p:nvSpPr>
            <p:spPr>
              <a:xfrm>
                <a:off x="8477616" y="2842198"/>
                <a:ext cx="17799" cy="16324"/>
              </a:xfrm>
              <a:custGeom>
                <a:avLst/>
                <a:gdLst>
                  <a:gd name="connsiteX0" fmla="*/ 16835 w 17799"/>
                  <a:gd name="connsiteY0" fmla="*/ 6477 h 16324"/>
                  <a:gd name="connsiteX1" fmla="*/ 7786 w 17799"/>
                  <a:gd name="connsiteY1" fmla="*/ 8668 h 16324"/>
                  <a:gd name="connsiteX2" fmla="*/ 1881 w 17799"/>
                  <a:gd name="connsiteY2" fmla="*/ 0 h 16324"/>
                  <a:gd name="connsiteX3" fmla="*/ 1309 w 17799"/>
                  <a:gd name="connsiteY3" fmla="*/ 0 h 16324"/>
                  <a:gd name="connsiteX4" fmla="*/ 4452 w 17799"/>
                  <a:gd name="connsiteY4" fmla="*/ 15335 h 16324"/>
                  <a:gd name="connsiteX5" fmla="*/ 17692 w 17799"/>
                  <a:gd name="connsiteY5" fmla="*/ 8858 h 16324"/>
                  <a:gd name="connsiteX6" fmla="*/ 16835 w 17799"/>
                  <a:gd name="connsiteY6" fmla="*/ 6477 h 1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99" h="16324">
                    <a:moveTo>
                      <a:pt x="16835" y="6477"/>
                    </a:moveTo>
                    <a:cubicBezTo>
                      <a:pt x="13977" y="7334"/>
                      <a:pt x="10644" y="9430"/>
                      <a:pt x="7786" y="8668"/>
                    </a:cubicBezTo>
                    <a:cubicBezTo>
                      <a:pt x="4929" y="7906"/>
                      <a:pt x="2928" y="3810"/>
                      <a:pt x="1881" y="0"/>
                    </a:cubicBezTo>
                    <a:cubicBezTo>
                      <a:pt x="1881" y="0"/>
                      <a:pt x="1881" y="0"/>
                      <a:pt x="1309" y="0"/>
                    </a:cubicBezTo>
                    <a:cubicBezTo>
                      <a:pt x="-786" y="5810"/>
                      <a:pt x="-786" y="12383"/>
                      <a:pt x="4452" y="15335"/>
                    </a:cubicBezTo>
                    <a:cubicBezTo>
                      <a:pt x="9691" y="18288"/>
                      <a:pt x="13977" y="14192"/>
                      <a:pt x="17692" y="8858"/>
                    </a:cubicBezTo>
                    <a:cubicBezTo>
                      <a:pt x="17978" y="7620"/>
                      <a:pt x="17692" y="6096"/>
                      <a:pt x="16835" y="6477"/>
                    </a:cubicBezTo>
                    <a:close/>
                  </a:path>
                </a:pathLst>
              </a:custGeom>
              <a:solidFill>
                <a:srgbClr val="263238"/>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2769382D-9E86-27E1-EBC1-D07C43274BEF}"/>
                  </a:ext>
                </a:extLst>
              </p:cNvPr>
              <p:cNvSpPr/>
              <p:nvPr/>
            </p:nvSpPr>
            <p:spPr>
              <a:xfrm>
                <a:off x="8508833" y="2956784"/>
                <a:ext cx="20478" cy="8191"/>
              </a:xfrm>
              <a:custGeom>
                <a:avLst/>
                <a:gdLst>
                  <a:gd name="connsiteX0" fmla="*/ 19621 w 20478"/>
                  <a:gd name="connsiteY0" fmla="*/ 1238 h 8191"/>
                  <a:gd name="connsiteX1" fmla="*/ 10096 w 20478"/>
                  <a:gd name="connsiteY1" fmla="*/ 4858 h 8191"/>
                  <a:gd name="connsiteX2" fmla="*/ 571 w 20478"/>
                  <a:gd name="connsiteY2" fmla="*/ 0 h 8191"/>
                  <a:gd name="connsiteX3" fmla="*/ 0 w 20478"/>
                  <a:gd name="connsiteY3" fmla="*/ 0 h 8191"/>
                  <a:gd name="connsiteX4" fmla="*/ 10954 w 20478"/>
                  <a:gd name="connsiteY4" fmla="*/ 8192 h 8191"/>
                  <a:gd name="connsiteX5" fmla="*/ 20479 w 20478"/>
                  <a:gd name="connsiteY5" fmla="*/ 1524 h 8191"/>
                  <a:gd name="connsiteX6" fmla="*/ 20002 w 20478"/>
                  <a:gd name="connsiteY6" fmla="*/ 1048 h 8191"/>
                  <a:gd name="connsiteX7" fmla="*/ 19621 w 20478"/>
                  <a:gd name="connsiteY7" fmla="*/ 1238 h 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8" h="8191">
                    <a:moveTo>
                      <a:pt x="19621" y="1238"/>
                    </a:moveTo>
                    <a:cubicBezTo>
                      <a:pt x="16764" y="2858"/>
                      <a:pt x="13716" y="5429"/>
                      <a:pt x="10096" y="4858"/>
                    </a:cubicBezTo>
                    <a:cubicBezTo>
                      <a:pt x="6610" y="3934"/>
                      <a:pt x="3362" y="2276"/>
                      <a:pt x="571" y="0"/>
                    </a:cubicBezTo>
                    <a:lnTo>
                      <a:pt x="0" y="0"/>
                    </a:lnTo>
                    <a:cubicBezTo>
                      <a:pt x="1895" y="4515"/>
                      <a:pt x="6086" y="7649"/>
                      <a:pt x="10954" y="8192"/>
                    </a:cubicBezTo>
                    <a:cubicBezTo>
                      <a:pt x="15183" y="8096"/>
                      <a:pt x="18945" y="5467"/>
                      <a:pt x="20479" y="1524"/>
                    </a:cubicBezTo>
                    <a:cubicBezTo>
                      <a:pt x="20479" y="1257"/>
                      <a:pt x="20269" y="1048"/>
                      <a:pt x="20002" y="1048"/>
                    </a:cubicBezTo>
                    <a:cubicBezTo>
                      <a:pt x="19850" y="1048"/>
                      <a:pt x="19707" y="1114"/>
                      <a:pt x="19621" y="1238"/>
                    </a:cubicBezTo>
                    <a:close/>
                  </a:path>
                </a:pathLst>
              </a:custGeom>
              <a:solidFill>
                <a:srgbClr val="263238"/>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87B1E40C-8962-E266-E651-B1A0DDA4849F}"/>
                  </a:ext>
                </a:extLst>
              </p:cNvPr>
              <p:cNvSpPr/>
              <p:nvPr/>
            </p:nvSpPr>
            <p:spPr>
              <a:xfrm>
                <a:off x="8482111" y="2821254"/>
                <a:ext cx="49296" cy="116819"/>
              </a:xfrm>
              <a:custGeom>
                <a:avLst/>
                <a:gdLst>
                  <a:gd name="connsiteX0" fmla="*/ 17197 w 49296"/>
                  <a:gd name="connsiteY0" fmla="*/ 90763 h 116819"/>
                  <a:gd name="connsiteX1" fmla="*/ 8910 w 49296"/>
                  <a:gd name="connsiteY1" fmla="*/ 110860 h 116819"/>
                  <a:gd name="connsiteX2" fmla="*/ 12530 w 49296"/>
                  <a:gd name="connsiteY2" fmla="*/ 113146 h 116819"/>
                  <a:gd name="connsiteX3" fmla="*/ 12530 w 49296"/>
                  <a:gd name="connsiteY3" fmla="*/ 113146 h 116819"/>
                  <a:gd name="connsiteX4" fmla="*/ 46820 w 49296"/>
                  <a:gd name="connsiteY4" fmla="*/ 110670 h 116819"/>
                  <a:gd name="connsiteX5" fmla="*/ 46058 w 49296"/>
                  <a:gd name="connsiteY5" fmla="*/ 109432 h 116819"/>
                  <a:gd name="connsiteX6" fmla="*/ 14720 w 49296"/>
                  <a:gd name="connsiteY6" fmla="*/ 108955 h 116819"/>
                  <a:gd name="connsiteX7" fmla="*/ 25103 w 49296"/>
                  <a:gd name="connsiteY7" fmla="*/ 85810 h 116819"/>
                  <a:gd name="connsiteX8" fmla="*/ 9005 w 49296"/>
                  <a:gd name="connsiteY8" fmla="*/ 84667 h 116819"/>
                  <a:gd name="connsiteX9" fmla="*/ 49296 w 49296"/>
                  <a:gd name="connsiteY9" fmla="*/ 1323 h 116819"/>
                  <a:gd name="connsiteX10" fmla="*/ 47677 w 49296"/>
                  <a:gd name="connsiteY10" fmla="*/ 370 h 116819"/>
                  <a:gd name="connsiteX11" fmla="*/ 52 w 49296"/>
                  <a:gd name="connsiteY11" fmla="*/ 88286 h 116819"/>
                  <a:gd name="connsiteX12" fmla="*/ 17197 w 49296"/>
                  <a:gd name="connsiteY12" fmla="*/ 90763 h 11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296" h="116819">
                    <a:moveTo>
                      <a:pt x="17197" y="90763"/>
                    </a:moveTo>
                    <a:cubicBezTo>
                      <a:pt x="17197" y="90763"/>
                      <a:pt x="10910" y="104288"/>
                      <a:pt x="8910" y="110860"/>
                    </a:cubicBezTo>
                    <a:cubicBezTo>
                      <a:pt x="8910" y="111527"/>
                      <a:pt x="10244" y="112289"/>
                      <a:pt x="12530" y="113146"/>
                    </a:cubicBezTo>
                    <a:lnTo>
                      <a:pt x="12530" y="113146"/>
                    </a:lnTo>
                    <a:cubicBezTo>
                      <a:pt x="23521" y="118823"/>
                      <a:pt x="36761" y="117861"/>
                      <a:pt x="46820" y="110670"/>
                    </a:cubicBezTo>
                    <a:cubicBezTo>
                      <a:pt x="47486" y="110098"/>
                      <a:pt x="46820" y="109241"/>
                      <a:pt x="46058" y="109432"/>
                    </a:cubicBezTo>
                    <a:cubicBezTo>
                      <a:pt x="35837" y="112708"/>
                      <a:pt x="24836" y="112537"/>
                      <a:pt x="14720" y="108955"/>
                    </a:cubicBezTo>
                    <a:cubicBezTo>
                      <a:pt x="14720" y="107050"/>
                      <a:pt x="26150" y="86191"/>
                      <a:pt x="25103" y="85810"/>
                    </a:cubicBezTo>
                    <a:cubicBezTo>
                      <a:pt x="19807" y="84724"/>
                      <a:pt x="14397" y="84343"/>
                      <a:pt x="9005" y="84667"/>
                    </a:cubicBezTo>
                    <a:cubicBezTo>
                      <a:pt x="21102" y="56092"/>
                      <a:pt x="37580" y="29898"/>
                      <a:pt x="49296" y="1323"/>
                    </a:cubicBezTo>
                    <a:cubicBezTo>
                      <a:pt x="49296" y="275"/>
                      <a:pt x="48248" y="-487"/>
                      <a:pt x="47677" y="370"/>
                    </a:cubicBezTo>
                    <a:cubicBezTo>
                      <a:pt x="28913" y="28021"/>
                      <a:pt x="12958" y="57473"/>
                      <a:pt x="52" y="88286"/>
                    </a:cubicBezTo>
                    <a:cubicBezTo>
                      <a:pt x="-996" y="91906"/>
                      <a:pt x="14149" y="91048"/>
                      <a:pt x="17197" y="90763"/>
                    </a:cubicBezTo>
                    <a:close/>
                  </a:path>
                </a:pathLst>
              </a:custGeom>
              <a:solidFill>
                <a:srgbClr val="263238"/>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17B924E-D7E1-E072-0DBA-80B18871E868}"/>
                  </a:ext>
                </a:extLst>
              </p:cNvPr>
              <p:cNvSpPr/>
              <p:nvPr/>
            </p:nvSpPr>
            <p:spPr>
              <a:xfrm>
                <a:off x="8495975" y="2931257"/>
                <a:ext cx="32201" cy="22457"/>
              </a:xfrm>
              <a:custGeom>
                <a:avLst/>
                <a:gdLst>
                  <a:gd name="connsiteX0" fmla="*/ 0 w 32201"/>
                  <a:gd name="connsiteY0" fmla="*/ 857 h 22457"/>
                  <a:gd name="connsiteX1" fmla="*/ 10763 w 32201"/>
                  <a:gd name="connsiteY1" fmla="*/ 18002 h 22457"/>
                  <a:gd name="connsiteX2" fmla="*/ 20288 w 32201"/>
                  <a:gd name="connsiteY2" fmla="*/ 22384 h 22457"/>
                  <a:gd name="connsiteX3" fmla="*/ 31909 w 32201"/>
                  <a:gd name="connsiteY3" fmla="*/ 10192 h 22457"/>
                  <a:gd name="connsiteX4" fmla="*/ 31909 w 32201"/>
                  <a:gd name="connsiteY4" fmla="*/ 0 h 22457"/>
                  <a:gd name="connsiteX5" fmla="*/ 0 w 32201"/>
                  <a:gd name="connsiteY5" fmla="*/ 857 h 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1" h="22457">
                    <a:moveTo>
                      <a:pt x="0" y="857"/>
                    </a:moveTo>
                    <a:cubicBezTo>
                      <a:pt x="2076" y="7391"/>
                      <a:pt x="5782" y="13297"/>
                      <a:pt x="10763" y="18002"/>
                    </a:cubicBezTo>
                    <a:cubicBezTo>
                      <a:pt x="13430" y="20383"/>
                      <a:pt x="16745" y="21908"/>
                      <a:pt x="20288" y="22384"/>
                    </a:cubicBezTo>
                    <a:cubicBezTo>
                      <a:pt x="28384" y="23241"/>
                      <a:pt x="31147" y="16478"/>
                      <a:pt x="31909" y="10192"/>
                    </a:cubicBezTo>
                    <a:cubicBezTo>
                      <a:pt x="32299" y="6810"/>
                      <a:pt x="32299" y="3381"/>
                      <a:pt x="31909" y="0"/>
                    </a:cubicBezTo>
                    <a:cubicBezTo>
                      <a:pt x="21631" y="3639"/>
                      <a:pt x="10458" y="3943"/>
                      <a:pt x="0" y="857"/>
                    </a:cubicBezTo>
                    <a:close/>
                  </a:path>
                </a:pathLst>
              </a:custGeom>
              <a:solidFill>
                <a:srgbClr val="263238"/>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13C3185B-8774-296F-3AAD-C1FC1E442D3C}"/>
                  </a:ext>
                </a:extLst>
              </p:cNvPr>
              <p:cNvSpPr/>
              <p:nvPr/>
            </p:nvSpPr>
            <p:spPr>
              <a:xfrm>
                <a:off x="8506738" y="2940610"/>
                <a:ext cx="21145" cy="13104"/>
              </a:xfrm>
              <a:custGeom>
                <a:avLst/>
                <a:gdLst>
                  <a:gd name="connsiteX0" fmla="*/ 0 w 21145"/>
                  <a:gd name="connsiteY0" fmla="*/ 8649 h 13104"/>
                  <a:gd name="connsiteX1" fmla="*/ 9525 w 21145"/>
                  <a:gd name="connsiteY1" fmla="*/ 13031 h 13104"/>
                  <a:gd name="connsiteX2" fmla="*/ 21146 w 21145"/>
                  <a:gd name="connsiteY2" fmla="*/ 839 h 13104"/>
                  <a:gd name="connsiteX3" fmla="*/ 0 w 21145"/>
                  <a:gd name="connsiteY3" fmla="*/ 8649 h 13104"/>
                </a:gdLst>
                <a:ahLst/>
                <a:cxnLst>
                  <a:cxn ang="0">
                    <a:pos x="connsiteX0" y="connsiteY0"/>
                  </a:cxn>
                  <a:cxn ang="0">
                    <a:pos x="connsiteX1" y="connsiteY1"/>
                  </a:cxn>
                  <a:cxn ang="0">
                    <a:pos x="connsiteX2" y="connsiteY2"/>
                  </a:cxn>
                  <a:cxn ang="0">
                    <a:pos x="connsiteX3" y="connsiteY3"/>
                  </a:cxn>
                </a:cxnLst>
                <a:rect l="l" t="t" r="r" b="b"/>
                <a:pathLst>
                  <a:path w="21145" h="13104">
                    <a:moveTo>
                      <a:pt x="0" y="8649"/>
                    </a:moveTo>
                    <a:cubicBezTo>
                      <a:pt x="2667" y="11031"/>
                      <a:pt x="5982" y="12555"/>
                      <a:pt x="9525" y="13031"/>
                    </a:cubicBezTo>
                    <a:cubicBezTo>
                      <a:pt x="17621" y="13888"/>
                      <a:pt x="20383" y="7125"/>
                      <a:pt x="21146" y="839"/>
                    </a:cubicBezTo>
                    <a:cubicBezTo>
                      <a:pt x="13144" y="-1657"/>
                      <a:pt x="4458" y="1553"/>
                      <a:pt x="0" y="8649"/>
                    </a:cubicBezTo>
                    <a:close/>
                  </a:path>
                </a:pathLst>
              </a:custGeom>
              <a:solidFill>
                <a:srgbClr val="FF9ABB"/>
              </a:solidFill>
              <a:ln w="9525" cap="flat">
                <a:noFill/>
                <a:prstDash val="solid"/>
                <a:miter/>
              </a:ln>
            </p:spPr>
            <p:txBody>
              <a:bodyPr rtlCol="0" anchor="ctr"/>
              <a:lstStyle/>
              <a:p>
                <a:endParaRPr lang="zh-CN" altLang="en-US"/>
              </a:p>
            </p:txBody>
          </p:sp>
        </p:grpSp>
        <p:grpSp>
          <p:nvGrpSpPr>
            <p:cNvPr id="412" name="组合 411">
              <a:extLst>
                <a:ext uri="{FF2B5EF4-FFF2-40B4-BE49-F238E27FC236}">
                  <a16:creationId xmlns:a16="http://schemas.microsoft.com/office/drawing/2014/main" id="{CD62CE7D-FBA7-A1B7-F0F7-8AC48CE23FB0}"/>
                </a:ext>
              </a:extLst>
            </p:cNvPr>
            <p:cNvGrpSpPr/>
            <p:nvPr/>
          </p:nvGrpSpPr>
          <p:grpSpPr>
            <a:xfrm>
              <a:off x="7752841" y="1905986"/>
              <a:ext cx="3868286" cy="4039667"/>
              <a:chOff x="7752841" y="1905986"/>
              <a:chExt cx="3868286" cy="4039667"/>
            </a:xfrm>
          </p:grpSpPr>
          <p:grpSp>
            <p:nvGrpSpPr>
              <p:cNvPr id="13" name="图形 4">
                <a:extLst>
                  <a:ext uri="{FF2B5EF4-FFF2-40B4-BE49-F238E27FC236}">
                    <a16:creationId xmlns:a16="http://schemas.microsoft.com/office/drawing/2014/main" id="{F4B66CB5-3DA0-518F-ED42-E7CF260D7300}"/>
                  </a:ext>
                </a:extLst>
              </p:cNvPr>
              <p:cNvGrpSpPr/>
              <p:nvPr/>
            </p:nvGrpSpPr>
            <p:grpSpPr>
              <a:xfrm>
                <a:off x="7752841" y="1905986"/>
                <a:ext cx="3813802" cy="3110579"/>
                <a:chOff x="7752841" y="1905986"/>
                <a:chExt cx="3813802" cy="3110579"/>
              </a:xfrm>
            </p:grpSpPr>
            <p:sp>
              <p:nvSpPr>
                <p:cNvPr id="14" name="任意多边形: 形状 13">
                  <a:extLst>
                    <a:ext uri="{FF2B5EF4-FFF2-40B4-BE49-F238E27FC236}">
                      <a16:creationId xmlns:a16="http://schemas.microsoft.com/office/drawing/2014/main" id="{5C4301F9-609D-24CF-EDE3-C6EA2543B438}"/>
                    </a:ext>
                  </a:extLst>
                </p:cNvPr>
                <p:cNvSpPr/>
                <p:nvPr/>
              </p:nvSpPr>
              <p:spPr>
                <a:xfrm>
                  <a:off x="11166118" y="2185354"/>
                  <a:ext cx="259365" cy="115633"/>
                </a:xfrm>
                <a:custGeom>
                  <a:avLst/>
                  <a:gdLst>
                    <a:gd name="connsiteX0" fmla="*/ 2858 w 259365"/>
                    <a:gd name="connsiteY0" fmla="*/ 4286 h 115633"/>
                    <a:gd name="connsiteX1" fmla="*/ 127921 w 259365"/>
                    <a:gd name="connsiteY1" fmla="*/ 1619 h 115633"/>
                    <a:gd name="connsiteX2" fmla="*/ 191357 w 259365"/>
                    <a:gd name="connsiteY2" fmla="*/ 476 h 115633"/>
                    <a:gd name="connsiteX3" fmla="*/ 255079 w 259365"/>
                    <a:gd name="connsiteY3" fmla="*/ 0 h 115633"/>
                    <a:gd name="connsiteX4" fmla="*/ 259366 w 259365"/>
                    <a:gd name="connsiteY4" fmla="*/ 0 h 115633"/>
                    <a:gd name="connsiteX5" fmla="*/ 259366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683 w 259365"/>
                    <a:gd name="connsiteY9" fmla="*/ 114967 h 115633"/>
                    <a:gd name="connsiteX10" fmla="*/ 2572 w 259365"/>
                    <a:gd name="connsiteY10" fmla="*/ 113443 h 115633"/>
                    <a:gd name="connsiteX11" fmla="*/ 0 w 259365"/>
                    <a:gd name="connsiteY11" fmla="*/ 113443 h 115633"/>
                    <a:gd name="connsiteX12" fmla="*/ 0 w 259365"/>
                    <a:gd name="connsiteY12" fmla="*/ 110966 h 115633"/>
                    <a:gd name="connsiteX13" fmla="*/ 1238 w 259365"/>
                    <a:gd name="connsiteY13" fmla="*/ 57055 h 115633"/>
                    <a:gd name="connsiteX14" fmla="*/ 2858 w 259365"/>
                    <a:gd name="connsiteY14" fmla="*/ 4286 h 115633"/>
                    <a:gd name="connsiteX15" fmla="*/ 4191 w 259365"/>
                    <a:gd name="connsiteY15" fmla="*/ 58102 h 115633"/>
                    <a:gd name="connsiteX16" fmla="*/ 5525 w 259365"/>
                    <a:gd name="connsiteY16" fmla="*/ 110871 h 115633"/>
                    <a:gd name="connsiteX17" fmla="*/ 2858 w 259365"/>
                    <a:gd name="connsiteY17" fmla="*/ 108204 h 115633"/>
                    <a:gd name="connsiteX18" fmla="*/ 128969 w 259365"/>
                    <a:gd name="connsiteY18" fmla="*/ 106680 h 115633"/>
                    <a:gd name="connsiteX19" fmla="*/ 255079 w 259365"/>
                    <a:gd name="connsiteY19" fmla="*/ 106108 h 115633"/>
                    <a:gd name="connsiteX20" fmla="*/ 250317 w 259365"/>
                    <a:gd name="connsiteY20" fmla="*/ 110871 h 115633"/>
                    <a:gd name="connsiteX21" fmla="*/ 250888 w 259365"/>
                    <a:gd name="connsiteY21" fmla="*/ 4286 h 115633"/>
                    <a:gd name="connsiteX22" fmla="*/ 255079 w 259365"/>
                    <a:gd name="connsiteY22" fmla="*/ 8477 h 115633"/>
                    <a:gd name="connsiteX23" fmla="*/ 192786 w 259365"/>
                    <a:gd name="connsiteY23" fmla="*/ 8477 h 115633"/>
                    <a:gd name="connsiteX24" fmla="*/ 130112 w 259365"/>
                    <a:gd name="connsiteY24" fmla="*/ 723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858" y="4286"/>
                      </a:moveTo>
                      <a:lnTo>
                        <a:pt x="127921" y="1619"/>
                      </a:lnTo>
                      <a:lnTo>
                        <a:pt x="191357" y="476"/>
                      </a:lnTo>
                      <a:cubicBezTo>
                        <a:pt x="212503" y="476"/>
                        <a:pt x="233839" y="476"/>
                        <a:pt x="255079" y="0"/>
                      </a:cubicBezTo>
                      <a:lnTo>
                        <a:pt x="259366" y="0"/>
                      </a:lnTo>
                      <a:lnTo>
                        <a:pt x="259366" y="4286"/>
                      </a:lnTo>
                      <a:lnTo>
                        <a:pt x="259366" y="110871"/>
                      </a:lnTo>
                      <a:lnTo>
                        <a:pt x="259366" y="115633"/>
                      </a:lnTo>
                      <a:lnTo>
                        <a:pt x="254603" y="115633"/>
                      </a:lnTo>
                      <a:lnTo>
                        <a:pt x="128683" y="114967"/>
                      </a:lnTo>
                      <a:cubicBezTo>
                        <a:pt x="86678" y="114967"/>
                        <a:pt x="44672" y="113919"/>
                        <a:pt x="2572" y="113443"/>
                      </a:cubicBezTo>
                      <a:lnTo>
                        <a:pt x="0" y="113443"/>
                      </a:lnTo>
                      <a:lnTo>
                        <a:pt x="0" y="110966"/>
                      </a:lnTo>
                      <a:cubicBezTo>
                        <a:pt x="0" y="92869"/>
                        <a:pt x="857" y="74867"/>
                        <a:pt x="1238" y="57055"/>
                      </a:cubicBezTo>
                      <a:close/>
                      <a:moveTo>
                        <a:pt x="2858" y="4286"/>
                      </a:moveTo>
                      <a:lnTo>
                        <a:pt x="4191" y="58102"/>
                      </a:lnTo>
                      <a:cubicBezTo>
                        <a:pt x="4667" y="75819"/>
                        <a:pt x="5334" y="93345"/>
                        <a:pt x="5525" y="110871"/>
                      </a:cubicBezTo>
                      <a:lnTo>
                        <a:pt x="2858" y="108204"/>
                      </a:lnTo>
                      <a:cubicBezTo>
                        <a:pt x="44958" y="108204"/>
                        <a:pt x="86963" y="106680"/>
                        <a:pt x="128969" y="106680"/>
                      </a:cubicBezTo>
                      <a:lnTo>
                        <a:pt x="255079" y="106108"/>
                      </a:lnTo>
                      <a:lnTo>
                        <a:pt x="250317" y="110871"/>
                      </a:lnTo>
                      <a:lnTo>
                        <a:pt x="250888" y="4286"/>
                      </a:lnTo>
                      <a:lnTo>
                        <a:pt x="255079" y="8477"/>
                      </a:lnTo>
                      <a:cubicBezTo>
                        <a:pt x="234315" y="8477"/>
                        <a:pt x="213646" y="8477"/>
                        <a:pt x="192786" y="8477"/>
                      </a:cubicBezTo>
                      <a:lnTo>
                        <a:pt x="130112" y="7239"/>
                      </a:lnTo>
                      <a:close/>
                    </a:path>
                  </a:pathLst>
                </a:custGeom>
                <a:solidFill>
                  <a:srgbClr val="EBEBEB"/>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A915E6C0-3EA8-5B68-DF0D-D927A8716B21}"/>
                    </a:ext>
                  </a:extLst>
                </p:cNvPr>
                <p:cNvSpPr/>
                <p:nvPr/>
              </p:nvSpPr>
              <p:spPr>
                <a:xfrm>
                  <a:off x="11307088" y="2051433"/>
                  <a:ext cx="259556" cy="115633"/>
                </a:xfrm>
                <a:custGeom>
                  <a:avLst/>
                  <a:gdLst>
                    <a:gd name="connsiteX0" fmla="*/ 2572 w 259556"/>
                    <a:gd name="connsiteY0" fmla="*/ 3810 h 115633"/>
                    <a:gd name="connsiteX1" fmla="*/ 127635 w 259556"/>
                    <a:gd name="connsiteY1" fmla="*/ 1143 h 115633"/>
                    <a:gd name="connsiteX2" fmla="*/ 191071 w 259556"/>
                    <a:gd name="connsiteY2" fmla="*/ 0 h 115633"/>
                    <a:gd name="connsiteX3" fmla="*/ 254794 w 259556"/>
                    <a:gd name="connsiteY3" fmla="*/ 0 h 115633"/>
                    <a:gd name="connsiteX4" fmla="*/ 259080 w 259556"/>
                    <a:gd name="connsiteY4" fmla="*/ 0 h 115633"/>
                    <a:gd name="connsiteX5" fmla="*/ 259080 w 259556"/>
                    <a:gd name="connsiteY5" fmla="*/ 4286 h 115633"/>
                    <a:gd name="connsiteX6" fmla="*/ 259556 w 259556"/>
                    <a:gd name="connsiteY6" fmla="*/ 110871 h 115633"/>
                    <a:gd name="connsiteX7" fmla="*/ 259556 w 259556"/>
                    <a:gd name="connsiteY7" fmla="*/ 115633 h 115633"/>
                    <a:gd name="connsiteX8" fmla="*/ 254413 w 259556"/>
                    <a:gd name="connsiteY8" fmla="*/ 115633 h 115633"/>
                    <a:gd name="connsiteX9" fmla="*/ 128683 w 259556"/>
                    <a:gd name="connsiteY9" fmla="*/ 114491 h 115633"/>
                    <a:gd name="connsiteX10" fmla="*/ 2572 w 259556"/>
                    <a:gd name="connsiteY10" fmla="*/ 112967 h 115633"/>
                    <a:gd name="connsiteX11" fmla="*/ 0 w 259556"/>
                    <a:gd name="connsiteY11" fmla="*/ 112967 h 115633"/>
                    <a:gd name="connsiteX12" fmla="*/ 0 w 259556"/>
                    <a:gd name="connsiteY12" fmla="*/ 110395 h 115633"/>
                    <a:gd name="connsiteX13" fmla="*/ 1238 w 259556"/>
                    <a:gd name="connsiteY13" fmla="*/ 56483 h 115633"/>
                    <a:gd name="connsiteX14" fmla="*/ 2572 w 259556"/>
                    <a:gd name="connsiteY14" fmla="*/ 3810 h 115633"/>
                    <a:gd name="connsiteX15" fmla="*/ 4000 w 259556"/>
                    <a:gd name="connsiteY15" fmla="*/ 57626 h 115633"/>
                    <a:gd name="connsiteX16" fmla="*/ 5239 w 259556"/>
                    <a:gd name="connsiteY16" fmla="*/ 110395 h 115633"/>
                    <a:gd name="connsiteX17" fmla="*/ 2572 w 259556"/>
                    <a:gd name="connsiteY17" fmla="*/ 107728 h 115633"/>
                    <a:gd name="connsiteX18" fmla="*/ 128683 w 259556"/>
                    <a:gd name="connsiteY18" fmla="*/ 106204 h 115633"/>
                    <a:gd name="connsiteX19" fmla="*/ 254413 w 259556"/>
                    <a:gd name="connsiteY19" fmla="*/ 105632 h 115633"/>
                    <a:gd name="connsiteX20" fmla="*/ 249746 w 259556"/>
                    <a:gd name="connsiteY20" fmla="*/ 110395 h 115633"/>
                    <a:gd name="connsiteX21" fmla="*/ 250222 w 259556"/>
                    <a:gd name="connsiteY21" fmla="*/ 3810 h 115633"/>
                    <a:gd name="connsiteX22" fmla="*/ 254413 w 259556"/>
                    <a:gd name="connsiteY22" fmla="*/ 7810 h 115633"/>
                    <a:gd name="connsiteX23" fmla="*/ 192119 w 259556"/>
                    <a:gd name="connsiteY23" fmla="*/ 7334 h 115633"/>
                    <a:gd name="connsiteX24" fmla="*/ 129445 w 259556"/>
                    <a:gd name="connsiteY24" fmla="*/ 6191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72" y="3810"/>
                      </a:moveTo>
                      <a:lnTo>
                        <a:pt x="127635" y="1143"/>
                      </a:lnTo>
                      <a:lnTo>
                        <a:pt x="191071" y="0"/>
                      </a:lnTo>
                      <a:cubicBezTo>
                        <a:pt x="212312" y="0"/>
                        <a:pt x="233553" y="0"/>
                        <a:pt x="254794" y="0"/>
                      </a:cubicBezTo>
                      <a:lnTo>
                        <a:pt x="259080" y="0"/>
                      </a:lnTo>
                      <a:lnTo>
                        <a:pt x="259080" y="4286"/>
                      </a:lnTo>
                      <a:lnTo>
                        <a:pt x="259556" y="110871"/>
                      </a:lnTo>
                      <a:lnTo>
                        <a:pt x="259556" y="115633"/>
                      </a:lnTo>
                      <a:lnTo>
                        <a:pt x="254413" y="115633"/>
                      </a:lnTo>
                      <a:lnTo>
                        <a:pt x="128683" y="114491"/>
                      </a:lnTo>
                      <a:cubicBezTo>
                        <a:pt x="86678" y="114491"/>
                        <a:pt x="44672" y="113443"/>
                        <a:pt x="2572" y="112967"/>
                      </a:cubicBezTo>
                      <a:lnTo>
                        <a:pt x="0" y="112967"/>
                      </a:lnTo>
                      <a:lnTo>
                        <a:pt x="0" y="110395"/>
                      </a:lnTo>
                      <a:cubicBezTo>
                        <a:pt x="0" y="92297"/>
                        <a:pt x="857" y="74295"/>
                        <a:pt x="1238" y="56483"/>
                      </a:cubicBezTo>
                      <a:close/>
                      <a:moveTo>
                        <a:pt x="2572" y="3810"/>
                      </a:moveTo>
                      <a:lnTo>
                        <a:pt x="4000" y="57626"/>
                      </a:lnTo>
                      <a:cubicBezTo>
                        <a:pt x="4000" y="75343"/>
                        <a:pt x="5048" y="92869"/>
                        <a:pt x="5239" y="110395"/>
                      </a:cubicBezTo>
                      <a:lnTo>
                        <a:pt x="2572" y="107728"/>
                      </a:lnTo>
                      <a:cubicBezTo>
                        <a:pt x="44672" y="107251"/>
                        <a:pt x="86678" y="106204"/>
                        <a:pt x="128683" y="106204"/>
                      </a:cubicBezTo>
                      <a:lnTo>
                        <a:pt x="254413" y="105632"/>
                      </a:lnTo>
                      <a:lnTo>
                        <a:pt x="249746" y="110395"/>
                      </a:lnTo>
                      <a:lnTo>
                        <a:pt x="250222" y="3810"/>
                      </a:lnTo>
                      <a:lnTo>
                        <a:pt x="254413" y="7810"/>
                      </a:lnTo>
                      <a:cubicBezTo>
                        <a:pt x="233648" y="7810"/>
                        <a:pt x="212979" y="7810"/>
                        <a:pt x="192119" y="7334"/>
                      </a:cubicBezTo>
                      <a:lnTo>
                        <a:pt x="129445" y="6191"/>
                      </a:lnTo>
                      <a:close/>
                    </a:path>
                  </a:pathLst>
                </a:custGeom>
                <a:solidFill>
                  <a:srgbClr val="EBEBEB"/>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239CC3F-CBE0-FBDC-428D-B15883F71B85}"/>
                    </a:ext>
                  </a:extLst>
                </p:cNvPr>
                <p:cNvSpPr/>
                <p:nvPr/>
              </p:nvSpPr>
              <p:spPr>
                <a:xfrm>
                  <a:off x="11025719" y="2051433"/>
                  <a:ext cx="259556" cy="115157"/>
                </a:xfrm>
                <a:custGeom>
                  <a:avLst/>
                  <a:gdLst>
                    <a:gd name="connsiteX0" fmla="*/ 2381 w 259556"/>
                    <a:gd name="connsiteY0" fmla="*/ 3810 h 115157"/>
                    <a:gd name="connsiteX1" fmla="*/ 127445 w 259556"/>
                    <a:gd name="connsiteY1" fmla="*/ 1143 h 115157"/>
                    <a:gd name="connsiteX2" fmla="*/ 190881 w 259556"/>
                    <a:gd name="connsiteY2" fmla="*/ 0 h 115157"/>
                    <a:gd name="connsiteX3" fmla="*/ 254603 w 259556"/>
                    <a:gd name="connsiteY3" fmla="*/ 0 h 115157"/>
                    <a:gd name="connsiteX4" fmla="*/ 258794 w 259556"/>
                    <a:gd name="connsiteY4" fmla="*/ 0 h 115157"/>
                    <a:gd name="connsiteX5" fmla="*/ 258794 w 259556"/>
                    <a:gd name="connsiteY5" fmla="*/ 4286 h 115157"/>
                    <a:gd name="connsiteX6" fmla="*/ 259556 w 259556"/>
                    <a:gd name="connsiteY6" fmla="*/ 110395 h 115157"/>
                    <a:gd name="connsiteX7" fmla="*/ 259556 w 259556"/>
                    <a:gd name="connsiteY7" fmla="*/ 115157 h 115157"/>
                    <a:gd name="connsiteX8" fmla="*/ 254794 w 259556"/>
                    <a:gd name="connsiteY8" fmla="*/ 115157 h 115157"/>
                    <a:gd name="connsiteX9" fmla="*/ 128683 w 259556"/>
                    <a:gd name="connsiteY9" fmla="*/ 114586 h 115157"/>
                    <a:gd name="connsiteX10" fmla="*/ 2572 w 259556"/>
                    <a:gd name="connsiteY10" fmla="*/ 113062 h 115157"/>
                    <a:gd name="connsiteX11" fmla="*/ 0 w 259556"/>
                    <a:gd name="connsiteY11" fmla="*/ 113062 h 115157"/>
                    <a:gd name="connsiteX12" fmla="*/ 0 w 259556"/>
                    <a:gd name="connsiteY12" fmla="*/ 110490 h 115157"/>
                    <a:gd name="connsiteX13" fmla="*/ 1238 w 259556"/>
                    <a:gd name="connsiteY13" fmla="*/ 56578 h 115157"/>
                    <a:gd name="connsiteX14" fmla="*/ 2381 w 259556"/>
                    <a:gd name="connsiteY14" fmla="*/ 3810 h 115157"/>
                    <a:gd name="connsiteX15" fmla="*/ 3715 w 259556"/>
                    <a:gd name="connsiteY15" fmla="*/ 57626 h 115157"/>
                    <a:gd name="connsiteX16" fmla="*/ 4953 w 259556"/>
                    <a:gd name="connsiteY16" fmla="*/ 110395 h 115157"/>
                    <a:gd name="connsiteX17" fmla="*/ 2381 w 259556"/>
                    <a:gd name="connsiteY17" fmla="*/ 107728 h 115157"/>
                    <a:gd name="connsiteX18" fmla="*/ 128492 w 259556"/>
                    <a:gd name="connsiteY18" fmla="*/ 106204 h 115157"/>
                    <a:gd name="connsiteX19" fmla="*/ 254603 w 259556"/>
                    <a:gd name="connsiteY19" fmla="*/ 105632 h 115157"/>
                    <a:gd name="connsiteX20" fmla="*/ 249841 w 259556"/>
                    <a:gd name="connsiteY20" fmla="*/ 110395 h 115157"/>
                    <a:gd name="connsiteX21" fmla="*/ 250412 w 259556"/>
                    <a:gd name="connsiteY21" fmla="*/ 3810 h 115157"/>
                    <a:gd name="connsiteX22" fmla="*/ 254603 w 259556"/>
                    <a:gd name="connsiteY22" fmla="*/ 8001 h 115157"/>
                    <a:gd name="connsiteX23" fmla="*/ 192310 w 259556"/>
                    <a:gd name="connsiteY23" fmla="*/ 7525 h 115157"/>
                    <a:gd name="connsiteX24" fmla="*/ 129635 w 259556"/>
                    <a:gd name="connsiteY24" fmla="*/ 6382 h 11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157">
                      <a:moveTo>
                        <a:pt x="2381" y="3810"/>
                      </a:moveTo>
                      <a:lnTo>
                        <a:pt x="127445" y="1143"/>
                      </a:lnTo>
                      <a:lnTo>
                        <a:pt x="190881" y="0"/>
                      </a:lnTo>
                      <a:cubicBezTo>
                        <a:pt x="212027" y="0"/>
                        <a:pt x="233363" y="0"/>
                        <a:pt x="254603" y="0"/>
                      </a:cubicBezTo>
                      <a:lnTo>
                        <a:pt x="258794" y="0"/>
                      </a:lnTo>
                      <a:lnTo>
                        <a:pt x="258794" y="4286"/>
                      </a:lnTo>
                      <a:lnTo>
                        <a:pt x="259556" y="110395"/>
                      </a:lnTo>
                      <a:lnTo>
                        <a:pt x="259556" y="115157"/>
                      </a:lnTo>
                      <a:lnTo>
                        <a:pt x="254794" y="115157"/>
                      </a:lnTo>
                      <a:lnTo>
                        <a:pt x="128683" y="114586"/>
                      </a:lnTo>
                      <a:cubicBezTo>
                        <a:pt x="86678" y="114586"/>
                        <a:pt x="44577" y="113538"/>
                        <a:pt x="2572" y="113062"/>
                      </a:cubicBezTo>
                      <a:lnTo>
                        <a:pt x="0" y="113062"/>
                      </a:lnTo>
                      <a:lnTo>
                        <a:pt x="0" y="110490"/>
                      </a:lnTo>
                      <a:cubicBezTo>
                        <a:pt x="0" y="92393"/>
                        <a:pt x="762" y="74390"/>
                        <a:pt x="1238" y="56578"/>
                      </a:cubicBezTo>
                      <a:close/>
                      <a:moveTo>
                        <a:pt x="2381" y="3810"/>
                      </a:moveTo>
                      <a:lnTo>
                        <a:pt x="3715" y="57626"/>
                      </a:lnTo>
                      <a:cubicBezTo>
                        <a:pt x="3715" y="75343"/>
                        <a:pt x="4763" y="92869"/>
                        <a:pt x="4953" y="110395"/>
                      </a:cubicBezTo>
                      <a:lnTo>
                        <a:pt x="2381" y="107728"/>
                      </a:lnTo>
                      <a:cubicBezTo>
                        <a:pt x="44387" y="107251"/>
                        <a:pt x="86487" y="106204"/>
                        <a:pt x="128492" y="106204"/>
                      </a:cubicBezTo>
                      <a:lnTo>
                        <a:pt x="254603" y="105632"/>
                      </a:lnTo>
                      <a:lnTo>
                        <a:pt x="249841" y="110395"/>
                      </a:lnTo>
                      <a:lnTo>
                        <a:pt x="250412" y="3810"/>
                      </a:lnTo>
                      <a:lnTo>
                        <a:pt x="254603" y="8001"/>
                      </a:lnTo>
                      <a:cubicBezTo>
                        <a:pt x="233839" y="8001"/>
                        <a:pt x="213074" y="8001"/>
                        <a:pt x="192310" y="7525"/>
                      </a:cubicBezTo>
                      <a:lnTo>
                        <a:pt x="129635" y="6382"/>
                      </a:lnTo>
                      <a:close/>
                    </a:path>
                  </a:pathLst>
                </a:custGeom>
                <a:solidFill>
                  <a:srgbClr val="EBEBEB"/>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8B796FF7-F500-0B15-2B67-A708B01A2749}"/>
                    </a:ext>
                  </a:extLst>
                </p:cNvPr>
                <p:cNvSpPr/>
                <p:nvPr/>
              </p:nvSpPr>
              <p:spPr>
                <a:xfrm>
                  <a:off x="7965623" y="2051433"/>
                  <a:ext cx="259365" cy="115633"/>
                </a:xfrm>
                <a:custGeom>
                  <a:avLst/>
                  <a:gdLst>
                    <a:gd name="connsiteX0" fmla="*/ 2381 w 259365"/>
                    <a:gd name="connsiteY0" fmla="*/ 3810 h 115633"/>
                    <a:gd name="connsiteX1" fmla="*/ 127349 w 259365"/>
                    <a:gd name="connsiteY1" fmla="*/ 1143 h 115633"/>
                    <a:gd name="connsiteX2" fmla="*/ 190786 w 259365"/>
                    <a:gd name="connsiteY2" fmla="*/ 0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778 w 259365"/>
                    <a:gd name="connsiteY9" fmla="*/ 114491 h 115633"/>
                    <a:gd name="connsiteX10" fmla="*/ 2667 w 259365"/>
                    <a:gd name="connsiteY10" fmla="*/ 112967 h 115633"/>
                    <a:gd name="connsiteX11" fmla="*/ 0 w 259365"/>
                    <a:gd name="connsiteY11" fmla="*/ 112967 h 115633"/>
                    <a:gd name="connsiteX12" fmla="*/ 0 w 259365"/>
                    <a:gd name="connsiteY12" fmla="*/ 110395 h 115633"/>
                    <a:gd name="connsiteX13" fmla="*/ 1238 w 259365"/>
                    <a:gd name="connsiteY13" fmla="*/ 56483 h 115633"/>
                    <a:gd name="connsiteX14" fmla="*/ 2381 w 259365"/>
                    <a:gd name="connsiteY14" fmla="*/ 3810 h 115633"/>
                    <a:gd name="connsiteX15" fmla="*/ 3715 w 259365"/>
                    <a:gd name="connsiteY15" fmla="*/ 57626 h 115633"/>
                    <a:gd name="connsiteX16" fmla="*/ 4953 w 259365"/>
                    <a:gd name="connsiteY16" fmla="*/ 110395 h 115633"/>
                    <a:gd name="connsiteX17" fmla="*/ 2381 w 259365"/>
                    <a:gd name="connsiteY17" fmla="*/ 107728 h 115633"/>
                    <a:gd name="connsiteX18" fmla="*/ 128492 w 259365"/>
                    <a:gd name="connsiteY18" fmla="*/ 106204 h 115633"/>
                    <a:gd name="connsiteX19" fmla="*/ 254603 w 259365"/>
                    <a:gd name="connsiteY19" fmla="*/ 105632 h 115633"/>
                    <a:gd name="connsiteX20" fmla="*/ 249841 w 259365"/>
                    <a:gd name="connsiteY20" fmla="*/ 110395 h 115633"/>
                    <a:gd name="connsiteX21" fmla="*/ 250317 w 259365"/>
                    <a:gd name="connsiteY21" fmla="*/ 3810 h 115633"/>
                    <a:gd name="connsiteX22" fmla="*/ 254603 w 259365"/>
                    <a:gd name="connsiteY22" fmla="*/ 8001 h 115633"/>
                    <a:gd name="connsiteX23" fmla="*/ 192215 w 259365"/>
                    <a:gd name="connsiteY23" fmla="*/ 7810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3810"/>
                      </a:moveTo>
                      <a:lnTo>
                        <a:pt x="127349" y="1143"/>
                      </a:lnTo>
                      <a:lnTo>
                        <a:pt x="190786" y="0"/>
                      </a:lnTo>
                      <a:cubicBezTo>
                        <a:pt x="212026" y="0"/>
                        <a:pt x="233363" y="0"/>
                        <a:pt x="254603" y="0"/>
                      </a:cubicBezTo>
                      <a:lnTo>
                        <a:pt x="258794" y="0"/>
                      </a:lnTo>
                      <a:lnTo>
                        <a:pt x="258794" y="4286"/>
                      </a:lnTo>
                      <a:lnTo>
                        <a:pt x="259366" y="110871"/>
                      </a:lnTo>
                      <a:lnTo>
                        <a:pt x="259366" y="115633"/>
                      </a:lnTo>
                      <a:lnTo>
                        <a:pt x="254603" y="115633"/>
                      </a:lnTo>
                      <a:lnTo>
                        <a:pt x="128778" y="114491"/>
                      </a:lnTo>
                      <a:cubicBezTo>
                        <a:pt x="86677" y="114491"/>
                        <a:pt x="44672" y="113443"/>
                        <a:pt x="2667" y="112967"/>
                      </a:cubicBezTo>
                      <a:lnTo>
                        <a:pt x="0" y="112967"/>
                      </a:lnTo>
                      <a:lnTo>
                        <a:pt x="0" y="110395"/>
                      </a:lnTo>
                      <a:cubicBezTo>
                        <a:pt x="0" y="92297"/>
                        <a:pt x="857" y="74295"/>
                        <a:pt x="1238" y="56483"/>
                      </a:cubicBezTo>
                      <a:close/>
                      <a:moveTo>
                        <a:pt x="2381" y="3810"/>
                      </a:moveTo>
                      <a:lnTo>
                        <a:pt x="3715" y="57626"/>
                      </a:lnTo>
                      <a:cubicBezTo>
                        <a:pt x="3715" y="75343"/>
                        <a:pt x="4763" y="92869"/>
                        <a:pt x="4953" y="110395"/>
                      </a:cubicBezTo>
                      <a:lnTo>
                        <a:pt x="2381" y="107728"/>
                      </a:lnTo>
                      <a:cubicBezTo>
                        <a:pt x="44386" y="107251"/>
                        <a:pt x="86392" y="106204"/>
                        <a:pt x="128492" y="106204"/>
                      </a:cubicBezTo>
                      <a:lnTo>
                        <a:pt x="254603" y="105632"/>
                      </a:lnTo>
                      <a:lnTo>
                        <a:pt x="249841" y="110395"/>
                      </a:lnTo>
                      <a:lnTo>
                        <a:pt x="250317" y="3810"/>
                      </a:lnTo>
                      <a:lnTo>
                        <a:pt x="254603" y="8001"/>
                      </a:lnTo>
                      <a:cubicBezTo>
                        <a:pt x="233553" y="7810"/>
                        <a:pt x="213074" y="7810"/>
                        <a:pt x="192215" y="7810"/>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381FFB4-CAFE-9462-8383-C67DD000C2D1}"/>
                    </a:ext>
                  </a:extLst>
                </p:cNvPr>
                <p:cNvSpPr/>
                <p:nvPr/>
              </p:nvSpPr>
              <p:spPr>
                <a:xfrm>
                  <a:off x="7965623" y="4900551"/>
                  <a:ext cx="259365" cy="115633"/>
                </a:xfrm>
                <a:custGeom>
                  <a:avLst/>
                  <a:gdLst>
                    <a:gd name="connsiteX0" fmla="*/ 2381 w 259365"/>
                    <a:gd name="connsiteY0" fmla="*/ 4286 h 115633"/>
                    <a:gd name="connsiteX1" fmla="*/ 127349 w 259365"/>
                    <a:gd name="connsiteY1" fmla="*/ 1619 h 115633"/>
                    <a:gd name="connsiteX2" fmla="*/ 190786 w 259365"/>
                    <a:gd name="connsiteY2" fmla="*/ 571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4 h 115633"/>
                    <a:gd name="connsiteX8" fmla="*/ 254603 w 259365"/>
                    <a:gd name="connsiteY8" fmla="*/ 115634 h 115633"/>
                    <a:gd name="connsiteX9" fmla="*/ 128778 w 259365"/>
                    <a:gd name="connsiteY9" fmla="*/ 114967 h 115633"/>
                    <a:gd name="connsiteX10" fmla="*/ 2667 w 259365"/>
                    <a:gd name="connsiteY10" fmla="*/ 113443 h 115633"/>
                    <a:gd name="connsiteX11" fmla="*/ 0 w 259365"/>
                    <a:gd name="connsiteY11" fmla="*/ 113443 h 115633"/>
                    <a:gd name="connsiteX12" fmla="*/ 0 w 259365"/>
                    <a:gd name="connsiteY12" fmla="*/ 110871 h 115633"/>
                    <a:gd name="connsiteX13" fmla="*/ 1238 w 259365"/>
                    <a:gd name="connsiteY13" fmla="*/ 56960 h 115633"/>
                    <a:gd name="connsiteX14" fmla="*/ 2381 w 259365"/>
                    <a:gd name="connsiteY14" fmla="*/ 4286 h 115633"/>
                    <a:gd name="connsiteX15" fmla="*/ 3715 w 259365"/>
                    <a:gd name="connsiteY15" fmla="*/ 58103 h 115633"/>
                    <a:gd name="connsiteX16" fmla="*/ 4953 w 259365"/>
                    <a:gd name="connsiteY16" fmla="*/ 110871 h 115633"/>
                    <a:gd name="connsiteX17" fmla="*/ 2381 w 259365"/>
                    <a:gd name="connsiteY17" fmla="*/ 108204 h 115633"/>
                    <a:gd name="connsiteX18" fmla="*/ 128492 w 259365"/>
                    <a:gd name="connsiteY18" fmla="*/ 106680 h 115633"/>
                    <a:gd name="connsiteX19" fmla="*/ 254603 w 259365"/>
                    <a:gd name="connsiteY19" fmla="*/ 106109 h 115633"/>
                    <a:gd name="connsiteX20" fmla="*/ 249841 w 259365"/>
                    <a:gd name="connsiteY20" fmla="*/ 110871 h 115633"/>
                    <a:gd name="connsiteX21" fmla="*/ 250317 w 259365"/>
                    <a:gd name="connsiteY21" fmla="*/ 4286 h 115633"/>
                    <a:gd name="connsiteX22" fmla="*/ 254603 w 259365"/>
                    <a:gd name="connsiteY22" fmla="*/ 8477 h 115633"/>
                    <a:gd name="connsiteX23" fmla="*/ 192215 w 259365"/>
                    <a:gd name="connsiteY23" fmla="*/ 8001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4286"/>
                      </a:moveTo>
                      <a:lnTo>
                        <a:pt x="127349" y="1619"/>
                      </a:lnTo>
                      <a:lnTo>
                        <a:pt x="190786" y="571"/>
                      </a:lnTo>
                      <a:cubicBezTo>
                        <a:pt x="212026" y="95"/>
                        <a:pt x="233363" y="571"/>
                        <a:pt x="254603" y="0"/>
                      </a:cubicBezTo>
                      <a:lnTo>
                        <a:pt x="258794" y="0"/>
                      </a:lnTo>
                      <a:lnTo>
                        <a:pt x="258794" y="4286"/>
                      </a:lnTo>
                      <a:lnTo>
                        <a:pt x="259366" y="110871"/>
                      </a:lnTo>
                      <a:lnTo>
                        <a:pt x="259366" y="115634"/>
                      </a:lnTo>
                      <a:lnTo>
                        <a:pt x="254603" y="115634"/>
                      </a:lnTo>
                      <a:lnTo>
                        <a:pt x="128778" y="114967"/>
                      </a:lnTo>
                      <a:cubicBezTo>
                        <a:pt x="86677" y="114967"/>
                        <a:pt x="44672" y="113919"/>
                        <a:pt x="2667" y="113443"/>
                      </a:cubicBezTo>
                      <a:lnTo>
                        <a:pt x="0" y="113443"/>
                      </a:lnTo>
                      <a:lnTo>
                        <a:pt x="0" y="110871"/>
                      </a:lnTo>
                      <a:cubicBezTo>
                        <a:pt x="0" y="92774"/>
                        <a:pt x="857" y="74771"/>
                        <a:pt x="1238" y="56960"/>
                      </a:cubicBezTo>
                      <a:close/>
                      <a:moveTo>
                        <a:pt x="2381" y="4286"/>
                      </a:moveTo>
                      <a:lnTo>
                        <a:pt x="3715" y="58103"/>
                      </a:lnTo>
                      <a:cubicBezTo>
                        <a:pt x="3715" y="75819"/>
                        <a:pt x="4763" y="93440"/>
                        <a:pt x="4953" y="110871"/>
                      </a:cubicBezTo>
                      <a:lnTo>
                        <a:pt x="2381" y="108204"/>
                      </a:lnTo>
                      <a:cubicBezTo>
                        <a:pt x="44386" y="107728"/>
                        <a:pt x="86392" y="106775"/>
                        <a:pt x="128492" y="106680"/>
                      </a:cubicBezTo>
                      <a:lnTo>
                        <a:pt x="254603" y="106109"/>
                      </a:lnTo>
                      <a:lnTo>
                        <a:pt x="249841" y="110871"/>
                      </a:lnTo>
                      <a:lnTo>
                        <a:pt x="250317" y="4286"/>
                      </a:lnTo>
                      <a:lnTo>
                        <a:pt x="254603" y="8477"/>
                      </a:lnTo>
                      <a:cubicBezTo>
                        <a:pt x="233839" y="8477"/>
                        <a:pt x="213074" y="8477"/>
                        <a:pt x="192215" y="8001"/>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DC37E0FA-7CF5-B572-7FE8-F12AD9EC32A0}"/>
                    </a:ext>
                  </a:extLst>
                </p:cNvPr>
                <p:cNvSpPr/>
                <p:nvPr/>
              </p:nvSpPr>
              <p:spPr>
                <a:xfrm>
                  <a:off x="7825034" y="4766153"/>
                  <a:ext cx="259651" cy="115633"/>
                </a:xfrm>
                <a:custGeom>
                  <a:avLst/>
                  <a:gdLst>
                    <a:gd name="connsiteX0" fmla="*/ 2667 w 259651"/>
                    <a:gd name="connsiteY0" fmla="*/ 4286 h 115633"/>
                    <a:gd name="connsiteX1" fmla="*/ 127635 w 259651"/>
                    <a:gd name="connsiteY1" fmla="*/ 1619 h 115633"/>
                    <a:gd name="connsiteX2" fmla="*/ 191071 w 259651"/>
                    <a:gd name="connsiteY2" fmla="*/ 571 h 115633"/>
                    <a:gd name="connsiteX3" fmla="*/ 254889 w 259651"/>
                    <a:gd name="connsiteY3" fmla="*/ 0 h 115633"/>
                    <a:gd name="connsiteX4" fmla="*/ 259080 w 259651"/>
                    <a:gd name="connsiteY4" fmla="*/ 0 h 115633"/>
                    <a:gd name="connsiteX5" fmla="*/ 259080 w 259651"/>
                    <a:gd name="connsiteY5" fmla="*/ 4286 h 115633"/>
                    <a:gd name="connsiteX6" fmla="*/ 259652 w 259651"/>
                    <a:gd name="connsiteY6" fmla="*/ 110871 h 115633"/>
                    <a:gd name="connsiteX7" fmla="*/ 259652 w 259651"/>
                    <a:gd name="connsiteY7" fmla="*/ 115633 h 115633"/>
                    <a:gd name="connsiteX8" fmla="*/ 254889 w 259651"/>
                    <a:gd name="connsiteY8" fmla="*/ 115633 h 115633"/>
                    <a:gd name="connsiteX9" fmla="*/ 128778 w 259651"/>
                    <a:gd name="connsiteY9" fmla="*/ 114967 h 115633"/>
                    <a:gd name="connsiteX10" fmla="*/ 2667 w 259651"/>
                    <a:gd name="connsiteY10" fmla="*/ 113443 h 115633"/>
                    <a:gd name="connsiteX11" fmla="*/ 0 w 259651"/>
                    <a:gd name="connsiteY11" fmla="*/ 113443 h 115633"/>
                    <a:gd name="connsiteX12" fmla="*/ 0 w 259651"/>
                    <a:gd name="connsiteY12" fmla="*/ 110871 h 115633"/>
                    <a:gd name="connsiteX13" fmla="*/ 1238 w 259651"/>
                    <a:gd name="connsiteY13" fmla="*/ 56960 h 115633"/>
                    <a:gd name="connsiteX14" fmla="*/ 2667 w 259651"/>
                    <a:gd name="connsiteY14" fmla="*/ 4286 h 115633"/>
                    <a:gd name="connsiteX15" fmla="*/ 4000 w 259651"/>
                    <a:gd name="connsiteY15" fmla="*/ 58103 h 115633"/>
                    <a:gd name="connsiteX16" fmla="*/ 5239 w 259651"/>
                    <a:gd name="connsiteY16" fmla="*/ 110871 h 115633"/>
                    <a:gd name="connsiteX17" fmla="*/ 2667 w 259651"/>
                    <a:gd name="connsiteY17" fmla="*/ 108204 h 115633"/>
                    <a:gd name="connsiteX18" fmla="*/ 128778 w 259651"/>
                    <a:gd name="connsiteY18" fmla="*/ 106680 h 115633"/>
                    <a:gd name="connsiteX19" fmla="*/ 254889 w 259651"/>
                    <a:gd name="connsiteY19" fmla="*/ 106108 h 115633"/>
                    <a:gd name="connsiteX20" fmla="*/ 250127 w 259651"/>
                    <a:gd name="connsiteY20" fmla="*/ 110871 h 115633"/>
                    <a:gd name="connsiteX21" fmla="*/ 250127 w 259651"/>
                    <a:gd name="connsiteY21" fmla="*/ 4286 h 115633"/>
                    <a:gd name="connsiteX22" fmla="*/ 254413 w 259651"/>
                    <a:gd name="connsiteY22" fmla="*/ 8477 h 115633"/>
                    <a:gd name="connsiteX23" fmla="*/ 192024 w 259651"/>
                    <a:gd name="connsiteY23" fmla="*/ 8001 h 115633"/>
                    <a:gd name="connsiteX24" fmla="*/ 129350 w 259651"/>
                    <a:gd name="connsiteY24" fmla="*/ 6953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667" y="4286"/>
                      </a:moveTo>
                      <a:lnTo>
                        <a:pt x="127635" y="1619"/>
                      </a:lnTo>
                      <a:lnTo>
                        <a:pt x="191071" y="571"/>
                      </a:lnTo>
                      <a:cubicBezTo>
                        <a:pt x="212312" y="95"/>
                        <a:pt x="233553" y="571"/>
                        <a:pt x="254889" y="0"/>
                      </a:cubicBezTo>
                      <a:lnTo>
                        <a:pt x="259080" y="0"/>
                      </a:lnTo>
                      <a:lnTo>
                        <a:pt x="259080" y="4286"/>
                      </a:lnTo>
                      <a:lnTo>
                        <a:pt x="259652" y="110871"/>
                      </a:lnTo>
                      <a:lnTo>
                        <a:pt x="259652" y="115633"/>
                      </a:lnTo>
                      <a:lnTo>
                        <a:pt x="254889" y="115633"/>
                      </a:lnTo>
                      <a:lnTo>
                        <a:pt x="128778" y="114967"/>
                      </a:lnTo>
                      <a:cubicBezTo>
                        <a:pt x="86677" y="114967"/>
                        <a:pt x="44672" y="113919"/>
                        <a:pt x="2667" y="113443"/>
                      </a:cubicBezTo>
                      <a:lnTo>
                        <a:pt x="0" y="113443"/>
                      </a:lnTo>
                      <a:lnTo>
                        <a:pt x="0" y="110871"/>
                      </a:lnTo>
                      <a:cubicBezTo>
                        <a:pt x="0" y="92773"/>
                        <a:pt x="857" y="74771"/>
                        <a:pt x="1238" y="56960"/>
                      </a:cubicBezTo>
                      <a:close/>
                      <a:moveTo>
                        <a:pt x="2667" y="4286"/>
                      </a:moveTo>
                      <a:lnTo>
                        <a:pt x="4000" y="58103"/>
                      </a:lnTo>
                      <a:cubicBezTo>
                        <a:pt x="4000" y="75819"/>
                        <a:pt x="5048" y="93440"/>
                        <a:pt x="5239" y="110871"/>
                      </a:cubicBezTo>
                      <a:lnTo>
                        <a:pt x="2667" y="108204"/>
                      </a:lnTo>
                      <a:cubicBezTo>
                        <a:pt x="44672" y="107728"/>
                        <a:pt x="86677" y="106775"/>
                        <a:pt x="128778" y="106680"/>
                      </a:cubicBezTo>
                      <a:lnTo>
                        <a:pt x="254889" y="106108"/>
                      </a:lnTo>
                      <a:lnTo>
                        <a:pt x="250127" y="110871"/>
                      </a:lnTo>
                      <a:lnTo>
                        <a:pt x="250127" y="4286"/>
                      </a:lnTo>
                      <a:lnTo>
                        <a:pt x="254413" y="8477"/>
                      </a:lnTo>
                      <a:cubicBezTo>
                        <a:pt x="233553" y="8477"/>
                        <a:pt x="212884" y="8477"/>
                        <a:pt x="192024" y="8001"/>
                      </a:cubicBezTo>
                      <a:lnTo>
                        <a:pt x="129350" y="6953"/>
                      </a:lnTo>
                      <a:close/>
                    </a:path>
                  </a:pathLst>
                </a:custGeom>
                <a:solidFill>
                  <a:srgbClr val="EBEBEB"/>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1E2E0DBD-1A87-7F6F-9C17-DED9B3D411FF}"/>
                    </a:ext>
                  </a:extLst>
                </p:cNvPr>
                <p:cNvSpPr/>
                <p:nvPr/>
              </p:nvSpPr>
              <p:spPr>
                <a:xfrm>
                  <a:off x="11306707" y="4900932"/>
                  <a:ext cx="259937" cy="115633"/>
                </a:xfrm>
                <a:custGeom>
                  <a:avLst/>
                  <a:gdLst>
                    <a:gd name="connsiteX0" fmla="*/ 2953 w 259937"/>
                    <a:gd name="connsiteY0" fmla="*/ 3810 h 115633"/>
                    <a:gd name="connsiteX1" fmla="*/ 128016 w 259937"/>
                    <a:gd name="connsiteY1" fmla="*/ 1143 h 115633"/>
                    <a:gd name="connsiteX2" fmla="*/ 191453 w 259937"/>
                    <a:gd name="connsiteY2" fmla="*/ 0 h 115633"/>
                    <a:gd name="connsiteX3" fmla="*/ 255175 w 259937"/>
                    <a:gd name="connsiteY3" fmla="*/ 0 h 115633"/>
                    <a:gd name="connsiteX4" fmla="*/ 259461 w 259937"/>
                    <a:gd name="connsiteY4" fmla="*/ 0 h 115633"/>
                    <a:gd name="connsiteX5" fmla="*/ 259461 w 259937"/>
                    <a:gd name="connsiteY5" fmla="*/ 4286 h 115633"/>
                    <a:gd name="connsiteX6" fmla="*/ 259937 w 259937"/>
                    <a:gd name="connsiteY6" fmla="*/ 110871 h 115633"/>
                    <a:gd name="connsiteX7" fmla="*/ 259937 w 259937"/>
                    <a:gd name="connsiteY7" fmla="*/ 115634 h 115633"/>
                    <a:gd name="connsiteX8" fmla="*/ 254794 w 259937"/>
                    <a:gd name="connsiteY8" fmla="*/ 115634 h 115633"/>
                    <a:gd name="connsiteX9" fmla="*/ 128683 w 259937"/>
                    <a:gd name="connsiteY9" fmla="*/ 115062 h 115633"/>
                    <a:gd name="connsiteX10" fmla="*/ 2572 w 259937"/>
                    <a:gd name="connsiteY10" fmla="*/ 113538 h 115633"/>
                    <a:gd name="connsiteX11" fmla="*/ 0 w 259937"/>
                    <a:gd name="connsiteY11" fmla="*/ 113538 h 115633"/>
                    <a:gd name="connsiteX12" fmla="*/ 0 w 259937"/>
                    <a:gd name="connsiteY12" fmla="*/ 110966 h 115633"/>
                    <a:gd name="connsiteX13" fmla="*/ 1238 w 259937"/>
                    <a:gd name="connsiteY13" fmla="*/ 57055 h 115633"/>
                    <a:gd name="connsiteX14" fmla="*/ 2953 w 259937"/>
                    <a:gd name="connsiteY14" fmla="*/ 3810 h 115633"/>
                    <a:gd name="connsiteX15" fmla="*/ 4381 w 259937"/>
                    <a:gd name="connsiteY15" fmla="*/ 57626 h 115633"/>
                    <a:gd name="connsiteX16" fmla="*/ 5620 w 259937"/>
                    <a:gd name="connsiteY16" fmla="*/ 110395 h 115633"/>
                    <a:gd name="connsiteX17" fmla="*/ 2953 w 259937"/>
                    <a:gd name="connsiteY17" fmla="*/ 107728 h 115633"/>
                    <a:gd name="connsiteX18" fmla="*/ 129064 w 259937"/>
                    <a:gd name="connsiteY18" fmla="*/ 106204 h 115633"/>
                    <a:gd name="connsiteX19" fmla="*/ 255175 w 259937"/>
                    <a:gd name="connsiteY19" fmla="*/ 105632 h 115633"/>
                    <a:gd name="connsiteX20" fmla="*/ 250507 w 259937"/>
                    <a:gd name="connsiteY20" fmla="*/ 110395 h 115633"/>
                    <a:gd name="connsiteX21" fmla="*/ 250984 w 259937"/>
                    <a:gd name="connsiteY21" fmla="*/ 3810 h 115633"/>
                    <a:gd name="connsiteX22" fmla="*/ 255175 w 259937"/>
                    <a:gd name="connsiteY22" fmla="*/ 8001 h 115633"/>
                    <a:gd name="connsiteX23" fmla="*/ 192881 w 259937"/>
                    <a:gd name="connsiteY23" fmla="*/ 7525 h 115633"/>
                    <a:gd name="connsiteX24" fmla="*/ 130207 w 259937"/>
                    <a:gd name="connsiteY24" fmla="*/ 6382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937" h="115633">
                      <a:moveTo>
                        <a:pt x="2953" y="3810"/>
                      </a:moveTo>
                      <a:lnTo>
                        <a:pt x="128016" y="1143"/>
                      </a:lnTo>
                      <a:lnTo>
                        <a:pt x="191453" y="0"/>
                      </a:lnTo>
                      <a:cubicBezTo>
                        <a:pt x="212693" y="0"/>
                        <a:pt x="233934" y="0"/>
                        <a:pt x="255175" y="0"/>
                      </a:cubicBezTo>
                      <a:lnTo>
                        <a:pt x="259461" y="0"/>
                      </a:lnTo>
                      <a:lnTo>
                        <a:pt x="259461" y="4286"/>
                      </a:lnTo>
                      <a:lnTo>
                        <a:pt x="259937" y="110871"/>
                      </a:lnTo>
                      <a:lnTo>
                        <a:pt x="259937" y="115634"/>
                      </a:lnTo>
                      <a:lnTo>
                        <a:pt x="254794" y="115634"/>
                      </a:lnTo>
                      <a:lnTo>
                        <a:pt x="128683" y="115062"/>
                      </a:lnTo>
                      <a:cubicBezTo>
                        <a:pt x="86678" y="115062"/>
                        <a:pt x="44672" y="114014"/>
                        <a:pt x="2572" y="113538"/>
                      </a:cubicBezTo>
                      <a:lnTo>
                        <a:pt x="0" y="113538"/>
                      </a:lnTo>
                      <a:lnTo>
                        <a:pt x="0" y="110966"/>
                      </a:lnTo>
                      <a:cubicBezTo>
                        <a:pt x="0" y="92869"/>
                        <a:pt x="857" y="74867"/>
                        <a:pt x="1238" y="57055"/>
                      </a:cubicBezTo>
                      <a:close/>
                      <a:moveTo>
                        <a:pt x="2953" y="3810"/>
                      </a:moveTo>
                      <a:lnTo>
                        <a:pt x="4381" y="57626"/>
                      </a:lnTo>
                      <a:cubicBezTo>
                        <a:pt x="4381" y="75343"/>
                        <a:pt x="5429" y="92869"/>
                        <a:pt x="5620" y="110395"/>
                      </a:cubicBezTo>
                      <a:lnTo>
                        <a:pt x="2953" y="107728"/>
                      </a:lnTo>
                      <a:cubicBezTo>
                        <a:pt x="45053" y="107728"/>
                        <a:pt x="87059" y="106204"/>
                        <a:pt x="129064" y="106204"/>
                      </a:cubicBezTo>
                      <a:lnTo>
                        <a:pt x="255175" y="105632"/>
                      </a:lnTo>
                      <a:lnTo>
                        <a:pt x="250507" y="110395"/>
                      </a:lnTo>
                      <a:lnTo>
                        <a:pt x="250984" y="3810"/>
                      </a:lnTo>
                      <a:lnTo>
                        <a:pt x="255175" y="8001"/>
                      </a:lnTo>
                      <a:cubicBezTo>
                        <a:pt x="234410" y="8001"/>
                        <a:pt x="213741" y="8001"/>
                        <a:pt x="192881" y="7525"/>
                      </a:cubicBezTo>
                      <a:lnTo>
                        <a:pt x="130207" y="6382"/>
                      </a:lnTo>
                      <a:close/>
                    </a:path>
                  </a:pathLst>
                </a:custGeom>
                <a:solidFill>
                  <a:srgbClr val="EBEBEB"/>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CA08FFD3-CF7E-B866-5381-AF21FC9315DF}"/>
                    </a:ext>
                  </a:extLst>
                </p:cNvPr>
                <p:cNvSpPr/>
                <p:nvPr/>
              </p:nvSpPr>
              <p:spPr>
                <a:xfrm>
                  <a:off x="10304201" y="3087944"/>
                  <a:ext cx="259651" cy="115347"/>
                </a:xfrm>
                <a:custGeom>
                  <a:avLst/>
                  <a:gdLst>
                    <a:gd name="connsiteX0" fmla="*/ 257175 w 259651"/>
                    <a:gd name="connsiteY0" fmla="*/ 111062 h 115347"/>
                    <a:gd name="connsiteX1" fmla="*/ 132207 w 259651"/>
                    <a:gd name="connsiteY1" fmla="*/ 113729 h 115347"/>
                    <a:gd name="connsiteX2" fmla="*/ 68771 w 259651"/>
                    <a:gd name="connsiteY2" fmla="*/ 114871 h 115347"/>
                    <a:gd name="connsiteX3" fmla="*/ 4953 w 259651"/>
                    <a:gd name="connsiteY3" fmla="*/ 115348 h 115347"/>
                    <a:gd name="connsiteX4" fmla="*/ 762 w 259651"/>
                    <a:gd name="connsiteY4" fmla="*/ 115348 h 115347"/>
                    <a:gd name="connsiteX5" fmla="*/ 762 w 259651"/>
                    <a:gd name="connsiteY5" fmla="*/ 111062 h 115347"/>
                    <a:gd name="connsiteX6" fmla="*/ 0 w 259651"/>
                    <a:gd name="connsiteY6" fmla="*/ 4477 h 115347"/>
                    <a:gd name="connsiteX7" fmla="*/ 0 w 259651"/>
                    <a:gd name="connsiteY7" fmla="*/ 0 h 115347"/>
                    <a:gd name="connsiteX8" fmla="*/ 4763 w 259651"/>
                    <a:gd name="connsiteY8" fmla="*/ 0 h 115347"/>
                    <a:gd name="connsiteX9" fmla="*/ 130873 w 259651"/>
                    <a:gd name="connsiteY9" fmla="*/ 571 h 115347"/>
                    <a:gd name="connsiteX10" fmla="*/ 256985 w 259651"/>
                    <a:gd name="connsiteY10" fmla="*/ 2096 h 115347"/>
                    <a:gd name="connsiteX11" fmla="*/ 259652 w 259651"/>
                    <a:gd name="connsiteY11" fmla="*/ 2096 h 115347"/>
                    <a:gd name="connsiteX12" fmla="*/ 259652 w 259651"/>
                    <a:gd name="connsiteY12" fmla="*/ 4572 h 115347"/>
                    <a:gd name="connsiteX13" fmla="*/ 258413 w 259651"/>
                    <a:gd name="connsiteY13" fmla="*/ 58483 h 115347"/>
                    <a:gd name="connsiteX14" fmla="*/ 257175 w 259651"/>
                    <a:gd name="connsiteY14" fmla="*/ 111062 h 115347"/>
                    <a:gd name="connsiteX15" fmla="*/ 255841 w 259651"/>
                    <a:gd name="connsiteY15" fmla="*/ 57245 h 115347"/>
                    <a:gd name="connsiteX16" fmla="*/ 254603 w 259651"/>
                    <a:gd name="connsiteY16" fmla="*/ 4477 h 115347"/>
                    <a:gd name="connsiteX17" fmla="*/ 257175 w 259651"/>
                    <a:gd name="connsiteY17" fmla="*/ 7144 h 115347"/>
                    <a:gd name="connsiteX18" fmla="*/ 131064 w 259651"/>
                    <a:gd name="connsiteY18" fmla="*/ 8668 h 115347"/>
                    <a:gd name="connsiteX19" fmla="*/ 4953 w 259651"/>
                    <a:gd name="connsiteY19" fmla="*/ 9239 h 115347"/>
                    <a:gd name="connsiteX20" fmla="*/ 9715 w 259651"/>
                    <a:gd name="connsiteY20" fmla="*/ 4477 h 115347"/>
                    <a:gd name="connsiteX21" fmla="*/ 9715 w 259651"/>
                    <a:gd name="connsiteY21" fmla="*/ 111062 h 115347"/>
                    <a:gd name="connsiteX22" fmla="*/ 5429 w 259651"/>
                    <a:gd name="connsiteY22" fmla="*/ 106871 h 115347"/>
                    <a:gd name="connsiteX23" fmla="*/ 67818 w 259651"/>
                    <a:gd name="connsiteY23" fmla="*/ 107347 h 115347"/>
                    <a:gd name="connsiteX24" fmla="*/ 130493 w 259651"/>
                    <a:gd name="connsiteY24" fmla="*/ 108490 h 1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347">
                      <a:moveTo>
                        <a:pt x="257175" y="111062"/>
                      </a:moveTo>
                      <a:lnTo>
                        <a:pt x="132207" y="113729"/>
                      </a:lnTo>
                      <a:lnTo>
                        <a:pt x="68771" y="114871"/>
                      </a:lnTo>
                      <a:cubicBezTo>
                        <a:pt x="47530" y="114871"/>
                        <a:pt x="26194" y="114871"/>
                        <a:pt x="4953" y="115348"/>
                      </a:cubicBezTo>
                      <a:lnTo>
                        <a:pt x="762" y="115348"/>
                      </a:lnTo>
                      <a:lnTo>
                        <a:pt x="762" y="111062"/>
                      </a:lnTo>
                      <a:lnTo>
                        <a:pt x="0" y="4477"/>
                      </a:lnTo>
                      <a:lnTo>
                        <a:pt x="0" y="0"/>
                      </a:lnTo>
                      <a:lnTo>
                        <a:pt x="4763" y="0"/>
                      </a:lnTo>
                      <a:lnTo>
                        <a:pt x="130873" y="571"/>
                      </a:lnTo>
                      <a:cubicBezTo>
                        <a:pt x="172879" y="571"/>
                        <a:pt x="214979" y="1619"/>
                        <a:pt x="256985" y="2096"/>
                      </a:cubicBezTo>
                      <a:lnTo>
                        <a:pt x="259652" y="2096"/>
                      </a:lnTo>
                      <a:lnTo>
                        <a:pt x="259652" y="4572"/>
                      </a:lnTo>
                      <a:cubicBezTo>
                        <a:pt x="259652" y="22670"/>
                        <a:pt x="258889" y="40672"/>
                        <a:pt x="258413" y="58483"/>
                      </a:cubicBezTo>
                      <a:close/>
                      <a:moveTo>
                        <a:pt x="257175" y="111062"/>
                      </a:moveTo>
                      <a:lnTo>
                        <a:pt x="255841" y="57245"/>
                      </a:lnTo>
                      <a:cubicBezTo>
                        <a:pt x="255365" y="39529"/>
                        <a:pt x="254794" y="22003"/>
                        <a:pt x="254603" y="4477"/>
                      </a:cubicBezTo>
                      <a:lnTo>
                        <a:pt x="257175" y="7144"/>
                      </a:lnTo>
                      <a:cubicBezTo>
                        <a:pt x="215170" y="7620"/>
                        <a:pt x="173069" y="8668"/>
                        <a:pt x="131064" y="8668"/>
                      </a:cubicBezTo>
                      <a:lnTo>
                        <a:pt x="4953" y="9239"/>
                      </a:lnTo>
                      <a:lnTo>
                        <a:pt x="9715" y="4477"/>
                      </a:lnTo>
                      <a:lnTo>
                        <a:pt x="9715" y="111062"/>
                      </a:lnTo>
                      <a:lnTo>
                        <a:pt x="5429" y="106871"/>
                      </a:lnTo>
                      <a:cubicBezTo>
                        <a:pt x="26194" y="106871"/>
                        <a:pt x="46958" y="106871"/>
                        <a:pt x="67818" y="107347"/>
                      </a:cubicBezTo>
                      <a:lnTo>
                        <a:pt x="130493" y="108490"/>
                      </a:lnTo>
                      <a:close/>
                    </a:path>
                  </a:pathLst>
                </a:custGeom>
                <a:solidFill>
                  <a:srgbClr val="EBEBEB"/>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00BEF78-5C10-7563-0995-9D6D1351E724}"/>
                    </a:ext>
                  </a:extLst>
                </p:cNvPr>
                <p:cNvSpPr/>
                <p:nvPr/>
              </p:nvSpPr>
              <p:spPr>
                <a:xfrm>
                  <a:off x="8467971" y="3836132"/>
                  <a:ext cx="259651" cy="115633"/>
                </a:xfrm>
                <a:custGeom>
                  <a:avLst/>
                  <a:gdLst>
                    <a:gd name="connsiteX0" fmla="*/ 256508 w 259651"/>
                    <a:gd name="connsiteY0" fmla="*/ 111442 h 115633"/>
                    <a:gd name="connsiteX1" fmla="*/ 131445 w 259651"/>
                    <a:gd name="connsiteY1" fmla="*/ 114014 h 115633"/>
                    <a:gd name="connsiteX2" fmla="*/ 68008 w 259651"/>
                    <a:gd name="connsiteY2" fmla="*/ 115157 h 115633"/>
                    <a:gd name="connsiteX3" fmla="*/ 4286 w 259651"/>
                    <a:gd name="connsiteY3" fmla="*/ 115633 h 115633"/>
                    <a:gd name="connsiteX4" fmla="*/ 0 w 259651"/>
                    <a:gd name="connsiteY4" fmla="*/ 115633 h 115633"/>
                    <a:gd name="connsiteX5" fmla="*/ 0 w 259651"/>
                    <a:gd name="connsiteY5" fmla="*/ 111347 h 115633"/>
                    <a:gd name="connsiteX6" fmla="*/ 0 w 259651"/>
                    <a:gd name="connsiteY6" fmla="*/ 4858 h 115633"/>
                    <a:gd name="connsiteX7" fmla="*/ 0 w 259651"/>
                    <a:gd name="connsiteY7" fmla="*/ 0 h 115633"/>
                    <a:gd name="connsiteX8" fmla="*/ 4858 w 259651"/>
                    <a:gd name="connsiteY8" fmla="*/ 0 h 115633"/>
                    <a:gd name="connsiteX9" fmla="*/ 130969 w 259651"/>
                    <a:gd name="connsiteY9" fmla="*/ 571 h 115633"/>
                    <a:gd name="connsiteX10" fmla="*/ 257080 w 259651"/>
                    <a:gd name="connsiteY10" fmla="*/ 2096 h 115633"/>
                    <a:gd name="connsiteX11" fmla="*/ 259651 w 259651"/>
                    <a:gd name="connsiteY11" fmla="*/ 2096 h 115633"/>
                    <a:gd name="connsiteX12" fmla="*/ 259651 w 259651"/>
                    <a:gd name="connsiteY12" fmla="*/ 4667 h 115633"/>
                    <a:gd name="connsiteX13" fmla="*/ 258413 w 259651"/>
                    <a:gd name="connsiteY13" fmla="*/ 58483 h 115633"/>
                    <a:gd name="connsiteX14" fmla="*/ 256508 w 259651"/>
                    <a:gd name="connsiteY14" fmla="*/ 111442 h 115633"/>
                    <a:gd name="connsiteX15" fmla="*/ 255175 w 259651"/>
                    <a:gd name="connsiteY15" fmla="*/ 57531 h 115633"/>
                    <a:gd name="connsiteX16" fmla="*/ 253841 w 259651"/>
                    <a:gd name="connsiteY16" fmla="*/ 4858 h 115633"/>
                    <a:gd name="connsiteX17" fmla="*/ 256508 w 259651"/>
                    <a:gd name="connsiteY17" fmla="*/ 7429 h 115633"/>
                    <a:gd name="connsiteX18" fmla="*/ 130397 w 259651"/>
                    <a:gd name="connsiteY18" fmla="*/ 8954 h 115633"/>
                    <a:gd name="connsiteX19" fmla="*/ 4286 w 259651"/>
                    <a:gd name="connsiteY19" fmla="*/ 9525 h 115633"/>
                    <a:gd name="connsiteX20" fmla="*/ 9049 w 259651"/>
                    <a:gd name="connsiteY20" fmla="*/ 4858 h 115633"/>
                    <a:gd name="connsiteX21" fmla="*/ 8477 w 259651"/>
                    <a:gd name="connsiteY21" fmla="*/ 111347 h 115633"/>
                    <a:gd name="connsiteX22" fmla="*/ 4286 w 259651"/>
                    <a:gd name="connsiteY22" fmla="*/ 107156 h 115633"/>
                    <a:gd name="connsiteX23" fmla="*/ 66580 w 259651"/>
                    <a:gd name="connsiteY23" fmla="*/ 107156 h 115633"/>
                    <a:gd name="connsiteX24" fmla="*/ 129254 w 259651"/>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56508" y="111442"/>
                      </a:moveTo>
                      <a:lnTo>
                        <a:pt x="131445" y="114014"/>
                      </a:lnTo>
                      <a:lnTo>
                        <a:pt x="68008" y="115157"/>
                      </a:lnTo>
                      <a:cubicBezTo>
                        <a:pt x="46863" y="115157"/>
                        <a:pt x="25527" y="115157"/>
                        <a:pt x="4286" y="115633"/>
                      </a:cubicBezTo>
                      <a:lnTo>
                        <a:pt x="0" y="115633"/>
                      </a:lnTo>
                      <a:lnTo>
                        <a:pt x="0" y="111347"/>
                      </a:lnTo>
                      <a:lnTo>
                        <a:pt x="0" y="4858"/>
                      </a:lnTo>
                      <a:lnTo>
                        <a:pt x="0" y="0"/>
                      </a:lnTo>
                      <a:lnTo>
                        <a:pt x="4858" y="0"/>
                      </a:lnTo>
                      <a:lnTo>
                        <a:pt x="130969" y="571"/>
                      </a:lnTo>
                      <a:cubicBezTo>
                        <a:pt x="172974" y="571"/>
                        <a:pt x="214979" y="1619"/>
                        <a:pt x="257080" y="2096"/>
                      </a:cubicBezTo>
                      <a:lnTo>
                        <a:pt x="259651" y="2096"/>
                      </a:lnTo>
                      <a:lnTo>
                        <a:pt x="259651" y="4667"/>
                      </a:lnTo>
                      <a:cubicBezTo>
                        <a:pt x="259651" y="22669"/>
                        <a:pt x="258794" y="40672"/>
                        <a:pt x="258413" y="58483"/>
                      </a:cubicBezTo>
                      <a:close/>
                      <a:moveTo>
                        <a:pt x="256508" y="111442"/>
                      </a:moveTo>
                      <a:lnTo>
                        <a:pt x="255175" y="57531"/>
                      </a:lnTo>
                      <a:cubicBezTo>
                        <a:pt x="255175" y="39814"/>
                        <a:pt x="254032" y="22288"/>
                        <a:pt x="253841" y="4858"/>
                      </a:cubicBezTo>
                      <a:lnTo>
                        <a:pt x="256508" y="7429"/>
                      </a:lnTo>
                      <a:cubicBezTo>
                        <a:pt x="214408" y="7429"/>
                        <a:pt x="172403" y="8954"/>
                        <a:pt x="130397" y="8954"/>
                      </a:cubicBezTo>
                      <a:lnTo>
                        <a:pt x="4286" y="9525"/>
                      </a:lnTo>
                      <a:lnTo>
                        <a:pt x="9049" y="4858"/>
                      </a:lnTo>
                      <a:lnTo>
                        <a:pt x="8477" y="111347"/>
                      </a:lnTo>
                      <a:lnTo>
                        <a:pt x="4286" y="107156"/>
                      </a:lnTo>
                      <a:cubicBezTo>
                        <a:pt x="25051" y="107156"/>
                        <a:pt x="45720" y="107156"/>
                        <a:pt x="66580" y="107156"/>
                      </a:cubicBezTo>
                      <a:lnTo>
                        <a:pt x="129254" y="108299"/>
                      </a:lnTo>
                      <a:close/>
                    </a:path>
                  </a:pathLst>
                </a:custGeom>
                <a:solidFill>
                  <a:srgbClr val="EBEBEB"/>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A586A888-9030-D6D2-06CA-C8B08B4C5761}"/>
                    </a:ext>
                  </a:extLst>
                </p:cNvPr>
                <p:cNvSpPr/>
                <p:nvPr/>
              </p:nvSpPr>
              <p:spPr>
                <a:xfrm>
                  <a:off x="10163897" y="3222056"/>
                  <a:ext cx="259556" cy="115633"/>
                </a:xfrm>
                <a:custGeom>
                  <a:avLst/>
                  <a:gdLst>
                    <a:gd name="connsiteX0" fmla="*/ 256889 w 259556"/>
                    <a:gd name="connsiteY0" fmla="*/ 111347 h 115633"/>
                    <a:gd name="connsiteX1" fmla="*/ 131826 w 259556"/>
                    <a:gd name="connsiteY1" fmla="*/ 114014 h 115633"/>
                    <a:gd name="connsiteX2" fmla="*/ 68390 w 259556"/>
                    <a:gd name="connsiteY2" fmla="*/ 115157 h 115633"/>
                    <a:gd name="connsiteX3" fmla="*/ 4667 w 259556"/>
                    <a:gd name="connsiteY3" fmla="*/ 115633 h 115633"/>
                    <a:gd name="connsiteX4" fmla="*/ 476 w 259556"/>
                    <a:gd name="connsiteY4" fmla="*/ 115633 h 115633"/>
                    <a:gd name="connsiteX5" fmla="*/ 476 w 259556"/>
                    <a:gd name="connsiteY5" fmla="*/ 111347 h 115633"/>
                    <a:gd name="connsiteX6" fmla="*/ 0 w 259556"/>
                    <a:gd name="connsiteY6" fmla="*/ 4763 h 115633"/>
                    <a:gd name="connsiteX7" fmla="*/ 0 w 259556"/>
                    <a:gd name="connsiteY7" fmla="*/ 0 h 115633"/>
                    <a:gd name="connsiteX8" fmla="*/ 4763 w 259556"/>
                    <a:gd name="connsiteY8" fmla="*/ 0 h 115633"/>
                    <a:gd name="connsiteX9" fmla="*/ 130874 w 259556"/>
                    <a:gd name="connsiteY9" fmla="*/ 571 h 115633"/>
                    <a:gd name="connsiteX10" fmla="*/ 256985 w 259556"/>
                    <a:gd name="connsiteY10" fmla="*/ 2096 h 115633"/>
                    <a:gd name="connsiteX11" fmla="*/ 259556 w 259556"/>
                    <a:gd name="connsiteY11" fmla="*/ 2096 h 115633"/>
                    <a:gd name="connsiteX12" fmla="*/ 259556 w 259556"/>
                    <a:gd name="connsiteY12" fmla="*/ 4667 h 115633"/>
                    <a:gd name="connsiteX13" fmla="*/ 258318 w 259556"/>
                    <a:gd name="connsiteY13" fmla="*/ 58579 h 115633"/>
                    <a:gd name="connsiteX14" fmla="*/ 256889 w 259556"/>
                    <a:gd name="connsiteY14" fmla="*/ 111347 h 115633"/>
                    <a:gd name="connsiteX15" fmla="*/ 255556 w 259556"/>
                    <a:gd name="connsiteY15" fmla="*/ 57531 h 115633"/>
                    <a:gd name="connsiteX16" fmla="*/ 254318 w 259556"/>
                    <a:gd name="connsiteY16" fmla="*/ 4763 h 115633"/>
                    <a:gd name="connsiteX17" fmla="*/ 256889 w 259556"/>
                    <a:gd name="connsiteY17" fmla="*/ 7429 h 115633"/>
                    <a:gd name="connsiteX18" fmla="*/ 130778 w 259556"/>
                    <a:gd name="connsiteY18" fmla="*/ 8954 h 115633"/>
                    <a:gd name="connsiteX19" fmla="*/ 4667 w 259556"/>
                    <a:gd name="connsiteY19" fmla="*/ 9525 h 115633"/>
                    <a:gd name="connsiteX20" fmla="*/ 9430 w 259556"/>
                    <a:gd name="connsiteY20" fmla="*/ 4763 h 115633"/>
                    <a:gd name="connsiteX21" fmla="*/ 8858 w 259556"/>
                    <a:gd name="connsiteY21" fmla="*/ 111347 h 115633"/>
                    <a:gd name="connsiteX22" fmla="*/ 4667 w 259556"/>
                    <a:gd name="connsiteY22" fmla="*/ 107156 h 115633"/>
                    <a:gd name="connsiteX23" fmla="*/ 66961 w 259556"/>
                    <a:gd name="connsiteY23" fmla="*/ 107156 h 115633"/>
                    <a:gd name="connsiteX24" fmla="*/ 129635 w 259556"/>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6889" y="111347"/>
                      </a:moveTo>
                      <a:lnTo>
                        <a:pt x="131826" y="114014"/>
                      </a:lnTo>
                      <a:lnTo>
                        <a:pt x="68390" y="115157"/>
                      </a:lnTo>
                      <a:cubicBezTo>
                        <a:pt x="47244" y="115157"/>
                        <a:pt x="25908" y="115157"/>
                        <a:pt x="4667" y="115633"/>
                      </a:cubicBezTo>
                      <a:lnTo>
                        <a:pt x="476" y="115633"/>
                      </a:lnTo>
                      <a:lnTo>
                        <a:pt x="476" y="111347"/>
                      </a:lnTo>
                      <a:lnTo>
                        <a:pt x="0" y="4763"/>
                      </a:lnTo>
                      <a:lnTo>
                        <a:pt x="0" y="0"/>
                      </a:lnTo>
                      <a:lnTo>
                        <a:pt x="4763" y="0"/>
                      </a:lnTo>
                      <a:lnTo>
                        <a:pt x="130874" y="571"/>
                      </a:lnTo>
                      <a:cubicBezTo>
                        <a:pt x="172879" y="571"/>
                        <a:pt x="214979" y="1619"/>
                        <a:pt x="256985" y="2096"/>
                      </a:cubicBezTo>
                      <a:lnTo>
                        <a:pt x="259556" y="2096"/>
                      </a:lnTo>
                      <a:lnTo>
                        <a:pt x="259556" y="4667"/>
                      </a:lnTo>
                      <a:cubicBezTo>
                        <a:pt x="259556" y="22765"/>
                        <a:pt x="258794" y="40767"/>
                        <a:pt x="258318" y="58579"/>
                      </a:cubicBezTo>
                      <a:close/>
                      <a:moveTo>
                        <a:pt x="256889" y="111347"/>
                      </a:moveTo>
                      <a:lnTo>
                        <a:pt x="255556" y="57531"/>
                      </a:lnTo>
                      <a:cubicBezTo>
                        <a:pt x="255079" y="39814"/>
                        <a:pt x="254413" y="22288"/>
                        <a:pt x="254318" y="4763"/>
                      </a:cubicBezTo>
                      <a:lnTo>
                        <a:pt x="256889" y="7429"/>
                      </a:lnTo>
                      <a:cubicBezTo>
                        <a:pt x="214884" y="7429"/>
                        <a:pt x="172784" y="8954"/>
                        <a:pt x="130778" y="8954"/>
                      </a:cubicBezTo>
                      <a:lnTo>
                        <a:pt x="4667" y="9525"/>
                      </a:lnTo>
                      <a:lnTo>
                        <a:pt x="9430" y="4763"/>
                      </a:lnTo>
                      <a:lnTo>
                        <a:pt x="8858" y="111347"/>
                      </a:lnTo>
                      <a:lnTo>
                        <a:pt x="4667" y="107156"/>
                      </a:lnTo>
                      <a:cubicBezTo>
                        <a:pt x="25432" y="107156"/>
                        <a:pt x="46196" y="107156"/>
                        <a:pt x="66961" y="107156"/>
                      </a:cubicBezTo>
                      <a:lnTo>
                        <a:pt x="129635" y="108299"/>
                      </a:lnTo>
                      <a:close/>
                    </a:path>
                  </a:pathLst>
                </a:custGeom>
                <a:solidFill>
                  <a:srgbClr val="EBEBEB"/>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01169F5-3DD1-D4D4-39F3-76598641294B}"/>
                    </a:ext>
                  </a:extLst>
                </p:cNvPr>
                <p:cNvSpPr/>
                <p:nvPr/>
              </p:nvSpPr>
              <p:spPr>
                <a:xfrm>
                  <a:off x="10328680" y="1905986"/>
                  <a:ext cx="917352" cy="682085"/>
                </a:xfrm>
                <a:custGeom>
                  <a:avLst/>
                  <a:gdLst>
                    <a:gd name="connsiteX0" fmla="*/ 106489 w 917352"/>
                    <a:gd name="connsiteY0" fmla="*/ 682085 h 682085"/>
                    <a:gd name="connsiteX1" fmla="*/ 917353 w 917352"/>
                    <a:gd name="connsiteY1" fmla="*/ 532638 h 682085"/>
                    <a:gd name="connsiteX2" fmla="*/ 810768 w 917352"/>
                    <a:gd name="connsiteY2" fmla="*/ 0 h 682085"/>
                    <a:gd name="connsiteX3" fmla="*/ 0 w 917352"/>
                    <a:gd name="connsiteY3" fmla="*/ 149447 h 682085"/>
                    <a:gd name="connsiteX4" fmla="*/ 106489 w 917352"/>
                    <a:gd name="connsiteY4" fmla="*/ 682085 h 682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352" h="682085">
                      <a:moveTo>
                        <a:pt x="106489" y="682085"/>
                      </a:moveTo>
                      <a:lnTo>
                        <a:pt x="917353" y="532638"/>
                      </a:lnTo>
                      <a:lnTo>
                        <a:pt x="810768" y="0"/>
                      </a:lnTo>
                      <a:lnTo>
                        <a:pt x="0" y="149447"/>
                      </a:lnTo>
                      <a:lnTo>
                        <a:pt x="106489" y="682085"/>
                      </a:lnTo>
                      <a:close/>
                    </a:path>
                  </a:pathLst>
                </a:custGeom>
                <a:solidFill>
                  <a:srgbClr val="EBEBEB"/>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8B50C592-C6E7-6E9C-AB1D-E3DA3CBE105F}"/>
                    </a:ext>
                  </a:extLst>
                </p:cNvPr>
                <p:cNvSpPr/>
                <p:nvPr/>
              </p:nvSpPr>
              <p:spPr>
                <a:xfrm>
                  <a:off x="10368970" y="1945325"/>
                  <a:ext cx="836771" cy="603408"/>
                </a:xfrm>
                <a:custGeom>
                  <a:avLst/>
                  <a:gdLst>
                    <a:gd name="connsiteX0" fmla="*/ 93345 w 836771"/>
                    <a:gd name="connsiteY0" fmla="*/ 603409 h 603408"/>
                    <a:gd name="connsiteX1" fmla="*/ 836771 w 836771"/>
                    <a:gd name="connsiteY1" fmla="*/ 466344 h 603408"/>
                    <a:gd name="connsiteX2" fmla="*/ 743426 w 836771"/>
                    <a:gd name="connsiteY2" fmla="*/ 0 h 603408"/>
                    <a:gd name="connsiteX3" fmla="*/ 0 w 836771"/>
                    <a:gd name="connsiteY3" fmla="*/ 137160 h 603408"/>
                    <a:gd name="connsiteX4" fmla="*/ 93345 w 836771"/>
                    <a:gd name="connsiteY4" fmla="*/ 603409 h 60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771" h="603408">
                      <a:moveTo>
                        <a:pt x="93345" y="603409"/>
                      </a:moveTo>
                      <a:lnTo>
                        <a:pt x="836771" y="466344"/>
                      </a:lnTo>
                      <a:lnTo>
                        <a:pt x="743426" y="0"/>
                      </a:lnTo>
                      <a:lnTo>
                        <a:pt x="0" y="137160"/>
                      </a:lnTo>
                      <a:lnTo>
                        <a:pt x="93345" y="603409"/>
                      </a:ln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9454671-6E0E-D7EC-213D-0B3318C665FC}"/>
                    </a:ext>
                  </a:extLst>
                </p:cNvPr>
                <p:cNvSpPr/>
                <p:nvPr/>
              </p:nvSpPr>
              <p:spPr>
                <a:xfrm>
                  <a:off x="10463978" y="2119514"/>
                  <a:ext cx="164695" cy="161875"/>
                </a:xfrm>
                <a:custGeom>
                  <a:avLst/>
                  <a:gdLst>
                    <a:gd name="connsiteX0" fmla="*/ 1481 w 164695"/>
                    <a:gd name="connsiteY0" fmla="*/ 95845 h 161875"/>
                    <a:gd name="connsiteX1" fmla="*/ 98159 w 164695"/>
                    <a:gd name="connsiteY1" fmla="*/ 160424 h 161875"/>
                    <a:gd name="connsiteX2" fmla="*/ 163491 w 164695"/>
                    <a:gd name="connsiteY2" fmla="*/ 67547 h 161875"/>
                    <a:gd name="connsiteX3" fmla="*/ 163215 w 164695"/>
                    <a:gd name="connsiteY3" fmla="*/ 66031 h 161875"/>
                    <a:gd name="connsiteX4" fmla="*/ 66536 w 164695"/>
                    <a:gd name="connsiteY4" fmla="*/ 1452 h 161875"/>
                    <a:gd name="connsiteX5" fmla="*/ 1204 w 164695"/>
                    <a:gd name="connsiteY5" fmla="*/ 94329 h 161875"/>
                    <a:gd name="connsiteX6" fmla="*/ 1481 w 164695"/>
                    <a:gd name="connsiteY6" fmla="*/ 95845 h 1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95" h="161875">
                      <a:moveTo>
                        <a:pt x="1481" y="95845"/>
                      </a:moveTo>
                      <a:cubicBezTo>
                        <a:pt x="10758" y="140098"/>
                        <a:pt x="53725" y="168800"/>
                        <a:pt x="98159" y="160424"/>
                      </a:cubicBezTo>
                      <a:cubicBezTo>
                        <a:pt x="141850" y="152818"/>
                        <a:pt x="171102" y="111236"/>
                        <a:pt x="163491" y="67547"/>
                      </a:cubicBezTo>
                      <a:cubicBezTo>
                        <a:pt x="163406" y="67041"/>
                        <a:pt x="163310" y="66535"/>
                        <a:pt x="163215" y="66031"/>
                      </a:cubicBezTo>
                      <a:cubicBezTo>
                        <a:pt x="153938" y="21778"/>
                        <a:pt x="110970" y="-6924"/>
                        <a:pt x="66536" y="1452"/>
                      </a:cubicBezTo>
                      <a:cubicBezTo>
                        <a:pt x="22845" y="9058"/>
                        <a:pt x="-6406" y="50640"/>
                        <a:pt x="1204" y="94329"/>
                      </a:cubicBezTo>
                      <a:cubicBezTo>
                        <a:pt x="1290" y="94835"/>
                        <a:pt x="1385" y="95341"/>
                        <a:pt x="1481" y="95845"/>
                      </a:cubicBezTo>
                      <a:close/>
                    </a:path>
                  </a:pathLst>
                </a:custGeom>
                <a:solidFill>
                  <a:srgbClr val="DBDBDB"/>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35FF676-EF6D-BB23-7C68-DAAD9ECA74E0}"/>
                    </a:ext>
                  </a:extLst>
                </p:cNvPr>
                <p:cNvSpPr/>
                <p:nvPr/>
              </p:nvSpPr>
              <p:spPr>
                <a:xfrm>
                  <a:off x="10693297" y="2118680"/>
                  <a:ext cx="512063" cy="388143"/>
                </a:xfrm>
                <a:custGeom>
                  <a:avLst/>
                  <a:gdLst>
                    <a:gd name="connsiteX0" fmla="*/ 0 w 512063"/>
                    <a:gd name="connsiteY0" fmla="*/ 388144 h 388143"/>
                    <a:gd name="connsiteX1" fmla="*/ 512064 w 512063"/>
                    <a:gd name="connsiteY1" fmla="*/ 293751 h 388143"/>
                    <a:gd name="connsiteX2" fmla="*/ 188214 w 512063"/>
                    <a:gd name="connsiteY2" fmla="*/ 0 h 388143"/>
                    <a:gd name="connsiteX3" fmla="*/ 0 w 512063"/>
                    <a:gd name="connsiteY3" fmla="*/ 388144 h 388143"/>
                  </a:gdLst>
                  <a:ahLst/>
                  <a:cxnLst>
                    <a:cxn ang="0">
                      <a:pos x="connsiteX0" y="connsiteY0"/>
                    </a:cxn>
                    <a:cxn ang="0">
                      <a:pos x="connsiteX1" y="connsiteY1"/>
                    </a:cxn>
                    <a:cxn ang="0">
                      <a:pos x="connsiteX2" y="connsiteY2"/>
                    </a:cxn>
                    <a:cxn ang="0">
                      <a:pos x="connsiteX3" y="connsiteY3"/>
                    </a:cxn>
                  </a:cxnLst>
                  <a:rect l="l" t="t" r="r" b="b"/>
                  <a:pathLst>
                    <a:path w="512063" h="388143">
                      <a:moveTo>
                        <a:pt x="0" y="388144"/>
                      </a:moveTo>
                      <a:lnTo>
                        <a:pt x="512064" y="293751"/>
                      </a:lnTo>
                      <a:lnTo>
                        <a:pt x="188214" y="0"/>
                      </a:lnTo>
                      <a:lnTo>
                        <a:pt x="0" y="388144"/>
                      </a:lnTo>
                      <a:close/>
                    </a:path>
                  </a:pathLst>
                </a:custGeom>
                <a:solidFill>
                  <a:srgbClr val="EBEBEB"/>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7800735B-3D41-D9B9-4122-6D15BD5E523D}"/>
                    </a:ext>
                  </a:extLst>
                </p:cNvPr>
                <p:cNvSpPr/>
                <p:nvPr/>
              </p:nvSpPr>
              <p:spPr>
                <a:xfrm>
                  <a:off x="10492510" y="2282986"/>
                  <a:ext cx="422814" cy="261080"/>
                </a:xfrm>
                <a:custGeom>
                  <a:avLst/>
                  <a:gdLst>
                    <a:gd name="connsiteX0" fmla="*/ 0 w 422814"/>
                    <a:gd name="connsiteY0" fmla="*/ 261080 h 261080"/>
                    <a:gd name="connsiteX1" fmla="*/ 422815 w 422814"/>
                    <a:gd name="connsiteY1" fmla="*/ 183071 h 261080"/>
                    <a:gd name="connsiteX2" fmla="*/ 167259 w 422814"/>
                    <a:gd name="connsiteY2" fmla="*/ 0 h 261080"/>
                    <a:gd name="connsiteX3" fmla="*/ 0 w 422814"/>
                    <a:gd name="connsiteY3" fmla="*/ 261080 h 261080"/>
                  </a:gdLst>
                  <a:ahLst/>
                  <a:cxnLst>
                    <a:cxn ang="0">
                      <a:pos x="connsiteX0" y="connsiteY0"/>
                    </a:cxn>
                    <a:cxn ang="0">
                      <a:pos x="connsiteX1" y="connsiteY1"/>
                    </a:cxn>
                    <a:cxn ang="0">
                      <a:pos x="connsiteX2" y="connsiteY2"/>
                    </a:cxn>
                    <a:cxn ang="0">
                      <a:pos x="connsiteX3" y="connsiteY3"/>
                    </a:cxn>
                  </a:cxnLst>
                  <a:rect l="l" t="t" r="r" b="b"/>
                  <a:pathLst>
                    <a:path w="422814" h="261080">
                      <a:moveTo>
                        <a:pt x="0" y="261080"/>
                      </a:moveTo>
                      <a:lnTo>
                        <a:pt x="422815" y="183071"/>
                      </a:lnTo>
                      <a:lnTo>
                        <a:pt x="167259" y="0"/>
                      </a:lnTo>
                      <a:lnTo>
                        <a:pt x="0" y="261080"/>
                      </a:lnTo>
                      <a:close/>
                    </a:path>
                  </a:pathLst>
                </a:custGeom>
                <a:solidFill>
                  <a:srgbClr val="DBDBDB"/>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212F6E1-7679-3F30-4533-E9453D9FEB40}"/>
                    </a:ext>
                  </a:extLst>
                </p:cNvPr>
                <p:cNvSpPr/>
                <p:nvPr/>
              </p:nvSpPr>
              <p:spPr>
                <a:xfrm>
                  <a:off x="10810740" y="2667415"/>
                  <a:ext cx="666654" cy="486156"/>
                </a:xfrm>
                <a:custGeom>
                  <a:avLst/>
                  <a:gdLst>
                    <a:gd name="connsiteX0" fmla="*/ 0 w 666654"/>
                    <a:gd name="connsiteY0" fmla="*/ 411575 h 486156"/>
                    <a:gd name="connsiteX1" fmla="*/ 623697 w 666654"/>
                    <a:gd name="connsiteY1" fmla="*/ 486156 h 486156"/>
                    <a:gd name="connsiteX2" fmla="*/ 666655 w 666654"/>
                    <a:gd name="connsiteY2" fmla="*/ 74581 h 486156"/>
                    <a:gd name="connsiteX3" fmla="*/ 42958 w 666654"/>
                    <a:gd name="connsiteY3" fmla="*/ 0 h 486156"/>
                    <a:gd name="connsiteX4" fmla="*/ 0 w 666654"/>
                    <a:gd name="connsiteY4" fmla="*/ 411575 h 48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654" h="486156">
                      <a:moveTo>
                        <a:pt x="0" y="411575"/>
                      </a:moveTo>
                      <a:lnTo>
                        <a:pt x="623697" y="486156"/>
                      </a:lnTo>
                      <a:lnTo>
                        <a:pt x="666655" y="74581"/>
                      </a:lnTo>
                      <a:lnTo>
                        <a:pt x="42958" y="0"/>
                      </a:lnTo>
                      <a:lnTo>
                        <a:pt x="0" y="411575"/>
                      </a:lnTo>
                      <a:close/>
                    </a:path>
                  </a:pathLst>
                </a:custGeom>
                <a:solidFill>
                  <a:srgbClr val="EBEBEB"/>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8B5F8DB-2919-E4F1-E594-A2DCC1C83E22}"/>
                    </a:ext>
                  </a:extLst>
                </p:cNvPr>
                <p:cNvSpPr/>
                <p:nvPr/>
              </p:nvSpPr>
              <p:spPr>
                <a:xfrm>
                  <a:off x="10839410" y="2696085"/>
                  <a:ext cx="609409" cy="428720"/>
                </a:xfrm>
                <a:custGeom>
                  <a:avLst/>
                  <a:gdLst>
                    <a:gd name="connsiteX0" fmla="*/ 0 w 609409"/>
                    <a:gd name="connsiteY0" fmla="*/ 360331 h 428720"/>
                    <a:gd name="connsiteX1" fmla="*/ 571881 w 609409"/>
                    <a:gd name="connsiteY1" fmla="*/ 428720 h 428720"/>
                    <a:gd name="connsiteX2" fmla="*/ 609410 w 609409"/>
                    <a:gd name="connsiteY2" fmla="*/ 68390 h 428720"/>
                    <a:gd name="connsiteX3" fmla="*/ 37529 w 609409"/>
                    <a:gd name="connsiteY3" fmla="*/ 0 h 428720"/>
                    <a:gd name="connsiteX4" fmla="*/ 0 w 609409"/>
                    <a:gd name="connsiteY4" fmla="*/ 360331 h 42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09" h="428720">
                      <a:moveTo>
                        <a:pt x="0" y="360331"/>
                      </a:moveTo>
                      <a:lnTo>
                        <a:pt x="571881" y="428720"/>
                      </a:lnTo>
                      <a:lnTo>
                        <a:pt x="609410" y="68390"/>
                      </a:lnTo>
                      <a:lnTo>
                        <a:pt x="37529" y="0"/>
                      </a:lnTo>
                      <a:lnTo>
                        <a:pt x="0" y="360331"/>
                      </a:lnTo>
                      <a:close/>
                    </a:path>
                  </a:pathLst>
                </a:custGeom>
                <a:solidFill>
                  <a:srgbClr val="FFFFFF"/>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5E498883-C7BC-07A2-7B2B-F399725E7853}"/>
                    </a:ext>
                  </a:extLst>
                </p:cNvPr>
                <p:cNvSpPr/>
                <p:nvPr/>
              </p:nvSpPr>
              <p:spPr>
                <a:xfrm>
                  <a:off x="10916747" y="2760160"/>
                  <a:ext cx="125059" cy="123812"/>
                </a:xfrm>
                <a:custGeom>
                  <a:avLst/>
                  <a:gdLst>
                    <a:gd name="connsiteX0" fmla="*/ 292 w 125059"/>
                    <a:gd name="connsiteY0" fmla="*/ 54512 h 123812"/>
                    <a:gd name="connsiteX1" fmla="*/ 56014 w 125059"/>
                    <a:gd name="connsiteY1" fmla="*/ 123282 h 123812"/>
                    <a:gd name="connsiteX2" fmla="*/ 124632 w 125059"/>
                    <a:gd name="connsiteY2" fmla="*/ 70647 h 123812"/>
                    <a:gd name="connsiteX3" fmla="*/ 124784 w 125059"/>
                    <a:gd name="connsiteY3" fmla="*/ 69371 h 123812"/>
                    <a:gd name="connsiteX4" fmla="*/ 68967 w 125059"/>
                    <a:gd name="connsiteY4" fmla="*/ 505 h 123812"/>
                    <a:gd name="connsiteX5" fmla="*/ 416 w 125059"/>
                    <a:gd name="connsiteY5" fmla="*/ 53455 h 123812"/>
                    <a:gd name="connsiteX6" fmla="*/ 292 w 125059"/>
                    <a:gd name="connsiteY6" fmla="*/ 54512 h 1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59" h="123812">
                      <a:moveTo>
                        <a:pt x="292" y="54512"/>
                      </a:moveTo>
                      <a:cubicBezTo>
                        <a:pt x="-2994" y="88792"/>
                        <a:pt x="21800" y="119387"/>
                        <a:pt x="56014" y="123282"/>
                      </a:cubicBezTo>
                      <a:cubicBezTo>
                        <a:pt x="89494" y="127692"/>
                        <a:pt x="120222" y="104127"/>
                        <a:pt x="124632" y="70647"/>
                      </a:cubicBezTo>
                      <a:cubicBezTo>
                        <a:pt x="124689" y="70218"/>
                        <a:pt x="124736" y="69799"/>
                        <a:pt x="124784" y="69371"/>
                      </a:cubicBezTo>
                      <a:cubicBezTo>
                        <a:pt x="127965" y="35071"/>
                        <a:pt x="103181" y="4496"/>
                        <a:pt x="68967" y="505"/>
                      </a:cubicBezTo>
                      <a:cubicBezTo>
                        <a:pt x="35421" y="-3800"/>
                        <a:pt x="4731" y="19898"/>
                        <a:pt x="416" y="53455"/>
                      </a:cubicBezTo>
                      <a:cubicBezTo>
                        <a:pt x="378" y="53807"/>
                        <a:pt x="330" y="54159"/>
                        <a:pt x="292" y="54512"/>
                      </a:cubicBezTo>
                      <a:close/>
                    </a:path>
                  </a:pathLst>
                </a:custGeom>
                <a:solidFill>
                  <a:srgbClr val="DBDBDB"/>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1D48DBC-BC31-C2BD-F626-CC4EE6A60453}"/>
                    </a:ext>
                  </a:extLst>
                </p:cNvPr>
                <p:cNvSpPr/>
                <p:nvPr/>
              </p:nvSpPr>
              <p:spPr>
                <a:xfrm>
                  <a:off x="11016861" y="2838389"/>
                  <a:ext cx="393953" cy="286988"/>
                </a:xfrm>
                <a:custGeom>
                  <a:avLst/>
                  <a:gdLst>
                    <a:gd name="connsiteX0" fmla="*/ 0 w 393953"/>
                    <a:gd name="connsiteY0" fmla="*/ 239839 h 286988"/>
                    <a:gd name="connsiteX1" fmla="*/ 393954 w 393953"/>
                    <a:gd name="connsiteY1" fmla="*/ 286988 h 286988"/>
                    <a:gd name="connsiteX2" fmla="*/ 224790 w 393953"/>
                    <a:gd name="connsiteY2" fmla="*/ 0 h 286988"/>
                    <a:gd name="connsiteX3" fmla="*/ 0 w 393953"/>
                    <a:gd name="connsiteY3" fmla="*/ 239839 h 286988"/>
                  </a:gdLst>
                  <a:ahLst/>
                  <a:cxnLst>
                    <a:cxn ang="0">
                      <a:pos x="connsiteX0" y="connsiteY0"/>
                    </a:cxn>
                    <a:cxn ang="0">
                      <a:pos x="connsiteX1" y="connsiteY1"/>
                    </a:cxn>
                    <a:cxn ang="0">
                      <a:pos x="connsiteX2" y="connsiteY2"/>
                    </a:cxn>
                    <a:cxn ang="0">
                      <a:pos x="connsiteX3" y="connsiteY3"/>
                    </a:cxn>
                  </a:cxnLst>
                  <a:rect l="l" t="t" r="r" b="b"/>
                  <a:pathLst>
                    <a:path w="393953" h="286988">
                      <a:moveTo>
                        <a:pt x="0" y="239839"/>
                      </a:moveTo>
                      <a:lnTo>
                        <a:pt x="393954" y="286988"/>
                      </a:lnTo>
                      <a:lnTo>
                        <a:pt x="224790" y="0"/>
                      </a:lnTo>
                      <a:lnTo>
                        <a:pt x="0" y="239839"/>
                      </a:lnTo>
                      <a:close/>
                    </a:path>
                  </a:pathLst>
                </a:custGeom>
                <a:solidFill>
                  <a:srgbClr val="EBEBEB"/>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907C584-4ECC-B943-5A90-A2985A02852D}"/>
                    </a:ext>
                  </a:extLst>
                </p:cNvPr>
                <p:cNvSpPr/>
                <p:nvPr/>
              </p:nvSpPr>
              <p:spPr>
                <a:xfrm>
                  <a:off x="10862461" y="2907826"/>
                  <a:ext cx="325183" cy="190976"/>
                </a:xfrm>
                <a:custGeom>
                  <a:avLst/>
                  <a:gdLst>
                    <a:gd name="connsiteX0" fmla="*/ 0 w 325183"/>
                    <a:gd name="connsiteY0" fmla="*/ 152114 h 190976"/>
                    <a:gd name="connsiteX1" fmla="*/ 325184 w 325183"/>
                    <a:gd name="connsiteY1" fmla="*/ 190976 h 190976"/>
                    <a:gd name="connsiteX2" fmla="*/ 180689 w 325183"/>
                    <a:gd name="connsiteY2" fmla="*/ 0 h 190976"/>
                    <a:gd name="connsiteX3" fmla="*/ 0 w 325183"/>
                    <a:gd name="connsiteY3" fmla="*/ 152114 h 190976"/>
                  </a:gdLst>
                  <a:ahLst/>
                  <a:cxnLst>
                    <a:cxn ang="0">
                      <a:pos x="connsiteX0" y="connsiteY0"/>
                    </a:cxn>
                    <a:cxn ang="0">
                      <a:pos x="connsiteX1" y="connsiteY1"/>
                    </a:cxn>
                    <a:cxn ang="0">
                      <a:pos x="connsiteX2" y="connsiteY2"/>
                    </a:cxn>
                    <a:cxn ang="0">
                      <a:pos x="connsiteX3" y="connsiteY3"/>
                    </a:cxn>
                  </a:cxnLst>
                  <a:rect l="l" t="t" r="r" b="b"/>
                  <a:pathLst>
                    <a:path w="325183" h="190976">
                      <a:moveTo>
                        <a:pt x="0" y="152114"/>
                      </a:moveTo>
                      <a:lnTo>
                        <a:pt x="325184" y="190976"/>
                      </a:lnTo>
                      <a:lnTo>
                        <a:pt x="180689" y="0"/>
                      </a:lnTo>
                      <a:lnTo>
                        <a:pt x="0" y="152114"/>
                      </a:lnTo>
                      <a:close/>
                    </a:path>
                  </a:pathLst>
                </a:custGeom>
                <a:solidFill>
                  <a:srgbClr val="DBDBDB"/>
                </a:solidFill>
                <a:ln w="9525" cap="flat">
                  <a:noFill/>
                  <a:prstDash val="solid"/>
                  <a:miter/>
                </a:ln>
              </p:spPr>
              <p:txBody>
                <a:bodyPr rtlCol="0" anchor="ctr"/>
                <a:lstStyle/>
                <a:p>
                  <a:endParaRPr lang="zh-CN" altLang="en-US"/>
                </a:p>
              </p:txBody>
            </p:sp>
            <p:grpSp>
              <p:nvGrpSpPr>
                <p:cNvPr id="34" name="图形 4">
                  <a:extLst>
                    <a:ext uri="{FF2B5EF4-FFF2-40B4-BE49-F238E27FC236}">
                      <a16:creationId xmlns:a16="http://schemas.microsoft.com/office/drawing/2014/main" id="{A6754C81-E489-C76E-1158-1B3EE8CBAEA2}"/>
                    </a:ext>
                  </a:extLst>
                </p:cNvPr>
                <p:cNvGrpSpPr/>
                <p:nvPr/>
              </p:nvGrpSpPr>
              <p:grpSpPr>
                <a:xfrm>
                  <a:off x="7752841" y="4106530"/>
                  <a:ext cx="423405" cy="420712"/>
                  <a:chOff x="7752841" y="4106530"/>
                  <a:chExt cx="423405" cy="420712"/>
                </a:xfrm>
                <a:solidFill>
                  <a:srgbClr val="EBEBEB"/>
                </a:solidFill>
              </p:grpSpPr>
              <p:sp>
                <p:nvSpPr>
                  <p:cNvPr id="35" name="任意多边形: 形状 34">
                    <a:extLst>
                      <a:ext uri="{FF2B5EF4-FFF2-40B4-BE49-F238E27FC236}">
                        <a16:creationId xmlns:a16="http://schemas.microsoft.com/office/drawing/2014/main" id="{BC986AB6-D2BB-EFC0-C7C2-DD109EF75867}"/>
                      </a:ext>
                    </a:extLst>
                  </p:cNvPr>
                  <p:cNvSpPr/>
                  <p:nvPr/>
                </p:nvSpPr>
                <p:spPr>
                  <a:xfrm>
                    <a:off x="7889606" y="4106530"/>
                    <a:ext cx="286640" cy="374727"/>
                  </a:xfrm>
                  <a:custGeom>
                    <a:avLst/>
                    <a:gdLst>
                      <a:gd name="connsiteX0" fmla="*/ 62586 w 286640"/>
                      <a:gd name="connsiteY0" fmla="*/ 372064 h 374727"/>
                      <a:gd name="connsiteX1" fmla="*/ 32011 w 286640"/>
                      <a:gd name="connsiteY1" fmla="*/ 365396 h 374727"/>
                      <a:gd name="connsiteX2" fmla="*/ 27343 w 286640"/>
                      <a:gd name="connsiteY2" fmla="*/ 360348 h 374727"/>
                      <a:gd name="connsiteX3" fmla="*/ 388 w 286640"/>
                      <a:gd name="connsiteY3" fmla="*/ 228141 h 374727"/>
                      <a:gd name="connsiteX4" fmla="*/ 2578 w 286640"/>
                      <a:gd name="connsiteY4" fmla="*/ 219854 h 374727"/>
                      <a:gd name="connsiteX5" fmla="*/ 55442 w 286640"/>
                      <a:gd name="connsiteY5" fmla="*/ 126985 h 374727"/>
                      <a:gd name="connsiteX6" fmla="*/ 59633 w 286640"/>
                      <a:gd name="connsiteY6" fmla="*/ 22210 h 374727"/>
                      <a:gd name="connsiteX7" fmla="*/ 65420 w 286640"/>
                      <a:gd name="connsiteY7" fmla="*/ 4265 h 374727"/>
                      <a:gd name="connsiteX8" fmla="*/ 68396 w 286640"/>
                      <a:gd name="connsiteY8" fmla="*/ 3160 h 374727"/>
                      <a:gd name="connsiteX9" fmla="*/ 95161 w 286640"/>
                      <a:gd name="connsiteY9" fmla="*/ 5923 h 374727"/>
                      <a:gd name="connsiteX10" fmla="*/ 126118 w 286640"/>
                      <a:gd name="connsiteY10" fmla="*/ 59834 h 374727"/>
                      <a:gd name="connsiteX11" fmla="*/ 130023 w 286640"/>
                      <a:gd name="connsiteY11" fmla="*/ 110602 h 374727"/>
                      <a:gd name="connsiteX12" fmla="*/ 130785 w 286640"/>
                      <a:gd name="connsiteY12" fmla="*/ 148702 h 374727"/>
                      <a:gd name="connsiteX13" fmla="*/ 140310 w 286640"/>
                      <a:gd name="connsiteY13" fmla="*/ 147845 h 374727"/>
                      <a:gd name="connsiteX14" fmla="*/ 252038 w 286640"/>
                      <a:gd name="connsiteY14" fmla="*/ 125271 h 374727"/>
                      <a:gd name="connsiteX15" fmla="*/ 280613 w 286640"/>
                      <a:gd name="connsiteY15" fmla="*/ 134796 h 374727"/>
                      <a:gd name="connsiteX16" fmla="*/ 271088 w 286640"/>
                      <a:gd name="connsiteY16" fmla="*/ 170419 h 374727"/>
                      <a:gd name="connsiteX17" fmla="*/ 263849 w 286640"/>
                      <a:gd name="connsiteY17" fmla="*/ 176516 h 374727"/>
                      <a:gd name="connsiteX18" fmla="*/ 272517 w 286640"/>
                      <a:gd name="connsiteY18" fmla="*/ 180802 h 374727"/>
                      <a:gd name="connsiteX19" fmla="*/ 275851 w 286640"/>
                      <a:gd name="connsiteY19" fmla="*/ 221093 h 374727"/>
                      <a:gd name="connsiteX20" fmla="*/ 266326 w 286640"/>
                      <a:gd name="connsiteY20" fmla="*/ 230618 h 374727"/>
                      <a:gd name="connsiteX21" fmla="*/ 277660 w 286640"/>
                      <a:gd name="connsiteY21" fmla="*/ 236047 h 374727"/>
                      <a:gd name="connsiteX22" fmla="*/ 274708 w 286640"/>
                      <a:gd name="connsiteY22" fmla="*/ 277195 h 374727"/>
                      <a:gd name="connsiteX23" fmla="*/ 268707 w 286640"/>
                      <a:gd name="connsiteY23" fmla="*/ 281100 h 374727"/>
                      <a:gd name="connsiteX24" fmla="*/ 269659 w 286640"/>
                      <a:gd name="connsiteY24" fmla="*/ 286244 h 374727"/>
                      <a:gd name="connsiteX25" fmla="*/ 277184 w 286640"/>
                      <a:gd name="connsiteY25" fmla="*/ 325582 h 374727"/>
                      <a:gd name="connsiteX26" fmla="*/ 272993 w 286640"/>
                      <a:gd name="connsiteY26" fmla="*/ 330059 h 374727"/>
                      <a:gd name="connsiteX27" fmla="*/ 253943 w 286640"/>
                      <a:gd name="connsiteY27" fmla="*/ 338345 h 374727"/>
                      <a:gd name="connsiteX28" fmla="*/ 78778 w 286640"/>
                      <a:gd name="connsiteY28" fmla="*/ 373874 h 374727"/>
                      <a:gd name="connsiteX29" fmla="*/ 62586 w 286640"/>
                      <a:gd name="connsiteY29" fmla="*/ 372064 h 3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6640" h="374727">
                        <a:moveTo>
                          <a:pt x="62586" y="372064"/>
                        </a:moveTo>
                        <a:cubicBezTo>
                          <a:pt x="53061" y="368349"/>
                          <a:pt x="43536" y="361872"/>
                          <a:pt x="32011" y="365396"/>
                        </a:cubicBezTo>
                        <a:cubicBezTo>
                          <a:pt x="27629" y="366730"/>
                          <a:pt x="27820" y="362825"/>
                          <a:pt x="27343" y="360348"/>
                        </a:cubicBezTo>
                        <a:cubicBezTo>
                          <a:pt x="18295" y="316247"/>
                          <a:pt x="9436" y="272242"/>
                          <a:pt x="388" y="228141"/>
                        </a:cubicBezTo>
                        <a:cubicBezTo>
                          <a:pt x="-184" y="224998"/>
                          <a:pt x="-565" y="222331"/>
                          <a:pt x="2578" y="219854"/>
                        </a:cubicBezTo>
                        <a:cubicBezTo>
                          <a:pt x="32773" y="196042"/>
                          <a:pt x="40678" y="159656"/>
                          <a:pt x="55442" y="126985"/>
                        </a:cubicBezTo>
                        <a:cubicBezTo>
                          <a:pt x="70957" y="94067"/>
                          <a:pt x="72469" y="56262"/>
                          <a:pt x="59633" y="22210"/>
                        </a:cubicBezTo>
                        <a:cubicBezTo>
                          <a:pt x="56275" y="15657"/>
                          <a:pt x="58865" y="7618"/>
                          <a:pt x="65420" y="4265"/>
                        </a:cubicBezTo>
                        <a:cubicBezTo>
                          <a:pt x="66364" y="3780"/>
                          <a:pt x="67364" y="3408"/>
                          <a:pt x="68396" y="3160"/>
                        </a:cubicBezTo>
                        <a:cubicBezTo>
                          <a:pt x="76951" y="-1916"/>
                          <a:pt x="87823" y="-792"/>
                          <a:pt x="95161" y="5923"/>
                        </a:cubicBezTo>
                        <a:cubicBezTo>
                          <a:pt x="108541" y="21954"/>
                          <a:pt x="119018" y="40194"/>
                          <a:pt x="126118" y="59834"/>
                        </a:cubicBezTo>
                        <a:cubicBezTo>
                          <a:pt x="131452" y="76122"/>
                          <a:pt x="128785" y="93648"/>
                          <a:pt x="130023" y="110602"/>
                        </a:cubicBezTo>
                        <a:cubicBezTo>
                          <a:pt x="130975" y="122985"/>
                          <a:pt x="130594" y="135558"/>
                          <a:pt x="130785" y="148702"/>
                        </a:cubicBezTo>
                        <a:cubicBezTo>
                          <a:pt x="134119" y="150322"/>
                          <a:pt x="137357" y="148702"/>
                          <a:pt x="140310" y="147845"/>
                        </a:cubicBezTo>
                        <a:cubicBezTo>
                          <a:pt x="177553" y="140416"/>
                          <a:pt x="214795" y="132796"/>
                          <a:pt x="252038" y="125271"/>
                        </a:cubicBezTo>
                        <a:cubicBezTo>
                          <a:pt x="267754" y="122128"/>
                          <a:pt x="276327" y="125271"/>
                          <a:pt x="280613" y="134796"/>
                        </a:cubicBezTo>
                        <a:cubicBezTo>
                          <a:pt x="285830" y="147464"/>
                          <a:pt x="281929" y="162047"/>
                          <a:pt x="271088" y="170419"/>
                        </a:cubicBezTo>
                        <a:cubicBezTo>
                          <a:pt x="268612" y="172325"/>
                          <a:pt x="263373" y="172134"/>
                          <a:pt x="263849" y="176516"/>
                        </a:cubicBezTo>
                        <a:cubicBezTo>
                          <a:pt x="264325" y="180897"/>
                          <a:pt x="269564" y="179564"/>
                          <a:pt x="272517" y="180802"/>
                        </a:cubicBezTo>
                        <a:cubicBezTo>
                          <a:pt x="287852" y="187279"/>
                          <a:pt x="289186" y="206900"/>
                          <a:pt x="275851" y="221093"/>
                        </a:cubicBezTo>
                        <a:cubicBezTo>
                          <a:pt x="272612" y="224426"/>
                          <a:pt x="265087" y="224712"/>
                          <a:pt x="266326" y="230618"/>
                        </a:cubicBezTo>
                        <a:cubicBezTo>
                          <a:pt x="267564" y="236523"/>
                          <a:pt x="273946" y="233666"/>
                          <a:pt x="277660" y="236047"/>
                        </a:cubicBezTo>
                        <a:cubicBezTo>
                          <a:pt x="290710" y="244619"/>
                          <a:pt x="289376" y="265765"/>
                          <a:pt x="274708" y="277195"/>
                        </a:cubicBezTo>
                        <a:cubicBezTo>
                          <a:pt x="272603" y="278328"/>
                          <a:pt x="270596" y="279633"/>
                          <a:pt x="268707" y="281100"/>
                        </a:cubicBezTo>
                        <a:cubicBezTo>
                          <a:pt x="267088" y="282719"/>
                          <a:pt x="265564" y="284434"/>
                          <a:pt x="269659" y="286244"/>
                        </a:cubicBezTo>
                        <a:cubicBezTo>
                          <a:pt x="288138" y="294530"/>
                          <a:pt x="290995" y="310627"/>
                          <a:pt x="277184" y="325582"/>
                        </a:cubicBezTo>
                        <a:cubicBezTo>
                          <a:pt x="275851" y="327106"/>
                          <a:pt x="274422" y="328535"/>
                          <a:pt x="272993" y="330059"/>
                        </a:cubicBezTo>
                        <a:cubicBezTo>
                          <a:pt x="267733" y="334850"/>
                          <a:pt x="261035" y="337764"/>
                          <a:pt x="253943" y="338345"/>
                        </a:cubicBezTo>
                        <a:lnTo>
                          <a:pt x="78778" y="373874"/>
                        </a:lnTo>
                        <a:cubicBezTo>
                          <a:pt x="73357" y="375464"/>
                          <a:pt x="67522" y="374817"/>
                          <a:pt x="62586" y="372064"/>
                        </a:cubicBezTo>
                        <a:close/>
                      </a:path>
                    </a:pathLst>
                  </a:custGeom>
                  <a:solidFill>
                    <a:srgbClr val="EBEBEB"/>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6D15EAC-8C6C-40B0-E9E6-262D667C1890}"/>
                      </a:ext>
                    </a:extLst>
                  </p:cNvPr>
                  <p:cNvSpPr/>
                  <p:nvPr/>
                </p:nvSpPr>
                <p:spPr>
                  <a:xfrm>
                    <a:off x="7752841" y="4319476"/>
                    <a:ext cx="153214" cy="207766"/>
                  </a:xfrm>
                  <a:custGeom>
                    <a:avLst/>
                    <a:gdLst>
                      <a:gd name="connsiteX0" fmla="*/ 17709 w 153214"/>
                      <a:gd name="connsiteY0" fmla="*/ 114731 h 207766"/>
                      <a:gd name="connsiteX1" fmla="*/ 564 w 153214"/>
                      <a:gd name="connsiteY1" fmla="*/ 30721 h 207766"/>
                      <a:gd name="connsiteX2" fmla="*/ 6375 w 153214"/>
                      <a:gd name="connsiteY2" fmla="*/ 21196 h 207766"/>
                      <a:gd name="connsiteX3" fmla="*/ 108864 w 153214"/>
                      <a:gd name="connsiteY3" fmla="*/ 431 h 207766"/>
                      <a:gd name="connsiteX4" fmla="*/ 118389 w 153214"/>
                      <a:gd name="connsiteY4" fmla="*/ 7099 h 207766"/>
                      <a:gd name="connsiteX5" fmla="*/ 152679 w 153214"/>
                      <a:gd name="connsiteY5" fmla="*/ 176168 h 207766"/>
                      <a:gd name="connsiteX6" fmla="*/ 145440 w 153214"/>
                      <a:gd name="connsiteY6" fmla="*/ 187026 h 207766"/>
                      <a:gd name="connsiteX7" fmla="*/ 46094 w 153214"/>
                      <a:gd name="connsiteY7" fmla="*/ 207219 h 207766"/>
                      <a:gd name="connsiteX8" fmla="*/ 34759 w 153214"/>
                      <a:gd name="connsiteY8" fmla="*/ 199123 h 207766"/>
                      <a:gd name="connsiteX9" fmla="*/ 17709 w 153214"/>
                      <a:gd name="connsiteY9" fmla="*/ 114731 h 20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214" h="207766">
                        <a:moveTo>
                          <a:pt x="17709" y="114731"/>
                        </a:moveTo>
                        <a:cubicBezTo>
                          <a:pt x="11994" y="86728"/>
                          <a:pt x="6470" y="58724"/>
                          <a:pt x="564" y="30721"/>
                        </a:cubicBezTo>
                        <a:cubicBezTo>
                          <a:pt x="-579" y="25101"/>
                          <a:pt x="-579" y="22148"/>
                          <a:pt x="6375" y="21196"/>
                        </a:cubicBezTo>
                        <a:cubicBezTo>
                          <a:pt x="40665" y="14843"/>
                          <a:pt x="74828" y="7928"/>
                          <a:pt x="108864" y="431"/>
                        </a:cubicBezTo>
                        <a:cubicBezTo>
                          <a:pt x="115531" y="-997"/>
                          <a:pt x="117055" y="1098"/>
                          <a:pt x="118389" y="7099"/>
                        </a:cubicBezTo>
                        <a:cubicBezTo>
                          <a:pt x="129628" y="63487"/>
                          <a:pt x="141058" y="119846"/>
                          <a:pt x="152679" y="176168"/>
                        </a:cubicBezTo>
                        <a:cubicBezTo>
                          <a:pt x="154203" y="183311"/>
                          <a:pt x="152679" y="185693"/>
                          <a:pt x="145440" y="187026"/>
                        </a:cubicBezTo>
                        <a:cubicBezTo>
                          <a:pt x="112197" y="193408"/>
                          <a:pt x="78765" y="199980"/>
                          <a:pt x="46094" y="207219"/>
                        </a:cubicBezTo>
                        <a:cubicBezTo>
                          <a:pt x="37902" y="209029"/>
                          <a:pt x="36093" y="206362"/>
                          <a:pt x="34759" y="199123"/>
                        </a:cubicBezTo>
                        <a:cubicBezTo>
                          <a:pt x="29235" y="170738"/>
                          <a:pt x="23329" y="142735"/>
                          <a:pt x="17709" y="114731"/>
                        </a:cubicBezTo>
                        <a:close/>
                      </a:path>
                    </a:pathLst>
                  </a:custGeom>
                  <a:solidFill>
                    <a:srgbClr val="EBEBEB"/>
                  </a:solidFill>
                  <a:ln w="9525" cap="flat">
                    <a:noFill/>
                    <a:prstDash val="solid"/>
                    <a:miter/>
                  </a:ln>
                </p:spPr>
                <p:txBody>
                  <a:bodyPr rtlCol="0" anchor="ctr"/>
                  <a:lstStyle/>
                  <a:p>
                    <a:endParaRPr lang="zh-CN" altLang="en-US"/>
                  </a:p>
                </p:txBody>
              </p:sp>
            </p:grpSp>
            <p:grpSp>
              <p:nvGrpSpPr>
                <p:cNvPr id="37" name="图形 4">
                  <a:extLst>
                    <a:ext uri="{FF2B5EF4-FFF2-40B4-BE49-F238E27FC236}">
                      <a16:creationId xmlns:a16="http://schemas.microsoft.com/office/drawing/2014/main" id="{F3C114EE-1F74-7DCD-EA18-B35902EE17BA}"/>
                    </a:ext>
                  </a:extLst>
                </p:cNvPr>
                <p:cNvGrpSpPr/>
                <p:nvPr/>
              </p:nvGrpSpPr>
              <p:grpSpPr>
                <a:xfrm>
                  <a:off x="9046894" y="1945223"/>
                  <a:ext cx="369576" cy="306142"/>
                  <a:chOff x="9046894" y="1945223"/>
                  <a:chExt cx="369576" cy="306142"/>
                </a:xfrm>
                <a:solidFill>
                  <a:srgbClr val="EBEBEB"/>
                </a:solidFill>
              </p:grpSpPr>
              <p:sp>
                <p:nvSpPr>
                  <p:cNvPr id="38" name="任意多边形: 形状 37">
                    <a:extLst>
                      <a:ext uri="{FF2B5EF4-FFF2-40B4-BE49-F238E27FC236}">
                        <a16:creationId xmlns:a16="http://schemas.microsoft.com/office/drawing/2014/main" id="{51587DB0-75DA-013F-8E83-15F4181F4531}"/>
                      </a:ext>
                    </a:extLst>
                  </p:cNvPr>
                  <p:cNvSpPr/>
                  <p:nvPr/>
                </p:nvSpPr>
                <p:spPr>
                  <a:xfrm>
                    <a:off x="9159026" y="1945223"/>
                    <a:ext cx="257444" cy="306142"/>
                  </a:xfrm>
                  <a:custGeom>
                    <a:avLst/>
                    <a:gdLst>
                      <a:gd name="connsiteX0" fmla="*/ 23320 w 257444"/>
                      <a:gd name="connsiteY0" fmla="*/ 273374 h 306142"/>
                      <a:gd name="connsiteX1" fmla="*/ 2461 w 257444"/>
                      <a:gd name="connsiteY1" fmla="*/ 259181 h 306142"/>
                      <a:gd name="connsiteX2" fmla="*/ 556 w 257444"/>
                      <a:gd name="connsiteY2" fmla="*/ 254038 h 306142"/>
                      <a:gd name="connsiteX3" fmla="*/ 20368 w 257444"/>
                      <a:gd name="connsiteY3" fmla="*/ 147358 h 306142"/>
                      <a:gd name="connsiteX4" fmla="*/ 24463 w 257444"/>
                      <a:gd name="connsiteY4" fmla="*/ 141833 h 306142"/>
                      <a:gd name="connsiteX5" fmla="*/ 91900 w 257444"/>
                      <a:gd name="connsiteY5" fmla="*/ 88493 h 306142"/>
                      <a:gd name="connsiteX6" fmla="*/ 126571 w 257444"/>
                      <a:gd name="connsiteY6" fmla="*/ 11532 h 306142"/>
                      <a:gd name="connsiteX7" fmla="*/ 138859 w 257444"/>
                      <a:gd name="connsiteY7" fmla="*/ 197 h 306142"/>
                      <a:gd name="connsiteX8" fmla="*/ 157909 w 257444"/>
                      <a:gd name="connsiteY8" fmla="*/ 10293 h 306142"/>
                      <a:gd name="connsiteX9" fmla="*/ 164671 w 257444"/>
                      <a:gd name="connsiteY9" fmla="*/ 59823 h 306142"/>
                      <a:gd name="connsiteX10" fmla="*/ 152289 w 257444"/>
                      <a:gd name="connsiteY10" fmla="*/ 98781 h 306142"/>
                      <a:gd name="connsiteX11" fmla="*/ 141430 w 257444"/>
                      <a:gd name="connsiteY11" fmla="*/ 127356 h 306142"/>
                      <a:gd name="connsiteX12" fmla="*/ 148955 w 257444"/>
                      <a:gd name="connsiteY12" fmla="*/ 129641 h 306142"/>
                      <a:gd name="connsiteX13" fmla="*/ 239062 w 257444"/>
                      <a:gd name="connsiteY13" fmla="*/ 146501 h 306142"/>
                      <a:gd name="connsiteX14" fmla="*/ 257445 w 257444"/>
                      <a:gd name="connsiteY14" fmla="*/ 162408 h 306142"/>
                      <a:gd name="connsiteX15" fmla="*/ 239538 w 257444"/>
                      <a:gd name="connsiteY15" fmla="*/ 186030 h 306142"/>
                      <a:gd name="connsiteX16" fmla="*/ 232204 w 257444"/>
                      <a:gd name="connsiteY16" fmla="*/ 188411 h 306142"/>
                      <a:gd name="connsiteX17" fmla="*/ 237347 w 257444"/>
                      <a:gd name="connsiteY17" fmla="*/ 194126 h 306142"/>
                      <a:gd name="connsiteX18" fmla="*/ 227822 w 257444"/>
                      <a:gd name="connsiteY18" fmla="*/ 225177 h 306142"/>
                      <a:gd name="connsiteX19" fmla="*/ 217726 w 257444"/>
                      <a:gd name="connsiteY19" fmla="*/ 229083 h 306142"/>
                      <a:gd name="connsiteX20" fmla="*/ 224488 w 257444"/>
                      <a:gd name="connsiteY20" fmla="*/ 236512 h 306142"/>
                      <a:gd name="connsiteX21" fmla="*/ 210011 w 257444"/>
                      <a:gd name="connsiteY21" fmla="*/ 266325 h 306142"/>
                      <a:gd name="connsiteX22" fmla="*/ 204295 w 257444"/>
                      <a:gd name="connsiteY22" fmla="*/ 267373 h 306142"/>
                      <a:gd name="connsiteX23" fmla="*/ 203438 w 257444"/>
                      <a:gd name="connsiteY23" fmla="*/ 271564 h 306142"/>
                      <a:gd name="connsiteX24" fmla="*/ 197247 w 257444"/>
                      <a:gd name="connsiteY24" fmla="*/ 303092 h 306142"/>
                      <a:gd name="connsiteX25" fmla="*/ 192675 w 257444"/>
                      <a:gd name="connsiteY25" fmla="*/ 304521 h 306142"/>
                      <a:gd name="connsiteX26" fmla="*/ 176197 w 257444"/>
                      <a:gd name="connsiteY26" fmla="*/ 305092 h 306142"/>
                      <a:gd name="connsiteX27" fmla="*/ 34941 w 257444"/>
                      <a:gd name="connsiteY27" fmla="*/ 278708 h 306142"/>
                      <a:gd name="connsiteX28" fmla="*/ 23320 w 257444"/>
                      <a:gd name="connsiteY28" fmla="*/ 273374 h 30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44" h="306142">
                        <a:moveTo>
                          <a:pt x="23320" y="273374"/>
                        </a:moveTo>
                        <a:cubicBezTo>
                          <a:pt x="17034" y="267564"/>
                          <a:pt x="12081" y="260039"/>
                          <a:pt x="2461" y="259181"/>
                        </a:cubicBezTo>
                        <a:cubicBezTo>
                          <a:pt x="-1159" y="259181"/>
                          <a:pt x="175" y="255943"/>
                          <a:pt x="556" y="254038"/>
                        </a:cubicBezTo>
                        <a:cubicBezTo>
                          <a:pt x="6909" y="218414"/>
                          <a:pt x="13510" y="182855"/>
                          <a:pt x="20368" y="147358"/>
                        </a:cubicBezTo>
                        <a:cubicBezTo>
                          <a:pt x="20844" y="144786"/>
                          <a:pt x="21320" y="142691"/>
                          <a:pt x="24463" y="141833"/>
                        </a:cubicBezTo>
                        <a:cubicBezTo>
                          <a:pt x="54181" y="133166"/>
                          <a:pt x="70945" y="108401"/>
                          <a:pt x="91900" y="88493"/>
                        </a:cubicBezTo>
                        <a:cubicBezTo>
                          <a:pt x="113417" y="68604"/>
                          <a:pt x="125933" y="40827"/>
                          <a:pt x="126571" y="11532"/>
                        </a:cubicBezTo>
                        <a:cubicBezTo>
                          <a:pt x="126571" y="3340"/>
                          <a:pt x="131334" y="483"/>
                          <a:pt x="138859" y="197"/>
                        </a:cubicBezTo>
                        <a:cubicBezTo>
                          <a:pt x="146736" y="-968"/>
                          <a:pt x="154451" y="3122"/>
                          <a:pt x="157909" y="10293"/>
                        </a:cubicBezTo>
                        <a:cubicBezTo>
                          <a:pt x="162947" y="26302"/>
                          <a:pt x="165233" y="43050"/>
                          <a:pt x="164671" y="59823"/>
                        </a:cubicBezTo>
                        <a:cubicBezTo>
                          <a:pt x="162138" y="73263"/>
                          <a:pt x="157985" y="86346"/>
                          <a:pt x="152289" y="98781"/>
                        </a:cubicBezTo>
                        <a:cubicBezTo>
                          <a:pt x="149241" y="108306"/>
                          <a:pt x="145145" y="117831"/>
                          <a:pt x="141430" y="127356"/>
                        </a:cubicBezTo>
                        <a:cubicBezTo>
                          <a:pt x="143526" y="129546"/>
                          <a:pt x="146479" y="129165"/>
                          <a:pt x="148955" y="129641"/>
                        </a:cubicBezTo>
                        <a:lnTo>
                          <a:pt x="239062" y="146501"/>
                        </a:lnTo>
                        <a:cubicBezTo>
                          <a:pt x="251730" y="148882"/>
                          <a:pt x="257254" y="153645"/>
                          <a:pt x="257445" y="162408"/>
                        </a:cubicBezTo>
                        <a:cubicBezTo>
                          <a:pt x="257435" y="173400"/>
                          <a:pt x="250120" y="183047"/>
                          <a:pt x="239538" y="186030"/>
                        </a:cubicBezTo>
                        <a:cubicBezTo>
                          <a:pt x="237061" y="186696"/>
                          <a:pt x="233156" y="184886"/>
                          <a:pt x="232204" y="188411"/>
                        </a:cubicBezTo>
                        <a:cubicBezTo>
                          <a:pt x="231251" y="191935"/>
                          <a:pt x="235537" y="192316"/>
                          <a:pt x="237347" y="194126"/>
                        </a:cubicBezTo>
                        <a:cubicBezTo>
                          <a:pt x="246872" y="203651"/>
                          <a:pt x="241919" y="218605"/>
                          <a:pt x="227822" y="225177"/>
                        </a:cubicBezTo>
                        <a:cubicBezTo>
                          <a:pt x="224393" y="226797"/>
                          <a:pt x="218297" y="225177"/>
                          <a:pt x="217726" y="229083"/>
                        </a:cubicBezTo>
                        <a:cubicBezTo>
                          <a:pt x="217154" y="232988"/>
                          <a:pt x="222488" y="233559"/>
                          <a:pt x="224488" y="236512"/>
                        </a:cubicBezTo>
                        <a:cubicBezTo>
                          <a:pt x="231632" y="246894"/>
                          <a:pt x="224488" y="262229"/>
                          <a:pt x="210011" y="266325"/>
                        </a:cubicBezTo>
                        <a:cubicBezTo>
                          <a:pt x="208077" y="266519"/>
                          <a:pt x="206172" y="266869"/>
                          <a:pt x="204295" y="267373"/>
                        </a:cubicBezTo>
                        <a:cubicBezTo>
                          <a:pt x="202676" y="268135"/>
                          <a:pt x="200962" y="268992"/>
                          <a:pt x="203438" y="271564"/>
                        </a:cubicBezTo>
                        <a:cubicBezTo>
                          <a:pt x="214773" y="283280"/>
                          <a:pt x="212011" y="296139"/>
                          <a:pt x="197247" y="303092"/>
                        </a:cubicBezTo>
                        <a:lnTo>
                          <a:pt x="192675" y="304521"/>
                        </a:lnTo>
                        <a:cubicBezTo>
                          <a:pt x="187389" y="306466"/>
                          <a:pt x="181607" y="306667"/>
                          <a:pt x="176197" y="305092"/>
                        </a:cubicBezTo>
                        <a:lnTo>
                          <a:pt x="34941" y="278708"/>
                        </a:lnTo>
                        <a:cubicBezTo>
                          <a:pt x="30521" y="278525"/>
                          <a:pt x="26340" y="276608"/>
                          <a:pt x="23320" y="273374"/>
                        </a:cubicBezTo>
                        <a:close/>
                      </a:path>
                    </a:pathLst>
                  </a:custGeom>
                  <a:solidFill>
                    <a:srgbClr val="EBEBEB"/>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53272C0-DA0A-8F60-05BD-D5BB290334E8}"/>
                      </a:ext>
                    </a:extLst>
                  </p:cNvPr>
                  <p:cNvSpPr/>
                  <p:nvPr/>
                </p:nvSpPr>
                <p:spPr>
                  <a:xfrm>
                    <a:off x="9046894" y="2057230"/>
                    <a:ext cx="121079" cy="166123"/>
                  </a:xfrm>
                  <a:custGeom>
                    <a:avLst/>
                    <a:gdLst>
                      <a:gd name="connsiteX0" fmla="*/ 13246 w 121079"/>
                      <a:gd name="connsiteY0" fmla="*/ 73641 h 166123"/>
                      <a:gd name="connsiteX1" fmla="*/ 25819 w 121079"/>
                      <a:gd name="connsiteY1" fmla="*/ 5919 h 166123"/>
                      <a:gd name="connsiteX2" fmla="*/ 33154 w 121079"/>
                      <a:gd name="connsiteY2" fmla="*/ 299 h 166123"/>
                      <a:gd name="connsiteX3" fmla="*/ 115735 w 121079"/>
                      <a:gd name="connsiteY3" fmla="*/ 15729 h 166123"/>
                      <a:gd name="connsiteX4" fmla="*/ 120688 w 121079"/>
                      <a:gd name="connsiteY4" fmla="*/ 23445 h 166123"/>
                      <a:gd name="connsiteX5" fmla="*/ 95352 w 121079"/>
                      <a:gd name="connsiteY5" fmla="*/ 159843 h 166123"/>
                      <a:gd name="connsiteX6" fmla="*/ 86589 w 121079"/>
                      <a:gd name="connsiteY6" fmla="*/ 165748 h 166123"/>
                      <a:gd name="connsiteX7" fmla="*/ 6484 w 121079"/>
                      <a:gd name="connsiteY7" fmla="*/ 150889 h 166123"/>
                      <a:gd name="connsiteX8" fmla="*/ 483 w 121079"/>
                      <a:gd name="connsiteY8" fmla="*/ 141364 h 166123"/>
                      <a:gd name="connsiteX9" fmla="*/ 13246 w 121079"/>
                      <a:gd name="connsiteY9" fmla="*/ 73641 h 16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3">
                        <a:moveTo>
                          <a:pt x="13246" y="73641"/>
                        </a:moveTo>
                        <a:cubicBezTo>
                          <a:pt x="17437" y="51067"/>
                          <a:pt x="21724" y="28493"/>
                          <a:pt x="25819" y="5919"/>
                        </a:cubicBezTo>
                        <a:cubicBezTo>
                          <a:pt x="26581" y="1347"/>
                          <a:pt x="27534" y="-844"/>
                          <a:pt x="33154" y="299"/>
                        </a:cubicBezTo>
                        <a:cubicBezTo>
                          <a:pt x="60586" y="5697"/>
                          <a:pt x="88113" y="10840"/>
                          <a:pt x="115735" y="15729"/>
                        </a:cubicBezTo>
                        <a:cubicBezTo>
                          <a:pt x="121165" y="16682"/>
                          <a:pt x="121641" y="18682"/>
                          <a:pt x="120688" y="23445"/>
                        </a:cubicBezTo>
                        <a:cubicBezTo>
                          <a:pt x="112116" y="68879"/>
                          <a:pt x="103543" y="114313"/>
                          <a:pt x="95352" y="159843"/>
                        </a:cubicBezTo>
                        <a:cubicBezTo>
                          <a:pt x="94304" y="165558"/>
                          <a:pt x="92399" y="166891"/>
                          <a:pt x="86589" y="165748"/>
                        </a:cubicBezTo>
                        <a:cubicBezTo>
                          <a:pt x="59919" y="160509"/>
                          <a:pt x="33249" y="155461"/>
                          <a:pt x="6484" y="150889"/>
                        </a:cubicBezTo>
                        <a:cubicBezTo>
                          <a:pt x="-184" y="149746"/>
                          <a:pt x="-660" y="147270"/>
                          <a:pt x="483" y="141364"/>
                        </a:cubicBezTo>
                        <a:cubicBezTo>
                          <a:pt x="5055" y="118885"/>
                          <a:pt x="9532" y="96311"/>
                          <a:pt x="13246" y="73641"/>
                        </a:cubicBezTo>
                        <a:close/>
                      </a:path>
                    </a:pathLst>
                  </a:custGeom>
                  <a:solidFill>
                    <a:srgbClr val="EBEBEB"/>
                  </a:solidFill>
                  <a:ln w="9525" cap="flat">
                    <a:noFill/>
                    <a:prstDash val="solid"/>
                    <a:miter/>
                  </a:ln>
                </p:spPr>
                <p:txBody>
                  <a:bodyPr rtlCol="0" anchor="ctr"/>
                  <a:lstStyle/>
                  <a:p>
                    <a:endParaRPr lang="zh-CN" altLang="en-US"/>
                  </a:p>
                </p:txBody>
              </p:sp>
            </p:grpSp>
            <p:grpSp>
              <p:nvGrpSpPr>
                <p:cNvPr id="40" name="图形 4">
                  <a:extLst>
                    <a:ext uri="{FF2B5EF4-FFF2-40B4-BE49-F238E27FC236}">
                      <a16:creationId xmlns:a16="http://schemas.microsoft.com/office/drawing/2014/main" id="{8DAE77D4-AC07-14C0-5F96-D0C7FF543DDA}"/>
                    </a:ext>
                  </a:extLst>
                </p:cNvPr>
                <p:cNvGrpSpPr/>
                <p:nvPr/>
              </p:nvGrpSpPr>
              <p:grpSpPr>
                <a:xfrm>
                  <a:off x="7872277" y="3390666"/>
                  <a:ext cx="369576" cy="306864"/>
                  <a:chOff x="7872277" y="3390666"/>
                  <a:chExt cx="369576" cy="306864"/>
                </a:xfrm>
                <a:solidFill>
                  <a:srgbClr val="EBEBEB"/>
                </a:solidFill>
              </p:grpSpPr>
              <p:sp>
                <p:nvSpPr>
                  <p:cNvPr id="41" name="任意多边形: 形状 40">
                    <a:extLst>
                      <a:ext uri="{FF2B5EF4-FFF2-40B4-BE49-F238E27FC236}">
                        <a16:creationId xmlns:a16="http://schemas.microsoft.com/office/drawing/2014/main" id="{3D09E226-D26E-FE61-AB85-80182B5F6AFB}"/>
                      </a:ext>
                    </a:extLst>
                  </p:cNvPr>
                  <p:cNvSpPr/>
                  <p:nvPr/>
                </p:nvSpPr>
                <p:spPr>
                  <a:xfrm>
                    <a:off x="7872277" y="3390666"/>
                    <a:ext cx="257460" cy="306864"/>
                  </a:xfrm>
                  <a:custGeom>
                    <a:avLst/>
                    <a:gdLst>
                      <a:gd name="connsiteX0" fmla="*/ 234125 w 257460"/>
                      <a:gd name="connsiteY0" fmla="*/ 273540 h 306864"/>
                      <a:gd name="connsiteX1" fmla="*/ 254984 w 257460"/>
                      <a:gd name="connsiteY1" fmla="*/ 259348 h 306864"/>
                      <a:gd name="connsiteX2" fmla="*/ 256985 w 257460"/>
                      <a:gd name="connsiteY2" fmla="*/ 254109 h 306864"/>
                      <a:gd name="connsiteX3" fmla="*/ 237077 w 257460"/>
                      <a:gd name="connsiteY3" fmla="*/ 147524 h 306864"/>
                      <a:gd name="connsiteX4" fmla="*/ 232982 w 257460"/>
                      <a:gd name="connsiteY4" fmla="*/ 141904 h 306864"/>
                      <a:gd name="connsiteX5" fmla="*/ 165544 w 257460"/>
                      <a:gd name="connsiteY5" fmla="*/ 88660 h 306864"/>
                      <a:gd name="connsiteX6" fmla="*/ 130873 w 257460"/>
                      <a:gd name="connsiteY6" fmla="*/ 11603 h 306864"/>
                      <a:gd name="connsiteX7" fmla="*/ 118586 w 257460"/>
                      <a:gd name="connsiteY7" fmla="*/ 173 h 306864"/>
                      <a:gd name="connsiteX8" fmla="*/ 99536 w 257460"/>
                      <a:gd name="connsiteY8" fmla="*/ 10364 h 306864"/>
                      <a:gd name="connsiteX9" fmla="*/ 92773 w 257460"/>
                      <a:gd name="connsiteY9" fmla="*/ 59799 h 306864"/>
                      <a:gd name="connsiteX10" fmla="*/ 105156 w 257460"/>
                      <a:gd name="connsiteY10" fmla="*/ 98852 h 306864"/>
                      <a:gd name="connsiteX11" fmla="*/ 116015 w 257460"/>
                      <a:gd name="connsiteY11" fmla="*/ 127427 h 306864"/>
                      <a:gd name="connsiteX12" fmla="*/ 108490 w 257460"/>
                      <a:gd name="connsiteY12" fmla="*/ 129712 h 306864"/>
                      <a:gd name="connsiteX13" fmla="*/ 18383 w 257460"/>
                      <a:gd name="connsiteY13" fmla="*/ 146572 h 306864"/>
                      <a:gd name="connsiteX14" fmla="*/ 0 w 257460"/>
                      <a:gd name="connsiteY14" fmla="*/ 162479 h 306864"/>
                      <a:gd name="connsiteX15" fmla="*/ 17907 w 257460"/>
                      <a:gd name="connsiteY15" fmla="*/ 186005 h 306864"/>
                      <a:gd name="connsiteX16" fmla="*/ 25241 w 257460"/>
                      <a:gd name="connsiteY16" fmla="*/ 188482 h 306864"/>
                      <a:gd name="connsiteX17" fmla="*/ 20098 w 257460"/>
                      <a:gd name="connsiteY17" fmla="*/ 194197 h 306864"/>
                      <a:gd name="connsiteX18" fmla="*/ 29623 w 257460"/>
                      <a:gd name="connsiteY18" fmla="*/ 225248 h 306864"/>
                      <a:gd name="connsiteX19" fmla="*/ 39719 w 257460"/>
                      <a:gd name="connsiteY19" fmla="*/ 229154 h 306864"/>
                      <a:gd name="connsiteX20" fmla="*/ 32957 w 257460"/>
                      <a:gd name="connsiteY20" fmla="*/ 236583 h 306864"/>
                      <a:gd name="connsiteX21" fmla="*/ 47530 w 257460"/>
                      <a:gd name="connsiteY21" fmla="*/ 266396 h 306864"/>
                      <a:gd name="connsiteX22" fmla="*/ 53150 w 257460"/>
                      <a:gd name="connsiteY22" fmla="*/ 267444 h 306864"/>
                      <a:gd name="connsiteX23" fmla="*/ 54007 w 257460"/>
                      <a:gd name="connsiteY23" fmla="*/ 271635 h 306864"/>
                      <a:gd name="connsiteX24" fmla="*/ 60293 w 257460"/>
                      <a:gd name="connsiteY24" fmla="*/ 303163 h 306864"/>
                      <a:gd name="connsiteX25" fmla="*/ 64675 w 257460"/>
                      <a:gd name="connsiteY25" fmla="*/ 305258 h 306864"/>
                      <a:gd name="connsiteX26" fmla="*/ 81153 w 257460"/>
                      <a:gd name="connsiteY26" fmla="*/ 305735 h 306864"/>
                      <a:gd name="connsiteX27" fmla="*/ 222409 w 257460"/>
                      <a:gd name="connsiteY27" fmla="*/ 279446 h 306864"/>
                      <a:gd name="connsiteX28" fmla="*/ 234125 w 257460"/>
                      <a:gd name="connsiteY28" fmla="*/ 273540 h 30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60" h="306864">
                        <a:moveTo>
                          <a:pt x="234125" y="273540"/>
                        </a:moveTo>
                        <a:cubicBezTo>
                          <a:pt x="240411" y="267730"/>
                          <a:pt x="245364" y="260205"/>
                          <a:pt x="254984" y="259348"/>
                        </a:cubicBezTo>
                        <a:cubicBezTo>
                          <a:pt x="258604" y="259348"/>
                          <a:pt x="257270" y="256109"/>
                          <a:pt x="256985" y="254109"/>
                        </a:cubicBezTo>
                        <a:cubicBezTo>
                          <a:pt x="250317" y="218552"/>
                          <a:pt x="243681" y="183024"/>
                          <a:pt x="237077" y="147524"/>
                        </a:cubicBezTo>
                        <a:cubicBezTo>
                          <a:pt x="237077" y="144953"/>
                          <a:pt x="236125" y="142857"/>
                          <a:pt x="232982" y="141904"/>
                        </a:cubicBezTo>
                        <a:cubicBezTo>
                          <a:pt x="203263" y="133332"/>
                          <a:pt x="186500" y="108567"/>
                          <a:pt x="165544" y="88660"/>
                        </a:cubicBezTo>
                        <a:cubicBezTo>
                          <a:pt x="144012" y="68743"/>
                          <a:pt x="131498" y="40930"/>
                          <a:pt x="130873" y="11603"/>
                        </a:cubicBezTo>
                        <a:cubicBezTo>
                          <a:pt x="130873" y="3411"/>
                          <a:pt x="126111" y="458"/>
                          <a:pt x="118586" y="173"/>
                        </a:cubicBezTo>
                        <a:cubicBezTo>
                          <a:pt x="110700" y="-913"/>
                          <a:pt x="103009" y="3201"/>
                          <a:pt x="99536" y="10364"/>
                        </a:cubicBezTo>
                        <a:cubicBezTo>
                          <a:pt x="94501" y="26338"/>
                          <a:pt x="92214" y="43054"/>
                          <a:pt x="92773" y="59799"/>
                        </a:cubicBezTo>
                        <a:cubicBezTo>
                          <a:pt x="95304" y="73267"/>
                          <a:pt x="99463" y="86383"/>
                          <a:pt x="105156" y="98852"/>
                        </a:cubicBezTo>
                        <a:cubicBezTo>
                          <a:pt x="108204" y="108377"/>
                          <a:pt x="112300" y="117902"/>
                          <a:pt x="116015" y="127427"/>
                        </a:cubicBezTo>
                        <a:cubicBezTo>
                          <a:pt x="113919" y="129617"/>
                          <a:pt x="110966" y="129236"/>
                          <a:pt x="108490" y="129712"/>
                        </a:cubicBezTo>
                        <a:lnTo>
                          <a:pt x="18383" y="146572"/>
                        </a:lnTo>
                        <a:cubicBezTo>
                          <a:pt x="5715" y="148953"/>
                          <a:pt x="191" y="153716"/>
                          <a:pt x="0" y="162479"/>
                        </a:cubicBezTo>
                        <a:cubicBezTo>
                          <a:pt x="-9" y="173461"/>
                          <a:pt x="7322" y="183091"/>
                          <a:pt x="17907" y="186005"/>
                        </a:cubicBezTo>
                        <a:cubicBezTo>
                          <a:pt x="20384" y="186767"/>
                          <a:pt x="24289" y="184958"/>
                          <a:pt x="25241" y="188482"/>
                        </a:cubicBezTo>
                        <a:cubicBezTo>
                          <a:pt x="26194" y="192006"/>
                          <a:pt x="21908" y="192387"/>
                          <a:pt x="20098" y="194197"/>
                        </a:cubicBezTo>
                        <a:cubicBezTo>
                          <a:pt x="10573" y="203722"/>
                          <a:pt x="15526" y="218676"/>
                          <a:pt x="29623" y="225248"/>
                        </a:cubicBezTo>
                        <a:cubicBezTo>
                          <a:pt x="33052" y="226772"/>
                          <a:pt x="39148" y="225248"/>
                          <a:pt x="39719" y="229154"/>
                        </a:cubicBezTo>
                        <a:cubicBezTo>
                          <a:pt x="40291" y="233059"/>
                          <a:pt x="34957" y="233630"/>
                          <a:pt x="32957" y="236583"/>
                        </a:cubicBezTo>
                        <a:cubicBezTo>
                          <a:pt x="25813" y="246870"/>
                          <a:pt x="32957" y="262301"/>
                          <a:pt x="47530" y="266396"/>
                        </a:cubicBezTo>
                        <a:cubicBezTo>
                          <a:pt x="49427" y="266596"/>
                          <a:pt x="51306" y="266949"/>
                          <a:pt x="53150" y="267444"/>
                        </a:cubicBezTo>
                        <a:cubicBezTo>
                          <a:pt x="54864" y="268206"/>
                          <a:pt x="56483" y="268968"/>
                          <a:pt x="54007" y="271635"/>
                        </a:cubicBezTo>
                        <a:cubicBezTo>
                          <a:pt x="42672" y="283351"/>
                          <a:pt x="45434" y="296210"/>
                          <a:pt x="60293" y="303163"/>
                        </a:cubicBezTo>
                        <a:lnTo>
                          <a:pt x="64675" y="305258"/>
                        </a:lnTo>
                        <a:cubicBezTo>
                          <a:pt x="69967" y="307220"/>
                          <a:pt x="75757" y="307392"/>
                          <a:pt x="81153" y="305735"/>
                        </a:cubicBezTo>
                        <a:cubicBezTo>
                          <a:pt x="128207" y="297038"/>
                          <a:pt x="175291" y="288275"/>
                          <a:pt x="222409" y="279446"/>
                        </a:cubicBezTo>
                        <a:cubicBezTo>
                          <a:pt x="226940" y="279103"/>
                          <a:pt x="231150" y="276979"/>
                          <a:pt x="234125" y="273540"/>
                        </a:cubicBezTo>
                        <a:close/>
                      </a:path>
                    </a:pathLst>
                  </a:custGeom>
                  <a:solidFill>
                    <a:srgbClr val="EBEBEB"/>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EE42F624-AD07-85A5-BBED-ACB01B9F6064}"/>
                      </a:ext>
                    </a:extLst>
                  </p:cNvPr>
                  <p:cNvSpPr/>
                  <p:nvPr/>
                </p:nvSpPr>
                <p:spPr>
                  <a:xfrm>
                    <a:off x="8120774" y="3502839"/>
                    <a:ext cx="121079" cy="166122"/>
                  </a:xfrm>
                  <a:custGeom>
                    <a:avLst/>
                    <a:gdLst>
                      <a:gd name="connsiteX0" fmla="*/ 107834 w 121079"/>
                      <a:gd name="connsiteY0" fmla="*/ 73641 h 166122"/>
                      <a:gd name="connsiteX1" fmla="*/ 95261 w 121079"/>
                      <a:gd name="connsiteY1" fmla="*/ 5919 h 166122"/>
                      <a:gd name="connsiteX2" fmla="*/ 87926 w 121079"/>
                      <a:gd name="connsiteY2" fmla="*/ 299 h 166122"/>
                      <a:gd name="connsiteX3" fmla="*/ 5345 w 121079"/>
                      <a:gd name="connsiteY3" fmla="*/ 15729 h 166122"/>
                      <a:gd name="connsiteX4" fmla="*/ 392 w 121079"/>
                      <a:gd name="connsiteY4" fmla="*/ 23445 h 166122"/>
                      <a:gd name="connsiteX5" fmla="*/ 25728 w 121079"/>
                      <a:gd name="connsiteY5" fmla="*/ 159747 h 166122"/>
                      <a:gd name="connsiteX6" fmla="*/ 34491 w 121079"/>
                      <a:gd name="connsiteY6" fmla="*/ 165748 h 166122"/>
                      <a:gd name="connsiteX7" fmla="*/ 114596 w 121079"/>
                      <a:gd name="connsiteY7" fmla="*/ 150889 h 166122"/>
                      <a:gd name="connsiteX8" fmla="*/ 120597 w 121079"/>
                      <a:gd name="connsiteY8" fmla="*/ 141364 h 166122"/>
                      <a:gd name="connsiteX9" fmla="*/ 107834 w 121079"/>
                      <a:gd name="connsiteY9" fmla="*/ 7364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2">
                        <a:moveTo>
                          <a:pt x="107834" y="73641"/>
                        </a:moveTo>
                        <a:cubicBezTo>
                          <a:pt x="103643" y="51067"/>
                          <a:pt x="99356" y="28493"/>
                          <a:pt x="95261" y="5919"/>
                        </a:cubicBezTo>
                        <a:cubicBezTo>
                          <a:pt x="94499" y="1347"/>
                          <a:pt x="93546" y="-844"/>
                          <a:pt x="87926" y="299"/>
                        </a:cubicBezTo>
                        <a:cubicBezTo>
                          <a:pt x="60494" y="5700"/>
                          <a:pt x="32967" y="10843"/>
                          <a:pt x="5345" y="15729"/>
                        </a:cubicBezTo>
                        <a:cubicBezTo>
                          <a:pt x="-85" y="16682"/>
                          <a:pt x="-561" y="18682"/>
                          <a:pt x="392" y="23445"/>
                        </a:cubicBezTo>
                        <a:cubicBezTo>
                          <a:pt x="8964" y="68879"/>
                          <a:pt x="17537" y="114313"/>
                          <a:pt x="25728" y="159747"/>
                        </a:cubicBezTo>
                        <a:cubicBezTo>
                          <a:pt x="26776" y="165558"/>
                          <a:pt x="28681" y="166891"/>
                          <a:pt x="34491" y="165748"/>
                        </a:cubicBezTo>
                        <a:cubicBezTo>
                          <a:pt x="61161" y="160414"/>
                          <a:pt x="87831" y="155366"/>
                          <a:pt x="114596" y="150889"/>
                        </a:cubicBezTo>
                        <a:cubicBezTo>
                          <a:pt x="121264" y="149746"/>
                          <a:pt x="121740" y="147174"/>
                          <a:pt x="120597" y="141364"/>
                        </a:cubicBezTo>
                        <a:cubicBezTo>
                          <a:pt x="116501" y="118504"/>
                          <a:pt x="112025" y="96311"/>
                          <a:pt x="107834" y="73641"/>
                        </a:cubicBezTo>
                        <a:close/>
                      </a:path>
                    </a:pathLst>
                  </a:custGeom>
                  <a:solidFill>
                    <a:srgbClr val="EBEBEB"/>
                  </a:solidFill>
                  <a:ln w="9525" cap="flat">
                    <a:noFill/>
                    <a:prstDash val="solid"/>
                    <a:miter/>
                  </a:ln>
                </p:spPr>
                <p:txBody>
                  <a:bodyPr rtlCol="0" anchor="ctr"/>
                  <a:lstStyle/>
                  <a:p>
                    <a:endParaRPr lang="zh-CN" altLang="en-US"/>
                  </a:p>
                </p:txBody>
              </p:sp>
            </p:grpSp>
          </p:grpSp>
          <p:sp>
            <p:nvSpPr>
              <p:cNvPr id="43" name="任意多边形: 形状 42">
                <a:extLst>
                  <a:ext uri="{FF2B5EF4-FFF2-40B4-BE49-F238E27FC236}">
                    <a16:creationId xmlns:a16="http://schemas.microsoft.com/office/drawing/2014/main" id="{0109DFD8-500E-FF39-61C7-9FEFE8B4A65F}"/>
                  </a:ext>
                </a:extLst>
              </p:cNvPr>
              <p:cNvSpPr/>
              <p:nvPr/>
            </p:nvSpPr>
            <p:spPr>
              <a:xfrm>
                <a:off x="7768074" y="5874101"/>
                <a:ext cx="3853053" cy="9525"/>
              </a:xfrm>
              <a:custGeom>
                <a:avLst/>
                <a:gdLst>
                  <a:gd name="connsiteX0" fmla="*/ 0 w 3853053"/>
                  <a:gd name="connsiteY0" fmla="*/ 4763 h 9525"/>
                  <a:gd name="connsiteX1" fmla="*/ 481584 w 3853053"/>
                  <a:gd name="connsiteY1" fmla="*/ 2476 h 9525"/>
                  <a:gd name="connsiteX2" fmla="*/ 963263 w 3853053"/>
                  <a:gd name="connsiteY2" fmla="*/ 1619 h 9525"/>
                  <a:gd name="connsiteX3" fmla="*/ 1926527 w 3853053"/>
                  <a:gd name="connsiteY3" fmla="*/ 0 h 9525"/>
                  <a:gd name="connsiteX4" fmla="*/ 2889790 w 3853053"/>
                  <a:gd name="connsiteY4" fmla="*/ 1619 h 9525"/>
                  <a:gd name="connsiteX5" fmla="*/ 3371469 w 3853053"/>
                  <a:gd name="connsiteY5" fmla="*/ 2381 h 9525"/>
                  <a:gd name="connsiteX6" fmla="*/ 3853053 w 3853053"/>
                  <a:gd name="connsiteY6" fmla="*/ 4763 h 9525"/>
                  <a:gd name="connsiteX7" fmla="*/ 3371469 w 3853053"/>
                  <a:gd name="connsiteY7" fmla="*/ 7048 h 9525"/>
                  <a:gd name="connsiteX8" fmla="*/ 2889790 w 3853053"/>
                  <a:gd name="connsiteY8" fmla="*/ 7906 h 9525"/>
                  <a:gd name="connsiteX9" fmla="*/ 1926527 w 3853053"/>
                  <a:gd name="connsiteY9" fmla="*/ 9525 h 9525"/>
                  <a:gd name="connsiteX10" fmla="*/ 963263 w 3853053"/>
                  <a:gd name="connsiteY10" fmla="*/ 7906 h 9525"/>
                  <a:gd name="connsiteX11" fmla="*/ 481584 w 3853053"/>
                  <a:gd name="connsiteY11" fmla="*/ 7048 h 9525"/>
                  <a:gd name="connsiteX12" fmla="*/ 0 w 3853053"/>
                  <a:gd name="connsiteY12" fmla="*/ 4763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053" h="9525">
                    <a:moveTo>
                      <a:pt x="0" y="4763"/>
                    </a:moveTo>
                    <a:lnTo>
                      <a:pt x="481584" y="2476"/>
                    </a:lnTo>
                    <a:lnTo>
                      <a:pt x="963263" y="1619"/>
                    </a:lnTo>
                    <a:lnTo>
                      <a:pt x="1926527" y="0"/>
                    </a:lnTo>
                    <a:lnTo>
                      <a:pt x="2889790" y="1619"/>
                    </a:lnTo>
                    <a:lnTo>
                      <a:pt x="3371469" y="2381"/>
                    </a:lnTo>
                    <a:lnTo>
                      <a:pt x="3853053" y="4763"/>
                    </a:lnTo>
                    <a:lnTo>
                      <a:pt x="3371469" y="7048"/>
                    </a:lnTo>
                    <a:lnTo>
                      <a:pt x="2889790" y="7906"/>
                    </a:lnTo>
                    <a:lnTo>
                      <a:pt x="1926527" y="9525"/>
                    </a:lnTo>
                    <a:lnTo>
                      <a:pt x="963263" y="7906"/>
                    </a:lnTo>
                    <a:lnTo>
                      <a:pt x="481584" y="7048"/>
                    </a:lnTo>
                    <a:lnTo>
                      <a:pt x="0" y="4763"/>
                    </a:lnTo>
                    <a:close/>
                  </a:path>
                </a:pathLst>
              </a:custGeom>
              <a:solidFill>
                <a:srgbClr val="263238"/>
              </a:solidFill>
              <a:ln w="9525" cap="flat">
                <a:noFill/>
                <a:prstDash val="solid"/>
                <a:miter/>
              </a:ln>
            </p:spPr>
            <p:txBody>
              <a:bodyPr rtlCol="0" anchor="ctr"/>
              <a:lstStyle/>
              <a:p>
                <a:endParaRPr lang="zh-CN" altLang="en-US"/>
              </a:p>
            </p:txBody>
          </p:sp>
          <p:grpSp>
            <p:nvGrpSpPr>
              <p:cNvPr id="129" name="图形 4">
                <a:extLst>
                  <a:ext uri="{FF2B5EF4-FFF2-40B4-BE49-F238E27FC236}">
                    <a16:creationId xmlns:a16="http://schemas.microsoft.com/office/drawing/2014/main" id="{3C2355E0-755B-CFFD-20E7-2B14D4DCC586}"/>
                  </a:ext>
                </a:extLst>
              </p:cNvPr>
              <p:cNvGrpSpPr/>
              <p:nvPr/>
            </p:nvGrpSpPr>
            <p:grpSpPr>
              <a:xfrm>
                <a:off x="8753429" y="2338802"/>
                <a:ext cx="1882342" cy="3545109"/>
                <a:chOff x="8753429" y="2338802"/>
                <a:chExt cx="1882342" cy="3545109"/>
              </a:xfrm>
            </p:grpSpPr>
            <p:sp>
              <p:nvSpPr>
                <p:cNvPr id="130" name="任意多边形: 形状 129">
                  <a:extLst>
                    <a:ext uri="{FF2B5EF4-FFF2-40B4-BE49-F238E27FC236}">
                      <a16:creationId xmlns:a16="http://schemas.microsoft.com/office/drawing/2014/main" id="{5DDF13B4-7F4A-5051-5C4A-C7E6D3E277EB}"/>
                    </a:ext>
                  </a:extLst>
                </p:cNvPr>
                <p:cNvSpPr/>
                <p:nvPr/>
              </p:nvSpPr>
              <p:spPr>
                <a:xfrm>
                  <a:off x="8753429" y="2338802"/>
                  <a:ext cx="1882342" cy="3545109"/>
                </a:xfrm>
                <a:custGeom>
                  <a:avLst/>
                  <a:gdLst>
                    <a:gd name="connsiteX0" fmla="*/ 1723841 w 1882342"/>
                    <a:gd name="connsiteY0" fmla="*/ 0 h 3545109"/>
                    <a:gd name="connsiteX1" fmla="*/ 158407 w 1882342"/>
                    <a:gd name="connsiteY1" fmla="*/ 0 h 3545109"/>
                    <a:gd name="connsiteX2" fmla="*/ 7 w 1882342"/>
                    <a:gd name="connsiteY2" fmla="*/ 161354 h 3545109"/>
                    <a:gd name="connsiteX3" fmla="*/ 7 w 1882342"/>
                    <a:gd name="connsiteY3" fmla="*/ 3383756 h 3545109"/>
                    <a:gd name="connsiteX4" fmla="*/ 158407 w 1882342"/>
                    <a:gd name="connsiteY4" fmla="*/ 3545110 h 3545109"/>
                    <a:gd name="connsiteX5" fmla="*/ 1723841 w 1882342"/>
                    <a:gd name="connsiteY5" fmla="*/ 3545110 h 3545109"/>
                    <a:gd name="connsiteX6" fmla="*/ 1882337 w 1882342"/>
                    <a:gd name="connsiteY6" fmla="*/ 3383756 h 3545109"/>
                    <a:gd name="connsiteX7" fmla="*/ 1882337 w 1882342"/>
                    <a:gd name="connsiteY7" fmla="*/ 161354 h 3545109"/>
                    <a:gd name="connsiteX8" fmla="*/ 1723841 w 1882342"/>
                    <a:gd name="connsiteY8" fmla="*/ 0 h 3545109"/>
                    <a:gd name="connsiteX9" fmla="*/ 1783277 w 1882342"/>
                    <a:gd name="connsiteY9" fmla="*/ 3284125 h 3545109"/>
                    <a:gd name="connsiteX10" fmla="*/ 1641355 w 1882342"/>
                    <a:gd name="connsiteY10" fmla="*/ 3437573 h 3545109"/>
                    <a:gd name="connsiteX11" fmla="*/ 241179 w 1882342"/>
                    <a:gd name="connsiteY11" fmla="*/ 3437573 h 3545109"/>
                    <a:gd name="connsiteX12" fmla="*/ 99066 w 1882342"/>
                    <a:gd name="connsiteY12" fmla="*/ 3284125 h 3545109"/>
                    <a:gd name="connsiteX13" fmla="*/ 99066 w 1882342"/>
                    <a:gd name="connsiteY13" fmla="*/ 283750 h 3545109"/>
                    <a:gd name="connsiteX14" fmla="*/ 241179 w 1882342"/>
                    <a:gd name="connsiteY14" fmla="*/ 102775 h 3545109"/>
                    <a:gd name="connsiteX15" fmla="*/ 521691 w 1882342"/>
                    <a:gd name="connsiteY15" fmla="*/ 102775 h 3545109"/>
                    <a:gd name="connsiteX16" fmla="*/ 551314 w 1882342"/>
                    <a:gd name="connsiteY16" fmla="*/ 144209 h 3545109"/>
                    <a:gd name="connsiteX17" fmla="*/ 551314 w 1882342"/>
                    <a:gd name="connsiteY17" fmla="*/ 153734 h 3545109"/>
                    <a:gd name="connsiteX18" fmla="*/ 616941 w 1882342"/>
                    <a:gd name="connsiteY18" fmla="*/ 207740 h 3545109"/>
                    <a:gd name="connsiteX19" fmla="*/ 1265022 w 1882342"/>
                    <a:gd name="connsiteY19" fmla="*/ 207740 h 3545109"/>
                    <a:gd name="connsiteX20" fmla="*/ 1330840 w 1882342"/>
                    <a:gd name="connsiteY20" fmla="*/ 153734 h 3545109"/>
                    <a:gd name="connsiteX21" fmla="*/ 1330840 w 1882342"/>
                    <a:gd name="connsiteY21" fmla="*/ 144209 h 3545109"/>
                    <a:gd name="connsiteX22" fmla="*/ 1360558 w 1882342"/>
                    <a:gd name="connsiteY22" fmla="*/ 102775 h 3545109"/>
                    <a:gd name="connsiteX23" fmla="*/ 1640974 w 1882342"/>
                    <a:gd name="connsiteY23" fmla="*/ 102775 h 3545109"/>
                    <a:gd name="connsiteX24" fmla="*/ 1782896 w 1882342"/>
                    <a:gd name="connsiteY24" fmla="*/ 283750 h 354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82342" h="3545109">
                      <a:moveTo>
                        <a:pt x="1723841" y="0"/>
                      </a:moveTo>
                      <a:lnTo>
                        <a:pt x="158407" y="0"/>
                      </a:lnTo>
                      <a:cubicBezTo>
                        <a:pt x="70120" y="838"/>
                        <a:pt x="-784" y="73065"/>
                        <a:pt x="7" y="161354"/>
                      </a:cubicBezTo>
                      <a:lnTo>
                        <a:pt x="7" y="3383756"/>
                      </a:lnTo>
                      <a:cubicBezTo>
                        <a:pt x="-736" y="3472025"/>
                        <a:pt x="70139" y="3544224"/>
                        <a:pt x="158407" y="3545110"/>
                      </a:cubicBezTo>
                      <a:lnTo>
                        <a:pt x="1723841" y="3545110"/>
                      </a:lnTo>
                      <a:cubicBezTo>
                        <a:pt x="1812119" y="3544224"/>
                        <a:pt x="1883023" y="3472044"/>
                        <a:pt x="1882337" y="3383756"/>
                      </a:cubicBezTo>
                      <a:lnTo>
                        <a:pt x="1882337" y="161354"/>
                      </a:lnTo>
                      <a:cubicBezTo>
                        <a:pt x="1883080" y="73049"/>
                        <a:pt x="1812147" y="838"/>
                        <a:pt x="1723841" y="0"/>
                      </a:cubicBezTo>
                      <a:close/>
                      <a:moveTo>
                        <a:pt x="1783277" y="3284125"/>
                      </a:moveTo>
                      <a:cubicBezTo>
                        <a:pt x="1783277" y="3368993"/>
                        <a:pt x="1719745" y="3437573"/>
                        <a:pt x="1641355" y="3437573"/>
                      </a:cubicBezTo>
                      <a:lnTo>
                        <a:pt x="241179" y="3437573"/>
                      </a:lnTo>
                      <a:cubicBezTo>
                        <a:pt x="162598" y="3437573"/>
                        <a:pt x="99066" y="3368993"/>
                        <a:pt x="99066" y="3284125"/>
                      </a:cubicBezTo>
                      <a:lnTo>
                        <a:pt x="99066" y="283750"/>
                      </a:lnTo>
                      <a:cubicBezTo>
                        <a:pt x="99066" y="110966"/>
                        <a:pt x="162598" y="102775"/>
                        <a:pt x="241179" y="102775"/>
                      </a:cubicBezTo>
                      <a:lnTo>
                        <a:pt x="521691" y="102775"/>
                      </a:lnTo>
                      <a:cubicBezTo>
                        <a:pt x="537979" y="102775"/>
                        <a:pt x="551314" y="121253"/>
                        <a:pt x="551314" y="144209"/>
                      </a:cubicBezTo>
                      <a:lnTo>
                        <a:pt x="551314" y="153734"/>
                      </a:lnTo>
                      <a:cubicBezTo>
                        <a:pt x="551314" y="207550"/>
                        <a:pt x="580746" y="207740"/>
                        <a:pt x="616941" y="207740"/>
                      </a:cubicBezTo>
                      <a:lnTo>
                        <a:pt x="1265022" y="207740"/>
                      </a:lnTo>
                      <a:cubicBezTo>
                        <a:pt x="1301502" y="207740"/>
                        <a:pt x="1330840" y="207740"/>
                        <a:pt x="1330840" y="153734"/>
                      </a:cubicBezTo>
                      <a:lnTo>
                        <a:pt x="1330840" y="144209"/>
                      </a:lnTo>
                      <a:cubicBezTo>
                        <a:pt x="1330840" y="121253"/>
                        <a:pt x="1343984" y="102775"/>
                        <a:pt x="1360558" y="102775"/>
                      </a:cubicBezTo>
                      <a:lnTo>
                        <a:pt x="1640974" y="102775"/>
                      </a:lnTo>
                      <a:cubicBezTo>
                        <a:pt x="1719364" y="102775"/>
                        <a:pt x="1782896" y="125730"/>
                        <a:pt x="1782896" y="283750"/>
                      </a:cubicBezTo>
                      <a:close/>
                    </a:path>
                  </a:pathLst>
                </a:custGeom>
                <a:solidFill>
                  <a:srgbClr val="37474F"/>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2002FB0F-A055-7894-EB45-20BC7E6A5A4F}"/>
                    </a:ext>
                  </a:extLst>
                </p:cNvPr>
                <p:cNvSpPr/>
                <p:nvPr/>
              </p:nvSpPr>
              <p:spPr>
                <a:xfrm>
                  <a:off x="8851924" y="2442813"/>
                  <a:ext cx="1685448" cy="3337181"/>
                </a:xfrm>
                <a:custGeom>
                  <a:avLst/>
                  <a:gdLst>
                    <a:gd name="connsiteX0" fmla="*/ 1685449 w 1685448"/>
                    <a:gd name="connsiteY0" fmla="*/ 180978 h 3337181"/>
                    <a:gd name="connsiteX1" fmla="*/ 1685449 w 1685448"/>
                    <a:gd name="connsiteY1" fmla="*/ 3183639 h 3337181"/>
                    <a:gd name="connsiteX2" fmla="*/ 1543431 w 1685448"/>
                    <a:gd name="connsiteY2" fmla="*/ 3337182 h 3337181"/>
                    <a:gd name="connsiteX3" fmla="*/ 142113 w 1685448"/>
                    <a:gd name="connsiteY3" fmla="*/ 3337182 h 3337181"/>
                    <a:gd name="connsiteX4" fmla="*/ 0 w 1685448"/>
                    <a:gd name="connsiteY4" fmla="*/ 3183639 h 3337181"/>
                    <a:gd name="connsiteX5" fmla="*/ 0 w 1685448"/>
                    <a:gd name="connsiteY5" fmla="*/ 180978 h 3337181"/>
                    <a:gd name="connsiteX6" fmla="*/ 142113 w 1685448"/>
                    <a:gd name="connsiteY6" fmla="*/ 3 h 3337181"/>
                    <a:gd name="connsiteX7" fmla="*/ 422815 w 1685448"/>
                    <a:gd name="connsiteY7" fmla="*/ 3 h 3337181"/>
                    <a:gd name="connsiteX8" fmla="*/ 452438 w 1685448"/>
                    <a:gd name="connsiteY8" fmla="*/ 41436 h 3337181"/>
                    <a:gd name="connsiteX9" fmla="*/ 452438 w 1685448"/>
                    <a:gd name="connsiteY9" fmla="*/ 50961 h 3337181"/>
                    <a:gd name="connsiteX10" fmla="*/ 518160 w 1685448"/>
                    <a:gd name="connsiteY10" fmla="*/ 105063 h 3337181"/>
                    <a:gd name="connsiteX11" fmla="*/ 1167289 w 1685448"/>
                    <a:gd name="connsiteY11" fmla="*/ 105063 h 3337181"/>
                    <a:gd name="connsiteX12" fmla="*/ 1233011 w 1685448"/>
                    <a:gd name="connsiteY12" fmla="*/ 50961 h 3337181"/>
                    <a:gd name="connsiteX13" fmla="*/ 1233011 w 1685448"/>
                    <a:gd name="connsiteY13" fmla="*/ 41436 h 3337181"/>
                    <a:gd name="connsiteX14" fmla="*/ 1262729 w 1685448"/>
                    <a:gd name="connsiteY14" fmla="*/ 3 h 3337181"/>
                    <a:gd name="connsiteX15" fmla="*/ 1543431 w 1685448"/>
                    <a:gd name="connsiteY15" fmla="*/ 3 h 3337181"/>
                    <a:gd name="connsiteX16" fmla="*/ 1685449 w 1685448"/>
                    <a:gd name="connsiteY16" fmla="*/ 180978 h 333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85448" h="3337181">
                      <a:moveTo>
                        <a:pt x="1685449" y="180978"/>
                      </a:moveTo>
                      <a:lnTo>
                        <a:pt x="1685449" y="3183639"/>
                      </a:lnTo>
                      <a:cubicBezTo>
                        <a:pt x="1685449" y="3268507"/>
                        <a:pt x="1621822" y="3337182"/>
                        <a:pt x="1543431" y="3337182"/>
                      </a:cubicBezTo>
                      <a:lnTo>
                        <a:pt x="142113" y="3337182"/>
                      </a:lnTo>
                      <a:cubicBezTo>
                        <a:pt x="63532" y="3337182"/>
                        <a:pt x="0" y="3268507"/>
                        <a:pt x="0" y="3183639"/>
                      </a:cubicBezTo>
                      <a:lnTo>
                        <a:pt x="0" y="180978"/>
                      </a:lnTo>
                      <a:cubicBezTo>
                        <a:pt x="0" y="8099"/>
                        <a:pt x="63532" y="3"/>
                        <a:pt x="142113" y="3"/>
                      </a:cubicBezTo>
                      <a:lnTo>
                        <a:pt x="422815" y="3"/>
                      </a:lnTo>
                      <a:cubicBezTo>
                        <a:pt x="439103" y="3"/>
                        <a:pt x="452438" y="18481"/>
                        <a:pt x="452438" y="41436"/>
                      </a:cubicBezTo>
                      <a:lnTo>
                        <a:pt x="452438" y="50961"/>
                      </a:lnTo>
                      <a:cubicBezTo>
                        <a:pt x="452438" y="104873"/>
                        <a:pt x="481870" y="105063"/>
                        <a:pt x="518160" y="105063"/>
                      </a:cubicBezTo>
                      <a:lnTo>
                        <a:pt x="1167289" y="105063"/>
                      </a:lnTo>
                      <a:cubicBezTo>
                        <a:pt x="1203770" y="105063"/>
                        <a:pt x="1233011" y="105063"/>
                        <a:pt x="1233011" y="50961"/>
                      </a:cubicBezTo>
                      <a:lnTo>
                        <a:pt x="1233011" y="41436"/>
                      </a:lnTo>
                      <a:cubicBezTo>
                        <a:pt x="1233011" y="18481"/>
                        <a:pt x="1246156" y="3"/>
                        <a:pt x="1262729" y="3"/>
                      </a:cubicBezTo>
                      <a:lnTo>
                        <a:pt x="1543431" y="3"/>
                      </a:lnTo>
                      <a:cubicBezTo>
                        <a:pt x="1621822" y="-283"/>
                        <a:pt x="1685449" y="22672"/>
                        <a:pt x="1685449" y="180978"/>
                      </a:cubicBezTo>
                      <a:close/>
                    </a:path>
                  </a:pathLst>
                </a:custGeom>
                <a:solidFill>
                  <a:srgbClr val="FFFFFF"/>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2AF28B20-41D5-D85E-DDAD-AE8F9EC117D1}"/>
                    </a:ext>
                  </a:extLst>
                </p:cNvPr>
                <p:cNvSpPr/>
                <p:nvPr/>
              </p:nvSpPr>
              <p:spPr>
                <a:xfrm>
                  <a:off x="8851352" y="2442813"/>
                  <a:ext cx="1685925" cy="405005"/>
                </a:xfrm>
                <a:custGeom>
                  <a:avLst/>
                  <a:gdLst>
                    <a:gd name="connsiteX0" fmla="*/ 1685925 w 1685925"/>
                    <a:gd name="connsiteY0" fmla="*/ 180978 h 405005"/>
                    <a:gd name="connsiteX1" fmla="*/ 1685925 w 1685925"/>
                    <a:gd name="connsiteY1" fmla="*/ 405006 h 405005"/>
                    <a:gd name="connsiteX2" fmla="*/ 0 w 1685925"/>
                    <a:gd name="connsiteY2" fmla="*/ 405006 h 405005"/>
                    <a:gd name="connsiteX3" fmla="*/ 0 w 1685925"/>
                    <a:gd name="connsiteY3" fmla="*/ 180978 h 405005"/>
                    <a:gd name="connsiteX4" fmla="*/ 142208 w 1685925"/>
                    <a:gd name="connsiteY4" fmla="*/ 3 h 405005"/>
                    <a:gd name="connsiteX5" fmla="*/ 422910 w 1685925"/>
                    <a:gd name="connsiteY5" fmla="*/ 3 h 405005"/>
                    <a:gd name="connsiteX6" fmla="*/ 452533 w 1685925"/>
                    <a:gd name="connsiteY6" fmla="*/ 41436 h 405005"/>
                    <a:gd name="connsiteX7" fmla="*/ 452533 w 1685925"/>
                    <a:gd name="connsiteY7" fmla="*/ 50961 h 405005"/>
                    <a:gd name="connsiteX8" fmla="*/ 518160 w 1685925"/>
                    <a:gd name="connsiteY8" fmla="*/ 105063 h 405005"/>
                    <a:gd name="connsiteX9" fmla="*/ 1167289 w 1685925"/>
                    <a:gd name="connsiteY9" fmla="*/ 105063 h 405005"/>
                    <a:gd name="connsiteX10" fmla="*/ 1233106 w 1685925"/>
                    <a:gd name="connsiteY10" fmla="*/ 50961 h 405005"/>
                    <a:gd name="connsiteX11" fmla="*/ 1233106 w 1685925"/>
                    <a:gd name="connsiteY11" fmla="*/ 41436 h 405005"/>
                    <a:gd name="connsiteX12" fmla="*/ 1262824 w 1685925"/>
                    <a:gd name="connsiteY12" fmla="*/ 3 h 405005"/>
                    <a:gd name="connsiteX13" fmla="*/ 1543526 w 1685925"/>
                    <a:gd name="connsiteY13" fmla="*/ 3 h 405005"/>
                    <a:gd name="connsiteX14" fmla="*/ 1685925 w 1685925"/>
                    <a:gd name="connsiteY14" fmla="*/ 180978 h 40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85925" h="405005">
                      <a:moveTo>
                        <a:pt x="1685925" y="180978"/>
                      </a:moveTo>
                      <a:lnTo>
                        <a:pt x="1685925" y="405006"/>
                      </a:lnTo>
                      <a:lnTo>
                        <a:pt x="0" y="405006"/>
                      </a:lnTo>
                      <a:lnTo>
                        <a:pt x="0" y="180978"/>
                      </a:lnTo>
                      <a:cubicBezTo>
                        <a:pt x="0" y="8099"/>
                        <a:pt x="63627" y="3"/>
                        <a:pt x="142208" y="3"/>
                      </a:cubicBezTo>
                      <a:lnTo>
                        <a:pt x="422910" y="3"/>
                      </a:lnTo>
                      <a:cubicBezTo>
                        <a:pt x="439198" y="3"/>
                        <a:pt x="452533" y="18481"/>
                        <a:pt x="452533" y="41436"/>
                      </a:cubicBezTo>
                      <a:lnTo>
                        <a:pt x="452533" y="50961"/>
                      </a:lnTo>
                      <a:cubicBezTo>
                        <a:pt x="452533" y="104873"/>
                        <a:pt x="482060" y="105063"/>
                        <a:pt x="518160" y="105063"/>
                      </a:cubicBezTo>
                      <a:lnTo>
                        <a:pt x="1167289" y="105063"/>
                      </a:lnTo>
                      <a:cubicBezTo>
                        <a:pt x="1203865" y="105063"/>
                        <a:pt x="1233106" y="105063"/>
                        <a:pt x="1233106" y="50961"/>
                      </a:cubicBezTo>
                      <a:lnTo>
                        <a:pt x="1233106" y="41436"/>
                      </a:lnTo>
                      <a:cubicBezTo>
                        <a:pt x="1233106" y="18481"/>
                        <a:pt x="1246251" y="3"/>
                        <a:pt x="1262824" y="3"/>
                      </a:cubicBezTo>
                      <a:lnTo>
                        <a:pt x="1543526" y="3"/>
                      </a:lnTo>
                      <a:cubicBezTo>
                        <a:pt x="1622393" y="-283"/>
                        <a:pt x="1685925" y="22672"/>
                        <a:pt x="1685925" y="180978"/>
                      </a:cubicBezTo>
                      <a:close/>
                    </a:path>
                  </a:pathLst>
                </a:custGeom>
                <a:solidFill>
                  <a:srgbClr val="EBEBEB"/>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5B2E98F-756A-2D9A-6D28-8CCE6627F358}"/>
                    </a:ext>
                  </a:extLst>
                </p:cNvPr>
                <p:cNvSpPr/>
                <p:nvPr/>
              </p:nvSpPr>
              <p:spPr>
                <a:xfrm>
                  <a:off x="8972701" y="2645221"/>
                  <a:ext cx="57530" cy="93249"/>
                </a:xfrm>
                <a:custGeom>
                  <a:avLst/>
                  <a:gdLst>
                    <a:gd name="connsiteX0" fmla="*/ 49816 w 57530"/>
                    <a:gd name="connsiteY0" fmla="*/ 93250 h 93249"/>
                    <a:gd name="connsiteX1" fmla="*/ 0 w 57530"/>
                    <a:gd name="connsiteY1" fmla="*/ 46577 h 93249"/>
                    <a:gd name="connsiteX2" fmla="*/ 49816 w 57530"/>
                    <a:gd name="connsiteY2" fmla="*/ 0 h 93249"/>
                    <a:gd name="connsiteX3" fmla="*/ 57531 w 57530"/>
                    <a:gd name="connsiteY3" fmla="*/ 8192 h 93249"/>
                    <a:gd name="connsiteX4" fmla="*/ 16478 w 57530"/>
                    <a:gd name="connsiteY4" fmla="*/ 46577 h 93249"/>
                    <a:gd name="connsiteX5" fmla="*/ 57531 w 57530"/>
                    <a:gd name="connsiteY5" fmla="*/ 85058 h 93249"/>
                    <a:gd name="connsiteX6" fmla="*/ 49816 w 57530"/>
                    <a:gd name="connsiteY6" fmla="*/ 93250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30" h="93249">
                      <a:moveTo>
                        <a:pt x="49816" y="93250"/>
                      </a:moveTo>
                      <a:lnTo>
                        <a:pt x="0" y="46577"/>
                      </a:lnTo>
                      <a:lnTo>
                        <a:pt x="49816" y="0"/>
                      </a:lnTo>
                      <a:lnTo>
                        <a:pt x="57531" y="8192"/>
                      </a:lnTo>
                      <a:lnTo>
                        <a:pt x="16478" y="46577"/>
                      </a:lnTo>
                      <a:lnTo>
                        <a:pt x="57531" y="85058"/>
                      </a:lnTo>
                      <a:lnTo>
                        <a:pt x="49816" y="93250"/>
                      </a:lnTo>
                      <a:close/>
                    </a:path>
                  </a:pathLst>
                </a:custGeom>
                <a:solidFill>
                  <a:srgbClr val="FFFFFF"/>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2B894596-6D7B-7BA1-4E79-859CF05D5C65}"/>
                    </a:ext>
                  </a:extLst>
                </p:cNvPr>
                <p:cNvSpPr/>
                <p:nvPr/>
              </p:nvSpPr>
              <p:spPr>
                <a:xfrm>
                  <a:off x="10387735" y="2653223"/>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D6044B34-4D40-D1CD-3452-97E1E06035C8}"/>
                    </a:ext>
                  </a:extLst>
                </p:cNvPr>
                <p:cNvSpPr/>
                <p:nvPr/>
              </p:nvSpPr>
              <p:spPr>
                <a:xfrm>
                  <a:off x="10387735" y="2687894"/>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4B8311D-A7C1-6D19-1A3B-B5AD553B64F5}"/>
                    </a:ext>
                  </a:extLst>
                </p:cNvPr>
                <p:cNvSpPr/>
                <p:nvPr/>
              </p:nvSpPr>
              <p:spPr>
                <a:xfrm>
                  <a:off x="10387735" y="2722946"/>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grpSp>
              <p:nvGrpSpPr>
                <p:cNvPr id="137" name="图形 4">
                  <a:extLst>
                    <a:ext uri="{FF2B5EF4-FFF2-40B4-BE49-F238E27FC236}">
                      <a16:creationId xmlns:a16="http://schemas.microsoft.com/office/drawing/2014/main" id="{532EC27A-B3DC-F0FE-24F2-3E3E20686AB2}"/>
                    </a:ext>
                  </a:extLst>
                </p:cNvPr>
                <p:cNvGrpSpPr/>
                <p:nvPr/>
              </p:nvGrpSpPr>
              <p:grpSpPr>
                <a:xfrm>
                  <a:off x="9165582" y="2497679"/>
                  <a:ext cx="60674" cy="41624"/>
                  <a:chOff x="9165582" y="2497679"/>
                  <a:chExt cx="60674" cy="41624"/>
                </a:xfrm>
                <a:solidFill>
                  <a:srgbClr val="FFFFFF"/>
                </a:solidFill>
              </p:grpSpPr>
              <p:sp>
                <p:nvSpPr>
                  <p:cNvPr id="138" name="任意多边形: 形状 137">
                    <a:extLst>
                      <a:ext uri="{FF2B5EF4-FFF2-40B4-BE49-F238E27FC236}">
                        <a16:creationId xmlns:a16="http://schemas.microsoft.com/office/drawing/2014/main" id="{12183EEA-23F5-3442-1FB0-BC05B9349D49}"/>
                      </a:ext>
                    </a:extLst>
                  </p:cNvPr>
                  <p:cNvSpPr/>
                  <p:nvPr/>
                </p:nvSpPr>
                <p:spPr>
                  <a:xfrm>
                    <a:off x="9165582" y="2497679"/>
                    <a:ext cx="60674" cy="16478"/>
                  </a:xfrm>
                  <a:custGeom>
                    <a:avLst/>
                    <a:gdLst>
                      <a:gd name="connsiteX0" fmla="*/ 60674 w 60674"/>
                      <a:gd name="connsiteY0" fmla="*/ 12287 h 16478"/>
                      <a:gd name="connsiteX1" fmla="*/ 58007 w 60674"/>
                      <a:gd name="connsiteY1" fmla="*/ 14954 h 16478"/>
                      <a:gd name="connsiteX2" fmla="*/ 56483 w 60674"/>
                      <a:gd name="connsiteY2" fmla="*/ 16478 h 16478"/>
                      <a:gd name="connsiteX3" fmla="*/ 4353 w 60674"/>
                      <a:gd name="connsiteY3" fmla="*/ 16316 h 16478"/>
                      <a:gd name="connsiteX4" fmla="*/ 4191 w 60674"/>
                      <a:gd name="connsiteY4" fmla="*/ 16478 h 16478"/>
                      <a:gd name="connsiteX5" fmla="*/ 2667 w 60674"/>
                      <a:gd name="connsiteY5" fmla="*/ 14954 h 16478"/>
                      <a:gd name="connsiteX6" fmla="*/ 0 w 60674"/>
                      <a:gd name="connsiteY6" fmla="*/ 12287 h 16478"/>
                      <a:gd name="connsiteX7" fmla="*/ 0 w 60674"/>
                      <a:gd name="connsiteY7" fmla="*/ 12287 h 16478"/>
                      <a:gd name="connsiteX8" fmla="*/ 0 w 60674"/>
                      <a:gd name="connsiteY8" fmla="*/ 12287 h 16478"/>
                      <a:gd name="connsiteX9" fmla="*/ 3429 w 60674"/>
                      <a:gd name="connsiteY9" fmla="*/ 9239 h 16478"/>
                      <a:gd name="connsiteX10" fmla="*/ 11430 w 60674"/>
                      <a:gd name="connsiteY10" fmla="*/ 4191 h 16478"/>
                      <a:gd name="connsiteX11" fmla="*/ 21907 w 60674"/>
                      <a:gd name="connsiteY11" fmla="*/ 667 h 16478"/>
                      <a:gd name="connsiteX12" fmla="*/ 27146 w 60674"/>
                      <a:gd name="connsiteY12" fmla="*/ 0 h 16478"/>
                      <a:gd name="connsiteX13" fmla="*/ 31718 w 60674"/>
                      <a:gd name="connsiteY13" fmla="*/ 0 h 16478"/>
                      <a:gd name="connsiteX14" fmla="*/ 35338 w 60674"/>
                      <a:gd name="connsiteY14" fmla="*/ 0 h 16478"/>
                      <a:gd name="connsiteX15" fmla="*/ 44863 w 60674"/>
                      <a:gd name="connsiteY15" fmla="*/ 2286 h 16478"/>
                      <a:gd name="connsiteX16" fmla="*/ 51435 w 60674"/>
                      <a:gd name="connsiteY16" fmla="*/ 5334 h 16478"/>
                      <a:gd name="connsiteX17" fmla="*/ 57626 w 60674"/>
                      <a:gd name="connsiteY17" fmla="*/ 9716 h 16478"/>
                      <a:gd name="connsiteX18" fmla="*/ 60484 w 60674"/>
                      <a:gd name="connsiteY18" fmla="*/ 12287 h 1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674" h="16478">
                        <a:moveTo>
                          <a:pt x="60674" y="12287"/>
                        </a:moveTo>
                        <a:cubicBezTo>
                          <a:pt x="59817" y="13145"/>
                          <a:pt x="58864" y="14002"/>
                          <a:pt x="58007" y="14954"/>
                        </a:cubicBezTo>
                        <a:lnTo>
                          <a:pt x="56483" y="16478"/>
                        </a:lnTo>
                        <a:cubicBezTo>
                          <a:pt x="42129" y="2038"/>
                          <a:pt x="18793" y="1966"/>
                          <a:pt x="4353" y="16316"/>
                        </a:cubicBezTo>
                        <a:cubicBezTo>
                          <a:pt x="4296" y="16370"/>
                          <a:pt x="4248" y="16424"/>
                          <a:pt x="4191" y="16478"/>
                        </a:cubicBezTo>
                        <a:cubicBezTo>
                          <a:pt x="3715" y="16002"/>
                          <a:pt x="3143" y="15526"/>
                          <a:pt x="2667" y="14954"/>
                        </a:cubicBezTo>
                        <a:lnTo>
                          <a:pt x="0" y="12287"/>
                        </a:lnTo>
                        <a:lnTo>
                          <a:pt x="0" y="12287"/>
                        </a:lnTo>
                        <a:lnTo>
                          <a:pt x="0" y="12287"/>
                        </a:lnTo>
                        <a:lnTo>
                          <a:pt x="3429" y="9239"/>
                        </a:lnTo>
                        <a:cubicBezTo>
                          <a:pt x="5905" y="7271"/>
                          <a:pt x="8591" y="5579"/>
                          <a:pt x="11430" y="4191"/>
                        </a:cubicBezTo>
                        <a:cubicBezTo>
                          <a:pt x="14745" y="2537"/>
                          <a:pt x="18269" y="1351"/>
                          <a:pt x="21907" y="667"/>
                        </a:cubicBezTo>
                        <a:lnTo>
                          <a:pt x="27146" y="0"/>
                        </a:lnTo>
                        <a:lnTo>
                          <a:pt x="31718" y="0"/>
                        </a:lnTo>
                        <a:lnTo>
                          <a:pt x="35338" y="0"/>
                        </a:lnTo>
                        <a:cubicBezTo>
                          <a:pt x="38595" y="385"/>
                          <a:pt x="41786" y="1152"/>
                          <a:pt x="44863" y="2286"/>
                        </a:cubicBezTo>
                        <a:cubicBezTo>
                          <a:pt x="47139" y="3107"/>
                          <a:pt x="49339" y="4126"/>
                          <a:pt x="51435" y="5334"/>
                        </a:cubicBezTo>
                        <a:cubicBezTo>
                          <a:pt x="53635" y="6597"/>
                          <a:pt x="55702" y="8064"/>
                          <a:pt x="57626" y="9716"/>
                        </a:cubicBezTo>
                        <a:lnTo>
                          <a:pt x="60484" y="12287"/>
                        </a:lnTo>
                        <a:close/>
                      </a:path>
                    </a:pathLst>
                  </a:custGeom>
                  <a:solidFill>
                    <a:srgbClr val="FFFFFF"/>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1CCB94FC-0E48-A4C1-C119-345B0AFAAEA7}"/>
                      </a:ext>
                    </a:extLst>
                  </p:cNvPr>
                  <p:cNvSpPr/>
                  <p:nvPr/>
                </p:nvSpPr>
                <p:spPr>
                  <a:xfrm>
                    <a:off x="9174059" y="2509415"/>
                    <a:ext cx="43624" cy="13315"/>
                  </a:xfrm>
                  <a:custGeom>
                    <a:avLst/>
                    <a:gdLst>
                      <a:gd name="connsiteX0" fmla="*/ 4286 w 43624"/>
                      <a:gd name="connsiteY0" fmla="*/ 13315 h 13315"/>
                      <a:gd name="connsiteX1" fmla="*/ 0 w 43624"/>
                      <a:gd name="connsiteY1" fmla="*/ 9029 h 13315"/>
                      <a:gd name="connsiteX2" fmla="*/ 43624 w 43624"/>
                      <a:gd name="connsiteY2" fmla="*/ 9029 h 13315"/>
                      <a:gd name="connsiteX3" fmla="*/ 39338 w 43624"/>
                      <a:gd name="connsiteY3" fmla="*/ 13315 h 13315"/>
                      <a:gd name="connsiteX4" fmla="*/ 21812 w 43624"/>
                      <a:gd name="connsiteY4" fmla="*/ 6076 h 13315"/>
                      <a:gd name="connsiteX5" fmla="*/ 4286 w 43624"/>
                      <a:gd name="connsiteY5" fmla="*/ 13315 h 1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24" h="13315">
                        <a:moveTo>
                          <a:pt x="4286" y="13315"/>
                        </a:moveTo>
                        <a:lnTo>
                          <a:pt x="0" y="9029"/>
                        </a:lnTo>
                        <a:cubicBezTo>
                          <a:pt x="12049" y="-3010"/>
                          <a:pt x="31575" y="-3010"/>
                          <a:pt x="43624" y="9029"/>
                        </a:cubicBezTo>
                        <a:lnTo>
                          <a:pt x="39338" y="13315"/>
                        </a:lnTo>
                        <a:cubicBezTo>
                          <a:pt x="34699" y="8658"/>
                          <a:pt x="28384" y="6048"/>
                          <a:pt x="21812" y="6076"/>
                        </a:cubicBezTo>
                        <a:cubicBezTo>
                          <a:pt x="15230" y="6015"/>
                          <a:pt x="8906" y="8629"/>
                          <a:pt x="4286" y="13315"/>
                        </a:cubicBezTo>
                        <a:close/>
                      </a:path>
                    </a:pathLst>
                  </a:custGeom>
                  <a:solidFill>
                    <a:srgbClr val="FFFFFF"/>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7DAB4C4-DD10-5C87-93CF-C26138BDFCDD}"/>
                      </a:ext>
                    </a:extLst>
                  </p:cNvPr>
                  <p:cNvSpPr/>
                  <p:nvPr/>
                </p:nvSpPr>
                <p:spPr>
                  <a:xfrm>
                    <a:off x="9182346" y="2521614"/>
                    <a:ext cx="26479" cy="9593"/>
                  </a:xfrm>
                  <a:custGeom>
                    <a:avLst/>
                    <a:gdLst>
                      <a:gd name="connsiteX0" fmla="*/ 26479 w 26479"/>
                      <a:gd name="connsiteY0" fmla="*/ 5307 h 9593"/>
                      <a:gd name="connsiteX1" fmla="*/ 22193 w 26479"/>
                      <a:gd name="connsiteY1" fmla="*/ 9593 h 9593"/>
                      <a:gd name="connsiteX2" fmla="*/ 13240 w 26479"/>
                      <a:gd name="connsiteY2" fmla="*/ 5878 h 9593"/>
                      <a:gd name="connsiteX3" fmla="*/ 4286 w 26479"/>
                      <a:gd name="connsiteY3" fmla="*/ 9593 h 9593"/>
                      <a:gd name="connsiteX4" fmla="*/ 0 w 26479"/>
                      <a:gd name="connsiteY4" fmla="*/ 5402 h 9593"/>
                      <a:gd name="connsiteX5" fmla="*/ 26479 w 26479"/>
                      <a:gd name="connsiteY5" fmla="*/ 5307 h 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79" h="9593">
                        <a:moveTo>
                          <a:pt x="26479" y="5307"/>
                        </a:moveTo>
                        <a:cubicBezTo>
                          <a:pt x="25051" y="6736"/>
                          <a:pt x="23717" y="8164"/>
                          <a:pt x="22193" y="9593"/>
                        </a:cubicBezTo>
                        <a:cubicBezTo>
                          <a:pt x="19841" y="7193"/>
                          <a:pt x="16602" y="5850"/>
                          <a:pt x="13240" y="5878"/>
                        </a:cubicBezTo>
                        <a:cubicBezTo>
                          <a:pt x="9877" y="5869"/>
                          <a:pt x="6658" y="7212"/>
                          <a:pt x="4286" y="9593"/>
                        </a:cubicBezTo>
                        <a:lnTo>
                          <a:pt x="0" y="5402"/>
                        </a:lnTo>
                        <a:cubicBezTo>
                          <a:pt x="7353" y="-1761"/>
                          <a:pt x="19069" y="-1808"/>
                          <a:pt x="26479" y="5307"/>
                        </a:cubicBezTo>
                        <a:close/>
                      </a:path>
                    </a:pathLst>
                  </a:custGeom>
                  <a:solidFill>
                    <a:srgbClr val="FFFFFF"/>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86DE7A7F-E05D-9C89-2C35-E03E5571E55D}"/>
                      </a:ext>
                    </a:extLst>
                  </p:cNvPr>
                  <p:cNvSpPr/>
                  <p:nvPr/>
                </p:nvSpPr>
                <p:spPr>
                  <a:xfrm>
                    <a:off x="9192062" y="2531588"/>
                    <a:ext cx="7715" cy="7715"/>
                  </a:xfrm>
                  <a:custGeom>
                    <a:avLst/>
                    <a:gdLst>
                      <a:gd name="connsiteX0" fmla="*/ 7715 w 7715"/>
                      <a:gd name="connsiteY0" fmla="*/ 3905 h 7715"/>
                      <a:gd name="connsiteX1" fmla="*/ 3810 w 7715"/>
                      <a:gd name="connsiteY1" fmla="*/ 7715 h 7715"/>
                      <a:gd name="connsiteX2" fmla="*/ 0 w 7715"/>
                      <a:gd name="connsiteY2" fmla="*/ 3905 h 7715"/>
                      <a:gd name="connsiteX3" fmla="*/ 3810 w 7715"/>
                      <a:gd name="connsiteY3" fmla="*/ 0 h 7715"/>
                      <a:gd name="connsiteX4" fmla="*/ 7715 w 7715"/>
                      <a:gd name="connsiteY4" fmla="*/ 3905 h 7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7715">
                        <a:moveTo>
                          <a:pt x="7715" y="3905"/>
                        </a:moveTo>
                        <a:cubicBezTo>
                          <a:pt x="7668" y="6029"/>
                          <a:pt x="5934" y="7715"/>
                          <a:pt x="3810" y="7715"/>
                        </a:cubicBezTo>
                        <a:cubicBezTo>
                          <a:pt x="1705" y="7715"/>
                          <a:pt x="0" y="6010"/>
                          <a:pt x="0" y="3905"/>
                        </a:cubicBezTo>
                        <a:cubicBezTo>
                          <a:pt x="0" y="1781"/>
                          <a:pt x="1686" y="48"/>
                          <a:pt x="3810" y="0"/>
                        </a:cubicBezTo>
                        <a:cubicBezTo>
                          <a:pt x="5944" y="48"/>
                          <a:pt x="7668" y="1772"/>
                          <a:pt x="7715" y="3905"/>
                        </a:cubicBezTo>
                        <a:close/>
                      </a:path>
                    </a:pathLst>
                  </a:custGeom>
                  <a:solidFill>
                    <a:srgbClr val="FFFFFF"/>
                  </a:solidFill>
                  <a:ln w="9525" cap="flat">
                    <a:noFill/>
                    <a:prstDash val="solid"/>
                    <a:miter/>
                  </a:ln>
                </p:spPr>
                <p:txBody>
                  <a:bodyPr rtlCol="0" anchor="ctr"/>
                  <a:lstStyle/>
                  <a:p>
                    <a:endParaRPr lang="zh-CN" altLang="en-US"/>
                  </a:p>
                </p:txBody>
              </p:sp>
            </p:grpSp>
            <p:sp>
              <p:nvSpPr>
                <p:cNvPr id="142" name="任意多边形: 形状 141">
                  <a:extLst>
                    <a:ext uri="{FF2B5EF4-FFF2-40B4-BE49-F238E27FC236}">
                      <a16:creationId xmlns:a16="http://schemas.microsoft.com/office/drawing/2014/main" id="{6584F046-D213-A45B-094D-7A3C78FA0F28}"/>
                    </a:ext>
                  </a:extLst>
                </p:cNvPr>
                <p:cNvSpPr/>
                <p:nvPr/>
              </p:nvSpPr>
              <p:spPr>
                <a:xfrm>
                  <a:off x="8961842" y="2507014"/>
                  <a:ext cx="22288" cy="22288"/>
                </a:xfrm>
                <a:custGeom>
                  <a:avLst/>
                  <a:gdLst>
                    <a:gd name="connsiteX0" fmla="*/ 0 w 22288"/>
                    <a:gd name="connsiteY0" fmla="*/ 11144 h 22288"/>
                    <a:gd name="connsiteX1" fmla="*/ 11144 w 22288"/>
                    <a:gd name="connsiteY1" fmla="*/ 0 h 22288"/>
                    <a:gd name="connsiteX2" fmla="*/ 22288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8" y="4989"/>
                        <a:pt x="22288" y="11144"/>
                      </a:cubicBezTo>
                      <a:cubicBezTo>
                        <a:pt x="22288"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F4C1FED9-313E-FC08-4ED8-259D5D661C7C}"/>
                    </a:ext>
                  </a:extLst>
                </p:cNvPr>
                <p:cNvSpPr/>
                <p:nvPr/>
              </p:nvSpPr>
              <p:spPr>
                <a:xfrm>
                  <a:off x="899698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21DC272-1327-F80F-BAC8-ED9B52BDB6EC}"/>
                    </a:ext>
                  </a:extLst>
                </p:cNvPr>
                <p:cNvSpPr/>
                <p:nvPr/>
              </p:nvSpPr>
              <p:spPr>
                <a:xfrm>
                  <a:off x="9032136" y="2506823"/>
                  <a:ext cx="22479" cy="22479"/>
                </a:xfrm>
                <a:custGeom>
                  <a:avLst/>
                  <a:gdLst>
                    <a:gd name="connsiteX0" fmla="*/ 0 w 22479"/>
                    <a:gd name="connsiteY0" fmla="*/ 11335 h 22479"/>
                    <a:gd name="connsiteX1" fmla="*/ 11145 w 22479"/>
                    <a:gd name="connsiteY1" fmla="*/ 0 h 22479"/>
                    <a:gd name="connsiteX2" fmla="*/ 22479 w 22479"/>
                    <a:gd name="connsiteY2" fmla="*/ 11145 h 22479"/>
                    <a:gd name="connsiteX3" fmla="*/ 11335 w 22479"/>
                    <a:gd name="connsiteY3" fmla="*/ 22479 h 22479"/>
                    <a:gd name="connsiteX4" fmla="*/ 11240 w 22479"/>
                    <a:gd name="connsiteY4" fmla="*/ 22479 h 22479"/>
                    <a:gd name="connsiteX5" fmla="*/ 0 w 22479"/>
                    <a:gd name="connsiteY5" fmla="*/ 11335 h 2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9">
                      <a:moveTo>
                        <a:pt x="0" y="11335"/>
                      </a:moveTo>
                      <a:cubicBezTo>
                        <a:pt x="-57" y="5128"/>
                        <a:pt x="4934" y="54"/>
                        <a:pt x="11145" y="0"/>
                      </a:cubicBezTo>
                      <a:cubicBezTo>
                        <a:pt x="17355" y="-52"/>
                        <a:pt x="22422" y="4937"/>
                        <a:pt x="22479" y="11145"/>
                      </a:cubicBezTo>
                      <a:cubicBezTo>
                        <a:pt x="22527" y="17355"/>
                        <a:pt x="17546" y="22422"/>
                        <a:pt x="11335" y="22479"/>
                      </a:cubicBezTo>
                      <a:cubicBezTo>
                        <a:pt x="11307" y="22479"/>
                        <a:pt x="11269" y="22479"/>
                        <a:pt x="11240" y="22479"/>
                      </a:cubicBezTo>
                      <a:cubicBezTo>
                        <a:pt x="5068" y="22479"/>
                        <a:pt x="48" y="17507"/>
                        <a:pt x="0" y="11335"/>
                      </a:cubicBezTo>
                      <a:close/>
                    </a:path>
                  </a:pathLst>
                </a:custGeom>
                <a:solidFill>
                  <a:srgbClr val="FFFFFF"/>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099ABC4-757F-F10F-1AC3-2D2D1BF13FE8}"/>
                    </a:ext>
                  </a:extLst>
                </p:cNvPr>
                <p:cNvSpPr/>
                <p:nvPr/>
              </p:nvSpPr>
              <p:spPr>
                <a:xfrm>
                  <a:off x="906737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3AC3C218-F016-E8B0-96CF-0C2B2E6BD9C3}"/>
                    </a:ext>
                  </a:extLst>
                </p:cNvPr>
                <p:cNvSpPr/>
                <p:nvPr/>
              </p:nvSpPr>
              <p:spPr>
                <a:xfrm>
                  <a:off x="9102526" y="2506824"/>
                  <a:ext cx="22479" cy="22478"/>
                </a:xfrm>
                <a:custGeom>
                  <a:avLst/>
                  <a:gdLst>
                    <a:gd name="connsiteX0" fmla="*/ 0 w 22479"/>
                    <a:gd name="connsiteY0" fmla="*/ 11334 h 22478"/>
                    <a:gd name="connsiteX1" fmla="*/ 11145 w 22479"/>
                    <a:gd name="connsiteY1" fmla="*/ 0 h 22478"/>
                    <a:gd name="connsiteX2" fmla="*/ 22479 w 22479"/>
                    <a:gd name="connsiteY2" fmla="*/ 11144 h 22478"/>
                    <a:gd name="connsiteX3" fmla="*/ 11335 w 22479"/>
                    <a:gd name="connsiteY3" fmla="*/ 22478 h 22478"/>
                    <a:gd name="connsiteX4" fmla="*/ 11145 w 22479"/>
                    <a:gd name="connsiteY4" fmla="*/ 22478 h 22478"/>
                    <a:gd name="connsiteX5" fmla="*/ 0 w 22479"/>
                    <a:gd name="connsiteY5" fmla="*/ 11334 h 2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8">
                      <a:moveTo>
                        <a:pt x="0" y="11334"/>
                      </a:moveTo>
                      <a:cubicBezTo>
                        <a:pt x="-47" y="5127"/>
                        <a:pt x="4934" y="53"/>
                        <a:pt x="11145" y="0"/>
                      </a:cubicBezTo>
                      <a:cubicBezTo>
                        <a:pt x="17355" y="-52"/>
                        <a:pt x="22422" y="4937"/>
                        <a:pt x="22479" y="11144"/>
                      </a:cubicBezTo>
                      <a:cubicBezTo>
                        <a:pt x="22527" y="17354"/>
                        <a:pt x="17545" y="22421"/>
                        <a:pt x="11335" y="22478"/>
                      </a:cubicBezTo>
                      <a:cubicBezTo>
                        <a:pt x="11268" y="22478"/>
                        <a:pt x="11211" y="22478"/>
                        <a:pt x="11145" y="22478"/>
                      </a:cubicBezTo>
                      <a:cubicBezTo>
                        <a:pt x="4991" y="22478"/>
                        <a:pt x="0" y="17487"/>
                        <a:pt x="0" y="11334"/>
                      </a:cubicBezTo>
                      <a:close/>
                    </a:path>
                  </a:pathLst>
                </a:custGeom>
                <a:solidFill>
                  <a:srgbClr val="FFFFFF"/>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C4F3D0A5-B703-9B92-C34A-B93B84180530}"/>
                    </a:ext>
                  </a:extLst>
                </p:cNvPr>
                <p:cNvSpPr/>
                <p:nvPr/>
              </p:nvSpPr>
              <p:spPr>
                <a:xfrm>
                  <a:off x="10319917" y="2500346"/>
                  <a:ext cx="91058" cy="42195"/>
                </a:xfrm>
                <a:custGeom>
                  <a:avLst/>
                  <a:gdLst>
                    <a:gd name="connsiteX0" fmla="*/ 91059 w 91058"/>
                    <a:gd name="connsiteY0" fmla="*/ 42196 h 42195"/>
                    <a:gd name="connsiteX1" fmla="*/ 0 w 91058"/>
                    <a:gd name="connsiteY1" fmla="*/ 42196 h 42195"/>
                    <a:gd name="connsiteX2" fmla="*/ 0 w 91058"/>
                    <a:gd name="connsiteY2" fmla="*/ 0 h 42195"/>
                    <a:gd name="connsiteX3" fmla="*/ 91059 w 91058"/>
                    <a:gd name="connsiteY3" fmla="*/ 0 h 42195"/>
                    <a:gd name="connsiteX4" fmla="*/ 4763 w 91058"/>
                    <a:gd name="connsiteY4" fmla="*/ 37433 h 42195"/>
                    <a:gd name="connsiteX5" fmla="*/ 86296 w 91058"/>
                    <a:gd name="connsiteY5" fmla="*/ 37433 h 42195"/>
                    <a:gd name="connsiteX6" fmla="*/ 86296 w 91058"/>
                    <a:gd name="connsiteY6" fmla="*/ 4763 h 42195"/>
                    <a:gd name="connsiteX7" fmla="*/ 4763 w 91058"/>
                    <a:gd name="connsiteY7" fmla="*/ 4763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058" h="42195">
                      <a:moveTo>
                        <a:pt x="91059" y="42196"/>
                      </a:moveTo>
                      <a:lnTo>
                        <a:pt x="0" y="42196"/>
                      </a:lnTo>
                      <a:lnTo>
                        <a:pt x="0" y="0"/>
                      </a:lnTo>
                      <a:lnTo>
                        <a:pt x="91059" y="0"/>
                      </a:lnTo>
                      <a:close/>
                      <a:moveTo>
                        <a:pt x="4763" y="37433"/>
                      </a:moveTo>
                      <a:lnTo>
                        <a:pt x="86296" y="37433"/>
                      </a:lnTo>
                      <a:lnTo>
                        <a:pt x="86296" y="4763"/>
                      </a:lnTo>
                      <a:lnTo>
                        <a:pt x="4763" y="4763"/>
                      </a:lnTo>
                      <a:close/>
                    </a:path>
                  </a:pathLst>
                </a:custGeom>
                <a:solidFill>
                  <a:srgbClr val="FFFFFF"/>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A1412B63-6051-4E6F-5C35-4D3EB140D07D}"/>
                    </a:ext>
                  </a:extLst>
                </p:cNvPr>
                <p:cNvSpPr/>
                <p:nvPr/>
              </p:nvSpPr>
              <p:spPr>
                <a:xfrm>
                  <a:off x="10327537" y="2507585"/>
                  <a:ext cx="58578" cy="27813"/>
                </a:xfrm>
                <a:custGeom>
                  <a:avLst/>
                  <a:gdLst>
                    <a:gd name="connsiteX0" fmla="*/ 0 w 58578"/>
                    <a:gd name="connsiteY0" fmla="*/ 0 h 27813"/>
                    <a:gd name="connsiteX1" fmla="*/ 58579 w 58578"/>
                    <a:gd name="connsiteY1" fmla="*/ 0 h 27813"/>
                    <a:gd name="connsiteX2" fmla="*/ 58579 w 58578"/>
                    <a:gd name="connsiteY2" fmla="*/ 27813 h 27813"/>
                    <a:gd name="connsiteX3" fmla="*/ 0 w 58578"/>
                    <a:gd name="connsiteY3" fmla="*/ 27813 h 27813"/>
                  </a:gdLst>
                  <a:ahLst/>
                  <a:cxnLst>
                    <a:cxn ang="0">
                      <a:pos x="connsiteX0" y="connsiteY0"/>
                    </a:cxn>
                    <a:cxn ang="0">
                      <a:pos x="connsiteX1" y="connsiteY1"/>
                    </a:cxn>
                    <a:cxn ang="0">
                      <a:pos x="connsiteX2" y="connsiteY2"/>
                    </a:cxn>
                    <a:cxn ang="0">
                      <a:pos x="connsiteX3" y="connsiteY3"/>
                    </a:cxn>
                  </a:cxnLst>
                  <a:rect l="l" t="t" r="r" b="b"/>
                  <a:pathLst>
                    <a:path w="58578" h="27813">
                      <a:moveTo>
                        <a:pt x="0" y="0"/>
                      </a:moveTo>
                      <a:lnTo>
                        <a:pt x="58579" y="0"/>
                      </a:lnTo>
                      <a:lnTo>
                        <a:pt x="58579" y="27813"/>
                      </a:lnTo>
                      <a:lnTo>
                        <a:pt x="0" y="27813"/>
                      </a:lnTo>
                      <a:close/>
                    </a:path>
                  </a:pathLst>
                </a:custGeom>
                <a:solidFill>
                  <a:srgbClr val="FFFFFF"/>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7422DAE3-9C89-31A3-7E6E-4ED49CC609CE}"/>
                    </a:ext>
                  </a:extLst>
                </p:cNvPr>
                <p:cNvSpPr/>
                <p:nvPr/>
              </p:nvSpPr>
              <p:spPr>
                <a:xfrm>
                  <a:off x="10410976" y="2510157"/>
                  <a:ext cx="8096" cy="22574"/>
                </a:xfrm>
                <a:custGeom>
                  <a:avLst/>
                  <a:gdLst>
                    <a:gd name="connsiteX0" fmla="*/ 0 w 8096"/>
                    <a:gd name="connsiteY0" fmla="*/ 0 h 22574"/>
                    <a:gd name="connsiteX1" fmla="*/ 8096 w 8096"/>
                    <a:gd name="connsiteY1" fmla="*/ 0 h 22574"/>
                    <a:gd name="connsiteX2" fmla="*/ 8096 w 8096"/>
                    <a:gd name="connsiteY2" fmla="*/ 22574 h 22574"/>
                    <a:gd name="connsiteX3" fmla="*/ 0 w 8096"/>
                    <a:gd name="connsiteY3" fmla="*/ 22574 h 22574"/>
                  </a:gdLst>
                  <a:ahLst/>
                  <a:cxnLst>
                    <a:cxn ang="0">
                      <a:pos x="connsiteX0" y="connsiteY0"/>
                    </a:cxn>
                    <a:cxn ang="0">
                      <a:pos x="connsiteX1" y="connsiteY1"/>
                    </a:cxn>
                    <a:cxn ang="0">
                      <a:pos x="connsiteX2" y="connsiteY2"/>
                    </a:cxn>
                    <a:cxn ang="0">
                      <a:pos x="connsiteX3" y="connsiteY3"/>
                    </a:cxn>
                  </a:cxnLst>
                  <a:rect l="l" t="t" r="r" b="b"/>
                  <a:pathLst>
                    <a:path w="8096" h="22574">
                      <a:moveTo>
                        <a:pt x="0" y="0"/>
                      </a:moveTo>
                      <a:lnTo>
                        <a:pt x="8096" y="0"/>
                      </a:lnTo>
                      <a:lnTo>
                        <a:pt x="8096" y="22574"/>
                      </a:lnTo>
                      <a:lnTo>
                        <a:pt x="0" y="22574"/>
                      </a:lnTo>
                      <a:close/>
                    </a:path>
                  </a:pathLst>
                </a:custGeom>
                <a:solidFill>
                  <a:srgbClr val="FFFFFF"/>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6F31C848-64F7-6341-6095-B9D6EB3ACD4F}"/>
                    </a:ext>
                  </a:extLst>
                </p:cNvPr>
                <p:cNvSpPr/>
                <p:nvPr/>
              </p:nvSpPr>
              <p:spPr>
                <a:xfrm>
                  <a:off x="8992037" y="5536535"/>
                  <a:ext cx="115919" cy="118776"/>
                </a:xfrm>
                <a:custGeom>
                  <a:avLst/>
                  <a:gdLst>
                    <a:gd name="connsiteX0" fmla="*/ 115919 w 115919"/>
                    <a:gd name="connsiteY0" fmla="*/ 59912 h 118776"/>
                    <a:gd name="connsiteX1" fmla="*/ 103156 w 115919"/>
                    <a:gd name="connsiteY1" fmla="*/ 59912 h 118776"/>
                    <a:gd name="connsiteX2" fmla="*/ 103156 w 115919"/>
                    <a:gd name="connsiteY2" fmla="*/ 118777 h 118776"/>
                    <a:gd name="connsiteX3" fmla="*/ 79248 w 115919"/>
                    <a:gd name="connsiteY3" fmla="*/ 118777 h 118776"/>
                    <a:gd name="connsiteX4" fmla="*/ 79248 w 115919"/>
                    <a:gd name="connsiteY4" fmla="*/ 88773 h 118776"/>
                    <a:gd name="connsiteX5" fmla="*/ 36767 w 115919"/>
                    <a:gd name="connsiteY5" fmla="*/ 88773 h 118776"/>
                    <a:gd name="connsiteX6" fmla="*/ 36767 w 115919"/>
                    <a:gd name="connsiteY6" fmla="*/ 118777 h 118776"/>
                    <a:gd name="connsiteX7" fmla="*/ 12859 w 115919"/>
                    <a:gd name="connsiteY7" fmla="*/ 118777 h 118776"/>
                    <a:gd name="connsiteX8" fmla="*/ 12859 w 115919"/>
                    <a:gd name="connsiteY8" fmla="*/ 59912 h 118776"/>
                    <a:gd name="connsiteX9" fmla="*/ 0 w 115919"/>
                    <a:gd name="connsiteY9" fmla="*/ 59912 h 118776"/>
                    <a:gd name="connsiteX10" fmla="*/ 58007 w 115919"/>
                    <a:gd name="connsiteY10" fmla="*/ 0 h 118776"/>
                    <a:gd name="connsiteX11" fmla="*/ 115919 w 115919"/>
                    <a:gd name="connsiteY11" fmla="*/ 59912 h 11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919" h="118776">
                      <a:moveTo>
                        <a:pt x="115919" y="59912"/>
                      </a:moveTo>
                      <a:lnTo>
                        <a:pt x="103156" y="59912"/>
                      </a:lnTo>
                      <a:lnTo>
                        <a:pt x="103156" y="118777"/>
                      </a:lnTo>
                      <a:lnTo>
                        <a:pt x="79248" y="118777"/>
                      </a:lnTo>
                      <a:lnTo>
                        <a:pt x="79248" y="88773"/>
                      </a:lnTo>
                      <a:lnTo>
                        <a:pt x="36767" y="88773"/>
                      </a:lnTo>
                      <a:lnTo>
                        <a:pt x="36767" y="118777"/>
                      </a:lnTo>
                      <a:lnTo>
                        <a:pt x="12859" y="118777"/>
                      </a:lnTo>
                      <a:lnTo>
                        <a:pt x="12859" y="59912"/>
                      </a:lnTo>
                      <a:lnTo>
                        <a:pt x="0" y="59912"/>
                      </a:lnTo>
                      <a:lnTo>
                        <a:pt x="58007" y="0"/>
                      </a:lnTo>
                      <a:lnTo>
                        <a:pt x="115919" y="59912"/>
                      </a:lnTo>
                      <a:close/>
                    </a:path>
                  </a:pathLst>
                </a:custGeom>
                <a:solidFill>
                  <a:srgbClr val="EBEBEB"/>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F8D2854-A098-28A6-B649-CC54CCF53662}"/>
                    </a:ext>
                  </a:extLst>
                </p:cNvPr>
                <p:cNvSpPr/>
                <p:nvPr/>
              </p:nvSpPr>
              <p:spPr>
                <a:xfrm>
                  <a:off x="10257528" y="5536535"/>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B26CE38-7B13-FED0-4D6D-AB1F382BB7B5}"/>
                    </a:ext>
                  </a:extLst>
                </p:cNvPr>
                <p:cNvSpPr/>
                <p:nvPr/>
              </p:nvSpPr>
              <p:spPr>
                <a:xfrm>
                  <a:off x="10257528" y="558597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982F4B60-7458-C4F2-045A-BA1220C4D74C}"/>
                    </a:ext>
                  </a:extLst>
                </p:cNvPr>
                <p:cNvSpPr/>
                <p:nvPr/>
              </p:nvSpPr>
              <p:spPr>
                <a:xfrm>
                  <a:off x="10257528" y="563531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A90F4CDA-8E68-3D51-6C7D-57A355557205}"/>
                    </a:ext>
                  </a:extLst>
                </p:cNvPr>
                <p:cNvSpPr/>
                <p:nvPr/>
              </p:nvSpPr>
              <p:spPr>
                <a:xfrm>
                  <a:off x="9654976" y="5581398"/>
                  <a:ext cx="79438" cy="48958"/>
                </a:xfrm>
                <a:custGeom>
                  <a:avLst/>
                  <a:gdLst>
                    <a:gd name="connsiteX0" fmla="*/ 79438 w 79438"/>
                    <a:gd name="connsiteY0" fmla="*/ 6572 h 48958"/>
                    <a:gd name="connsiteX1" fmla="*/ 39624 w 79438"/>
                    <a:gd name="connsiteY1" fmla="*/ 48959 h 48958"/>
                    <a:gd name="connsiteX2" fmla="*/ 0 w 79438"/>
                    <a:gd name="connsiteY2" fmla="*/ 6572 h 48958"/>
                    <a:gd name="connsiteX3" fmla="*/ 6953 w 79438"/>
                    <a:gd name="connsiteY3" fmla="*/ 0 h 48958"/>
                    <a:gd name="connsiteX4" fmla="*/ 39624 w 79438"/>
                    <a:gd name="connsiteY4" fmla="*/ 34957 h 48958"/>
                    <a:gd name="connsiteX5" fmla="*/ 72390 w 79438"/>
                    <a:gd name="connsiteY5" fmla="*/ 0 h 48958"/>
                    <a:gd name="connsiteX6" fmla="*/ 79438 w 79438"/>
                    <a:gd name="connsiteY6" fmla="*/ 6572 h 4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38" h="48958">
                      <a:moveTo>
                        <a:pt x="79438" y="6572"/>
                      </a:moveTo>
                      <a:lnTo>
                        <a:pt x="39624" y="48959"/>
                      </a:lnTo>
                      <a:lnTo>
                        <a:pt x="0" y="6572"/>
                      </a:lnTo>
                      <a:lnTo>
                        <a:pt x="6953" y="0"/>
                      </a:lnTo>
                      <a:lnTo>
                        <a:pt x="39624" y="34957"/>
                      </a:lnTo>
                      <a:lnTo>
                        <a:pt x="72390" y="0"/>
                      </a:lnTo>
                      <a:lnTo>
                        <a:pt x="79438" y="6572"/>
                      </a:lnTo>
                      <a:close/>
                    </a:path>
                  </a:pathLst>
                </a:custGeom>
                <a:solidFill>
                  <a:srgbClr val="EBEBEB"/>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33B0164-E594-76B8-6916-3B21DD93948B}"/>
                    </a:ext>
                  </a:extLst>
                </p:cNvPr>
                <p:cNvSpPr/>
                <p:nvPr/>
              </p:nvSpPr>
              <p:spPr>
                <a:xfrm>
                  <a:off x="9622401" y="5529772"/>
                  <a:ext cx="144398" cy="144399"/>
                </a:xfrm>
                <a:custGeom>
                  <a:avLst/>
                  <a:gdLst>
                    <a:gd name="connsiteX0" fmla="*/ 72200 w 144398"/>
                    <a:gd name="connsiteY0" fmla="*/ 144399 h 144399"/>
                    <a:gd name="connsiteX1" fmla="*/ 0 w 144398"/>
                    <a:gd name="connsiteY1" fmla="*/ 72200 h 144399"/>
                    <a:gd name="connsiteX2" fmla="*/ 72200 w 144398"/>
                    <a:gd name="connsiteY2" fmla="*/ 0 h 144399"/>
                    <a:gd name="connsiteX3" fmla="*/ 144399 w 144398"/>
                    <a:gd name="connsiteY3" fmla="*/ 72200 h 144399"/>
                    <a:gd name="connsiteX4" fmla="*/ 144399 w 144398"/>
                    <a:gd name="connsiteY4" fmla="*/ 72295 h 144399"/>
                    <a:gd name="connsiteX5" fmla="*/ 72200 w 144398"/>
                    <a:gd name="connsiteY5" fmla="*/ 144399 h 144399"/>
                    <a:gd name="connsiteX6" fmla="*/ 72200 w 144398"/>
                    <a:gd name="connsiteY6" fmla="*/ 9620 h 144399"/>
                    <a:gd name="connsiteX7" fmla="*/ 9525 w 144398"/>
                    <a:gd name="connsiteY7" fmla="*/ 72295 h 144399"/>
                    <a:gd name="connsiteX8" fmla="*/ 72200 w 144398"/>
                    <a:gd name="connsiteY8" fmla="*/ 134969 h 144399"/>
                    <a:gd name="connsiteX9" fmla="*/ 134874 w 144398"/>
                    <a:gd name="connsiteY9" fmla="*/ 72295 h 144399"/>
                    <a:gd name="connsiteX10" fmla="*/ 72200 w 144398"/>
                    <a:gd name="connsiteY10" fmla="*/ 9620 h 14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98" h="144399">
                      <a:moveTo>
                        <a:pt x="72200" y="144399"/>
                      </a:moveTo>
                      <a:cubicBezTo>
                        <a:pt x="32328" y="144399"/>
                        <a:pt x="0" y="112071"/>
                        <a:pt x="0" y="72200"/>
                      </a:cubicBezTo>
                      <a:cubicBezTo>
                        <a:pt x="0" y="32328"/>
                        <a:pt x="32328" y="0"/>
                        <a:pt x="72200" y="0"/>
                      </a:cubicBezTo>
                      <a:cubicBezTo>
                        <a:pt x="112071" y="0"/>
                        <a:pt x="144399" y="32328"/>
                        <a:pt x="144399" y="72200"/>
                      </a:cubicBezTo>
                      <a:cubicBezTo>
                        <a:pt x="144399" y="72228"/>
                        <a:pt x="144399" y="72266"/>
                        <a:pt x="144399" y="72295"/>
                      </a:cubicBezTo>
                      <a:cubicBezTo>
                        <a:pt x="144342" y="112128"/>
                        <a:pt x="112033" y="144399"/>
                        <a:pt x="72200" y="144399"/>
                      </a:cubicBezTo>
                      <a:close/>
                      <a:moveTo>
                        <a:pt x="72200" y="9620"/>
                      </a:moveTo>
                      <a:cubicBezTo>
                        <a:pt x="37586" y="9620"/>
                        <a:pt x="9525" y="37681"/>
                        <a:pt x="9525" y="72295"/>
                      </a:cubicBezTo>
                      <a:cubicBezTo>
                        <a:pt x="9525" y="106909"/>
                        <a:pt x="37586" y="134969"/>
                        <a:pt x="72200" y="134969"/>
                      </a:cubicBezTo>
                      <a:cubicBezTo>
                        <a:pt x="106813" y="134969"/>
                        <a:pt x="134874" y="106909"/>
                        <a:pt x="134874" y="72295"/>
                      </a:cubicBezTo>
                      <a:cubicBezTo>
                        <a:pt x="134874" y="37681"/>
                        <a:pt x="106813" y="9620"/>
                        <a:pt x="72200" y="9620"/>
                      </a:cubicBezTo>
                      <a:close/>
                    </a:path>
                  </a:pathLst>
                </a:custGeom>
                <a:solidFill>
                  <a:srgbClr val="EBEBEB"/>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B60CC44B-4A53-60C7-6AC8-2822E8DE06AB}"/>
                    </a:ext>
                  </a:extLst>
                </p:cNvPr>
                <p:cNvSpPr/>
                <p:nvPr/>
              </p:nvSpPr>
              <p:spPr>
                <a:xfrm>
                  <a:off x="10329977" y="5058849"/>
                  <a:ext cx="49153" cy="49182"/>
                </a:xfrm>
                <a:custGeom>
                  <a:avLst/>
                  <a:gdLst>
                    <a:gd name="connsiteX0" fmla="*/ 37850 w 49153"/>
                    <a:gd name="connsiteY0" fmla="*/ 45442 h 49182"/>
                    <a:gd name="connsiteX1" fmla="*/ 30707 w 49153"/>
                    <a:gd name="connsiteY1" fmla="*/ 48395 h 49182"/>
                    <a:gd name="connsiteX2" fmla="*/ 11657 w 49153"/>
                    <a:gd name="connsiteY2" fmla="*/ 45442 h 49182"/>
                    <a:gd name="connsiteX3" fmla="*/ 703 w 49153"/>
                    <a:gd name="connsiteY3" fmla="*/ 30392 h 49182"/>
                    <a:gd name="connsiteX4" fmla="*/ 18762 w 49153"/>
                    <a:gd name="connsiteY4" fmla="*/ 703 h 49182"/>
                    <a:gd name="connsiteX5" fmla="*/ 48452 w 49153"/>
                    <a:gd name="connsiteY5" fmla="*/ 18762 h 49182"/>
                    <a:gd name="connsiteX6" fmla="*/ 37565 w 49153"/>
                    <a:gd name="connsiteY6" fmla="*/ 45442 h 4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53" h="49182">
                      <a:moveTo>
                        <a:pt x="37850" y="45442"/>
                      </a:moveTo>
                      <a:cubicBezTo>
                        <a:pt x="35650" y="46814"/>
                        <a:pt x="33231" y="47814"/>
                        <a:pt x="30707" y="48395"/>
                      </a:cubicBezTo>
                      <a:cubicBezTo>
                        <a:pt x="24220" y="50090"/>
                        <a:pt x="17324" y="49023"/>
                        <a:pt x="11657" y="45442"/>
                      </a:cubicBezTo>
                      <a:cubicBezTo>
                        <a:pt x="6189" y="42041"/>
                        <a:pt x="2256" y="36641"/>
                        <a:pt x="703" y="30392"/>
                      </a:cubicBezTo>
                      <a:cubicBezTo>
                        <a:pt x="-2507" y="17210"/>
                        <a:pt x="5580" y="3913"/>
                        <a:pt x="18762" y="703"/>
                      </a:cubicBezTo>
                      <a:cubicBezTo>
                        <a:pt x="31955" y="-2507"/>
                        <a:pt x="45242" y="5580"/>
                        <a:pt x="48452" y="18762"/>
                      </a:cubicBezTo>
                      <a:cubicBezTo>
                        <a:pt x="50967" y="29078"/>
                        <a:pt x="46575" y="39832"/>
                        <a:pt x="37565" y="45442"/>
                      </a:cubicBezTo>
                      <a:close/>
                    </a:path>
                  </a:pathLst>
                </a:custGeom>
                <a:solidFill>
                  <a:srgbClr val="DBDBDB"/>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81CCA4DC-72C4-F604-98B2-41E055D64C66}"/>
                    </a:ext>
                  </a:extLst>
                </p:cNvPr>
                <p:cNvSpPr/>
                <p:nvPr/>
              </p:nvSpPr>
              <p:spPr>
                <a:xfrm>
                  <a:off x="10347253" y="5073144"/>
                  <a:ext cx="15050" cy="15049"/>
                </a:xfrm>
                <a:custGeom>
                  <a:avLst/>
                  <a:gdLst>
                    <a:gd name="connsiteX0" fmla="*/ 15050 w 15050"/>
                    <a:gd name="connsiteY0" fmla="*/ 7429 h 15049"/>
                    <a:gd name="connsiteX1" fmla="*/ 7621 w 15050"/>
                    <a:gd name="connsiteY1" fmla="*/ 15049 h 15049"/>
                    <a:gd name="connsiteX2" fmla="*/ 1 w 15050"/>
                    <a:gd name="connsiteY2" fmla="*/ 7620 h 15049"/>
                    <a:gd name="connsiteX3" fmla="*/ 7430 w 15050"/>
                    <a:gd name="connsiteY3" fmla="*/ 0 h 15049"/>
                    <a:gd name="connsiteX4" fmla="*/ 7621 w 15050"/>
                    <a:gd name="connsiteY4" fmla="*/ 0 h 15049"/>
                    <a:gd name="connsiteX5" fmla="*/ 15050 w 15050"/>
                    <a:gd name="connsiteY5" fmla="*/ 7429 h 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50" h="15049">
                      <a:moveTo>
                        <a:pt x="15050" y="7429"/>
                      </a:moveTo>
                      <a:cubicBezTo>
                        <a:pt x="15098" y="11582"/>
                        <a:pt x="11774" y="14992"/>
                        <a:pt x="7621" y="15049"/>
                      </a:cubicBezTo>
                      <a:cubicBezTo>
                        <a:pt x="3468" y="15097"/>
                        <a:pt x="58" y="11773"/>
                        <a:pt x="1" y="7620"/>
                      </a:cubicBezTo>
                      <a:cubicBezTo>
                        <a:pt x="-47" y="3467"/>
                        <a:pt x="3277" y="57"/>
                        <a:pt x="7430" y="0"/>
                      </a:cubicBezTo>
                      <a:cubicBezTo>
                        <a:pt x="7497" y="0"/>
                        <a:pt x="7554" y="0"/>
                        <a:pt x="7621" y="0"/>
                      </a:cubicBezTo>
                      <a:cubicBezTo>
                        <a:pt x="11726" y="0"/>
                        <a:pt x="15050" y="3324"/>
                        <a:pt x="15050" y="7429"/>
                      </a:cubicBezTo>
                      <a:close/>
                    </a:path>
                  </a:pathLst>
                </a:custGeom>
                <a:solidFill>
                  <a:srgbClr val="FFFFFF"/>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EB64EBE0-F28D-42F8-1454-3C8DEFA058D3}"/>
                    </a:ext>
                  </a:extLst>
                </p:cNvPr>
                <p:cNvSpPr/>
                <p:nvPr/>
              </p:nvSpPr>
              <p:spPr>
                <a:xfrm>
                  <a:off x="10341634" y="5088289"/>
                  <a:ext cx="26193" cy="19742"/>
                </a:xfrm>
                <a:custGeom>
                  <a:avLst/>
                  <a:gdLst>
                    <a:gd name="connsiteX0" fmla="*/ 26194 w 26193"/>
                    <a:gd name="connsiteY0" fmla="*/ 12954 h 19742"/>
                    <a:gd name="connsiteX1" fmla="*/ 26194 w 26193"/>
                    <a:gd name="connsiteY1" fmla="*/ 16002 h 19742"/>
                    <a:gd name="connsiteX2" fmla="*/ 19050 w 26193"/>
                    <a:gd name="connsiteY2" fmla="*/ 18955 h 19742"/>
                    <a:gd name="connsiteX3" fmla="*/ 0 w 26193"/>
                    <a:gd name="connsiteY3" fmla="*/ 16002 h 19742"/>
                    <a:gd name="connsiteX4" fmla="*/ 0 w 26193"/>
                    <a:gd name="connsiteY4" fmla="*/ 12954 h 19742"/>
                    <a:gd name="connsiteX5" fmla="*/ 12954 w 26193"/>
                    <a:gd name="connsiteY5" fmla="*/ 0 h 19742"/>
                    <a:gd name="connsiteX6" fmla="*/ 25908 w 26193"/>
                    <a:gd name="connsiteY6" fmla="*/ 12954 h 1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3" h="19742">
                      <a:moveTo>
                        <a:pt x="26194" y="12954"/>
                      </a:moveTo>
                      <a:lnTo>
                        <a:pt x="26194" y="16002"/>
                      </a:lnTo>
                      <a:cubicBezTo>
                        <a:pt x="23994" y="17374"/>
                        <a:pt x="21574" y="18374"/>
                        <a:pt x="19050" y="18955"/>
                      </a:cubicBezTo>
                      <a:cubicBezTo>
                        <a:pt x="12563" y="20650"/>
                        <a:pt x="5667" y="19583"/>
                        <a:pt x="0" y="16002"/>
                      </a:cubicBezTo>
                      <a:lnTo>
                        <a:pt x="0" y="12954"/>
                      </a:lnTo>
                      <a:cubicBezTo>
                        <a:pt x="0" y="5801"/>
                        <a:pt x="5801" y="0"/>
                        <a:pt x="12954" y="0"/>
                      </a:cubicBezTo>
                      <a:cubicBezTo>
                        <a:pt x="20107" y="0"/>
                        <a:pt x="25908" y="5801"/>
                        <a:pt x="25908" y="12954"/>
                      </a:cubicBezTo>
                      <a:close/>
                    </a:path>
                  </a:pathLst>
                </a:custGeom>
                <a:solidFill>
                  <a:srgbClr val="FFFFFF"/>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76A3BA7-B059-2CC3-EDBF-62BA808C57AB}"/>
                    </a:ext>
                  </a:extLst>
                </p:cNvPr>
                <p:cNvSpPr/>
                <p:nvPr/>
              </p:nvSpPr>
              <p:spPr>
                <a:xfrm>
                  <a:off x="8963878" y="3092503"/>
                  <a:ext cx="182523" cy="182477"/>
                </a:xfrm>
                <a:custGeom>
                  <a:avLst/>
                  <a:gdLst>
                    <a:gd name="connsiteX0" fmla="*/ 139220 w 182523"/>
                    <a:gd name="connsiteY0" fmla="*/ 168890 h 182477"/>
                    <a:gd name="connsiteX1" fmla="*/ 43303 w 182523"/>
                    <a:gd name="connsiteY1" fmla="*/ 168890 h 182477"/>
                    <a:gd name="connsiteX2" fmla="*/ 13633 w 182523"/>
                    <a:gd name="connsiteY2" fmla="*/ 43303 h 182477"/>
                    <a:gd name="connsiteX3" fmla="*/ 139220 w 182523"/>
                    <a:gd name="connsiteY3" fmla="*/ 13633 h 182477"/>
                    <a:gd name="connsiteX4" fmla="*/ 168890 w 182523"/>
                    <a:gd name="connsiteY4" fmla="*/ 139220 h 182477"/>
                    <a:gd name="connsiteX5" fmla="*/ 139220 w 182523"/>
                    <a:gd name="connsiteY5" fmla="*/ 168890 h 182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523" h="182477">
                      <a:moveTo>
                        <a:pt x="139220" y="168890"/>
                      </a:moveTo>
                      <a:cubicBezTo>
                        <a:pt x="109816" y="187007"/>
                        <a:pt x="72707" y="187007"/>
                        <a:pt x="43303" y="168890"/>
                      </a:cubicBezTo>
                      <a:cubicBezTo>
                        <a:pt x="431" y="142401"/>
                        <a:pt x="-12856" y="86175"/>
                        <a:pt x="13633" y="43303"/>
                      </a:cubicBezTo>
                      <a:cubicBezTo>
                        <a:pt x="40122" y="431"/>
                        <a:pt x="96348" y="-12856"/>
                        <a:pt x="139220" y="13633"/>
                      </a:cubicBezTo>
                      <a:cubicBezTo>
                        <a:pt x="182092" y="40112"/>
                        <a:pt x="195379" y="96348"/>
                        <a:pt x="168890" y="139220"/>
                      </a:cubicBezTo>
                      <a:cubicBezTo>
                        <a:pt x="161442" y="151279"/>
                        <a:pt x="151279" y="161442"/>
                        <a:pt x="139220" y="168890"/>
                      </a:cubicBezTo>
                      <a:close/>
                    </a:path>
                  </a:pathLst>
                </a:custGeom>
                <a:solidFill>
                  <a:srgbClr val="DBDBDB"/>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E53A3A2E-915C-28ED-06E8-D07E4D04ED73}"/>
                    </a:ext>
                  </a:extLst>
                </p:cNvPr>
                <p:cNvSpPr/>
                <p:nvPr/>
              </p:nvSpPr>
              <p:spPr>
                <a:xfrm>
                  <a:off x="9027279" y="3145856"/>
                  <a:ext cx="55625" cy="55625"/>
                </a:xfrm>
                <a:custGeom>
                  <a:avLst/>
                  <a:gdLst>
                    <a:gd name="connsiteX0" fmla="*/ 55626 w 55625"/>
                    <a:gd name="connsiteY0" fmla="*/ 27813 h 55625"/>
                    <a:gd name="connsiteX1" fmla="*/ 27813 w 55625"/>
                    <a:gd name="connsiteY1" fmla="*/ 55626 h 55625"/>
                    <a:gd name="connsiteX2" fmla="*/ 0 w 55625"/>
                    <a:gd name="connsiteY2" fmla="*/ 27813 h 55625"/>
                    <a:gd name="connsiteX3" fmla="*/ 27813 w 55625"/>
                    <a:gd name="connsiteY3" fmla="*/ 0 h 55625"/>
                    <a:gd name="connsiteX4" fmla="*/ 55626 w 55625"/>
                    <a:gd name="connsiteY4" fmla="*/ 27813 h 5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 h="55625">
                      <a:moveTo>
                        <a:pt x="55626" y="27813"/>
                      </a:moveTo>
                      <a:cubicBezTo>
                        <a:pt x="55626" y="43177"/>
                        <a:pt x="43177" y="55626"/>
                        <a:pt x="27813" y="55626"/>
                      </a:cubicBezTo>
                      <a:cubicBezTo>
                        <a:pt x="12449" y="55626"/>
                        <a:pt x="0" y="43177"/>
                        <a:pt x="0" y="27813"/>
                      </a:cubicBezTo>
                      <a:cubicBezTo>
                        <a:pt x="0" y="12449"/>
                        <a:pt x="12449" y="0"/>
                        <a:pt x="27813" y="0"/>
                      </a:cubicBezTo>
                      <a:cubicBezTo>
                        <a:pt x="43177" y="0"/>
                        <a:pt x="55626" y="12449"/>
                        <a:pt x="55626" y="27813"/>
                      </a:cubicBezTo>
                      <a:close/>
                    </a:path>
                  </a:pathLst>
                </a:custGeom>
                <a:solidFill>
                  <a:srgbClr val="FFFFFF"/>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126442B6-665B-AF05-BCA9-38E0E7F0EDC5}"/>
                    </a:ext>
                  </a:extLst>
                </p:cNvPr>
                <p:cNvSpPr/>
                <p:nvPr/>
              </p:nvSpPr>
              <p:spPr>
                <a:xfrm>
                  <a:off x="9007181" y="3201910"/>
                  <a:ext cx="95916" cy="73071"/>
                </a:xfrm>
                <a:custGeom>
                  <a:avLst/>
                  <a:gdLst>
                    <a:gd name="connsiteX0" fmla="*/ 95917 w 95916"/>
                    <a:gd name="connsiteY0" fmla="*/ 47958 h 73071"/>
                    <a:gd name="connsiteX1" fmla="*/ 95917 w 95916"/>
                    <a:gd name="connsiteY1" fmla="*/ 59484 h 73071"/>
                    <a:gd name="connsiteX2" fmla="*/ 0 w 95916"/>
                    <a:gd name="connsiteY2" fmla="*/ 59484 h 73071"/>
                    <a:gd name="connsiteX3" fmla="*/ 0 w 95916"/>
                    <a:gd name="connsiteY3" fmla="*/ 47958 h 73071"/>
                    <a:gd name="connsiteX4" fmla="*/ 47958 w 95916"/>
                    <a:gd name="connsiteY4" fmla="*/ 0 h 73071"/>
                    <a:gd name="connsiteX5" fmla="*/ 95917 w 95916"/>
                    <a:gd name="connsiteY5" fmla="*/ 47958 h 73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916" h="73071">
                      <a:moveTo>
                        <a:pt x="95917" y="47958"/>
                      </a:moveTo>
                      <a:lnTo>
                        <a:pt x="95917" y="59484"/>
                      </a:lnTo>
                      <a:cubicBezTo>
                        <a:pt x="66513" y="77600"/>
                        <a:pt x="29404" y="77600"/>
                        <a:pt x="0" y="59484"/>
                      </a:cubicBezTo>
                      <a:lnTo>
                        <a:pt x="0" y="47958"/>
                      </a:lnTo>
                      <a:cubicBezTo>
                        <a:pt x="0" y="21469"/>
                        <a:pt x="21469" y="0"/>
                        <a:pt x="47958" y="0"/>
                      </a:cubicBezTo>
                      <a:cubicBezTo>
                        <a:pt x="74447" y="0"/>
                        <a:pt x="95917" y="21469"/>
                        <a:pt x="95917" y="47958"/>
                      </a:cubicBezTo>
                      <a:close/>
                    </a:path>
                  </a:pathLst>
                </a:custGeom>
                <a:solidFill>
                  <a:srgbClr val="FFFFFF"/>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E2C8607-46CF-1D1A-8762-94AC7AB9EABE}"/>
                    </a:ext>
                  </a:extLst>
                </p:cNvPr>
                <p:cNvSpPr/>
                <p:nvPr/>
              </p:nvSpPr>
              <p:spPr>
                <a:xfrm>
                  <a:off x="10377829"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C0B6A31-2FE2-5D23-D322-FDD8A7FE7281}"/>
                    </a:ext>
                  </a:extLst>
                </p:cNvPr>
                <p:cNvSpPr/>
                <p:nvPr/>
              </p:nvSpPr>
              <p:spPr>
                <a:xfrm>
                  <a:off x="10391640"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70AB48D5-43E3-2D75-F18D-93CC1B465C7D}"/>
                    </a:ext>
                  </a:extLst>
                </p:cNvPr>
                <p:cNvSpPr/>
                <p:nvPr/>
              </p:nvSpPr>
              <p:spPr>
                <a:xfrm>
                  <a:off x="10405547" y="3181860"/>
                  <a:ext cx="8953" cy="8954"/>
                </a:xfrm>
                <a:custGeom>
                  <a:avLst/>
                  <a:gdLst>
                    <a:gd name="connsiteX0" fmla="*/ 4381 w 8953"/>
                    <a:gd name="connsiteY0" fmla="*/ 0 h 8954"/>
                    <a:gd name="connsiteX1" fmla="*/ 8953 w 8953"/>
                    <a:gd name="connsiteY1" fmla="*/ 4572 h 8954"/>
                    <a:gd name="connsiteX2" fmla="*/ 4381 w 8953"/>
                    <a:gd name="connsiteY2" fmla="*/ 8954 h 8954"/>
                    <a:gd name="connsiteX3" fmla="*/ 4381 w 8953"/>
                    <a:gd name="connsiteY3" fmla="*/ 8954 h 8954"/>
                    <a:gd name="connsiteX4" fmla="*/ 0 w 8953"/>
                    <a:gd name="connsiteY4" fmla="*/ 4572 h 8954"/>
                    <a:gd name="connsiteX5" fmla="*/ 4381 w 8953"/>
                    <a:gd name="connsiteY5" fmla="*/ 0 h 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53" h="8954">
                      <a:moveTo>
                        <a:pt x="4381" y="0"/>
                      </a:moveTo>
                      <a:cubicBezTo>
                        <a:pt x="6886" y="48"/>
                        <a:pt x="8906" y="2067"/>
                        <a:pt x="8953" y="4572"/>
                      </a:cubicBezTo>
                      <a:cubicBezTo>
                        <a:pt x="8906" y="7049"/>
                        <a:pt x="6858" y="9001"/>
                        <a:pt x="4381" y="8954"/>
                      </a:cubicBezTo>
                      <a:cubicBezTo>
                        <a:pt x="4381" y="8954"/>
                        <a:pt x="4381" y="8954"/>
                        <a:pt x="4381" y="8954"/>
                      </a:cubicBezTo>
                      <a:cubicBezTo>
                        <a:pt x="1962" y="8954"/>
                        <a:pt x="0" y="6991"/>
                        <a:pt x="0" y="4572"/>
                      </a:cubicBezTo>
                      <a:cubicBezTo>
                        <a:pt x="0" y="2124"/>
                        <a:pt x="1933" y="105"/>
                        <a:pt x="4381" y="0"/>
                      </a:cubicBezTo>
                      <a:close/>
                    </a:path>
                  </a:pathLst>
                </a:custGeom>
                <a:solidFill>
                  <a:srgbClr val="000000"/>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B543A249-B965-3B66-7369-1F6859E0E000}"/>
                    </a:ext>
                  </a:extLst>
                </p:cNvPr>
                <p:cNvSpPr/>
                <p:nvPr/>
              </p:nvSpPr>
              <p:spPr>
                <a:xfrm>
                  <a:off x="8963842" y="3364740"/>
                  <a:ext cx="1455229" cy="8382"/>
                </a:xfrm>
                <a:custGeom>
                  <a:avLst/>
                  <a:gdLst>
                    <a:gd name="connsiteX0" fmla="*/ 0 w 1455229"/>
                    <a:gd name="connsiteY0" fmla="*/ 4191 h 8382"/>
                    <a:gd name="connsiteX1" fmla="*/ 181928 w 1455229"/>
                    <a:gd name="connsiteY1" fmla="*/ 2191 h 8382"/>
                    <a:gd name="connsiteX2" fmla="*/ 363760 w 1455229"/>
                    <a:gd name="connsiteY2" fmla="*/ 953 h 8382"/>
                    <a:gd name="connsiteX3" fmla="*/ 727615 w 1455229"/>
                    <a:gd name="connsiteY3" fmla="*/ 0 h 8382"/>
                    <a:gd name="connsiteX4" fmla="*/ 1091374 w 1455229"/>
                    <a:gd name="connsiteY4" fmla="*/ 953 h 8382"/>
                    <a:gd name="connsiteX5" fmla="*/ 1273302 w 1455229"/>
                    <a:gd name="connsiteY5" fmla="*/ 2096 h 8382"/>
                    <a:gd name="connsiteX6" fmla="*/ 1455230 w 1455229"/>
                    <a:gd name="connsiteY6" fmla="*/ 4191 h 8382"/>
                    <a:gd name="connsiteX7" fmla="*/ 1273302 w 1455229"/>
                    <a:gd name="connsiteY7" fmla="*/ 6287 h 8382"/>
                    <a:gd name="connsiteX8" fmla="*/ 1091374 w 1455229"/>
                    <a:gd name="connsiteY8" fmla="*/ 7429 h 8382"/>
                    <a:gd name="connsiteX9" fmla="*/ 727615 w 1455229"/>
                    <a:gd name="connsiteY9" fmla="*/ 8382 h 8382"/>
                    <a:gd name="connsiteX10" fmla="*/ 363760 w 1455229"/>
                    <a:gd name="connsiteY10" fmla="*/ 7429 h 8382"/>
                    <a:gd name="connsiteX11" fmla="*/ 181928 w 1455229"/>
                    <a:gd name="connsiteY11" fmla="*/ 6287 h 8382"/>
                    <a:gd name="connsiteX12" fmla="*/ 0 w 1455229"/>
                    <a:gd name="connsiteY12"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5229" h="8382">
                      <a:moveTo>
                        <a:pt x="0" y="4191"/>
                      </a:moveTo>
                      <a:lnTo>
                        <a:pt x="181928" y="2191"/>
                      </a:lnTo>
                      <a:lnTo>
                        <a:pt x="363760" y="953"/>
                      </a:lnTo>
                      <a:lnTo>
                        <a:pt x="727615" y="0"/>
                      </a:lnTo>
                      <a:lnTo>
                        <a:pt x="1091374" y="953"/>
                      </a:lnTo>
                      <a:lnTo>
                        <a:pt x="1273302" y="2096"/>
                      </a:lnTo>
                      <a:lnTo>
                        <a:pt x="1455230" y="4191"/>
                      </a:lnTo>
                      <a:lnTo>
                        <a:pt x="1273302" y="6287"/>
                      </a:lnTo>
                      <a:lnTo>
                        <a:pt x="1091374" y="7429"/>
                      </a:lnTo>
                      <a:lnTo>
                        <a:pt x="727615" y="8382"/>
                      </a:lnTo>
                      <a:lnTo>
                        <a:pt x="363760" y="7429"/>
                      </a:lnTo>
                      <a:lnTo>
                        <a:pt x="181928" y="6287"/>
                      </a:lnTo>
                      <a:lnTo>
                        <a:pt x="0" y="4191"/>
                      </a:lnTo>
                      <a:close/>
                    </a:path>
                  </a:pathLst>
                </a:custGeom>
                <a:solidFill>
                  <a:srgbClr val="C7C7C7"/>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999A0ED-B65E-23FF-18B2-1F9B7A99A94E}"/>
                    </a:ext>
                  </a:extLst>
                </p:cNvPr>
                <p:cNvSpPr/>
                <p:nvPr/>
              </p:nvSpPr>
              <p:spPr>
                <a:xfrm>
                  <a:off x="8963842" y="3403316"/>
                  <a:ext cx="1058894" cy="8382"/>
                </a:xfrm>
                <a:custGeom>
                  <a:avLst/>
                  <a:gdLst>
                    <a:gd name="connsiteX0" fmla="*/ 0 w 1058894"/>
                    <a:gd name="connsiteY0" fmla="*/ 4191 h 8382"/>
                    <a:gd name="connsiteX1" fmla="*/ 264700 w 1058894"/>
                    <a:gd name="connsiteY1" fmla="*/ 953 h 8382"/>
                    <a:gd name="connsiteX2" fmla="*/ 529400 w 1058894"/>
                    <a:gd name="connsiteY2" fmla="*/ 0 h 8382"/>
                    <a:gd name="connsiteX3" fmla="*/ 794195 w 1058894"/>
                    <a:gd name="connsiteY3" fmla="*/ 953 h 8382"/>
                    <a:gd name="connsiteX4" fmla="*/ 926497 w 1058894"/>
                    <a:gd name="connsiteY4" fmla="*/ 2096 h 8382"/>
                    <a:gd name="connsiteX5" fmla="*/ 1058894 w 1058894"/>
                    <a:gd name="connsiteY5" fmla="*/ 4191 h 8382"/>
                    <a:gd name="connsiteX6" fmla="*/ 926497 w 1058894"/>
                    <a:gd name="connsiteY6" fmla="*/ 6287 h 8382"/>
                    <a:gd name="connsiteX7" fmla="*/ 794195 w 1058894"/>
                    <a:gd name="connsiteY7" fmla="*/ 7429 h 8382"/>
                    <a:gd name="connsiteX8" fmla="*/ 529400 w 1058894"/>
                    <a:gd name="connsiteY8" fmla="*/ 8382 h 8382"/>
                    <a:gd name="connsiteX9" fmla="*/ 264700 w 1058894"/>
                    <a:gd name="connsiteY9" fmla="*/ 7429 h 8382"/>
                    <a:gd name="connsiteX10" fmla="*/ 0 w 1058894"/>
                    <a:gd name="connsiteY10"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894" h="8382">
                      <a:moveTo>
                        <a:pt x="0" y="4191"/>
                      </a:moveTo>
                      <a:cubicBezTo>
                        <a:pt x="88297" y="2476"/>
                        <a:pt x="176498" y="1619"/>
                        <a:pt x="264700" y="953"/>
                      </a:cubicBezTo>
                      <a:lnTo>
                        <a:pt x="529400" y="0"/>
                      </a:lnTo>
                      <a:lnTo>
                        <a:pt x="794195" y="953"/>
                      </a:lnTo>
                      <a:lnTo>
                        <a:pt x="926497" y="2096"/>
                      </a:lnTo>
                      <a:lnTo>
                        <a:pt x="1058894" y="4191"/>
                      </a:lnTo>
                      <a:lnTo>
                        <a:pt x="926497" y="6287"/>
                      </a:lnTo>
                      <a:lnTo>
                        <a:pt x="794195" y="7429"/>
                      </a:lnTo>
                      <a:lnTo>
                        <a:pt x="529400" y="8382"/>
                      </a:lnTo>
                      <a:lnTo>
                        <a:pt x="264700" y="7429"/>
                      </a:lnTo>
                      <a:cubicBezTo>
                        <a:pt x="176498" y="6763"/>
                        <a:pt x="88297" y="5905"/>
                        <a:pt x="0" y="4191"/>
                      </a:cubicBezTo>
                      <a:close/>
                    </a:path>
                  </a:pathLst>
                </a:custGeom>
                <a:solidFill>
                  <a:srgbClr val="C7C7C7"/>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628FFBB-D3B7-923B-5266-7B19A1D886C1}"/>
                    </a:ext>
                  </a:extLst>
                </p:cNvPr>
                <p:cNvSpPr/>
                <p:nvPr/>
              </p:nvSpPr>
              <p:spPr>
                <a:xfrm>
                  <a:off x="8963842" y="3441787"/>
                  <a:ext cx="707040" cy="8593"/>
                </a:xfrm>
                <a:custGeom>
                  <a:avLst/>
                  <a:gdLst>
                    <a:gd name="connsiteX0" fmla="*/ 0 w 707040"/>
                    <a:gd name="connsiteY0" fmla="*/ 4297 h 8593"/>
                    <a:gd name="connsiteX1" fmla="*/ 176784 w 707040"/>
                    <a:gd name="connsiteY1" fmla="*/ 1058 h 8593"/>
                    <a:gd name="connsiteX2" fmla="*/ 353568 w 707040"/>
                    <a:gd name="connsiteY2" fmla="*/ 106 h 8593"/>
                    <a:gd name="connsiteX3" fmla="*/ 530257 w 707040"/>
                    <a:gd name="connsiteY3" fmla="*/ 1058 h 8593"/>
                    <a:gd name="connsiteX4" fmla="*/ 618649 w 707040"/>
                    <a:gd name="connsiteY4" fmla="*/ 2201 h 8593"/>
                    <a:gd name="connsiteX5" fmla="*/ 707041 w 707040"/>
                    <a:gd name="connsiteY5" fmla="*/ 4297 h 8593"/>
                    <a:gd name="connsiteX6" fmla="*/ 618649 w 707040"/>
                    <a:gd name="connsiteY6" fmla="*/ 6392 h 8593"/>
                    <a:gd name="connsiteX7" fmla="*/ 530257 w 707040"/>
                    <a:gd name="connsiteY7" fmla="*/ 7535 h 8593"/>
                    <a:gd name="connsiteX8" fmla="*/ 353568 w 707040"/>
                    <a:gd name="connsiteY8" fmla="*/ 8488 h 8593"/>
                    <a:gd name="connsiteX9" fmla="*/ 176784 w 707040"/>
                    <a:gd name="connsiteY9" fmla="*/ 7535 h 8593"/>
                    <a:gd name="connsiteX10" fmla="*/ 0 w 707040"/>
                    <a:gd name="connsiteY10" fmla="*/ 4297 h 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7040" h="8593">
                      <a:moveTo>
                        <a:pt x="0" y="4297"/>
                      </a:moveTo>
                      <a:cubicBezTo>
                        <a:pt x="58960" y="2582"/>
                        <a:pt x="117824" y="1725"/>
                        <a:pt x="176784" y="1058"/>
                      </a:cubicBezTo>
                      <a:cubicBezTo>
                        <a:pt x="235744" y="391"/>
                        <a:pt x="294608" y="391"/>
                        <a:pt x="353568" y="106"/>
                      </a:cubicBezTo>
                      <a:cubicBezTo>
                        <a:pt x="412528" y="-180"/>
                        <a:pt x="471392" y="106"/>
                        <a:pt x="530257" y="1058"/>
                      </a:cubicBezTo>
                      <a:lnTo>
                        <a:pt x="618649" y="2201"/>
                      </a:lnTo>
                      <a:cubicBezTo>
                        <a:pt x="648176" y="2963"/>
                        <a:pt x="677609" y="3344"/>
                        <a:pt x="707041" y="4297"/>
                      </a:cubicBezTo>
                      <a:cubicBezTo>
                        <a:pt x="677609" y="5249"/>
                        <a:pt x="648176" y="5630"/>
                        <a:pt x="618649" y="6392"/>
                      </a:cubicBezTo>
                      <a:lnTo>
                        <a:pt x="530257" y="7535"/>
                      </a:lnTo>
                      <a:cubicBezTo>
                        <a:pt x="471392" y="8202"/>
                        <a:pt x="412433" y="8202"/>
                        <a:pt x="353568" y="8488"/>
                      </a:cubicBezTo>
                      <a:cubicBezTo>
                        <a:pt x="294704" y="8773"/>
                        <a:pt x="235649" y="8488"/>
                        <a:pt x="176784" y="7535"/>
                      </a:cubicBezTo>
                      <a:cubicBezTo>
                        <a:pt x="117920" y="6583"/>
                        <a:pt x="58960" y="6011"/>
                        <a:pt x="0" y="4297"/>
                      </a:cubicBezTo>
                      <a:close/>
                    </a:path>
                  </a:pathLst>
                </a:custGeom>
                <a:solidFill>
                  <a:srgbClr val="C7C7C7"/>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8A87EA64-3853-EA1E-9F04-A664B9E667CA}"/>
                    </a:ext>
                  </a:extLst>
                </p:cNvPr>
                <p:cNvSpPr/>
                <p:nvPr/>
              </p:nvSpPr>
              <p:spPr>
                <a:xfrm>
                  <a:off x="8963842" y="3518950"/>
                  <a:ext cx="1241869" cy="8477"/>
                </a:xfrm>
                <a:custGeom>
                  <a:avLst/>
                  <a:gdLst>
                    <a:gd name="connsiteX0" fmla="*/ 0 w 1241869"/>
                    <a:gd name="connsiteY0" fmla="*/ 4286 h 8477"/>
                    <a:gd name="connsiteX1" fmla="*/ 310515 w 1241869"/>
                    <a:gd name="connsiteY1" fmla="*/ 1048 h 8477"/>
                    <a:gd name="connsiteX2" fmla="*/ 620935 w 1241869"/>
                    <a:gd name="connsiteY2" fmla="*/ 0 h 8477"/>
                    <a:gd name="connsiteX3" fmla="*/ 931450 w 1241869"/>
                    <a:gd name="connsiteY3" fmla="*/ 953 h 8477"/>
                    <a:gd name="connsiteX4" fmla="*/ 1086612 w 1241869"/>
                    <a:gd name="connsiteY4" fmla="*/ 2191 h 8477"/>
                    <a:gd name="connsiteX5" fmla="*/ 1241870 w 1241869"/>
                    <a:gd name="connsiteY5" fmla="*/ 4286 h 8477"/>
                    <a:gd name="connsiteX6" fmla="*/ 1086612 w 1241869"/>
                    <a:gd name="connsiteY6" fmla="*/ 6287 h 8477"/>
                    <a:gd name="connsiteX7" fmla="*/ 931450 w 1241869"/>
                    <a:gd name="connsiteY7" fmla="*/ 7525 h 8477"/>
                    <a:gd name="connsiteX8" fmla="*/ 620935 w 1241869"/>
                    <a:gd name="connsiteY8" fmla="*/ 8477 h 8477"/>
                    <a:gd name="connsiteX9" fmla="*/ 310515 w 1241869"/>
                    <a:gd name="connsiteY9" fmla="*/ 7144 h 8477"/>
                    <a:gd name="connsiteX10" fmla="*/ 0 w 1241869"/>
                    <a:gd name="connsiteY10" fmla="*/ 4286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869" h="8477">
                      <a:moveTo>
                        <a:pt x="0" y="4286"/>
                      </a:moveTo>
                      <a:cubicBezTo>
                        <a:pt x="103537" y="2476"/>
                        <a:pt x="206978" y="1714"/>
                        <a:pt x="310515" y="1048"/>
                      </a:cubicBezTo>
                      <a:lnTo>
                        <a:pt x="620935" y="0"/>
                      </a:lnTo>
                      <a:lnTo>
                        <a:pt x="931450" y="953"/>
                      </a:lnTo>
                      <a:lnTo>
                        <a:pt x="1086612" y="2191"/>
                      </a:lnTo>
                      <a:lnTo>
                        <a:pt x="1241870" y="4286"/>
                      </a:lnTo>
                      <a:lnTo>
                        <a:pt x="1086612" y="6287"/>
                      </a:lnTo>
                      <a:lnTo>
                        <a:pt x="931450" y="7525"/>
                      </a:lnTo>
                      <a:lnTo>
                        <a:pt x="620935" y="8477"/>
                      </a:lnTo>
                      <a:lnTo>
                        <a:pt x="310515" y="7144"/>
                      </a:lnTo>
                      <a:cubicBezTo>
                        <a:pt x="206883" y="7144"/>
                        <a:pt x="103537" y="6001"/>
                        <a:pt x="0" y="4286"/>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5399C41A-FDDC-34D3-3E30-A19E736902B3}"/>
                    </a:ext>
                  </a:extLst>
                </p:cNvPr>
                <p:cNvSpPr/>
                <p:nvPr/>
              </p:nvSpPr>
              <p:spPr>
                <a:xfrm>
                  <a:off x="8963842" y="3557526"/>
                  <a:ext cx="830199" cy="8477"/>
                </a:xfrm>
                <a:custGeom>
                  <a:avLst/>
                  <a:gdLst>
                    <a:gd name="connsiteX0" fmla="*/ 0 w 830199"/>
                    <a:gd name="connsiteY0" fmla="*/ 4191 h 8477"/>
                    <a:gd name="connsiteX1" fmla="*/ 207550 w 830199"/>
                    <a:gd name="connsiteY1" fmla="*/ 952 h 8477"/>
                    <a:gd name="connsiteX2" fmla="*/ 415100 w 830199"/>
                    <a:gd name="connsiteY2" fmla="*/ 0 h 8477"/>
                    <a:gd name="connsiteX3" fmla="*/ 622649 w 830199"/>
                    <a:gd name="connsiteY3" fmla="*/ 952 h 8477"/>
                    <a:gd name="connsiteX4" fmla="*/ 726472 w 830199"/>
                    <a:gd name="connsiteY4" fmla="*/ 2191 h 8477"/>
                    <a:gd name="connsiteX5" fmla="*/ 830199 w 830199"/>
                    <a:gd name="connsiteY5" fmla="*/ 4191 h 8477"/>
                    <a:gd name="connsiteX6" fmla="*/ 726472 w 830199"/>
                    <a:gd name="connsiteY6" fmla="*/ 6287 h 8477"/>
                    <a:gd name="connsiteX7" fmla="*/ 622649 w 830199"/>
                    <a:gd name="connsiteY7" fmla="*/ 7429 h 8477"/>
                    <a:gd name="connsiteX8" fmla="*/ 415100 w 830199"/>
                    <a:gd name="connsiteY8" fmla="*/ 8477 h 8477"/>
                    <a:gd name="connsiteX9" fmla="*/ 207550 w 830199"/>
                    <a:gd name="connsiteY9" fmla="*/ 7429 h 8477"/>
                    <a:gd name="connsiteX10" fmla="*/ 0 w 830199"/>
                    <a:gd name="connsiteY10" fmla="*/ 4191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0199" h="8477">
                      <a:moveTo>
                        <a:pt x="0" y="4191"/>
                      </a:moveTo>
                      <a:cubicBezTo>
                        <a:pt x="69247" y="2476"/>
                        <a:pt x="138398" y="1714"/>
                        <a:pt x="207550" y="952"/>
                      </a:cubicBezTo>
                      <a:lnTo>
                        <a:pt x="415100" y="0"/>
                      </a:lnTo>
                      <a:lnTo>
                        <a:pt x="622649" y="952"/>
                      </a:lnTo>
                      <a:lnTo>
                        <a:pt x="726472" y="2191"/>
                      </a:lnTo>
                      <a:lnTo>
                        <a:pt x="830199" y="4191"/>
                      </a:lnTo>
                      <a:lnTo>
                        <a:pt x="726472" y="6287"/>
                      </a:lnTo>
                      <a:lnTo>
                        <a:pt x="622649" y="7429"/>
                      </a:lnTo>
                      <a:lnTo>
                        <a:pt x="415100" y="8477"/>
                      </a:lnTo>
                      <a:lnTo>
                        <a:pt x="207550" y="7429"/>
                      </a:lnTo>
                      <a:cubicBezTo>
                        <a:pt x="138398" y="6667"/>
                        <a:pt x="69247" y="6001"/>
                        <a:pt x="0" y="4191"/>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76040B5-48C3-CCAA-704D-08CFB559D663}"/>
                    </a:ext>
                  </a:extLst>
                </p:cNvPr>
                <p:cNvSpPr/>
                <p:nvPr/>
              </p:nvSpPr>
              <p:spPr>
                <a:xfrm>
                  <a:off x="9217112" y="3178974"/>
                  <a:ext cx="323754" cy="9486"/>
                </a:xfrm>
                <a:custGeom>
                  <a:avLst/>
                  <a:gdLst>
                    <a:gd name="connsiteX0" fmla="*/ 0 w 323754"/>
                    <a:gd name="connsiteY0" fmla="*/ 4791 h 9486"/>
                    <a:gd name="connsiteX1" fmla="*/ 80963 w 323754"/>
                    <a:gd name="connsiteY1" fmla="*/ 1076 h 9486"/>
                    <a:gd name="connsiteX2" fmla="*/ 161925 w 323754"/>
                    <a:gd name="connsiteY2" fmla="*/ 28 h 9486"/>
                    <a:gd name="connsiteX3" fmla="*/ 242792 w 323754"/>
                    <a:gd name="connsiteY3" fmla="*/ 1076 h 9486"/>
                    <a:gd name="connsiteX4" fmla="*/ 283274 w 323754"/>
                    <a:gd name="connsiteY4" fmla="*/ 2410 h 9486"/>
                    <a:gd name="connsiteX5" fmla="*/ 323755 w 323754"/>
                    <a:gd name="connsiteY5" fmla="*/ 4791 h 9486"/>
                    <a:gd name="connsiteX6" fmla="*/ 283274 w 323754"/>
                    <a:gd name="connsiteY6" fmla="*/ 7077 h 9486"/>
                    <a:gd name="connsiteX7" fmla="*/ 242792 w 323754"/>
                    <a:gd name="connsiteY7" fmla="*/ 8411 h 9486"/>
                    <a:gd name="connsiteX8" fmla="*/ 161925 w 323754"/>
                    <a:gd name="connsiteY8" fmla="*/ 9458 h 9486"/>
                    <a:gd name="connsiteX9" fmla="*/ 80963 w 323754"/>
                    <a:gd name="connsiteY9" fmla="*/ 8411 h 9486"/>
                    <a:gd name="connsiteX10" fmla="*/ 0 w 323754"/>
                    <a:gd name="connsiteY10" fmla="*/ 4791 h 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486">
                      <a:moveTo>
                        <a:pt x="0" y="4791"/>
                      </a:moveTo>
                      <a:cubicBezTo>
                        <a:pt x="26956" y="2791"/>
                        <a:pt x="54007" y="1838"/>
                        <a:pt x="80963" y="1076"/>
                      </a:cubicBezTo>
                      <a:cubicBezTo>
                        <a:pt x="107918" y="314"/>
                        <a:pt x="134874" y="124"/>
                        <a:pt x="161925" y="28"/>
                      </a:cubicBezTo>
                      <a:cubicBezTo>
                        <a:pt x="188976" y="-67"/>
                        <a:pt x="215837" y="28"/>
                        <a:pt x="242792" y="1076"/>
                      </a:cubicBezTo>
                      <a:lnTo>
                        <a:pt x="283274" y="2410"/>
                      </a:lnTo>
                      <a:cubicBezTo>
                        <a:pt x="296799" y="3172"/>
                        <a:pt x="310229" y="3648"/>
                        <a:pt x="323755" y="4791"/>
                      </a:cubicBezTo>
                      <a:cubicBezTo>
                        <a:pt x="310229" y="5839"/>
                        <a:pt x="296799" y="6315"/>
                        <a:pt x="283274" y="7077"/>
                      </a:cubicBezTo>
                      <a:lnTo>
                        <a:pt x="242792" y="8411"/>
                      </a:lnTo>
                      <a:cubicBezTo>
                        <a:pt x="215837" y="9268"/>
                        <a:pt x="188881" y="9363"/>
                        <a:pt x="161925" y="9458"/>
                      </a:cubicBezTo>
                      <a:cubicBezTo>
                        <a:pt x="134969" y="9553"/>
                        <a:pt x="107918" y="9458"/>
                        <a:pt x="80963" y="8411"/>
                      </a:cubicBezTo>
                      <a:cubicBezTo>
                        <a:pt x="54007" y="7363"/>
                        <a:pt x="26956" y="6696"/>
                        <a:pt x="0" y="4791"/>
                      </a:cubicBezTo>
                      <a:close/>
                    </a:path>
                  </a:pathLst>
                </a:custGeom>
                <a:solidFill>
                  <a:srgbClr val="263238"/>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7C74096-E4F7-A24D-93D3-4AFC0A8C1573}"/>
                    </a:ext>
                  </a:extLst>
                </p:cNvPr>
                <p:cNvSpPr/>
                <p:nvPr/>
              </p:nvSpPr>
              <p:spPr>
                <a:xfrm>
                  <a:off x="9217112" y="3245078"/>
                  <a:ext cx="323754" cy="9580"/>
                </a:xfrm>
                <a:custGeom>
                  <a:avLst/>
                  <a:gdLst>
                    <a:gd name="connsiteX0" fmla="*/ 0 w 323754"/>
                    <a:gd name="connsiteY0" fmla="*/ 4790 h 9580"/>
                    <a:gd name="connsiteX1" fmla="*/ 80963 w 323754"/>
                    <a:gd name="connsiteY1" fmla="*/ 1171 h 9580"/>
                    <a:gd name="connsiteX2" fmla="*/ 161925 w 323754"/>
                    <a:gd name="connsiteY2" fmla="*/ 28 h 9580"/>
                    <a:gd name="connsiteX3" fmla="*/ 242792 w 323754"/>
                    <a:gd name="connsiteY3" fmla="*/ 1171 h 9580"/>
                    <a:gd name="connsiteX4" fmla="*/ 283274 w 323754"/>
                    <a:gd name="connsiteY4" fmla="*/ 2504 h 9580"/>
                    <a:gd name="connsiteX5" fmla="*/ 323755 w 323754"/>
                    <a:gd name="connsiteY5" fmla="*/ 4790 h 9580"/>
                    <a:gd name="connsiteX6" fmla="*/ 283274 w 323754"/>
                    <a:gd name="connsiteY6" fmla="*/ 7172 h 9580"/>
                    <a:gd name="connsiteX7" fmla="*/ 242792 w 323754"/>
                    <a:gd name="connsiteY7" fmla="*/ 8505 h 9580"/>
                    <a:gd name="connsiteX8" fmla="*/ 161925 w 323754"/>
                    <a:gd name="connsiteY8" fmla="*/ 9553 h 9580"/>
                    <a:gd name="connsiteX9" fmla="*/ 80963 w 323754"/>
                    <a:gd name="connsiteY9" fmla="*/ 8410 h 9580"/>
                    <a:gd name="connsiteX10" fmla="*/ 0 w 323754"/>
                    <a:gd name="connsiteY10" fmla="*/ 4790 h 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580">
                      <a:moveTo>
                        <a:pt x="0" y="4790"/>
                      </a:moveTo>
                      <a:cubicBezTo>
                        <a:pt x="26956" y="2790"/>
                        <a:pt x="54007" y="1933"/>
                        <a:pt x="80963" y="1171"/>
                      </a:cubicBezTo>
                      <a:cubicBezTo>
                        <a:pt x="107918" y="409"/>
                        <a:pt x="134874" y="123"/>
                        <a:pt x="161925" y="28"/>
                      </a:cubicBezTo>
                      <a:cubicBezTo>
                        <a:pt x="188976" y="-67"/>
                        <a:pt x="215837" y="28"/>
                        <a:pt x="242792" y="1171"/>
                      </a:cubicBezTo>
                      <a:lnTo>
                        <a:pt x="283274" y="2504"/>
                      </a:lnTo>
                      <a:cubicBezTo>
                        <a:pt x="296799" y="3266"/>
                        <a:pt x="310229" y="3743"/>
                        <a:pt x="323755" y="4790"/>
                      </a:cubicBezTo>
                      <a:cubicBezTo>
                        <a:pt x="310229" y="5838"/>
                        <a:pt x="296799" y="6314"/>
                        <a:pt x="283274" y="7172"/>
                      </a:cubicBezTo>
                      <a:lnTo>
                        <a:pt x="242792" y="8505"/>
                      </a:lnTo>
                      <a:cubicBezTo>
                        <a:pt x="215837" y="9362"/>
                        <a:pt x="188881" y="9458"/>
                        <a:pt x="161925" y="9553"/>
                      </a:cubicBezTo>
                      <a:cubicBezTo>
                        <a:pt x="134969" y="9648"/>
                        <a:pt x="107918" y="9553"/>
                        <a:pt x="80963" y="8410"/>
                      </a:cubicBezTo>
                      <a:cubicBezTo>
                        <a:pt x="54007" y="7267"/>
                        <a:pt x="26956" y="7172"/>
                        <a:pt x="0" y="4790"/>
                      </a:cubicBezTo>
                      <a:close/>
                    </a:path>
                  </a:pathLst>
                </a:custGeom>
                <a:solidFill>
                  <a:srgbClr val="C7C7C7"/>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4BDD545-87F3-84E4-9587-F9BD9AB9694C}"/>
                    </a:ext>
                  </a:extLst>
                </p:cNvPr>
                <p:cNvSpPr/>
                <p:nvPr/>
              </p:nvSpPr>
              <p:spPr>
                <a:xfrm>
                  <a:off x="9064808" y="5305459"/>
                  <a:ext cx="1352550" cy="65150"/>
                </a:xfrm>
                <a:custGeom>
                  <a:avLst/>
                  <a:gdLst>
                    <a:gd name="connsiteX0" fmla="*/ 0 w 1352550"/>
                    <a:gd name="connsiteY0" fmla="*/ 0 h 65150"/>
                    <a:gd name="connsiteX1" fmla="*/ 1352550 w 1352550"/>
                    <a:gd name="connsiteY1" fmla="*/ 0 h 65150"/>
                    <a:gd name="connsiteX2" fmla="*/ 1352550 w 1352550"/>
                    <a:gd name="connsiteY2" fmla="*/ 65151 h 65150"/>
                    <a:gd name="connsiteX3" fmla="*/ 0 w 1352550"/>
                    <a:gd name="connsiteY3" fmla="*/ 65151 h 65150"/>
                  </a:gdLst>
                  <a:ahLst/>
                  <a:cxnLst>
                    <a:cxn ang="0">
                      <a:pos x="connsiteX0" y="connsiteY0"/>
                    </a:cxn>
                    <a:cxn ang="0">
                      <a:pos x="connsiteX1" y="connsiteY1"/>
                    </a:cxn>
                    <a:cxn ang="0">
                      <a:pos x="connsiteX2" y="connsiteY2"/>
                    </a:cxn>
                    <a:cxn ang="0">
                      <a:pos x="connsiteX3" y="connsiteY3"/>
                    </a:cxn>
                  </a:cxnLst>
                  <a:rect l="l" t="t" r="r" b="b"/>
                  <a:pathLst>
                    <a:path w="1352550" h="65150">
                      <a:moveTo>
                        <a:pt x="0" y="0"/>
                      </a:moveTo>
                      <a:lnTo>
                        <a:pt x="1352550" y="0"/>
                      </a:lnTo>
                      <a:lnTo>
                        <a:pt x="1352550" y="65151"/>
                      </a:lnTo>
                      <a:lnTo>
                        <a:pt x="0" y="65151"/>
                      </a:lnTo>
                      <a:close/>
                    </a:path>
                  </a:pathLst>
                </a:custGeom>
                <a:solidFill>
                  <a:srgbClr val="EBEBEB"/>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99DD56B3-BD7A-1E7F-4FB2-C7AA099CD654}"/>
                    </a:ext>
                  </a:extLst>
                </p:cNvPr>
                <p:cNvSpPr/>
                <p:nvPr/>
              </p:nvSpPr>
              <p:spPr>
                <a:xfrm>
                  <a:off x="8961744" y="5302017"/>
                  <a:ext cx="72970" cy="72977"/>
                </a:xfrm>
                <a:custGeom>
                  <a:avLst/>
                  <a:gdLst>
                    <a:gd name="connsiteX0" fmla="*/ 55629 w 72970"/>
                    <a:gd name="connsiteY0" fmla="*/ 67545 h 72977"/>
                    <a:gd name="connsiteX1" fmla="*/ 45152 w 72970"/>
                    <a:gd name="connsiteY1" fmla="*/ 71927 h 72977"/>
                    <a:gd name="connsiteX2" fmla="*/ 1051 w 72970"/>
                    <a:gd name="connsiteY2" fmla="*/ 45152 h 72977"/>
                    <a:gd name="connsiteX3" fmla="*/ 27826 w 72970"/>
                    <a:gd name="connsiteY3" fmla="*/ 1051 h 72977"/>
                    <a:gd name="connsiteX4" fmla="*/ 71927 w 72970"/>
                    <a:gd name="connsiteY4" fmla="*/ 27826 h 72977"/>
                    <a:gd name="connsiteX5" fmla="*/ 55629 w 72970"/>
                    <a:gd name="connsiteY5" fmla="*/ 67545 h 7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70" h="72977">
                      <a:moveTo>
                        <a:pt x="55629" y="67545"/>
                      </a:moveTo>
                      <a:cubicBezTo>
                        <a:pt x="52401" y="69565"/>
                        <a:pt x="48857" y="71041"/>
                        <a:pt x="45152" y="71927"/>
                      </a:cubicBezTo>
                      <a:cubicBezTo>
                        <a:pt x="25578" y="76708"/>
                        <a:pt x="5833" y="64726"/>
                        <a:pt x="1051" y="45152"/>
                      </a:cubicBezTo>
                      <a:cubicBezTo>
                        <a:pt x="-3730" y="25578"/>
                        <a:pt x="8252" y="5842"/>
                        <a:pt x="27826" y="1051"/>
                      </a:cubicBezTo>
                      <a:cubicBezTo>
                        <a:pt x="47390" y="-3730"/>
                        <a:pt x="67136" y="8252"/>
                        <a:pt x="71927" y="27826"/>
                      </a:cubicBezTo>
                      <a:cubicBezTo>
                        <a:pt x="75680" y="43199"/>
                        <a:pt x="69098" y="59239"/>
                        <a:pt x="55629" y="67545"/>
                      </a:cubicBezTo>
                      <a:close/>
                    </a:path>
                  </a:pathLst>
                </a:custGeom>
                <a:solidFill>
                  <a:srgbClr val="DBDBDB"/>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35E3DFCA-4260-104F-36E0-30C651C4C833}"/>
                    </a:ext>
                  </a:extLst>
                </p:cNvPr>
                <p:cNvSpPr/>
                <p:nvPr/>
              </p:nvSpPr>
              <p:spPr>
                <a:xfrm>
                  <a:off x="8987084" y="5323270"/>
                  <a:ext cx="22288" cy="22288"/>
                </a:xfrm>
                <a:custGeom>
                  <a:avLst/>
                  <a:gdLst>
                    <a:gd name="connsiteX0" fmla="*/ 22288 w 22288"/>
                    <a:gd name="connsiteY0" fmla="*/ 11144 h 22288"/>
                    <a:gd name="connsiteX1" fmla="*/ 11144 w 22288"/>
                    <a:gd name="connsiteY1" fmla="*/ 22288 h 22288"/>
                    <a:gd name="connsiteX2" fmla="*/ 0 w 22288"/>
                    <a:gd name="connsiteY2" fmla="*/ 11144 h 22288"/>
                    <a:gd name="connsiteX3" fmla="*/ 11144 w 22288"/>
                    <a:gd name="connsiteY3" fmla="*/ 0 h 22288"/>
                    <a:gd name="connsiteX4" fmla="*/ 22288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22288" y="11144"/>
                      </a:moveTo>
                      <a:cubicBezTo>
                        <a:pt x="22288" y="17297"/>
                        <a:pt x="17297" y="22288"/>
                        <a:pt x="11144" y="22288"/>
                      </a:cubicBezTo>
                      <a:cubicBezTo>
                        <a:pt x="4991" y="22288"/>
                        <a:pt x="0" y="17297"/>
                        <a:pt x="0" y="11144"/>
                      </a:cubicBezTo>
                      <a:cubicBezTo>
                        <a:pt x="0" y="4991"/>
                        <a:pt x="4991" y="0"/>
                        <a:pt x="11144" y="0"/>
                      </a:cubicBezTo>
                      <a:cubicBezTo>
                        <a:pt x="17297" y="0"/>
                        <a:pt x="22288" y="4991"/>
                        <a:pt x="22288" y="11144"/>
                      </a:cubicBezTo>
                      <a:close/>
                    </a:path>
                  </a:pathLst>
                </a:custGeom>
                <a:solidFill>
                  <a:srgbClr val="FFFFFF"/>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0068A10-1327-B8D9-9F23-0C84956BBFC3}"/>
                    </a:ext>
                  </a:extLst>
                </p:cNvPr>
                <p:cNvSpPr/>
                <p:nvPr/>
              </p:nvSpPr>
              <p:spPr>
                <a:xfrm>
                  <a:off x="8979083" y="5345940"/>
                  <a:ext cx="38290" cy="29050"/>
                </a:xfrm>
                <a:custGeom>
                  <a:avLst/>
                  <a:gdLst>
                    <a:gd name="connsiteX0" fmla="*/ 38290 w 38290"/>
                    <a:gd name="connsiteY0" fmla="*/ 19050 h 29050"/>
                    <a:gd name="connsiteX1" fmla="*/ 38290 w 38290"/>
                    <a:gd name="connsiteY1" fmla="*/ 23622 h 29050"/>
                    <a:gd name="connsiteX2" fmla="*/ 27813 w 38290"/>
                    <a:gd name="connsiteY2" fmla="*/ 28004 h 29050"/>
                    <a:gd name="connsiteX3" fmla="*/ 0 w 38290"/>
                    <a:gd name="connsiteY3" fmla="*/ 23622 h 29050"/>
                    <a:gd name="connsiteX4" fmla="*/ 0 w 38290"/>
                    <a:gd name="connsiteY4" fmla="*/ 19050 h 29050"/>
                    <a:gd name="connsiteX5" fmla="*/ 19050 w 38290"/>
                    <a:gd name="connsiteY5" fmla="*/ 0 h 29050"/>
                    <a:gd name="connsiteX6" fmla="*/ 38100 w 38290"/>
                    <a:gd name="connsiteY6" fmla="*/ 19050 h 2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90" h="29050">
                      <a:moveTo>
                        <a:pt x="38290" y="19050"/>
                      </a:moveTo>
                      <a:lnTo>
                        <a:pt x="38290" y="23622"/>
                      </a:lnTo>
                      <a:cubicBezTo>
                        <a:pt x="35062" y="25641"/>
                        <a:pt x="31518" y="27118"/>
                        <a:pt x="27813" y="28004"/>
                      </a:cubicBezTo>
                      <a:cubicBezTo>
                        <a:pt x="18326" y="30328"/>
                        <a:pt x="8315" y="28747"/>
                        <a:pt x="0" y="23622"/>
                      </a:cubicBezTo>
                      <a:lnTo>
                        <a:pt x="0" y="19050"/>
                      </a:lnTo>
                      <a:cubicBezTo>
                        <a:pt x="0" y="8525"/>
                        <a:pt x="8525" y="0"/>
                        <a:pt x="19050" y="0"/>
                      </a:cubicBezTo>
                      <a:cubicBezTo>
                        <a:pt x="29575" y="0"/>
                        <a:pt x="38100" y="8525"/>
                        <a:pt x="38100" y="19050"/>
                      </a:cubicBezTo>
                      <a:close/>
                    </a:path>
                  </a:pathLst>
                </a:custGeom>
                <a:solidFill>
                  <a:srgbClr val="FFFFFF"/>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F3B12C27-68A0-2D76-FE2C-4958BDF063F4}"/>
                    </a:ext>
                  </a:extLst>
                </p:cNvPr>
                <p:cNvSpPr/>
                <p:nvPr/>
              </p:nvSpPr>
              <p:spPr>
                <a:xfrm>
                  <a:off x="9100871" y="5325268"/>
                  <a:ext cx="20396" cy="25719"/>
                </a:xfrm>
                <a:custGeom>
                  <a:avLst/>
                  <a:gdLst>
                    <a:gd name="connsiteX0" fmla="*/ 15657 w 20396"/>
                    <a:gd name="connsiteY0" fmla="*/ 18957 h 25719"/>
                    <a:gd name="connsiteX1" fmla="*/ 3846 w 20396"/>
                    <a:gd name="connsiteY1" fmla="*/ 18957 h 25719"/>
                    <a:gd name="connsiteX2" fmla="*/ 1465 w 20396"/>
                    <a:gd name="connsiteY2" fmla="*/ 25148 h 25719"/>
                    <a:gd name="connsiteX3" fmla="*/ 607 w 20396"/>
                    <a:gd name="connsiteY3" fmla="*/ 25720 h 25719"/>
                    <a:gd name="connsiteX4" fmla="*/ 607 w 20396"/>
                    <a:gd name="connsiteY4" fmla="*/ 25720 h 25719"/>
                    <a:gd name="connsiteX5" fmla="*/ 36 w 20396"/>
                    <a:gd name="connsiteY5" fmla="*/ 24577 h 25719"/>
                    <a:gd name="connsiteX6" fmla="*/ 9561 w 20396"/>
                    <a:gd name="connsiteY6" fmla="*/ 574 h 25719"/>
                    <a:gd name="connsiteX7" fmla="*/ 10418 w 20396"/>
                    <a:gd name="connsiteY7" fmla="*/ 2 h 25719"/>
                    <a:gd name="connsiteX8" fmla="*/ 11371 w 20396"/>
                    <a:gd name="connsiteY8" fmla="*/ 574 h 25719"/>
                    <a:gd name="connsiteX9" fmla="*/ 20324 w 20396"/>
                    <a:gd name="connsiteY9" fmla="*/ 24577 h 25719"/>
                    <a:gd name="connsiteX10" fmla="*/ 19886 w 20396"/>
                    <a:gd name="connsiteY10" fmla="*/ 25710 h 25719"/>
                    <a:gd name="connsiteX11" fmla="*/ 19848 w 20396"/>
                    <a:gd name="connsiteY11" fmla="*/ 25720 h 25719"/>
                    <a:gd name="connsiteX12" fmla="*/ 19848 w 20396"/>
                    <a:gd name="connsiteY12" fmla="*/ 25720 h 25719"/>
                    <a:gd name="connsiteX13" fmla="*/ 18991 w 20396"/>
                    <a:gd name="connsiteY13" fmla="*/ 25148 h 25719"/>
                    <a:gd name="connsiteX14" fmla="*/ 4418 w 20396"/>
                    <a:gd name="connsiteY14" fmla="*/ 17147 h 25719"/>
                    <a:gd name="connsiteX15" fmla="*/ 14990 w 20396"/>
                    <a:gd name="connsiteY15" fmla="*/ 17147 h 25719"/>
                    <a:gd name="connsiteX16" fmla="*/ 9751 w 20396"/>
                    <a:gd name="connsiteY16" fmla="*/ 3241 h 2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96" h="25719">
                      <a:moveTo>
                        <a:pt x="15657" y="18957"/>
                      </a:moveTo>
                      <a:lnTo>
                        <a:pt x="3846" y="18957"/>
                      </a:lnTo>
                      <a:lnTo>
                        <a:pt x="1465" y="25148"/>
                      </a:lnTo>
                      <a:cubicBezTo>
                        <a:pt x="1312" y="25491"/>
                        <a:pt x="979" y="25710"/>
                        <a:pt x="607" y="25720"/>
                      </a:cubicBezTo>
                      <a:lnTo>
                        <a:pt x="607" y="25720"/>
                      </a:lnTo>
                      <a:cubicBezTo>
                        <a:pt x="150" y="25539"/>
                        <a:pt x="-97" y="25044"/>
                        <a:pt x="36" y="24577"/>
                      </a:cubicBezTo>
                      <a:lnTo>
                        <a:pt x="9561" y="574"/>
                      </a:lnTo>
                      <a:cubicBezTo>
                        <a:pt x="9713" y="231"/>
                        <a:pt x="10047" y="12"/>
                        <a:pt x="10418" y="2"/>
                      </a:cubicBezTo>
                      <a:cubicBezTo>
                        <a:pt x="10828" y="-26"/>
                        <a:pt x="11209" y="202"/>
                        <a:pt x="11371" y="574"/>
                      </a:cubicBezTo>
                      <a:lnTo>
                        <a:pt x="20324" y="24577"/>
                      </a:lnTo>
                      <a:cubicBezTo>
                        <a:pt x="20515" y="25015"/>
                        <a:pt x="20315" y="25520"/>
                        <a:pt x="19886" y="25710"/>
                      </a:cubicBezTo>
                      <a:cubicBezTo>
                        <a:pt x="19867" y="25710"/>
                        <a:pt x="19858" y="25720"/>
                        <a:pt x="19848" y="25720"/>
                      </a:cubicBezTo>
                      <a:lnTo>
                        <a:pt x="19848" y="25720"/>
                      </a:lnTo>
                      <a:cubicBezTo>
                        <a:pt x="19476" y="25710"/>
                        <a:pt x="19143" y="25491"/>
                        <a:pt x="18991" y="25148"/>
                      </a:cubicBezTo>
                      <a:close/>
                      <a:moveTo>
                        <a:pt x="4418" y="17147"/>
                      </a:moveTo>
                      <a:lnTo>
                        <a:pt x="14990" y="17147"/>
                      </a:lnTo>
                      <a:lnTo>
                        <a:pt x="9751" y="3241"/>
                      </a:lnTo>
                      <a:close/>
                    </a:path>
                  </a:pathLst>
                </a:custGeom>
                <a:solidFill>
                  <a:srgbClr val="A6A6A6"/>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28482967-2C95-4E70-2610-5835415BDD59}"/>
                    </a:ext>
                  </a:extLst>
                </p:cNvPr>
                <p:cNvSpPr/>
                <p:nvPr/>
              </p:nvSpPr>
              <p:spPr>
                <a:xfrm>
                  <a:off x="9124914" y="5325461"/>
                  <a:ext cx="16283" cy="25908"/>
                </a:xfrm>
                <a:custGeom>
                  <a:avLst/>
                  <a:gdLst>
                    <a:gd name="connsiteX0" fmla="*/ 14474 w 16283"/>
                    <a:gd name="connsiteY0" fmla="*/ 22003 h 25908"/>
                    <a:gd name="connsiteX1" fmla="*/ 7521 w 16283"/>
                    <a:gd name="connsiteY1" fmla="*/ 25527 h 25908"/>
                    <a:gd name="connsiteX2" fmla="*/ 1253 w 16283"/>
                    <a:gd name="connsiteY2" fmla="*/ 13602 h 25908"/>
                    <a:gd name="connsiteX3" fmla="*/ 7521 w 16283"/>
                    <a:gd name="connsiteY3" fmla="*/ 7334 h 25908"/>
                    <a:gd name="connsiteX4" fmla="*/ 14474 w 16283"/>
                    <a:gd name="connsiteY4" fmla="*/ 10954 h 25908"/>
                    <a:gd name="connsiteX5" fmla="*/ 14474 w 16283"/>
                    <a:gd name="connsiteY5" fmla="*/ 857 h 25908"/>
                    <a:gd name="connsiteX6" fmla="*/ 15426 w 16283"/>
                    <a:gd name="connsiteY6" fmla="*/ 0 h 25908"/>
                    <a:gd name="connsiteX7" fmla="*/ 16284 w 16283"/>
                    <a:gd name="connsiteY7" fmla="*/ 857 h 25908"/>
                    <a:gd name="connsiteX8" fmla="*/ 16284 w 16283"/>
                    <a:gd name="connsiteY8" fmla="*/ 24955 h 25908"/>
                    <a:gd name="connsiteX9" fmla="*/ 15426 w 16283"/>
                    <a:gd name="connsiteY9" fmla="*/ 25908 h 25908"/>
                    <a:gd name="connsiteX10" fmla="*/ 14474 w 16283"/>
                    <a:gd name="connsiteY10" fmla="*/ 24955 h 25908"/>
                    <a:gd name="connsiteX11" fmla="*/ 14474 w 16283"/>
                    <a:gd name="connsiteY11" fmla="*/ 16764 h 25908"/>
                    <a:gd name="connsiteX12" fmla="*/ 14474 w 16283"/>
                    <a:gd name="connsiteY12" fmla="*/ 16192 h 25908"/>
                    <a:gd name="connsiteX13" fmla="*/ 6959 w 16283"/>
                    <a:gd name="connsiteY13" fmla="*/ 9249 h 25908"/>
                    <a:gd name="connsiteX14" fmla="*/ 5 w 16283"/>
                    <a:gd name="connsiteY14" fmla="*/ 16764 h 25908"/>
                    <a:gd name="connsiteX15" fmla="*/ 7530 w 16283"/>
                    <a:gd name="connsiteY15" fmla="*/ 23708 h 25908"/>
                    <a:gd name="connsiteX16" fmla="*/ 14474 w 16283"/>
                    <a:gd name="connsiteY16" fmla="*/ 16764 h 2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83" h="25908">
                      <a:moveTo>
                        <a:pt x="14474" y="22003"/>
                      </a:moveTo>
                      <a:cubicBezTo>
                        <a:pt x="12845" y="24212"/>
                        <a:pt x="10264" y="25517"/>
                        <a:pt x="7521" y="25527"/>
                      </a:cubicBezTo>
                      <a:cubicBezTo>
                        <a:pt x="2501" y="23965"/>
                        <a:pt x="-309" y="18631"/>
                        <a:pt x="1253" y="13602"/>
                      </a:cubicBezTo>
                      <a:cubicBezTo>
                        <a:pt x="2177" y="10611"/>
                        <a:pt x="4530" y="8268"/>
                        <a:pt x="7521" y="7334"/>
                      </a:cubicBezTo>
                      <a:cubicBezTo>
                        <a:pt x="10292" y="7334"/>
                        <a:pt x="12883" y="8687"/>
                        <a:pt x="14474" y="10954"/>
                      </a:cubicBezTo>
                      <a:lnTo>
                        <a:pt x="14474" y="857"/>
                      </a:lnTo>
                      <a:cubicBezTo>
                        <a:pt x="14521" y="371"/>
                        <a:pt x="14931" y="0"/>
                        <a:pt x="15426" y="0"/>
                      </a:cubicBezTo>
                      <a:cubicBezTo>
                        <a:pt x="15903" y="0"/>
                        <a:pt x="16284" y="381"/>
                        <a:pt x="16284" y="857"/>
                      </a:cubicBezTo>
                      <a:lnTo>
                        <a:pt x="16284" y="24955"/>
                      </a:lnTo>
                      <a:cubicBezTo>
                        <a:pt x="16284" y="25451"/>
                        <a:pt x="15912" y="25860"/>
                        <a:pt x="15426" y="25908"/>
                      </a:cubicBezTo>
                      <a:cubicBezTo>
                        <a:pt x="14922" y="25860"/>
                        <a:pt x="14521" y="25460"/>
                        <a:pt x="14474" y="24955"/>
                      </a:cubicBezTo>
                      <a:close/>
                      <a:moveTo>
                        <a:pt x="14474" y="16764"/>
                      </a:moveTo>
                      <a:lnTo>
                        <a:pt x="14474" y="16192"/>
                      </a:lnTo>
                      <a:cubicBezTo>
                        <a:pt x="14312" y="12202"/>
                        <a:pt x="10950" y="9087"/>
                        <a:pt x="6959" y="9249"/>
                      </a:cubicBezTo>
                      <a:cubicBezTo>
                        <a:pt x="2958" y="9401"/>
                        <a:pt x="-147" y="12773"/>
                        <a:pt x="5" y="16764"/>
                      </a:cubicBezTo>
                      <a:cubicBezTo>
                        <a:pt x="167" y="20755"/>
                        <a:pt x="3530" y="23869"/>
                        <a:pt x="7530" y="23708"/>
                      </a:cubicBezTo>
                      <a:cubicBezTo>
                        <a:pt x="11302" y="23565"/>
                        <a:pt x="14322" y="20536"/>
                        <a:pt x="14474" y="16764"/>
                      </a:cubicBezTo>
                      <a:close/>
                    </a:path>
                  </a:pathLst>
                </a:custGeom>
                <a:solidFill>
                  <a:srgbClr val="A6A6A6"/>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AD61C5FA-3169-79CB-3583-BB4440CDD6D9}"/>
                    </a:ext>
                  </a:extLst>
                </p:cNvPr>
                <p:cNvSpPr/>
                <p:nvPr/>
              </p:nvSpPr>
              <p:spPr>
                <a:xfrm>
                  <a:off x="9149394" y="5325452"/>
                  <a:ext cx="16283" cy="25917"/>
                </a:xfrm>
                <a:custGeom>
                  <a:avLst/>
                  <a:gdLst>
                    <a:gd name="connsiteX0" fmla="*/ 14474 w 16283"/>
                    <a:gd name="connsiteY0" fmla="*/ 22012 h 25917"/>
                    <a:gd name="connsiteX1" fmla="*/ 7521 w 16283"/>
                    <a:gd name="connsiteY1" fmla="*/ 25537 h 25917"/>
                    <a:gd name="connsiteX2" fmla="*/ 1253 w 16283"/>
                    <a:gd name="connsiteY2" fmla="*/ 13611 h 25917"/>
                    <a:gd name="connsiteX3" fmla="*/ 7521 w 16283"/>
                    <a:gd name="connsiteY3" fmla="*/ 7344 h 25917"/>
                    <a:gd name="connsiteX4" fmla="*/ 14474 w 16283"/>
                    <a:gd name="connsiteY4" fmla="*/ 10963 h 25917"/>
                    <a:gd name="connsiteX5" fmla="*/ 14474 w 16283"/>
                    <a:gd name="connsiteY5" fmla="*/ 867 h 25917"/>
                    <a:gd name="connsiteX6" fmla="*/ 15322 w 16283"/>
                    <a:gd name="connsiteY6" fmla="*/ 0 h 25917"/>
                    <a:gd name="connsiteX7" fmla="*/ 15426 w 16283"/>
                    <a:gd name="connsiteY7" fmla="*/ 10 h 25917"/>
                    <a:gd name="connsiteX8" fmla="*/ 16284 w 16283"/>
                    <a:gd name="connsiteY8" fmla="*/ 867 h 25917"/>
                    <a:gd name="connsiteX9" fmla="*/ 16284 w 16283"/>
                    <a:gd name="connsiteY9" fmla="*/ 24965 h 25917"/>
                    <a:gd name="connsiteX10" fmla="*/ 15426 w 16283"/>
                    <a:gd name="connsiteY10" fmla="*/ 25918 h 25917"/>
                    <a:gd name="connsiteX11" fmla="*/ 14474 w 16283"/>
                    <a:gd name="connsiteY11" fmla="*/ 24965 h 25917"/>
                    <a:gd name="connsiteX12" fmla="*/ 14474 w 16283"/>
                    <a:gd name="connsiteY12" fmla="*/ 16774 h 25917"/>
                    <a:gd name="connsiteX13" fmla="*/ 14474 w 16283"/>
                    <a:gd name="connsiteY13" fmla="*/ 16202 h 25917"/>
                    <a:gd name="connsiteX14" fmla="*/ 6959 w 16283"/>
                    <a:gd name="connsiteY14" fmla="*/ 9258 h 25917"/>
                    <a:gd name="connsiteX15" fmla="*/ 5 w 16283"/>
                    <a:gd name="connsiteY15" fmla="*/ 16774 h 25917"/>
                    <a:gd name="connsiteX16" fmla="*/ 7530 w 16283"/>
                    <a:gd name="connsiteY16" fmla="*/ 23717 h 25917"/>
                    <a:gd name="connsiteX17" fmla="*/ 14474 w 16283"/>
                    <a:gd name="connsiteY17" fmla="*/ 16774 h 2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83" h="25917">
                      <a:moveTo>
                        <a:pt x="14474" y="22012"/>
                      </a:moveTo>
                      <a:cubicBezTo>
                        <a:pt x="12836" y="24212"/>
                        <a:pt x="10264" y="25518"/>
                        <a:pt x="7521" y="25537"/>
                      </a:cubicBezTo>
                      <a:cubicBezTo>
                        <a:pt x="2501" y="23974"/>
                        <a:pt x="-309" y="18640"/>
                        <a:pt x="1253" y="13611"/>
                      </a:cubicBezTo>
                      <a:cubicBezTo>
                        <a:pt x="2177" y="10620"/>
                        <a:pt x="4530" y="8277"/>
                        <a:pt x="7521" y="7344"/>
                      </a:cubicBezTo>
                      <a:cubicBezTo>
                        <a:pt x="10283" y="7353"/>
                        <a:pt x="12874" y="8706"/>
                        <a:pt x="14474" y="10963"/>
                      </a:cubicBezTo>
                      <a:lnTo>
                        <a:pt x="14474" y="867"/>
                      </a:lnTo>
                      <a:cubicBezTo>
                        <a:pt x="14474" y="391"/>
                        <a:pt x="14855" y="10"/>
                        <a:pt x="15322" y="0"/>
                      </a:cubicBezTo>
                      <a:cubicBezTo>
                        <a:pt x="15360" y="0"/>
                        <a:pt x="15388" y="10"/>
                        <a:pt x="15426" y="10"/>
                      </a:cubicBezTo>
                      <a:cubicBezTo>
                        <a:pt x="15903" y="10"/>
                        <a:pt x="16284" y="391"/>
                        <a:pt x="16284" y="867"/>
                      </a:cubicBezTo>
                      <a:lnTo>
                        <a:pt x="16284" y="24965"/>
                      </a:lnTo>
                      <a:cubicBezTo>
                        <a:pt x="16284" y="25460"/>
                        <a:pt x="15912" y="25870"/>
                        <a:pt x="15426" y="25918"/>
                      </a:cubicBezTo>
                      <a:cubicBezTo>
                        <a:pt x="14902" y="25918"/>
                        <a:pt x="14474" y="25489"/>
                        <a:pt x="14474" y="24965"/>
                      </a:cubicBezTo>
                      <a:close/>
                      <a:moveTo>
                        <a:pt x="14474" y="16774"/>
                      </a:moveTo>
                      <a:lnTo>
                        <a:pt x="14474" y="16202"/>
                      </a:lnTo>
                      <a:cubicBezTo>
                        <a:pt x="14312" y="12211"/>
                        <a:pt x="10950" y="9097"/>
                        <a:pt x="6959" y="9258"/>
                      </a:cubicBezTo>
                      <a:cubicBezTo>
                        <a:pt x="2958" y="9411"/>
                        <a:pt x="-147" y="12783"/>
                        <a:pt x="5" y="16774"/>
                      </a:cubicBezTo>
                      <a:cubicBezTo>
                        <a:pt x="167" y="20764"/>
                        <a:pt x="3530" y="23879"/>
                        <a:pt x="7530" y="23717"/>
                      </a:cubicBezTo>
                      <a:cubicBezTo>
                        <a:pt x="11302" y="23574"/>
                        <a:pt x="14322" y="20546"/>
                        <a:pt x="14474" y="16774"/>
                      </a:cubicBezTo>
                      <a:close/>
                    </a:path>
                  </a:pathLst>
                </a:custGeom>
                <a:solidFill>
                  <a:srgbClr val="A6A6A6"/>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E17A2485-A72D-88E1-7410-DCA2561D4A5F}"/>
                    </a:ext>
                  </a:extLst>
                </p:cNvPr>
                <p:cNvSpPr/>
                <p:nvPr/>
              </p:nvSpPr>
              <p:spPr>
                <a:xfrm>
                  <a:off x="9183676" y="5332795"/>
                  <a:ext cx="16491" cy="18192"/>
                </a:xfrm>
                <a:custGeom>
                  <a:avLst/>
                  <a:gdLst>
                    <a:gd name="connsiteX0" fmla="*/ 16482 w 16491"/>
                    <a:gd name="connsiteY0" fmla="*/ 953 h 18192"/>
                    <a:gd name="connsiteX1" fmla="*/ 16482 w 16491"/>
                    <a:gd name="connsiteY1" fmla="*/ 17240 h 18192"/>
                    <a:gd name="connsiteX2" fmla="*/ 15624 w 16491"/>
                    <a:gd name="connsiteY2" fmla="*/ 18193 h 18192"/>
                    <a:gd name="connsiteX3" fmla="*/ 14672 w 16491"/>
                    <a:gd name="connsiteY3" fmla="*/ 17240 h 18192"/>
                    <a:gd name="connsiteX4" fmla="*/ 14672 w 16491"/>
                    <a:gd name="connsiteY4" fmla="*/ 14573 h 18192"/>
                    <a:gd name="connsiteX5" fmla="*/ 7909 w 16491"/>
                    <a:gd name="connsiteY5" fmla="*/ 18193 h 18192"/>
                    <a:gd name="connsiteX6" fmla="*/ 1642 w 16491"/>
                    <a:gd name="connsiteY6" fmla="*/ 6268 h 18192"/>
                    <a:gd name="connsiteX7" fmla="*/ 7909 w 16491"/>
                    <a:gd name="connsiteY7" fmla="*/ 0 h 18192"/>
                    <a:gd name="connsiteX8" fmla="*/ 14672 w 16491"/>
                    <a:gd name="connsiteY8" fmla="*/ 3620 h 18192"/>
                    <a:gd name="connsiteX9" fmla="*/ 14672 w 16491"/>
                    <a:gd name="connsiteY9" fmla="*/ 953 h 18192"/>
                    <a:gd name="connsiteX10" fmla="*/ 15624 w 16491"/>
                    <a:gd name="connsiteY10" fmla="*/ 0 h 18192"/>
                    <a:gd name="connsiteX11" fmla="*/ 16491 w 16491"/>
                    <a:gd name="connsiteY11" fmla="*/ 848 h 18192"/>
                    <a:gd name="connsiteX12" fmla="*/ 16482 w 16491"/>
                    <a:gd name="connsiteY12" fmla="*/ 953 h 18192"/>
                    <a:gd name="connsiteX13" fmla="*/ 14672 w 16491"/>
                    <a:gd name="connsiteY13" fmla="*/ 9049 h 18192"/>
                    <a:gd name="connsiteX14" fmla="*/ 7909 w 16491"/>
                    <a:gd name="connsiteY14" fmla="*/ 1810 h 18192"/>
                    <a:gd name="connsiteX15" fmla="*/ 22 w 16491"/>
                    <a:gd name="connsiteY15" fmla="*/ 8554 h 18192"/>
                    <a:gd name="connsiteX16" fmla="*/ 6766 w 16491"/>
                    <a:gd name="connsiteY16" fmla="*/ 16431 h 18192"/>
                    <a:gd name="connsiteX17" fmla="*/ 14653 w 16491"/>
                    <a:gd name="connsiteY17" fmla="*/ 9697 h 18192"/>
                    <a:gd name="connsiteX18" fmla="*/ 14672 w 16491"/>
                    <a:gd name="connsiteY18" fmla="*/ 9049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91" h="18192">
                      <a:moveTo>
                        <a:pt x="16482" y="953"/>
                      </a:moveTo>
                      <a:lnTo>
                        <a:pt x="16482" y="17240"/>
                      </a:lnTo>
                      <a:cubicBezTo>
                        <a:pt x="16482" y="17736"/>
                        <a:pt x="16110" y="18145"/>
                        <a:pt x="15624" y="18193"/>
                      </a:cubicBezTo>
                      <a:cubicBezTo>
                        <a:pt x="15120" y="18145"/>
                        <a:pt x="14720" y="17745"/>
                        <a:pt x="14672" y="17240"/>
                      </a:cubicBezTo>
                      <a:lnTo>
                        <a:pt x="14672" y="14573"/>
                      </a:lnTo>
                      <a:cubicBezTo>
                        <a:pt x="13148" y="16812"/>
                        <a:pt x="10624" y="18164"/>
                        <a:pt x="7909" y="18193"/>
                      </a:cubicBezTo>
                      <a:cubicBezTo>
                        <a:pt x="2889" y="16631"/>
                        <a:pt x="80" y="11297"/>
                        <a:pt x="1642" y="6268"/>
                      </a:cubicBezTo>
                      <a:cubicBezTo>
                        <a:pt x="2566" y="3277"/>
                        <a:pt x="4918" y="934"/>
                        <a:pt x="7909" y="0"/>
                      </a:cubicBezTo>
                      <a:cubicBezTo>
                        <a:pt x="10624" y="29"/>
                        <a:pt x="13148" y="1381"/>
                        <a:pt x="14672" y="3620"/>
                      </a:cubicBezTo>
                      <a:lnTo>
                        <a:pt x="14672" y="953"/>
                      </a:lnTo>
                      <a:cubicBezTo>
                        <a:pt x="14672" y="429"/>
                        <a:pt x="15101" y="0"/>
                        <a:pt x="15624" y="0"/>
                      </a:cubicBezTo>
                      <a:cubicBezTo>
                        <a:pt x="16101" y="0"/>
                        <a:pt x="16482" y="381"/>
                        <a:pt x="16491" y="848"/>
                      </a:cubicBezTo>
                      <a:cubicBezTo>
                        <a:pt x="16491" y="886"/>
                        <a:pt x="16482" y="914"/>
                        <a:pt x="16482" y="953"/>
                      </a:cubicBezTo>
                      <a:close/>
                      <a:moveTo>
                        <a:pt x="14672" y="9049"/>
                      </a:moveTo>
                      <a:cubicBezTo>
                        <a:pt x="14777" y="5191"/>
                        <a:pt x="11767" y="1962"/>
                        <a:pt x="7909" y="1810"/>
                      </a:cubicBezTo>
                      <a:cubicBezTo>
                        <a:pt x="3871" y="1496"/>
                        <a:pt x="337" y="4515"/>
                        <a:pt x="22" y="8554"/>
                      </a:cubicBezTo>
                      <a:cubicBezTo>
                        <a:pt x="-292" y="12592"/>
                        <a:pt x="2728" y="16116"/>
                        <a:pt x="6766" y="16431"/>
                      </a:cubicBezTo>
                      <a:cubicBezTo>
                        <a:pt x="10805" y="16745"/>
                        <a:pt x="14339" y="13735"/>
                        <a:pt x="14653" y="9697"/>
                      </a:cubicBezTo>
                      <a:cubicBezTo>
                        <a:pt x="14662" y="9477"/>
                        <a:pt x="14672" y="9268"/>
                        <a:pt x="14672" y="9049"/>
                      </a:cubicBezTo>
                      <a:close/>
                    </a:path>
                  </a:pathLst>
                </a:custGeom>
                <a:solidFill>
                  <a:srgbClr val="A6A6A6"/>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905B35EE-481C-6301-3C7A-A7CA9C48A60F}"/>
                    </a:ext>
                  </a:extLst>
                </p:cNvPr>
                <p:cNvSpPr/>
                <p:nvPr/>
              </p:nvSpPr>
              <p:spPr>
                <a:xfrm>
                  <a:off x="9217684" y="5332795"/>
                  <a:ext cx="15655" cy="17812"/>
                </a:xfrm>
                <a:custGeom>
                  <a:avLst/>
                  <a:gdLst>
                    <a:gd name="connsiteX0" fmla="*/ 0 w 15655"/>
                    <a:gd name="connsiteY0" fmla="*/ 9049 h 17812"/>
                    <a:gd name="connsiteX1" fmla="*/ 9525 w 15655"/>
                    <a:gd name="connsiteY1" fmla="*/ 0 h 17812"/>
                    <a:gd name="connsiteX2" fmla="*/ 15335 w 15655"/>
                    <a:gd name="connsiteY2" fmla="*/ 2000 h 17812"/>
                    <a:gd name="connsiteX3" fmla="*/ 15364 w 15655"/>
                    <a:gd name="connsiteY3" fmla="*/ 3210 h 17812"/>
                    <a:gd name="connsiteX4" fmla="*/ 15335 w 15655"/>
                    <a:gd name="connsiteY4" fmla="*/ 3238 h 17812"/>
                    <a:gd name="connsiteX5" fmla="*/ 14126 w 15655"/>
                    <a:gd name="connsiteY5" fmla="*/ 3267 h 17812"/>
                    <a:gd name="connsiteX6" fmla="*/ 14097 w 15655"/>
                    <a:gd name="connsiteY6" fmla="*/ 3238 h 17812"/>
                    <a:gd name="connsiteX7" fmla="*/ 9430 w 15655"/>
                    <a:gd name="connsiteY7" fmla="*/ 1619 h 17812"/>
                    <a:gd name="connsiteX8" fmla="*/ 1305 w 15655"/>
                    <a:gd name="connsiteY8" fmla="*/ 8068 h 17812"/>
                    <a:gd name="connsiteX9" fmla="*/ 7763 w 15655"/>
                    <a:gd name="connsiteY9" fmla="*/ 16193 h 17812"/>
                    <a:gd name="connsiteX10" fmla="*/ 9430 w 15655"/>
                    <a:gd name="connsiteY10" fmla="*/ 16193 h 17812"/>
                    <a:gd name="connsiteX11" fmla="*/ 14097 w 15655"/>
                    <a:gd name="connsiteY11" fmla="*/ 14573 h 17812"/>
                    <a:gd name="connsiteX12" fmla="*/ 15307 w 15655"/>
                    <a:gd name="connsiteY12" fmla="*/ 14545 h 17812"/>
                    <a:gd name="connsiteX13" fmla="*/ 15335 w 15655"/>
                    <a:gd name="connsiteY13" fmla="*/ 14573 h 17812"/>
                    <a:gd name="connsiteX14" fmla="*/ 15459 w 15655"/>
                    <a:gd name="connsiteY14" fmla="*/ 15783 h 17812"/>
                    <a:gd name="connsiteX15" fmla="*/ 15335 w 15655"/>
                    <a:gd name="connsiteY15" fmla="*/ 15907 h 17812"/>
                    <a:gd name="connsiteX16" fmla="*/ 9620 w 15655"/>
                    <a:gd name="connsiteY16" fmla="*/ 17812 h 17812"/>
                    <a:gd name="connsiteX17" fmla="*/ 0 w 15655"/>
                    <a:gd name="connsiteY17" fmla="*/ 9049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55" h="17812">
                      <a:moveTo>
                        <a:pt x="0" y="9049"/>
                      </a:moveTo>
                      <a:cubicBezTo>
                        <a:pt x="257" y="3972"/>
                        <a:pt x="4448" y="-10"/>
                        <a:pt x="9525" y="0"/>
                      </a:cubicBezTo>
                      <a:cubicBezTo>
                        <a:pt x="11630" y="10"/>
                        <a:pt x="13668" y="715"/>
                        <a:pt x="15335" y="2000"/>
                      </a:cubicBezTo>
                      <a:cubicBezTo>
                        <a:pt x="15678" y="2324"/>
                        <a:pt x="15688" y="2867"/>
                        <a:pt x="15364" y="3210"/>
                      </a:cubicBezTo>
                      <a:cubicBezTo>
                        <a:pt x="15354" y="3220"/>
                        <a:pt x="15345" y="3229"/>
                        <a:pt x="15335" y="3238"/>
                      </a:cubicBezTo>
                      <a:cubicBezTo>
                        <a:pt x="15011" y="3581"/>
                        <a:pt x="14469" y="3591"/>
                        <a:pt x="14126" y="3267"/>
                      </a:cubicBezTo>
                      <a:cubicBezTo>
                        <a:pt x="14116" y="3258"/>
                        <a:pt x="14107" y="3248"/>
                        <a:pt x="14097" y="3238"/>
                      </a:cubicBezTo>
                      <a:cubicBezTo>
                        <a:pt x="12783" y="2162"/>
                        <a:pt x="11125" y="1591"/>
                        <a:pt x="9430" y="1619"/>
                      </a:cubicBezTo>
                      <a:cubicBezTo>
                        <a:pt x="5401" y="1162"/>
                        <a:pt x="1772" y="4048"/>
                        <a:pt x="1305" y="8068"/>
                      </a:cubicBezTo>
                      <a:cubicBezTo>
                        <a:pt x="848" y="12097"/>
                        <a:pt x="3734" y="15735"/>
                        <a:pt x="7763" y="16193"/>
                      </a:cubicBezTo>
                      <a:cubicBezTo>
                        <a:pt x="8315" y="16259"/>
                        <a:pt x="8877" y="16259"/>
                        <a:pt x="9430" y="16193"/>
                      </a:cubicBezTo>
                      <a:cubicBezTo>
                        <a:pt x="11125" y="16221"/>
                        <a:pt x="12783" y="15650"/>
                        <a:pt x="14097" y="14573"/>
                      </a:cubicBezTo>
                      <a:cubicBezTo>
                        <a:pt x="14421" y="14231"/>
                        <a:pt x="14964" y="14221"/>
                        <a:pt x="15307" y="14545"/>
                      </a:cubicBezTo>
                      <a:cubicBezTo>
                        <a:pt x="15316" y="14554"/>
                        <a:pt x="15326" y="14564"/>
                        <a:pt x="15335" y="14573"/>
                      </a:cubicBezTo>
                      <a:cubicBezTo>
                        <a:pt x="15707" y="14869"/>
                        <a:pt x="15764" y="15412"/>
                        <a:pt x="15459" y="15783"/>
                      </a:cubicBezTo>
                      <a:cubicBezTo>
                        <a:pt x="15421" y="15821"/>
                        <a:pt x="15383" y="15869"/>
                        <a:pt x="15335" y="15907"/>
                      </a:cubicBezTo>
                      <a:cubicBezTo>
                        <a:pt x="13688" y="17145"/>
                        <a:pt x="11678" y="17812"/>
                        <a:pt x="9620" y="17812"/>
                      </a:cubicBezTo>
                      <a:cubicBezTo>
                        <a:pt x="4610" y="17879"/>
                        <a:pt x="400" y="14049"/>
                        <a:pt x="0" y="9049"/>
                      </a:cubicBezTo>
                      <a:close/>
                    </a:path>
                  </a:pathLst>
                </a:custGeom>
                <a:solidFill>
                  <a:srgbClr val="A6A6A6"/>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3254EF5E-094D-B5A0-22E7-2015BAE3FE28}"/>
                    </a:ext>
                  </a:extLst>
                </p:cNvPr>
                <p:cNvSpPr/>
                <p:nvPr/>
              </p:nvSpPr>
              <p:spPr>
                <a:xfrm>
                  <a:off x="9240541" y="5332795"/>
                  <a:ext cx="14668" cy="18192"/>
                </a:xfrm>
                <a:custGeom>
                  <a:avLst/>
                  <a:gdLst>
                    <a:gd name="connsiteX0" fmla="*/ 6861 w 14668"/>
                    <a:gd name="connsiteY0" fmla="*/ 0 h 18192"/>
                    <a:gd name="connsiteX1" fmla="*/ 13128 w 14668"/>
                    <a:gd name="connsiteY1" fmla="*/ 11925 h 18192"/>
                    <a:gd name="connsiteX2" fmla="*/ 6861 w 14668"/>
                    <a:gd name="connsiteY2" fmla="*/ 18193 h 18192"/>
                    <a:gd name="connsiteX3" fmla="*/ 593 w 14668"/>
                    <a:gd name="connsiteY3" fmla="*/ 6268 h 18192"/>
                    <a:gd name="connsiteX4" fmla="*/ 6861 w 14668"/>
                    <a:gd name="connsiteY4" fmla="*/ 0 h 18192"/>
                    <a:gd name="connsiteX5" fmla="*/ 6861 w 14668"/>
                    <a:gd name="connsiteY5" fmla="*/ 16383 h 18192"/>
                    <a:gd name="connsiteX6" fmla="*/ 14652 w 14668"/>
                    <a:gd name="connsiteY6" fmla="*/ 9544 h 18192"/>
                    <a:gd name="connsiteX7" fmla="*/ 7813 w 14668"/>
                    <a:gd name="connsiteY7" fmla="*/ 1743 h 18192"/>
                    <a:gd name="connsiteX8" fmla="*/ 22 w 14668"/>
                    <a:gd name="connsiteY8" fmla="*/ 8592 h 18192"/>
                    <a:gd name="connsiteX9" fmla="*/ 3 w 14668"/>
                    <a:gd name="connsiteY9" fmla="*/ 9049 h 18192"/>
                    <a:gd name="connsiteX10" fmla="*/ 6861 w 14668"/>
                    <a:gd name="connsiteY10" fmla="*/ 16383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68" h="18192">
                      <a:moveTo>
                        <a:pt x="6861" y="0"/>
                      </a:moveTo>
                      <a:cubicBezTo>
                        <a:pt x="11880" y="1562"/>
                        <a:pt x="14690" y="6896"/>
                        <a:pt x="13128" y="11925"/>
                      </a:cubicBezTo>
                      <a:cubicBezTo>
                        <a:pt x="12204" y="14916"/>
                        <a:pt x="9851" y="17259"/>
                        <a:pt x="6861" y="18193"/>
                      </a:cubicBezTo>
                      <a:cubicBezTo>
                        <a:pt x="1841" y="16631"/>
                        <a:pt x="-969" y="11297"/>
                        <a:pt x="593" y="6268"/>
                      </a:cubicBezTo>
                      <a:cubicBezTo>
                        <a:pt x="1517" y="3277"/>
                        <a:pt x="3870" y="934"/>
                        <a:pt x="6861" y="0"/>
                      </a:cubicBezTo>
                      <a:close/>
                      <a:moveTo>
                        <a:pt x="6861" y="16383"/>
                      </a:moveTo>
                      <a:cubicBezTo>
                        <a:pt x="10899" y="16650"/>
                        <a:pt x="14395" y="13583"/>
                        <a:pt x="14652" y="9544"/>
                      </a:cubicBezTo>
                      <a:cubicBezTo>
                        <a:pt x="14919" y="5496"/>
                        <a:pt x="11852" y="2010"/>
                        <a:pt x="7813" y="1743"/>
                      </a:cubicBezTo>
                      <a:cubicBezTo>
                        <a:pt x="3774" y="1486"/>
                        <a:pt x="279" y="4544"/>
                        <a:pt x="22" y="8592"/>
                      </a:cubicBezTo>
                      <a:cubicBezTo>
                        <a:pt x="12" y="8744"/>
                        <a:pt x="3" y="8897"/>
                        <a:pt x="3" y="9049"/>
                      </a:cubicBezTo>
                      <a:cubicBezTo>
                        <a:pt x="-102" y="12954"/>
                        <a:pt x="2955" y="16231"/>
                        <a:pt x="6861" y="16383"/>
                      </a:cubicBezTo>
                      <a:close/>
                    </a:path>
                  </a:pathLst>
                </a:custGeom>
                <a:solidFill>
                  <a:srgbClr val="A6A6A6"/>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3A628627-1446-F049-30E2-9A8CD8B83EF6}"/>
                    </a:ext>
                  </a:extLst>
                </p:cNvPr>
                <p:cNvSpPr/>
                <p:nvPr/>
              </p:nvSpPr>
              <p:spPr>
                <a:xfrm>
                  <a:off x="9263023" y="5332795"/>
                  <a:ext cx="27717" cy="18192"/>
                </a:xfrm>
                <a:custGeom>
                  <a:avLst/>
                  <a:gdLst>
                    <a:gd name="connsiteX0" fmla="*/ 25717 w 27717"/>
                    <a:gd name="connsiteY0" fmla="*/ 7429 h 18192"/>
                    <a:gd name="connsiteX1" fmla="*/ 20098 w 27717"/>
                    <a:gd name="connsiteY1" fmla="*/ 1810 h 18192"/>
                    <a:gd name="connsiteX2" fmla="*/ 14478 w 27717"/>
                    <a:gd name="connsiteY2" fmla="*/ 7429 h 18192"/>
                    <a:gd name="connsiteX3" fmla="*/ 14478 w 27717"/>
                    <a:gd name="connsiteY3" fmla="*/ 16954 h 18192"/>
                    <a:gd name="connsiteX4" fmla="*/ 14478 w 27717"/>
                    <a:gd name="connsiteY4" fmla="*/ 16954 h 18192"/>
                    <a:gd name="connsiteX5" fmla="*/ 14002 w 27717"/>
                    <a:gd name="connsiteY5" fmla="*/ 17431 h 18192"/>
                    <a:gd name="connsiteX6" fmla="*/ 12478 w 27717"/>
                    <a:gd name="connsiteY6" fmla="*/ 17431 h 18192"/>
                    <a:gd name="connsiteX7" fmla="*/ 12478 w 27717"/>
                    <a:gd name="connsiteY7" fmla="*/ 7906 h 18192"/>
                    <a:gd name="connsiteX8" fmla="*/ 7639 w 27717"/>
                    <a:gd name="connsiteY8" fmla="*/ 1600 h 18192"/>
                    <a:gd name="connsiteX9" fmla="*/ 1333 w 27717"/>
                    <a:gd name="connsiteY9" fmla="*/ 6448 h 18192"/>
                    <a:gd name="connsiteX10" fmla="*/ 1333 w 27717"/>
                    <a:gd name="connsiteY10" fmla="*/ 7906 h 18192"/>
                    <a:gd name="connsiteX11" fmla="*/ 1333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717" y="7429"/>
                      </a:moveTo>
                      <a:cubicBezTo>
                        <a:pt x="25717" y="4324"/>
                        <a:pt x="23203" y="1810"/>
                        <a:pt x="20098" y="1810"/>
                      </a:cubicBezTo>
                      <a:cubicBezTo>
                        <a:pt x="16993" y="1810"/>
                        <a:pt x="14478" y="4324"/>
                        <a:pt x="14478" y="7429"/>
                      </a:cubicBezTo>
                      <a:lnTo>
                        <a:pt x="14478" y="16954"/>
                      </a:lnTo>
                      <a:lnTo>
                        <a:pt x="14478" y="16954"/>
                      </a:lnTo>
                      <a:cubicBezTo>
                        <a:pt x="14478" y="16954"/>
                        <a:pt x="14478" y="16954"/>
                        <a:pt x="14002" y="17431"/>
                      </a:cubicBezTo>
                      <a:lnTo>
                        <a:pt x="12478" y="17431"/>
                      </a:lnTo>
                      <a:lnTo>
                        <a:pt x="12478" y="7906"/>
                      </a:lnTo>
                      <a:cubicBezTo>
                        <a:pt x="12878" y="4829"/>
                        <a:pt x="10716" y="2010"/>
                        <a:pt x="7639" y="1600"/>
                      </a:cubicBezTo>
                      <a:cubicBezTo>
                        <a:pt x="4563" y="1200"/>
                        <a:pt x="1733" y="3372"/>
                        <a:pt x="1333" y="6448"/>
                      </a:cubicBezTo>
                      <a:cubicBezTo>
                        <a:pt x="1267" y="6934"/>
                        <a:pt x="1267" y="7420"/>
                        <a:pt x="1333" y="7906"/>
                      </a:cubicBezTo>
                      <a:lnTo>
                        <a:pt x="1333" y="17431"/>
                      </a:lnTo>
                      <a:cubicBezTo>
                        <a:pt x="1438" y="17640"/>
                        <a:pt x="1438" y="17888"/>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2EDA8426-B95D-450D-55B2-B79E9A67C99C}"/>
                    </a:ext>
                  </a:extLst>
                </p:cNvPr>
                <p:cNvSpPr/>
                <p:nvPr/>
              </p:nvSpPr>
              <p:spPr>
                <a:xfrm>
                  <a:off x="9298456" y="5332795"/>
                  <a:ext cx="27717" cy="18192"/>
                </a:xfrm>
                <a:custGeom>
                  <a:avLst/>
                  <a:gdLst>
                    <a:gd name="connsiteX0" fmla="*/ 25527 w 27717"/>
                    <a:gd name="connsiteY0" fmla="*/ 7429 h 18192"/>
                    <a:gd name="connsiteX1" fmla="*/ 19907 w 27717"/>
                    <a:gd name="connsiteY1" fmla="*/ 1810 h 18192"/>
                    <a:gd name="connsiteX2" fmla="*/ 14288 w 27717"/>
                    <a:gd name="connsiteY2" fmla="*/ 7429 h 18192"/>
                    <a:gd name="connsiteX3" fmla="*/ 14288 w 27717"/>
                    <a:gd name="connsiteY3" fmla="*/ 16954 h 18192"/>
                    <a:gd name="connsiteX4" fmla="*/ 14288 w 27717"/>
                    <a:gd name="connsiteY4" fmla="*/ 16954 h 18192"/>
                    <a:gd name="connsiteX5" fmla="*/ 14288 w 27717"/>
                    <a:gd name="connsiteY5" fmla="*/ 17431 h 18192"/>
                    <a:gd name="connsiteX6" fmla="*/ 12954 w 27717"/>
                    <a:gd name="connsiteY6" fmla="*/ 17431 h 18192"/>
                    <a:gd name="connsiteX7" fmla="*/ 12954 w 27717"/>
                    <a:gd name="connsiteY7" fmla="*/ 7906 h 18192"/>
                    <a:gd name="connsiteX8" fmla="*/ 8115 w 27717"/>
                    <a:gd name="connsiteY8" fmla="*/ 1600 h 18192"/>
                    <a:gd name="connsiteX9" fmla="*/ 1810 w 27717"/>
                    <a:gd name="connsiteY9" fmla="*/ 6448 h 18192"/>
                    <a:gd name="connsiteX10" fmla="*/ 1810 w 27717"/>
                    <a:gd name="connsiteY10" fmla="*/ 7906 h 18192"/>
                    <a:gd name="connsiteX11" fmla="*/ 1810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527" y="7429"/>
                      </a:moveTo>
                      <a:cubicBezTo>
                        <a:pt x="25527" y="4324"/>
                        <a:pt x="23012" y="1810"/>
                        <a:pt x="19907" y="1810"/>
                      </a:cubicBezTo>
                      <a:cubicBezTo>
                        <a:pt x="16802" y="1810"/>
                        <a:pt x="14288" y="4324"/>
                        <a:pt x="14288" y="7429"/>
                      </a:cubicBezTo>
                      <a:lnTo>
                        <a:pt x="14288" y="16954"/>
                      </a:lnTo>
                      <a:lnTo>
                        <a:pt x="14288" y="16954"/>
                      </a:lnTo>
                      <a:cubicBezTo>
                        <a:pt x="14288" y="16954"/>
                        <a:pt x="14288" y="16954"/>
                        <a:pt x="14288" y="17431"/>
                      </a:cubicBezTo>
                      <a:lnTo>
                        <a:pt x="12954" y="17431"/>
                      </a:lnTo>
                      <a:lnTo>
                        <a:pt x="12954" y="7906"/>
                      </a:lnTo>
                      <a:cubicBezTo>
                        <a:pt x="13354" y="4829"/>
                        <a:pt x="11192" y="2010"/>
                        <a:pt x="8115" y="1600"/>
                      </a:cubicBezTo>
                      <a:cubicBezTo>
                        <a:pt x="5039" y="1200"/>
                        <a:pt x="2210" y="3372"/>
                        <a:pt x="1810" y="6448"/>
                      </a:cubicBezTo>
                      <a:cubicBezTo>
                        <a:pt x="1743" y="6934"/>
                        <a:pt x="1743" y="7420"/>
                        <a:pt x="1810" y="7906"/>
                      </a:cubicBezTo>
                      <a:lnTo>
                        <a:pt x="1810" y="17431"/>
                      </a:lnTo>
                      <a:cubicBezTo>
                        <a:pt x="1791" y="17726"/>
                        <a:pt x="1610" y="17983"/>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44CC2D20-357B-34BE-5589-8F0DFCCA157B}"/>
                    </a:ext>
                  </a:extLst>
                </p:cNvPr>
                <p:cNvSpPr/>
                <p:nvPr/>
              </p:nvSpPr>
              <p:spPr>
                <a:xfrm>
                  <a:off x="9331977" y="5332837"/>
                  <a:ext cx="17532" cy="18342"/>
                </a:xfrm>
                <a:custGeom>
                  <a:avLst/>
                  <a:gdLst>
                    <a:gd name="connsiteX0" fmla="*/ 6 w 17532"/>
                    <a:gd name="connsiteY0" fmla="*/ 9103 h 18342"/>
                    <a:gd name="connsiteX1" fmla="*/ 8436 w 17532"/>
                    <a:gd name="connsiteY1" fmla="*/ 6 h 18342"/>
                    <a:gd name="connsiteX2" fmla="*/ 17532 w 17532"/>
                    <a:gd name="connsiteY2" fmla="*/ 8436 h 18342"/>
                    <a:gd name="connsiteX3" fmla="*/ 17532 w 17532"/>
                    <a:gd name="connsiteY3" fmla="*/ 8436 h 18342"/>
                    <a:gd name="connsiteX4" fmla="*/ 16675 w 17532"/>
                    <a:gd name="connsiteY4" fmla="*/ 9293 h 18342"/>
                    <a:gd name="connsiteX5" fmla="*/ 1816 w 17532"/>
                    <a:gd name="connsiteY5" fmla="*/ 9293 h 18342"/>
                    <a:gd name="connsiteX6" fmla="*/ 8769 w 17532"/>
                    <a:gd name="connsiteY6" fmla="*/ 16247 h 18342"/>
                    <a:gd name="connsiteX7" fmla="*/ 14675 w 17532"/>
                    <a:gd name="connsiteY7" fmla="*/ 12913 h 18342"/>
                    <a:gd name="connsiteX8" fmla="*/ 15818 w 17532"/>
                    <a:gd name="connsiteY8" fmla="*/ 12913 h 18342"/>
                    <a:gd name="connsiteX9" fmla="*/ 15818 w 17532"/>
                    <a:gd name="connsiteY9" fmla="*/ 14246 h 18342"/>
                    <a:gd name="connsiteX10" fmla="*/ 8484 w 17532"/>
                    <a:gd name="connsiteY10" fmla="*/ 18342 h 18342"/>
                    <a:gd name="connsiteX11" fmla="*/ 6 w 17532"/>
                    <a:gd name="connsiteY11" fmla="*/ 9103 h 18342"/>
                    <a:gd name="connsiteX12" fmla="*/ 1911 w 17532"/>
                    <a:gd name="connsiteY12" fmla="*/ 7674 h 18342"/>
                    <a:gd name="connsiteX13" fmla="*/ 15627 w 17532"/>
                    <a:gd name="connsiteY13" fmla="*/ 7674 h 18342"/>
                    <a:gd name="connsiteX14" fmla="*/ 8769 w 17532"/>
                    <a:gd name="connsiteY14" fmla="*/ 1768 h 18342"/>
                    <a:gd name="connsiteX15" fmla="*/ 1911 w 17532"/>
                    <a:gd name="connsiteY15" fmla="*/ 7674 h 1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532" h="18342">
                      <a:moveTo>
                        <a:pt x="6" y="9103"/>
                      </a:moveTo>
                      <a:cubicBezTo>
                        <a:pt x="-175" y="4264"/>
                        <a:pt x="3597" y="187"/>
                        <a:pt x="8436" y="6"/>
                      </a:cubicBezTo>
                      <a:cubicBezTo>
                        <a:pt x="13275" y="-175"/>
                        <a:pt x="17351" y="3597"/>
                        <a:pt x="17532" y="8436"/>
                      </a:cubicBezTo>
                      <a:lnTo>
                        <a:pt x="17532" y="8436"/>
                      </a:lnTo>
                      <a:cubicBezTo>
                        <a:pt x="17532" y="8912"/>
                        <a:pt x="17151" y="9293"/>
                        <a:pt x="16675" y="9293"/>
                      </a:cubicBezTo>
                      <a:lnTo>
                        <a:pt x="1816" y="9293"/>
                      </a:lnTo>
                      <a:cubicBezTo>
                        <a:pt x="1816" y="13132"/>
                        <a:pt x="4931" y="16247"/>
                        <a:pt x="8769" y="16247"/>
                      </a:cubicBezTo>
                      <a:cubicBezTo>
                        <a:pt x="11189" y="16275"/>
                        <a:pt x="13446" y="14999"/>
                        <a:pt x="14675" y="12913"/>
                      </a:cubicBezTo>
                      <a:cubicBezTo>
                        <a:pt x="15018" y="12655"/>
                        <a:pt x="15475" y="12655"/>
                        <a:pt x="15818" y="12913"/>
                      </a:cubicBezTo>
                      <a:cubicBezTo>
                        <a:pt x="16180" y="13284"/>
                        <a:pt x="16180" y="13875"/>
                        <a:pt x="15818" y="14246"/>
                      </a:cubicBezTo>
                      <a:cubicBezTo>
                        <a:pt x="14265" y="16808"/>
                        <a:pt x="11484" y="18371"/>
                        <a:pt x="8484" y="18342"/>
                      </a:cubicBezTo>
                      <a:cubicBezTo>
                        <a:pt x="3616" y="18085"/>
                        <a:pt x="-156" y="13980"/>
                        <a:pt x="6" y="9103"/>
                      </a:cubicBezTo>
                      <a:close/>
                      <a:moveTo>
                        <a:pt x="1911" y="7674"/>
                      </a:moveTo>
                      <a:lnTo>
                        <a:pt x="15627" y="7674"/>
                      </a:lnTo>
                      <a:cubicBezTo>
                        <a:pt x="15075" y="4302"/>
                        <a:pt x="12189" y="1816"/>
                        <a:pt x="8769" y="1768"/>
                      </a:cubicBezTo>
                      <a:cubicBezTo>
                        <a:pt x="5369" y="1854"/>
                        <a:pt x="2502" y="4321"/>
                        <a:pt x="1911" y="7674"/>
                      </a:cubicBezTo>
                      <a:close/>
                    </a:path>
                  </a:pathLst>
                </a:custGeom>
                <a:solidFill>
                  <a:srgbClr val="A6A6A6"/>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45CF7D5A-BB25-954A-F3DE-E99D7AAB2068}"/>
                    </a:ext>
                  </a:extLst>
                </p:cNvPr>
                <p:cNvSpPr/>
                <p:nvPr/>
              </p:nvSpPr>
              <p:spPr>
                <a:xfrm>
                  <a:off x="9356368" y="5332786"/>
                  <a:ext cx="14763" cy="18202"/>
                </a:xfrm>
                <a:custGeom>
                  <a:avLst/>
                  <a:gdLst>
                    <a:gd name="connsiteX0" fmla="*/ 12478 w 14763"/>
                    <a:gd name="connsiteY0" fmla="*/ 7439 h 18202"/>
                    <a:gd name="connsiteX1" fmla="*/ 6858 w 14763"/>
                    <a:gd name="connsiteY1" fmla="*/ 1819 h 18202"/>
                    <a:gd name="connsiteX2" fmla="*/ 1238 w 14763"/>
                    <a:gd name="connsiteY2" fmla="*/ 7439 h 18202"/>
                    <a:gd name="connsiteX3" fmla="*/ 1238 w 14763"/>
                    <a:gd name="connsiteY3" fmla="*/ 17441 h 18202"/>
                    <a:gd name="connsiteX4" fmla="*/ 1238 w 14763"/>
                    <a:gd name="connsiteY4" fmla="*/ 17441 h 18202"/>
                    <a:gd name="connsiteX5" fmla="*/ 571 w 14763"/>
                    <a:gd name="connsiteY5" fmla="*/ 17441 h 18202"/>
                    <a:gd name="connsiteX6" fmla="*/ 571 w 14763"/>
                    <a:gd name="connsiteY6" fmla="*/ 17441 h 18202"/>
                    <a:gd name="connsiteX7" fmla="*/ 0 w 14763"/>
                    <a:gd name="connsiteY7" fmla="*/ 17441 h 18202"/>
                    <a:gd name="connsiteX8" fmla="*/ 0 w 14763"/>
                    <a:gd name="connsiteY8" fmla="*/ 17441 h 18202"/>
                    <a:gd name="connsiteX9" fmla="*/ 0 w 14763"/>
                    <a:gd name="connsiteY9" fmla="*/ 867 h 18202"/>
                    <a:gd name="connsiteX10" fmla="*/ 848 w 14763"/>
                    <a:gd name="connsiteY10" fmla="*/ 0 h 18202"/>
                    <a:gd name="connsiteX11" fmla="*/ 952 w 14763"/>
                    <a:gd name="connsiteY11" fmla="*/ 10 h 18202"/>
                    <a:gd name="connsiteX12" fmla="*/ 1810 w 14763"/>
                    <a:gd name="connsiteY12" fmla="*/ 867 h 18202"/>
                    <a:gd name="connsiteX13" fmla="*/ 1810 w 14763"/>
                    <a:gd name="connsiteY13" fmla="*/ 3058 h 18202"/>
                    <a:gd name="connsiteX14" fmla="*/ 7429 w 14763"/>
                    <a:gd name="connsiteY14" fmla="*/ 486 h 18202"/>
                    <a:gd name="connsiteX15" fmla="*/ 14764 w 14763"/>
                    <a:gd name="connsiteY15" fmla="*/ 7820 h 18202"/>
                    <a:gd name="connsiteX16" fmla="*/ 14764 w 14763"/>
                    <a:gd name="connsiteY16" fmla="*/ 17345 h 18202"/>
                    <a:gd name="connsiteX17" fmla="*/ 13906 w 14763"/>
                    <a:gd name="connsiteY17" fmla="*/ 18202 h 18202"/>
                    <a:gd name="connsiteX18" fmla="*/ 13049 w 14763"/>
                    <a:gd name="connsiteY18" fmla="*/ 17345 h 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763" h="18202">
                      <a:moveTo>
                        <a:pt x="12478" y="7439"/>
                      </a:moveTo>
                      <a:cubicBezTo>
                        <a:pt x="12430" y="4353"/>
                        <a:pt x="9944" y="1867"/>
                        <a:pt x="6858" y="1819"/>
                      </a:cubicBezTo>
                      <a:cubicBezTo>
                        <a:pt x="3772" y="1867"/>
                        <a:pt x="1286" y="4353"/>
                        <a:pt x="1238" y="7439"/>
                      </a:cubicBezTo>
                      <a:lnTo>
                        <a:pt x="1238" y="17441"/>
                      </a:lnTo>
                      <a:cubicBezTo>
                        <a:pt x="1238" y="17441"/>
                        <a:pt x="1238" y="17441"/>
                        <a:pt x="1238" y="17441"/>
                      </a:cubicBezTo>
                      <a:cubicBezTo>
                        <a:pt x="1029" y="17526"/>
                        <a:pt x="781" y="17526"/>
                        <a:pt x="571" y="17441"/>
                      </a:cubicBezTo>
                      <a:lnTo>
                        <a:pt x="571" y="17441"/>
                      </a:lnTo>
                      <a:cubicBezTo>
                        <a:pt x="381" y="17479"/>
                        <a:pt x="190" y="17479"/>
                        <a:pt x="0" y="17441"/>
                      </a:cubicBezTo>
                      <a:lnTo>
                        <a:pt x="0" y="17441"/>
                      </a:lnTo>
                      <a:lnTo>
                        <a:pt x="0" y="867"/>
                      </a:lnTo>
                      <a:cubicBezTo>
                        <a:pt x="0" y="391"/>
                        <a:pt x="381" y="10"/>
                        <a:pt x="848" y="0"/>
                      </a:cubicBezTo>
                      <a:cubicBezTo>
                        <a:pt x="886" y="0"/>
                        <a:pt x="924" y="10"/>
                        <a:pt x="952" y="10"/>
                      </a:cubicBezTo>
                      <a:cubicBezTo>
                        <a:pt x="1429" y="10"/>
                        <a:pt x="1810" y="391"/>
                        <a:pt x="1810" y="867"/>
                      </a:cubicBezTo>
                      <a:lnTo>
                        <a:pt x="1810" y="3058"/>
                      </a:lnTo>
                      <a:cubicBezTo>
                        <a:pt x="3200" y="1391"/>
                        <a:pt x="5267" y="448"/>
                        <a:pt x="7429" y="486"/>
                      </a:cubicBezTo>
                      <a:cubicBezTo>
                        <a:pt x="11478" y="486"/>
                        <a:pt x="14764" y="3772"/>
                        <a:pt x="14764" y="7820"/>
                      </a:cubicBezTo>
                      <a:lnTo>
                        <a:pt x="14764" y="17345"/>
                      </a:lnTo>
                      <a:cubicBezTo>
                        <a:pt x="14764" y="17821"/>
                        <a:pt x="14383" y="18202"/>
                        <a:pt x="13906" y="18202"/>
                      </a:cubicBezTo>
                      <a:cubicBezTo>
                        <a:pt x="13430" y="18202"/>
                        <a:pt x="13049" y="17821"/>
                        <a:pt x="13049" y="17345"/>
                      </a:cubicBezTo>
                      <a:close/>
                    </a:path>
                  </a:pathLst>
                </a:custGeom>
                <a:solidFill>
                  <a:srgbClr val="A6A6A6"/>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A197EA5E-6575-41D9-E35B-2717A45F90C9}"/>
                    </a:ext>
                  </a:extLst>
                </p:cNvPr>
                <p:cNvSpPr/>
                <p:nvPr/>
              </p:nvSpPr>
              <p:spPr>
                <a:xfrm>
                  <a:off x="9376656" y="5325461"/>
                  <a:ext cx="8191" cy="25528"/>
                </a:xfrm>
                <a:custGeom>
                  <a:avLst/>
                  <a:gdLst>
                    <a:gd name="connsiteX0" fmla="*/ 8192 w 8191"/>
                    <a:gd name="connsiteY0" fmla="*/ 8287 h 25528"/>
                    <a:gd name="connsiteX1" fmla="*/ 7334 w 8191"/>
                    <a:gd name="connsiteY1" fmla="*/ 9144 h 25528"/>
                    <a:gd name="connsiteX2" fmla="*/ 5048 w 8191"/>
                    <a:gd name="connsiteY2" fmla="*/ 9144 h 25528"/>
                    <a:gd name="connsiteX3" fmla="*/ 5048 w 8191"/>
                    <a:gd name="connsiteY3" fmla="*/ 22384 h 25528"/>
                    <a:gd name="connsiteX4" fmla="*/ 6382 w 8191"/>
                    <a:gd name="connsiteY4" fmla="*/ 23717 h 25528"/>
                    <a:gd name="connsiteX5" fmla="*/ 6991 w 8191"/>
                    <a:gd name="connsiteY5" fmla="*/ 24918 h 25528"/>
                    <a:gd name="connsiteX6" fmla="*/ 6382 w 8191"/>
                    <a:gd name="connsiteY6" fmla="*/ 25527 h 25528"/>
                    <a:gd name="connsiteX7" fmla="*/ 3143 w 8191"/>
                    <a:gd name="connsiteY7" fmla="*/ 22479 h 25528"/>
                    <a:gd name="connsiteX8" fmla="*/ 3143 w 8191"/>
                    <a:gd name="connsiteY8" fmla="*/ 22384 h 25528"/>
                    <a:gd name="connsiteX9" fmla="*/ 3143 w 8191"/>
                    <a:gd name="connsiteY9" fmla="*/ 9144 h 25528"/>
                    <a:gd name="connsiteX10" fmla="*/ 857 w 8191"/>
                    <a:gd name="connsiteY10" fmla="*/ 9144 h 25528"/>
                    <a:gd name="connsiteX11" fmla="*/ 0 w 8191"/>
                    <a:gd name="connsiteY11" fmla="*/ 8287 h 25528"/>
                    <a:gd name="connsiteX12" fmla="*/ 857 w 8191"/>
                    <a:gd name="connsiteY12" fmla="*/ 7334 h 25528"/>
                    <a:gd name="connsiteX13" fmla="*/ 3620 w 8191"/>
                    <a:gd name="connsiteY13" fmla="*/ 7334 h 25528"/>
                    <a:gd name="connsiteX14" fmla="*/ 3620 w 8191"/>
                    <a:gd name="connsiteY14" fmla="*/ 857 h 25528"/>
                    <a:gd name="connsiteX15" fmla="*/ 4477 w 8191"/>
                    <a:gd name="connsiteY15" fmla="*/ 0 h 25528"/>
                    <a:gd name="connsiteX16" fmla="*/ 5525 w 8191"/>
                    <a:gd name="connsiteY16" fmla="*/ 857 h 25528"/>
                    <a:gd name="connsiteX17" fmla="*/ 5525 w 8191"/>
                    <a:gd name="connsiteY17" fmla="*/ 7620 h 25528"/>
                    <a:gd name="connsiteX18" fmla="*/ 7811 w 8191"/>
                    <a:gd name="connsiteY18" fmla="*/ 7620 h 25528"/>
                    <a:gd name="connsiteX19" fmla="*/ 8192 w 8191"/>
                    <a:gd name="connsiteY19" fmla="*/ 8287 h 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91" h="25528">
                      <a:moveTo>
                        <a:pt x="8192" y="8287"/>
                      </a:moveTo>
                      <a:cubicBezTo>
                        <a:pt x="8144" y="8744"/>
                        <a:pt x="7792" y="9096"/>
                        <a:pt x="7334" y="9144"/>
                      </a:cubicBezTo>
                      <a:lnTo>
                        <a:pt x="5048" y="9144"/>
                      </a:lnTo>
                      <a:lnTo>
                        <a:pt x="5048" y="22384"/>
                      </a:lnTo>
                      <a:cubicBezTo>
                        <a:pt x="5096" y="23098"/>
                        <a:pt x="5667" y="23670"/>
                        <a:pt x="6382" y="23717"/>
                      </a:cubicBezTo>
                      <a:cubicBezTo>
                        <a:pt x="6877" y="23879"/>
                        <a:pt x="7153" y="24422"/>
                        <a:pt x="6991" y="24918"/>
                      </a:cubicBezTo>
                      <a:cubicBezTo>
                        <a:pt x="6896" y="25203"/>
                        <a:pt x="6668" y="25432"/>
                        <a:pt x="6382" y="25527"/>
                      </a:cubicBezTo>
                      <a:cubicBezTo>
                        <a:pt x="4648" y="25584"/>
                        <a:pt x="3200" y="24213"/>
                        <a:pt x="3143" y="22479"/>
                      </a:cubicBezTo>
                      <a:cubicBezTo>
                        <a:pt x="3143" y="22451"/>
                        <a:pt x="3143" y="22412"/>
                        <a:pt x="3143" y="22384"/>
                      </a:cubicBezTo>
                      <a:lnTo>
                        <a:pt x="3143" y="9144"/>
                      </a:lnTo>
                      <a:lnTo>
                        <a:pt x="857" y="9144"/>
                      </a:lnTo>
                      <a:cubicBezTo>
                        <a:pt x="0" y="9144"/>
                        <a:pt x="0" y="8668"/>
                        <a:pt x="0" y="8287"/>
                      </a:cubicBezTo>
                      <a:cubicBezTo>
                        <a:pt x="0" y="7906"/>
                        <a:pt x="0" y="7334"/>
                        <a:pt x="857" y="7334"/>
                      </a:cubicBezTo>
                      <a:lnTo>
                        <a:pt x="3620" y="7334"/>
                      </a:lnTo>
                      <a:lnTo>
                        <a:pt x="3620" y="857"/>
                      </a:lnTo>
                      <a:cubicBezTo>
                        <a:pt x="3696" y="419"/>
                        <a:pt x="4039" y="76"/>
                        <a:pt x="4477" y="0"/>
                      </a:cubicBezTo>
                      <a:cubicBezTo>
                        <a:pt x="4991" y="-9"/>
                        <a:pt x="5429" y="352"/>
                        <a:pt x="5525" y="857"/>
                      </a:cubicBezTo>
                      <a:lnTo>
                        <a:pt x="5525" y="7620"/>
                      </a:lnTo>
                      <a:lnTo>
                        <a:pt x="7811" y="7620"/>
                      </a:lnTo>
                      <a:cubicBezTo>
                        <a:pt x="8030" y="7782"/>
                        <a:pt x="8163" y="8020"/>
                        <a:pt x="8192" y="8287"/>
                      </a:cubicBezTo>
                      <a:close/>
                    </a:path>
                  </a:pathLst>
                </a:custGeom>
                <a:solidFill>
                  <a:srgbClr val="A6A6A6"/>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7945102-2441-C957-7057-835839220799}"/>
                    </a:ext>
                  </a:extLst>
                </p:cNvPr>
                <p:cNvSpPr/>
                <p:nvPr/>
              </p:nvSpPr>
              <p:spPr>
                <a:xfrm>
                  <a:off x="9392944"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6AB8FB32-46A1-6D2E-8148-0AD1799FDA7E}"/>
                    </a:ext>
                  </a:extLst>
                </p:cNvPr>
                <p:cNvSpPr/>
                <p:nvPr/>
              </p:nvSpPr>
              <p:spPr>
                <a:xfrm>
                  <a:off x="9401513" y="5347271"/>
                  <a:ext cx="3717" cy="3717"/>
                </a:xfrm>
                <a:custGeom>
                  <a:avLst/>
                  <a:gdLst>
                    <a:gd name="connsiteX0" fmla="*/ 1813 w 3717"/>
                    <a:gd name="connsiteY0" fmla="*/ 3 h 3717"/>
                    <a:gd name="connsiteX1" fmla="*/ 3718 w 3717"/>
                    <a:gd name="connsiteY1" fmla="*/ 1717 h 3717"/>
                    <a:gd name="connsiteX2" fmla="*/ 3718 w 3717"/>
                    <a:gd name="connsiteY2" fmla="*/ 1813 h 3717"/>
                    <a:gd name="connsiteX3" fmla="*/ 1813 w 3717"/>
                    <a:gd name="connsiteY3" fmla="*/ 3718 h 3717"/>
                    <a:gd name="connsiteX4" fmla="*/ 3 w 3717"/>
                    <a:gd name="connsiteY4" fmla="*/ 1908 h 3717"/>
                    <a:gd name="connsiteX5" fmla="*/ 3 w 3717"/>
                    <a:gd name="connsiteY5" fmla="*/ 1813 h 3717"/>
                    <a:gd name="connsiteX6" fmla="*/ 1613 w 3717"/>
                    <a:gd name="connsiteY6" fmla="*/ 3 h 3717"/>
                    <a:gd name="connsiteX7" fmla="*/ 1813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813" y="3"/>
                      </a:moveTo>
                      <a:cubicBezTo>
                        <a:pt x="2813" y="-54"/>
                        <a:pt x="3661" y="717"/>
                        <a:pt x="3718" y="1717"/>
                      </a:cubicBezTo>
                      <a:cubicBezTo>
                        <a:pt x="3718" y="1746"/>
                        <a:pt x="3718" y="1784"/>
                        <a:pt x="3718" y="1813"/>
                      </a:cubicBezTo>
                      <a:cubicBezTo>
                        <a:pt x="3718" y="2860"/>
                        <a:pt x="2861" y="3718"/>
                        <a:pt x="1813" y="3718"/>
                      </a:cubicBezTo>
                      <a:cubicBezTo>
                        <a:pt x="813" y="3718"/>
                        <a:pt x="3" y="2908"/>
                        <a:pt x="3" y="1908"/>
                      </a:cubicBezTo>
                      <a:cubicBezTo>
                        <a:pt x="3" y="1879"/>
                        <a:pt x="3" y="1841"/>
                        <a:pt x="3" y="1813"/>
                      </a:cubicBezTo>
                      <a:cubicBezTo>
                        <a:pt x="-54" y="870"/>
                        <a:pt x="670" y="60"/>
                        <a:pt x="1613" y="3"/>
                      </a:cubicBezTo>
                      <a:cubicBezTo>
                        <a:pt x="1680" y="3"/>
                        <a:pt x="1746" y="3"/>
                        <a:pt x="1813" y="3"/>
                      </a:cubicBezTo>
                      <a:close/>
                    </a:path>
                  </a:pathLst>
                </a:custGeom>
                <a:solidFill>
                  <a:srgbClr val="A6A6A6"/>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A9882D3D-0E65-6D41-D120-814E6760C7A4}"/>
                    </a:ext>
                  </a:extLst>
                </p:cNvPr>
                <p:cNvSpPr/>
                <p:nvPr/>
              </p:nvSpPr>
              <p:spPr>
                <a:xfrm>
                  <a:off x="9409993"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4CE23CA0-31AF-2896-BAF5-2032A813E444}"/>
                    </a:ext>
                  </a:extLst>
                </p:cNvPr>
                <p:cNvSpPr/>
                <p:nvPr/>
              </p:nvSpPr>
              <p:spPr>
                <a:xfrm rot="10800000">
                  <a:off x="8939173" y="3743835"/>
                  <a:ext cx="1510855" cy="1160907"/>
                </a:xfrm>
                <a:custGeom>
                  <a:avLst/>
                  <a:gdLst>
                    <a:gd name="connsiteX0" fmla="*/ 0 w 1510855"/>
                    <a:gd name="connsiteY0" fmla="*/ 0 h 1160907"/>
                    <a:gd name="connsiteX1" fmla="*/ 1510856 w 1510855"/>
                    <a:gd name="connsiteY1" fmla="*/ 0 h 1160907"/>
                    <a:gd name="connsiteX2" fmla="*/ 1510856 w 1510855"/>
                    <a:gd name="connsiteY2" fmla="*/ 1160907 h 1160907"/>
                    <a:gd name="connsiteX3" fmla="*/ 0 w 1510855"/>
                    <a:gd name="connsiteY3" fmla="*/ 1160907 h 1160907"/>
                  </a:gdLst>
                  <a:ahLst/>
                  <a:cxnLst>
                    <a:cxn ang="0">
                      <a:pos x="connsiteX0" y="connsiteY0"/>
                    </a:cxn>
                    <a:cxn ang="0">
                      <a:pos x="connsiteX1" y="connsiteY1"/>
                    </a:cxn>
                    <a:cxn ang="0">
                      <a:pos x="connsiteX2" y="connsiteY2"/>
                    </a:cxn>
                    <a:cxn ang="0">
                      <a:pos x="connsiteX3" y="connsiteY3"/>
                    </a:cxn>
                  </a:cxnLst>
                  <a:rect l="l" t="t" r="r" b="b"/>
                  <a:pathLst>
                    <a:path w="1510855" h="1160907">
                      <a:moveTo>
                        <a:pt x="0" y="0"/>
                      </a:moveTo>
                      <a:lnTo>
                        <a:pt x="1510856" y="0"/>
                      </a:lnTo>
                      <a:lnTo>
                        <a:pt x="1510856" y="1160907"/>
                      </a:lnTo>
                      <a:lnTo>
                        <a:pt x="0" y="1160907"/>
                      </a:lnTo>
                      <a:close/>
                    </a:path>
                  </a:pathLst>
                </a:custGeom>
                <a:solidFill>
                  <a:srgbClr val="EBEBEB"/>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F8E30A8F-48C5-C7DC-2794-3B94A999B323}"/>
                    </a:ext>
                  </a:extLst>
                </p:cNvPr>
                <p:cNvSpPr/>
                <p:nvPr/>
              </p:nvSpPr>
              <p:spPr>
                <a:xfrm>
                  <a:off x="9132262" y="3941038"/>
                  <a:ext cx="202732" cy="202714"/>
                </a:xfrm>
                <a:custGeom>
                  <a:avLst/>
                  <a:gdLst>
                    <a:gd name="connsiteX0" fmla="*/ 1983 w 202732"/>
                    <a:gd name="connsiteY0" fmla="*/ 81498 h 202714"/>
                    <a:gd name="connsiteX1" fmla="*/ 81517 w 202732"/>
                    <a:gd name="connsiteY1" fmla="*/ 200732 h 202714"/>
                    <a:gd name="connsiteX2" fmla="*/ 200750 w 202732"/>
                    <a:gd name="connsiteY2" fmla="*/ 121198 h 202714"/>
                    <a:gd name="connsiteX3" fmla="*/ 121217 w 202732"/>
                    <a:gd name="connsiteY3" fmla="*/ 1965 h 202714"/>
                    <a:gd name="connsiteX4" fmla="*/ 81517 w 202732"/>
                    <a:gd name="connsiteY4" fmla="*/ 1965 h 202714"/>
                    <a:gd name="connsiteX5" fmla="*/ 1983 w 202732"/>
                    <a:gd name="connsiteY5" fmla="*/ 81498 h 20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732" h="202714">
                      <a:moveTo>
                        <a:pt x="1983" y="81498"/>
                      </a:moveTo>
                      <a:cubicBezTo>
                        <a:pt x="-8981" y="136391"/>
                        <a:pt x="26624" y="189769"/>
                        <a:pt x="81517" y="200732"/>
                      </a:cubicBezTo>
                      <a:cubicBezTo>
                        <a:pt x="136409" y="211696"/>
                        <a:pt x="189787" y="176081"/>
                        <a:pt x="200750" y="121198"/>
                      </a:cubicBezTo>
                      <a:cubicBezTo>
                        <a:pt x="211714" y="66306"/>
                        <a:pt x="176100" y="12928"/>
                        <a:pt x="121217" y="1965"/>
                      </a:cubicBezTo>
                      <a:cubicBezTo>
                        <a:pt x="108110" y="-655"/>
                        <a:pt x="94623" y="-655"/>
                        <a:pt x="81517" y="1965"/>
                      </a:cubicBezTo>
                      <a:cubicBezTo>
                        <a:pt x="41378" y="9985"/>
                        <a:pt x="10003" y="41360"/>
                        <a:pt x="1983" y="81498"/>
                      </a:cubicBezTo>
                      <a:close/>
                    </a:path>
                  </a:pathLst>
                </a:custGeom>
                <a:solidFill>
                  <a:srgbClr val="FFFFFF"/>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EC98596A-83D4-7E64-9356-185C592BF3BA}"/>
                    </a:ext>
                  </a:extLst>
                </p:cNvPr>
                <p:cNvSpPr/>
                <p:nvPr/>
              </p:nvSpPr>
              <p:spPr>
                <a:xfrm>
                  <a:off x="9358082" y="4143504"/>
                  <a:ext cx="1091945" cy="516254"/>
                </a:xfrm>
                <a:custGeom>
                  <a:avLst/>
                  <a:gdLst>
                    <a:gd name="connsiteX0" fmla="*/ 0 w 1091945"/>
                    <a:gd name="connsiteY0" fmla="*/ 516255 h 516254"/>
                    <a:gd name="connsiteX1" fmla="*/ 1091946 w 1091945"/>
                    <a:gd name="connsiteY1" fmla="*/ 516255 h 516254"/>
                    <a:gd name="connsiteX2" fmla="*/ 545973 w 1091945"/>
                    <a:gd name="connsiteY2" fmla="*/ 0 h 516254"/>
                    <a:gd name="connsiteX3" fmla="*/ 0 w 1091945"/>
                    <a:gd name="connsiteY3" fmla="*/ 516255 h 516254"/>
                  </a:gdLst>
                  <a:ahLst/>
                  <a:cxnLst>
                    <a:cxn ang="0">
                      <a:pos x="connsiteX0" y="connsiteY0"/>
                    </a:cxn>
                    <a:cxn ang="0">
                      <a:pos x="connsiteX1" y="connsiteY1"/>
                    </a:cxn>
                    <a:cxn ang="0">
                      <a:pos x="connsiteX2" y="connsiteY2"/>
                    </a:cxn>
                    <a:cxn ang="0">
                      <a:pos x="connsiteX3" y="connsiteY3"/>
                    </a:cxn>
                  </a:cxnLst>
                  <a:rect l="l" t="t" r="r" b="b"/>
                  <a:pathLst>
                    <a:path w="1091945" h="516254">
                      <a:moveTo>
                        <a:pt x="0" y="516255"/>
                      </a:moveTo>
                      <a:lnTo>
                        <a:pt x="1091946" y="516255"/>
                      </a:lnTo>
                      <a:lnTo>
                        <a:pt x="545973" y="0"/>
                      </a:lnTo>
                      <a:lnTo>
                        <a:pt x="0" y="516255"/>
                      </a:lnTo>
                      <a:close/>
                    </a:path>
                  </a:pathLst>
                </a:custGeom>
                <a:solidFill>
                  <a:srgbClr val="FFFFFF"/>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346F8542-6F0D-357D-041D-0365C4A701CA}"/>
                    </a:ext>
                  </a:extLst>
                </p:cNvPr>
                <p:cNvSpPr/>
                <p:nvPr/>
              </p:nvSpPr>
              <p:spPr>
                <a:xfrm>
                  <a:off x="8939173" y="4324098"/>
                  <a:ext cx="901541" cy="336137"/>
                </a:xfrm>
                <a:custGeom>
                  <a:avLst/>
                  <a:gdLst>
                    <a:gd name="connsiteX0" fmla="*/ 0 w 901541"/>
                    <a:gd name="connsiteY0" fmla="*/ 336137 h 336137"/>
                    <a:gd name="connsiteX1" fmla="*/ 901541 w 901541"/>
                    <a:gd name="connsiteY1" fmla="*/ 336137 h 336137"/>
                    <a:gd name="connsiteX2" fmla="*/ 450723 w 901541"/>
                    <a:gd name="connsiteY2" fmla="*/ 0 h 336137"/>
                    <a:gd name="connsiteX3" fmla="*/ 0 w 901541"/>
                    <a:gd name="connsiteY3" fmla="*/ 336137 h 336137"/>
                  </a:gdLst>
                  <a:ahLst/>
                  <a:cxnLst>
                    <a:cxn ang="0">
                      <a:pos x="connsiteX0" y="connsiteY0"/>
                    </a:cxn>
                    <a:cxn ang="0">
                      <a:pos x="connsiteX1" y="connsiteY1"/>
                    </a:cxn>
                    <a:cxn ang="0">
                      <a:pos x="connsiteX2" y="connsiteY2"/>
                    </a:cxn>
                    <a:cxn ang="0">
                      <a:pos x="connsiteX3" y="connsiteY3"/>
                    </a:cxn>
                  </a:cxnLst>
                  <a:rect l="l" t="t" r="r" b="b"/>
                  <a:pathLst>
                    <a:path w="901541" h="336137">
                      <a:moveTo>
                        <a:pt x="0" y="336137"/>
                      </a:moveTo>
                      <a:lnTo>
                        <a:pt x="901541" y="336137"/>
                      </a:lnTo>
                      <a:lnTo>
                        <a:pt x="450723" y="0"/>
                      </a:lnTo>
                      <a:lnTo>
                        <a:pt x="0" y="336137"/>
                      </a:lnTo>
                      <a:close/>
                    </a:path>
                  </a:pathLst>
                </a:custGeom>
                <a:solidFill>
                  <a:srgbClr val="DBDBDB"/>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3085FCC7-D619-D257-21CF-9546245E0931}"/>
                    </a:ext>
                  </a:extLst>
                </p:cNvPr>
                <p:cNvSpPr/>
                <p:nvPr/>
              </p:nvSpPr>
              <p:spPr>
                <a:xfrm>
                  <a:off x="8939173" y="4659759"/>
                  <a:ext cx="1510855" cy="245078"/>
                </a:xfrm>
                <a:custGeom>
                  <a:avLst/>
                  <a:gdLst>
                    <a:gd name="connsiteX0" fmla="*/ 0 w 1510855"/>
                    <a:gd name="connsiteY0" fmla="*/ 0 h 245078"/>
                    <a:gd name="connsiteX1" fmla="*/ 1510856 w 1510855"/>
                    <a:gd name="connsiteY1" fmla="*/ 0 h 245078"/>
                    <a:gd name="connsiteX2" fmla="*/ 1510856 w 1510855"/>
                    <a:gd name="connsiteY2" fmla="*/ 245078 h 245078"/>
                    <a:gd name="connsiteX3" fmla="*/ 0 w 1510855"/>
                    <a:gd name="connsiteY3" fmla="*/ 245078 h 245078"/>
                  </a:gdLst>
                  <a:ahLst/>
                  <a:cxnLst>
                    <a:cxn ang="0">
                      <a:pos x="connsiteX0" y="connsiteY0"/>
                    </a:cxn>
                    <a:cxn ang="0">
                      <a:pos x="connsiteX1" y="connsiteY1"/>
                    </a:cxn>
                    <a:cxn ang="0">
                      <a:pos x="connsiteX2" y="connsiteY2"/>
                    </a:cxn>
                    <a:cxn ang="0">
                      <a:pos x="connsiteX3" y="connsiteY3"/>
                    </a:cxn>
                  </a:cxnLst>
                  <a:rect l="l" t="t" r="r" b="b"/>
                  <a:pathLst>
                    <a:path w="1510855" h="245078">
                      <a:moveTo>
                        <a:pt x="0" y="0"/>
                      </a:moveTo>
                      <a:lnTo>
                        <a:pt x="1510856" y="0"/>
                      </a:lnTo>
                      <a:lnTo>
                        <a:pt x="1510856" y="245078"/>
                      </a:lnTo>
                      <a:lnTo>
                        <a:pt x="0" y="245078"/>
                      </a:lnTo>
                      <a:close/>
                    </a:path>
                  </a:pathLst>
                </a:custGeom>
                <a:solidFill>
                  <a:srgbClr val="DBDBDB"/>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5CB23E6C-AE70-56F6-E638-1D0707DD7F46}"/>
                    </a:ext>
                  </a:extLst>
                </p:cNvPr>
                <p:cNvSpPr/>
                <p:nvPr/>
              </p:nvSpPr>
              <p:spPr>
                <a:xfrm>
                  <a:off x="8961792" y="5037680"/>
                  <a:ext cx="70499" cy="70516"/>
                </a:xfrm>
                <a:custGeom>
                  <a:avLst/>
                  <a:gdLst>
                    <a:gd name="connsiteX0" fmla="*/ 1003 w 70499"/>
                    <a:gd name="connsiteY0" fmla="*/ 43560 h 70516"/>
                    <a:gd name="connsiteX1" fmla="*/ 26939 w 70499"/>
                    <a:gd name="connsiteY1" fmla="*/ 1003 h 70516"/>
                    <a:gd name="connsiteX2" fmla="*/ 69497 w 70499"/>
                    <a:gd name="connsiteY2" fmla="*/ 26930 h 70516"/>
                    <a:gd name="connsiteX3" fmla="*/ 43675 w 70499"/>
                    <a:gd name="connsiteY3" fmla="*/ 69468 h 70516"/>
                    <a:gd name="connsiteX4" fmla="*/ 1079 w 70499"/>
                    <a:gd name="connsiteY4" fmla="*/ 43856 h 70516"/>
                    <a:gd name="connsiteX5" fmla="*/ 1003 w 70499"/>
                    <a:gd name="connsiteY5" fmla="*/ 43560 h 7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99" h="70516">
                      <a:moveTo>
                        <a:pt x="1003" y="43560"/>
                      </a:moveTo>
                      <a:cubicBezTo>
                        <a:pt x="-3588" y="24644"/>
                        <a:pt x="8023" y="5594"/>
                        <a:pt x="26939" y="1003"/>
                      </a:cubicBezTo>
                      <a:cubicBezTo>
                        <a:pt x="45856" y="-3588"/>
                        <a:pt x="64906" y="8023"/>
                        <a:pt x="69497" y="26930"/>
                      </a:cubicBezTo>
                      <a:cubicBezTo>
                        <a:pt x="74078" y="45808"/>
                        <a:pt x="62534" y="64830"/>
                        <a:pt x="43675" y="69468"/>
                      </a:cubicBezTo>
                      <a:cubicBezTo>
                        <a:pt x="24834" y="74155"/>
                        <a:pt x="5765" y="62696"/>
                        <a:pt x="1079" y="43856"/>
                      </a:cubicBezTo>
                      <a:cubicBezTo>
                        <a:pt x="1050" y="43760"/>
                        <a:pt x="1022" y="43656"/>
                        <a:pt x="1003" y="43560"/>
                      </a:cubicBezTo>
                      <a:close/>
                    </a:path>
                  </a:pathLst>
                </a:custGeom>
                <a:solidFill>
                  <a:srgbClr val="455A64"/>
                </a:solidFill>
                <a:ln w="9525" cap="flat">
                  <a:noFill/>
                  <a:prstDash val="solid"/>
                  <a:miter/>
                </a:ln>
              </p:spPr>
              <p:txBody>
                <a:bodyPr rtlCol="0" anchor="ctr"/>
                <a:lstStyle/>
                <a:p>
                  <a:endParaRPr lang="zh-CN" altLang="en-US"/>
                </a:p>
              </p:txBody>
            </p:sp>
            <p:grpSp>
              <p:nvGrpSpPr>
                <p:cNvPr id="196" name="图形 4">
                  <a:extLst>
                    <a:ext uri="{FF2B5EF4-FFF2-40B4-BE49-F238E27FC236}">
                      <a16:creationId xmlns:a16="http://schemas.microsoft.com/office/drawing/2014/main" id="{8852B1C8-451D-37C8-D193-D1B7102DBC0F}"/>
                    </a:ext>
                  </a:extLst>
                </p:cNvPr>
                <p:cNvGrpSpPr/>
                <p:nvPr/>
              </p:nvGrpSpPr>
              <p:grpSpPr>
                <a:xfrm>
                  <a:off x="8975177" y="5050985"/>
                  <a:ext cx="43686" cy="38351"/>
                  <a:chOff x="8975177" y="5050985"/>
                  <a:chExt cx="43686" cy="38351"/>
                </a:xfrm>
                <a:solidFill>
                  <a:srgbClr val="FFFFFF"/>
                </a:solidFill>
              </p:grpSpPr>
              <p:sp>
                <p:nvSpPr>
                  <p:cNvPr id="197" name="任意多边形: 形状 196">
                    <a:extLst>
                      <a:ext uri="{FF2B5EF4-FFF2-40B4-BE49-F238E27FC236}">
                        <a16:creationId xmlns:a16="http://schemas.microsoft.com/office/drawing/2014/main" id="{006352BC-17EA-F858-4CF6-39BC1ADD767F}"/>
                      </a:ext>
                    </a:extLst>
                  </p:cNvPr>
                  <p:cNvSpPr/>
                  <p:nvPr/>
                </p:nvSpPr>
                <p:spPr>
                  <a:xfrm>
                    <a:off x="8989010" y="5050985"/>
                    <a:ext cx="29854" cy="36657"/>
                  </a:xfrm>
                  <a:custGeom>
                    <a:avLst/>
                    <a:gdLst>
                      <a:gd name="connsiteX0" fmla="*/ 3503 w 29854"/>
                      <a:gd name="connsiteY0" fmla="*/ 36637 h 36657"/>
                      <a:gd name="connsiteX1" fmla="*/ 550 w 29854"/>
                      <a:gd name="connsiteY1" fmla="*/ 35399 h 36657"/>
                      <a:gd name="connsiteX2" fmla="*/ 550 w 29854"/>
                      <a:gd name="connsiteY2" fmla="*/ 34827 h 36657"/>
                      <a:gd name="connsiteX3" fmla="*/ 550 w 29854"/>
                      <a:gd name="connsiteY3" fmla="*/ 21111 h 36657"/>
                      <a:gd name="connsiteX4" fmla="*/ 550 w 29854"/>
                      <a:gd name="connsiteY4" fmla="*/ 20349 h 36657"/>
                      <a:gd name="connsiteX5" fmla="*/ 7599 w 29854"/>
                      <a:gd name="connsiteY5" fmla="*/ 12158 h 36657"/>
                      <a:gd name="connsiteX6" fmla="*/ 10075 w 29854"/>
                      <a:gd name="connsiteY6" fmla="*/ 1871 h 36657"/>
                      <a:gd name="connsiteX7" fmla="*/ 11180 w 29854"/>
                      <a:gd name="connsiteY7" fmla="*/ 175 h 36657"/>
                      <a:gd name="connsiteX8" fmla="*/ 11314 w 29854"/>
                      <a:gd name="connsiteY8" fmla="*/ 156 h 36657"/>
                      <a:gd name="connsiteX9" fmla="*/ 13981 w 29854"/>
                      <a:gd name="connsiteY9" fmla="*/ 918 h 36657"/>
                      <a:gd name="connsiteX10" fmla="*/ 15981 w 29854"/>
                      <a:gd name="connsiteY10" fmla="*/ 6919 h 36657"/>
                      <a:gd name="connsiteX11" fmla="*/ 15314 w 29854"/>
                      <a:gd name="connsiteY11" fmla="*/ 12062 h 36657"/>
                      <a:gd name="connsiteX12" fmla="*/ 14647 w 29854"/>
                      <a:gd name="connsiteY12" fmla="*/ 15777 h 36657"/>
                      <a:gd name="connsiteX13" fmla="*/ 15600 w 29854"/>
                      <a:gd name="connsiteY13" fmla="*/ 15777 h 36657"/>
                      <a:gd name="connsiteX14" fmla="*/ 27220 w 29854"/>
                      <a:gd name="connsiteY14" fmla="*/ 15777 h 36657"/>
                      <a:gd name="connsiteX15" fmla="*/ 29792 w 29854"/>
                      <a:gd name="connsiteY15" fmla="*/ 17301 h 36657"/>
                      <a:gd name="connsiteX16" fmla="*/ 28173 w 29854"/>
                      <a:gd name="connsiteY16" fmla="*/ 20635 h 36657"/>
                      <a:gd name="connsiteX17" fmla="*/ 27316 w 29854"/>
                      <a:gd name="connsiteY17" fmla="*/ 21111 h 36657"/>
                      <a:gd name="connsiteX18" fmla="*/ 28078 w 29854"/>
                      <a:gd name="connsiteY18" fmla="*/ 21683 h 36657"/>
                      <a:gd name="connsiteX19" fmla="*/ 27601 w 29854"/>
                      <a:gd name="connsiteY19" fmla="*/ 25778 h 36657"/>
                      <a:gd name="connsiteX20" fmla="*/ 26458 w 29854"/>
                      <a:gd name="connsiteY20" fmla="*/ 26445 h 36657"/>
                      <a:gd name="connsiteX21" fmla="*/ 27506 w 29854"/>
                      <a:gd name="connsiteY21" fmla="*/ 27207 h 36657"/>
                      <a:gd name="connsiteX22" fmla="*/ 27068 w 29854"/>
                      <a:gd name="connsiteY22" fmla="*/ 30817 h 36657"/>
                      <a:gd name="connsiteX23" fmla="*/ 26363 w 29854"/>
                      <a:gd name="connsiteY23" fmla="*/ 31208 h 36657"/>
                      <a:gd name="connsiteX24" fmla="*/ 25696 w 29854"/>
                      <a:gd name="connsiteY24" fmla="*/ 31208 h 36657"/>
                      <a:gd name="connsiteX25" fmla="*/ 25696 w 29854"/>
                      <a:gd name="connsiteY25" fmla="*/ 31779 h 36657"/>
                      <a:gd name="connsiteX26" fmla="*/ 26801 w 29854"/>
                      <a:gd name="connsiteY26" fmla="*/ 34675 h 36657"/>
                      <a:gd name="connsiteX27" fmla="*/ 25696 w 29854"/>
                      <a:gd name="connsiteY27" fmla="*/ 35780 h 36657"/>
                      <a:gd name="connsiteX28" fmla="*/ 25125 w 29854"/>
                      <a:gd name="connsiteY28" fmla="*/ 35780 h 36657"/>
                      <a:gd name="connsiteX29" fmla="*/ 23125 w 29854"/>
                      <a:gd name="connsiteY29" fmla="*/ 36256 h 36657"/>
                      <a:gd name="connsiteX30" fmla="*/ 5027 w 29854"/>
                      <a:gd name="connsiteY30" fmla="*/ 36256 h 36657"/>
                      <a:gd name="connsiteX31" fmla="*/ 3503 w 29854"/>
                      <a:gd name="connsiteY31" fmla="*/ 36637 h 3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854" h="36657">
                        <a:moveTo>
                          <a:pt x="3503" y="36637"/>
                        </a:moveTo>
                        <a:cubicBezTo>
                          <a:pt x="2551" y="36066"/>
                          <a:pt x="1789" y="35208"/>
                          <a:pt x="550" y="35399"/>
                        </a:cubicBezTo>
                        <a:cubicBezTo>
                          <a:pt x="-688" y="35589"/>
                          <a:pt x="550" y="35399"/>
                          <a:pt x="550" y="34827"/>
                        </a:cubicBezTo>
                        <a:lnTo>
                          <a:pt x="550" y="21111"/>
                        </a:lnTo>
                        <a:cubicBezTo>
                          <a:pt x="388" y="20883"/>
                          <a:pt x="388" y="20578"/>
                          <a:pt x="550" y="20349"/>
                        </a:cubicBezTo>
                        <a:cubicBezTo>
                          <a:pt x="3532" y="18235"/>
                          <a:pt x="5951" y="15425"/>
                          <a:pt x="7599" y="12158"/>
                        </a:cubicBezTo>
                        <a:cubicBezTo>
                          <a:pt x="9809" y="9215"/>
                          <a:pt x="10704" y="5490"/>
                          <a:pt x="10075" y="1871"/>
                        </a:cubicBezTo>
                        <a:cubicBezTo>
                          <a:pt x="9913" y="1099"/>
                          <a:pt x="10409" y="337"/>
                          <a:pt x="11180" y="175"/>
                        </a:cubicBezTo>
                        <a:cubicBezTo>
                          <a:pt x="11228" y="166"/>
                          <a:pt x="11266" y="166"/>
                          <a:pt x="11314" y="156"/>
                        </a:cubicBezTo>
                        <a:cubicBezTo>
                          <a:pt x="12276" y="-215"/>
                          <a:pt x="13361" y="90"/>
                          <a:pt x="13981" y="918"/>
                        </a:cubicBezTo>
                        <a:cubicBezTo>
                          <a:pt x="14933" y="2814"/>
                          <a:pt x="15600" y="4833"/>
                          <a:pt x="15981" y="6919"/>
                        </a:cubicBezTo>
                        <a:cubicBezTo>
                          <a:pt x="15943" y="8653"/>
                          <a:pt x="15724" y="10377"/>
                          <a:pt x="15314" y="12062"/>
                        </a:cubicBezTo>
                        <a:cubicBezTo>
                          <a:pt x="15181" y="13320"/>
                          <a:pt x="14962" y="14558"/>
                          <a:pt x="14647" y="15777"/>
                        </a:cubicBezTo>
                        <a:cubicBezTo>
                          <a:pt x="14962" y="15873"/>
                          <a:pt x="15285" y="15873"/>
                          <a:pt x="15600" y="15777"/>
                        </a:cubicBezTo>
                        <a:lnTo>
                          <a:pt x="27220" y="15777"/>
                        </a:lnTo>
                        <a:cubicBezTo>
                          <a:pt x="28840" y="15777"/>
                          <a:pt x="29602" y="16253"/>
                          <a:pt x="29792" y="17301"/>
                        </a:cubicBezTo>
                        <a:cubicBezTo>
                          <a:pt x="30068" y="18654"/>
                          <a:pt x="29402" y="20016"/>
                          <a:pt x="28173" y="20635"/>
                        </a:cubicBezTo>
                        <a:cubicBezTo>
                          <a:pt x="28173" y="20635"/>
                          <a:pt x="27316" y="20635"/>
                          <a:pt x="27316" y="21111"/>
                        </a:cubicBezTo>
                        <a:cubicBezTo>
                          <a:pt x="27316" y="21587"/>
                          <a:pt x="27792" y="21111"/>
                          <a:pt x="28078" y="21683"/>
                        </a:cubicBezTo>
                        <a:cubicBezTo>
                          <a:pt x="28363" y="22254"/>
                          <a:pt x="29221" y="24636"/>
                          <a:pt x="27601" y="25778"/>
                        </a:cubicBezTo>
                        <a:cubicBezTo>
                          <a:pt x="25982" y="26922"/>
                          <a:pt x="26458" y="25778"/>
                          <a:pt x="26458" y="26445"/>
                        </a:cubicBezTo>
                        <a:cubicBezTo>
                          <a:pt x="26458" y="27112"/>
                          <a:pt x="27125" y="26922"/>
                          <a:pt x="27506" y="27207"/>
                        </a:cubicBezTo>
                        <a:cubicBezTo>
                          <a:pt x="28382" y="28322"/>
                          <a:pt x="28182" y="29941"/>
                          <a:pt x="27068" y="30817"/>
                        </a:cubicBezTo>
                        <a:cubicBezTo>
                          <a:pt x="26849" y="30979"/>
                          <a:pt x="26620" y="31112"/>
                          <a:pt x="26363" y="31208"/>
                        </a:cubicBezTo>
                        <a:cubicBezTo>
                          <a:pt x="26363" y="31208"/>
                          <a:pt x="25887" y="31208"/>
                          <a:pt x="25696" y="31208"/>
                        </a:cubicBezTo>
                        <a:cubicBezTo>
                          <a:pt x="25506" y="31208"/>
                          <a:pt x="25696" y="31208"/>
                          <a:pt x="25696" y="31779"/>
                        </a:cubicBezTo>
                        <a:cubicBezTo>
                          <a:pt x="26801" y="32275"/>
                          <a:pt x="27296" y="33570"/>
                          <a:pt x="26801" y="34675"/>
                        </a:cubicBezTo>
                        <a:cubicBezTo>
                          <a:pt x="26582" y="35170"/>
                          <a:pt x="26192" y="35561"/>
                          <a:pt x="25696" y="35780"/>
                        </a:cubicBezTo>
                        <a:lnTo>
                          <a:pt x="25125" y="35780"/>
                        </a:lnTo>
                        <a:cubicBezTo>
                          <a:pt x="24544" y="36180"/>
                          <a:pt x="23829" y="36351"/>
                          <a:pt x="23125" y="36256"/>
                        </a:cubicBezTo>
                        <a:lnTo>
                          <a:pt x="5027" y="36256"/>
                        </a:lnTo>
                        <a:cubicBezTo>
                          <a:pt x="4589" y="36580"/>
                          <a:pt x="4036" y="36713"/>
                          <a:pt x="3503" y="36637"/>
                        </a:cubicBezTo>
                        <a:close/>
                      </a:path>
                    </a:pathLst>
                  </a:custGeom>
                  <a:solidFill>
                    <a:srgbClr val="FFFFFF"/>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290580FA-1C31-677E-322B-4881572301F9}"/>
                      </a:ext>
                    </a:extLst>
                  </p:cNvPr>
                  <p:cNvSpPr/>
                  <p:nvPr/>
                </p:nvSpPr>
                <p:spPr>
                  <a:xfrm>
                    <a:off x="8975177" y="5070096"/>
                    <a:ext cx="12191" cy="19240"/>
                  </a:xfrm>
                  <a:custGeom>
                    <a:avLst/>
                    <a:gdLst>
                      <a:gd name="connsiteX0" fmla="*/ 95 w 12191"/>
                      <a:gd name="connsiteY0" fmla="*/ 9525 h 19240"/>
                      <a:gd name="connsiteX1" fmla="*/ 95 w 12191"/>
                      <a:gd name="connsiteY1" fmla="*/ 857 h 19240"/>
                      <a:gd name="connsiteX2" fmla="*/ 857 w 12191"/>
                      <a:gd name="connsiteY2" fmla="*/ 0 h 19240"/>
                      <a:gd name="connsiteX3" fmla="*/ 11430 w 12191"/>
                      <a:gd name="connsiteY3" fmla="*/ 0 h 19240"/>
                      <a:gd name="connsiteX4" fmla="*/ 12192 w 12191"/>
                      <a:gd name="connsiteY4" fmla="*/ 857 h 19240"/>
                      <a:gd name="connsiteX5" fmla="*/ 12192 w 12191"/>
                      <a:gd name="connsiteY5" fmla="*/ 18288 h 19240"/>
                      <a:gd name="connsiteX6" fmla="*/ 11239 w 12191"/>
                      <a:gd name="connsiteY6" fmla="*/ 19240 h 19240"/>
                      <a:gd name="connsiteX7" fmla="*/ 1048 w 12191"/>
                      <a:gd name="connsiteY7" fmla="*/ 19240 h 19240"/>
                      <a:gd name="connsiteX8" fmla="*/ 0 w 12191"/>
                      <a:gd name="connsiteY8" fmla="*/ 18193 h 19240"/>
                      <a:gd name="connsiteX9" fmla="*/ 95 w 12191"/>
                      <a:gd name="connsiteY9" fmla="*/ 9525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 h="19240">
                        <a:moveTo>
                          <a:pt x="95" y="9525"/>
                        </a:moveTo>
                        <a:lnTo>
                          <a:pt x="95" y="857"/>
                        </a:lnTo>
                        <a:cubicBezTo>
                          <a:pt x="95" y="286"/>
                          <a:pt x="95" y="0"/>
                          <a:pt x="857" y="0"/>
                        </a:cubicBezTo>
                        <a:lnTo>
                          <a:pt x="11430" y="0"/>
                        </a:lnTo>
                        <a:cubicBezTo>
                          <a:pt x="12097" y="0"/>
                          <a:pt x="12192" y="0"/>
                          <a:pt x="12192" y="857"/>
                        </a:cubicBezTo>
                        <a:cubicBezTo>
                          <a:pt x="12192" y="6667"/>
                          <a:pt x="12192" y="12478"/>
                          <a:pt x="12192" y="18288"/>
                        </a:cubicBezTo>
                        <a:cubicBezTo>
                          <a:pt x="12192" y="19050"/>
                          <a:pt x="12192" y="19240"/>
                          <a:pt x="11239" y="19240"/>
                        </a:cubicBezTo>
                        <a:lnTo>
                          <a:pt x="1048" y="19240"/>
                        </a:lnTo>
                        <a:cubicBezTo>
                          <a:pt x="191" y="19240"/>
                          <a:pt x="0" y="19240"/>
                          <a:pt x="0" y="18193"/>
                        </a:cubicBezTo>
                        <a:cubicBezTo>
                          <a:pt x="191" y="15335"/>
                          <a:pt x="95" y="12478"/>
                          <a:pt x="95" y="9525"/>
                        </a:cubicBezTo>
                        <a:close/>
                      </a:path>
                    </a:pathLst>
                  </a:custGeom>
                  <a:solidFill>
                    <a:srgbClr val="FFFFFF"/>
                  </a:solidFill>
                  <a:ln w="9525" cap="flat">
                    <a:noFill/>
                    <a:prstDash val="solid"/>
                    <a:miter/>
                  </a:ln>
                </p:spPr>
                <p:txBody>
                  <a:bodyPr rtlCol="0" anchor="ctr"/>
                  <a:lstStyle/>
                  <a:p>
                    <a:endParaRPr lang="zh-CN" altLang="en-US"/>
                  </a:p>
                </p:txBody>
              </p:sp>
            </p:grpSp>
            <p:sp>
              <p:nvSpPr>
                <p:cNvPr id="199" name="任意多边形: 形状 198">
                  <a:extLst>
                    <a:ext uri="{FF2B5EF4-FFF2-40B4-BE49-F238E27FC236}">
                      <a16:creationId xmlns:a16="http://schemas.microsoft.com/office/drawing/2014/main" id="{165245FF-A6FA-286F-9D2F-875FB98F2584}"/>
                    </a:ext>
                  </a:extLst>
                </p:cNvPr>
                <p:cNvSpPr/>
                <p:nvPr/>
              </p:nvSpPr>
              <p:spPr>
                <a:xfrm>
                  <a:off x="8963366" y="5173347"/>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74C608D-EFCE-A073-1D42-58965940E6FF}"/>
                    </a:ext>
                  </a:extLst>
                </p:cNvPr>
                <p:cNvSpPr/>
                <p:nvPr/>
              </p:nvSpPr>
              <p:spPr>
                <a:xfrm>
                  <a:off x="8963366" y="2993075"/>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D346AB7E-93FB-D239-9217-296043EE4C27}"/>
                    </a:ext>
                  </a:extLst>
                </p:cNvPr>
                <p:cNvSpPr/>
                <p:nvPr/>
              </p:nvSpPr>
              <p:spPr>
                <a:xfrm>
                  <a:off x="8963366" y="526373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6109AE9F-DF27-E5F6-713C-2F814E596CC9}"/>
                    </a:ext>
                  </a:extLst>
                </p:cNvPr>
                <p:cNvSpPr/>
                <p:nvPr/>
              </p:nvSpPr>
              <p:spPr>
                <a:xfrm>
                  <a:off x="8963366" y="551700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7C426124-05E3-AF00-CF1B-84687E7546AC}"/>
                    </a:ext>
                  </a:extLst>
                </p:cNvPr>
                <p:cNvSpPr/>
                <p:nvPr/>
              </p:nvSpPr>
              <p:spPr>
                <a:xfrm>
                  <a:off x="9321316" y="5204875"/>
                  <a:ext cx="17335" cy="29717"/>
                </a:xfrm>
                <a:custGeom>
                  <a:avLst/>
                  <a:gdLst>
                    <a:gd name="connsiteX0" fmla="*/ 1048 w 17335"/>
                    <a:gd name="connsiteY0" fmla="*/ 29718 h 29717"/>
                    <a:gd name="connsiteX1" fmla="*/ 1048 w 17335"/>
                    <a:gd name="connsiteY1" fmla="*/ 29718 h 29717"/>
                    <a:gd name="connsiteX2" fmla="*/ 0 w 17335"/>
                    <a:gd name="connsiteY2" fmla="*/ 28670 h 29717"/>
                    <a:gd name="connsiteX3" fmla="*/ 0 w 17335"/>
                    <a:gd name="connsiteY3" fmla="*/ 1048 h 29717"/>
                    <a:gd name="connsiteX4" fmla="*/ 1048 w 17335"/>
                    <a:gd name="connsiteY4" fmla="*/ 0 h 29717"/>
                    <a:gd name="connsiteX5" fmla="*/ 2096 w 17335"/>
                    <a:gd name="connsiteY5" fmla="*/ 1048 h 29717"/>
                    <a:gd name="connsiteX6" fmla="*/ 2096 w 17335"/>
                    <a:gd name="connsiteY6" fmla="*/ 27622 h 29717"/>
                    <a:gd name="connsiteX7" fmla="*/ 16288 w 17335"/>
                    <a:gd name="connsiteY7" fmla="*/ 27622 h 29717"/>
                    <a:gd name="connsiteX8" fmla="*/ 17336 w 17335"/>
                    <a:gd name="connsiteY8" fmla="*/ 28670 h 29717"/>
                    <a:gd name="connsiteX9" fmla="*/ 16288 w 17335"/>
                    <a:gd name="connsiteY9" fmla="*/ 29718 h 2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5" h="29717">
                      <a:moveTo>
                        <a:pt x="1048" y="29718"/>
                      </a:moveTo>
                      <a:lnTo>
                        <a:pt x="1048" y="29718"/>
                      </a:lnTo>
                      <a:cubicBezTo>
                        <a:pt x="467" y="29718"/>
                        <a:pt x="0" y="29251"/>
                        <a:pt x="0" y="28670"/>
                      </a:cubicBezTo>
                      <a:lnTo>
                        <a:pt x="0" y="1048"/>
                      </a:lnTo>
                      <a:cubicBezTo>
                        <a:pt x="0" y="467"/>
                        <a:pt x="467" y="0"/>
                        <a:pt x="1048" y="0"/>
                      </a:cubicBezTo>
                      <a:cubicBezTo>
                        <a:pt x="1629" y="0"/>
                        <a:pt x="2096" y="467"/>
                        <a:pt x="2096" y="1048"/>
                      </a:cubicBezTo>
                      <a:lnTo>
                        <a:pt x="2096" y="27622"/>
                      </a:lnTo>
                      <a:lnTo>
                        <a:pt x="16288" y="27622"/>
                      </a:lnTo>
                      <a:cubicBezTo>
                        <a:pt x="16869" y="27622"/>
                        <a:pt x="17336" y="28089"/>
                        <a:pt x="17336" y="28670"/>
                      </a:cubicBezTo>
                      <a:cubicBezTo>
                        <a:pt x="17336" y="29251"/>
                        <a:pt x="16869" y="29718"/>
                        <a:pt x="16288" y="29718"/>
                      </a:cubicBezTo>
                      <a:close/>
                    </a:path>
                  </a:pathLst>
                </a:custGeom>
                <a:solidFill>
                  <a:srgbClr val="A6A6A6"/>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7DC14B08-99C6-3D69-1643-E4E85C57C7D1}"/>
                    </a:ext>
                  </a:extLst>
                </p:cNvPr>
                <p:cNvSpPr/>
                <p:nvPr/>
              </p:nvSpPr>
              <p:spPr>
                <a:xfrm>
                  <a:off x="9344652" y="5206970"/>
                  <a:ext cx="2095" cy="28003"/>
                </a:xfrm>
                <a:custGeom>
                  <a:avLst/>
                  <a:gdLst>
                    <a:gd name="connsiteX0" fmla="*/ 0 w 2095"/>
                    <a:gd name="connsiteY0" fmla="*/ 1048 h 28003"/>
                    <a:gd name="connsiteX1" fmla="*/ 1048 w 2095"/>
                    <a:gd name="connsiteY1" fmla="*/ 0 h 28003"/>
                    <a:gd name="connsiteX2" fmla="*/ 2096 w 2095"/>
                    <a:gd name="connsiteY2" fmla="*/ 1048 h 28003"/>
                    <a:gd name="connsiteX3" fmla="*/ 2096 w 2095"/>
                    <a:gd name="connsiteY3" fmla="*/ 2096 h 28003"/>
                    <a:gd name="connsiteX4" fmla="*/ 1048 w 2095"/>
                    <a:gd name="connsiteY4" fmla="*/ 3143 h 28003"/>
                    <a:gd name="connsiteX5" fmla="*/ 0 w 2095"/>
                    <a:gd name="connsiteY5" fmla="*/ 2096 h 28003"/>
                    <a:gd name="connsiteX6" fmla="*/ 0 w 2095"/>
                    <a:gd name="connsiteY6" fmla="*/ 7906 h 28003"/>
                    <a:gd name="connsiteX7" fmla="*/ 1048 w 2095"/>
                    <a:gd name="connsiteY7" fmla="*/ 6858 h 28003"/>
                    <a:gd name="connsiteX8" fmla="*/ 2096 w 2095"/>
                    <a:gd name="connsiteY8" fmla="*/ 7906 h 28003"/>
                    <a:gd name="connsiteX9" fmla="*/ 2096 w 2095"/>
                    <a:gd name="connsiteY9" fmla="*/ 26956 h 28003"/>
                    <a:gd name="connsiteX10" fmla="*/ 1048 w 2095"/>
                    <a:gd name="connsiteY10" fmla="*/ 28004 h 28003"/>
                    <a:gd name="connsiteX11" fmla="*/ 0 w 2095"/>
                    <a:gd name="connsiteY11" fmla="*/ 26956 h 2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 h="28003">
                      <a:moveTo>
                        <a:pt x="0" y="1048"/>
                      </a:moveTo>
                      <a:cubicBezTo>
                        <a:pt x="0" y="467"/>
                        <a:pt x="467" y="0"/>
                        <a:pt x="1048" y="0"/>
                      </a:cubicBezTo>
                      <a:cubicBezTo>
                        <a:pt x="1629" y="0"/>
                        <a:pt x="2096" y="467"/>
                        <a:pt x="2096" y="1048"/>
                      </a:cubicBezTo>
                      <a:lnTo>
                        <a:pt x="2096" y="2096"/>
                      </a:lnTo>
                      <a:cubicBezTo>
                        <a:pt x="2096" y="2677"/>
                        <a:pt x="1629" y="3143"/>
                        <a:pt x="1048" y="3143"/>
                      </a:cubicBezTo>
                      <a:cubicBezTo>
                        <a:pt x="467" y="3143"/>
                        <a:pt x="0" y="2677"/>
                        <a:pt x="0" y="2096"/>
                      </a:cubicBezTo>
                      <a:close/>
                      <a:moveTo>
                        <a:pt x="0" y="7906"/>
                      </a:moveTo>
                      <a:cubicBezTo>
                        <a:pt x="0" y="7325"/>
                        <a:pt x="467" y="6858"/>
                        <a:pt x="1048" y="6858"/>
                      </a:cubicBezTo>
                      <a:cubicBezTo>
                        <a:pt x="1629" y="6858"/>
                        <a:pt x="2096" y="7325"/>
                        <a:pt x="2096" y="7906"/>
                      </a:cubicBezTo>
                      <a:lnTo>
                        <a:pt x="2096" y="26956"/>
                      </a:lnTo>
                      <a:cubicBezTo>
                        <a:pt x="2096" y="27537"/>
                        <a:pt x="1629" y="28004"/>
                        <a:pt x="1048" y="28004"/>
                      </a:cubicBezTo>
                      <a:cubicBezTo>
                        <a:pt x="467" y="28004"/>
                        <a:pt x="0" y="27537"/>
                        <a:pt x="0" y="26956"/>
                      </a:cubicBezTo>
                      <a:close/>
                    </a:path>
                  </a:pathLst>
                </a:custGeom>
                <a:solidFill>
                  <a:srgbClr val="A6A6A6"/>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0A883880-E4E1-C267-A1F5-C0B2DB2597FA}"/>
                    </a:ext>
                  </a:extLst>
                </p:cNvPr>
                <p:cNvSpPr/>
                <p:nvPr/>
              </p:nvSpPr>
              <p:spPr>
                <a:xfrm>
                  <a:off x="9356558" y="5204970"/>
                  <a:ext cx="16138" cy="29622"/>
                </a:xfrm>
                <a:custGeom>
                  <a:avLst/>
                  <a:gdLst>
                    <a:gd name="connsiteX0" fmla="*/ 0 w 16138"/>
                    <a:gd name="connsiteY0" fmla="*/ 952 h 29622"/>
                    <a:gd name="connsiteX1" fmla="*/ 953 w 16138"/>
                    <a:gd name="connsiteY1" fmla="*/ 0 h 29622"/>
                    <a:gd name="connsiteX2" fmla="*/ 2096 w 16138"/>
                    <a:gd name="connsiteY2" fmla="*/ 952 h 29622"/>
                    <a:gd name="connsiteX3" fmla="*/ 2096 w 16138"/>
                    <a:gd name="connsiteY3" fmla="*/ 20955 h 29622"/>
                    <a:gd name="connsiteX4" fmla="*/ 14288 w 16138"/>
                    <a:gd name="connsiteY4" fmla="*/ 8668 h 29622"/>
                    <a:gd name="connsiteX5" fmla="*/ 15812 w 16138"/>
                    <a:gd name="connsiteY5" fmla="*/ 8668 h 29622"/>
                    <a:gd name="connsiteX6" fmla="*/ 15812 w 16138"/>
                    <a:gd name="connsiteY6" fmla="*/ 10096 h 29622"/>
                    <a:gd name="connsiteX7" fmla="*/ 7811 w 16138"/>
                    <a:gd name="connsiteY7" fmla="*/ 18097 h 29622"/>
                    <a:gd name="connsiteX8" fmla="*/ 15812 w 16138"/>
                    <a:gd name="connsiteY8" fmla="*/ 27622 h 29622"/>
                    <a:gd name="connsiteX9" fmla="*/ 15850 w 16138"/>
                    <a:gd name="connsiteY9" fmla="*/ 29099 h 29622"/>
                    <a:gd name="connsiteX10" fmla="*/ 15812 w 16138"/>
                    <a:gd name="connsiteY10" fmla="*/ 29146 h 29622"/>
                    <a:gd name="connsiteX11" fmla="*/ 15145 w 16138"/>
                    <a:gd name="connsiteY11" fmla="*/ 29146 h 29622"/>
                    <a:gd name="connsiteX12" fmla="*/ 14383 w 16138"/>
                    <a:gd name="connsiteY12" fmla="*/ 29146 h 29622"/>
                    <a:gd name="connsiteX13" fmla="*/ 6382 w 16138"/>
                    <a:gd name="connsiteY13" fmla="*/ 19621 h 29622"/>
                    <a:gd name="connsiteX14" fmla="*/ 2191 w 16138"/>
                    <a:gd name="connsiteY14" fmla="*/ 23813 h 29622"/>
                    <a:gd name="connsiteX15" fmla="*/ 2191 w 16138"/>
                    <a:gd name="connsiteY15" fmla="*/ 28575 h 29622"/>
                    <a:gd name="connsiteX16" fmla="*/ 1143 w 16138"/>
                    <a:gd name="connsiteY16" fmla="*/ 29623 h 29622"/>
                    <a:gd name="connsiteX17" fmla="*/ 1048 w 16138"/>
                    <a:gd name="connsiteY17" fmla="*/ 29623 h 29622"/>
                    <a:gd name="connsiteX18" fmla="*/ 95 w 16138"/>
                    <a:gd name="connsiteY18" fmla="*/ 28575 h 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38" h="29622">
                      <a:moveTo>
                        <a:pt x="0" y="952"/>
                      </a:moveTo>
                      <a:cubicBezTo>
                        <a:pt x="0" y="428"/>
                        <a:pt x="429" y="0"/>
                        <a:pt x="953" y="0"/>
                      </a:cubicBezTo>
                      <a:cubicBezTo>
                        <a:pt x="1619" y="0"/>
                        <a:pt x="2096" y="0"/>
                        <a:pt x="2096" y="952"/>
                      </a:cubicBezTo>
                      <a:lnTo>
                        <a:pt x="2096" y="20955"/>
                      </a:lnTo>
                      <a:lnTo>
                        <a:pt x="14288" y="8668"/>
                      </a:lnTo>
                      <a:cubicBezTo>
                        <a:pt x="14726" y="8277"/>
                        <a:pt x="15373" y="8277"/>
                        <a:pt x="15812" y="8668"/>
                      </a:cubicBezTo>
                      <a:cubicBezTo>
                        <a:pt x="16183" y="9068"/>
                        <a:pt x="16183" y="9697"/>
                        <a:pt x="15812" y="10096"/>
                      </a:cubicBezTo>
                      <a:lnTo>
                        <a:pt x="7811" y="18097"/>
                      </a:lnTo>
                      <a:lnTo>
                        <a:pt x="15812" y="27622"/>
                      </a:lnTo>
                      <a:cubicBezTo>
                        <a:pt x="16231" y="28022"/>
                        <a:pt x="16250" y="28680"/>
                        <a:pt x="15850" y="29099"/>
                      </a:cubicBezTo>
                      <a:cubicBezTo>
                        <a:pt x="15840" y="29118"/>
                        <a:pt x="15831" y="29137"/>
                        <a:pt x="15812" y="29146"/>
                      </a:cubicBezTo>
                      <a:lnTo>
                        <a:pt x="15145" y="29146"/>
                      </a:lnTo>
                      <a:cubicBezTo>
                        <a:pt x="15145" y="29146"/>
                        <a:pt x="14478" y="29146"/>
                        <a:pt x="14383" y="29146"/>
                      </a:cubicBezTo>
                      <a:lnTo>
                        <a:pt x="6382" y="19621"/>
                      </a:lnTo>
                      <a:lnTo>
                        <a:pt x="2191" y="23813"/>
                      </a:lnTo>
                      <a:lnTo>
                        <a:pt x="2191" y="28575"/>
                      </a:lnTo>
                      <a:cubicBezTo>
                        <a:pt x="2191" y="29156"/>
                        <a:pt x="1724" y="29623"/>
                        <a:pt x="1143" y="29623"/>
                      </a:cubicBezTo>
                      <a:cubicBezTo>
                        <a:pt x="1114" y="29623"/>
                        <a:pt x="1076" y="29623"/>
                        <a:pt x="1048" y="29623"/>
                      </a:cubicBezTo>
                      <a:cubicBezTo>
                        <a:pt x="505" y="29575"/>
                        <a:pt x="95" y="29118"/>
                        <a:pt x="95" y="28575"/>
                      </a:cubicBezTo>
                      <a:close/>
                    </a:path>
                  </a:pathLst>
                </a:custGeom>
                <a:solidFill>
                  <a:srgbClr val="A6A6A6"/>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560D8F49-81F1-3F31-3602-734F279669B1}"/>
                    </a:ext>
                  </a:extLst>
                </p:cNvPr>
                <p:cNvSpPr/>
                <p:nvPr/>
              </p:nvSpPr>
              <p:spPr>
                <a:xfrm>
                  <a:off x="9377694" y="5214634"/>
                  <a:ext cx="20107" cy="20149"/>
                </a:xfrm>
                <a:custGeom>
                  <a:avLst/>
                  <a:gdLst>
                    <a:gd name="connsiteX0" fmla="*/ 9 w 20107"/>
                    <a:gd name="connsiteY0" fmla="*/ 9577 h 20149"/>
                    <a:gd name="connsiteX1" fmla="*/ 10611 w 20107"/>
                    <a:gd name="connsiteY1" fmla="*/ 14 h 20149"/>
                    <a:gd name="connsiteX2" fmla="*/ 20107 w 20107"/>
                    <a:gd name="connsiteY2" fmla="*/ 8815 h 20149"/>
                    <a:gd name="connsiteX3" fmla="*/ 20107 w 20107"/>
                    <a:gd name="connsiteY3" fmla="*/ 8815 h 20149"/>
                    <a:gd name="connsiteX4" fmla="*/ 19155 w 20107"/>
                    <a:gd name="connsiteY4" fmla="*/ 9777 h 20149"/>
                    <a:gd name="connsiteX5" fmla="*/ 19059 w 20107"/>
                    <a:gd name="connsiteY5" fmla="*/ 9767 h 20149"/>
                    <a:gd name="connsiteX6" fmla="*/ 2581 w 20107"/>
                    <a:gd name="connsiteY6" fmla="*/ 9767 h 20149"/>
                    <a:gd name="connsiteX7" fmla="*/ 10582 w 20107"/>
                    <a:gd name="connsiteY7" fmla="*/ 17768 h 20149"/>
                    <a:gd name="connsiteX8" fmla="*/ 17250 w 20107"/>
                    <a:gd name="connsiteY8" fmla="*/ 13958 h 20149"/>
                    <a:gd name="connsiteX9" fmla="*/ 18583 w 20107"/>
                    <a:gd name="connsiteY9" fmla="*/ 13958 h 20149"/>
                    <a:gd name="connsiteX10" fmla="*/ 18583 w 20107"/>
                    <a:gd name="connsiteY10" fmla="*/ 15482 h 20149"/>
                    <a:gd name="connsiteX11" fmla="*/ 10201 w 20107"/>
                    <a:gd name="connsiteY11" fmla="*/ 20150 h 20149"/>
                    <a:gd name="connsiteX12" fmla="*/ 0 w 20107"/>
                    <a:gd name="connsiteY12" fmla="*/ 9967 h 20149"/>
                    <a:gd name="connsiteX13" fmla="*/ 9 w 20107"/>
                    <a:gd name="connsiteY13" fmla="*/ 9577 h 20149"/>
                    <a:gd name="connsiteX14" fmla="*/ 2200 w 20107"/>
                    <a:gd name="connsiteY14" fmla="*/ 7957 h 20149"/>
                    <a:gd name="connsiteX15" fmla="*/ 17916 w 20107"/>
                    <a:gd name="connsiteY15" fmla="*/ 7957 h 20149"/>
                    <a:gd name="connsiteX16" fmla="*/ 10106 w 20107"/>
                    <a:gd name="connsiteY16" fmla="*/ 1195 h 20149"/>
                    <a:gd name="connsiteX17" fmla="*/ 2581 w 20107"/>
                    <a:gd name="connsiteY17" fmla="*/ 7957 h 2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7" h="20149">
                      <a:moveTo>
                        <a:pt x="9" y="9577"/>
                      </a:moveTo>
                      <a:cubicBezTo>
                        <a:pt x="295" y="4005"/>
                        <a:pt x="5048" y="-272"/>
                        <a:pt x="10611" y="14"/>
                      </a:cubicBezTo>
                      <a:cubicBezTo>
                        <a:pt x="15488" y="271"/>
                        <a:pt x="19488" y="3976"/>
                        <a:pt x="20107" y="8815"/>
                      </a:cubicBezTo>
                      <a:lnTo>
                        <a:pt x="20107" y="8815"/>
                      </a:lnTo>
                      <a:cubicBezTo>
                        <a:pt x="20107" y="9339"/>
                        <a:pt x="19688" y="9767"/>
                        <a:pt x="19155" y="9777"/>
                      </a:cubicBezTo>
                      <a:cubicBezTo>
                        <a:pt x="19126" y="9777"/>
                        <a:pt x="19088" y="9767"/>
                        <a:pt x="19059" y="9767"/>
                      </a:cubicBezTo>
                      <a:lnTo>
                        <a:pt x="2581" y="9767"/>
                      </a:lnTo>
                      <a:cubicBezTo>
                        <a:pt x="2686" y="14139"/>
                        <a:pt x="6210" y="17663"/>
                        <a:pt x="10582" y="17768"/>
                      </a:cubicBezTo>
                      <a:cubicBezTo>
                        <a:pt x="13316" y="17749"/>
                        <a:pt x="15850" y="16311"/>
                        <a:pt x="17250" y="13958"/>
                      </a:cubicBezTo>
                      <a:cubicBezTo>
                        <a:pt x="17640" y="13634"/>
                        <a:pt x="18193" y="13634"/>
                        <a:pt x="18583" y="13958"/>
                      </a:cubicBezTo>
                      <a:cubicBezTo>
                        <a:pt x="18936" y="14406"/>
                        <a:pt x="18936" y="15034"/>
                        <a:pt x="18583" y="15482"/>
                      </a:cubicBezTo>
                      <a:cubicBezTo>
                        <a:pt x="16755" y="18349"/>
                        <a:pt x="13602" y="20102"/>
                        <a:pt x="10201" y="20150"/>
                      </a:cubicBezTo>
                      <a:cubicBezTo>
                        <a:pt x="4572" y="20150"/>
                        <a:pt x="9" y="15596"/>
                        <a:pt x="0" y="9967"/>
                      </a:cubicBezTo>
                      <a:cubicBezTo>
                        <a:pt x="0" y="9834"/>
                        <a:pt x="0" y="9710"/>
                        <a:pt x="9" y="9577"/>
                      </a:cubicBezTo>
                      <a:close/>
                      <a:moveTo>
                        <a:pt x="2200" y="7957"/>
                      </a:moveTo>
                      <a:lnTo>
                        <a:pt x="17916" y="7957"/>
                      </a:lnTo>
                      <a:cubicBezTo>
                        <a:pt x="17316" y="4100"/>
                        <a:pt x="14011" y="1242"/>
                        <a:pt x="10106" y="1195"/>
                      </a:cubicBezTo>
                      <a:cubicBezTo>
                        <a:pt x="6325" y="1414"/>
                        <a:pt x="3200" y="4223"/>
                        <a:pt x="2581" y="7957"/>
                      </a:cubicBezTo>
                      <a:close/>
                    </a:path>
                  </a:pathLst>
                </a:custGeom>
                <a:solidFill>
                  <a:srgbClr val="A6A6A6"/>
                </a:solidFill>
                <a:ln w="9525" cap="flat">
                  <a:noFill/>
                  <a:prstDash val="solid"/>
                  <a:miter/>
                </a:ln>
              </p:spPr>
              <p:txBody>
                <a:bodyPr rtlCol="0" anchor="ctr"/>
                <a:lstStyle/>
                <a:p>
                  <a:endParaRPr lang="zh-CN" altLang="en-US"/>
                </a:p>
              </p:txBody>
            </p:sp>
            <p:grpSp>
              <p:nvGrpSpPr>
                <p:cNvPr id="207" name="图形 4">
                  <a:extLst>
                    <a:ext uri="{FF2B5EF4-FFF2-40B4-BE49-F238E27FC236}">
                      <a16:creationId xmlns:a16="http://schemas.microsoft.com/office/drawing/2014/main" id="{21C51C0E-A908-66B0-57B3-FD85AE13C1B6}"/>
                    </a:ext>
                  </a:extLst>
                </p:cNvPr>
                <p:cNvGrpSpPr/>
                <p:nvPr/>
              </p:nvGrpSpPr>
              <p:grpSpPr>
                <a:xfrm>
                  <a:off x="9208239" y="5191718"/>
                  <a:ext cx="57066" cy="49545"/>
                  <a:chOff x="9208239" y="5191718"/>
                  <a:chExt cx="57066" cy="49545"/>
                </a:xfrm>
                <a:solidFill>
                  <a:srgbClr val="A6A6A6"/>
                </a:solidFill>
              </p:grpSpPr>
              <p:sp>
                <p:nvSpPr>
                  <p:cNvPr id="208" name="任意多边形: 形状 207">
                    <a:extLst>
                      <a:ext uri="{FF2B5EF4-FFF2-40B4-BE49-F238E27FC236}">
                        <a16:creationId xmlns:a16="http://schemas.microsoft.com/office/drawing/2014/main" id="{FCFB4786-1C97-62C4-37E3-56385D0F7617}"/>
                      </a:ext>
                    </a:extLst>
                  </p:cNvPr>
                  <p:cNvSpPr/>
                  <p:nvPr/>
                </p:nvSpPr>
                <p:spPr>
                  <a:xfrm>
                    <a:off x="9225220" y="5191718"/>
                    <a:ext cx="40084" cy="47642"/>
                  </a:xfrm>
                  <a:custGeom>
                    <a:avLst/>
                    <a:gdLst>
                      <a:gd name="connsiteX0" fmla="*/ 6656 w 40084"/>
                      <a:gd name="connsiteY0" fmla="*/ 47637 h 47642"/>
                      <a:gd name="connsiteX1" fmla="*/ 4274 w 40084"/>
                      <a:gd name="connsiteY1" fmla="*/ 46875 h 47642"/>
                      <a:gd name="connsiteX2" fmla="*/ 3512 w 40084"/>
                      <a:gd name="connsiteY2" fmla="*/ 46399 h 47642"/>
                      <a:gd name="connsiteX3" fmla="*/ 1512 w 40084"/>
                      <a:gd name="connsiteY3" fmla="*/ 45542 h 47642"/>
                      <a:gd name="connsiteX4" fmla="*/ 179 w 40084"/>
                      <a:gd name="connsiteY4" fmla="*/ 45542 h 47642"/>
                      <a:gd name="connsiteX5" fmla="*/ 179 w 40084"/>
                      <a:gd name="connsiteY5" fmla="*/ 44113 h 47642"/>
                      <a:gd name="connsiteX6" fmla="*/ 179 w 40084"/>
                      <a:gd name="connsiteY6" fmla="*/ 26968 h 47642"/>
                      <a:gd name="connsiteX7" fmla="*/ 1322 w 40084"/>
                      <a:gd name="connsiteY7" fmla="*/ 24968 h 47642"/>
                      <a:gd name="connsiteX8" fmla="*/ 7703 w 40084"/>
                      <a:gd name="connsiteY8" fmla="*/ 18015 h 47642"/>
                      <a:gd name="connsiteX9" fmla="*/ 9513 w 40084"/>
                      <a:gd name="connsiteY9" fmla="*/ 15348 h 47642"/>
                      <a:gd name="connsiteX10" fmla="*/ 12371 w 40084"/>
                      <a:gd name="connsiteY10" fmla="*/ 3632 h 47642"/>
                      <a:gd name="connsiteX11" fmla="*/ 14361 w 40084"/>
                      <a:gd name="connsiteY11" fmla="*/ 269 h 47642"/>
                      <a:gd name="connsiteX12" fmla="*/ 14752 w 40084"/>
                      <a:gd name="connsiteY12" fmla="*/ 203 h 47642"/>
                      <a:gd name="connsiteX13" fmla="*/ 19229 w 40084"/>
                      <a:gd name="connsiteY13" fmla="*/ 1822 h 47642"/>
                      <a:gd name="connsiteX14" fmla="*/ 21800 w 40084"/>
                      <a:gd name="connsiteY14" fmla="*/ 9442 h 47642"/>
                      <a:gd name="connsiteX15" fmla="*/ 21800 w 40084"/>
                      <a:gd name="connsiteY15" fmla="*/ 14014 h 47642"/>
                      <a:gd name="connsiteX16" fmla="*/ 21800 w 40084"/>
                      <a:gd name="connsiteY16" fmla="*/ 16014 h 47642"/>
                      <a:gd name="connsiteX17" fmla="*/ 21800 w 40084"/>
                      <a:gd name="connsiteY17" fmla="*/ 19253 h 47642"/>
                      <a:gd name="connsiteX18" fmla="*/ 35612 w 40084"/>
                      <a:gd name="connsiteY18" fmla="*/ 19253 h 47642"/>
                      <a:gd name="connsiteX19" fmla="*/ 39993 w 40084"/>
                      <a:gd name="connsiteY19" fmla="*/ 22015 h 47642"/>
                      <a:gd name="connsiteX20" fmla="*/ 37898 w 40084"/>
                      <a:gd name="connsiteY20" fmla="*/ 27063 h 47642"/>
                      <a:gd name="connsiteX21" fmla="*/ 39041 w 40084"/>
                      <a:gd name="connsiteY21" fmla="*/ 29730 h 47642"/>
                      <a:gd name="connsiteX22" fmla="*/ 36850 w 40084"/>
                      <a:gd name="connsiteY22" fmla="*/ 33635 h 47642"/>
                      <a:gd name="connsiteX23" fmla="*/ 36850 w 40084"/>
                      <a:gd name="connsiteY23" fmla="*/ 33635 h 47642"/>
                      <a:gd name="connsiteX24" fmla="*/ 37802 w 40084"/>
                      <a:gd name="connsiteY24" fmla="*/ 36874 h 47642"/>
                      <a:gd name="connsiteX25" fmla="*/ 35516 w 40084"/>
                      <a:gd name="connsiteY25" fmla="*/ 40208 h 47642"/>
                      <a:gd name="connsiteX26" fmla="*/ 36469 w 40084"/>
                      <a:gd name="connsiteY26" fmla="*/ 42779 h 47642"/>
                      <a:gd name="connsiteX27" fmla="*/ 34469 w 40084"/>
                      <a:gd name="connsiteY27" fmla="*/ 46209 h 47642"/>
                      <a:gd name="connsiteX28" fmla="*/ 33802 w 40084"/>
                      <a:gd name="connsiteY28" fmla="*/ 46209 h 47642"/>
                      <a:gd name="connsiteX29" fmla="*/ 30754 w 40084"/>
                      <a:gd name="connsiteY29" fmla="*/ 46970 h 47642"/>
                      <a:gd name="connsiteX30" fmla="*/ 8370 w 40084"/>
                      <a:gd name="connsiteY30" fmla="*/ 46970 h 47642"/>
                      <a:gd name="connsiteX31" fmla="*/ 2179 w 40084"/>
                      <a:gd name="connsiteY31" fmla="*/ 43160 h 47642"/>
                      <a:gd name="connsiteX32" fmla="*/ 4941 w 40084"/>
                      <a:gd name="connsiteY32" fmla="*/ 44494 h 47642"/>
                      <a:gd name="connsiteX33" fmla="*/ 5608 w 40084"/>
                      <a:gd name="connsiteY33" fmla="*/ 44494 h 47642"/>
                      <a:gd name="connsiteX34" fmla="*/ 5608 w 40084"/>
                      <a:gd name="connsiteY34" fmla="*/ 44494 h 47642"/>
                      <a:gd name="connsiteX35" fmla="*/ 6656 w 40084"/>
                      <a:gd name="connsiteY35" fmla="*/ 44494 h 47642"/>
                      <a:gd name="connsiteX36" fmla="*/ 28754 w 40084"/>
                      <a:gd name="connsiteY36" fmla="*/ 44494 h 47642"/>
                      <a:gd name="connsiteX37" fmla="*/ 30563 w 40084"/>
                      <a:gd name="connsiteY37" fmla="*/ 44494 h 47642"/>
                      <a:gd name="connsiteX38" fmla="*/ 31135 w 40084"/>
                      <a:gd name="connsiteY38" fmla="*/ 44018 h 47642"/>
                      <a:gd name="connsiteX39" fmla="*/ 32183 w 40084"/>
                      <a:gd name="connsiteY39" fmla="*/ 42494 h 47642"/>
                      <a:gd name="connsiteX40" fmla="*/ 31230 w 40084"/>
                      <a:gd name="connsiteY40" fmla="*/ 40970 h 47642"/>
                      <a:gd name="connsiteX41" fmla="*/ 30468 w 40084"/>
                      <a:gd name="connsiteY41" fmla="*/ 39732 h 47642"/>
                      <a:gd name="connsiteX42" fmla="*/ 31230 w 40084"/>
                      <a:gd name="connsiteY42" fmla="*/ 38398 h 47642"/>
                      <a:gd name="connsiteX43" fmla="*/ 31992 w 40084"/>
                      <a:gd name="connsiteY43" fmla="*/ 38398 h 47642"/>
                      <a:gd name="connsiteX44" fmla="*/ 33611 w 40084"/>
                      <a:gd name="connsiteY44" fmla="*/ 36588 h 47642"/>
                      <a:gd name="connsiteX45" fmla="*/ 33611 w 40084"/>
                      <a:gd name="connsiteY45" fmla="*/ 35350 h 47642"/>
                      <a:gd name="connsiteX46" fmla="*/ 31992 w 40084"/>
                      <a:gd name="connsiteY46" fmla="*/ 33540 h 47642"/>
                      <a:gd name="connsiteX47" fmla="*/ 33707 w 40084"/>
                      <a:gd name="connsiteY47" fmla="*/ 31826 h 47642"/>
                      <a:gd name="connsiteX48" fmla="*/ 35135 w 40084"/>
                      <a:gd name="connsiteY48" fmla="*/ 29826 h 47642"/>
                      <a:gd name="connsiteX49" fmla="*/ 34469 w 40084"/>
                      <a:gd name="connsiteY49" fmla="*/ 28778 h 47642"/>
                      <a:gd name="connsiteX50" fmla="*/ 32754 w 40084"/>
                      <a:gd name="connsiteY50" fmla="*/ 27063 h 47642"/>
                      <a:gd name="connsiteX51" fmla="*/ 34469 w 40084"/>
                      <a:gd name="connsiteY51" fmla="*/ 25349 h 47642"/>
                      <a:gd name="connsiteX52" fmla="*/ 35993 w 40084"/>
                      <a:gd name="connsiteY52" fmla="*/ 22682 h 47642"/>
                      <a:gd name="connsiteX53" fmla="*/ 33897 w 40084"/>
                      <a:gd name="connsiteY53" fmla="*/ 21729 h 47642"/>
                      <a:gd name="connsiteX54" fmla="*/ 19800 w 40084"/>
                      <a:gd name="connsiteY54" fmla="*/ 21729 h 47642"/>
                      <a:gd name="connsiteX55" fmla="*/ 17895 w 40084"/>
                      <a:gd name="connsiteY55" fmla="*/ 21729 h 47642"/>
                      <a:gd name="connsiteX56" fmla="*/ 17324 w 40084"/>
                      <a:gd name="connsiteY56" fmla="*/ 21253 h 47642"/>
                      <a:gd name="connsiteX57" fmla="*/ 17324 w 40084"/>
                      <a:gd name="connsiteY57" fmla="*/ 19062 h 47642"/>
                      <a:gd name="connsiteX58" fmla="*/ 17895 w 40084"/>
                      <a:gd name="connsiteY58" fmla="*/ 16014 h 47642"/>
                      <a:gd name="connsiteX59" fmla="*/ 17895 w 40084"/>
                      <a:gd name="connsiteY59" fmla="*/ 13824 h 47642"/>
                      <a:gd name="connsiteX60" fmla="*/ 17895 w 40084"/>
                      <a:gd name="connsiteY60" fmla="*/ 10014 h 47642"/>
                      <a:gd name="connsiteX61" fmla="*/ 15514 w 40084"/>
                      <a:gd name="connsiteY61" fmla="*/ 3156 h 47642"/>
                      <a:gd name="connsiteX62" fmla="*/ 13704 w 40084"/>
                      <a:gd name="connsiteY62" fmla="*/ 3156 h 47642"/>
                      <a:gd name="connsiteX63" fmla="*/ 13037 w 40084"/>
                      <a:gd name="connsiteY63" fmla="*/ 3918 h 47642"/>
                      <a:gd name="connsiteX64" fmla="*/ 9799 w 40084"/>
                      <a:gd name="connsiteY64" fmla="*/ 17348 h 47642"/>
                      <a:gd name="connsiteX65" fmla="*/ 8084 w 40084"/>
                      <a:gd name="connsiteY65" fmla="*/ 19919 h 47642"/>
                      <a:gd name="connsiteX66" fmla="*/ 941 w 40084"/>
                      <a:gd name="connsiteY66" fmla="*/ 27635 h 47642"/>
                      <a:gd name="connsiteX67" fmla="*/ 2179 w 40084"/>
                      <a:gd name="connsiteY67" fmla="*/ 43637 h 47642"/>
                      <a:gd name="connsiteX68" fmla="*/ 1036 w 40084"/>
                      <a:gd name="connsiteY68" fmla="*/ 43637 h 47642"/>
                      <a:gd name="connsiteX69" fmla="*/ 2179 w 40084"/>
                      <a:gd name="connsiteY69" fmla="*/ 43637 h 4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0084" h="47642">
                        <a:moveTo>
                          <a:pt x="6656" y="47637"/>
                        </a:moveTo>
                        <a:cubicBezTo>
                          <a:pt x="5798" y="47685"/>
                          <a:pt x="4951" y="47409"/>
                          <a:pt x="4274" y="46875"/>
                        </a:cubicBezTo>
                        <a:lnTo>
                          <a:pt x="3512" y="46399"/>
                        </a:lnTo>
                        <a:cubicBezTo>
                          <a:pt x="2960" y="45894"/>
                          <a:pt x="2255" y="45599"/>
                          <a:pt x="1512" y="45542"/>
                        </a:cubicBezTo>
                        <a:cubicBezTo>
                          <a:pt x="1084" y="45723"/>
                          <a:pt x="607" y="45723"/>
                          <a:pt x="179" y="45542"/>
                        </a:cubicBezTo>
                        <a:cubicBezTo>
                          <a:pt x="-60" y="45094"/>
                          <a:pt x="-60" y="44561"/>
                          <a:pt x="179" y="44113"/>
                        </a:cubicBezTo>
                        <a:lnTo>
                          <a:pt x="179" y="26968"/>
                        </a:lnTo>
                        <a:cubicBezTo>
                          <a:pt x="102" y="26130"/>
                          <a:pt x="560" y="25330"/>
                          <a:pt x="1322" y="24968"/>
                        </a:cubicBezTo>
                        <a:cubicBezTo>
                          <a:pt x="4027" y="23263"/>
                          <a:pt x="6237" y="20862"/>
                          <a:pt x="7703" y="18015"/>
                        </a:cubicBezTo>
                        <a:cubicBezTo>
                          <a:pt x="8275" y="17157"/>
                          <a:pt x="8846" y="16205"/>
                          <a:pt x="9513" y="15348"/>
                        </a:cubicBezTo>
                        <a:cubicBezTo>
                          <a:pt x="11999" y="11985"/>
                          <a:pt x="13028" y="7766"/>
                          <a:pt x="12371" y="3632"/>
                        </a:cubicBezTo>
                        <a:cubicBezTo>
                          <a:pt x="11990" y="2155"/>
                          <a:pt x="12885" y="651"/>
                          <a:pt x="14361" y="269"/>
                        </a:cubicBezTo>
                        <a:cubicBezTo>
                          <a:pt x="14495" y="241"/>
                          <a:pt x="14618" y="212"/>
                          <a:pt x="14752" y="203"/>
                        </a:cubicBezTo>
                        <a:cubicBezTo>
                          <a:pt x="16438" y="-369"/>
                          <a:pt x="18295" y="298"/>
                          <a:pt x="19229" y="1822"/>
                        </a:cubicBezTo>
                        <a:cubicBezTo>
                          <a:pt x="20562" y="4175"/>
                          <a:pt x="21438" y="6766"/>
                          <a:pt x="21800" y="9442"/>
                        </a:cubicBezTo>
                        <a:cubicBezTo>
                          <a:pt x="22048" y="10957"/>
                          <a:pt x="22048" y="12500"/>
                          <a:pt x="21800" y="14014"/>
                        </a:cubicBezTo>
                        <a:cubicBezTo>
                          <a:pt x="21800" y="14681"/>
                          <a:pt x="21800" y="15348"/>
                          <a:pt x="21800" y="16014"/>
                        </a:cubicBezTo>
                        <a:cubicBezTo>
                          <a:pt x="21800" y="16681"/>
                          <a:pt x="21800" y="18205"/>
                          <a:pt x="21800" y="19253"/>
                        </a:cubicBezTo>
                        <a:lnTo>
                          <a:pt x="35612" y="19253"/>
                        </a:lnTo>
                        <a:cubicBezTo>
                          <a:pt x="36564" y="19253"/>
                          <a:pt x="39422" y="19253"/>
                          <a:pt x="39993" y="22015"/>
                        </a:cubicBezTo>
                        <a:cubicBezTo>
                          <a:pt x="40374" y="23968"/>
                          <a:pt x="39545" y="25949"/>
                          <a:pt x="37898" y="27063"/>
                        </a:cubicBezTo>
                        <a:cubicBezTo>
                          <a:pt x="38602" y="27778"/>
                          <a:pt x="39002" y="28730"/>
                          <a:pt x="39041" y="29730"/>
                        </a:cubicBezTo>
                        <a:cubicBezTo>
                          <a:pt x="38936" y="31292"/>
                          <a:pt x="38126" y="32731"/>
                          <a:pt x="36850" y="33635"/>
                        </a:cubicBezTo>
                        <a:lnTo>
                          <a:pt x="36850" y="33635"/>
                        </a:lnTo>
                        <a:cubicBezTo>
                          <a:pt x="37650" y="34512"/>
                          <a:pt x="38002" y="35702"/>
                          <a:pt x="37802" y="36874"/>
                        </a:cubicBezTo>
                        <a:cubicBezTo>
                          <a:pt x="37574" y="38274"/>
                          <a:pt x="36736" y="39494"/>
                          <a:pt x="35516" y="40208"/>
                        </a:cubicBezTo>
                        <a:cubicBezTo>
                          <a:pt x="36155" y="40913"/>
                          <a:pt x="36488" y="41836"/>
                          <a:pt x="36469" y="42779"/>
                        </a:cubicBezTo>
                        <a:cubicBezTo>
                          <a:pt x="36402" y="44180"/>
                          <a:pt x="35659" y="45466"/>
                          <a:pt x="34469" y="46209"/>
                        </a:cubicBezTo>
                        <a:lnTo>
                          <a:pt x="33802" y="46209"/>
                        </a:lnTo>
                        <a:cubicBezTo>
                          <a:pt x="32906" y="46818"/>
                          <a:pt x="31830" y="47085"/>
                          <a:pt x="30754" y="46970"/>
                        </a:cubicBezTo>
                        <a:lnTo>
                          <a:pt x="8370" y="46970"/>
                        </a:lnTo>
                        <a:close/>
                        <a:moveTo>
                          <a:pt x="2179" y="43160"/>
                        </a:moveTo>
                        <a:cubicBezTo>
                          <a:pt x="3198" y="43370"/>
                          <a:pt x="4141" y="43827"/>
                          <a:pt x="4941" y="44494"/>
                        </a:cubicBezTo>
                        <a:lnTo>
                          <a:pt x="5608" y="44494"/>
                        </a:lnTo>
                        <a:lnTo>
                          <a:pt x="5608" y="44494"/>
                        </a:lnTo>
                        <a:cubicBezTo>
                          <a:pt x="5608" y="44494"/>
                          <a:pt x="5608" y="44494"/>
                          <a:pt x="6656" y="44494"/>
                        </a:cubicBezTo>
                        <a:lnTo>
                          <a:pt x="28754" y="44494"/>
                        </a:lnTo>
                        <a:cubicBezTo>
                          <a:pt x="29344" y="44675"/>
                          <a:pt x="29973" y="44675"/>
                          <a:pt x="30563" y="44494"/>
                        </a:cubicBezTo>
                        <a:lnTo>
                          <a:pt x="31135" y="44018"/>
                        </a:lnTo>
                        <a:cubicBezTo>
                          <a:pt x="31697" y="43703"/>
                          <a:pt x="32087" y="43132"/>
                          <a:pt x="32183" y="42494"/>
                        </a:cubicBezTo>
                        <a:cubicBezTo>
                          <a:pt x="32125" y="41865"/>
                          <a:pt x="31773" y="41294"/>
                          <a:pt x="31230" y="40970"/>
                        </a:cubicBezTo>
                        <a:cubicBezTo>
                          <a:pt x="30773" y="40722"/>
                          <a:pt x="30478" y="40255"/>
                          <a:pt x="30468" y="39732"/>
                        </a:cubicBezTo>
                        <a:cubicBezTo>
                          <a:pt x="30478" y="39189"/>
                          <a:pt x="30763" y="38684"/>
                          <a:pt x="31230" y="38398"/>
                        </a:cubicBezTo>
                        <a:lnTo>
                          <a:pt x="31992" y="38398"/>
                        </a:lnTo>
                        <a:cubicBezTo>
                          <a:pt x="32802" y="38103"/>
                          <a:pt x="33411" y="37427"/>
                          <a:pt x="33611" y="36588"/>
                        </a:cubicBezTo>
                        <a:cubicBezTo>
                          <a:pt x="33764" y="36188"/>
                          <a:pt x="33764" y="35750"/>
                          <a:pt x="33611" y="35350"/>
                        </a:cubicBezTo>
                        <a:cubicBezTo>
                          <a:pt x="32726" y="35179"/>
                          <a:pt x="32059" y="34436"/>
                          <a:pt x="31992" y="33540"/>
                        </a:cubicBezTo>
                        <a:cubicBezTo>
                          <a:pt x="32116" y="32645"/>
                          <a:pt x="32811" y="31950"/>
                          <a:pt x="33707" y="31826"/>
                        </a:cubicBezTo>
                        <a:cubicBezTo>
                          <a:pt x="34488" y="31445"/>
                          <a:pt x="35031" y="30692"/>
                          <a:pt x="35135" y="29826"/>
                        </a:cubicBezTo>
                        <a:cubicBezTo>
                          <a:pt x="35164" y="29368"/>
                          <a:pt x="34897" y="28940"/>
                          <a:pt x="34469" y="28778"/>
                        </a:cubicBezTo>
                        <a:cubicBezTo>
                          <a:pt x="33526" y="28778"/>
                          <a:pt x="32754" y="28006"/>
                          <a:pt x="32754" y="27063"/>
                        </a:cubicBezTo>
                        <a:cubicBezTo>
                          <a:pt x="32754" y="26120"/>
                          <a:pt x="33526" y="25349"/>
                          <a:pt x="34469" y="25349"/>
                        </a:cubicBezTo>
                        <a:cubicBezTo>
                          <a:pt x="35535" y="24920"/>
                          <a:pt x="36164" y="23815"/>
                          <a:pt x="35993" y="22682"/>
                        </a:cubicBezTo>
                        <a:cubicBezTo>
                          <a:pt x="35993" y="22206"/>
                          <a:pt x="35993" y="21729"/>
                          <a:pt x="33897" y="21729"/>
                        </a:cubicBezTo>
                        <a:lnTo>
                          <a:pt x="19800" y="21729"/>
                        </a:lnTo>
                        <a:cubicBezTo>
                          <a:pt x="19181" y="21958"/>
                          <a:pt x="18514" y="21958"/>
                          <a:pt x="17895" y="21729"/>
                        </a:cubicBezTo>
                        <a:lnTo>
                          <a:pt x="17324" y="21253"/>
                        </a:lnTo>
                        <a:lnTo>
                          <a:pt x="17324" y="19062"/>
                        </a:lnTo>
                        <a:lnTo>
                          <a:pt x="17895" y="16014"/>
                        </a:lnTo>
                        <a:cubicBezTo>
                          <a:pt x="17847" y="15281"/>
                          <a:pt x="17847" y="14557"/>
                          <a:pt x="17895" y="13824"/>
                        </a:cubicBezTo>
                        <a:cubicBezTo>
                          <a:pt x="18028" y="12557"/>
                          <a:pt x="18028" y="11280"/>
                          <a:pt x="17895" y="10014"/>
                        </a:cubicBezTo>
                        <a:cubicBezTo>
                          <a:pt x="17447" y="7623"/>
                          <a:pt x="16647" y="5308"/>
                          <a:pt x="15514" y="3156"/>
                        </a:cubicBezTo>
                        <a:cubicBezTo>
                          <a:pt x="15514" y="3156"/>
                          <a:pt x="14561" y="2584"/>
                          <a:pt x="13704" y="3156"/>
                        </a:cubicBezTo>
                        <a:cubicBezTo>
                          <a:pt x="12847" y="3727"/>
                          <a:pt x="13037" y="3156"/>
                          <a:pt x="13037" y="3918"/>
                        </a:cubicBezTo>
                        <a:cubicBezTo>
                          <a:pt x="13875" y="8652"/>
                          <a:pt x="12704" y="13519"/>
                          <a:pt x="9799" y="17348"/>
                        </a:cubicBezTo>
                        <a:lnTo>
                          <a:pt x="8084" y="19919"/>
                        </a:lnTo>
                        <a:cubicBezTo>
                          <a:pt x="6475" y="23111"/>
                          <a:pt x="3998" y="25787"/>
                          <a:pt x="941" y="27635"/>
                        </a:cubicBezTo>
                        <a:close/>
                        <a:moveTo>
                          <a:pt x="2179" y="43637"/>
                        </a:moveTo>
                        <a:lnTo>
                          <a:pt x="1036" y="43637"/>
                        </a:lnTo>
                        <a:lnTo>
                          <a:pt x="2179" y="43637"/>
                        </a:lnTo>
                        <a:close/>
                      </a:path>
                    </a:pathLst>
                  </a:custGeom>
                  <a:solidFill>
                    <a:srgbClr val="A6A6A6"/>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BAF1BEF7-261E-3DC3-8E40-9C18C98932AB}"/>
                      </a:ext>
                    </a:extLst>
                  </p:cNvPr>
                  <p:cNvSpPr/>
                  <p:nvPr/>
                </p:nvSpPr>
                <p:spPr>
                  <a:xfrm>
                    <a:off x="9208239" y="5215348"/>
                    <a:ext cx="17290" cy="25915"/>
                  </a:xfrm>
                  <a:custGeom>
                    <a:avLst/>
                    <a:gdLst>
                      <a:gd name="connsiteX0" fmla="*/ 2111 w 17290"/>
                      <a:gd name="connsiteY0" fmla="*/ 25246 h 25915"/>
                      <a:gd name="connsiteX1" fmla="*/ 587 w 17290"/>
                      <a:gd name="connsiteY1" fmla="*/ 25246 h 25915"/>
                      <a:gd name="connsiteX2" fmla="*/ 15 w 17290"/>
                      <a:gd name="connsiteY2" fmla="*/ 23436 h 25915"/>
                      <a:gd name="connsiteX3" fmla="*/ 15 w 17290"/>
                      <a:gd name="connsiteY3" fmla="*/ 2290 h 25915"/>
                      <a:gd name="connsiteX4" fmla="*/ 587 w 17290"/>
                      <a:gd name="connsiteY4" fmla="*/ 576 h 25915"/>
                      <a:gd name="connsiteX5" fmla="*/ 2111 w 17290"/>
                      <a:gd name="connsiteY5" fmla="*/ 4 h 25915"/>
                      <a:gd name="connsiteX6" fmla="*/ 15065 w 17290"/>
                      <a:gd name="connsiteY6" fmla="*/ 4 h 25915"/>
                      <a:gd name="connsiteX7" fmla="*/ 16684 w 17290"/>
                      <a:gd name="connsiteY7" fmla="*/ 576 h 25915"/>
                      <a:gd name="connsiteX8" fmla="*/ 17256 w 17290"/>
                      <a:gd name="connsiteY8" fmla="*/ 2290 h 25915"/>
                      <a:gd name="connsiteX9" fmla="*/ 17256 w 17290"/>
                      <a:gd name="connsiteY9" fmla="*/ 23531 h 25915"/>
                      <a:gd name="connsiteX10" fmla="*/ 16684 w 17290"/>
                      <a:gd name="connsiteY10" fmla="*/ 25341 h 25915"/>
                      <a:gd name="connsiteX11" fmla="*/ 14970 w 17290"/>
                      <a:gd name="connsiteY11" fmla="*/ 25912 h 25915"/>
                      <a:gd name="connsiteX12" fmla="*/ 2397 w 17290"/>
                      <a:gd name="connsiteY12" fmla="*/ 25912 h 25915"/>
                      <a:gd name="connsiteX13" fmla="*/ 2111 w 17290"/>
                      <a:gd name="connsiteY13" fmla="*/ 12196 h 25915"/>
                      <a:gd name="connsiteX14" fmla="*/ 2111 w 17290"/>
                      <a:gd name="connsiteY14" fmla="*/ 22769 h 25915"/>
                      <a:gd name="connsiteX15" fmla="*/ 14493 w 17290"/>
                      <a:gd name="connsiteY15" fmla="*/ 22769 h 25915"/>
                      <a:gd name="connsiteX16" fmla="*/ 14493 w 17290"/>
                      <a:gd name="connsiteY16" fmla="*/ 1624 h 25915"/>
                      <a:gd name="connsiteX17" fmla="*/ 2016 w 17290"/>
                      <a:gd name="connsiteY17" fmla="*/ 1624 h 25915"/>
                      <a:gd name="connsiteX18" fmla="*/ 2016 w 17290"/>
                      <a:gd name="connsiteY18" fmla="*/ 12101 h 2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90" h="25915">
                        <a:moveTo>
                          <a:pt x="2111" y="25246"/>
                        </a:moveTo>
                        <a:cubicBezTo>
                          <a:pt x="1625" y="25436"/>
                          <a:pt x="1073" y="25436"/>
                          <a:pt x="587" y="25246"/>
                        </a:cubicBezTo>
                        <a:cubicBezTo>
                          <a:pt x="168" y="24741"/>
                          <a:pt x="-42" y="24093"/>
                          <a:pt x="15" y="23436"/>
                        </a:cubicBezTo>
                        <a:lnTo>
                          <a:pt x="15" y="2290"/>
                        </a:lnTo>
                        <a:cubicBezTo>
                          <a:pt x="-61" y="1662"/>
                          <a:pt x="149" y="1033"/>
                          <a:pt x="587" y="576"/>
                        </a:cubicBezTo>
                        <a:cubicBezTo>
                          <a:pt x="987" y="176"/>
                          <a:pt x="1549" y="-34"/>
                          <a:pt x="2111" y="4"/>
                        </a:cubicBezTo>
                        <a:lnTo>
                          <a:pt x="15065" y="4"/>
                        </a:lnTo>
                        <a:cubicBezTo>
                          <a:pt x="15655" y="-15"/>
                          <a:pt x="16236" y="195"/>
                          <a:pt x="16684" y="576"/>
                        </a:cubicBezTo>
                        <a:cubicBezTo>
                          <a:pt x="17103" y="1043"/>
                          <a:pt x="17313" y="1662"/>
                          <a:pt x="17256" y="2290"/>
                        </a:cubicBezTo>
                        <a:lnTo>
                          <a:pt x="17256" y="23531"/>
                        </a:lnTo>
                        <a:cubicBezTo>
                          <a:pt x="17379" y="24188"/>
                          <a:pt x="17170" y="24874"/>
                          <a:pt x="16684" y="25341"/>
                        </a:cubicBezTo>
                        <a:cubicBezTo>
                          <a:pt x="16208" y="25741"/>
                          <a:pt x="15589" y="25941"/>
                          <a:pt x="14970" y="25912"/>
                        </a:cubicBezTo>
                        <a:lnTo>
                          <a:pt x="2397" y="25912"/>
                        </a:lnTo>
                        <a:close/>
                        <a:moveTo>
                          <a:pt x="2111" y="12196"/>
                        </a:moveTo>
                        <a:lnTo>
                          <a:pt x="2111" y="22769"/>
                        </a:lnTo>
                        <a:lnTo>
                          <a:pt x="14493" y="22769"/>
                        </a:lnTo>
                        <a:lnTo>
                          <a:pt x="14493" y="1624"/>
                        </a:lnTo>
                        <a:lnTo>
                          <a:pt x="2016" y="1624"/>
                        </a:lnTo>
                        <a:lnTo>
                          <a:pt x="2016" y="12101"/>
                        </a:lnTo>
                        <a:close/>
                      </a:path>
                    </a:pathLst>
                  </a:custGeom>
                  <a:solidFill>
                    <a:srgbClr val="A6A6A6"/>
                  </a:solidFill>
                  <a:ln w="9525" cap="flat">
                    <a:noFill/>
                    <a:prstDash val="solid"/>
                    <a:miter/>
                  </a:ln>
                </p:spPr>
                <p:txBody>
                  <a:bodyPr rtlCol="0" anchor="ctr"/>
                  <a:lstStyle/>
                  <a:p>
                    <a:endParaRPr lang="zh-CN" altLang="en-US"/>
                  </a:p>
                </p:txBody>
              </p:sp>
            </p:grpSp>
            <p:sp>
              <p:nvSpPr>
                <p:cNvPr id="210" name="任意多边形: 形状 209">
                  <a:extLst>
                    <a:ext uri="{FF2B5EF4-FFF2-40B4-BE49-F238E27FC236}">
                      <a16:creationId xmlns:a16="http://schemas.microsoft.com/office/drawing/2014/main" id="{9D60EEE0-5709-6614-41D5-C7C2ADE8A9AB}"/>
                    </a:ext>
                  </a:extLst>
                </p:cNvPr>
                <p:cNvSpPr/>
                <p:nvPr/>
              </p:nvSpPr>
              <p:spPr>
                <a:xfrm>
                  <a:off x="10037405" y="5204018"/>
                  <a:ext cx="24997" cy="30099"/>
                </a:xfrm>
                <a:custGeom>
                  <a:avLst/>
                  <a:gdLst>
                    <a:gd name="connsiteX0" fmla="*/ 15145 w 24997"/>
                    <a:gd name="connsiteY0" fmla="*/ 476 h 30099"/>
                    <a:gd name="connsiteX1" fmla="*/ 24670 w 24997"/>
                    <a:gd name="connsiteY1" fmla="*/ 3715 h 30099"/>
                    <a:gd name="connsiteX2" fmla="*/ 24717 w 24997"/>
                    <a:gd name="connsiteY2" fmla="*/ 5191 h 30099"/>
                    <a:gd name="connsiteX3" fmla="*/ 24670 w 24997"/>
                    <a:gd name="connsiteY3" fmla="*/ 5239 h 30099"/>
                    <a:gd name="connsiteX4" fmla="*/ 23327 w 24997"/>
                    <a:gd name="connsiteY4" fmla="*/ 5324 h 30099"/>
                    <a:gd name="connsiteX5" fmla="*/ 23241 w 24997"/>
                    <a:gd name="connsiteY5" fmla="*/ 5239 h 30099"/>
                    <a:gd name="connsiteX6" fmla="*/ 14954 w 24997"/>
                    <a:gd name="connsiteY6" fmla="*/ 2381 h 30099"/>
                    <a:gd name="connsiteX7" fmla="*/ 2000 w 24997"/>
                    <a:gd name="connsiteY7" fmla="*/ 15335 h 30099"/>
                    <a:gd name="connsiteX8" fmla="*/ 14954 w 24997"/>
                    <a:gd name="connsiteY8" fmla="*/ 28289 h 30099"/>
                    <a:gd name="connsiteX9" fmla="*/ 23146 w 24997"/>
                    <a:gd name="connsiteY9" fmla="*/ 25432 h 30099"/>
                    <a:gd name="connsiteX10" fmla="*/ 24489 w 24997"/>
                    <a:gd name="connsiteY10" fmla="*/ 25346 h 30099"/>
                    <a:gd name="connsiteX11" fmla="*/ 24575 w 24997"/>
                    <a:gd name="connsiteY11" fmla="*/ 25432 h 30099"/>
                    <a:gd name="connsiteX12" fmla="*/ 24575 w 24997"/>
                    <a:gd name="connsiteY12" fmla="*/ 26861 h 30099"/>
                    <a:gd name="connsiteX13" fmla="*/ 15050 w 24997"/>
                    <a:gd name="connsiteY13" fmla="*/ 30099 h 30099"/>
                    <a:gd name="connsiteX14" fmla="*/ 0 w 24997"/>
                    <a:gd name="connsiteY14" fmla="*/ 15049 h 30099"/>
                    <a:gd name="connsiteX15" fmla="*/ 15050 w 24997"/>
                    <a:gd name="connsiteY15" fmla="*/ 0 h 3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997" h="30099">
                      <a:moveTo>
                        <a:pt x="15145" y="476"/>
                      </a:moveTo>
                      <a:cubicBezTo>
                        <a:pt x="18593" y="467"/>
                        <a:pt x="21946" y="1610"/>
                        <a:pt x="24670" y="3715"/>
                      </a:cubicBezTo>
                      <a:cubicBezTo>
                        <a:pt x="25089" y="4115"/>
                        <a:pt x="25108" y="4772"/>
                        <a:pt x="24717" y="5191"/>
                      </a:cubicBezTo>
                      <a:cubicBezTo>
                        <a:pt x="24698" y="5210"/>
                        <a:pt x="24689" y="5229"/>
                        <a:pt x="24670" y="5239"/>
                      </a:cubicBezTo>
                      <a:cubicBezTo>
                        <a:pt x="24317" y="5629"/>
                        <a:pt x="23717" y="5667"/>
                        <a:pt x="23327" y="5324"/>
                      </a:cubicBezTo>
                      <a:cubicBezTo>
                        <a:pt x="23298" y="5296"/>
                        <a:pt x="23270" y="5267"/>
                        <a:pt x="23241" y="5239"/>
                      </a:cubicBezTo>
                      <a:cubicBezTo>
                        <a:pt x="20879" y="3391"/>
                        <a:pt x="17955" y="2381"/>
                        <a:pt x="14954" y="2381"/>
                      </a:cubicBezTo>
                      <a:cubicBezTo>
                        <a:pt x="7801" y="2381"/>
                        <a:pt x="2000" y="8182"/>
                        <a:pt x="2000" y="15335"/>
                      </a:cubicBezTo>
                      <a:cubicBezTo>
                        <a:pt x="2000" y="22488"/>
                        <a:pt x="7801" y="28289"/>
                        <a:pt x="14954" y="28289"/>
                      </a:cubicBezTo>
                      <a:cubicBezTo>
                        <a:pt x="17936" y="28308"/>
                        <a:pt x="20822" y="27299"/>
                        <a:pt x="23146" y="25432"/>
                      </a:cubicBezTo>
                      <a:cubicBezTo>
                        <a:pt x="23498" y="25041"/>
                        <a:pt x="24098" y="25003"/>
                        <a:pt x="24489" y="25346"/>
                      </a:cubicBezTo>
                      <a:cubicBezTo>
                        <a:pt x="24517" y="25375"/>
                        <a:pt x="24546" y="25403"/>
                        <a:pt x="24575" y="25432"/>
                      </a:cubicBezTo>
                      <a:cubicBezTo>
                        <a:pt x="25051" y="25432"/>
                        <a:pt x="24575" y="26479"/>
                        <a:pt x="24575" y="26861"/>
                      </a:cubicBezTo>
                      <a:cubicBezTo>
                        <a:pt x="21850" y="28965"/>
                        <a:pt x="18498" y="30109"/>
                        <a:pt x="15050" y="30099"/>
                      </a:cubicBezTo>
                      <a:cubicBezTo>
                        <a:pt x="6734" y="30099"/>
                        <a:pt x="0" y="23365"/>
                        <a:pt x="0" y="15049"/>
                      </a:cubicBezTo>
                      <a:cubicBezTo>
                        <a:pt x="0" y="6734"/>
                        <a:pt x="6734" y="0"/>
                        <a:pt x="15050" y="0"/>
                      </a:cubicBezTo>
                      <a:close/>
                    </a:path>
                  </a:pathLst>
                </a:custGeom>
                <a:solidFill>
                  <a:srgbClr val="A6A6A6"/>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9F0C8268-F224-1409-8A51-7F6E8D64B7E2}"/>
                    </a:ext>
                  </a:extLst>
                </p:cNvPr>
                <p:cNvSpPr/>
                <p:nvPr/>
              </p:nvSpPr>
              <p:spPr>
                <a:xfrm>
                  <a:off x="10069502" y="5213792"/>
                  <a:ext cx="20765" cy="20769"/>
                </a:xfrm>
                <a:custGeom>
                  <a:avLst/>
                  <a:gdLst>
                    <a:gd name="connsiteX0" fmla="*/ 9527 w 20765"/>
                    <a:gd name="connsiteY0" fmla="*/ 36 h 20769"/>
                    <a:gd name="connsiteX1" fmla="*/ 20729 w 20765"/>
                    <a:gd name="connsiteY1" fmla="*/ 9523 h 20769"/>
                    <a:gd name="connsiteX2" fmla="*/ 11242 w 20765"/>
                    <a:gd name="connsiteY2" fmla="*/ 20734 h 20769"/>
                    <a:gd name="connsiteX3" fmla="*/ 41 w 20765"/>
                    <a:gd name="connsiteY3" fmla="*/ 11238 h 20769"/>
                    <a:gd name="connsiteX4" fmla="*/ 2 w 20765"/>
                    <a:gd name="connsiteY4" fmla="*/ 10419 h 20769"/>
                    <a:gd name="connsiteX5" fmla="*/ 9527 w 20765"/>
                    <a:gd name="connsiteY5" fmla="*/ 36 h 20769"/>
                    <a:gd name="connsiteX6" fmla="*/ 9527 w 20765"/>
                    <a:gd name="connsiteY6" fmla="*/ 19086 h 20769"/>
                    <a:gd name="connsiteX7" fmla="*/ 18462 w 20765"/>
                    <a:gd name="connsiteY7" fmla="*/ 11295 h 20769"/>
                    <a:gd name="connsiteX8" fmla="*/ 10671 w 20765"/>
                    <a:gd name="connsiteY8" fmla="*/ 2360 h 20769"/>
                    <a:gd name="connsiteX9" fmla="*/ 1736 w 20765"/>
                    <a:gd name="connsiteY9" fmla="*/ 10152 h 20769"/>
                    <a:gd name="connsiteX10" fmla="*/ 1717 w 20765"/>
                    <a:gd name="connsiteY10" fmla="*/ 10704 h 20769"/>
                    <a:gd name="connsiteX11" fmla="*/ 9527 w 20765"/>
                    <a:gd name="connsiteY11" fmla="*/ 18801 h 2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65" h="20769">
                      <a:moveTo>
                        <a:pt x="9527" y="36"/>
                      </a:moveTo>
                      <a:cubicBezTo>
                        <a:pt x="15242" y="-440"/>
                        <a:pt x="20262" y="3808"/>
                        <a:pt x="20729" y="9523"/>
                      </a:cubicBezTo>
                      <a:cubicBezTo>
                        <a:pt x="21205" y="15238"/>
                        <a:pt x="16957" y="20258"/>
                        <a:pt x="11242" y="20734"/>
                      </a:cubicBezTo>
                      <a:cubicBezTo>
                        <a:pt x="5527" y="21201"/>
                        <a:pt x="507" y="16953"/>
                        <a:pt x="41" y="11238"/>
                      </a:cubicBezTo>
                      <a:cubicBezTo>
                        <a:pt x="12" y="10971"/>
                        <a:pt x="2" y="10695"/>
                        <a:pt x="2" y="10419"/>
                      </a:cubicBezTo>
                      <a:cubicBezTo>
                        <a:pt x="-112" y="4970"/>
                        <a:pt x="4089" y="389"/>
                        <a:pt x="9527" y="36"/>
                      </a:cubicBezTo>
                      <a:close/>
                      <a:moveTo>
                        <a:pt x="9527" y="19086"/>
                      </a:moveTo>
                      <a:cubicBezTo>
                        <a:pt x="14147" y="19401"/>
                        <a:pt x="18148" y="15915"/>
                        <a:pt x="18462" y="11295"/>
                      </a:cubicBezTo>
                      <a:cubicBezTo>
                        <a:pt x="18776" y="6675"/>
                        <a:pt x="15290" y="2675"/>
                        <a:pt x="10671" y="2360"/>
                      </a:cubicBezTo>
                      <a:cubicBezTo>
                        <a:pt x="6051" y="2046"/>
                        <a:pt x="2050" y="5532"/>
                        <a:pt x="1736" y="10152"/>
                      </a:cubicBezTo>
                      <a:cubicBezTo>
                        <a:pt x="1726" y="10333"/>
                        <a:pt x="1717" y="10523"/>
                        <a:pt x="1717" y="10704"/>
                      </a:cubicBezTo>
                      <a:cubicBezTo>
                        <a:pt x="1765" y="15048"/>
                        <a:pt x="5194" y="18601"/>
                        <a:pt x="9527" y="18801"/>
                      </a:cubicBezTo>
                      <a:close/>
                    </a:path>
                  </a:pathLst>
                </a:custGeom>
                <a:solidFill>
                  <a:srgbClr val="A6A6A6"/>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2B46B670-4C64-D0ED-18CC-DC0F5AD229E6}"/>
                    </a:ext>
                  </a:extLst>
                </p:cNvPr>
                <p:cNvSpPr/>
                <p:nvPr/>
              </p:nvSpPr>
              <p:spPr>
                <a:xfrm>
                  <a:off x="10097127" y="5214108"/>
                  <a:ext cx="31718" cy="20865"/>
                </a:xfrm>
                <a:custGeom>
                  <a:avLst/>
                  <a:gdLst>
                    <a:gd name="connsiteX0" fmla="*/ 29242 w 31718"/>
                    <a:gd name="connsiteY0" fmla="*/ 8197 h 20865"/>
                    <a:gd name="connsiteX1" fmla="*/ 22765 w 31718"/>
                    <a:gd name="connsiteY1" fmla="*/ 1720 h 20865"/>
                    <a:gd name="connsiteX2" fmla="*/ 16383 w 31718"/>
                    <a:gd name="connsiteY2" fmla="*/ 8197 h 20865"/>
                    <a:gd name="connsiteX3" fmla="*/ 16383 w 31718"/>
                    <a:gd name="connsiteY3" fmla="*/ 19532 h 20865"/>
                    <a:gd name="connsiteX4" fmla="*/ 16383 w 31718"/>
                    <a:gd name="connsiteY4" fmla="*/ 19532 h 20865"/>
                    <a:gd name="connsiteX5" fmla="*/ 15812 w 31718"/>
                    <a:gd name="connsiteY5" fmla="*/ 20103 h 20865"/>
                    <a:gd name="connsiteX6" fmla="*/ 14764 w 31718"/>
                    <a:gd name="connsiteY6" fmla="*/ 20103 h 20865"/>
                    <a:gd name="connsiteX7" fmla="*/ 14764 w 31718"/>
                    <a:gd name="connsiteY7" fmla="*/ 20103 h 20865"/>
                    <a:gd name="connsiteX8" fmla="*/ 14764 w 31718"/>
                    <a:gd name="connsiteY8" fmla="*/ 20103 h 20865"/>
                    <a:gd name="connsiteX9" fmla="*/ 14764 w 31718"/>
                    <a:gd name="connsiteY9" fmla="*/ 20103 h 20865"/>
                    <a:gd name="connsiteX10" fmla="*/ 14764 w 31718"/>
                    <a:gd name="connsiteY10" fmla="*/ 20103 h 20865"/>
                    <a:gd name="connsiteX11" fmla="*/ 14764 w 31718"/>
                    <a:gd name="connsiteY11" fmla="*/ 8769 h 20865"/>
                    <a:gd name="connsiteX12" fmla="*/ 8382 w 31718"/>
                    <a:gd name="connsiteY12" fmla="*/ 2387 h 20865"/>
                    <a:gd name="connsiteX13" fmla="*/ 2000 w 31718"/>
                    <a:gd name="connsiteY13" fmla="*/ 8769 h 20865"/>
                    <a:gd name="connsiteX14" fmla="*/ 2000 w 31718"/>
                    <a:gd name="connsiteY14" fmla="*/ 20103 h 20865"/>
                    <a:gd name="connsiteX15" fmla="*/ 1524 w 31718"/>
                    <a:gd name="connsiteY15" fmla="*/ 20865 h 20865"/>
                    <a:gd name="connsiteX16" fmla="*/ 857 w 31718"/>
                    <a:gd name="connsiteY16" fmla="*/ 20865 h 20865"/>
                    <a:gd name="connsiteX17" fmla="*/ 0 w 31718"/>
                    <a:gd name="connsiteY17" fmla="*/ 20103 h 20865"/>
                    <a:gd name="connsiteX18" fmla="*/ 0 w 31718"/>
                    <a:gd name="connsiteY18" fmla="*/ 1053 h 20865"/>
                    <a:gd name="connsiteX19" fmla="*/ 952 w 31718"/>
                    <a:gd name="connsiteY19" fmla="*/ 6 h 20865"/>
                    <a:gd name="connsiteX20" fmla="*/ 2000 w 31718"/>
                    <a:gd name="connsiteY20" fmla="*/ 853 h 20865"/>
                    <a:gd name="connsiteX21" fmla="*/ 2000 w 31718"/>
                    <a:gd name="connsiteY21" fmla="*/ 1053 h 20865"/>
                    <a:gd name="connsiteX22" fmla="*/ 2000 w 31718"/>
                    <a:gd name="connsiteY22" fmla="*/ 3054 h 20865"/>
                    <a:gd name="connsiteX23" fmla="*/ 8382 w 31718"/>
                    <a:gd name="connsiteY23" fmla="*/ 6 h 20865"/>
                    <a:gd name="connsiteX24" fmla="*/ 15812 w 31718"/>
                    <a:gd name="connsiteY24" fmla="*/ 4482 h 20865"/>
                    <a:gd name="connsiteX25" fmla="*/ 23241 w 31718"/>
                    <a:gd name="connsiteY25" fmla="*/ 6 h 20865"/>
                    <a:gd name="connsiteX26" fmla="*/ 31718 w 31718"/>
                    <a:gd name="connsiteY26" fmla="*/ 8483 h 20865"/>
                    <a:gd name="connsiteX27" fmla="*/ 31718 w 31718"/>
                    <a:gd name="connsiteY27" fmla="*/ 19818 h 20865"/>
                    <a:gd name="connsiteX28" fmla="*/ 30671 w 31718"/>
                    <a:gd name="connsiteY28" fmla="*/ 20770 h 20865"/>
                    <a:gd name="connsiteX29" fmla="*/ 29718 w 31718"/>
                    <a:gd name="connsiteY29"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718" h="20865">
                      <a:moveTo>
                        <a:pt x="29242" y="8197"/>
                      </a:moveTo>
                      <a:cubicBezTo>
                        <a:pt x="29194" y="4644"/>
                        <a:pt x="26318" y="1768"/>
                        <a:pt x="22765" y="1720"/>
                      </a:cubicBezTo>
                      <a:cubicBezTo>
                        <a:pt x="19222" y="1768"/>
                        <a:pt x="16383" y="4654"/>
                        <a:pt x="16383" y="8197"/>
                      </a:cubicBezTo>
                      <a:lnTo>
                        <a:pt x="16383" y="19532"/>
                      </a:lnTo>
                      <a:lnTo>
                        <a:pt x="16383" y="19532"/>
                      </a:lnTo>
                      <a:lnTo>
                        <a:pt x="15812" y="20103"/>
                      </a:lnTo>
                      <a:lnTo>
                        <a:pt x="14764" y="20103"/>
                      </a:lnTo>
                      <a:lnTo>
                        <a:pt x="14764" y="20103"/>
                      </a:lnTo>
                      <a:lnTo>
                        <a:pt x="14764" y="20103"/>
                      </a:lnTo>
                      <a:lnTo>
                        <a:pt x="14764" y="20103"/>
                      </a:lnTo>
                      <a:lnTo>
                        <a:pt x="14764" y="20103"/>
                      </a:lnTo>
                      <a:lnTo>
                        <a:pt x="14764" y="8769"/>
                      </a:lnTo>
                      <a:cubicBezTo>
                        <a:pt x="14764" y="5244"/>
                        <a:pt x="11906" y="2387"/>
                        <a:pt x="8382" y="2387"/>
                      </a:cubicBezTo>
                      <a:cubicBezTo>
                        <a:pt x="4858" y="2387"/>
                        <a:pt x="2000" y="5244"/>
                        <a:pt x="2000" y="8769"/>
                      </a:cubicBezTo>
                      <a:lnTo>
                        <a:pt x="2000" y="20103"/>
                      </a:lnTo>
                      <a:cubicBezTo>
                        <a:pt x="1981" y="20418"/>
                        <a:pt x="1800" y="20704"/>
                        <a:pt x="1524" y="20865"/>
                      </a:cubicBezTo>
                      <a:lnTo>
                        <a:pt x="857" y="20865"/>
                      </a:lnTo>
                      <a:cubicBezTo>
                        <a:pt x="467" y="20751"/>
                        <a:pt x="152" y="20475"/>
                        <a:pt x="0" y="20103"/>
                      </a:cubicBezTo>
                      <a:lnTo>
                        <a:pt x="0" y="1053"/>
                      </a:lnTo>
                      <a:cubicBezTo>
                        <a:pt x="0" y="511"/>
                        <a:pt x="410" y="53"/>
                        <a:pt x="952"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0" y="20361"/>
                        <a:pt x="31213" y="20770"/>
                        <a:pt x="30671" y="20770"/>
                      </a:cubicBezTo>
                      <a:cubicBezTo>
                        <a:pt x="30146"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26D620FC-D1FE-6335-75C2-ED414458E8A1}"/>
                    </a:ext>
                  </a:extLst>
                </p:cNvPr>
                <p:cNvSpPr/>
                <p:nvPr/>
              </p:nvSpPr>
              <p:spPr>
                <a:xfrm>
                  <a:off x="10137513" y="5214108"/>
                  <a:ext cx="31718" cy="20865"/>
                </a:xfrm>
                <a:custGeom>
                  <a:avLst/>
                  <a:gdLst>
                    <a:gd name="connsiteX0" fmla="*/ 29146 w 31718"/>
                    <a:gd name="connsiteY0" fmla="*/ 8197 h 20865"/>
                    <a:gd name="connsiteX1" fmla="*/ 23498 w 31718"/>
                    <a:gd name="connsiteY1" fmla="*/ 987 h 20865"/>
                    <a:gd name="connsiteX2" fmla="*/ 16288 w 31718"/>
                    <a:gd name="connsiteY2" fmla="*/ 6626 h 20865"/>
                    <a:gd name="connsiteX3" fmla="*/ 16288 w 31718"/>
                    <a:gd name="connsiteY3" fmla="*/ 8197 h 20865"/>
                    <a:gd name="connsiteX4" fmla="*/ 16288 w 31718"/>
                    <a:gd name="connsiteY4" fmla="*/ 19532 h 20865"/>
                    <a:gd name="connsiteX5" fmla="*/ 16288 w 31718"/>
                    <a:gd name="connsiteY5" fmla="*/ 19532 h 20865"/>
                    <a:gd name="connsiteX6" fmla="*/ 15716 w 31718"/>
                    <a:gd name="connsiteY6" fmla="*/ 20103 h 20865"/>
                    <a:gd name="connsiteX7" fmla="*/ 14288 w 31718"/>
                    <a:gd name="connsiteY7" fmla="*/ 20103 h 20865"/>
                    <a:gd name="connsiteX8" fmla="*/ 14288 w 31718"/>
                    <a:gd name="connsiteY8" fmla="*/ 20103 h 20865"/>
                    <a:gd name="connsiteX9" fmla="*/ 14288 w 31718"/>
                    <a:gd name="connsiteY9" fmla="*/ 20103 h 20865"/>
                    <a:gd name="connsiteX10" fmla="*/ 14288 w 31718"/>
                    <a:gd name="connsiteY10" fmla="*/ 20103 h 20865"/>
                    <a:gd name="connsiteX11" fmla="*/ 14288 w 31718"/>
                    <a:gd name="connsiteY11" fmla="*/ 20103 h 20865"/>
                    <a:gd name="connsiteX12" fmla="*/ 14288 w 31718"/>
                    <a:gd name="connsiteY12" fmla="*/ 8769 h 20865"/>
                    <a:gd name="connsiteX13" fmla="*/ 7906 w 31718"/>
                    <a:gd name="connsiteY13" fmla="*/ 2387 h 20865"/>
                    <a:gd name="connsiteX14" fmla="*/ 1524 w 31718"/>
                    <a:gd name="connsiteY14" fmla="*/ 8769 h 20865"/>
                    <a:gd name="connsiteX15" fmla="*/ 1524 w 31718"/>
                    <a:gd name="connsiteY15" fmla="*/ 20103 h 20865"/>
                    <a:gd name="connsiteX16" fmla="*/ 1524 w 31718"/>
                    <a:gd name="connsiteY16" fmla="*/ 20865 h 20865"/>
                    <a:gd name="connsiteX17" fmla="*/ 857 w 31718"/>
                    <a:gd name="connsiteY17" fmla="*/ 20865 h 20865"/>
                    <a:gd name="connsiteX18" fmla="*/ 0 w 31718"/>
                    <a:gd name="connsiteY18" fmla="*/ 20103 h 20865"/>
                    <a:gd name="connsiteX19" fmla="*/ 0 w 31718"/>
                    <a:gd name="connsiteY19" fmla="*/ 1053 h 20865"/>
                    <a:gd name="connsiteX20" fmla="*/ 953 w 31718"/>
                    <a:gd name="connsiteY20" fmla="*/ 6 h 20865"/>
                    <a:gd name="connsiteX21" fmla="*/ 2000 w 31718"/>
                    <a:gd name="connsiteY21" fmla="*/ 853 h 20865"/>
                    <a:gd name="connsiteX22" fmla="*/ 2000 w 31718"/>
                    <a:gd name="connsiteY22" fmla="*/ 1053 h 20865"/>
                    <a:gd name="connsiteX23" fmla="*/ 2000 w 31718"/>
                    <a:gd name="connsiteY23" fmla="*/ 3054 h 20865"/>
                    <a:gd name="connsiteX24" fmla="*/ 8382 w 31718"/>
                    <a:gd name="connsiteY24" fmla="*/ 6 h 20865"/>
                    <a:gd name="connsiteX25" fmla="*/ 15812 w 31718"/>
                    <a:gd name="connsiteY25" fmla="*/ 4482 h 20865"/>
                    <a:gd name="connsiteX26" fmla="*/ 23241 w 31718"/>
                    <a:gd name="connsiteY26" fmla="*/ 6 h 20865"/>
                    <a:gd name="connsiteX27" fmla="*/ 31718 w 31718"/>
                    <a:gd name="connsiteY27" fmla="*/ 8483 h 20865"/>
                    <a:gd name="connsiteX28" fmla="*/ 31718 w 31718"/>
                    <a:gd name="connsiteY28" fmla="*/ 19818 h 20865"/>
                    <a:gd name="connsiteX29" fmla="*/ 30671 w 31718"/>
                    <a:gd name="connsiteY29" fmla="*/ 20770 h 20865"/>
                    <a:gd name="connsiteX30" fmla="*/ 29718 w 31718"/>
                    <a:gd name="connsiteY30"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18" h="20865">
                      <a:moveTo>
                        <a:pt x="29146" y="8197"/>
                      </a:moveTo>
                      <a:cubicBezTo>
                        <a:pt x="29575" y="4644"/>
                        <a:pt x="27051" y="1415"/>
                        <a:pt x="23498" y="987"/>
                      </a:cubicBezTo>
                      <a:cubicBezTo>
                        <a:pt x="19955" y="549"/>
                        <a:pt x="16716" y="3082"/>
                        <a:pt x="16288" y="6626"/>
                      </a:cubicBezTo>
                      <a:cubicBezTo>
                        <a:pt x="16221" y="7149"/>
                        <a:pt x="16221" y="7673"/>
                        <a:pt x="16288" y="8197"/>
                      </a:cubicBezTo>
                      <a:lnTo>
                        <a:pt x="16288" y="19532"/>
                      </a:lnTo>
                      <a:lnTo>
                        <a:pt x="16288" y="19532"/>
                      </a:lnTo>
                      <a:lnTo>
                        <a:pt x="15716" y="20103"/>
                      </a:lnTo>
                      <a:lnTo>
                        <a:pt x="14288" y="20103"/>
                      </a:lnTo>
                      <a:lnTo>
                        <a:pt x="14288" y="20103"/>
                      </a:lnTo>
                      <a:lnTo>
                        <a:pt x="14288" y="20103"/>
                      </a:lnTo>
                      <a:lnTo>
                        <a:pt x="14288" y="20103"/>
                      </a:lnTo>
                      <a:lnTo>
                        <a:pt x="14288" y="20103"/>
                      </a:lnTo>
                      <a:lnTo>
                        <a:pt x="14288" y="8769"/>
                      </a:lnTo>
                      <a:cubicBezTo>
                        <a:pt x="14288" y="5244"/>
                        <a:pt x="11430" y="2387"/>
                        <a:pt x="7906" y="2387"/>
                      </a:cubicBezTo>
                      <a:cubicBezTo>
                        <a:pt x="4381" y="2387"/>
                        <a:pt x="1524" y="5244"/>
                        <a:pt x="1524" y="8769"/>
                      </a:cubicBezTo>
                      <a:lnTo>
                        <a:pt x="1524" y="20103"/>
                      </a:lnTo>
                      <a:cubicBezTo>
                        <a:pt x="1629" y="20342"/>
                        <a:pt x="1629" y="20618"/>
                        <a:pt x="1524" y="20865"/>
                      </a:cubicBezTo>
                      <a:lnTo>
                        <a:pt x="857" y="20865"/>
                      </a:lnTo>
                      <a:cubicBezTo>
                        <a:pt x="467" y="20751"/>
                        <a:pt x="152" y="20475"/>
                        <a:pt x="0" y="20103"/>
                      </a:cubicBezTo>
                      <a:lnTo>
                        <a:pt x="0" y="1053"/>
                      </a:lnTo>
                      <a:cubicBezTo>
                        <a:pt x="0" y="511"/>
                        <a:pt x="410" y="53"/>
                        <a:pt x="953"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1" y="20361"/>
                        <a:pt x="31214" y="20770"/>
                        <a:pt x="30671" y="20770"/>
                      </a:cubicBezTo>
                      <a:cubicBezTo>
                        <a:pt x="30147"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39D18A7A-4862-2244-5D18-E74A4FB75FA9}"/>
                    </a:ext>
                  </a:extLst>
                </p:cNvPr>
                <p:cNvSpPr/>
                <p:nvPr/>
              </p:nvSpPr>
              <p:spPr>
                <a:xfrm>
                  <a:off x="10175033" y="5213828"/>
                  <a:ext cx="20398" cy="20901"/>
                </a:xfrm>
                <a:custGeom>
                  <a:avLst/>
                  <a:gdLst>
                    <a:gd name="connsiteX0" fmla="*/ 771 w 20398"/>
                    <a:gd name="connsiteY0" fmla="*/ 10382 h 20901"/>
                    <a:gd name="connsiteX1" fmla="*/ 10772 w 20398"/>
                    <a:gd name="connsiteY1" fmla="*/ 0 h 20901"/>
                    <a:gd name="connsiteX2" fmla="*/ 10867 w 20398"/>
                    <a:gd name="connsiteY2" fmla="*/ 0 h 20901"/>
                    <a:gd name="connsiteX3" fmla="*/ 20392 w 20398"/>
                    <a:gd name="connsiteY3" fmla="*/ 9525 h 20901"/>
                    <a:gd name="connsiteX4" fmla="*/ 20392 w 20398"/>
                    <a:gd name="connsiteY4" fmla="*/ 9525 h 20901"/>
                    <a:gd name="connsiteX5" fmla="*/ 19640 w 20398"/>
                    <a:gd name="connsiteY5" fmla="*/ 10478 h 20901"/>
                    <a:gd name="connsiteX6" fmla="*/ 19440 w 20398"/>
                    <a:gd name="connsiteY6" fmla="*/ 10478 h 20901"/>
                    <a:gd name="connsiteX7" fmla="*/ 2390 w 20398"/>
                    <a:gd name="connsiteY7" fmla="*/ 10478 h 20901"/>
                    <a:gd name="connsiteX8" fmla="*/ 10487 w 20398"/>
                    <a:gd name="connsiteY8" fmla="*/ 18479 h 20901"/>
                    <a:gd name="connsiteX9" fmla="*/ 17154 w 20398"/>
                    <a:gd name="connsiteY9" fmla="*/ 14669 h 20901"/>
                    <a:gd name="connsiteX10" fmla="*/ 18487 w 20398"/>
                    <a:gd name="connsiteY10" fmla="*/ 14669 h 20901"/>
                    <a:gd name="connsiteX11" fmla="*/ 18487 w 20398"/>
                    <a:gd name="connsiteY11" fmla="*/ 16193 h 20901"/>
                    <a:gd name="connsiteX12" fmla="*/ 4705 w 20398"/>
                    <a:gd name="connsiteY12" fmla="*/ 19383 h 20901"/>
                    <a:gd name="connsiteX13" fmla="*/ 9 w 20398"/>
                    <a:gd name="connsiteY13" fmla="*/ 10478 h 20901"/>
                    <a:gd name="connsiteX14" fmla="*/ 2866 w 20398"/>
                    <a:gd name="connsiteY14" fmla="*/ 8763 h 20901"/>
                    <a:gd name="connsiteX15" fmla="*/ 18583 w 20398"/>
                    <a:gd name="connsiteY15" fmla="*/ 8763 h 20901"/>
                    <a:gd name="connsiteX16" fmla="*/ 10867 w 20398"/>
                    <a:gd name="connsiteY16" fmla="*/ 2000 h 20901"/>
                    <a:gd name="connsiteX17" fmla="*/ 2866 w 20398"/>
                    <a:gd name="connsiteY17" fmla="*/ 8763 h 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98" h="20901">
                      <a:moveTo>
                        <a:pt x="771" y="10382"/>
                      </a:moveTo>
                      <a:cubicBezTo>
                        <a:pt x="666" y="4753"/>
                        <a:pt x="5143" y="105"/>
                        <a:pt x="10772" y="0"/>
                      </a:cubicBezTo>
                      <a:cubicBezTo>
                        <a:pt x="10801" y="0"/>
                        <a:pt x="10839" y="0"/>
                        <a:pt x="10867" y="0"/>
                      </a:cubicBezTo>
                      <a:cubicBezTo>
                        <a:pt x="16020" y="238"/>
                        <a:pt x="20154" y="4363"/>
                        <a:pt x="20392" y="9525"/>
                      </a:cubicBezTo>
                      <a:lnTo>
                        <a:pt x="20392" y="9525"/>
                      </a:lnTo>
                      <a:cubicBezTo>
                        <a:pt x="20450" y="9992"/>
                        <a:pt x="20116" y="10420"/>
                        <a:pt x="19640" y="10478"/>
                      </a:cubicBezTo>
                      <a:cubicBezTo>
                        <a:pt x="19573" y="10487"/>
                        <a:pt x="19507" y="10487"/>
                        <a:pt x="19440" y="10478"/>
                      </a:cubicBezTo>
                      <a:lnTo>
                        <a:pt x="2390" y="10478"/>
                      </a:lnTo>
                      <a:cubicBezTo>
                        <a:pt x="2543" y="14869"/>
                        <a:pt x="6096" y="18383"/>
                        <a:pt x="10487" y="18479"/>
                      </a:cubicBezTo>
                      <a:cubicBezTo>
                        <a:pt x="13210" y="18412"/>
                        <a:pt x="15716" y="16983"/>
                        <a:pt x="17154" y="14669"/>
                      </a:cubicBezTo>
                      <a:cubicBezTo>
                        <a:pt x="17545" y="14345"/>
                        <a:pt x="18097" y="14345"/>
                        <a:pt x="18487" y="14669"/>
                      </a:cubicBezTo>
                      <a:cubicBezTo>
                        <a:pt x="18840" y="15116"/>
                        <a:pt x="18840" y="15745"/>
                        <a:pt x="18487" y="16193"/>
                      </a:cubicBezTo>
                      <a:cubicBezTo>
                        <a:pt x="15563" y="20879"/>
                        <a:pt x="9401" y="22308"/>
                        <a:pt x="4705" y="19383"/>
                      </a:cubicBezTo>
                      <a:cubicBezTo>
                        <a:pt x="1657" y="17478"/>
                        <a:pt x="-143" y="14078"/>
                        <a:pt x="9" y="10478"/>
                      </a:cubicBezTo>
                      <a:close/>
                      <a:moveTo>
                        <a:pt x="2866" y="8763"/>
                      </a:moveTo>
                      <a:lnTo>
                        <a:pt x="18583" y="8763"/>
                      </a:lnTo>
                      <a:cubicBezTo>
                        <a:pt x="18021" y="4915"/>
                        <a:pt x="14754" y="2057"/>
                        <a:pt x="10867" y="2000"/>
                      </a:cubicBezTo>
                      <a:cubicBezTo>
                        <a:pt x="6915" y="2029"/>
                        <a:pt x="3552" y="4877"/>
                        <a:pt x="2866" y="8763"/>
                      </a:cubicBezTo>
                      <a:close/>
                    </a:path>
                  </a:pathLst>
                </a:custGeom>
                <a:solidFill>
                  <a:srgbClr val="A6A6A6"/>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48C1726D-5613-4596-9A8C-325C95C39A2E}"/>
                    </a:ext>
                  </a:extLst>
                </p:cNvPr>
                <p:cNvSpPr/>
                <p:nvPr/>
              </p:nvSpPr>
              <p:spPr>
                <a:xfrm>
                  <a:off x="10203617" y="5213543"/>
                  <a:ext cx="16859" cy="20764"/>
                </a:xfrm>
                <a:custGeom>
                  <a:avLst/>
                  <a:gdLst>
                    <a:gd name="connsiteX0" fmla="*/ 14288 w 16859"/>
                    <a:gd name="connsiteY0" fmla="*/ 8763 h 20764"/>
                    <a:gd name="connsiteX1" fmla="*/ 7906 w 16859"/>
                    <a:gd name="connsiteY1" fmla="*/ 2381 h 20764"/>
                    <a:gd name="connsiteX2" fmla="*/ 1429 w 16859"/>
                    <a:gd name="connsiteY2" fmla="*/ 8763 h 20764"/>
                    <a:gd name="connsiteX3" fmla="*/ 1429 w 16859"/>
                    <a:gd name="connsiteY3" fmla="*/ 20193 h 20764"/>
                    <a:gd name="connsiteX4" fmla="*/ 1429 w 16859"/>
                    <a:gd name="connsiteY4" fmla="*/ 20669 h 20764"/>
                    <a:gd name="connsiteX5" fmla="*/ 667 w 16859"/>
                    <a:gd name="connsiteY5" fmla="*/ 20669 h 20764"/>
                    <a:gd name="connsiteX6" fmla="*/ 667 w 16859"/>
                    <a:gd name="connsiteY6" fmla="*/ 20669 h 20764"/>
                    <a:gd name="connsiteX7" fmla="*/ 0 w 16859"/>
                    <a:gd name="connsiteY7" fmla="*/ 20098 h 20764"/>
                    <a:gd name="connsiteX8" fmla="*/ 0 w 16859"/>
                    <a:gd name="connsiteY8" fmla="*/ 20098 h 20764"/>
                    <a:gd name="connsiteX9" fmla="*/ 0 w 16859"/>
                    <a:gd name="connsiteY9" fmla="*/ 1048 h 20764"/>
                    <a:gd name="connsiteX10" fmla="*/ 1048 w 16859"/>
                    <a:gd name="connsiteY10" fmla="*/ 0 h 20764"/>
                    <a:gd name="connsiteX11" fmla="*/ 2000 w 16859"/>
                    <a:gd name="connsiteY11" fmla="*/ 943 h 20764"/>
                    <a:gd name="connsiteX12" fmla="*/ 2000 w 16859"/>
                    <a:gd name="connsiteY12" fmla="*/ 1048 h 20764"/>
                    <a:gd name="connsiteX13" fmla="*/ 2000 w 16859"/>
                    <a:gd name="connsiteY13" fmla="*/ 3048 h 20764"/>
                    <a:gd name="connsiteX14" fmla="*/ 8477 w 16859"/>
                    <a:gd name="connsiteY14" fmla="*/ 0 h 20764"/>
                    <a:gd name="connsiteX15" fmla="*/ 16859 w 16859"/>
                    <a:gd name="connsiteY15" fmla="*/ 8382 h 20764"/>
                    <a:gd name="connsiteX16" fmla="*/ 16859 w 16859"/>
                    <a:gd name="connsiteY16" fmla="*/ 8477 h 20764"/>
                    <a:gd name="connsiteX17" fmla="*/ 16859 w 16859"/>
                    <a:gd name="connsiteY17" fmla="*/ 19717 h 20764"/>
                    <a:gd name="connsiteX18" fmla="*/ 15907 w 16859"/>
                    <a:gd name="connsiteY18" fmla="*/ 20764 h 20764"/>
                    <a:gd name="connsiteX19" fmla="*/ 14859 w 16859"/>
                    <a:gd name="connsiteY19" fmla="*/ 19717 h 2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59" h="20764">
                      <a:moveTo>
                        <a:pt x="14288" y="8763"/>
                      </a:moveTo>
                      <a:cubicBezTo>
                        <a:pt x="14288" y="5239"/>
                        <a:pt x="11430" y="2381"/>
                        <a:pt x="7906" y="2381"/>
                      </a:cubicBezTo>
                      <a:cubicBezTo>
                        <a:pt x="4381" y="2429"/>
                        <a:pt x="1534" y="5248"/>
                        <a:pt x="1429" y="8763"/>
                      </a:cubicBezTo>
                      <a:lnTo>
                        <a:pt x="1429" y="20193"/>
                      </a:lnTo>
                      <a:cubicBezTo>
                        <a:pt x="1476" y="20345"/>
                        <a:pt x="1476" y="20517"/>
                        <a:pt x="1429" y="20669"/>
                      </a:cubicBezTo>
                      <a:cubicBezTo>
                        <a:pt x="1191" y="20784"/>
                        <a:pt x="905" y="20784"/>
                        <a:pt x="667" y="20669"/>
                      </a:cubicBezTo>
                      <a:lnTo>
                        <a:pt x="667" y="20669"/>
                      </a:lnTo>
                      <a:cubicBezTo>
                        <a:pt x="371" y="20584"/>
                        <a:pt x="124" y="20374"/>
                        <a:pt x="0" y="20098"/>
                      </a:cubicBezTo>
                      <a:lnTo>
                        <a:pt x="0" y="20098"/>
                      </a:lnTo>
                      <a:lnTo>
                        <a:pt x="0" y="1048"/>
                      </a:lnTo>
                      <a:cubicBezTo>
                        <a:pt x="0" y="467"/>
                        <a:pt x="467" y="0"/>
                        <a:pt x="1048" y="0"/>
                      </a:cubicBezTo>
                      <a:cubicBezTo>
                        <a:pt x="1572" y="0"/>
                        <a:pt x="2000" y="419"/>
                        <a:pt x="2000" y="943"/>
                      </a:cubicBezTo>
                      <a:cubicBezTo>
                        <a:pt x="2010" y="981"/>
                        <a:pt x="2000" y="1019"/>
                        <a:pt x="2000" y="1048"/>
                      </a:cubicBezTo>
                      <a:lnTo>
                        <a:pt x="2000" y="3048"/>
                      </a:lnTo>
                      <a:cubicBezTo>
                        <a:pt x="3610" y="1133"/>
                        <a:pt x="5982" y="19"/>
                        <a:pt x="8477" y="0"/>
                      </a:cubicBezTo>
                      <a:cubicBezTo>
                        <a:pt x="13106" y="0"/>
                        <a:pt x="16859" y="3753"/>
                        <a:pt x="16859" y="8382"/>
                      </a:cubicBezTo>
                      <a:cubicBezTo>
                        <a:pt x="16859" y="8411"/>
                        <a:pt x="16859" y="8449"/>
                        <a:pt x="16859" y="8477"/>
                      </a:cubicBezTo>
                      <a:lnTo>
                        <a:pt x="16859" y="19717"/>
                      </a:lnTo>
                      <a:cubicBezTo>
                        <a:pt x="16859" y="20260"/>
                        <a:pt x="16450" y="20717"/>
                        <a:pt x="15907" y="20764"/>
                      </a:cubicBezTo>
                      <a:cubicBezTo>
                        <a:pt x="15326" y="20764"/>
                        <a:pt x="14859" y="20298"/>
                        <a:pt x="14859" y="19717"/>
                      </a:cubicBezTo>
                      <a:close/>
                    </a:path>
                  </a:pathLst>
                </a:custGeom>
                <a:solidFill>
                  <a:srgbClr val="A6A6A6"/>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A0BE651F-1BCB-1D66-A7BD-4EA3DB3066E2}"/>
                    </a:ext>
                  </a:extLst>
                </p:cNvPr>
                <p:cNvSpPr/>
                <p:nvPr/>
              </p:nvSpPr>
              <p:spPr>
                <a:xfrm>
                  <a:off x="10226953" y="5205065"/>
                  <a:ext cx="9334" cy="29624"/>
                </a:xfrm>
                <a:custGeom>
                  <a:avLst/>
                  <a:gdLst>
                    <a:gd name="connsiteX0" fmla="*/ 9334 w 9334"/>
                    <a:gd name="connsiteY0" fmla="*/ 9811 h 29624"/>
                    <a:gd name="connsiteX1" fmla="*/ 8287 w 9334"/>
                    <a:gd name="connsiteY1" fmla="*/ 10763 h 29624"/>
                    <a:gd name="connsiteX2" fmla="*/ 5620 w 9334"/>
                    <a:gd name="connsiteY2" fmla="*/ 10763 h 29624"/>
                    <a:gd name="connsiteX3" fmla="*/ 5620 w 9334"/>
                    <a:gd name="connsiteY3" fmla="*/ 26003 h 29624"/>
                    <a:gd name="connsiteX4" fmla="*/ 7144 w 9334"/>
                    <a:gd name="connsiteY4" fmla="*/ 27527 h 29624"/>
                    <a:gd name="connsiteX5" fmla="*/ 8191 w 9334"/>
                    <a:gd name="connsiteY5" fmla="*/ 28575 h 29624"/>
                    <a:gd name="connsiteX6" fmla="*/ 7144 w 9334"/>
                    <a:gd name="connsiteY6" fmla="*/ 29623 h 29624"/>
                    <a:gd name="connsiteX7" fmla="*/ 3524 w 9334"/>
                    <a:gd name="connsiteY7" fmla="*/ 26194 h 29624"/>
                    <a:gd name="connsiteX8" fmla="*/ 3524 w 9334"/>
                    <a:gd name="connsiteY8" fmla="*/ 26003 h 29624"/>
                    <a:gd name="connsiteX9" fmla="*/ 3524 w 9334"/>
                    <a:gd name="connsiteY9" fmla="*/ 10763 h 29624"/>
                    <a:gd name="connsiteX10" fmla="*/ 1048 w 9334"/>
                    <a:gd name="connsiteY10" fmla="*/ 10763 h 29624"/>
                    <a:gd name="connsiteX11" fmla="*/ 0 w 9334"/>
                    <a:gd name="connsiteY11" fmla="*/ 9811 h 29624"/>
                    <a:gd name="connsiteX12" fmla="*/ 1048 w 9334"/>
                    <a:gd name="connsiteY12" fmla="*/ 8763 h 29624"/>
                    <a:gd name="connsiteX13" fmla="*/ 3619 w 9334"/>
                    <a:gd name="connsiteY13" fmla="*/ 8763 h 29624"/>
                    <a:gd name="connsiteX14" fmla="*/ 3619 w 9334"/>
                    <a:gd name="connsiteY14" fmla="*/ 1048 h 29624"/>
                    <a:gd name="connsiteX15" fmla="*/ 4667 w 9334"/>
                    <a:gd name="connsiteY15" fmla="*/ 0 h 29624"/>
                    <a:gd name="connsiteX16" fmla="*/ 5715 w 9334"/>
                    <a:gd name="connsiteY16" fmla="*/ 1048 h 29624"/>
                    <a:gd name="connsiteX17" fmla="*/ 5715 w 9334"/>
                    <a:gd name="connsiteY17" fmla="*/ 8763 h 29624"/>
                    <a:gd name="connsiteX18" fmla="*/ 8382 w 9334"/>
                    <a:gd name="connsiteY18" fmla="*/ 8763 h 29624"/>
                    <a:gd name="connsiteX19" fmla="*/ 9334 w 9334"/>
                    <a:gd name="connsiteY19" fmla="*/ 9811 h 2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34" h="29624">
                      <a:moveTo>
                        <a:pt x="9334" y="9811"/>
                      </a:moveTo>
                      <a:cubicBezTo>
                        <a:pt x="9287" y="10354"/>
                        <a:pt x="8829" y="10763"/>
                        <a:pt x="8287" y="10763"/>
                      </a:cubicBezTo>
                      <a:lnTo>
                        <a:pt x="5620" y="10763"/>
                      </a:lnTo>
                      <a:lnTo>
                        <a:pt x="5620" y="26003"/>
                      </a:lnTo>
                      <a:cubicBezTo>
                        <a:pt x="5667" y="26822"/>
                        <a:pt x="6324" y="27480"/>
                        <a:pt x="7144" y="27527"/>
                      </a:cubicBezTo>
                      <a:cubicBezTo>
                        <a:pt x="7706" y="27575"/>
                        <a:pt x="8144" y="28013"/>
                        <a:pt x="8191" y="28575"/>
                      </a:cubicBezTo>
                      <a:cubicBezTo>
                        <a:pt x="8191" y="29156"/>
                        <a:pt x="7725" y="29623"/>
                        <a:pt x="7144" y="29623"/>
                      </a:cubicBezTo>
                      <a:cubicBezTo>
                        <a:pt x="5201" y="29680"/>
                        <a:pt x="3581" y="28147"/>
                        <a:pt x="3524" y="26194"/>
                      </a:cubicBezTo>
                      <a:cubicBezTo>
                        <a:pt x="3524" y="26137"/>
                        <a:pt x="3524" y="26070"/>
                        <a:pt x="3524" y="26003"/>
                      </a:cubicBezTo>
                      <a:lnTo>
                        <a:pt x="3524" y="10763"/>
                      </a:lnTo>
                      <a:lnTo>
                        <a:pt x="1048" y="10763"/>
                      </a:lnTo>
                      <a:cubicBezTo>
                        <a:pt x="0" y="10763"/>
                        <a:pt x="0" y="10763"/>
                        <a:pt x="0" y="9811"/>
                      </a:cubicBezTo>
                      <a:cubicBezTo>
                        <a:pt x="0" y="8858"/>
                        <a:pt x="0" y="8763"/>
                        <a:pt x="1048" y="8763"/>
                      </a:cubicBezTo>
                      <a:lnTo>
                        <a:pt x="3619" y="8763"/>
                      </a:lnTo>
                      <a:lnTo>
                        <a:pt x="3619" y="1048"/>
                      </a:lnTo>
                      <a:cubicBezTo>
                        <a:pt x="3619" y="467"/>
                        <a:pt x="4086" y="0"/>
                        <a:pt x="4667" y="0"/>
                      </a:cubicBezTo>
                      <a:cubicBezTo>
                        <a:pt x="5248" y="0"/>
                        <a:pt x="5715" y="467"/>
                        <a:pt x="5715" y="1048"/>
                      </a:cubicBezTo>
                      <a:lnTo>
                        <a:pt x="5715" y="8763"/>
                      </a:lnTo>
                      <a:lnTo>
                        <a:pt x="8382" y="8763"/>
                      </a:lnTo>
                      <a:cubicBezTo>
                        <a:pt x="8925" y="8811"/>
                        <a:pt x="9334" y="9268"/>
                        <a:pt x="9334" y="9811"/>
                      </a:cubicBezTo>
                      <a:close/>
                    </a:path>
                  </a:pathLst>
                </a:custGeom>
                <a:solidFill>
                  <a:srgbClr val="A6A6A6"/>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646D14E6-1D4A-813D-73DF-070B913C6CAF}"/>
                    </a:ext>
                  </a:extLst>
                </p:cNvPr>
                <p:cNvSpPr/>
                <p:nvPr/>
              </p:nvSpPr>
              <p:spPr>
                <a:xfrm>
                  <a:off x="9941489" y="5200588"/>
                  <a:ext cx="50291" cy="36489"/>
                </a:xfrm>
                <a:custGeom>
                  <a:avLst/>
                  <a:gdLst>
                    <a:gd name="connsiteX0" fmla="*/ 24384 w 50291"/>
                    <a:gd name="connsiteY0" fmla="*/ 36481 h 36489"/>
                    <a:gd name="connsiteX1" fmla="*/ 0 w 50291"/>
                    <a:gd name="connsiteY1" fmla="*/ 18193 h 36489"/>
                    <a:gd name="connsiteX2" fmla="*/ 24384 w 50291"/>
                    <a:gd name="connsiteY2" fmla="*/ 0 h 36489"/>
                    <a:gd name="connsiteX3" fmla="*/ 48673 w 50291"/>
                    <a:gd name="connsiteY3" fmla="*/ 18193 h 36489"/>
                    <a:gd name="connsiteX4" fmla="*/ 46482 w 50291"/>
                    <a:gd name="connsiteY4" fmla="*/ 25718 h 36489"/>
                    <a:gd name="connsiteX5" fmla="*/ 50292 w 50291"/>
                    <a:gd name="connsiteY5" fmla="*/ 34385 h 36489"/>
                    <a:gd name="connsiteX6" fmla="*/ 40767 w 50291"/>
                    <a:gd name="connsiteY6" fmla="*/ 31814 h 36489"/>
                    <a:gd name="connsiteX7" fmla="*/ 24384 w 50291"/>
                    <a:gd name="connsiteY7" fmla="*/ 36481 h 36489"/>
                    <a:gd name="connsiteX8" fmla="*/ 24384 w 50291"/>
                    <a:gd name="connsiteY8" fmla="*/ 2381 h 36489"/>
                    <a:gd name="connsiteX9" fmla="*/ 2381 w 50291"/>
                    <a:gd name="connsiteY9" fmla="*/ 18193 h 36489"/>
                    <a:gd name="connsiteX10" fmla="*/ 24384 w 50291"/>
                    <a:gd name="connsiteY10" fmla="*/ 34100 h 36489"/>
                    <a:gd name="connsiteX11" fmla="*/ 39624 w 50291"/>
                    <a:gd name="connsiteY11" fmla="*/ 29623 h 36489"/>
                    <a:gd name="connsiteX12" fmla="*/ 39624 w 50291"/>
                    <a:gd name="connsiteY12" fmla="*/ 29623 h 36489"/>
                    <a:gd name="connsiteX13" fmla="*/ 45815 w 50291"/>
                    <a:gd name="connsiteY13" fmla="*/ 31242 h 36489"/>
                    <a:gd name="connsiteX14" fmla="*/ 43434 w 50291"/>
                    <a:gd name="connsiteY14" fmla="*/ 25908 h 36489"/>
                    <a:gd name="connsiteX15" fmla="*/ 43434 w 50291"/>
                    <a:gd name="connsiteY15" fmla="*/ 25432 h 36489"/>
                    <a:gd name="connsiteX16" fmla="*/ 45529 w 50291"/>
                    <a:gd name="connsiteY16" fmla="*/ 18574 h 36489"/>
                    <a:gd name="connsiteX17" fmla="*/ 24384 w 50291"/>
                    <a:gd name="connsiteY17" fmla="*/ 2381 h 3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91" h="36489">
                      <a:moveTo>
                        <a:pt x="24384" y="36481"/>
                      </a:moveTo>
                      <a:cubicBezTo>
                        <a:pt x="10954" y="36481"/>
                        <a:pt x="0" y="28289"/>
                        <a:pt x="0" y="18193"/>
                      </a:cubicBezTo>
                      <a:cubicBezTo>
                        <a:pt x="0" y="8096"/>
                        <a:pt x="10954" y="0"/>
                        <a:pt x="24384" y="0"/>
                      </a:cubicBezTo>
                      <a:cubicBezTo>
                        <a:pt x="37814" y="0"/>
                        <a:pt x="48673" y="8192"/>
                        <a:pt x="48673" y="18193"/>
                      </a:cubicBezTo>
                      <a:cubicBezTo>
                        <a:pt x="48673" y="20860"/>
                        <a:pt x="47911" y="23470"/>
                        <a:pt x="46482" y="25718"/>
                      </a:cubicBezTo>
                      <a:lnTo>
                        <a:pt x="50292" y="34385"/>
                      </a:lnTo>
                      <a:lnTo>
                        <a:pt x="40767" y="31814"/>
                      </a:lnTo>
                      <a:cubicBezTo>
                        <a:pt x="35909" y="34995"/>
                        <a:pt x="30194" y="36624"/>
                        <a:pt x="24384" y="36481"/>
                      </a:cubicBezTo>
                      <a:close/>
                      <a:moveTo>
                        <a:pt x="24384" y="2381"/>
                      </a:moveTo>
                      <a:cubicBezTo>
                        <a:pt x="12287" y="2381"/>
                        <a:pt x="2381" y="9430"/>
                        <a:pt x="2381" y="18193"/>
                      </a:cubicBezTo>
                      <a:cubicBezTo>
                        <a:pt x="2381" y="26956"/>
                        <a:pt x="11906" y="34100"/>
                        <a:pt x="24384" y="34100"/>
                      </a:cubicBezTo>
                      <a:cubicBezTo>
                        <a:pt x="29804" y="34176"/>
                        <a:pt x="35109" y="32614"/>
                        <a:pt x="39624" y="29623"/>
                      </a:cubicBezTo>
                      <a:lnTo>
                        <a:pt x="39624" y="29623"/>
                      </a:lnTo>
                      <a:lnTo>
                        <a:pt x="45815" y="31242"/>
                      </a:lnTo>
                      <a:lnTo>
                        <a:pt x="43434" y="25908"/>
                      </a:lnTo>
                      <a:lnTo>
                        <a:pt x="43434" y="25432"/>
                      </a:lnTo>
                      <a:cubicBezTo>
                        <a:pt x="44758" y="23384"/>
                        <a:pt x="45482" y="21012"/>
                        <a:pt x="45529" y="18574"/>
                      </a:cubicBezTo>
                      <a:cubicBezTo>
                        <a:pt x="46291" y="9430"/>
                        <a:pt x="36481" y="2381"/>
                        <a:pt x="24384" y="2381"/>
                      </a:cubicBezTo>
                      <a:close/>
                    </a:path>
                  </a:pathLst>
                </a:custGeom>
                <a:solidFill>
                  <a:srgbClr val="A6A6A6"/>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ABCED4DD-154F-4250-3A82-34224529771D}"/>
                    </a:ext>
                  </a:extLst>
                </p:cNvPr>
                <p:cNvSpPr/>
                <p:nvPr/>
              </p:nvSpPr>
              <p:spPr>
                <a:xfrm>
                  <a:off x="8968034" y="2931162"/>
                  <a:ext cx="21621" cy="31432"/>
                </a:xfrm>
                <a:custGeom>
                  <a:avLst/>
                  <a:gdLst>
                    <a:gd name="connsiteX0" fmla="*/ 0 w 21621"/>
                    <a:gd name="connsiteY0" fmla="*/ 28956 h 31432"/>
                    <a:gd name="connsiteX1" fmla="*/ 0 w 21621"/>
                    <a:gd name="connsiteY1" fmla="*/ 2477 h 31432"/>
                    <a:gd name="connsiteX2" fmla="*/ 2476 w 21621"/>
                    <a:gd name="connsiteY2" fmla="*/ 0 h 31432"/>
                    <a:gd name="connsiteX3" fmla="*/ 4953 w 21621"/>
                    <a:gd name="connsiteY3" fmla="*/ 2477 h 31432"/>
                    <a:gd name="connsiteX4" fmla="*/ 4953 w 21621"/>
                    <a:gd name="connsiteY4" fmla="*/ 13240 h 31432"/>
                    <a:gd name="connsiteX5" fmla="*/ 16574 w 21621"/>
                    <a:gd name="connsiteY5" fmla="*/ 13240 h 31432"/>
                    <a:gd name="connsiteX6" fmla="*/ 16574 w 21621"/>
                    <a:gd name="connsiteY6" fmla="*/ 2477 h 31432"/>
                    <a:gd name="connsiteX7" fmla="*/ 19593 w 21621"/>
                    <a:gd name="connsiteY7" fmla="*/ 448 h 31432"/>
                    <a:gd name="connsiteX8" fmla="*/ 21622 w 21621"/>
                    <a:gd name="connsiteY8" fmla="*/ 2477 h 31432"/>
                    <a:gd name="connsiteX9" fmla="*/ 21622 w 21621"/>
                    <a:gd name="connsiteY9" fmla="*/ 28956 h 31432"/>
                    <a:gd name="connsiteX10" fmla="*/ 18602 w 21621"/>
                    <a:gd name="connsiteY10" fmla="*/ 30985 h 31432"/>
                    <a:gd name="connsiteX11" fmla="*/ 16574 w 21621"/>
                    <a:gd name="connsiteY11" fmla="*/ 28956 h 31432"/>
                    <a:gd name="connsiteX12" fmla="*/ 16574 w 21621"/>
                    <a:gd name="connsiteY12" fmla="*/ 18193 h 31432"/>
                    <a:gd name="connsiteX13" fmla="*/ 4953 w 21621"/>
                    <a:gd name="connsiteY13" fmla="*/ 18193 h 31432"/>
                    <a:gd name="connsiteX14" fmla="*/ 4953 w 21621"/>
                    <a:gd name="connsiteY14" fmla="*/ 28956 h 31432"/>
                    <a:gd name="connsiteX15" fmla="*/ 2476 w 21621"/>
                    <a:gd name="connsiteY15" fmla="*/ 31433 h 31432"/>
                    <a:gd name="connsiteX16" fmla="*/ 0 w 21621"/>
                    <a:gd name="connsiteY16" fmla="*/ 28956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21" h="31432">
                      <a:moveTo>
                        <a:pt x="0" y="28956"/>
                      </a:moveTo>
                      <a:lnTo>
                        <a:pt x="0" y="2477"/>
                      </a:lnTo>
                      <a:cubicBezTo>
                        <a:pt x="0" y="1105"/>
                        <a:pt x="1105" y="0"/>
                        <a:pt x="2476" y="0"/>
                      </a:cubicBezTo>
                      <a:cubicBezTo>
                        <a:pt x="3848" y="0"/>
                        <a:pt x="4953" y="1105"/>
                        <a:pt x="4953" y="2477"/>
                      </a:cubicBezTo>
                      <a:lnTo>
                        <a:pt x="4953" y="13240"/>
                      </a:lnTo>
                      <a:lnTo>
                        <a:pt x="16574" y="13240"/>
                      </a:lnTo>
                      <a:lnTo>
                        <a:pt x="16574" y="2477"/>
                      </a:lnTo>
                      <a:cubicBezTo>
                        <a:pt x="16850" y="1086"/>
                        <a:pt x="18193" y="172"/>
                        <a:pt x="19593" y="448"/>
                      </a:cubicBezTo>
                      <a:cubicBezTo>
                        <a:pt x="20622" y="648"/>
                        <a:pt x="21422" y="1448"/>
                        <a:pt x="21622" y="2477"/>
                      </a:cubicBezTo>
                      <a:lnTo>
                        <a:pt x="21622" y="28956"/>
                      </a:lnTo>
                      <a:cubicBezTo>
                        <a:pt x="21346" y="30347"/>
                        <a:pt x="20003" y="31261"/>
                        <a:pt x="18602" y="30985"/>
                      </a:cubicBezTo>
                      <a:cubicBezTo>
                        <a:pt x="17574" y="30785"/>
                        <a:pt x="16774" y="29985"/>
                        <a:pt x="16574" y="28956"/>
                      </a:cubicBezTo>
                      <a:lnTo>
                        <a:pt x="16574" y="18193"/>
                      </a:lnTo>
                      <a:lnTo>
                        <a:pt x="4953" y="18193"/>
                      </a:lnTo>
                      <a:lnTo>
                        <a:pt x="4953" y="28956"/>
                      </a:lnTo>
                      <a:cubicBezTo>
                        <a:pt x="4953" y="30328"/>
                        <a:pt x="3848" y="31433"/>
                        <a:pt x="2476" y="31433"/>
                      </a:cubicBezTo>
                      <a:cubicBezTo>
                        <a:pt x="1105" y="31433"/>
                        <a:pt x="0" y="30328"/>
                        <a:pt x="0" y="28956"/>
                      </a:cubicBezTo>
                      <a:close/>
                    </a:path>
                  </a:pathLst>
                </a:custGeom>
                <a:solidFill>
                  <a:srgbClr val="C7C7C7"/>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5A517061-8AE7-CD8D-BF8B-10BB7B8B1374}"/>
                    </a:ext>
                  </a:extLst>
                </p:cNvPr>
                <p:cNvSpPr/>
                <p:nvPr/>
              </p:nvSpPr>
              <p:spPr>
                <a:xfrm>
                  <a:off x="8998417" y="2940211"/>
                  <a:ext cx="21434" cy="22574"/>
                </a:xfrm>
                <a:custGeom>
                  <a:avLst/>
                  <a:gdLst>
                    <a:gd name="connsiteX0" fmla="*/ 3049 w 21434"/>
                    <a:gd name="connsiteY0" fmla="*/ 19145 h 22574"/>
                    <a:gd name="connsiteX1" fmla="*/ 1 w 21434"/>
                    <a:gd name="connsiteY1" fmla="*/ 11239 h 22574"/>
                    <a:gd name="connsiteX2" fmla="*/ 3049 w 21434"/>
                    <a:gd name="connsiteY2" fmla="*/ 3334 h 22574"/>
                    <a:gd name="connsiteX3" fmla="*/ 10765 w 21434"/>
                    <a:gd name="connsiteY3" fmla="*/ 0 h 22574"/>
                    <a:gd name="connsiteX4" fmla="*/ 18289 w 21434"/>
                    <a:gd name="connsiteY4" fmla="*/ 3334 h 22574"/>
                    <a:gd name="connsiteX5" fmla="*/ 21433 w 21434"/>
                    <a:gd name="connsiteY5" fmla="*/ 11239 h 22574"/>
                    <a:gd name="connsiteX6" fmla="*/ 18289 w 21434"/>
                    <a:gd name="connsiteY6" fmla="*/ 19145 h 22574"/>
                    <a:gd name="connsiteX7" fmla="*/ 10765 w 21434"/>
                    <a:gd name="connsiteY7" fmla="*/ 22574 h 22574"/>
                    <a:gd name="connsiteX8" fmla="*/ 3049 w 21434"/>
                    <a:gd name="connsiteY8" fmla="*/ 19145 h 22574"/>
                    <a:gd name="connsiteX9" fmla="*/ 4859 w 21434"/>
                    <a:gd name="connsiteY9" fmla="*/ 11239 h 22574"/>
                    <a:gd name="connsiteX10" fmla="*/ 6478 w 21434"/>
                    <a:gd name="connsiteY10" fmla="*/ 16002 h 22574"/>
                    <a:gd name="connsiteX11" fmla="*/ 10765 w 21434"/>
                    <a:gd name="connsiteY11" fmla="*/ 17621 h 22574"/>
                    <a:gd name="connsiteX12" fmla="*/ 14860 w 21434"/>
                    <a:gd name="connsiteY12" fmla="*/ 16002 h 22574"/>
                    <a:gd name="connsiteX13" fmla="*/ 14860 w 21434"/>
                    <a:gd name="connsiteY13" fmla="*/ 6477 h 22574"/>
                    <a:gd name="connsiteX14" fmla="*/ 10384 w 21434"/>
                    <a:gd name="connsiteY14" fmla="*/ 4858 h 22574"/>
                    <a:gd name="connsiteX15" fmla="*/ 6097 w 21434"/>
                    <a:gd name="connsiteY15" fmla="*/ 6572 h 22574"/>
                    <a:gd name="connsiteX16" fmla="*/ 4859 w 21434"/>
                    <a:gd name="connsiteY16" fmla="*/ 11239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4">
                      <a:moveTo>
                        <a:pt x="3049" y="19145"/>
                      </a:moveTo>
                      <a:cubicBezTo>
                        <a:pt x="1049" y="17002"/>
                        <a:pt x="-46" y="14173"/>
                        <a:pt x="1" y="11239"/>
                      </a:cubicBezTo>
                      <a:cubicBezTo>
                        <a:pt x="11" y="8315"/>
                        <a:pt x="1097" y="5505"/>
                        <a:pt x="3049" y="3334"/>
                      </a:cubicBezTo>
                      <a:cubicBezTo>
                        <a:pt x="5040" y="1191"/>
                        <a:pt x="7841" y="-10"/>
                        <a:pt x="10765" y="0"/>
                      </a:cubicBezTo>
                      <a:cubicBezTo>
                        <a:pt x="13632" y="-10"/>
                        <a:pt x="16365" y="1200"/>
                        <a:pt x="18289" y="3334"/>
                      </a:cubicBezTo>
                      <a:cubicBezTo>
                        <a:pt x="20309" y="5467"/>
                        <a:pt x="21433" y="8296"/>
                        <a:pt x="21433" y="11239"/>
                      </a:cubicBezTo>
                      <a:cubicBezTo>
                        <a:pt x="21490" y="14192"/>
                        <a:pt x="20356" y="17040"/>
                        <a:pt x="18289" y="19145"/>
                      </a:cubicBezTo>
                      <a:cubicBezTo>
                        <a:pt x="16375" y="21298"/>
                        <a:pt x="13641" y="22546"/>
                        <a:pt x="10765" y="22574"/>
                      </a:cubicBezTo>
                      <a:cubicBezTo>
                        <a:pt x="7831" y="22555"/>
                        <a:pt x="5031" y="21307"/>
                        <a:pt x="3049" y="19145"/>
                      </a:cubicBezTo>
                      <a:close/>
                      <a:moveTo>
                        <a:pt x="4859" y="11239"/>
                      </a:moveTo>
                      <a:cubicBezTo>
                        <a:pt x="4812" y="12973"/>
                        <a:pt x="5383" y="14659"/>
                        <a:pt x="6478" y="16002"/>
                      </a:cubicBezTo>
                      <a:cubicBezTo>
                        <a:pt x="7641" y="17078"/>
                        <a:pt x="9183" y="17659"/>
                        <a:pt x="10765" y="17621"/>
                      </a:cubicBezTo>
                      <a:cubicBezTo>
                        <a:pt x="12289" y="17650"/>
                        <a:pt x="13765" y="17069"/>
                        <a:pt x="14860" y="16002"/>
                      </a:cubicBezTo>
                      <a:cubicBezTo>
                        <a:pt x="17327" y="13306"/>
                        <a:pt x="17327" y="9173"/>
                        <a:pt x="14860" y="6477"/>
                      </a:cubicBezTo>
                      <a:cubicBezTo>
                        <a:pt x="13641" y="5363"/>
                        <a:pt x="12032" y="4782"/>
                        <a:pt x="10384" y="4858"/>
                      </a:cubicBezTo>
                      <a:cubicBezTo>
                        <a:pt x="8793" y="4905"/>
                        <a:pt x="7279" y="5505"/>
                        <a:pt x="6097" y="6572"/>
                      </a:cubicBezTo>
                      <a:cubicBezTo>
                        <a:pt x="5155" y="7934"/>
                        <a:pt x="4716" y="9592"/>
                        <a:pt x="4859" y="11239"/>
                      </a:cubicBezTo>
                      <a:close/>
                    </a:path>
                  </a:pathLst>
                </a:custGeom>
                <a:solidFill>
                  <a:srgbClr val="C7C7C7"/>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4409E1A4-4A3D-9094-6426-D5FA2566CF5C}"/>
                    </a:ext>
                  </a:extLst>
                </p:cNvPr>
                <p:cNvSpPr/>
                <p:nvPr/>
              </p:nvSpPr>
              <p:spPr>
                <a:xfrm>
                  <a:off x="9028041" y="2939732"/>
                  <a:ext cx="32956" cy="22862"/>
                </a:xfrm>
                <a:custGeom>
                  <a:avLst/>
                  <a:gdLst>
                    <a:gd name="connsiteX0" fmla="*/ 18193 w 32956"/>
                    <a:gd name="connsiteY0" fmla="*/ 9718 h 22862"/>
                    <a:gd name="connsiteX1" fmla="*/ 18193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4286 w 32956"/>
                    <a:gd name="connsiteY6" fmla="*/ 9909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22793 w 32956"/>
                    <a:gd name="connsiteY21" fmla="*/ 64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3" y="9718"/>
                      </a:moveTo>
                      <a:lnTo>
                        <a:pt x="18193" y="20482"/>
                      </a:lnTo>
                      <a:cubicBezTo>
                        <a:pt x="18193" y="21796"/>
                        <a:pt x="17126" y="22863"/>
                        <a:pt x="15811" y="22863"/>
                      </a:cubicBezTo>
                      <a:cubicBezTo>
                        <a:pt x="14497" y="22863"/>
                        <a:pt x="13430" y="21796"/>
                        <a:pt x="13430" y="20482"/>
                      </a:cubicBezTo>
                      <a:lnTo>
                        <a:pt x="13430" y="9718"/>
                      </a:lnTo>
                      <a:cubicBezTo>
                        <a:pt x="13325" y="7213"/>
                        <a:pt x="11268" y="5242"/>
                        <a:pt x="8763" y="5242"/>
                      </a:cubicBezTo>
                      <a:cubicBezTo>
                        <a:pt x="6239" y="5289"/>
                        <a:pt x="4239" y="7385"/>
                        <a:pt x="4286" y="9909"/>
                      </a:cubicBezTo>
                      <a:cubicBezTo>
                        <a:pt x="4286" y="9909"/>
                        <a:pt x="4286" y="9909"/>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868" y="3899"/>
                        <a:pt x="18898" y="4184"/>
                        <a:pt x="22793" y="641"/>
                      </a:cubicBezTo>
                      <a:cubicBezTo>
                        <a:pt x="23012" y="441"/>
                        <a:pt x="23231" y="232"/>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D6C1BDF-40C9-1B02-6905-70BB98C4E3F7}"/>
                    </a:ext>
                  </a:extLst>
                </p:cNvPr>
                <p:cNvSpPr/>
                <p:nvPr/>
              </p:nvSpPr>
              <p:spPr>
                <a:xfrm>
                  <a:off x="9068617" y="2940209"/>
                  <a:ext cx="21812" cy="22298"/>
                </a:xfrm>
                <a:custGeom>
                  <a:avLst/>
                  <a:gdLst>
                    <a:gd name="connsiteX0" fmla="*/ 0 w 21812"/>
                    <a:gd name="connsiteY0" fmla="*/ 11146 h 22298"/>
                    <a:gd name="connsiteX1" fmla="*/ 10954 w 21812"/>
                    <a:gd name="connsiteY1" fmla="*/ 2 h 22298"/>
                    <a:gd name="connsiteX2" fmla="*/ 21812 w 21812"/>
                    <a:gd name="connsiteY2" fmla="*/ 10384 h 22298"/>
                    <a:gd name="connsiteX3" fmla="*/ 21812 w 21812"/>
                    <a:gd name="connsiteY3" fmla="*/ 10384 h 22298"/>
                    <a:gd name="connsiteX4" fmla="*/ 21812 w 21812"/>
                    <a:gd name="connsiteY4" fmla="*/ 10860 h 22298"/>
                    <a:gd name="connsiteX5" fmla="*/ 19526 w 21812"/>
                    <a:gd name="connsiteY5" fmla="*/ 12575 h 22298"/>
                    <a:gd name="connsiteX6" fmla="*/ 5239 w 21812"/>
                    <a:gd name="connsiteY6" fmla="*/ 12575 h 22298"/>
                    <a:gd name="connsiteX7" fmla="*/ 6763 w 21812"/>
                    <a:gd name="connsiteY7" fmla="*/ 15623 h 22298"/>
                    <a:gd name="connsiteX8" fmla="*/ 15716 w 21812"/>
                    <a:gd name="connsiteY8" fmla="*/ 16480 h 22298"/>
                    <a:gd name="connsiteX9" fmla="*/ 19145 w 21812"/>
                    <a:gd name="connsiteY9" fmla="*/ 16480 h 22298"/>
                    <a:gd name="connsiteX10" fmla="*/ 19174 w 21812"/>
                    <a:gd name="connsiteY10" fmla="*/ 19309 h 22298"/>
                    <a:gd name="connsiteX11" fmla="*/ 19145 w 21812"/>
                    <a:gd name="connsiteY11" fmla="*/ 19337 h 22298"/>
                    <a:gd name="connsiteX12" fmla="*/ 11049 w 21812"/>
                    <a:gd name="connsiteY12" fmla="*/ 22290 h 22298"/>
                    <a:gd name="connsiteX13" fmla="*/ 0 w 21812"/>
                    <a:gd name="connsiteY13" fmla="*/ 11146 h 22298"/>
                    <a:gd name="connsiteX14" fmla="*/ 4953 w 21812"/>
                    <a:gd name="connsiteY14" fmla="*/ 8955 h 22298"/>
                    <a:gd name="connsiteX15" fmla="*/ 17621 w 21812"/>
                    <a:gd name="connsiteY15" fmla="*/ 8955 h 22298"/>
                    <a:gd name="connsiteX16" fmla="*/ 10954 w 21812"/>
                    <a:gd name="connsiteY16" fmla="*/ 4193 h 22298"/>
                    <a:gd name="connsiteX17" fmla="*/ 4953 w 21812"/>
                    <a:gd name="connsiteY17" fmla="*/ 8955 h 2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12" h="22298">
                      <a:moveTo>
                        <a:pt x="0" y="11146"/>
                      </a:moveTo>
                      <a:cubicBezTo>
                        <a:pt x="0" y="5069"/>
                        <a:pt x="4877" y="107"/>
                        <a:pt x="10954" y="2"/>
                      </a:cubicBezTo>
                      <a:cubicBezTo>
                        <a:pt x="16812" y="-103"/>
                        <a:pt x="21660" y="4526"/>
                        <a:pt x="21812" y="10384"/>
                      </a:cubicBezTo>
                      <a:lnTo>
                        <a:pt x="21812" y="10384"/>
                      </a:lnTo>
                      <a:cubicBezTo>
                        <a:pt x="21812" y="10384"/>
                        <a:pt x="21812" y="10384"/>
                        <a:pt x="21812" y="10860"/>
                      </a:cubicBezTo>
                      <a:cubicBezTo>
                        <a:pt x="21622" y="11946"/>
                        <a:pt x="20622" y="12689"/>
                        <a:pt x="19526" y="12575"/>
                      </a:cubicBezTo>
                      <a:lnTo>
                        <a:pt x="5239" y="12575"/>
                      </a:lnTo>
                      <a:cubicBezTo>
                        <a:pt x="5467" y="13708"/>
                        <a:pt x="5991" y="14756"/>
                        <a:pt x="6763" y="15623"/>
                      </a:cubicBezTo>
                      <a:cubicBezTo>
                        <a:pt x="9173" y="17985"/>
                        <a:pt x="12906" y="18347"/>
                        <a:pt x="15716" y="16480"/>
                      </a:cubicBezTo>
                      <a:cubicBezTo>
                        <a:pt x="16697" y="15604"/>
                        <a:pt x="18174" y="15604"/>
                        <a:pt x="19145" y="16480"/>
                      </a:cubicBezTo>
                      <a:cubicBezTo>
                        <a:pt x="19936" y="17251"/>
                        <a:pt x="19945" y="18518"/>
                        <a:pt x="19174" y="19309"/>
                      </a:cubicBezTo>
                      <a:cubicBezTo>
                        <a:pt x="19164" y="19318"/>
                        <a:pt x="19155" y="19328"/>
                        <a:pt x="19145" y="19337"/>
                      </a:cubicBezTo>
                      <a:cubicBezTo>
                        <a:pt x="16935" y="21338"/>
                        <a:pt x="14030" y="22404"/>
                        <a:pt x="11049" y="22290"/>
                      </a:cubicBezTo>
                      <a:cubicBezTo>
                        <a:pt x="4934" y="22243"/>
                        <a:pt x="0" y="17261"/>
                        <a:pt x="0" y="11146"/>
                      </a:cubicBezTo>
                      <a:close/>
                      <a:moveTo>
                        <a:pt x="4953" y="8955"/>
                      </a:moveTo>
                      <a:lnTo>
                        <a:pt x="17621" y="8955"/>
                      </a:lnTo>
                      <a:cubicBezTo>
                        <a:pt x="16516" y="6203"/>
                        <a:pt x="13916" y="4345"/>
                        <a:pt x="10954" y="4193"/>
                      </a:cubicBezTo>
                      <a:cubicBezTo>
                        <a:pt x="8106" y="4240"/>
                        <a:pt x="5639" y="6193"/>
                        <a:pt x="4953" y="8955"/>
                      </a:cubicBezTo>
                      <a:close/>
                    </a:path>
                  </a:pathLst>
                </a:custGeom>
                <a:solidFill>
                  <a:srgbClr val="C7C7C7"/>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57076B6D-614D-88B5-E1AB-D9389540C1AA}"/>
                    </a:ext>
                  </a:extLst>
                </p:cNvPr>
                <p:cNvSpPr/>
                <p:nvPr/>
              </p:nvSpPr>
              <p:spPr>
                <a:xfrm>
                  <a:off x="9231685" y="2931162"/>
                  <a:ext cx="20004" cy="30843"/>
                </a:xfrm>
                <a:custGeom>
                  <a:avLst/>
                  <a:gdLst>
                    <a:gd name="connsiteX0" fmla="*/ 10478 w 20004"/>
                    <a:gd name="connsiteY0" fmla="*/ 19241 h 30843"/>
                    <a:gd name="connsiteX1" fmla="*/ 5048 w 20004"/>
                    <a:gd name="connsiteY1" fmla="*/ 19241 h 30843"/>
                    <a:gd name="connsiteX2" fmla="*/ 5048 w 20004"/>
                    <a:gd name="connsiteY2" fmla="*/ 28766 h 30843"/>
                    <a:gd name="connsiteX3" fmla="*/ 2029 w 20004"/>
                    <a:gd name="connsiteY3" fmla="*/ 30794 h 30843"/>
                    <a:gd name="connsiteX4" fmla="*/ 0 w 20004"/>
                    <a:gd name="connsiteY4" fmla="*/ 28766 h 30843"/>
                    <a:gd name="connsiteX5" fmla="*/ 0 w 20004"/>
                    <a:gd name="connsiteY5" fmla="*/ 2477 h 30843"/>
                    <a:gd name="connsiteX6" fmla="*/ 2477 w 20004"/>
                    <a:gd name="connsiteY6" fmla="*/ 0 h 30843"/>
                    <a:gd name="connsiteX7" fmla="*/ 10478 w 20004"/>
                    <a:gd name="connsiteY7" fmla="*/ 0 h 30843"/>
                    <a:gd name="connsiteX8" fmla="*/ 20003 w 20004"/>
                    <a:gd name="connsiteY8" fmla="*/ 9525 h 30843"/>
                    <a:gd name="connsiteX9" fmla="*/ 10668 w 20004"/>
                    <a:gd name="connsiteY9" fmla="*/ 19241 h 30843"/>
                    <a:gd name="connsiteX10" fmla="*/ 10478 w 20004"/>
                    <a:gd name="connsiteY10" fmla="*/ 19241 h 30843"/>
                    <a:gd name="connsiteX11" fmla="*/ 5048 w 20004"/>
                    <a:gd name="connsiteY11" fmla="*/ 14288 h 30843"/>
                    <a:gd name="connsiteX12" fmla="*/ 10478 w 20004"/>
                    <a:gd name="connsiteY12" fmla="*/ 14288 h 30843"/>
                    <a:gd name="connsiteX13" fmla="*/ 15240 w 20004"/>
                    <a:gd name="connsiteY13" fmla="*/ 9525 h 30843"/>
                    <a:gd name="connsiteX14" fmla="*/ 10478 w 20004"/>
                    <a:gd name="connsiteY14" fmla="*/ 4763 h 30843"/>
                    <a:gd name="connsiteX15" fmla="*/ 5048 w 20004"/>
                    <a:gd name="connsiteY15" fmla="*/ 4763 h 30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0843">
                      <a:moveTo>
                        <a:pt x="10478" y="19241"/>
                      </a:moveTo>
                      <a:lnTo>
                        <a:pt x="5048" y="19241"/>
                      </a:lnTo>
                      <a:lnTo>
                        <a:pt x="5048" y="28766"/>
                      </a:lnTo>
                      <a:cubicBezTo>
                        <a:pt x="4772" y="30156"/>
                        <a:pt x="3429" y="31071"/>
                        <a:pt x="2029" y="30794"/>
                      </a:cubicBezTo>
                      <a:cubicBezTo>
                        <a:pt x="1000" y="30594"/>
                        <a:pt x="200" y="29794"/>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5048" y="14288"/>
                      </a:moveTo>
                      <a:lnTo>
                        <a:pt x="10478" y="14288"/>
                      </a:lnTo>
                      <a:cubicBezTo>
                        <a:pt x="13106" y="14288"/>
                        <a:pt x="15240" y="12154"/>
                        <a:pt x="15240" y="9525"/>
                      </a:cubicBezTo>
                      <a:cubicBezTo>
                        <a:pt x="15240" y="6896"/>
                        <a:pt x="13106" y="4763"/>
                        <a:pt x="10478" y="4763"/>
                      </a:cubicBezTo>
                      <a:lnTo>
                        <a:pt x="5048" y="4763"/>
                      </a:lnTo>
                      <a:close/>
                    </a:path>
                  </a:pathLst>
                </a:custGeom>
                <a:solidFill>
                  <a:srgbClr val="FFC727"/>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20975441-D91E-266D-0912-914E25B95D93}"/>
                    </a:ext>
                  </a:extLst>
                </p:cNvPr>
                <p:cNvSpPr/>
                <p:nvPr/>
              </p:nvSpPr>
              <p:spPr>
                <a:xfrm>
                  <a:off x="9255686"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1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1 w 21438"/>
                    <a:gd name="connsiteY7" fmla="*/ 22576 h 22576"/>
                    <a:gd name="connsiteX8" fmla="*/ 3145 w 21438"/>
                    <a:gd name="connsiteY8" fmla="*/ 19147 h 22576"/>
                    <a:gd name="connsiteX9" fmla="*/ 4955 w 21438"/>
                    <a:gd name="connsiteY9" fmla="*/ 11241 h 22576"/>
                    <a:gd name="connsiteX10" fmla="*/ 6479 w 21438"/>
                    <a:gd name="connsiteY10" fmla="*/ 16004 h 22576"/>
                    <a:gd name="connsiteX11" fmla="*/ 10861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1 w 21438"/>
                    <a:gd name="connsiteY15" fmla="*/ 4860 h 22576"/>
                    <a:gd name="connsiteX16" fmla="*/ 6479 w 21438"/>
                    <a:gd name="connsiteY16" fmla="*/ 6574 h 22576"/>
                    <a:gd name="connsiteX17" fmla="*/ 4955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1" y="2"/>
                      </a:cubicBezTo>
                      <a:cubicBezTo>
                        <a:pt x="13708" y="-55"/>
                        <a:pt x="16433" y="1164"/>
                        <a:pt x="18290" y="3336"/>
                      </a:cubicBezTo>
                      <a:cubicBezTo>
                        <a:pt x="20347" y="5450"/>
                        <a:pt x="21481" y="8289"/>
                        <a:pt x="21433" y="11241"/>
                      </a:cubicBezTo>
                      <a:cubicBezTo>
                        <a:pt x="21529" y="14194"/>
                        <a:pt x="20386" y="17061"/>
                        <a:pt x="18290" y="19147"/>
                      </a:cubicBezTo>
                      <a:cubicBezTo>
                        <a:pt x="16452" y="21347"/>
                        <a:pt x="13728" y="22605"/>
                        <a:pt x="10861" y="22576"/>
                      </a:cubicBezTo>
                      <a:cubicBezTo>
                        <a:pt x="7917" y="22567"/>
                        <a:pt x="5126" y="21319"/>
                        <a:pt x="3145" y="19147"/>
                      </a:cubicBezTo>
                      <a:close/>
                      <a:moveTo>
                        <a:pt x="4955" y="11241"/>
                      </a:moveTo>
                      <a:cubicBezTo>
                        <a:pt x="4917" y="12956"/>
                        <a:pt x="5460" y="14632"/>
                        <a:pt x="6479" y="16004"/>
                      </a:cubicBezTo>
                      <a:cubicBezTo>
                        <a:pt x="7679" y="17080"/>
                        <a:pt x="9251" y="17661"/>
                        <a:pt x="10861" y="17623"/>
                      </a:cubicBezTo>
                      <a:cubicBezTo>
                        <a:pt x="12385" y="17623"/>
                        <a:pt x="13842" y="17042"/>
                        <a:pt x="14956" y="16004"/>
                      </a:cubicBezTo>
                      <a:cubicBezTo>
                        <a:pt x="16118" y="14699"/>
                        <a:pt x="16738" y="12994"/>
                        <a:pt x="16671" y="11241"/>
                      </a:cubicBezTo>
                      <a:cubicBezTo>
                        <a:pt x="16709" y="9527"/>
                        <a:pt x="16099" y="7860"/>
                        <a:pt x="14956" y="6574"/>
                      </a:cubicBezTo>
                      <a:cubicBezTo>
                        <a:pt x="13832" y="5545"/>
                        <a:pt x="12385" y="4936"/>
                        <a:pt x="10861" y="4860"/>
                      </a:cubicBezTo>
                      <a:cubicBezTo>
                        <a:pt x="9241" y="4907"/>
                        <a:pt x="7698" y="5507"/>
                        <a:pt x="6479" y="6574"/>
                      </a:cubicBezTo>
                      <a:cubicBezTo>
                        <a:pt x="5469" y="7917"/>
                        <a:pt x="4936" y="9555"/>
                        <a:pt x="4955" y="11241"/>
                      </a:cubicBezTo>
                      <a:close/>
                    </a:path>
                  </a:pathLst>
                </a:custGeom>
                <a:solidFill>
                  <a:srgbClr val="FFC727"/>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3E89B585-5D77-BD8D-4C8C-2A7A5E534D9A}"/>
                    </a:ext>
                  </a:extLst>
                </p:cNvPr>
                <p:cNvSpPr/>
                <p:nvPr/>
              </p:nvSpPr>
              <p:spPr>
                <a:xfrm>
                  <a:off x="9283335" y="2940589"/>
                  <a:ext cx="17311" cy="21624"/>
                </a:xfrm>
                <a:custGeom>
                  <a:avLst/>
                  <a:gdLst>
                    <a:gd name="connsiteX0" fmla="*/ 452 w 17311"/>
                    <a:gd name="connsiteY0" fmla="*/ 15624 h 21624"/>
                    <a:gd name="connsiteX1" fmla="*/ 3681 w 17311"/>
                    <a:gd name="connsiteY1" fmla="*/ 15519 h 21624"/>
                    <a:gd name="connsiteX2" fmla="*/ 3786 w 17311"/>
                    <a:gd name="connsiteY2" fmla="*/ 15624 h 21624"/>
                    <a:gd name="connsiteX3" fmla="*/ 8739 w 17311"/>
                    <a:gd name="connsiteY3" fmla="*/ 17624 h 21624"/>
                    <a:gd name="connsiteX4" fmla="*/ 11787 w 17311"/>
                    <a:gd name="connsiteY4" fmla="*/ 16767 h 21624"/>
                    <a:gd name="connsiteX5" fmla="*/ 12549 w 17311"/>
                    <a:gd name="connsiteY5" fmla="*/ 15433 h 21624"/>
                    <a:gd name="connsiteX6" fmla="*/ 12549 w 17311"/>
                    <a:gd name="connsiteY6" fmla="*/ 14957 h 21624"/>
                    <a:gd name="connsiteX7" fmla="*/ 11978 w 17311"/>
                    <a:gd name="connsiteY7" fmla="*/ 14385 h 21624"/>
                    <a:gd name="connsiteX8" fmla="*/ 8358 w 17311"/>
                    <a:gd name="connsiteY8" fmla="*/ 13147 h 21624"/>
                    <a:gd name="connsiteX9" fmla="*/ 8358 w 17311"/>
                    <a:gd name="connsiteY9" fmla="*/ 13147 h 21624"/>
                    <a:gd name="connsiteX10" fmla="*/ 4453 w 17311"/>
                    <a:gd name="connsiteY10" fmla="*/ 12004 h 21624"/>
                    <a:gd name="connsiteX11" fmla="*/ 1310 w 17311"/>
                    <a:gd name="connsiteY11" fmla="*/ 9433 h 21624"/>
                    <a:gd name="connsiteX12" fmla="*/ 548 w 17311"/>
                    <a:gd name="connsiteY12" fmla="*/ 6575 h 21624"/>
                    <a:gd name="connsiteX13" fmla="*/ 3215 w 17311"/>
                    <a:gd name="connsiteY13" fmla="*/ 1622 h 21624"/>
                    <a:gd name="connsiteX14" fmla="*/ 8739 w 17311"/>
                    <a:gd name="connsiteY14" fmla="*/ 3 h 21624"/>
                    <a:gd name="connsiteX15" fmla="*/ 15407 w 17311"/>
                    <a:gd name="connsiteY15" fmla="*/ 2479 h 21624"/>
                    <a:gd name="connsiteX16" fmla="*/ 16702 w 17311"/>
                    <a:gd name="connsiteY16" fmla="*/ 5584 h 21624"/>
                    <a:gd name="connsiteX17" fmla="*/ 13587 w 17311"/>
                    <a:gd name="connsiteY17" fmla="*/ 6880 h 21624"/>
                    <a:gd name="connsiteX18" fmla="*/ 12835 w 17311"/>
                    <a:gd name="connsiteY18" fmla="*/ 6384 h 21624"/>
                    <a:gd name="connsiteX19" fmla="*/ 8739 w 17311"/>
                    <a:gd name="connsiteY19" fmla="*/ 4765 h 21624"/>
                    <a:gd name="connsiteX20" fmla="*/ 6072 w 17311"/>
                    <a:gd name="connsiteY20" fmla="*/ 5527 h 21624"/>
                    <a:gd name="connsiteX21" fmla="*/ 5310 w 17311"/>
                    <a:gd name="connsiteY21" fmla="*/ 6575 h 21624"/>
                    <a:gd name="connsiteX22" fmla="*/ 5786 w 17311"/>
                    <a:gd name="connsiteY22" fmla="*/ 6575 h 21624"/>
                    <a:gd name="connsiteX23" fmla="*/ 9025 w 17311"/>
                    <a:gd name="connsiteY23" fmla="*/ 7718 h 21624"/>
                    <a:gd name="connsiteX24" fmla="*/ 9025 w 17311"/>
                    <a:gd name="connsiteY24" fmla="*/ 7718 h 21624"/>
                    <a:gd name="connsiteX25" fmla="*/ 13216 w 17311"/>
                    <a:gd name="connsiteY25" fmla="*/ 9051 h 21624"/>
                    <a:gd name="connsiteX26" fmla="*/ 17312 w 17311"/>
                    <a:gd name="connsiteY26" fmla="*/ 14671 h 21624"/>
                    <a:gd name="connsiteX27" fmla="*/ 14454 w 17311"/>
                    <a:gd name="connsiteY27" fmla="*/ 19815 h 21624"/>
                    <a:gd name="connsiteX28" fmla="*/ 8644 w 17311"/>
                    <a:gd name="connsiteY28" fmla="*/ 21625 h 21624"/>
                    <a:gd name="connsiteX29" fmla="*/ 643 w 17311"/>
                    <a:gd name="connsiteY29" fmla="*/ 18576 h 21624"/>
                    <a:gd name="connsiteX30" fmla="*/ 452 w 17311"/>
                    <a:gd name="connsiteY30"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11" h="21624">
                      <a:moveTo>
                        <a:pt x="452" y="15624"/>
                      </a:moveTo>
                      <a:cubicBezTo>
                        <a:pt x="1319" y="14700"/>
                        <a:pt x="2767" y="14662"/>
                        <a:pt x="3681" y="15519"/>
                      </a:cubicBezTo>
                      <a:cubicBezTo>
                        <a:pt x="3719" y="15557"/>
                        <a:pt x="3757" y="15586"/>
                        <a:pt x="3786" y="15624"/>
                      </a:cubicBezTo>
                      <a:cubicBezTo>
                        <a:pt x="5186" y="16805"/>
                        <a:pt x="6920" y="17500"/>
                        <a:pt x="8739" y="17624"/>
                      </a:cubicBezTo>
                      <a:cubicBezTo>
                        <a:pt x="9815" y="17614"/>
                        <a:pt x="10863" y="17319"/>
                        <a:pt x="11787" y="16767"/>
                      </a:cubicBezTo>
                      <a:cubicBezTo>
                        <a:pt x="12358" y="16195"/>
                        <a:pt x="12549" y="15814"/>
                        <a:pt x="12549" y="15433"/>
                      </a:cubicBezTo>
                      <a:cubicBezTo>
                        <a:pt x="12549" y="15052"/>
                        <a:pt x="12549" y="15433"/>
                        <a:pt x="12549" y="14957"/>
                      </a:cubicBezTo>
                      <a:lnTo>
                        <a:pt x="11978" y="14385"/>
                      </a:lnTo>
                      <a:cubicBezTo>
                        <a:pt x="10844" y="13785"/>
                        <a:pt x="9625" y="13366"/>
                        <a:pt x="8358" y="13147"/>
                      </a:cubicBezTo>
                      <a:lnTo>
                        <a:pt x="8358" y="13147"/>
                      </a:lnTo>
                      <a:cubicBezTo>
                        <a:pt x="7015" y="12938"/>
                        <a:pt x="5701" y="12557"/>
                        <a:pt x="4453" y="12004"/>
                      </a:cubicBezTo>
                      <a:cubicBezTo>
                        <a:pt x="3205" y="11423"/>
                        <a:pt x="2129" y="10537"/>
                        <a:pt x="1310" y="9433"/>
                      </a:cubicBezTo>
                      <a:cubicBezTo>
                        <a:pt x="814" y="8566"/>
                        <a:pt x="548" y="7575"/>
                        <a:pt x="548" y="6575"/>
                      </a:cubicBezTo>
                      <a:cubicBezTo>
                        <a:pt x="595" y="4594"/>
                        <a:pt x="1586" y="2746"/>
                        <a:pt x="3215" y="1622"/>
                      </a:cubicBezTo>
                      <a:cubicBezTo>
                        <a:pt x="4843" y="527"/>
                        <a:pt x="6777" y="-45"/>
                        <a:pt x="8739" y="3"/>
                      </a:cubicBezTo>
                      <a:cubicBezTo>
                        <a:pt x="11177" y="69"/>
                        <a:pt x="13521" y="946"/>
                        <a:pt x="15407" y="2479"/>
                      </a:cubicBezTo>
                      <a:cubicBezTo>
                        <a:pt x="16626" y="2984"/>
                        <a:pt x="17197" y="4375"/>
                        <a:pt x="16702" y="5584"/>
                      </a:cubicBezTo>
                      <a:cubicBezTo>
                        <a:pt x="16197" y="6804"/>
                        <a:pt x="14806" y="7385"/>
                        <a:pt x="13587" y="6880"/>
                      </a:cubicBezTo>
                      <a:cubicBezTo>
                        <a:pt x="13311" y="6766"/>
                        <a:pt x="13054" y="6594"/>
                        <a:pt x="12835" y="6384"/>
                      </a:cubicBezTo>
                      <a:cubicBezTo>
                        <a:pt x="11663" y="5442"/>
                        <a:pt x="10234" y="4880"/>
                        <a:pt x="8739" y="4765"/>
                      </a:cubicBezTo>
                      <a:cubicBezTo>
                        <a:pt x="7787" y="4708"/>
                        <a:pt x="6853" y="4975"/>
                        <a:pt x="6072" y="5527"/>
                      </a:cubicBezTo>
                      <a:cubicBezTo>
                        <a:pt x="5643" y="5708"/>
                        <a:pt x="5348" y="6108"/>
                        <a:pt x="5310" y="6575"/>
                      </a:cubicBezTo>
                      <a:cubicBezTo>
                        <a:pt x="5310" y="6575"/>
                        <a:pt x="5310" y="6575"/>
                        <a:pt x="5786" y="6575"/>
                      </a:cubicBezTo>
                      <a:cubicBezTo>
                        <a:pt x="6767" y="7194"/>
                        <a:pt x="7872" y="7585"/>
                        <a:pt x="9025" y="7718"/>
                      </a:cubicBezTo>
                      <a:lnTo>
                        <a:pt x="9025" y="7718"/>
                      </a:lnTo>
                      <a:cubicBezTo>
                        <a:pt x="10482" y="7947"/>
                        <a:pt x="11892" y="8394"/>
                        <a:pt x="13216" y="9051"/>
                      </a:cubicBezTo>
                      <a:cubicBezTo>
                        <a:pt x="15607" y="9909"/>
                        <a:pt x="17226" y="12138"/>
                        <a:pt x="17312" y="14671"/>
                      </a:cubicBezTo>
                      <a:cubicBezTo>
                        <a:pt x="17254" y="16748"/>
                        <a:pt x="16188" y="18672"/>
                        <a:pt x="14454" y="19815"/>
                      </a:cubicBezTo>
                      <a:cubicBezTo>
                        <a:pt x="12749" y="21005"/>
                        <a:pt x="10720" y="21644"/>
                        <a:pt x="8644" y="21625"/>
                      </a:cubicBezTo>
                      <a:cubicBezTo>
                        <a:pt x="5710" y="21548"/>
                        <a:pt x="2881" y="20472"/>
                        <a:pt x="643" y="18576"/>
                      </a:cubicBezTo>
                      <a:cubicBezTo>
                        <a:pt x="-138" y="17767"/>
                        <a:pt x="-214" y="16519"/>
                        <a:pt x="452" y="15624"/>
                      </a:cubicBezTo>
                      <a:close/>
                    </a:path>
                  </a:pathLst>
                </a:custGeom>
                <a:solidFill>
                  <a:srgbClr val="FFC727"/>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C71B96FE-F5FD-A2AE-748D-BBF7C6EC4B21}"/>
                    </a:ext>
                  </a:extLst>
                </p:cNvPr>
                <p:cNvSpPr/>
                <p:nvPr/>
              </p:nvSpPr>
              <p:spPr>
                <a:xfrm>
                  <a:off x="9304828" y="2931162"/>
                  <a:ext cx="12868" cy="31432"/>
                </a:xfrm>
                <a:custGeom>
                  <a:avLst/>
                  <a:gdLst>
                    <a:gd name="connsiteX0" fmla="*/ 12868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249 w 12868"/>
                    <a:gd name="connsiteY5" fmla="*/ 31433 h 31432"/>
                    <a:gd name="connsiteX6" fmla="*/ 4296 w 12868"/>
                    <a:gd name="connsiteY6" fmla="*/ 26480 h 31432"/>
                    <a:gd name="connsiteX7" fmla="*/ 4296 w 12868"/>
                    <a:gd name="connsiteY7" fmla="*/ 13907 h 31432"/>
                    <a:gd name="connsiteX8" fmla="*/ 2962 w 12868"/>
                    <a:gd name="connsiteY8" fmla="*/ 13907 h 31432"/>
                    <a:gd name="connsiteX9" fmla="*/ 48 w 12868"/>
                    <a:gd name="connsiteY9" fmla="*/ 11964 h 31432"/>
                    <a:gd name="connsiteX10" fmla="*/ 2000 w 12868"/>
                    <a:gd name="connsiteY10" fmla="*/ 9049 h 31432"/>
                    <a:gd name="connsiteX11" fmla="*/ 2962 w 12868"/>
                    <a:gd name="connsiteY11" fmla="*/ 9049 h 31432"/>
                    <a:gd name="connsiteX12" fmla="*/ 4296 w 12868"/>
                    <a:gd name="connsiteY12" fmla="*/ 9049 h 31432"/>
                    <a:gd name="connsiteX13" fmla="*/ 4296 w 12868"/>
                    <a:gd name="connsiteY13" fmla="*/ 2477 h 31432"/>
                    <a:gd name="connsiteX14" fmla="*/ 6772 w 12868"/>
                    <a:gd name="connsiteY14" fmla="*/ 0 h 31432"/>
                    <a:gd name="connsiteX15" fmla="*/ 9249 w 12868"/>
                    <a:gd name="connsiteY15" fmla="*/ 2477 h 31432"/>
                    <a:gd name="connsiteX16" fmla="*/ 9249 w 12868"/>
                    <a:gd name="connsiteY16" fmla="*/ 9049 h 31432"/>
                    <a:gd name="connsiteX17" fmla="*/ 10392 w 12868"/>
                    <a:gd name="connsiteY17" fmla="*/ 9049 h 31432"/>
                    <a:gd name="connsiteX18" fmla="*/ 12868 w 12868"/>
                    <a:gd name="connsiteY18"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68" h="31432">
                      <a:moveTo>
                        <a:pt x="12868" y="11525"/>
                      </a:moveTo>
                      <a:cubicBezTo>
                        <a:pt x="12821" y="12859"/>
                        <a:pt x="11725" y="13907"/>
                        <a:pt x="10392" y="13907"/>
                      </a:cubicBezTo>
                      <a:lnTo>
                        <a:pt x="9249" y="13907"/>
                      </a:lnTo>
                      <a:lnTo>
                        <a:pt x="9249" y="26480"/>
                      </a:lnTo>
                      <a:cubicBezTo>
                        <a:pt x="10621" y="26480"/>
                        <a:pt x="11725" y="27585"/>
                        <a:pt x="11725" y="28956"/>
                      </a:cubicBezTo>
                      <a:cubicBezTo>
                        <a:pt x="11725" y="30328"/>
                        <a:pt x="10621" y="31433"/>
                        <a:pt x="9249" y="31433"/>
                      </a:cubicBezTo>
                      <a:cubicBezTo>
                        <a:pt x="6515" y="31433"/>
                        <a:pt x="4296" y="29213"/>
                        <a:pt x="4296" y="26480"/>
                      </a:cubicBezTo>
                      <a:lnTo>
                        <a:pt x="4296" y="13907"/>
                      </a:lnTo>
                      <a:lnTo>
                        <a:pt x="2962" y="13907"/>
                      </a:lnTo>
                      <a:cubicBezTo>
                        <a:pt x="1619" y="14173"/>
                        <a:pt x="315" y="13306"/>
                        <a:pt x="48" y="11964"/>
                      </a:cubicBezTo>
                      <a:cubicBezTo>
                        <a:pt x="-219" y="10620"/>
                        <a:pt x="657" y="9316"/>
                        <a:pt x="2000" y="9049"/>
                      </a:cubicBezTo>
                      <a:cubicBezTo>
                        <a:pt x="2315" y="8982"/>
                        <a:pt x="2648" y="8982"/>
                        <a:pt x="2962" y="9049"/>
                      </a:cubicBezTo>
                      <a:lnTo>
                        <a:pt x="4296" y="9049"/>
                      </a:lnTo>
                      <a:lnTo>
                        <a:pt x="4296" y="2477"/>
                      </a:lnTo>
                      <a:cubicBezTo>
                        <a:pt x="4296" y="1105"/>
                        <a:pt x="5401" y="0"/>
                        <a:pt x="6772" y="0"/>
                      </a:cubicBezTo>
                      <a:cubicBezTo>
                        <a:pt x="8144" y="0"/>
                        <a:pt x="9249" y="1105"/>
                        <a:pt x="9249" y="2477"/>
                      </a:cubicBezTo>
                      <a:lnTo>
                        <a:pt x="9249" y="9049"/>
                      </a:lnTo>
                      <a:lnTo>
                        <a:pt x="10392" y="9049"/>
                      </a:lnTo>
                      <a:cubicBezTo>
                        <a:pt x="11764" y="9049"/>
                        <a:pt x="12868" y="10154"/>
                        <a:pt x="12868" y="11525"/>
                      </a:cubicBezTo>
                      <a:close/>
                    </a:path>
                  </a:pathLst>
                </a:custGeom>
                <a:solidFill>
                  <a:srgbClr val="FFC727"/>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948843C9-10BF-264F-89F4-8D36119C0A7A}"/>
                    </a:ext>
                  </a:extLst>
                </p:cNvPr>
                <p:cNvSpPr/>
                <p:nvPr/>
              </p:nvSpPr>
              <p:spPr>
                <a:xfrm>
                  <a:off x="9324098" y="2940589"/>
                  <a:ext cx="17125" cy="21339"/>
                </a:xfrm>
                <a:custGeom>
                  <a:avLst/>
                  <a:gdLst>
                    <a:gd name="connsiteX0" fmla="*/ 361 w 17125"/>
                    <a:gd name="connsiteY0" fmla="*/ 15624 h 21339"/>
                    <a:gd name="connsiteX1" fmla="*/ 3790 w 17125"/>
                    <a:gd name="connsiteY1" fmla="*/ 15624 h 21339"/>
                    <a:gd name="connsiteX2" fmla="*/ 8743 w 17125"/>
                    <a:gd name="connsiteY2" fmla="*/ 17624 h 21339"/>
                    <a:gd name="connsiteX3" fmla="*/ 11791 w 17125"/>
                    <a:gd name="connsiteY3" fmla="*/ 16767 h 21339"/>
                    <a:gd name="connsiteX4" fmla="*/ 12553 w 17125"/>
                    <a:gd name="connsiteY4" fmla="*/ 15433 h 21339"/>
                    <a:gd name="connsiteX5" fmla="*/ 12553 w 17125"/>
                    <a:gd name="connsiteY5" fmla="*/ 14957 h 21339"/>
                    <a:gd name="connsiteX6" fmla="*/ 11982 w 17125"/>
                    <a:gd name="connsiteY6" fmla="*/ 14385 h 21339"/>
                    <a:gd name="connsiteX7" fmla="*/ 8362 w 17125"/>
                    <a:gd name="connsiteY7" fmla="*/ 13147 h 21339"/>
                    <a:gd name="connsiteX8" fmla="*/ 8362 w 17125"/>
                    <a:gd name="connsiteY8" fmla="*/ 13147 h 21339"/>
                    <a:gd name="connsiteX9" fmla="*/ 4457 w 17125"/>
                    <a:gd name="connsiteY9" fmla="*/ 12004 h 21339"/>
                    <a:gd name="connsiteX10" fmla="*/ 1409 w 17125"/>
                    <a:gd name="connsiteY10" fmla="*/ 9433 h 21339"/>
                    <a:gd name="connsiteX11" fmla="*/ 647 w 17125"/>
                    <a:gd name="connsiteY11" fmla="*/ 6575 h 21339"/>
                    <a:gd name="connsiteX12" fmla="*/ 3314 w 17125"/>
                    <a:gd name="connsiteY12" fmla="*/ 1622 h 21339"/>
                    <a:gd name="connsiteX13" fmla="*/ 8838 w 17125"/>
                    <a:gd name="connsiteY13" fmla="*/ 3 h 21339"/>
                    <a:gd name="connsiteX14" fmla="*/ 15506 w 17125"/>
                    <a:gd name="connsiteY14" fmla="*/ 2479 h 21339"/>
                    <a:gd name="connsiteX15" fmla="*/ 16801 w 17125"/>
                    <a:gd name="connsiteY15" fmla="*/ 5584 h 21339"/>
                    <a:gd name="connsiteX16" fmla="*/ 13687 w 17125"/>
                    <a:gd name="connsiteY16" fmla="*/ 6880 h 21339"/>
                    <a:gd name="connsiteX17" fmla="*/ 12934 w 17125"/>
                    <a:gd name="connsiteY17" fmla="*/ 6384 h 21339"/>
                    <a:gd name="connsiteX18" fmla="*/ 8553 w 17125"/>
                    <a:gd name="connsiteY18" fmla="*/ 4480 h 21339"/>
                    <a:gd name="connsiteX19" fmla="*/ 5790 w 17125"/>
                    <a:gd name="connsiteY19" fmla="*/ 5242 h 21339"/>
                    <a:gd name="connsiteX20" fmla="*/ 5124 w 17125"/>
                    <a:gd name="connsiteY20" fmla="*/ 6289 h 21339"/>
                    <a:gd name="connsiteX21" fmla="*/ 5600 w 17125"/>
                    <a:gd name="connsiteY21" fmla="*/ 6289 h 21339"/>
                    <a:gd name="connsiteX22" fmla="*/ 8838 w 17125"/>
                    <a:gd name="connsiteY22" fmla="*/ 7432 h 21339"/>
                    <a:gd name="connsiteX23" fmla="*/ 8838 w 17125"/>
                    <a:gd name="connsiteY23" fmla="*/ 7432 h 21339"/>
                    <a:gd name="connsiteX24" fmla="*/ 13029 w 17125"/>
                    <a:gd name="connsiteY24" fmla="*/ 8766 h 21339"/>
                    <a:gd name="connsiteX25" fmla="*/ 17125 w 17125"/>
                    <a:gd name="connsiteY25" fmla="*/ 14385 h 21339"/>
                    <a:gd name="connsiteX26" fmla="*/ 14268 w 17125"/>
                    <a:gd name="connsiteY26" fmla="*/ 19529 h 21339"/>
                    <a:gd name="connsiteX27" fmla="*/ 8457 w 17125"/>
                    <a:gd name="connsiteY27" fmla="*/ 21339 h 21339"/>
                    <a:gd name="connsiteX28" fmla="*/ 456 w 17125"/>
                    <a:gd name="connsiteY28" fmla="*/ 18291 h 21339"/>
                    <a:gd name="connsiteX29" fmla="*/ 361 w 17125"/>
                    <a:gd name="connsiteY29" fmla="*/ 15624 h 2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125" h="21339">
                      <a:moveTo>
                        <a:pt x="361" y="15624"/>
                      </a:moveTo>
                      <a:cubicBezTo>
                        <a:pt x="1323" y="14700"/>
                        <a:pt x="2828" y="14700"/>
                        <a:pt x="3790" y="15624"/>
                      </a:cubicBezTo>
                      <a:cubicBezTo>
                        <a:pt x="5190" y="16805"/>
                        <a:pt x="6924" y="17500"/>
                        <a:pt x="8743" y="17624"/>
                      </a:cubicBezTo>
                      <a:cubicBezTo>
                        <a:pt x="9819" y="17614"/>
                        <a:pt x="10867" y="17319"/>
                        <a:pt x="11791" y="16767"/>
                      </a:cubicBezTo>
                      <a:cubicBezTo>
                        <a:pt x="12363" y="16195"/>
                        <a:pt x="12553" y="15814"/>
                        <a:pt x="12553" y="15433"/>
                      </a:cubicBezTo>
                      <a:cubicBezTo>
                        <a:pt x="12553" y="15052"/>
                        <a:pt x="12553" y="15433"/>
                        <a:pt x="12553" y="14957"/>
                      </a:cubicBezTo>
                      <a:lnTo>
                        <a:pt x="11982" y="14385"/>
                      </a:lnTo>
                      <a:cubicBezTo>
                        <a:pt x="10848" y="13785"/>
                        <a:pt x="9629" y="13366"/>
                        <a:pt x="8362" y="13147"/>
                      </a:cubicBezTo>
                      <a:lnTo>
                        <a:pt x="8362" y="13147"/>
                      </a:lnTo>
                      <a:cubicBezTo>
                        <a:pt x="7019" y="12909"/>
                        <a:pt x="5714" y="12528"/>
                        <a:pt x="4457" y="12004"/>
                      </a:cubicBezTo>
                      <a:cubicBezTo>
                        <a:pt x="3238" y="11423"/>
                        <a:pt x="2190" y="10537"/>
                        <a:pt x="1409" y="9433"/>
                      </a:cubicBezTo>
                      <a:cubicBezTo>
                        <a:pt x="914" y="8566"/>
                        <a:pt x="647" y="7575"/>
                        <a:pt x="647" y="6575"/>
                      </a:cubicBezTo>
                      <a:cubicBezTo>
                        <a:pt x="695" y="4594"/>
                        <a:pt x="1685" y="2746"/>
                        <a:pt x="3314" y="1622"/>
                      </a:cubicBezTo>
                      <a:cubicBezTo>
                        <a:pt x="4943" y="527"/>
                        <a:pt x="6876" y="-45"/>
                        <a:pt x="8838" y="3"/>
                      </a:cubicBezTo>
                      <a:cubicBezTo>
                        <a:pt x="11277" y="69"/>
                        <a:pt x="13620" y="946"/>
                        <a:pt x="15506" y="2479"/>
                      </a:cubicBezTo>
                      <a:cubicBezTo>
                        <a:pt x="16725" y="2984"/>
                        <a:pt x="17297" y="4375"/>
                        <a:pt x="16801" y="5584"/>
                      </a:cubicBezTo>
                      <a:cubicBezTo>
                        <a:pt x="16296" y="6804"/>
                        <a:pt x="14906" y="7385"/>
                        <a:pt x="13687" y="6880"/>
                      </a:cubicBezTo>
                      <a:cubicBezTo>
                        <a:pt x="13410" y="6766"/>
                        <a:pt x="13153" y="6594"/>
                        <a:pt x="12934" y="6384"/>
                      </a:cubicBezTo>
                      <a:cubicBezTo>
                        <a:pt x="11724" y="5289"/>
                        <a:pt x="10181" y="4613"/>
                        <a:pt x="8553" y="4480"/>
                      </a:cubicBezTo>
                      <a:cubicBezTo>
                        <a:pt x="7572" y="4432"/>
                        <a:pt x="6610" y="4699"/>
                        <a:pt x="5790" y="5242"/>
                      </a:cubicBezTo>
                      <a:cubicBezTo>
                        <a:pt x="5409" y="5461"/>
                        <a:pt x="5162" y="5851"/>
                        <a:pt x="5124" y="6289"/>
                      </a:cubicBezTo>
                      <a:cubicBezTo>
                        <a:pt x="5124" y="6289"/>
                        <a:pt x="5124" y="6289"/>
                        <a:pt x="5600" y="6289"/>
                      </a:cubicBezTo>
                      <a:cubicBezTo>
                        <a:pt x="6581" y="6908"/>
                        <a:pt x="7686" y="7299"/>
                        <a:pt x="8838" y="7432"/>
                      </a:cubicBezTo>
                      <a:lnTo>
                        <a:pt x="8838" y="7432"/>
                      </a:lnTo>
                      <a:cubicBezTo>
                        <a:pt x="10296" y="7670"/>
                        <a:pt x="11705" y="8128"/>
                        <a:pt x="13029" y="8766"/>
                      </a:cubicBezTo>
                      <a:cubicBezTo>
                        <a:pt x="15420" y="9623"/>
                        <a:pt x="17039" y="11852"/>
                        <a:pt x="17125" y="14385"/>
                      </a:cubicBezTo>
                      <a:cubicBezTo>
                        <a:pt x="17068" y="16462"/>
                        <a:pt x="16001" y="18386"/>
                        <a:pt x="14268" y="19529"/>
                      </a:cubicBezTo>
                      <a:cubicBezTo>
                        <a:pt x="12563" y="20720"/>
                        <a:pt x="10534" y="21358"/>
                        <a:pt x="8457" y="21339"/>
                      </a:cubicBezTo>
                      <a:cubicBezTo>
                        <a:pt x="5524" y="21263"/>
                        <a:pt x="2695" y="20186"/>
                        <a:pt x="456" y="18291"/>
                      </a:cubicBezTo>
                      <a:cubicBezTo>
                        <a:pt x="-115" y="17500"/>
                        <a:pt x="-153" y="16452"/>
                        <a:pt x="361" y="15624"/>
                      </a:cubicBezTo>
                      <a:close/>
                    </a:path>
                  </a:pathLst>
                </a:custGeom>
                <a:solidFill>
                  <a:srgbClr val="FFC727"/>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B0D2981A-85C5-FEFB-E529-A866C48E4460}"/>
                    </a:ext>
                  </a:extLst>
                </p:cNvPr>
                <p:cNvSpPr/>
                <p:nvPr/>
              </p:nvSpPr>
              <p:spPr>
                <a:xfrm>
                  <a:off x="9520878" y="2932495"/>
                  <a:ext cx="27013" cy="29623"/>
                </a:xfrm>
                <a:custGeom>
                  <a:avLst/>
                  <a:gdLst>
                    <a:gd name="connsiteX0" fmla="*/ 11226 w 27013"/>
                    <a:gd name="connsiteY0" fmla="*/ 29623 h 29623"/>
                    <a:gd name="connsiteX1" fmla="*/ 11226 w 27013"/>
                    <a:gd name="connsiteY1" fmla="*/ 29623 h 29623"/>
                    <a:gd name="connsiteX2" fmla="*/ 11226 w 27013"/>
                    <a:gd name="connsiteY2" fmla="*/ 29623 h 29623"/>
                    <a:gd name="connsiteX3" fmla="*/ 11226 w 27013"/>
                    <a:gd name="connsiteY3" fmla="*/ 29623 h 29623"/>
                    <a:gd name="connsiteX4" fmla="*/ 11226 w 27013"/>
                    <a:gd name="connsiteY4" fmla="*/ 29623 h 29623"/>
                    <a:gd name="connsiteX5" fmla="*/ 11226 w 27013"/>
                    <a:gd name="connsiteY5" fmla="*/ 29623 h 29623"/>
                    <a:gd name="connsiteX6" fmla="*/ 177 w 27013"/>
                    <a:gd name="connsiteY6" fmla="*/ 3429 h 29623"/>
                    <a:gd name="connsiteX7" fmla="*/ 1558 w 27013"/>
                    <a:gd name="connsiteY7" fmla="*/ 210 h 29623"/>
                    <a:gd name="connsiteX8" fmla="*/ 1606 w 27013"/>
                    <a:gd name="connsiteY8" fmla="*/ 191 h 29623"/>
                    <a:gd name="connsiteX9" fmla="*/ 4721 w 27013"/>
                    <a:gd name="connsiteY9" fmla="*/ 1467 h 29623"/>
                    <a:gd name="connsiteX10" fmla="*/ 4749 w 27013"/>
                    <a:gd name="connsiteY10" fmla="*/ 1524 h 29623"/>
                    <a:gd name="connsiteX11" fmla="*/ 13512 w 27013"/>
                    <a:gd name="connsiteY11" fmla="*/ 22289 h 29623"/>
                    <a:gd name="connsiteX12" fmla="*/ 22275 w 27013"/>
                    <a:gd name="connsiteY12" fmla="*/ 1524 h 29623"/>
                    <a:gd name="connsiteX13" fmla="*/ 25514 w 27013"/>
                    <a:gd name="connsiteY13" fmla="*/ 191 h 29623"/>
                    <a:gd name="connsiteX14" fmla="*/ 26847 w 27013"/>
                    <a:gd name="connsiteY14" fmla="*/ 3429 h 29623"/>
                    <a:gd name="connsiteX15" fmla="*/ 15703 w 27013"/>
                    <a:gd name="connsiteY15" fmla="*/ 29623 h 29623"/>
                    <a:gd name="connsiteX16" fmla="*/ 15703 w 27013"/>
                    <a:gd name="connsiteY16" fmla="*/ 29623 h 29623"/>
                    <a:gd name="connsiteX17" fmla="*/ 15703 w 27013"/>
                    <a:gd name="connsiteY17" fmla="*/ 29623 h 29623"/>
                    <a:gd name="connsiteX18" fmla="*/ 15703 w 27013"/>
                    <a:gd name="connsiteY18" fmla="*/ 29623 h 29623"/>
                    <a:gd name="connsiteX19" fmla="*/ 15703 w 27013"/>
                    <a:gd name="connsiteY19" fmla="*/ 29623 h 29623"/>
                    <a:gd name="connsiteX20" fmla="*/ 15703 w 27013"/>
                    <a:gd name="connsiteY20" fmla="*/ 29623 h 29623"/>
                    <a:gd name="connsiteX21" fmla="*/ 15703 w 27013"/>
                    <a:gd name="connsiteY21" fmla="*/ 29623 h 29623"/>
                    <a:gd name="connsiteX22" fmla="*/ 15703 w 27013"/>
                    <a:gd name="connsiteY22" fmla="*/ 29623 h 29623"/>
                    <a:gd name="connsiteX23" fmla="*/ 11798 w 27013"/>
                    <a:gd name="connsiteY23" fmla="*/ 29623 h 29623"/>
                    <a:gd name="connsiteX24" fmla="*/ 11321 w 27013"/>
                    <a:gd name="connsiteY24" fmla="*/ 29623 h 2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13" h="29623">
                      <a:moveTo>
                        <a:pt x="11226" y="29623"/>
                      </a:moveTo>
                      <a:lnTo>
                        <a:pt x="11226" y="29623"/>
                      </a:lnTo>
                      <a:lnTo>
                        <a:pt x="11226" y="29623"/>
                      </a:lnTo>
                      <a:cubicBezTo>
                        <a:pt x="11226" y="29623"/>
                        <a:pt x="11226" y="29623"/>
                        <a:pt x="11226" y="29623"/>
                      </a:cubicBezTo>
                      <a:lnTo>
                        <a:pt x="11226" y="29623"/>
                      </a:lnTo>
                      <a:lnTo>
                        <a:pt x="11226" y="29623"/>
                      </a:lnTo>
                      <a:lnTo>
                        <a:pt x="177" y="3429"/>
                      </a:lnTo>
                      <a:cubicBezTo>
                        <a:pt x="-328" y="2162"/>
                        <a:pt x="282" y="715"/>
                        <a:pt x="1558" y="210"/>
                      </a:cubicBezTo>
                      <a:cubicBezTo>
                        <a:pt x="1577" y="200"/>
                        <a:pt x="1587" y="200"/>
                        <a:pt x="1606" y="191"/>
                      </a:cubicBezTo>
                      <a:cubicBezTo>
                        <a:pt x="2816" y="-324"/>
                        <a:pt x="4216" y="248"/>
                        <a:pt x="4721" y="1467"/>
                      </a:cubicBezTo>
                      <a:cubicBezTo>
                        <a:pt x="4730" y="1486"/>
                        <a:pt x="4740" y="1505"/>
                        <a:pt x="4749" y="1524"/>
                      </a:cubicBezTo>
                      <a:lnTo>
                        <a:pt x="13512" y="22289"/>
                      </a:lnTo>
                      <a:lnTo>
                        <a:pt x="22275" y="1524"/>
                      </a:lnTo>
                      <a:cubicBezTo>
                        <a:pt x="22799" y="258"/>
                        <a:pt x="24247" y="-333"/>
                        <a:pt x="25514" y="191"/>
                      </a:cubicBezTo>
                      <a:cubicBezTo>
                        <a:pt x="26742" y="753"/>
                        <a:pt x="27323" y="2162"/>
                        <a:pt x="26847" y="3429"/>
                      </a:cubicBezTo>
                      <a:lnTo>
                        <a:pt x="15703" y="29623"/>
                      </a:lnTo>
                      <a:lnTo>
                        <a:pt x="15703" y="29623"/>
                      </a:lnTo>
                      <a:lnTo>
                        <a:pt x="15703" y="29623"/>
                      </a:lnTo>
                      <a:cubicBezTo>
                        <a:pt x="15703" y="29623"/>
                        <a:pt x="15703" y="29623"/>
                        <a:pt x="15703" y="29623"/>
                      </a:cubicBezTo>
                      <a:lnTo>
                        <a:pt x="15703" y="29623"/>
                      </a:lnTo>
                      <a:lnTo>
                        <a:pt x="15703" y="29623"/>
                      </a:lnTo>
                      <a:lnTo>
                        <a:pt x="15703" y="29623"/>
                      </a:lnTo>
                      <a:lnTo>
                        <a:pt x="15703" y="29623"/>
                      </a:lnTo>
                      <a:lnTo>
                        <a:pt x="11798" y="29623"/>
                      </a:lnTo>
                      <a:lnTo>
                        <a:pt x="11321" y="29623"/>
                      </a:lnTo>
                      <a:close/>
                    </a:path>
                  </a:pathLst>
                </a:custGeom>
                <a:solidFill>
                  <a:srgbClr val="C7C7C7"/>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B36781B7-8A9C-5A00-139C-259F765432A4}"/>
                    </a:ext>
                  </a:extLst>
                </p:cNvPr>
                <p:cNvSpPr/>
                <p:nvPr/>
              </p:nvSpPr>
              <p:spPr>
                <a:xfrm>
                  <a:off x="9554152" y="2930676"/>
                  <a:ext cx="4957" cy="31528"/>
                </a:xfrm>
                <a:custGeom>
                  <a:avLst/>
                  <a:gdLst>
                    <a:gd name="connsiteX0" fmla="*/ 4908 w 4957"/>
                    <a:gd name="connsiteY0" fmla="*/ 3915 h 31528"/>
                    <a:gd name="connsiteX1" fmla="*/ 2965 w 4957"/>
                    <a:gd name="connsiteY1" fmla="*/ 6830 h 31528"/>
                    <a:gd name="connsiteX2" fmla="*/ 50 w 4957"/>
                    <a:gd name="connsiteY2" fmla="*/ 4877 h 31528"/>
                    <a:gd name="connsiteX3" fmla="*/ 50 w 4957"/>
                    <a:gd name="connsiteY3" fmla="*/ 3915 h 31528"/>
                    <a:gd name="connsiteX4" fmla="*/ 50 w 4957"/>
                    <a:gd name="connsiteY4" fmla="*/ 2962 h 31528"/>
                    <a:gd name="connsiteX5" fmla="*/ 1993 w 4957"/>
                    <a:gd name="connsiteY5" fmla="*/ 48 h 31528"/>
                    <a:gd name="connsiteX6" fmla="*/ 4908 w 4957"/>
                    <a:gd name="connsiteY6" fmla="*/ 2000 h 31528"/>
                    <a:gd name="connsiteX7" fmla="*/ 4908 w 4957"/>
                    <a:gd name="connsiteY7" fmla="*/ 2962 h 31528"/>
                    <a:gd name="connsiteX8" fmla="*/ 4908 w 4957"/>
                    <a:gd name="connsiteY8" fmla="*/ 12011 h 31528"/>
                    <a:gd name="connsiteX9" fmla="*/ 4908 w 4957"/>
                    <a:gd name="connsiteY9" fmla="*/ 29537 h 31528"/>
                    <a:gd name="connsiteX10" fmla="*/ 1993 w 4957"/>
                    <a:gd name="connsiteY10" fmla="*/ 31480 h 31528"/>
                    <a:gd name="connsiteX11" fmla="*/ 50 w 4957"/>
                    <a:gd name="connsiteY11" fmla="*/ 29537 h 31528"/>
                    <a:gd name="connsiteX12" fmla="*/ 50 w 4957"/>
                    <a:gd name="connsiteY12" fmla="*/ 12011 h 31528"/>
                    <a:gd name="connsiteX13" fmla="*/ 1993 w 4957"/>
                    <a:gd name="connsiteY13" fmla="*/ 9097 h 31528"/>
                    <a:gd name="connsiteX14" fmla="*/ 4908 w 4957"/>
                    <a:gd name="connsiteY14" fmla="*/ 11049 h 31528"/>
                    <a:gd name="connsiteX15" fmla="*/ 4908 w 4957"/>
                    <a:gd name="connsiteY15" fmla="*/ 12011 h 3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7" h="31528">
                      <a:moveTo>
                        <a:pt x="4908" y="3915"/>
                      </a:moveTo>
                      <a:cubicBezTo>
                        <a:pt x="5174" y="5258"/>
                        <a:pt x="4308" y="6563"/>
                        <a:pt x="2965" y="6830"/>
                      </a:cubicBezTo>
                      <a:cubicBezTo>
                        <a:pt x="1622" y="7096"/>
                        <a:pt x="317" y="6220"/>
                        <a:pt x="50" y="4877"/>
                      </a:cubicBezTo>
                      <a:cubicBezTo>
                        <a:pt x="-17" y="4563"/>
                        <a:pt x="-17" y="4229"/>
                        <a:pt x="50" y="3915"/>
                      </a:cubicBezTo>
                      <a:lnTo>
                        <a:pt x="50" y="2962"/>
                      </a:lnTo>
                      <a:cubicBezTo>
                        <a:pt x="-217" y="1619"/>
                        <a:pt x="650" y="315"/>
                        <a:pt x="1993" y="48"/>
                      </a:cubicBezTo>
                      <a:cubicBezTo>
                        <a:pt x="3336" y="-219"/>
                        <a:pt x="4641" y="657"/>
                        <a:pt x="4908" y="2000"/>
                      </a:cubicBezTo>
                      <a:cubicBezTo>
                        <a:pt x="4974" y="2315"/>
                        <a:pt x="4974" y="2648"/>
                        <a:pt x="4908" y="2962"/>
                      </a:cubicBezTo>
                      <a:close/>
                      <a:moveTo>
                        <a:pt x="4908" y="12011"/>
                      </a:moveTo>
                      <a:lnTo>
                        <a:pt x="4908" y="29537"/>
                      </a:lnTo>
                      <a:cubicBezTo>
                        <a:pt x="4641" y="30880"/>
                        <a:pt x="3336" y="31747"/>
                        <a:pt x="1993" y="31480"/>
                      </a:cubicBezTo>
                      <a:cubicBezTo>
                        <a:pt x="1012" y="31290"/>
                        <a:pt x="250" y="30518"/>
                        <a:pt x="50" y="29537"/>
                      </a:cubicBezTo>
                      <a:lnTo>
                        <a:pt x="50" y="12011"/>
                      </a:lnTo>
                      <a:cubicBezTo>
                        <a:pt x="-217" y="10668"/>
                        <a:pt x="650" y="9363"/>
                        <a:pt x="1993" y="9097"/>
                      </a:cubicBezTo>
                      <a:cubicBezTo>
                        <a:pt x="3336" y="8830"/>
                        <a:pt x="4641" y="9706"/>
                        <a:pt x="4908" y="11049"/>
                      </a:cubicBezTo>
                      <a:cubicBezTo>
                        <a:pt x="4974" y="11364"/>
                        <a:pt x="4974" y="11697"/>
                        <a:pt x="4908" y="12011"/>
                      </a:cubicBezTo>
                      <a:close/>
                    </a:path>
                  </a:pathLst>
                </a:custGeom>
                <a:solidFill>
                  <a:srgbClr val="C7C7C7"/>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269D91FE-FC4F-39A4-8C52-89D6A27F35A9}"/>
                    </a:ext>
                  </a:extLst>
                </p:cNvPr>
                <p:cNvSpPr/>
                <p:nvPr/>
              </p:nvSpPr>
              <p:spPr>
                <a:xfrm>
                  <a:off x="9565500" y="2931162"/>
                  <a:ext cx="21658" cy="31432"/>
                </a:xfrm>
                <a:custGeom>
                  <a:avLst/>
                  <a:gdLst>
                    <a:gd name="connsiteX0" fmla="*/ 21658 w 21658"/>
                    <a:gd name="connsiteY0" fmla="*/ 29051 h 31432"/>
                    <a:gd name="connsiteX1" fmla="*/ 19182 w 21658"/>
                    <a:gd name="connsiteY1" fmla="*/ 31433 h 31432"/>
                    <a:gd name="connsiteX2" fmla="*/ 16801 w 21658"/>
                    <a:gd name="connsiteY2" fmla="*/ 29528 h 31432"/>
                    <a:gd name="connsiteX3" fmla="*/ 1618 w 21658"/>
                    <a:gd name="connsiteY3" fmla="*/ 25841 h 31432"/>
                    <a:gd name="connsiteX4" fmla="*/ 5304 w 21658"/>
                    <a:gd name="connsiteY4" fmla="*/ 10659 h 31432"/>
                    <a:gd name="connsiteX5" fmla="*/ 10705 w 21658"/>
                    <a:gd name="connsiteY5" fmla="*/ 9049 h 31432"/>
                    <a:gd name="connsiteX6" fmla="*/ 16705 w 21658"/>
                    <a:gd name="connsiteY6" fmla="*/ 10858 h 31432"/>
                    <a:gd name="connsiteX7" fmla="*/ 16705 w 21658"/>
                    <a:gd name="connsiteY7" fmla="*/ 2477 h 31432"/>
                    <a:gd name="connsiteX8" fmla="*/ 19182 w 21658"/>
                    <a:gd name="connsiteY8" fmla="*/ 0 h 31432"/>
                    <a:gd name="connsiteX9" fmla="*/ 21658 w 21658"/>
                    <a:gd name="connsiteY9" fmla="*/ 2477 h 31432"/>
                    <a:gd name="connsiteX10" fmla="*/ 21658 w 21658"/>
                    <a:gd name="connsiteY10" fmla="*/ 20193 h 31432"/>
                    <a:gd name="connsiteX11" fmla="*/ 21658 w 21658"/>
                    <a:gd name="connsiteY11" fmla="*/ 20193 h 31432"/>
                    <a:gd name="connsiteX12" fmla="*/ 10705 w 21658"/>
                    <a:gd name="connsiteY12" fmla="*/ 13907 h 31432"/>
                    <a:gd name="connsiteX13" fmla="*/ 6514 w 21658"/>
                    <a:gd name="connsiteY13" fmla="*/ 15716 h 31432"/>
                    <a:gd name="connsiteX14" fmla="*/ 6514 w 21658"/>
                    <a:gd name="connsiteY14" fmla="*/ 24765 h 31432"/>
                    <a:gd name="connsiteX15" fmla="*/ 10705 w 21658"/>
                    <a:gd name="connsiteY15" fmla="*/ 26575 h 31432"/>
                    <a:gd name="connsiteX16" fmla="*/ 14896 w 21658"/>
                    <a:gd name="connsiteY16" fmla="*/ 24765 h 31432"/>
                    <a:gd name="connsiteX17" fmla="*/ 14896 w 21658"/>
                    <a:gd name="connsiteY17" fmla="*/ 15716 h 31432"/>
                    <a:gd name="connsiteX18" fmla="*/ 10705 w 21658"/>
                    <a:gd name="connsiteY18" fmla="*/ 13907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58" h="31432">
                      <a:moveTo>
                        <a:pt x="21658" y="29051"/>
                      </a:moveTo>
                      <a:cubicBezTo>
                        <a:pt x="21611" y="30385"/>
                        <a:pt x="20515" y="31433"/>
                        <a:pt x="19182" y="31433"/>
                      </a:cubicBezTo>
                      <a:cubicBezTo>
                        <a:pt x="18048" y="31423"/>
                        <a:pt x="17067" y="30632"/>
                        <a:pt x="16801" y="29528"/>
                      </a:cubicBezTo>
                      <a:cubicBezTo>
                        <a:pt x="11590" y="32699"/>
                        <a:pt x="4790" y="31052"/>
                        <a:pt x="1618" y="25841"/>
                      </a:cubicBezTo>
                      <a:cubicBezTo>
                        <a:pt x="-1564" y="20631"/>
                        <a:pt x="94" y="13830"/>
                        <a:pt x="5304" y="10659"/>
                      </a:cubicBezTo>
                      <a:cubicBezTo>
                        <a:pt x="6933" y="9658"/>
                        <a:pt x="8790" y="9106"/>
                        <a:pt x="10705" y="9049"/>
                      </a:cubicBezTo>
                      <a:cubicBezTo>
                        <a:pt x="12838" y="9039"/>
                        <a:pt x="14934" y="9668"/>
                        <a:pt x="16705" y="10858"/>
                      </a:cubicBezTo>
                      <a:lnTo>
                        <a:pt x="16705" y="2477"/>
                      </a:lnTo>
                      <a:cubicBezTo>
                        <a:pt x="16705" y="1105"/>
                        <a:pt x="17810" y="0"/>
                        <a:pt x="19182" y="0"/>
                      </a:cubicBezTo>
                      <a:cubicBezTo>
                        <a:pt x="20553" y="0"/>
                        <a:pt x="21658" y="1105"/>
                        <a:pt x="21658" y="2477"/>
                      </a:cubicBezTo>
                      <a:lnTo>
                        <a:pt x="21658" y="20193"/>
                      </a:lnTo>
                      <a:lnTo>
                        <a:pt x="21658" y="20193"/>
                      </a:lnTo>
                      <a:close/>
                      <a:moveTo>
                        <a:pt x="10705" y="13907"/>
                      </a:moveTo>
                      <a:cubicBezTo>
                        <a:pt x="9124" y="13916"/>
                        <a:pt x="7609" y="14564"/>
                        <a:pt x="6514" y="15716"/>
                      </a:cubicBezTo>
                      <a:cubicBezTo>
                        <a:pt x="4104" y="18250"/>
                        <a:pt x="4104" y="22231"/>
                        <a:pt x="6514" y="24765"/>
                      </a:cubicBezTo>
                      <a:cubicBezTo>
                        <a:pt x="7609" y="25918"/>
                        <a:pt x="9124" y="26565"/>
                        <a:pt x="10705" y="26575"/>
                      </a:cubicBezTo>
                      <a:cubicBezTo>
                        <a:pt x="12295" y="26603"/>
                        <a:pt x="13829" y="25946"/>
                        <a:pt x="14896" y="24765"/>
                      </a:cubicBezTo>
                      <a:cubicBezTo>
                        <a:pt x="17305" y="22231"/>
                        <a:pt x="17305" y="18250"/>
                        <a:pt x="14896" y="15716"/>
                      </a:cubicBezTo>
                      <a:cubicBezTo>
                        <a:pt x="13829" y="14535"/>
                        <a:pt x="12295" y="13878"/>
                        <a:pt x="10705" y="13907"/>
                      </a:cubicBezTo>
                      <a:close/>
                    </a:path>
                  </a:pathLst>
                </a:custGeom>
                <a:solidFill>
                  <a:srgbClr val="C7C7C7"/>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F30A997E-A40F-EA04-5457-6F435709F36E}"/>
                    </a:ext>
                  </a:extLst>
                </p:cNvPr>
                <p:cNvSpPr/>
                <p:nvPr/>
              </p:nvSpPr>
              <p:spPr>
                <a:xfrm>
                  <a:off x="9594205" y="2940209"/>
                  <a:ext cx="21718" cy="22485"/>
                </a:xfrm>
                <a:custGeom>
                  <a:avLst/>
                  <a:gdLst>
                    <a:gd name="connsiteX0" fmla="*/ 2 w 21718"/>
                    <a:gd name="connsiteY0" fmla="*/ 11146 h 22485"/>
                    <a:gd name="connsiteX1" fmla="*/ 10765 w 21718"/>
                    <a:gd name="connsiteY1" fmla="*/ 2 h 22485"/>
                    <a:gd name="connsiteX2" fmla="*/ 10955 w 21718"/>
                    <a:gd name="connsiteY2" fmla="*/ 2 h 22485"/>
                    <a:gd name="connsiteX3" fmla="*/ 21719 w 21718"/>
                    <a:gd name="connsiteY3" fmla="*/ 10384 h 22485"/>
                    <a:gd name="connsiteX4" fmla="*/ 21719 w 21718"/>
                    <a:gd name="connsiteY4" fmla="*/ 10384 h 22485"/>
                    <a:gd name="connsiteX5" fmla="*/ 21719 w 21718"/>
                    <a:gd name="connsiteY5" fmla="*/ 11051 h 22485"/>
                    <a:gd name="connsiteX6" fmla="*/ 19433 w 21718"/>
                    <a:gd name="connsiteY6" fmla="*/ 12765 h 22485"/>
                    <a:gd name="connsiteX7" fmla="*/ 5145 w 21718"/>
                    <a:gd name="connsiteY7" fmla="*/ 12765 h 22485"/>
                    <a:gd name="connsiteX8" fmla="*/ 6669 w 21718"/>
                    <a:gd name="connsiteY8" fmla="*/ 15813 h 22485"/>
                    <a:gd name="connsiteX9" fmla="*/ 10955 w 21718"/>
                    <a:gd name="connsiteY9" fmla="*/ 17813 h 22485"/>
                    <a:gd name="connsiteX10" fmla="*/ 15623 w 21718"/>
                    <a:gd name="connsiteY10" fmla="*/ 16670 h 22485"/>
                    <a:gd name="connsiteX11" fmla="*/ 18956 w 21718"/>
                    <a:gd name="connsiteY11" fmla="*/ 16670 h 22485"/>
                    <a:gd name="connsiteX12" fmla="*/ 18985 w 21718"/>
                    <a:gd name="connsiteY12" fmla="*/ 19499 h 22485"/>
                    <a:gd name="connsiteX13" fmla="*/ 18956 w 21718"/>
                    <a:gd name="connsiteY13" fmla="*/ 19528 h 22485"/>
                    <a:gd name="connsiteX14" fmla="*/ 10955 w 21718"/>
                    <a:gd name="connsiteY14" fmla="*/ 22481 h 22485"/>
                    <a:gd name="connsiteX15" fmla="*/ 2 w 21718"/>
                    <a:gd name="connsiteY15" fmla="*/ 11336 h 22485"/>
                    <a:gd name="connsiteX16" fmla="*/ 2 w 21718"/>
                    <a:gd name="connsiteY16" fmla="*/ 11146 h 22485"/>
                    <a:gd name="connsiteX17" fmla="*/ 4859 w 21718"/>
                    <a:gd name="connsiteY17" fmla="*/ 8955 h 22485"/>
                    <a:gd name="connsiteX18" fmla="*/ 17623 w 21718"/>
                    <a:gd name="connsiteY18" fmla="*/ 8955 h 22485"/>
                    <a:gd name="connsiteX19" fmla="*/ 10955 w 21718"/>
                    <a:gd name="connsiteY19" fmla="*/ 4193 h 22485"/>
                    <a:gd name="connsiteX20" fmla="*/ 5145 w 21718"/>
                    <a:gd name="connsiteY20" fmla="*/ 8955 h 2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18" h="22485">
                      <a:moveTo>
                        <a:pt x="2" y="11146"/>
                      </a:moveTo>
                      <a:cubicBezTo>
                        <a:pt x="-103" y="5098"/>
                        <a:pt x="4717" y="107"/>
                        <a:pt x="10765" y="2"/>
                      </a:cubicBezTo>
                      <a:cubicBezTo>
                        <a:pt x="10832" y="2"/>
                        <a:pt x="10889" y="2"/>
                        <a:pt x="10955" y="2"/>
                      </a:cubicBezTo>
                      <a:cubicBezTo>
                        <a:pt x="16794" y="-103"/>
                        <a:pt x="21614" y="4545"/>
                        <a:pt x="21719" y="10384"/>
                      </a:cubicBezTo>
                      <a:cubicBezTo>
                        <a:pt x="21719" y="10384"/>
                        <a:pt x="21719" y="10384"/>
                        <a:pt x="21719" y="10384"/>
                      </a:cubicBezTo>
                      <a:lnTo>
                        <a:pt x="21719" y="11051"/>
                      </a:lnTo>
                      <a:cubicBezTo>
                        <a:pt x="21528" y="12137"/>
                        <a:pt x="20528" y="12879"/>
                        <a:pt x="19433" y="12765"/>
                      </a:cubicBezTo>
                      <a:lnTo>
                        <a:pt x="5145" y="12765"/>
                      </a:lnTo>
                      <a:cubicBezTo>
                        <a:pt x="5336" y="13908"/>
                        <a:pt x="5869" y="14975"/>
                        <a:pt x="6669" y="15813"/>
                      </a:cubicBezTo>
                      <a:cubicBezTo>
                        <a:pt x="7831" y="16937"/>
                        <a:pt x="9346" y="17642"/>
                        <a:pt x="10955" y="17813"/>
                      </a:cubicBezTo>
                      <a:cubicBezTo>
                        <a:pt x="12594" y="17947"/>
                        <a:pt x="14232" y="17547"/>
                        <a:pt x="15623" y="16670"/>
                      </a:cubicBezTo>
                      <a:cubicBezTo>
                        <a:pt x="16566" y="15813"/>
                        <a:pt x="18013" y="15813"/>
                        <a:pt x="18956" y="16670"/>
                      </a:cubicBezTo>
                      <a:cubicBezTo>
                        <a:pt x="19747" y="17442"/>
                        <a:pt x="19756" y="18709"/>
                        <a:pt x="18985" y="19499"/>
                      </a:cubicBezTo>
                      <a:cubicBezTo>
                        <a:pt x="18975" y="19509"/>
                        <a:pt x="18966" y="19518"/>
                        <a:pt x="18956" y="19528"/>
                      </a:cubicBezTo>
                      <a:cubicBezTo>
                        <a:pt x="16766" y="21509"/>
                        <a:pt x="13908" y="22566"/>
                        <a:pt x="10955" y="22481"/>
                      </a:cubicBezTo>
                      <a:cubicBezTo>
                        <a:pt x="4850" y="22433"/>
                        <a:pt x="-56" y="17442"/>
                        <a:pt x="2" y="11336"/>
                      </a:cubicBezTo>
                      <a:cubicBezTo>
                        <a:pt x="2" y="11279"/>
                        <a:pt x="2" y="11213"/>
                        <a:pt x="2" y="11146"/>
                      </a:cubicBezTo>
                      <a:close/>
                      <a:moveTo>
                        <a:pt x="4859" y="8955"/>
                      </a:moveTo>
                      <a:lnTo>
                        <a:pt x="17623" y="8955"/>
                      </a:lnTo>
                      <a:cubicBezTo>
                        <a:pt x="16518" y="6203"/>
                        <a:pt x="13918" y="4345"/>
                        <a:pt x="10955" y="4193"/>
                      </a:cubicBezTo>
                      <a:cubicBezTo>
                        <a:pt x="8193" y="4355"/>
                        <a:pt x="5840" y="6279"/>
                        <a:pt x="5145" y="8955"/>
                      </a:cubicBezTo>
                      <a:close/>
                    </a:path>
                  </a:pathLst>
                </a:custGeom>
                <a:solidFill>
                  <a:srgbClr val="C7C7C7"/>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8C5EAF3-247D-B2CF-DC14-3323812EAD7B}"/>
                    </a:ext>
                  </a:extLst>
                </p:cNvPr>
                <p:cNvSpPr/>
                <p:nvPr/>
              </p:nvSpPr>
              <p:spPr>
                <a:xfrm>
                  <a:off x="9622114" y="2940207"/>
                  <a:ext cx="21434" cy="22580"/>
                </a:xfrm>
                <a:custGeom>
                  <a:avLst/>
                  <a:gdLst>
                    <a:gd name="connsiteX0" fmla="*/ 3050 w 21434"/>
                    <a:gd name="connsiteY0" fmla="*/ 19149 h 22580"/>
                    <a:gd name="connsiteX1" fmla="*/ 1 w 21434"/>
                    <a:gd name="connsiteY1" fmla="*/ 11244 h 22580"/>
                    <a:gd name="connsiteX2" fmla="*/ 3050 w 21434"/>
                    <a:gd name="connsiteY2" fmla="*/ 3338 h 22580"/>
                    <a:gd name="connsiteX3" fmla="*/ 10765 w 21434"/>
                    <a:gd name="connsiteY3" fmla="*/ 4 h 22580"/>
                    <a:gd name="connsiteX4" fmla="*/ 18289 w 21434"/>
                    <a:gd name="connsiteY4" fmla="*/ 3338 h 22580"/>
                    <a:gd name="connsiteX5" fmla="*/ 21433 w 21434"/>
                    <a:gd name="connsiteY5" fmla="*/ 11244 h 22580"/>
                    <a:gd name="connsiteX6" fmla="*/ 18289 w 21434"/>
                    <a:gd name="connsiteY6" fmla="*/ 19149 h 22580"/>
                    <a:gd name="connsiteX7" fmla="*/ 10765 w 21434"/>
                    <a:gd name="connsiteY7" fmla="*/ 22578 h 22580"/>
                    <a:gd name="connsiteX8" fmla="*/ 3050 w 21434"/>
                    <a:gd name="connsiteY8" fmla="*/ 19149 h 22580"/>
                    <a:gd name="connsiteX9" fmla="*/ 4859 w 21434"/>
                    <a:gd name="connsiteY9" fmla="*/ 11244 h 22580"/>
                    <a:gd name="connsiteX10" fmla="*/ 6479 w 21434"/>
                    <a:gd name="connsiteY10" fmla="*/ 16006 h 22580"/>
                    <a:gd name="connsiteX11" fmla="*/ 10765 w 21434"/>
                    <a:gd name="connsiteY11" fmla="*/ 17625 h 22580"/>
                    <a:gd name="connsiteX12" fmla="*/ 14956 w 21434"/>
                    <a:gd name="connsiteY12" fmla="*/ 16006 h 22580"/>
                    <a:gd name="connsiteX13" fmla="*/ 16670 w 21434"/>
                    <a:gd name="connsiteY13" fmla="*/ 11244 h 22580"/>
                    <a:gd name="connsiteX14" fmla="*/ 14956 w 21434"/>
                    <a:gd name="connsiteY14" fmla="*/ 6576 h 22580"/>
                    <a:gd name="connsiteX15" fmla="*/ 10765 w 21434"/>
                    <a:gd name="connsiteY15" fmla="*/ 4862 h 22580"/>
                    <a:gd name="connsiteX16" fmla="*/ 6479 w 21434"/>
                    <a:gd name="connsiteY16" fmla="*/ 6576 h 22580"/>
                    <a:gd name="connsiteX17" fmla="*/ 4859 w 21434"/>
                    <a:gd name="connsiteY17" fmla="*/ 11244 h 2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4" h="22580">
                      <a:moveTo>
                        <a:pt x="3050" y="19149"/>
                      </a:moveTo>
                      <a:cubicBezTo>
                        <a:pt x="1049" y="17006"/>
                        <a:pt x="-46" y="14177"/>
                        <a:pt x="1" y="11244"/>
                      </a:cubicBezTo>
                      <a:cubicBezTo>
                        <a:pt x="11" y="8320"/>
                        <a:pt x="1097" y="5510"/>
                        <a:pt x="3050" y="3338"/>
                      </a:cubicBezTo>
                      <a:cubicBezTo>
                        <a:pt x="5059" y="1214"/>
                        <a:pt x="7841" y="14"/>
                        <a:pt x="10765" y="4"/>
                      </a:cubicBezTo>
                      <a:cubicBezTo>
                        <a:pt x="13651" y="-82"/>
                        <a:pt x="16413" y="1147"/>
                        <a:pt x="18289" y="3338"/>
                      </a:cubicBezTo>
                      <a:cubicBezTo>
                        <a:pt x="20309" y="5471"/>
                        <a:pt x="21433" y="8300"/>
                        <a:pt x="21433" y="11244"/>
                      </a:cubicBezTo>
                      <a:cubicBezTo>
                        <a:pt x="21490" y="14196"/>
                        <a:pt x="20356" y="17044"/>
                        <a:pt x="18289" y="19149"/>
                      </a:cubicBezTo>
                      <a:cubicBezTo>
                        <a:pt x="16432" y="21378"/>
                        <a:pt x="13660" y="22645"/>
                        <a:pt x="10765" y="22578"/>
                      </a:cubicBezTo>
                      <a:cubicBezTo>
                        <a:pt x="7831" y="22531"/>
                        <a:pt x="5050" y="21293"/>
                        <a:pt x="3050" y="19149"/>
                      </a:cubicBezTo>
                      <a:close/>
                      <a:moveTo>
                        <a:pt x="4859" y="11244"/>
                      </a:moveTo>
                      <a:cubicBezTo>
                        <a:pt x="4812" y="12977"/>
                        <a:pt x="5383" y="14663"/>
                        <a:pt x="6479" y="16006"/>
                      </a:cubicBezTo>
                      <a:cubicBezTo>
                        <a:pt x="7650" y="17063"/>
                        <a:pt x="9184" y="17644"/>
                        <a:pt x="10765" y="17625"/>
                      </a:cubicBezTo>
                      <a:cubicBezTo>
                        <a:pt x="12317" y="17635"/>
                        <a:pt x="13813" y="17063"/>
                        <a:pt x="14956" y="16006"/>
                      </a:cubicBezTo>
                      <a:cubicBezTo>
                        <a:pt x="16118" y="14701"/>
                        <a:pt x="16737" y="12996"/>
                        <a:pt x="16670" y="11244"/>
                      </a:cubicBezTo>
                      <a:cubicBezTo>
                        <a:pt x="16708" y="9529"/>
                        <a:pt x="16099" y="7862"/>
                        <a:pt x="14956" y="6576"/>
                      </a:cubicBezTo>
                      <a:cubicBezTo>
                        <a:pt x="13803" y="5529"/>
                        <a:pt x="12317" y="4929"/>
                        <a:pt x="10765" y="4862"/>
                      </a:cubicBezTo>
                      <a:cubicBezTo>
                        <a:pt x="9184" y="4919"/>
                        <a:pt x="7669" y="5529"/>
                        <a:pt x="6479" y="6576"/>
                      </a:cubicBezTo>
                      <a:cubicBezTo>
                        <a:pt x="5402" y="7891"/>
                        <a:pt x="4831" y="9548"/>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C55F5517-FA28-473F-485F-7A35C65AA6D6}"/>
                    </a:ext>
                  </a:extLst>
                </p:cNvPr>
                <p:cNvSpPr/>
                <p:nvPr/>
              </p:nvSpPr>
              <p:spPr>
                <a:xfrm>
                  <a:off x="9649806" y="2940592"/>
                  <a:ext cx="17363" cy="21622"/>
                </a:xfrm>
                <a:custGeom>
                  <a:avLst/>
                  <a:gdLst>
                    <a:gd name="connsiteX0" fmla="*/ 313 w 17363"/>
                    <a:gd name="connsiteY0" fmla="*/ 15621 h 21622"/>
                    <a:gd name="connsiteX1" fmla="*/ 3742 w 17363"/>
                    <a:gd name="connsiteY1" fmla="*/ 15621 h 21622"/>
                    <a:gd name="connsiteX2" fmla="*/ 8600 w 17363"/>
                    <a:gd name="connsiteY2" fmla="*/ 17621 h 21622"/>
                    <a:gd name="connsiteX3" fmla="*/ 11648 w 17363"/>
                    <a:gd name="connsiteY3" fmla="*/ 16764 h 21622"/>
                    <a:gd name="connsiteX4" fmla="*/ 12505 w 17363"/>
                    <a:gd name="connsiteY4" fmla="*/ 15431 h 21622"/>
                    <a:gd name="connsiteX5" fmla="*/ 12505 w 17363"/>
                    <a:gd name="connsiteY5" fmla="*/ 14954 h 21622"/>
                    <a:gd name="connsiteX6" fmla="*/ 11934 w 17363"/>
                    <a:gd name="connsiteY6" fmla="*/ 14383 h 21622"/>
                    <a:gd name="connsiteX7" fmla="*/ 8409 w 17363"/>
                    <a:gd name="connsiteY7" fmla="*/ 13145 h 21622"/>
                    <a:gd name="connsiteX8" fmla="*/ 8409 w 17363"/>
                    <a:gd name="connsiteY8" fmla="*/ 13145 h 21622"/>
                    <a:gd name="connsiteX9" fmla="*/ 4504 w 17363"/>
                    <a:gd name="connsiteY9" fmla="*/ 12002 h 21622"/>
                    <a:gd name="connsiteX10" fmla="*/ 1456 w 17363"/>
                    <a:gd name="connsiteY10" fmla="*/ 9430 h 21622"/>
                    <a:gd name="connsiteX11" fmla="*/ 694 w 17363"/>
                    <a:gd name="connsiteY11" fmla="*/ 6572 h 21622"/>
                    <a:gd name="connsiteX12" fmla="*/ 3266 w 17363"/>
                    <a:gd name="connsiteY12" fmla="*/ 1619 h 21622"/>
                    <a:gd name="connsiteX13" fmla="*/ 8790 w 17363"/>
                    <a:gd name="connsiteY13" fmla="*/ 0 h 21622"/>
                    <a:gd name="connsiteX14" fmla="*/ 15553 w 17363"/>
                    <a:gd name="connsiteY14" fmla="*/ 2477 h 21622"/>
                    <a:gd name="connsiteX15" fmla="*/ 16315 w 17363"/>
                    <a:gd name="connsiteY15" fmla="*/ 5715 h 21622"/>
                    <a:gd name="connsiteX16" fmla="*/ 13020 w 17363"/>
                    <a:gd name="connsiteY16" fmla="*/ 6410 h 21622"/>
                    <a:gd name="connsiteX17" fmla="*/ 12981 w 17363"/>
                    <a:gd name="connsiteY17" fmla="*/ 6382 h 21622"/>
                    <a:gd name="connsiteX18" fmla="*/ 8790 w 17363"/>
                    <a:gd name="connsiteY18" fmla="*/ 4763 h 21622"/>
                    <a:gd name="connsiteX19" fmla="*/ 6123 w 17363"/>
                    <a:gd name="connsiteY19" fmla="*/ 5525 h 21622"/>
                    <a:gd name="connsiteX20" fmla="*/ 5457 w 17363"/>
                    <a:gd name="connsiteY20" fmla="*/ 6572 h 21622"/>
                    <a:gd name="connsiteX21" fmla="*/ 5933 w 17363"/>
                    <a:gd name="connsiteY21" fmla="*/ 6572 h 21622"/>
                    <a:gd name="connsiteX22" fmla="*/ 9171 w 17363"/>
                    <a:gd name="connsiteY22" fmla="*/ 7715 h 21622"/>
                    <a:gd name="connsiteX23" fmla="*/ 9171 w 17363"/>
                    <a:gd name="connsiteY23" fmla="*/ 7715 h 21622"/>
                    <a:gd name="connsiteX24" fmla="*/ 13362 w 17363"/>
                    <a:gd name="connsiteY24" fmla="*/ 9049 h 21622"/>
                    <a:gd name="connsiteX25" fmla="*/ 16506 w 17363"/>
                    <a:gd name="connsiteY25" fmla="*/ 11716 h 21622"/>
                    <a:gd name="connsiteX26" fmla="*/ 17363 w 17363"/>
                    <a:gd name="connsiteY26" fmla="*/ 14669 h 21622"/>
                    <a:gd name="connsiteX27" fmla="*/ 14601 w 17363"/>
                    <a:gd name="connsiteY27" fmla="*/ 19812 h 21622"/>
                    <a:gd name="connsiteX28" fmla="*/ 8695 w 17363"/>
                    <a:gd name="connsiteY28" fmla="*/ 21622 h 21622"/>
                    <a:gd name="connsiteX29" fmla="*/ 789 w 17363"/>
                    <a:gd name="connsiteY29" fmla="*/ 18574 h 21622"/>
                    <a:gd name="connsiteX30" fmla="*/ 313 w 17363"/>
                    <a:gd name="connsiteY30" fmla="*/ 15621 h 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63" h="21622">
                      <a:moveTo>
                        <a:pt x="313" y="15621"/>
                      </a:moveTo>
                      <a:cubicBezTo>
                        <a:pt x="1275" y="14697"/>
                        <a:pt x="2780" y="14697"/>
                        <a:pt x="3742" y="15621"/>
                      </a:cubicBezTo>
                      <a:cubicBezTo>
                        <a:pt x="5114" y="16783"/>
                        <a:pt x="6809" y="17479"/>
                        <a:pt x="8600" y="17621"/>
                      </a:cubicBezTo>
                      <a:cubicBezTo>
                        <a:pt x="9676" y="17640"/>
                        <a:pt x="10733" y="17345"/>
                        <a:pt x="11648" y="16764"/>
                      </a:cubicBezTo>
                      <a:cubicBezTo>
                        <a:pt x="12315" y="16193"/>
                        <a:pt x="12505" y="15812"/>
                        <a:pt x="12505" y="15431"/>
                      </a:cubicBezTo>
                      <a:cubicBezTo>
                        <a:pt x="12572" y="15278"/>
                        <a:pt x="12572" y="15107"/>
                        <a:pt x="12505" y="14954"/>
                      </a:cubicBezTo>
                      <a:lnTo>
                        <a:pt x="11934" y="14383"/>
                      </a:lnTo>
                      <a:cubicBezTo>
                        <a:pt x="10848" y="13754"/>
                        <a:pt x="9648" y="13335"/>
                        <a:pt x="8409" y="13145"/>
                      </a:cubicBezTo>
                      <a:lnTo>
                        <a:pt x="8409" y="13145"/>
                      </a:lnTo>
                      <a:cubicBezTo>
                        <a:pt x="7066" y="12925"/>
                        <a:pt x="5752" y="12535"/>
                        <a:pt x="4504" y="12002"/>
                      </a:cubicBezTo>
                      <a:cubicBezTo>
                        <a:pt x="3266" y="11449"/>
                        <a:pt x="2209" y="10554"/>
                        <a:pt x="1456" y="9430"/>
                      </a:cubicBezTo>
                      <a:cubicBezTo>
                        <a:pt x="961" y="8563"/>
                        <a:pt x="694" y="7572"/>
                        <a:pt x="694" y="6572"/>
                      </a:cubicBezTo>
                      <a:cubicBezTo>
                        <a:pt x="742" y="4610"/>
                        <a:pt x="1694" y="2791"/>
                        <a:pt x="3266" y="1619"/>
                      </a:cubicBezTo>
                      <a:cubicBezTo>
                        <a:pt x="4914" y="553"/>
                        <a:pt x="6828" y="-9"/>
                        <a:pt x="8790" y="0"/>
                      </a:cubicBezTo>
                      <a:cubicBezTo>
                        <a:pt x="11257" y="57"/>
                        <a:pt x="13639" y="924"/>
                        <a:pt x="15553" y="2477"/>
                      </a:cubicBezTo>
                      <a:cubicBezTo>
                        <a:pt x="16601" y="3201"/>
                        <a:pt x="16934" y="4601"/>
                        <a:pt x="16315" y="5715"/>
                      </a:cubicBezTo>
                      <a:cubicBezTo>
                        <a:pt x="15601" y="6820"/>
                        <a:pt x="14124" y="7125"/>
                        <a:pt x="13020" y="6410"/>
                      </a:cubicBezTo>
                      <a:cubicBezTo>
                        <a:pt x="13010" y="6401"/>
                        <a:pt x="12991" y="6391"/>
                        <a:pt x="12981" y="6382"/>
                      </a:cubicBezTo>
                      <a:cubicBezTo>
                        <a:pt x="11781" y="5420"/>
                        <a:pt x="10324" y="4858"/>
                        <a:pt x="8790" y="4763"/>
                      </a:cubicBezTo>
                      <a:cubicBezTo>
                        <a:pt x="7847" y="4725"/>
                        <a:pt x="6904" y="4991"/>
                        <a:pt x="6123" y="5525"/>
                      </a:cubicBezTo>
                      <a:cubicBezTo>
                        <a:pt x="5742" y="5744"/>
                        <a:pt x="5495" y="6134"/>
                        <a:pt x="5457" y="6572"/>
                      </a:cubicBezTo>
                      <a:cubicBezTo>
                        <a:pt x="5457" y="6572"/>
                        <a:pt x="5457" y="6572"/>
                        <a:pt x="5933" y="6572"/>
                      </a:cubicBezTo>
                      <a:cubicBezTo>
                        <a:pt x="6914" y="7192"/>
                        <a:pt x="8019" y="7582"/>
                        <a:pt x="9171" y="7715"/>
                      </a:cubicBezTo>
                      <a:lnTo>
                        <a:pt x="9171" y="7715"/>
                      </a:lnTo>
                      <a:cubicBezTo>
                        <a:pt x="10629" y="7954"/>
                        <a:pt x="12038" y="8411"/>
                        <a:pt x="13362" y="9049"/>
                      </a:cubicBezTo>
                      <a:cubicBezTo>
                        <a:pt x="14686" y="9544"/>
                        <a:pt x="15801" y="10487"/>
                        <a:pt x="16506" y="11716"/>
                      </a:cubicBezTo>
                      <a:cubicBezTo>
                        <a:pt x="17077" y="12592"/>
                        <a:pt x="17372" y="13621"/>
                        <a:pt x="17363" y="14669"/>
                      </a:cubicBezTo>
                      <a:cubicBezTo>
                        <a:pt x="17344" y="16736"/>
                        <a:pt x="16306" y="18660"/>
                        <a:pt x="14601" y="19812"/>
                      </a:cubicBezTo>
                      <a:cubicBezTo>
                        <a:pt x="12867" y="21022"/>
                        <a:pt x="10800" y="21650"/>
                        <a:pt x="8695" y="21622"/>
                      </a:cubicBezTo>
                      <a:cubicBezTo>
                        <a:pt x="5790" y="21555"/>
                        <a:pt x="2990" y="20469"/>
                        <a:pt x="789" y="18574"/>
                      </a:cubicBezTo>
                      <a:cubicBezTo>
                        <a:pt x="-49" y="17821"/>
                        <a:pt x="-239" y="16593"/>
                        <a:pt x="313" y="15621"/>
                      </a:cubicBezTo>
                      <a:close/>
                    </a:path>
                  </a:pathLst>
                </a:custGeom>
                <a:solidFill>
                  <a:srgbClr val="C7C7C7"/>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1192E902-5D6C-6C71-BB26-1A5054975B80}"/>
                    </a:ext>
                  </a:extLst>
                </p:cNvPr>
                <p:cNvSpPr/>
                <p:nvPr/>
              </p:nvSpPr>
              <p:spPr>
                <a:xfrm>
                  <a:off x="9833856" y="2931162"/>
                  <a:ext cx="20004" cy="31242"/>
                </a:xfrm>
                <a:custGeom>
                  <a:avLst/>
                  <a:gdLst>
                    <a:gd name="connsiteX0" fmla="*/ 10478 w 20004"/>
                    <a:gd name="connsiteY0" fmla="*/ 19241 h 31242"/>
                    <a:gd name="connsiteX1" fmla="*/ 4953 w 20004"/>
                    <a:gd name="connsiteY1" fmla="*/ 19241 h 31242"/>
                    <a:gd name="connsiteX2" fmla="*/ 4953 w 20004"/>
                    <a:gd name="connsiteY2" fmla="*/ 28766 h 31242"/>
                    <a:gd name="connsiteX3" fmla="*/ 2477 w 20004"/>
                    <a:gd name="connsiteY3" fmla="*/ 31242 h 31242"/>
                    <a:gd name="connsiteX4" fmla="*/ 0 w 20004"/>
                    <a:gd name="connsiteY4" fmla="*/ 28766 h 31242"/>
                    <a:gd name="connsiteX5" fmla="*/ 0 w 20004"/>
                    <a:gd name="connsiteY5" fmla="*/ 2477 h 31242"/>
                    <a:gd name="connsiteX6" fmla="*/ 2477 w 20004"/>
                    <a:gd name="connsiteY6" fmla="*/ 0 h 31242"/>
                    <a:gd name="connsiteX7" fmla="*/ 10478 w 20004"/>
                    <a:gd name="connsiteY7" fmla="*/ 0 h 31242"/>
                    <a:gd name="connsiteX8" fmla="*/ 20003 w 20004"/>
                    <a:gd name="connsiteY8" fmla="*/ 9525 h 31242"/>
                    <a:gd name="connsiteX9" fmla="*/ 10668 w 20004"/>
                    <a:gd name="connsiteY9" fmla="*/ 19241 h 31242"/>
                    <a:gd name="connsiteX10" fmla="*/ 10478 w 20004"/>
                    <a:gd name="connsiteY10" fmla="*/ 19241 h 31242"/>
                    <a:gd name="connsiteX11" fmla="*/ 4953 w 20004"/>
                    <a:gd name="connsiteY11" fmla="*/ 14288 h 31242"/>
                    <a:gd name="connsiteX12" fmla="*/ 10478 w 20004"/>
                    <a:gd name="connsiteY12" fmla="*/ 14288 h 31242"/>
                    <a:gd name="connsiteX13" fmla="*/ 15240 w 20004"/>
                    <a:gd name="connsiteY13" fmla="*/ 9525 h 31242"/>
                    <a:gd name="connsiteX14" fmla="*/ 10478 w 20004"/>
                    <a:gd name="connsiteY14" fmla="*/ 4763 h 31242"/>
                    <a:gd name="connsiteX15" fmla="*/ 4953 w 20004"/>
                    <a:gd name="connsiteY15" fmla="*/ 4763 h 3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1242">
                      <a:moveTo>
                        <a:pt x="10478" y="19241"/>
                      </a:moveTo>
                      <a:lnTo>
                        <a:pt x="4953" y="19241"/>
                      </a:lnTo>
                      <a:lnTo>
                        <a:pt x="4953" y="28766"/>
                      </a:lnTo>
                      <a:cubicBezTo>
                        <a:pt x="4953" y="30137"/>
                        <a:pt x="3848" y="31242"/>
                        <a:pt x="2477" y="31242"/>
                      </a:cubicBezTo>
                      <a:cubicBezTo>
                        <a:pt x="1105" y="31242"/>
                        <a:pt x="0" y="30137"/>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4953" y="14288"/>
                      </a:moveTo>
                      <a:lnTo>
                        <a:pt x="10478" y="14288"/>
                      </a:lnTo>
                      <a:cubicBezTo>
                        <a:pt x="13106" y="14288"/>
                        <a:pt x="15240" y="12154"/>
                        <a:pt x="15240" y="9525"/>
                      </a:cubicBezTo>
                      <a:cubicBezTo>
                        <a:pt x="15240" y="6896"/>
                        <a:pt x="13106" y="4763"/>
                        <a:pt x="10478" y="4763"/>
                      </a:cubicBezTo>
                      <a:lnTo>
                        <a:pt x="4953" y="4763"/>
                      </a:lnTo>
                      <a:close/>
                    </a:path>
                  </a:pathLst>
                </a:custGeom>
                <a:solidFill>
                  <a:srgbClr val="C7C7C7"/>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F7FD9E4E-0247-28A8-5C47-436647C2485A}"/>
                    </a:ext>
                  </a:extLst>
                </p:cNvPr>
                <p:cNvSpPr/>
                <p:nvPr/>
              </p:nvSpPr>
              <p:spPr>
                <a:xfrm>
                  <a:off x="9859626" y="2931162"/>
                  <a:ext cx="19285" cy="31423"/>
                </a:xfrm>
                <a:custGeom>
                  <a:avLst/>
                  <a:gdLst>
                    <a:gd name="connsiteX0" fmla="*/ 4901 w 19285"/>
                    <a:gd name="connsiteY0" fmla="*/ 28956 h 31423"/>
                    <a:gd name="connsiteX1" fmla="*/ 2415 w 19285"/>
                    <a:gd name="connsiteY1" fmla="*/ 31423 h 31423"/>
                    <a:gd name="connsiteX2" fmla="*/ 43 w 19285"/>
                    <a:gd name="connsiteY2" fmla="*/ 29623 h 31423"/>
                    <a:gd name="connsiteX3" fmla="*/ 43 w 19285"/>
                    <a:gd name="connsiteY3" fmla="*/ 28956 h 31423"/>
                    <a:gd name="connsiteX4" fmla="*/ 43 w 19285"/>
                    <a:gd name="connsiteY4" fmla="*/ 2477 h 31423"/>
                    <a:gd name="connsiteX5" fmla="*/ 2519 w 19285"/>
                    <a:gd name="connsiteY5" fmla="*/ 0 h 31423"/>
                    <a:gd name="connsiteX6" fmla="*/ 4996 w 19285"/>
                    <a:gd name="connsiteY6" fmla="*/ 2477 h 31423"/>
                    <a:gd name="connsiteX7" fmla="*/ 4996 w 19285"/>
                    <a:gd name="connsiteY7" fmla="*/ 10287 h 31423"/>
                    <a:gd name="connsiteX8" fmla="*/ 9758 w 19285"/>
                    <a:gd name="connsiteY8" fmla="*/ 9049 h 31423"/>
                    <a:gd name="connsiteX9" fmla="*/ 19283 w 19285"/>
                    <a:gd name="connsiteY9" fmla="*/ 18574 h 31423"/>
                    <a:gd name="connsiteX10" fmla="*/ 19283 w 19285"/>
                    <a:gd name="connsiteY10" fmla="*/ 28670 h 31423"/>
                    <a:gd name="connsiteX11" fmla="*/ 16997 w 19285"/>
                    <a:gd name="connsiteY11" fmla="*/ 31147 h 31423"/>
                    <a:gd name="connsiteX12" fmla="*/ 16807 w 19285"/>
                    <a:gd name="connsiteY12" fmla="*/ 31147 h 31423"/>
                    <a:gd name="connsiteX13" fmla="*/ 14330 w 19285"/>
                    <a:gd name="connsiteY13" fmla="*/ 28670 h 31423"/>
                    <a:gd name="connsiteX14" fmla="*/ 14330 w 19285"/>
                    <a:gd name="connsiteY14" fmla="*/ 18574 h 31423"/>
                    <a:gd name="connsiteX15" fmla="*/ 9473 w 19285"/>
                    <a:gd name="connsiteY15" fmla="*/ 13716 h 31423"/>
                    <a:gd name="connsiteX16" fmla="*/ 4710 w 19285"/>
                    <a:gd name="connsiteY16" fmla="*/ 18574 h 3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85" h="31423">
                      <a:moveTo>
                        <a:pt x="4901" y="28956"/>
                      </a:moveTo>
                      <a:cubicBezTo>
                        <a:pt x="4891" y="30328"/>
                        <a:pt x="3777" y="31423"/>
                        <a:pt x="2415" y="31423"/>
                      </a:cubicBezTo>
                      <a:cubicBezTo>
                        <a:pt x="1310" y="31413"/>
                        <a:pt x="348" y="30680"/>
                        <a:pt x="43" y="29623"/>
                      </a:cubicBezTo>
                      <a:cubicBezTo>
                        <a:pt x="-14" y="29404"/>
                        <a:pt x="-14" y="29175"/>
                        <a:pt x="43" y="28956"/>
                      </a:cubicBezTo>
                      <a:lnTo>
                        <a:pt x="43" y="2477"/>
                      </a:lnTo>
                      <a:cubicBezTo>
                        <a:pt x="43" y="1105"/>
                        <a:pt x="1148" y="0"/>
                        <a:pt x="2519" y="0"/>
                      </a:cubicBezTo>
                      <a:cubicBezTo>
                        <a:pt x="3891" y="0"/>
                        <a:pt x="4996" y="1105"/>
                        <a:pt x="4996" y="2477"/>
                      </a:cubicBezTo>
                      <a:lnTo>
                        <a:pt x="4996" y="10287"/>
                      </a:lnTo>
                      <a:cubicBezTo>
                        <a:pt x="6453" y="9487"/>
                        <a:pt x="8091" y="9058"/>
                        <a:pt x="9758" y="9049"/>
                      </a:cubicBezTo>
                      <a:cubicBezTo>
                        <a:pt x="15016" y="9049"/>
                        <a:pt x="19283" y="13316"/>
                        <a:pt x="19283" y="18574"/>
                      </a:cubicBezTo>
                      <a:lnTo>
                        <a:pt x="19283" y="28670"/>
                      </a:lnTo>
                      <a:cubicBezTo>
                        <a:pt x="19340" y="29985"/>
                        <a:pt x="18312" y="31090"/>
                        <a:pt x="16997" y="31147"/>
                      </a:cubicBezTo>
                      <a:cubicBezTo>
                        <a:pt x="16940" y="31147"/>
                        <a:pt x="16873" y="31147"/>
                        <a:pt x="16807" y="31147"/>
                      </a:cubicBezTo>
                      <a:cubicBezTo>
                        <a:pt x="15435" y="31147"/>
                        <a:pt x="14330" y="30042"/>
                        <a:pt x="14330" y="28670"/>
                      </a:cubicBezTo>
                      <a:lnTo>
                        <a:pt x="14330" y="18574"/>
                      </a:lnTo>
                      <a:cubicBezTo>
                        <a:pt x="14330" y="15888"/>
                        <a:pt x="12159" y="13716"/>
                        <a:pt x="9473" y="13716"/>
                      </a:cubicBezTo>
                      <a:cubicBezTo>
                        <a:pt x="6844" y="13821"/>
                        <a:pt x="4758" y="15945"/>
                        <a:pt x="4710" y="18574"/>
                      </a:cubicBezTo>
                      <a:close/>
                    </a:path>
                  </a:pathLst>
                </a:custGeom>
                <a:solidFill>
                  <a:srgbClr val="C7C7C7"/>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3A17FECF-7AD3-8B68-41B6-4D70A973A264}"/>
                    </a:ext>
                  </a:extLst>
                </p:cNvPr>
                <p:cNvSpPr/>
                <p:nvPr/>
              </p:nvSpPr>
              <p:spPr>
                <a:xfrm>
                  <a:off x="9886051"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860 w 21438"/>
                    <a:gd name="connsiteY9" fmla="*/ 11241 h 22576"/>
                    <a:gd name="connsiteX10" fmla="*/ 6479 w 21438"/>
                    <a:gd name="connsiteY10" fmla="*/ 16004 h 22576"/>
                    <a:gd name="connsiteX11" fmla="*/ 10860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0 w 21438"/>
                    <a:gd name="connsiteY15" fmla="*/ 4860 h 22576"/>
                    <a:gd name="connsiteX16" fmla="*/ 6479 w 21438"/>
                    <a:gd name="connsiteY16" fmla="*/ 6574 h 22576"/>
                    <a:gd name="connsiteX17" fmla="*/ 4860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860" y="11241"/>
                      </a:moveTo>
                      <a:cubicBezTo>
                        <a:pt x="4850" y="12965"/>
                        <a:pt x="5422" y="14642"/>
                        <a:pt x="6479" y="16004"/>
                      </a:cubicBezTo>
                      <a:cubicBezTo>
                        <a:pt x="7679" y="17080"/>
                        <a:pt x="9251" y="17661"/>
                        <a:pt x="10860" y="17623"/>
                      </a:cubicBezTo>
                      <a:cubicBezTo>
                        <a:pt x="12384" y="17623"/>
                        <a:pt x="13842" y="17042"/>
                        <a:pt x="14956" y="16004"/>
                      </a:cubicBezTo>
                      <a:cubicBezTo>
                        <a:pt x="16118" y="14699"/>
                        <a:pt x="16737" y="12994"/>
                        <a:pt x="16671" y="11241"/>
                      </a:cubicBezTo>
                      <a:cubicBezTo>
                        <a:pt x="16709" y="9527"/>
                        <a:pt x="16099" y="7860"/>
                        <a:pt x="14956" y="6574"/>
                      </a:cubicBezTo>
                      <a:cubicBezTo>
                        <a:pt x="13832" y="5545"/>
                        <a:pt x="12384" y="4936"/>
                        <a:pt x="10860" y="4860"/>
                      </a:cubicBezTo>
                      <a:cubicBezTo>
                        <a:pt x="9241" y="4907"/>
                        <a:pt x="7698" y="5507"/>
                        <a:pt x="6479" y="6574"/>
                      </a:cubicBezTo>
                      <a:cubicBezTo>
                        <a:pt x="5441" y="7908"/>
                        <a:pt x="4869" y="9546"/>
                        <a:pt x="4860" y="11241"/>
                      </a:cubicBezTo>
                      <a:close/>
                    </a:path>
                  </a:pathLst>
                </a:custGeom>
                <a:solidFill>
                  <a:srgbClr val="C7C7C7"/>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958A377A-5DA5-46E0-4FAC-188F61D2D66C}"/>
                    </a:ext>
                  </a:extLst>
                </p:cNvPr>
                <p:cNvSpPr/>
                <p:nvPr/>
              </p:nvSpPr>
              <p:spPr>
                <a:xfrm>
                  <a:off x="9911570" y="2931560"/>
                  <a:ext cx="12868" cy="31035"/>
                </a:xfrm>
                <a:custGeom>
                  <a:avLst/>
                  <a:gdLst>
                    <a:gd name="connsiteX0" fmla="*/ 12869 w 12868"/>
                    <a:gd name="connsiteY0" fmla="*/ 11127 h 31035"/>
                    <a:gd name="connsiteX1" fmla="*/ 10297 w 12868"/>
                    <a:gd name="connsiteY1" fmla="*/ 13508 h 31035"/>
                    <a:gd name="connsiteX2" fmla="*/ 10297 w 12868"/>
                    <a:gd name="connsiteY2" fmla="*/ 13508 h 31035"/>
                    <a:gd name="connsiteX3" fmla="*/ 9249 w 12868"/>
                    <a:gd name="connsiteY3" fmla="*/ 13508 h 31035"/>
                    <a:gd name="connsiteX4" fmla="*/ 9249 w 12868"/>
                    <a:gd name="connsiteY4" fmla="*/ 26081 h 31035"/>
                    <a:gd name="connsiteX5" fmla="*/ 11726 w 12868"/>
                    <a:gd name="connsiteY5" fmla="*/ 28558 h 31035"/>
                    <a:gd name="connsiteX6" fmla="*/ 9249 w 12868"/>
                    <a:gd name="connsiteY6" fmla="*/ 31034 h 31035"/>
                    <a:gd name="connsiteX7" fmla="*/ 4201 w 12868"/>
                    <a:gd name="connsiteY7" fmla="*/ 26176 h 31035"/>
                    <a:gd name="connsiteX8" fmla="*/ 4201 w 12868"/>
                    <a:gd name="connsiteY8" fmla="*/ 26081 h 31035"/>
                    <a:gd name="connsiteX9" fmla="*/ 4201 w 12868"/>
                    <a:gd name="connsiteY9" fmla="*/ 13508 h 31035"/>
                    <a:gd name="connsiteX10" fmla="*/ 2962 w 12868"/>
                    <a:gd name="connsiteY10" fmla="*/ 13508 h 31035"/>
                    <a:gd name="connsiteX11" fmla="*/ 48 w 12868"/>
                    <a:gd name="connsiteY11" fmla="*/ 11565 h 31035"/>
                    <a:gd name="connsiteX12" fmla="*/ 1991 w 12868"/>
                    <a:gd name="connsiteY12" fmla="*/ 8650 h 31035"/>
                    <a:gd name="connsiteX13" fmla="*/ 2962 w 12868"/>
                    <a:gd name="connsiteY13" fmla="*/ 8650 h 31035"/>
                    <a:gd name="connsiteX14" fmla="*/ 4201 w 12868"/>
                    <a:gd name="connsiteY14" fmla="*/ 8650 h 31035"/>
                    <a:gd name="connsiteX15" fmla="*/ 4201 w 12868"/>
                    <a:gd name="connsiteY15" fmla="*/ 2078 h 31035"/>
                    <a:gd name="connsiteX16" fmla="*/ 7220 w 12868"/>
                    <a:gd name="connsiteY16" fmla="*/ 49 h 31035"/>
                    <a:gd name="connsiteX17" fmla="*/ 9249 w 12868"/>
                    <a:gd name="connsiteY17" fmla="*/ 2078 h 31035"/>
                    <a:gd name="connsiteX18" fmla="*/ 9249 w 12868"/>
                    <a:gd name="connsiteY18" fmla="*/ 8650 h 31035"/>
                    <a:gd name="connsiteX19" fmla="*/ 10297 w 12868"/>
                    <a:gd name="connsiteY19" fmla="*/ 8650 h 31035"/>
                    <a:gd name="connsiteX20" fmla="*/ 12869 w 12868"/>
                    <a:gd name="connsiteY20" fmla="*/ 11032 h 31035"/>
                    <a:gd name="connsiteX21" fmla="*/ 12869 w 12868"/>
                    <a:gd name="connsiteY21" fmla="*/ 11127 h 3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68" h="31035">
                      <a:moveTo>
                        <a:pt x="12869" y="11127"/>
                      </a:moveTo>
                      <a:cubicBezTo>
                        <a:pt x="12821" y="12489"/>
                        <a:pt x="11668" y="13556"/>
                        <a:pt x="10297" y="13508"/>
                      </a:cubicBezTo>
                      <a:cubicBezTo>
                        <a:pt x="10297" y="13508"/>
                        <a:pt x="10297" y="13508"/>
                        <a:pt x="10297" y="13508"/>
                      </a:cubicBezTo>
                      <a:lnTo>
                        <a:pt x="9249" y="13508"/>
                      </a:lnTo>
                      <a:lnTo>
                        <a:pt x="9249" y="26081"/>
                      </a:lnTo>
                      <a:cubicBezTo>
                        <a:pt x="10621" y="26081"/>
                        <a:pt x="11726" y="27186"/>
                        <a:pt x="11726" y="28558"/>
                      </a:cubicBezTo>
                      <a:cubicBezTo>
                        <a:pt x="11726" y="29929"/>
                        <a:pt x="10621" y="31034"/>
                        <a:pt x="9249" y="31034"/>
                      </a:cubicBezTo>
                      <a:cubicBezTo>
                        <a:pt x="6515" y="31091"/>
                        <a:pt x="4258" y="28910"/>
                        <a:pt x="4201" y="26176"/>
                      </a:cubicBezTo>
                      <a:cubicBezTo>
                        <a:pt x="4201" y="26148"/>
                        <a:pt x="4201" y="26110"/>
                        <a:pt x="4201" y="26081"/>
                      </a:cubicBezTo>
                      <a:lnTo>
                        <a:pt x="4201" y="13508"/>
                      </a:lnTo>
                      <a:lnTo>
                        <a:pt x="2962" y="13508"/>
                      </a:lnTo>
                      <a:cubicBezTo>
                        <a:pt x="1619" y="13775"/>
                        <a:pt x="315" y="12908"/>
                        <a:pt x="48" y="11565"/>
                      </a:cubicBezTo>
                      <a:cubicBezTo>
                        <a:pt x="-219" y="10222"/>
                        <a:pt x="657" y="8917"/>
                        <a:pt x="1991" y="8650"/>
                      </a:cubicBezTo>
                      <a:cubicBezTo>
                        <a:pt x="2315" y="8584"/>
                        <a:pt x="2639" y="8584"/>
                        <a:pt x="2962" y="8650"/>
                      </a:cubicBezTo>
                      <a:lnTo>
                        <a:pt x="4201" y="8650"/>
                      </a:lnTo>
                      <a:lnTo>
                        <a:pt x="4201" y="2078"/>
                      </a:lnTo>
                      <a:cubicBezTo>
                        <a:pt x="4477" y="687"/>
                        <a:pt x="5820" y="-227"/>
                        <a:pt x="7220" y="49"/>
                      </a:cubicBezTo>
                      <a:cubicBezTo>
                        <a:pt x="8249" y="249"/>
                        <a:pt x="9049" y="1049"/>
                        <a:pt x="9249" y="2078"/>
                      </a:cubicBezTo>
                      <a:lnTo>
                        <a:pt x="9249" y="8650"/>
                      </a:lnTo>
                      <a:lnTo>
                        <a:pt x="10297" y="8650"/>
                      </a:lnTo>
                      <a:cubicBezTo>
                        <a:pt x="11659" y="8593"/>
                        <a:pt x="12811" y="9660"/>
                        <a:pt x="12869" y="11032"/>
                      </a:cubicBezTo>
                      <a:cubicBezTo>
                        <a:pt x="12869" y="11060"/>
                        <a:pt x="12869" y="11098"/>
                        <a:pt x="12869" y="11127"/>
                      </a:cubicBezTo>
                      <a:close/>
                    </a:path>
                  </a:pathLst>
                </a:custGeom>
                <a:solidFill>
                  <a:srgbClr val="C7C7C7"/>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2B7F0A5B-F287-50E7-C365-3B53BFC7B3E9}"/>
                    </a:ext>
                  </a:extLst>
                </p:cNvPr>
                <p:cNvSpPr/>
                <p:nvPr/>
              </p:nvSpPr>
              <p:spPr>
                <a:xfrm>
                  <a:off x="9930628" y="2940207"/>
                  <a:ext cx="21434" cy="22578"/>
                </a:xfrm>
                <a:custGeom>
                  <a:avLst/>
                  <a:gdLst>
                    <a:gd name="connsiteX0" fmla="*/ 3050 w 21434"/>
                    <a:gd name="connsiteY0" fmla="*/ 19149 h 22578"/>
                    <a:gd name="connsiteX1" fmla="*/ 1 w 21434"/>
                    <a:gd name="connsiteY1" fmla="*/ 11244 h 22578"/>
                    <a:gd name="connsiteX2" fmla="*/ 3050 w 21434"/>
                    <a:gd name="connsiteY2" fmla="*/ 3338 h 22578"/>
                    <a:gd name="connsiteX3" fmla="*/ 10765 w 21434"/>
                    <a:gd name="connsiteY3" fmla="*/ 4 h 22578"/>
                    <a:gd name="connsiteX4" fmla="*/ 18290 w 21434"/>
                    <a:gd name="connsiteY4" fmla="*/ 3338 h 22578"/>
                    <a:gd name="connsiteX5" fmla="*/ 21433 w 21434"/>
                    <a:gd name="connsiteY5" fmla="*/ 11244 h 22578"/>
                    <a:gd name="connsiteX6" fmla="*/ 18290 w 21434"/>
                    <a:gd name="connsiteY6" fmla="*/ 19149 h 22578"/>
                    <a:gd name="connsiteX7" fmla="*/ 10765 w 21434"/>
                    <a:gd name="connsiteY7" fmla="*/ 22578 h 22578"/>
                    <a:gd name="connsiteX8" fmla="*/ 3050 w 21434"/>
                    <a:gd name="connsiteY8" fmla="*/ 19149 h 22578"/>
                    <a:gd name="connsiteX9" fmla="*/ 4859 w 21434"/>
                    <a:gd name="connsiteY9" fmla="*/ 11244 h 22578"/>
                    <a:gd name="connsiteX10" fmla="*/ 6478 w 21434"/>
                    <a:gd name="connsiteY10" fmla="*/ 16006 h 22578"/>
                    <a:gd name="connsiteX11" fmla="*/ 10765 w 21434"/>
                    <a:gd name="connsiteY11" fmla="*/ 17625 h 22578"/>
                    <a:gd name="connsiteX12" fmla="*/ 14860 w 21434"/>
                    <a:gd name="connsiteY12" fmla="*/ 16006 h 22578"/>
                    <a:gd name="connsiteX13" fmla="*/ 14860 w 21434"/>
                    <a:gd name="connsiteY13" fmla="*/ 6481 h 22578"/>
                    <a:gd name="connsiteX14" fmla="*/ 10765 w 21434"/>
                    <a:gd name="connsiteY14" fmla="*/ 4767 h 22578"/>
                    <a:gd name="connsiteX15" fmla="*/ 6478 w 21434"/>
                    <a:gd name="connsiteY15" fmla="*/ 6481 h 22578"/>
                    <a:gd name="connsiteX16" fmla="*/ 4859 w 21434"/>
                    <a:gd name="connsiteY16" fmla="*/ 11244 h 2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8">
                      <a:moveTo>
                        <a:pt x="3050" y="19149"/>
                      </a:moveTo>
                      <a:cubicBezTo>
                        <a:pt x="1049" y="17006"/>
                        <a:pt x="-46" y="14177"/>
                        <a:pt x="1" y="11244"/>
                      </a:cubicBezTo>
                      <a:cubicBezTo>
                        <a:pt x="11" y="8320"/>
                        <a:pt x="1097" y="5510"/>
                        <a:pt x="3050" y="3338"/>
                      </a:cubicBezTo>
                      <a:cubicBezTo>
                        <a:pt x="5040" y="1195"/>
                        <a:pt x="7841" y="-5"/>
                        <a:pt x="10765" y="4"/>
                      </a:cubicBezTo>
                      <a:cubicBezTo>
                        <a:pt x="13651" y="-82"/>
                        <a:pt x="16413" y="1147"/>
                        <a:pt x="18290" y="3338"/>
                      </a:cubicBezTo>
                      <a:cubicBezTo>
                        <a:pt x="20309" y="5471"/>
                        <a:pt x="21433" y="8300"/>
                        <a:pt x="21433" y="11244"/>
                      </a:cubicBezTo>
                      <a:cubicBezTo>
                        <a:pt x="21490" y="14196"/>
                        <a:pt x="20356" y="17044"/>
                        <a:pt x="18290" y="19149"/>
                      </a:cubicBezTo>
                      <a:cubicBezTo>
                        <a:pt x="16394" y="21321"/>
                        <a:pt x="13651" y="22578"/>
                        <a:pt x="10765" y="22578"/>
                      </a:cubicBezTo>
                      <a:cubicBezTo>
                        <a:pt x="7831" y="22559"/>
                        <a:pt x="5031" y="21312"/>
                        <a:pt x="3050" y="19149"/>
                      </a:cubicBezTo>
                      <a:close/>
                      <a:moveTo>
                        <a:pt x="4859" y="11244"/>
                      </a:moveTo>
                      <a:cubicBezTo>
                        <a:pt x="4812" y="12977"/>
                        <a:pt x="5383" y="14663"/>
                        <a:pt x="6478" y="16006"/>
                      </a:cubicBezTo>
                      <a:cubicBezTo>
                        <a:pt x="7641" y="17083"/>
                        <a:pt x="9183" y="17663"/>
                        <a:pt x="10765" y="17625"/>
                      </a:cubicBezTo>
                      <a:cubicBezTo>
                        <a:pt x="12289" y="17654"/>
                        <a:pt x="13765" y="17073"/>
                        <a:pt x="14860" y="16006"/>
                      </a:cubicBezTo>
                      <a:cubicBezTo>
                        <a:pt x="17327" y="13311"/>
                        <a:pt x="17327" y="9177"/>
                        <a:pt x="14860" y="6481"/>
                      </a:cubicBezTo>
                      <a:cubicBezTo>
                        <a:pt x="13756" y="5424"/>
                        <a:pt x="12298" y="4814"/>
                        <a:pt x="10765" y="4767"/>
                      </a:cubicBezTo>
                      <a:cubicBezTo>
                        <a:pt x="9174" y="4814"/>
                        <a:pt x="7660" y="5414"/>
                        <a:pt x="6478" y="6481"/>
                      </a:cubicBezTo>
                      <a:cubicBezTo>
                        <a:pt x="5383" y="7824"/>
                        <a:pt x="4802" y="9510"/>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C5F930FE-F1B2-F56D-7CBA-D2D525DD5DCB}"/>
                    </a:ext>
                  </a:extLst>
                </p:cNvPr>
                <p:cNvSpPr/>
                <p:nvPr/>
              </p:nvSpPr>
              <p:spPr>
                <a:xfrm>
                  <a:off x="9958251" y="2940589"/>
                  <a:ext cx="17337" cy="21624"/>
                </a:xfrm>
                <a:custGeom>
                  <a:avLst/>
                  <a:gdLst>
                    <a:gd name="connsiteX0" fmla="*/ 382 w 17337"/>
                    <a:gd name="connsiteY0" fmla="*/ 15624 h 21624"/>
                    <a:gd name="connsiteX1" fmla="*/ 3611 w 17337"/>
                    <a:gd name="connsiteY1" fmla="*/ 15519 h 21624"/>
                    <a:gd name="connsiteX2" fmla="*/ 3716 w 17337"/>
                    <a:gd name="connsiteY2" fmla="*/ 15624 h 21624"/>
                    <a:gd name="connsiteX3" fmla="*/ 8669 w 17337"/>
                    <a:gd name="connsiteY3" fmla="*/ 17624 h 21624"/>
                    <a:gd name="connsiteX4" fmla="*/ 11717 w 17337"/>
                    <a:gd name="connsiteY4" fmla="*/ 16767 h 21624"/>
                    <a:gd name="connsiteX5" fmla="*/ 12574 w 17337"/>
                    <a:gd name="connsiteY5" fmla="*/ 15433 h 21624"/>
                    <a:gd name="connsiteX6" fmla="*/ 12574 w 17337"/>
                    <a:gd name="connsiteY6" fmla="*/ 14957 h 21624"/>
                    <a:gd name="connsiteX7" fmla="*/ 12003 w 17337"/>
                    <a:gd name="connsiteY7" fmla="*/ 14385 h 21624"/>
                    <a:gd name="connsiteX8" fmla="*/ 8383 w 17337"/>
                    <a:gd name="connsiteY8" fmla="*/ 13147 h 21624"/>
                    <a:gd name="connsiteX9" fmla="*/ 8383 w 17337"/>
                    <a:gd name="connsiteY9" fmla="*/ 13147 h 21624"/>
                    <a:gd name="connsiteX10" fmla="*/ 4478 w 17337"/>
                    <a:gd name="connsiteY10" fmla="*/ 12004 h 21624"/>
                    <a:gd name="connsiteX11" fmla="*/ 1335 w 17337"/>
                    <a:gd name="connsiteY11" fmla="*/ 9433 h 21624"/>
                    <a:gd name="connsiteX12" fmla="*/ 573 w 17337"/>
                    <a:gd name="connsiteY12" fmla="*/ 6575 h 21624"/>
                    <a:gd name="connsiteX13" fmla="*/ 3240 w 17337"/>
                    <a:gd name="connsiteY13" fmla="*/ 1622 h 21624"/>
                    <a:gd name="connsiteX14" fmla="*/ 8764 w 17337"/>
                    <a:gd name="connsiteY14" fmla="*/ 3 h 21624"/>
                    <a:gd name="connsiteX15" fmla="*/ 15527 w 17337"/>
                    <a:gd name="connsiteY15" fmla="*/ 2479 h 21624"/>
                    <a:gd name="connsiteX16" fmla="*/ 16194 w 17337"/>
                    <a:gd name="connsiteY16" fmla="*/ 5718 h 21624"/>
                    <a:gd name="connsiteX17" fmla="*/ 13041 w 17337"/>
                    <a:gd name="connsiteY17" fmla="*/ 6442 h 21624"/>
                    <a:gd name="connsiteX18" fmla="*/ 12955 w 17337"/>
                    <a:gd name="connsiteY18" fmla="*/ 6384 h 21624"/>
                    <a:gd name="connsiteX19" fmla="*/ 8764 w 17337"/>
                    <a:gd name="connsiteY19" fmla="*/ 4765 h 21624"/>
                    <a:gd name="connsiteX20" fmla="*/ 6097 w 17337"/>
                    <a:gd name="connsiteY20" fmla="*/ 5527 h 21624"/>
                    <a:gd name="connsiteX21" fmla="*/ 5335 w 17337"/>
                    <a:gd name="connsiteY21" fmla="*/ 6575 h 21624"/>
                    <a:gd name="connsiteX22" fmla="*/ 5907 w 17337"/>
                    <a:gd name="connsiteY22" fmla="*/ 6575 h 21624"/>
                    <a:gd name="connsiteX23" fmla="*/ 9145 w 17337"/>
                    <a:gd name="connsiteY23" fmla="*/ 7718 h 21624"/>
                    <a:gd name="connsiteX24" fmla="*/ 9145 w 17337"/>
                    <a:gd name="connsiteY24" fmla="*/ 7718 h 21624"/>
                    <a:gd name="connsiteX25" fmla="*/ 13336 w 17337"/>
                    <a:gd name="connsiteY25" fmla="*/ 9051 h 21624"/>
                    <a:gd name="connsiteX26" fmla="*/ 16480 w 17337"/>
                    <a:gd name="connsiteY26" fmla="*/ 11718 h 21624"/>
                    <a:gd name="connsiteX27" fmla="*/ 17337 w 17337"/>
                    <a:gd name="connsiteY27" fmla="*/ 14671 h 21624"/>
                    <a:gd name="connsiteX28" fmla="*/ 14479 w 17337"/>
                    <a:gd name="connsiteY28" fmla="*/ 19815 h 21624"/>
                    <a:gd name="connsiteX29" fmla="*/ 8669 w 17337"/>
                    <a:gd name="connsiteY29" fmla="*/ 21625 h 21624"/>
                    <a:gd name="connsiteX30" fmla="*/ 668 w 17337"/>
                    <a:gd name="connsiteY30" fmla="*/ 18576 h 21624"/>
                    <a:gd name="connsiteX31" fmla="*/ 382 w 17337"/>
                    <a:gd name="connsiteY31"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337" h="21624">
                      <a:moveTo>
                        <a:pt x="382" y="15624"/>
                      </a:moveTo>
                      <a:cubicBezTo>
                        <a:pt x="1249" y="14700"/>
                        <a:pt x="2697" y="14662"/>
                        <a:pt x="3611" y="15519"/>
                      </a:cubicBezTo>
                      <a:cubicBezTo>
                        <a:pt x="3649" y="15557"/>
                        <a:pt x="3687" y="15586"/>
                        <a:pt x="3716" y="15624"/>
                      </a:cubicBezTo>
                      <a:cubicBezTo>
                        <a:pt x="5145" y="16748"/>
                        <a:pt x="6859" y="17443"/>
                        <a:pt x="8669" y="17624"/>
                      </a:cubicBezTo>
                      <a:cubicBezTo>
                        <a:pt x="9745" y="17643"/>
                        <a:pt x="10803" y="17348"/>
                        <a:pt x="11717" y="16767"/>
                      </a:cubicBezTo>
                      <a:cubicBezTo>
                        <a:pt x="12384" y="16195"/>
                        <a:pt x="12574" y="15814"/>
                        <a:pt x="12574" y="15433"/>
                      </a:cubicBezTo>
                      <a:cubicBezTo>
                        <a:pt x="12641" y="15281"/>
                        <a:pt x="12641" y="15109"/>
                        <a:pt x="12574" y="14957"/>
                      </a:cubicBezTo>
                      <a:lnTo>
                        <a:pt x="12003" y="14385"/>
                      </a:lnTo>
                      <a:cubicBezTo>
                        <a:pt x="10879" y="13766"/>
                        <a:pt x="9650" y="13347"/>
                        <a:pt x="8383" y="13147"/>
                      </a:cubicBezTo>
                      <a:lnTo>
                        <a:pt x="8383" y="13147"/>
                      </a:lnTo>
                      <a:cubicBezTo>
                        <a:pt x="7040" y="12938"/>
                        <a:pt x="5726" y="12557"/>
                        <a:pt x="4478" y="12004"/>
                      </a:cubicBezTo>
                      <a:cubicBezTo>
                        <a:pt x="3230" y="11423"/>
                        <a:pt x="2154" y="10537"/>
                        <a:pt x="1335" y="9433"/>
                      </a:cubicBezTo>
                      <a:cubicBezTo>
                        <a:pt x="840" y="8566"/>
                        <a:pt x="573" y="7575"/>
                        <a:pt x="573" y="6575"/>
                      </a:cubicBezTo>
                      <a:cubicBezTo>
                        <a:pt x="658" y="4603"/>
                        <a:pt x="1640" y="2784"/>
                        <a:pt x="3240" y="1622"/>
                      </a:cubicBezTo>
                      <a:cubicBezTo>
                        <a:pt x="4869" y="527"/>
                        <a:pt x="6802" y="-45"/>
                        <a:pt x="8764" y="3"/>
                      </a:cubicBezTo>
                      <a:cubicBezTo>
                        <a:pt x="11231" y="60"/>
                        <a:pt x="13613" y="927"/>
                        <a:pt x="15527" y="2479"/>
                      </a:cubicBezTo>
                      <a:cubicBezTo>
                        <a:pt x="16584" y="3203"/>
                        <a:pt x="16880" y="4632"/>
                        <a:pt x="16194" y="5718"/>
                      </a:cubicBezTo>
                      <a:cubicBezTo>
                        <a:pt x="15527" y="6785"/>
                        <a:pt x="14117" y="7108"/>
                        <a:pt x="13041" y="6442"/>
                      </a:cubicBezTo>
                      <a:cubicBezTo>
                        <a:pt x="13012" y="6423"/>
                        <a:pt x="12984" y="6404"/>
                        <a:pt x="12955" y="6384"/>
                      </a:cubicBezTo>
                      <a:cubicBezTo>
                        <a:pt x="11746" y="5451"/>
                        <a:pt x="10288" y="4889"/>
                        <a:pt x="8764" y="4765"/>
                      </a:cubicBezTo>
                      <a:cubicBezTo>
                        <a:pt x="7812" y="4708"/>
                        <a:pt x="6878" y="4975"/>
                        <a:pt x="6097" y="5527"/>
                      </a:cubicBezTo>
                      <a:cubicBezTo>
                        <a:pt x="5697" y="5746"/>
                        <a:pt x="5421" y="6127"/>
                        <a:pt x="5335" y="6575"/>
                      </a:cubicBezTo>
                      <a:cubicBezTo>
                        <a:pt x="5526" y="6632"/>
                        <a:pt x="5716" y="6632"/>
                        <a:pt x="5907" y="6575"/>
                      </a:cubicBezTo>
                      <a:cubicBezTo>
                        <a:pt x="6888" y="7194"/>
                        <a:pt x="7993" y="7585"/>
                        <a:pt x="9145" y="7718"/>
                      </a:cubicBezTo>
                      <a:lnTo>
                        <a:pt x="9145" y="7718"/>
                      </a:lnTo>
                      <a:cubicBezTo>
                        <a:pt x="10593" y="7975"/>
                        <a:pt x="12003" y="8423"/>
                        <a:pt x="13336" y="9051"/>
                      </a:cubicBezTo>
                      <a:cubicBezTo>
                        <a:pt x="14651" y="9575"/>
                        <a:pt x="15746" y="10509"/>
                        <a:pt x="16480" y="11718"/>
                      </a:cubicBezTo>
                      <a:cubicBezTo>
                        <a:pt x="17051" y="12595"/>
                        <a:pt x="17346" y="13624"/>
                        <a:pt x="17337" y="14671"/>
                      </a:cubicBezTo>
                      <a:cubicBezTo>
                        <a:pt x="17280" y="16748"/>
                        <a:pt x="16213" y="18672"/>
                        <a:pt x="14479" y="19815"/>
                      </a:cubicBezTo>
                      <a:cubicBezTo>
                        <a:pt x="12774" y="21005"/>
                        <a:pt x="10746" y="21644"/>
                        <a:pt x="8669" y="21625"/>
                      </a:cubicBezTo>
                      <a:cubicBezTo>
                        <a:pt x="5735" y="21548"/>
                        <a:pt x="2906" y="20472"/>
                        <a:pt x="668" y="18576"/>
                      </a:cubicBezTo>
                      <a:cubicBezTo>
                        <a:pt x="-103" y="17776"/>
                        <a:pt x="-218" y="16557"/>
                        <a:pt x="382" y="15624"/>
                      </a:cubicBezTo>
                      <a:close/>
                    </a:path>
                  </a:pathLst>
                </a:custGeom>
                <a:solidFill>
                  <a:srgbClr val="C7C7C7"/>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0F012C7A-22CD-239F-04A0-CEF0A09F7786}"/>
                    </a:ext>
                  </a:extLst>
                </p:cNvPr>
                <p:cNvSpPr/>
                <p:nvPr/>
              </p:nvSpPr>
              <p:spPr>
                <a:xfrm>
                  <a:off x="10120844" y="2930304"/>
                  <a:ext cx="27733" cy="31815"/>
                </a:xfrm>
                <a:custGeom>
                  <a:avLst/>
                  <a:gdLst>
                    <a:gd name="connsiteX0" fmla="*/ 0 w 27733"/>
                    <a:gd name="connsiteY0" fmla="*/ 16193 h 31815"/>
                    <a:gd name="connsiteX1" fmla="*/ 16478 w 27733"/>
                    <a:gd name="connsiteY1" fmla="*/ 0 h 31815"/>
                    <a:gd name="connsiteX2" fmla="*/ 26765 w 27733"/>
                    <a:gd name="connsiteY2" fmla="*/ 3525 h 31815"/>
                    <a:gd name="connsiteX3" fmla="*/ 27241 w 27733"/>
                    <a:gd name="connsiteY3" fmla="*/ 7049 h 31815"/>
                    <a:gd name="connsiteX4" fmla="*/ 23622 w 27733"/>
                    <a:gd name="connsiteY4" fmla="*/ 7620 h 31815"/>
                    <a:gd name="connsiteX5" fmla="*/ 16478 w 27733"/>
                    <a:gd name="connsiteY5" fmla="*/ 5144 h 31815"/>
                    <a:gd name="connsiteX6" fmla="*/ 8382 w 27733"/>
                    <a:gd name="connsiteY6" fmla="*/ 8382 h 31815"/>
                    <a:gd name="connsiteX7" fmla="*/ 8115 w 27733"/>
                    <a:gd name="connsiteY7" fmla="*/ 23737 h 31815"/>
                    <a:gd name="connsiteX8" fmla="*/ 8382 w 27733"/>
                    <a:gd name="connsiteY8" fmla="*/ 24003 h 31815"/>
                    <a:gd name="connsiteX9" fmla="*/ 16478 w 27733"/>
                    <a:gd name="connsiteY9" fmla="*/ 27242 h 31815"/>
                    <a:gd name="connsiteX10" fmla="*/ 23622 w 27733"/>
                    <a:gd name="connsiteY10" fmla="*/ 24765 h 31815"/>
                    <a:gd name="connsiteX11" fmla="*/ 27241 w 27733"/>
                    <a:gd name="connsiteY11" fmla="*/ 24765 h 31815"/>
                    <a:gd name="connsiteX12" fmla="*/ 26765 w 27733"/>
                    <a:gd name="connsiteY12" fmla="*/ 28290 h 31815"/>
                    <a:gd name="connsiteX13" fmla="*/ 16478 w 27733"/>
                    <a:gd name="connsiteY13" fmla="*/ 31814 h 31815"/>
                    <a:gd name="connsiteX14" fmla="*/ 0 w 27733"/>
                    <a:gd name="connsiteY14" fmla="*/ 16193 h 3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33" h="31815">
                      <a:moveTo>
                        <a:pt x="0" y="16193"/>
                      </a:moveTo>
                      <a:cubicBezTo>
                        <a:pt x="105" y="7182"/>
                        <a:pt x="7468" y="-57"/>
                        <a:pt x="16478" y="0"/>
                      </a:cubicBezTo>
                      <a:cubicBezTo>
                        <a:pt x="20203" y="-19"/>
                        <a:pt x="23832" y="1229"/>
                        <a:pt x="26765" y="3525"/>
                      </a:cubicBezTo>
                      <a:cubicBezTo>
                        <a:pt x="27842" y="4382"/>
                        <a:pt x="28051" y="5934"/>
                        <a:pt x="27241" y="7049"/>
                      </a:cubicBezTo>
                      <a:cubicBezTo>
                        <a:pt x="26375" y="8173"/>
                        <a:pt x="24794" y="8420"/>
                        <a:pt x="23622" y="7620"/>
                      </a:cubicBezTo>
                      <a:cubicBezTo>
                        <a:pt x="21612" y="5963"/>
                        <a:pt x="19078" y="5087"/>
                        <a:pt x="16478" y="5144"/>
                      </a:cubicBezTo>
                      <a:cubicBezTo>
                        <a:pt x="13459" y="5144"/>
                        <a:pt x="10563" y="6306"/>
                        <a:pt x="8382" y="8382"/>
                      </a:cubicBezTo>
                      <a:cubicBezTo>
                        <a:pt x="4067" y="12545"/>
                        <a:pt x="3953" y="19422"/>
                        <a:pt x="8115" y="23737"/>
                      </a:cubicBezTo>
                      <a:cubicBezTo>
                        <a:pt x="8201" y="23822"/>
                        <a:pt x="8287" y="23918"/>
                        <a:pt x="8382" y="24003"/>
                      </a:cubicBezTo>
                      <a:cubicBezTo>
                        <a:pt x="10592" y="26042"/>
                        <a:pt x="13468" y="27194"/>
                        <a:pt x="16478" y="27242"/>
                      </a:cubicBezTo>
                      <a:cubicBezTo>
                        <a:pt x="19078" y="27280"/>
                        <a:pt x="21603" y="26404"/>
                        <a:pt x="23622" y="24765"/>
                      </a:cubicBezTo>
                      <a:cubicBezTo>
                        <a:pt x="24641" y="23822"/>
                        <a:pt x="26222" y="23822"/>
                        <a:pt x="27241" y="24765"/>
                      </a:cubicBezTo>
                      <a:cubicBezTo>
                        <a:pt x="28051" y="25880"/>
                        <a:pt x="27842" y="27432"/>
                        <a:pt x="26765" y="28290"/>
                      </a:cubicBezTo>
                      <a:cubicBezTo>
                        <a:pt x="23851" y="30633"/>
                        <a:pt x="20212" y="31871"/>
                        <a:pt x="16478" y="31814"/>
                      </a:cubicBezTo>
                      <a:cubicBezTo>
                        <a:pt x="7687" y="31871"/>
                        <a:pt x="410" y="24975"/>
                        <a:pt x="0" y="16193"/>
                      </a:cubicBezTo>
                      <a:close/>
                    </a:path>
                  </a:pathLst>
                </a:custGeom>
                <a:solidFill>
                  <a:srgbClr val="C7C7C7"/>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3158ED65-7046-8D2A-3883-1AB6DA9D678F}"/>
                    </a:ext>
                  </a:extLst>
                </p:cNvPr>
                <p:cNvSpPr/>
                <p:nvPr/>
              </p:nvSpPr>
              <p:spPr>
                <a:xfrm>
                  <a:off x="10154847"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955 w 21438"/>
                    <a:gd name="connsiteY9" fmla="*/ 11241 h 22576"/>
                    <a:gd name="connsiteX10" fmla="*/ 6574 w 21438"/>
                    <a:gd name="connsiteY10" fmla="*/ 16004 h 22576"/>
                    <a:gd name="connsiteX11" fmla="*/ 14956 w 21438"/>
                    <a:gd name="connsiteY11" fmla="*/ 16004 h 22576"/>
                    <a:gd name="connsiteX12" fmla="*/ 14956 w 21438"/>
                    <a:gd name="connsiteY12" fmla="*/ 6479 h 22576"/>
                    <a:gd name="connsiteX13" fmla="*/ 10860 w 21438"/>
                    <a:gd name="connsiteY13" fmla="*/ 4764 h 22576"/>
                    <a:gd name="connsiteX14" fmla="*/ 6574 w 21438"/>
                    <a:gd name="connsiteY14" fmla="*/ 6479 h 22576"/>
                    <a:gd name="connsiteX15" fmla="*/ 4955 w 21438"/>
                    <a:gd name="connsiteY15"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955" y="11241"/>
                      </a:moveTo>
                      <a:cubicBezTo>
                        <a:pt x="4907" y="12975"/>
                        <a:pt x="5479" y="14661"/>
                        <a:pt x="6574" y="16004"/>
                      </a:cubicBezTo>
                      <a:cubicBezTo>
                        <a:pt x="8946" y="18185"/>
                        <a:pt x="12584" y="18185"/>
                        <a:pt x="14956" y="16004"/>
                      </a:cubicBezTo>
                      <a:cubicBezTo>
                        <a:pt x="17423" y="13308"/>
                        <a:pt x="17423" y="9174"/>
                        <a:pt x="14956" y="6479"/>
                      </a:cubicBezTo>
                      <a:cubicBezTo>
                        <a:pt x="13832" y="5450"/>
                        <a:pt x="12384" y="4841"/>
                        <a:pt x="10860" y="4764"/>
                      </a:cubicBezTo>
                      <a:cubicBezTo>
                        <a:pt x="9270" y="4793"/>
                        <a:pt x="7746" y="5403"/>
                        <a:pt x="6574" y="6479"/>
                      </a:cubicBezTo>
                      <a:cubicBezTo>
                        <a:pt x="5479" y="7822"/>
                        <a:pt x="4898" y="9508"/>
                        <a:pt x="4955" y="11241"/>
                      </a:cubicBezTo>
                      <a:close/>
                    </a:path>
                  </a:pathLst>
                </a:custGeom>
                <a:solidFill>
                  <a:srgbClr val="C7C7C7"/>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D9DB1583-1244-8CD5-9AD6-95A9F2AB42A2}"/>
                    </a:ext>
                  </a:extLst>
                </p:cNvPr>
                <p:cNvSpPr/>
                <p:nvPr/>
              </p:nvSpPr>
              <p:spPr>
                <a:xfrm>
                  <a:off x="10184183" y="2939730"/>
                  <a:ext cx="32958" cy="22864"/>
                </a:xfrm>
                <a:custGeom>
                  <a:avLst/>
                  <a:gdLst>
                    <a:gd name="connsiteX0" fmla="*/ 18576 w 32958"/>
                    <a:gd name="connsiteY0" fmla="*/ 9720 h 22864"/>
                    <a:gd name="connsiteX1" fmla="*/ 18576 w 32958"/>
                    <a:gd name="connsiteY1" fmla="*/ 20483 h 22864"/>
                    <a:gd name="connsiteX2" fmla="*/ 16195 w 32958"/>
                    <a:gd name="connsiteY2" fmla="*/ 22864 h 22864"/>
                    <a:gd name="connsiteX3" fmla="*/ 13718 w 32958"/>
                    <a:gd name="connsiteY3" fmla="*/ 20483 h 22864"/>
                    <a:gd name="connsiteX4" fmla="*/ 13718 w 32958"/>
                    <a:gd name="connsiteY4" fmla="*/ 9720 h 22864"/>
                    <a:gd name="connsiteX5" fmla="*/ 9146 w 32958"/>
                    <a:gd name="connsiteY5" fmla="*/ 5243 h 22864"/>
                    <a:gd name="connsiteX6" fmla="*/ 4574 w 32958"/>
                    <a:gd name="connsiteY6" fmla="*/ 9910 h 22864"/>
                    <a:gd name="connsiteX7" fmla="*/ 4574 w 32958"/>
                    <a:gd name="connsiteY7" fmla="*/ 20864 h 22864"/>
                    <a:gd name="connsiteX8" fmla="*/ 4574 w 32958"/>
                    <a:gd name="connsiteY8" fmla="*/ 20864 h 22864"/>
                    <a:gd name="connsiteX9" fmla="*/ 4574 w 32958"/>
                    <a:gd name="connsiteY9" fmla="*/ 20864 h 22864"/>
                    <a:gd name="connsiteX10" fmla="*/ 4574 w 32958"/>
                    <a:gd name="connsiteY10" fmla="*/ 20864 h 22864"/>
                    <a:gd name="connsiteX11" fmla="*/ 2384 w 32958"/>
                    <a:gd name="connsiteY11" fmla="*/ 22293 h 22864"/>
                    <a:gd name="connsiteX12" fmla="*/ 1907 w 32958"/>
                    <a:gd name="connsiteY12" fmla="*/ 22293 h 22864"/>
                    <a:gd name="connsiteX13" fmla="*/ 2 w 32958"/>
                    <a:gd name="connsiteY13" fmla="*/ 19911 h 22864"/>
                    <a:gd name="connsiteX14" fmla="*/ 2 w 32958"/>
                    <a:gd name="connsiteY14" fmla="*/ 9339 h 22864"/>
                    <a:gd name="connsiteX15" fmla="*/ 2 w 32958"/>
                    <a:gd name="connsiteY15" fmla="*/ 9339 h 22864"/>
                    <a:gd name="connsiteX16" fmla="*/ 2 w 32958"/>
                    <a:gd name="connsiteY16" fmla="*/ 2385 h 22864"/>
                    <a:gd name="connsiteX17" fmla="*/ 2193 w 32958"/>
                    <a:gd name="connsiteY17" fmla="*/ 4 h 22864"/>
                    <a:gd name="connsiteX18" fmla="*/ 2384 w 32958"/>
                    <a:gd name="connsiteY18" fmla="*/ 4 h 22864"/>
                    <a:gd name="connsiteX19" fmla="*/ 4479 w 32958"/>
                    <a:gd name="connsiteY19" fmla="*/ 1338 h 22864"/>
                    <a:gd name="connsiteX20" fmla="*/ 9337 w 32958"/>
                    <a:gd name="connsiteY20" fmla="*/ 4 h 22864"/>
                    <a:gd name="connsiteX21" fmla="*/ 16385 w 32958"/>
                    <a:gd name="connsiteY21" fmla="*/ 3052 h 22864"/>
                    <a:gd name="connsiteX22" fmla="*/ 23434 w 32958"/>
                    <a:gd name="connsiteY22" fmla="*/ 4 h 22864"/>
                    <a:gd name="connsiteX23" fmla="*/ 32959 w 32958"/>
                    <a:gd name="connsiteY23" fmla="*/ 9529 h 22864"/>
                    <a:gd name="connsiteX24" fmla="*/ 32959 w 32958"/>
                    <a:gd name="connsiteY24" fmla="*/ 20102 h 22864"/>
                    <a:gd name="connsiteX25" fmla="*/ 30578 w 32958"/>
                    <a:gd name="connsiteY25" fmla="*/ 22483 h 22864"/>
                    <a:gd name="connsiteX26" fmla="*/ 28101 w 32958"/>
                    <a:gd name="connsiteY26" fmla="*/ 20102 h 22864"/>
                    <a:gd name="connsiteX27" fmla="*/ 28101 w 32958"/>
                    <a:gd name="connsiteY27" fmla="*/ 9529 h 22864"/>
                    <a:gd name="connsiteX28" fmla="*/ 23624 w 32958"/>
                    <a:gd name="connsiteY28" fmla="*/ 4862 h 22864"/>
                    <a:gd name="connsiteX29" fmla="*/ 23624 w 32958"/>
                    <a:gd name="connsiteY29" fmla="*/ 4862 h 22864"/>
                    <a:gd name="connsiteX30" fmla="*/ 18586 w 32958"/>
                    <a:gd name="connsiteY30" fmla="*/ 9129 h 22864"/>
                    <a:gd name="connsiteX31" fmla="*/ 18576 w 32958"/>
                    <a:gd name="connsiteY31" fmla="*/ 9720 h 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958" h="22864">
                      <a:moveTo>
                        <a:pt x="18576" y="9720"/>
                      </a:moveTo>
                      <a:lnTo>
                        <a:pt x="18576" y="20483"/>
                      </a:lnTo>
                      <a:cubicBezTo>
                        <a:pt x="18576" y="21797"/>
                        <a:pt x="17509" y="22864"/>
                        <a:pt x="16195" y="22864"/>
                      </a:cubicBezTo>
                      <a:cubicBezTo>
                        <a:pt x="14861" y="22864"/>
                        <a:pt x="13766" y="21816"/>
                        <a:pt x="13718" y="20483"/>
                      </a:cubicBezTo>
                      <a:lnTo>
                        <a:pt x="13718" y="9720"/>
                      </a:lnTo>
                      <a:cubicBezTo>
                        <a:pt x="13671" y="7234"/>
                        <a:pt x="11632" y="5243"/>
                        <a:pt x="9146" y="5243"/>
                      </a:cubicBezTo>
                      <a:cubicBezTo>
                        <a:pt x="6603" y="5290"/>
                        <a:pt x="4574" y="7367"/>
                        <a:pt x="4574" y="9910"/>
                      </a:cubicBezTo>
                      <a:lnTo>
                        <a:pt x="4574" y="20864"/>
                      </a:lnTo>
                      <a:lnTo>
                        <a:pt x="4574" y="20864"/>
                      </a:lnTo>
                      <a:lnTo>
                        <a:pt x="4574" y="20864"/>
                      </a:lnTo>
                      <a:lnTo>
                        <a:pt x="4574" y="20864"/>
                      </a:lnTo>
                      <a:cubicBezTo>
                        <a:pt x="4193" y="21731"/>
                        <a:pt x="3336" y="22293"/>
                        <a:pt x="2384" y="22293"/>
                      </a:cubicBezTo>
                      <a:lnTo>
                        <a:pt x="1907" y="22293"/>
                      </a:lnTo>
                      <a:cubicBezTo>
                        <a:pt x="821" y="21997"/>
                        <a:pt x="50" y="21035"/>
                        <a:pt x="2" y="19911"/>
                      </a:cubicBezTo>
                      <a:lnTo>
                        <a:pt x="2" y="9339"/>
                      </a:lnTo>
                      <a:lnTo>
                        <a:pt x="2" y="9339"/>
                      </a:lnTo>
                      <a:lnTo>
                        <a:pt x="2" y="2385"/>
                      </a:lnTo>
                      <a:cubicBezTo>
                        <a:pt x="-55" y="1128"/>
                        <a:pt x="926" y="61"/>
                        <a:pt x="2193" y="4"/>
                      </a:cubicBezTo>
                      <a:cubicBezTo>
                        <a:pt x="2250" y="4"/>
                        <a:pt x="2317" y="4"/>
                        <a:pt x="2384" y="4"/>
                      </a:cubicBezTo>
                      <a:cubicBezTo>
                        <a:pt x="3298" y="-53"/>
                        <a:pt x="4146" y="480"/>
                        <a:pt x="4479" y="1338"/>
                      </a:cubicBezTo>
                      <a:cubicBezTo>
                        <a:pt x="5946" y="461"/>
                        <a:pt x="7632" y="4"/>
                        <a:pt x="9337" y="4"/>
                      </a:cubicBezTo>
                      <a:cubicBezTo>
                        <a:pt x="12014" y="-15"/>
                        <a:pt x="14566" y="1090"/>
                        <a:pt x="16385" y="3052"/>
                      </a:cubicBezTo>
                      <a:cubicBezTo>
                        <a:pt x="18205" y="1090"/>
                        <a:pt x="20757" y="-15"/>
                        <a:pt x="23434" y="4"/>
                      </a:cubicBezTo>
                      <a:cubicBezTo>
                        <a:pt x="28692" y="4"/>
                        <a:pt x="32959" y="4271"/>
                        <a:pt x="32959" y="9529"/>
                      </a:cubicBezTo>
                      <a:lnTo>
                        <a:pt x="32959" y="20102"/>
                      </a:lnTo>
                      <a:cubicBezTo>
                        <a:pt x="32959" y="21416"/>
                        <a:pt x="31892" y="22483"/>
                        <a:pt x="30578" y="22483"/>
                      </a:cubicBezTo>
                      <a:cubicBezTo>
                        <a:pt x="29244" y="22483"/>
                        <a:pt x="28149" y="21435"/>
                        <a:pt x="28101" y="20102"/>
                      </a:cubicBezTo>
                      <a:lnTo>
                        <a:pt x="28101" y="9529"/>
                      </a:lnTo>
                      <a:cubicBezTo>
                        <a:pt x="28158" y="7005"/>
                        <a:pt x="26148" y="4919"/>
                        <a:pt x="23624" y="4862"/>
                      </a:cubicBezTo>
                      <a:cubicBezTo>
                        <a:pt x="23624" y="4862"/>
                        <a:pt x="23624" y="4862"/>
                        <a:pt x="23624" y="4862"/>
                      </a:cubicBezTo>
                      <a:cubicBezTo>
                        <a:pt x="21053" y="4652"/>
                        <a:pt x="18805" y="6557"/>
                        <a:pt x="18586" y="9129"/>
                      </a:cubicBezTo>
                      <a:cubicBezTo>
                        <a:pt x="18567" y="9329"/>
                        <a:pt x="18567" y="9520"/>
                        <a:pt x="18576" y="9720"/>
                      </a:cubicBezTo>
                      <a:close/>
                    </a:path>
                  </a:pathLst>
                </a:custGeom>
                <a:solidFill>
                  <a:srgbClr val="C7C7C7"/>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86DD3101-05A1-102E-3093-D00872C69244}"/>
                    </a:ext>
                  </a:extLst>
                </p:cNvPr>
                <p:cNvSpPr/>
                <p:nvPr/>
              </p:nvSpPr>
              <p:spPr>
                <a:xfrm>
                  <a:off x="10227239" y="2939732"/>
                  <a:ext cx="32956" cy="22862"/>
                </a:xfrm>
                <a:custGeom>
                  <a:avLst/>
                  <a:gdLst>
                    <a:gd name="connsiteX0" fmla="*/ 18192 w 32956"/>
                    <a:gd name="connsiteY0" fmla="*/ 9718 h 22862"/>
                    <a:gd name="connsiteX1" fmla="*/ 18192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8763 w 32956"/>
                    <a:gd name="connsiteY6" fmla="*/ 5242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16383 w 32956"/>
                    <a:gd name="connsiteY21" fmla="*/ 305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2" y="9718"/>
                      </a:moveTo>
                      <a:lnTo>
                        <a:pt x="18192" y="20482"/>
                      </a:lnTo>
                      <a:cubicBezTo>
                        <a:pt x="18192" y="21796"/>
                        <a:pt x="17126" y="22863"/>
                        <a:pt x="15811" y="22863"/>
                      </a:cubicBezTo>
                      <a:cubicBezTo>
                        <a:pt x="14497" y="22863"/>
                        <a:pt x="13430" y="21796"/>
                        <a:pt x="13430" y="20482"/>
                      </a:cubicBezTo>
                      <a:lnTo>
                        <a:pt x="13430" y="9718"/>
                      </a:lnTo>
                      <a:cubicBezTo>
                        <a:pt x="13383" y="7194"/>
                        <a:pt x="11287" y="5194"/>
                        <a:pt x="8763" y="5242"/>
                      </a:cubicBezTo>
                      <a:cubicBezTo>
                        <a:pt x="8763" y="5242"/>
                        <a:pt x="8763" y="5242"/>
                        <a:pt x="8763" y="5242"/>
                      </a:cubicBezTo>
                      <a:cubicBezTo>
                        <a:pt x="6258" y="5347"/>
                        <a:pt x="4286" y="7404"/>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011" y="-16"/>
                        <a:pt x="14564" y="1089"/>
                        <a:pt x="16383" y="3051"/>
                      </a:cubicBezTo>
                      <a:cubicBezTo>
                        <a:pt x="18202" y="1089"/>
                        <a:pt x="20755" y="-16"/>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032CC7B0-F19F-297E-B071-7DCF13C5FDC1}"/>
                    </a:ext>
                  </a:extLst>
                </p:cNvPr>
                <p:cNvSpPr/>
                <p:nvPr/>
              </p:nvSpPr>
              <p:spPr>
                <a:xfrm>
                  <a:off x="10269622" y="2939616"/>
                  <a:ext cx="32959" cy="22978"/>
                </a:xfrm>
                <a:custGeom>
                  <a:avLst/>
                  <a:gdLst>
                    <a:gd name="connsiteX0" fmla="*/ 18577 w 32959"/>
                    <a:gd name="connsiteY0" fmla="*/ 9834 h 22978"/>
                    <a:gd name="connsiteX1" fmla="*/ 18577 w 32959"/>
                    <a:gd name="connsiteY1" fmla="*/ 20597 h 22978"/>
                    <a:gd name="connsiteX2" fmla="*/ 16196 w 32959"/>
                    <a:gd name="connsiteY2" fmla="*/ 22978 h 22978"/>
                    <a:gd name="connsiteX3" fmla="*/ 13814 w 32959"/>
                    <a:gd name="connsiteY3" fmla="*/ 20597 h 22978"/>
                    <a:gd name="connsiteX4" fmla="*/ 13814 w 32959"/>
                    <a:gd name="connsiteY4" fmla="*/ 9834 h 22978"/>
                    <a:gd name="connsiteX5" fmla="*/ 9147 w 32959"/>
                    <a:gd name="connsiteY5" fmla="*/ 5357 h 22978"/>
                    <a:gd name="connsiteX6" fmla="*/ 4670 w 32959"/>
                    <a:gd name="connsiteY6" fmla="*/ 10024 h 22978"/>
                    <a:gd name="connsiteX7" fmla="*/ 4670 w 32959"/>
                    <a:gd name="connsiteY7" fmla="*/ 10024 h 22978"/>
                    <a:gd name="connsiteX8" fmla="*/ 4670 w 32959"/>
                    <a:gd name="connsiteY8" fmla="*/ 20978 h 22978"/>
                    <a:gd name="connsiteX9" fmla="*/ 4670 w 32959"/>
                    <a:gd name="connsiteY9" fmla="*/ 20978 h 22978"/>
                    <a:gd name="connsiteX10" fmla="*/ 4670 w 32959"/>
                    <a:gd name="connsiteY10" fmla="*/ 20978 h 22978"/>
                    <a:gd name="connsiteX11" fmla="*/ 4670 w 32959"/>
                    <a:gd name="connsiteY11" fmla="*/ 20978 h 22978"/>
                    <a:gd name="connsiteX12" fmla="*/ 2384 w 32959"/>
                    <a:gd name="connsiteY12" fmla="*/ 22407 h 22978"/>
                    <a:gd name="connsiteX13" fmla="*/ 1908 w 32959"/>
                    <a:gd name="connsiteY13" fmla="*/ 22407 h 22978"/>
                    <a:gd name="connsiteX14" fmla="*/ 3 w 32959"/>
                    <a:gd name="connsiteY14" fmla="*/ 20025 h 22978"/>
                    <a:gd name="connsiteX15" fmla="*/ 3 w 32959"/>
                    <a:gd name="connsiteY15" fmla="*/ 9453 h 22978"/>
                    <a:gd name="connsiteX16" fmla="*/ 3 w 32959"/>
                    <a:gd name="connsiteY16" fmla="*/ 9453 h 22978"/>
                    <a:gd name="connsiteX17" fmla="*/ 3 w 32959"/>
                    <a:gd name="connsiteY17" fmla="*/ 2499 h 22978"/>
                    <a:gd name="connsiteX18" fmla="*/ 2261 w 32959"/>
                    <a:gd name="connsiteY18" fmla="*/ 4 h 22978"/>
                    <a:gd name="connsiteX19" fmla="*/ 4575 w 32959"/>
                    <a:gd name="connsiteY19" fmla="*/ 1452 h 22978"/>
                    <a:gd name="connsiteX20" fmla="*/ 9338 w 32959"/>
                    <a:gd name="connsiteY20" fmla="*/ 118 h 22978"/>
                    <a:gd name="connsiteX21" fmla="*/ 22796 w 32959"/>
                    <a:gd name="connsiteY21" fmla="*/ 756 h 22978"/>
                    <a:gd name="connsiteX22" fmla="*/ 23435 w 32959"/>
                    <a:gd name="connsiteY22" fmla="*/ 118 h 22978"/>
                    <a:gd name="connsiteX23" fmla="*/ 32960 w 32959"/>
                    <a:gd name="connsiteY23" fmla="*/ 9643 h 22978"/>
                    <a:gd name="connsiteX24" fmla="*/ 32960 w 32959"/>
                    <a:gd name="connsiteY24" fmla="*/ 20216 h 22978"/>
                    <a:gd name="connsiteX25" fmla="*/ 30578 w 32959"/>
                    <a:gd name="connsiteY25" fmla="*/ 22597 h 22978"/>
                    <a:gd name="connsiteX26" fmla="*/ 28197 w 32959"/>
                    <a:gd name="connsiteY26" fmla="*/ 20216 h 22978"/>
                    <a:gd name="connsiteX27" fmla="*/ 28197 w 32959"/>
                    <a:gd name="connsiteY27" fmla="*/ 9643 h 22978"/>
                    <a:gd name="connsiteX28" fmla="*/ 23435 w 32959"/>
                    <a:gd name="connsiteY28" fmla="*/ 4881 h 22978"/>
                    <a:gd name="connsiteX29" fmla="*/ 18672 w 32959"/>
                    <a:gd name="connsiteY29" fmla="*/ 9643 h 2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9" h="22978">
                      <a:moveTo>
                        <a:pt x="18577" y="9834"/>
                      </a:moveTo>
                      <a:lnTo>
                        <a:pt x="18577" y="20597"/>
                      </a:lnTo>
                      <a:cubicBezTo>
                        <a:pt x="18577" y="21911"/>
                        <a:pt x="17510" y="22978"/>
                        <a:pt x="16196" y="22978"/>
                      </a:cubicBezTo>
                      <a:cubicBezTo>
                        <a:pt x="14881" y="22978"/>
                        <a:pt x="13814" y="21911"/>
                        <a:pt x="13814" y="20597"/>
                      </a:cubicBezTo>
                      <a:lnTo>
                        <a:pt x="13814" y="9834"/>
                      </a:lnTo>
                      <a:cubicBezTo>
                        <a:pt x="13710" y="7329"/>
                        <a:pt x="11652" y="5357"/>
                        <a:pt x="9147" y="5357"/>
                      </a:cubicBezTo>
                      <a:cubicBezTo>
                        <a:pt x="6623" y="5405"/>
                        <a:pt x="4623" y="7500"/>
                        <a:pt x="4670" y="10024"/>
                      </a:cubicBezTo>
                      <a:cubicBezTo>
                        <a:pt x="4670" y="10024"/>
                        <a:pt x="4670" y="10024"/>
                        <a:pt x="4670" y="10024"/>
                      </a:cubicBezTo>
                      <a:lnTo>
                        <a:pt x="4670" y="20978"/>
                      </a:lnTo>
                      <a:lnTo>
                        <a:pt x="4670" y="20978"/>
                      </a:lnTo>
                      <a:lnTo>
                        <a:pt x="4670" y="20978"/>
                      </a:lnTo>
                      <a:lnTo>
                        <a:pt x="4670" y="20978"/>
                      </a:lnTo>
                      <a:cubicBezTo>
                        <a:pt x="4223" y="21835"/>
                        <a:pt x="3347" y="22378"/>
                        <a:pt x="2384" y="22407"/>
                      </a:cubicBezTo>
                      <a:lnTo>
                        <a:pt x="1908" y="22407"/>
                      </a:lnTo>
                      <a:cubicBezTo>
                        <a:pt x="822" y="22111"/>
                        <a:pt x="51" y="21149"/>
                        <a:pt x="3" y="20025"/>
                      </a:cubicBezTo>
                      <a:lnTo>
                        <a:pt x="3" y="9453"/>
                      </a:lnTo>
                      <a:lnTo>
                        <a:pt x="3" y="9453"/>
                      </a:lnTo>
                      <a:lnTo>
                        <a:pt x="3" y="2499"/>
                      </a:lnTo>
                      <a:cubicBezTo>
                        <a:pt x="-63" y="1185"/>
                        <a:pt x="946" y="71"/>
                        <a:pt x="2261" y="4"/>
                      </a:cubicBezTo>
                      <a:cubicBezTo>
                        <a:pt x="3261" y="-53"/>
                        <a:pt x="4185" y="528"/>
                        <a:pt x="4575" y="1452"/>
                      </a:cubicBezTo>
                      <a:cubicBezTo>
                        <a:pt x="6014" y="595"/>
                        <a:pt x="7661" y="137"/>
                        <a:pt x="9338" y="118"/>
                      </a:cubicBezTo>
                      <a:cubicBezTo>
                        <a:pt x="12872" y="4014"/>
                        <a:pt x="18901" y="4300"/>
                        <a:pt x="22796" y="756"/>
                      </a:cubicBezTo>
                      <a:cubicBezTo>
                        <a:pt x="23016" y="556"/>
                        <a:pt x="23235" y="347"/>
                        <a:pt x="23435" y="118"/>
                      </a:cubicBezTo>
                      <a:cubicBezTo>
                        <a:pt x="28692" y="118"/>
                        <a:pt x="32960" y="4385"/>
                        <a:pt x="32960" y="9643"/>
                      </a:cubicBezTo>
                      <a:lnTo>
                        <a:pt x="32960" y="20216"/>
                      </a:lnTo>
                      <a:cubicBezTo>
                        <a:pt x="32960" y="21530"/>
                        <a:pt x="31893" y="22597"/>
                        <a:pt x="30578" y="22597"/>
                      </a:cubicBezTo>
                      <a:cubicBezTo>
                        <a:pt x="29264" y="22597"/>
                        <a:pt x="28197" y="21530"/>
                        <a:pt x="28197" y="20216"/>
                      </a:cubicBezTo>
                      <a:lnTo>
                        <a:pt x="28197" y="9643"/>
                      </a:lnTo>
                      <a:cubicBezTo>
                        <a:pt x="28197" y="7014"/>
                        <a:pt x="26063" y="4881"/>
                        <a:pt x="23435" y="4881"/>
                      </a:cubicBezTo>
                      <a:cubicBezTo>
                        <a:pt x="20806" y="4881"/>
                        <a:pt x="18672" y="7014"/>
                        <a:pt x="18672" y="9643"/>
                      </a:cubicBezTo>
                      <a:close/>
                    </a:path>
                  </a:pathLst>
                </a:custGeom>
                <a:solidFill>
                  <a:srgbClr val="C7C7C7"/>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62C0634A-E491-1FBE-35EE-8F24AF4306EC}"/>
                    </a:ext>
                  </a:extLst>
                </p:cNvPr>
                <p:cNvSpPr/>
                <p:nvPr/>
              </p:nvSpPr>
              <p:spPr>
                <a:xfrm>
                  <a:off x="10311535" y="2940020"/>
                  <a:ext cx="18859" cy="22574"/>
                </a:xfrm>
                <a:custGeom>
                  <a:avLst/>
                  <a:gdLst>
                    <a:gd name="connsiteX0" fmla="*/ 9525 w 18859"/>
                    <a:gd name="connsiteY0" fmla="*/ 22574 h 22574"/>
                    <a:gd name="connsiteX1" fmla="*/ 0 w 18859"/>
                    <a:gd name="connsiteY1" fmla="*/ 13049 h 22574"/>
                    <a:gd name="connsiteX2" fmla="*/ 0 w 18859"/>
                    <a:gd name="connsiteY2" fmla="*/ 2381 h 22574"/>
                    <a:gd name="connsiteX3" fmla="*/ 2381 w 18859"/>
                    <a:gd name="connsiteY3" fmla="*/ 0 h 22574"/>
                    <a:gd name="connsiteX4" fmla="*/ 4763 w 18859"/>
                    <a:gd name="connsiteY4" fmla="*/ 2381 h 22574"/>
                    <a:gd name="connsiteX5" fmla="*/ 4763 w 18859"/>
                    <a:gd name="connsiteY5" fmla="*/ 13049 h 22574"/>
                    <a:gd name="connsiteX6" fmla="*/ 9144 w 18859"/>
                    <a:gd name="connsiteY6" fmla="*/ 17621 h 22574"/>
                    <a:gd name="connsiteX7" fmla="*/ 9335 w 18859"/>
                    <a:gd name="connsiteY7" fmla="*/ 17621 h 22574"/>
                    <a:gd name="connsiteX8" fmla="*/ 14097 w 18859"/>
                    <a:gd name="connsiteY8" fmla="*/ 13049 h 22574"/>
                    <a:gd name="connsiteX9" fmla="*/ 14097 w 18859"/>
                    <a:gd name="connsiteY9" fmla="*/ 2381 h 22574"/>
                    <a:gd name="connsiteX10" fmla="*/ 16288 w 18859"/>
                    <a:gd name="connsiteY10" fmla="*/ 0 h 22574"/>
                    <a:gd name="connsiteX11" fmla="*/ 16383 w 18859"/>
                    <a:gd name="connsiteY11" fmla="*/ 0 h 22574"/>
                    <a:gd name="connsiteX12" fmla="*/ 18860 w 18859"/>
                    <a:gd name="connsiteY12" fmla="*/ 2381 h 22574"/>
                    <a:gd name="connsiteX13" fmla="*/ 18860 w 18859"/>
                    <a:gd name="connsiteY13" fmla="*/ 13049 h 22574"/>
                    <a:gd name="connsiteX14" fmla="*/ 9525 w 18859"/>
                    <a:gd name="connsiteY14" fmla="*/ 22574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59" h="22574">
                      <a:moveTo>
                        <a:pt x="9525" y="22574"/>
                      </a:moveTo>
                      <a:cubicBezTo>
                        <a:pt x="4267" y="22574"/>
                        <a:pt x="0" y="18307"/>
                        <a:pt x="0" y="13049"/>
                      </a:cubicBezTo>
                      <a:lnTo>
                        <a:pt x="0" y="2381"/>
                      </a:lnTo>
                      <a:cubicBezTo>
                        <a:pt x="0" y="1067"/>
                        <a:pt x="1067" y="0"/>
                        <a:pt x="2381" y="0"/>
                      </a:cubicBezTo>
                      <a:cubicBezTo>
                        <a:pt x="3696" y="0"/>
                        <a:pt x="4763" y="1067"/>
                        <a:pt x="4763" y="2381"/>
                      </a:cubicBezTo>
                      <a:lnTo>
                        <a:pt x="4763" y="13049"/>
                      </a:lnTo>
                      <a:cubicBezTo>
                        <a:pt x="4706" y="15526"/>
                        <a:pt x="6668" y="17564"/>
                        <a:pt x="9144" y="17621"/>
                      </a:cubicBezTo>
                      <a:cubicBezTo>
                        <a:pt x="9211" y="17621"/>
                        <a:pt x="9268" y="17621"/>
                        <a:pt x="9335" y="17621"/>
                      </a:cubicBezTo>
                      <a:cubicBezTo>
                        <a:pt x="11887" y="17621"/>
                        <a:pt x="13992" y="15602"/>
                        <a:pt x="14097" y="13049"/>
                      </a:cubicBezTo>
                      <a:lnTo>
                        <a:pt x="14097" y="2381"/>
                      </a:lnTo>
                      <a:cubicBezTo>
                        <a:pt x="14040" y="1124"/>
                        <a:pt x="15021" y="57"/>
                        <a:pt x="16288" y="0"/>
                      </a:cubicBezTo>
                      <a:cubicBezTo>
                        <a:pt x="16316" y="0"/>
                        <a:pt x="16355" y="0"/>
                        <a:pt x="16383" y="0"/>
                      </a:cubicBezTo>
                      <a:cubicBezTo>
                        <a:pt x="17717" y="0"/>
                        <a:pt x="18812" y="1048"/>
                        <a:pt x="18860" y="2381"/>
                      </a:cubicBezTo>
                      <a:lnTo>
                        <a:pt x="18860" y="13049"/>
                      </a:lnTo>
                      <a:cubicBezTo>
                        <a:pt x="18860" y="18240"/>
                        <a:pt x="14707" y="22469"/>
                        <a:pt x="9525" y="22574"/>
                      </a:cubicBezTo>
                      <a:close/>
                    </a:path>
                  </a:pathLst>
                </a:custGeom>
                <a:solidFill>
                  <a:srgbClr val="C7C7C7"/>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E654B2B6-40A4-2339-BA5D-1C5D29DB0D56}"/>
                    </a:ext>
                  </a:extLst>
                </p:cNvPr>
                <p:cNvSpPr/>
                <p:nvPr/>
              </p:nvSpPr>
              <p:spPr>
                <a:xfrm>
                  <a:off x="10338774" y="2939734"/>
                  <a:ext cx="18622" cy="23335"/>
                </a:xfrm>
                <a:custGeom>
                  <a:avLst/>
                  <a:gdLst>
                    <a:gd name="connsiteX0" fmla="*/ 18576 w 18622"/>
                    <a:gd name="connsiteY0" fmla="*/ 9811 h 23335"/>
                    <a:gd name="connsiteX1" fmla="*/ 18576 w 18622"/>
                    <a:gd name="connsiteY1" fmla="*/ 20479 h 23335"/>
                    <a:gd name="connsiteX2" fmla="*/ 16719 w 18622"/>
                    <a:gd name="connsiteY2" fmla="*/ 23289 h 23335"/>
                    <a:gd name="connsiteX3" fmla="*/ 13909 w 18622"/>
                    <a:gd name="connsiteY3" fmla="*/ 21422 h 23335"/>
                    <a:gd name="connsiteX4" fmla="*/ 13909 w 18622"/>
                    <a:gd name="connsiteY4" fmla="*/ 20479 h 23335"/>
                    <a:gd name="connsiteX5" fmla="*/ 13909 w 18622"/>
                    <a:gd name="connsiteY5" fmla="*/ 9811 h 23335"/>
                    <a:gd name="connsiteX6" fmla="*/ 9242 w 18622"/>
                    <a:gd name="connsiteY6" fmla="*/ 5239 h 23335"/>
                    <a:gd name="connsiteX7" fmla="*/ 4765 w 18622"/>
                    <a:gd name="connsiteY7" fmla="*/ 9716 h 23335"/>
                    <a:gd name="connsiteX8" fmla="*/ 4765 w 18622"/>
                    <a:gd name="connsiteY8" fmla="*/ 9811 h 23335"/>
                    <a:gd name="connsiteX9" fmla="*/ 4765 w 18622"/>
                    <a:gd name="connsiteY9" fmla="*/ 20479 h 23335"/>
                    <a:gd name="connsiteX10" fmla="*/ 2384 w 18622"/>
                    <a:gd name="connsiteY10" fmla="*/ 22384 h 23335"/>
                    <a:gd name="connsiteX11" fmla="*/ 2 w 18622"/>
                    <a:gd name="connsiteY11" fmla="*/ 20194 h 23335"/>
                    <a:gd name="connsiteX12" fmla="*/ 2 w 18622"/>
                    <a:gd name="connsiteY12" fmla="*/ 20003 h 23335"/>
                    <a:gd name="connsiteX13" fmla="*/ 2 w 18622"/>
                    <a:gd name="connsiteY13" fmla="*/ 2382 h 23335"/>
                    <a:gd name="connsiteX14" fmla="*/ 2193 w 18622"/>
                    <a:gd name="connsiteY14" fmla="*/ 1 h 23335"/>
                    <a:gd name="connsiteX15" fmla="*/ 2384 w 18622"/>
                    <a:gd name="connsiteY15" fmla="*/ 1 h 23335"/>
                    <a:gd name="connsiteX16" fmla="*/ 4574 w 18622"/>
                    <a:gd name="connsiteY16" fmla="*/ 1334 h 23335"/>
                    <a:gd name="connsiteX17" fmla="*/ 9337 w 18622"/>
                    <a:gd name="connsiteY17" fmla="*/ 1 h 23335"/>
                    <a:gd name="connsiteX18" fmla="*/ 18576 w 18622"/>
                    <a:gd name="connsiteY18" fmla="*/ 9802 h 23335"/>
                    <a:gd name="connsiteX19" fmla="*/ 18576 w 18622"/>
                    <a:gd name="connsiteY19" fmla="*/ 9811 h 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622" h="23335">
                      <a:moveTo>
                        <a:pt x="18576" y="9811"/>
                      </a:moveTo>
                      <a:lnTo>
                        <a:pt x="18576" y="20479"/>
                      </a:lnTo>
                      <a:cubicBezTo>
                        <a:pt x="18833" y="21765"/>
                        <a:pt x="18004" y="23022"/>
                        <a:pt x="16719" y="23289"/>
                      </a:cubicBezTo>
                      <a:cubicBezTo>
                        <a:pt x="15423" y="23546"/>
                        <a:pt x="14166" y="22718"/>
                        <a:pt x="13909" y="21422"/>
                      </a:cubicBezTo>
                      <a:cubicBezTo>
                        <a:pt x="13842" y="21117"/>
                        <a:pt x="13842" y="20794"/>
                        <a:pt x="13909" y="20479"/>
                      </a:cubicBezTo>
                      <a:lnTo>
                        <a:pt x="13909" y="9811"/>
                      </a:lnTo>
                      <a:cubicBezTo>
                        <a:pt x="13861" y="7268"/>
                        <a:pt x="11785" y="5239"/>
                        <a:pt x="9242" y="5239"/>
                      </a:cubicBezTo>
                      <a:cubicBezTo>
                        <a:pt x="6765" y="5239"/>
                        <a:pt x="4765" y="7240"/>
                        <a:pt x="4765" y="9716"/>
                      </a:cubicBezTo>
                      <a:cubicBezTo>
                        <a:pt x="4765" y="9745"/>
                        <a:pt x="4765" y="9783"/>
                        <a:pt x="4765" y="9811"/>
                      </a:cubicBezTo>
                      <a:lnTo>
                        <a:pt x="4765" y="20479"/>
                      </a:lnTo>
                      <a:cubicBezTo>
                        <a:pt x="4470" y="21565"/>
                        <a:pt x="3507" y="22337"/>
                        <a:pt x="2384" y="22384"/>
                      </a:cubicBezTo>
                      <a:cubicBezTo>
                        <a:pt x="1126" y="22441"/>
                        <a:pt x="59" y="21460"/>
                        <a:pt x="2" y="20194"/>
                      </a:cubicBezTo>
                      <a:cubicBezTo>
                        <a:pt x="2" y="20136"/>
                        <a:pt x="2" y="20070"/>
                        <a:pt x="2" y="20003"/>
                      </a:cubicBezTo>
                      <a:lnTo>
                        <a:pt x="2" y="2382"/>
                      </a:lnTo>
                      <a:cubicBezTo>
                        <a:pt x="-55" y="1124"/>
                        <a:pt x="926" y="58"/>
                        <a:pt x="2193" y="1"/>
                      </a:cubicBezTo>
                      <a:cubicBezTo>
                        <a:pt x="2250" y="1"/>
                        <a:pt x="2317" y="1"/>
                        <a:pt x="2384" y="1"/>
                      </a:cubicBezTo>
                      <a:cubicBezTo>
                        <a:pt x="3307" y="-18"/>
                        <a:pt x="4165" y="505"/>
                        <a:pt x="4574" y="1334"/>
                      </a:cubicBezTo>
                      <a:cubicBezTo>
                        <a:pt x="6003" y="439"/>
                        <a:pt x="7651" y="-18"/>
                        <a:pt x="9337" y="1"/>
                      </a:cubicBezTo>
                      <a:cubicBezTo>
                        <a:pt x="14595" y="153"/>
                        <a:pt x="18729" y="4544"/>
                        <a:pt x="18576" y="9802"/>
                      </a:cubicBezTo>
                      <a:cubicBezTo>
                        <a:pt x="18576" y="9802"/>
                        <a:pt x="18576" y="9811"/>
                        <a:pt x="18576" y="9811"/>
                      </a:cubicBezTo>
                      <a:close/>
                    </a:path>
                  </a:pathLst>
                </a:custGeom>
                <a:solidFill>
                  <a:srgbClr val="C7C7C7"/>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CC2F1B0F-1A22-3045-498C-53EC75680717}"/>
                    </a:ext>
                  </a:extLst>
                </p:cNvPr>
                <p:cNvSpPr/>
                <p:nvPr/>
              </p:nvSpPr>
              <p:spPr>
                <a:xfrm>
                  <a:off x="10366018" y="2931162"/>
                  <a:ext cx="4857" cy="31432"/>
                </a:xfrm>
                <a:custGeom>
                  <a:avLst/>
                  <a:gdLst>
                    <a:gd name="connsiteX0" fmla="*/ 4858 w 4857"/>
                    <a:gd name="connsiteY0" fmla="*/ 3429 h 31432"/>
                    <a:gd name="connsiteX1" fmla="*/ 2477 w 4857"/>
                    <a:gd name="connsiteY1" fmla="*/ 5906 h 31432"/>
                    <a:gd name="connsiteX2" fmla="*/ 0 w 4857"/>
                    <a:gd name="connsiteY2" fmla="*/ 3429 h 31432"/>
                    <a:gd name="connsiteX3" fmla="*/ 0 w 4857"/>
                    <a:gd name="connsiteY3" fmla="*/ 2477 h 31432"/>
                    <a:gd name="connsiteX4" fmla="*/ 2477 w 4857"/>
                    <a:gd name="connsiteY4" fmla="*/ 0 h 31432"/>
                    <a:gd name="connsiteX5" fmla="*/ 4858 w 4857"/>
                    <a:gd name="connsiteY5" fmla="*/ 2477 h 31432"/>
                    <a:gd name="connsiteX6" fmla="*/ 4858 w 4857"/>
                    <a:gd name="connsiteY6" fmla="*/ 11525 h 31432"/>
                    <a:gd name="connsiteX7" fmla="*/ 4858 w 4857"/>
                    <a:gd name="connsiteY7" fmla="*/ 29051 h 31432"/>
                    <a:gd name="connsiteX8" fmla="*/ 2477 w 4857"/>
                    <a:gd name="connsiteY8" fmla="*/ 31433 h 31432"/>
                    <a:gd name="connsiteX9" fmla="*/ 0 w 4857"/>
                    <a:gd name="connsiteY9" fmla="*/ 29051 h 31432"/>
                    <a:gd name="connsiteX10" fmla="*/ 0 w 4857"/>
                    <a:gd name="connsiteY10" fmla="*/ 11525 h 31432"/>
                    <a:gd name="connsiteX11" fmla="*/ 2477 w 4857"/>
                    <a:gd name="connsiteY11" fmla="*/ 9049 h 31432"/>
                    <a:gd name="connsiteX12" fmla="*/ 4858 w 4857"/>
                    <a:gd name="connsiteY12" fmla="*/ 11430 h 31432"/>
                    <a:gd name="connsiteX13" fmla="*/ 4858 w 4857"/>
                    <a:gd name="connsiteY13"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 h="31432">
                      <a:moveTo>
                        <a:pt x="4858" y="3429"/>
                      </a:moveTo>
                      <a:cubicBezTo>
                        <a:pt x="4858" y="4763"/>
                        <a:pt x="3810" y="5858"/>
                        <a:pt x="2477" y="5906"/>
                      </a:cubicBezTo>
                      <a:cubicBezTo>
                        <a:pt x="1105" y="5906"/>
                        <a:pt x="0" y="4801"/>
                        <a:pt x="0" y="3429"/>
                      </a:cubicBezTo>
                      <a:lnTo>
                        <a:pt x="0" y="2477"/>
                      </a:lnTo>
                      <a:cubicBezTo>
                        <a:pt x="0" y="1105"/>
                        <a:pt x="1105" y="0"/>
                        <a:pt x="2477" y="0"/>
                      </a:cubicBezTo>
                      <a:cubicBezTo>
                        <a:pt x="3810" y="48"/>
                        <a:pt x="4858" y="1143"/>
                        <a:pt x="4858" y="2477"/>
                      </a:cubicBezTo>
                      <a:close/>
                      <a:moveTo>
                        <a:pt x="4858" y="11525"/>
                      </a:moveTo>
                      <a:lnTo>
                        <a:pt x="4858" y="29051"/>
                      </a:lnTo>
                      <a:cubicBezTo>
                        <a:pt x="4858" y="30366"/>
                        <a:pt x="3791" y="31433"/>
                        <a:pt x="2477" y="31433"/>
                      </a:cubicBezTo>
                      <a:cubicBezTo>
                        <a:pt x="1143" y="31433"/>
                        <a:pt x="48" y="30385"/>
                        <a:pt x="0" y="29051"/>
                      </a:cubicBezTo>
                      <a:lnTo>
                        <a:pt x="0" y="11525"/>
                      </a:lnTo>
                      <a:cubicBezTo>
                        <a:pt x="0" y="10154"/>
                        <a:pt x="1105" y="9049"/>
                        <a:pt x="2477" y="9049"/>
                      </a:cubicBezTo>
                      <a:cubicBezTo>
                        <a:pt x="3791" y="9049"/>
                        <a:pt x="4858" y="10116"/>
                        <a:pt x="4858" y="11430"/>
                      </a:cubicBezTo>
                      <a:cubicBezTo>
                        <a:pt x="4858" y="11459"/>
                        <a:pt x="4858" y="11497"/>
                        <a:pt x="4858" y="11525"/>
                      </a:cubicBezTo>
                      <a:close/>
                    </a:path>
                  </a:pathLst>
                </a:custGeom>
                <a:solidFill>
                  <a:srgbClr val="C7C7C7"/>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05793CC5-B65D-AA03-F5A1-8683BF2D5AF7}"/>
                    </a:ext>
                  </a:extLst>
                </p:cNvPr>
                <p:cNvSpPr/>
                <p:nvPr/>
              </p:nvSpPr>
              <p:spPr>
                <a:xfrm>
                  <a:off x="10376009" y="2931162"/>
                  <a:ext cx="12868" cy="31432"/>
                </a:xfrm>
                <a:custGeom>
                  <a:avLst/>
                  <a:gdLst>
                    <a:gd name="connsiteX0" fmla="*/ 12869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439 w 12868"/>
                    <a:gd name="connsiteY5" fmla="*/ 31433 h 31432"/>
                    <a:gd name="connsiteX6" fmla="*/ 9249 w 12868"/>
                    <a:gd name="connsiteY6" fmla="*/ 31433 h 31432"/>
                    <a:gd name="connsiteX7" fmla="*/ 4296 w 12868"/>
                    <a:gd name="connsiteY7" fmla="*/ 26480 h 31432"/>
                    <a:gd name="connsiteX8" fmla="*/ 4296 w 12868"/>
                    <a:gd name="connsiteY8" fmla="*/ 13907 h 31432"/>
                    <a:gd name="connsiteX9" fmla="*/ 2962 w 12868"/>
                    <a:gd name="connsiteY9" fmla="*/ 13907 h 31432"/>
                    <a:gd name="connsiteX10" fmla="*/ 48 w 12868"/>
                    <a:gd name="connsiteY10" fmla="*/ 11964 h 31432"/>
                    <a:gd name="connsiteX11" fmla="*/ 2000 w 12868"/>
                    <a:gd name="connsiteY11" fmla="*/ 9049 h 31432"/>
                    <a:gd name="connsiteX12" fmla="*/ 2962 w 12868"/>
                    <a:gd name="connsiteY12" fmla="*/ 9049 h 31432"/>
                    <a:gd name="connsiteX13" fmla="*/ 4391 w 12868"/>
                    <a:gd name="connsiteY13" fmla="*/ 9049 h 31432"/>
                    <a:gd name="connsiteX14" fmla="*/ 4391 w 12868"/>
                    <a:gd name="connsiteY14" fmla="*/ 2477 h 31432"/>
                    <a:gd name="connsiteX15" fmla="*/ 6868 w 12868"/>
                    <a:gd name="connsiteY15" fmla="*/ 0 h 31432"/>
                    <a:gd name="connsiteX16" fmla="*/ 9344 w 12868"/>
                    <a:gd name="connsiteY16" fmla="*/ 2477 h 31432"/>
                    <a:gd name="connsiteX17" fmla="*/ 9344 w 12868"/>
                    <a:gd name="connsiteY17" fmla="*/ 9049 h 31432"/>
                    <a:gd name="connsiteX18" fmla="*/ 10487 w 12868"/>
                    <a:gd name="connsiteY18" fmla="*/ 9049 h 31432"/>
                    <a:gd name="connsiteX19" fmla="*/ 12869 w 12868"/>
                    <a:gd name="connsiteY19"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68" h="31432">
                      <a:moveTo>
                        <a:pt x="12869" y="11525"/>
                      </a:moveTo>
                      <a:cubicBezTo>
                        <a:pt x="12821" y="12859"/>
                        <a:pt x="11725" y="13907"/>
                        <a:pt x="10392" y="13907"/>
                      </a:cubicBezTo>
                      <a:lnTo>
                        <a:pt x="9249" y="13907"/>
                      </a:lnTo>
                      <a:lnTo>
                        <a:pt x="9249" y="26480"/>
                      </a:lnTo>
                      <a:cubicBezTo>
                        <a:pt x="10620" y="26480"/>
                        <a:pt x="11725" y="27585"/>
                        <a:pt x="11725" y="28956"/>
                      </a:cubicBezTo>
                      <a:cubicBezTo>
                        <a:pt x="11783" y="30271"/>
                        <a:pt x="10754" y="31375"/>
                        <a:pt x="9439" y="31433"/>
                      </a:cubicBezTo>
                      <a:cubicBezTo>
                        <a:pt x="9382" y="31433"/>
                        <a:pt x="9316" y="31433"/>
                        <a:pt x="9249" y="31433"/>
                      </a:cubicBezTo>
                      <a:cubicBezTo>
                        <a:pt x="6515" y="31433"/>
                        <a:pt x="4296" y="29213"/>
                        <a:pt x="4296" y="26480"/>
                      </a:cubicBezTo>
                      <a:lnTo>
                        <a:pt x="4296" y="13907"/>
                      </a:lnTo>
                      <a:lnTo>
                        <a:pt x="2962" y="13907"/>
                      </a:lnTo>
                      <a:cubicBezTo>
                        <a:pt x="1620" y="14173"/>
                        <a:pt x="314" y="13306"/>
                        <a:pt x="48" y="11964"/>
                      </a:cubicBezTo>
                      <a:cubicBezTo>
                        <a:pt x="-219" y="10620"/>
                        <a:pt x="657" y="9316"/>
                        <a:pt x="2000" y="9049"/>
                      </a:cubicBezTo>
                      <a:cubicBezTo>
                        <a:pt x="2315" y="8982"/>
                        <a:pt x="2639" y="8982"/>
                        <a:pt x="2962" y="9049"/>
                      </a:cubicBezTo>
                      <a:lnTo>
                        <a:pt x="4391" y="9049"/>
                      </a:lnTo>
                      <a:lnTo>
                        <a:pt x="4391" y="2477"/>
                      </a:lnTo>
                      <a:cubicBezTo>
                        <a:pt x="4391" y="1105"/>
                        <a:pt x="5496" y="0"/>
                        <a:pt x="6868" y="0"/>
                      </a:cubicBezTo>
                      <a:cubicBezTo>
                        <a:pt x="8239" y="0"/>
                        <a:pt x="9344" y="1105"/>
                        <a:pt x="9344" y="2477"/>
                      </a:cubicBezTo>
                      <a:lnTo>
                        <a:pt x="9344" y="9049"/>
                      </a:lnTo>
                      <a:lnTo>
                        <a:pt x="10487" y="9049"/>
                      </a:lnTo>
                      <a:cubicBezTo>
                        <a:pt x="11821" y="9096"/>
                        <a:pt x="12869" y="10192"/>
                        <a:pt x="12869" y="11525"/>
                      </a:cubicBezTo>
                      <a:close/>
                    </a:path>
                  </a:pathLst>
                </a:custGeom>
                <a:solidFill>
                  <a:srgbClr val="C7C7C7"/>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CAF75F71-2DD3-95BE-8A10-EFD512BDA6FF}"/>
                    </a:ext>
                  </a:extLst>
                </p:cNvPr>
                <p:cNvSpPr/>
                <p:nvPr/>
              </p:nvSpPr>
              <p:spPr>
                <a:xfrm>
                  <a:off x="10394783" y="2940113"/>
                  <a:ext cx="18955" cy="30101"/>
                </a:xfrm>
                <a:custGeom>
                  <a:avLst/>
                  <a:gdLst>
                    <a:gd name="connsiteX0" fmla="*/ 18955 w 18955"/>
                    <a:gd name="connsiteY0" fmla="*/ 2479 h 30101"/>
                    <a:gd name="connsiteX1" fmla="*/ 18955 w 18955"/>
                    <a:gd name="connsiteY1" fmla="*/ 19433 h 30101"/>
                    <a:gd name="connsiteX2" fmla="*/ 8477 w 18955"/>
                    <a:gd name="connsiteY2" fmla="*/ 30101 h 30101"/>
                    <a:gd name="connsiteX3" fmla="*/ 8191 w 18955"/>
                    <a:gd name="connsiteY3" fmla="*/ 30101 h 30101"/>
                    <a:gd name="connsiteX4" fmla="*/ 3620 w 18955"/>
                    <a:gd name="connsiteY4" fmla="*/ 29054 h 30101"/>
                    <a:gd name="connsiteX5" fmla="*/ 2381 w 18955"/>
                    <a:gd name="connsiteY5" fmla="*/ 25815 h 30101"/>
                    <a:gd name="connsiteX6" fmla="*/ 5620 w 18955"/>
                    <a:gd name="connsiteY6" fmla="*/ 24863 h 30101"/>
                    <a:gd name="connsiteX7" fmla="*/ 8191 w 18955"/>
                    <a:gd name="connsiteY7" fmla="*/ 25434 h 30101"/>
                    <a:gd name="connsiteX8" fmla="*/ 13811 w 18955"/>
                    <a:gd name="connsiteY8" fmla="*/ 21338 h 30101"/>
                    <a:gd name="connsiteX9" fmla="*/ 9525 w 18955"/>
                    <a:gd name="connsiteY9" fmla="*/ 22481 h 30101"/>
                    <a:gd name="connsiteX10" fmla="*/ 0 w 18955"/>
                    <a:gd name="connsiteY10" fmla="*/ 12956 h 30101"/>
                    <a:gd name="connsiteX11" fmla="*/ 0 w 18955"/>
                    <a:gd name="connsiteY11" fmla="*/ 2384 h 30101"/>
                    <a:gd name="connsiteX12" fmla="*/ 2286 w 18955"/>
                    <a:gd name="connsiteY12" fmla="*/ 2 h 30101"/>
                    <a:gd name="connsiteX13" fmla="*/ 4667 w 18955"/>
                    <a:gd name="connsiteY13" fmla="*/ 2193 h 30101"/>
                    <a:gd name="connsiteX14" fmla="*/ 4667 w 18955"/>
                    <a:gd name="connsiteY14" fmla="*/ 2384 h 30101"/>
                    <a:gd name="connsiteX15" fmla="*/ 4667 w 18955"/>
                    <a:gd name="connsiteY15" fmla="*/ 12956 h 30101"/>
                    <a:gd name="connsiteX16" fmla="*/ 9430 w 18955"/>
                    <a:gd name="connsiteY16" fmla="*/ 17719 h 30101"/>
                    <a:gd name="connsiteX17" fmla="*/ 14192 w 18955"/>
                    <a:gd name="connsiteY17" fmla="*/ 12956 h 30101"/>
                    <a:gd name="connsiteX18" fmla="*/ 14192 w 18955"/>
                    <a:gd name="connsiteY18" fmla="*/ 2384 h 30101"/>
                    <a:gd name="connsiteX19" fmla="*/ 16183 w 18955"/>
                    <a:gd name="connsiteY19" fmla="*/ 12 h 30101"/>
                    <a:gd name="connsiteX20" fmla="*/ 16478 w 18955"/>
                    <a:gd name="connsiteY20" fmla="*/ 2 h 30101"/>
                    <a:gd name="connsiteX21" fmla="*/ 18955 w 18955"/>
                    <a:gd name="connsiteY21" fmla="*/ 2288 h 30101"/>
                    <a:gd name="connsiteX22" fmla="*/ 18955 w 18955"/>
                    <a:gd name="connsiteY22" fmla="*/ 2479 h 3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955" h="30101">
                      <a:moveTo>
                        <a:pt x="18955" y="2479"/>
                      </a:moveTo>
                      <a:lnTo>
                        <a:pt x="18955" y="19433"/>
                      </a:lnTo>
                      <a:cubicBezTo>
                        <a:pt x="19012" y="25272"/>
                        <a:pt x="14316" y="30054"/>
                        <a:pt x="8477" y="30101"/>
                      </a:cubicBezTo>
                      <a:cubicBezTo>
                        <a:pt x="8382" y="30101"/>
                        <a:pt x="8287" y="30101"/>
                        <a:pt x="8191" y="30101"/>
                      </a:cubicBezTo>
                      <a:cubicBezTo>
                        <a:pt x="6610" y="30101"/>
                        <a:pt x="5048" y="29749"/>
                        <a:pt x="3620" y="29054"/>
                      </a:cubicBezTo>
                      <a:cubicBezTo>
                        <a:pt x="2391" y="28492"/>
                        <a:pt x="1848" y="27053"/>
                        <a:pt x="2381" y="25815"/>
                      </a:cubicBezTo>
                      <a:cubicBezTo>
                        <a:pt x="3077" y="24739"/>
                        <a:pt x="4458" y="24329"/>
                        <a:pt x="5620" y="24863"/>
                      </a:cubicBezTo>
                      <a:cubicBezTo>
                        <a:pt x="6429" y="25234"/>
                        <a:pt x="7306" y="25425"/>
                        <a:pt x="8191" y="25434"/>
                      </a:cubicBezTo>
                      <a:cubicBezTo>
                        <a:pt x="10754" y="25434"/>
                        <a:pt x="13021" y="23777"/>
                        <a:pt x="13811" y="21338"/>
                      </a:cubicBezTo>
                      <a:cubicBezTo>
                        <a:pt x="12516" y="22100"/>
                        <a:pt x="11030" y="22500"/>
                        <a:pt x="9525" y="22481"/>
                      </a:cubicBezTo>
                      <a:cubicBezTo>
                        <a:pt x="4267" y="22481"/>
                        <a:pt x="0" y="18214"/>
                        <a:pt x="0" y="12956"/>
                      </a:cubicBezTo>
                      <a:lnTo>
                        <a:pt x="0" y="2384"/>
                      </a:lnTo>
                      <a:cubicBezTo>
                        <a:pt x="0" y="1107"/>
                        <a:pt x="1010" y="50"/>
                        <a:pt x="2286" y="2"/>
                      </a:cubicBezTo>
                      <a:cubicBezTo>
                        <a:pt x="3543" y="-55"/>
                        <a:pt x="4610" y="926"/>
                        <a:pt x="4667" y="2193"/>
                      </a:cubicBezTo>
                      <a:cubicBezTo>
                        <a:pt x="4667" y="2250"/>
                        <a:pt x="4667" y="2317"/>
                        <a:pt x="4667" y="2384"/>
                      </a:cubicBezTo>
                      <a:lnTo>
                        <a:pt x="4667" y="12956"/>
                      </a:lnTo>
                      <a:cubicBezTo>
                        <a:pt x="4667" y="15585"/>
                        <a:pt x="6801" y="17719"/>
                        <a:pt x="9430" y="17719"/>
                      </a:cubicBezTo>
                      <a:cubicBezTo>
                        <a:pt x="12059" y="17719"/>
                        <a:pt x="14192" y="15585"/>
                        <a:pt x="14192" y="12956"/>
                      </a:cubicBezTo>
                      <a:lnTo>
                        <a:pt x="14192" y="2384"/>
                      </a:lnTo>
                      <a:cubicBezTo>
                        <a:pt x="14088" y="1174"/>
                        <a:pt x="14973" y="117"/>
                        <a:pt x="16183" y="12"/>
                      </a:cubicBezTo>
                      <a:cubicBezTo>
                        <a:pt x="16278" y="2"/>
                        <a:pt x="16383" y="2"/>
                        <a:pt x="16478" y="2"/>
                      </a:cubicBezTo>
                      <a:cubicBezTo>
                        <a:pt x="17793" y="-55"/>
                        <a:pt x="18897" y="974"/>
                        <a:pt x="18955" y="2288"/>
                      </a:cubicBezTo>
                      <a:cubicBezTo>
                        <a:pt x="18955" y="2346"/>
                        <a:pt x="18955" y="2412"/>
                        <a:pt x="18955" y="2479"/>
                      </a:cubicBezTo>
                      <a:close/>
                    </a:path>
                  </a:pathLst>
                </a:custGeom>
                <a:solidFill>
                  <a:srgbClr val="C7C7C7"/>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2ADBE54A-BDD6-65BB-9871-E38446D150D3}"/>
                    </a:ext>
                  </a:extLst>
                </p:cNvPr>
                <p:cNvSpPr/>
                <p:nvPr/>
              </p:nvSpPr>
              <p:spPr>
                <a:xfrm>
                  <a:off x="10395450" y="5077716"/>
                  <a:ext cx="22574" cy="13811"/>
                </a:xfrm>
                <a:custGeom>
                  <a:avLst/>
                  <a:gdLst>
                    <a:gd name="connsiteX0" fmla="*/ 0 w 22574"/>
                    <a:gd name="connsiteY0" fmla="*/ 0 h 13811"/>
                    <a:gd name="connsiteX1" fmla="*/ 22574 w 22574"/>
                    <a:gd name="connsiteY1" fmla="*/ 0 h 13811"/>
                    <a:gd name="connsiteX2" fmla="*/ 11240 w 22574"/>
                    <a:gd name="connsiteY2" fmla="*/ 13811 h 13811"/>
                    <a:gd name="connsiteX3" fmla="*/ 0 w 22574"/>
                    <a:gd name="connsiteY3" fmla="*/ 0 h 13811"/>
                  </a:gdLst>
                  <a:ahLst/>
                  <a:cxnLst>
                    <a:cxn ang="0">
                      <a:pos x="connsiteX0" y="connsiteY0"/>
                    </a:cxn>
                    <a:cxn ang="0">
                      <a:pos x="connsiteX1" y="connsiteY1"/>
                    </a:cxn>
                    <a:cxn ang="0">
                      <a:pos x="connsiteX2" y="connsiteY2"/>
                    </a:cxn>
                    <a:cxn ang="0">
                      <a:pos x="connsiteX3" y="connsiteY3"/>
                    </a:cxn>
                  </a:cxnLst>
                  <a:rect l="l" t="t" r="r" b="b"/>
                  <a:pathLst>
                    <a:path w="22574" h="13811">
                      <a:moveTo>
                        <a:pt x="0" y="0"/>
                      </a:moveTo>
                      <a:lnTo>
                        <a:pt x="22574" y="0"/>
                      </a:lnTo>
                      <a:lnTo>
                        <a:pt x="11240" y="13811"/>
                      </a:lnTo>
                      <a:lnTo>
                        <a:pt x="0" y="0"/>
                      </a:lnTo>
                      <a:close/>
                    </a:path>
                  </a:pathLst>
                </a:custGeom>
                <a:solidFill>
                  <a:srgbClr val="C7C7C7"/>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C4EE051C-CB99-F7DC-D76A-094B1BEADAA7}"/>
                    </a:ext>
                  </a:extLst>
                </p:cNvPr>
                <p:cNvSpPr/>
                <p:nvPr/>
              </p:nvSpPr>
              <p:spPr>
                <a:xfrm>
                  <a:off x="9231686" y="2991932"/>
                  <a:ext cx="109251" cy="4762"/>
                </a:xfrm>
                <a:custGeom>
                  <a:avLst/>
                  <a:gdLst>
                    <a:gd name="connsiteX0" fmla="*/ 0 w 109251"/>
                    <a:gd name="connsiteY0" fmla="*/ 0 h 4762"/>
                    <a:gd name="connsiteX1" fmla="*/ 109252 w 109251"/>
                    <a:gd name="connsiteY1" fmla="*/ 0 h 4762"/>
                    <a:gd name="connsiteX2" fmla="*/ 109252 w 109251"/>
                    <a:gd name="connsiteY2" fmla="*/ 4762 h 4762"/>
                    <a:gd name="connsiteX3" fmla="*/ 0 w 109251"/>
                    <a:gd name="connsiteY3" fmla="*/ 4762 h 4762"/>
                  </a:gdLst>
                  <a:ahLst/>
                  <a:cxnLst>
                    <a:cxn ang="0">
                      <a:pos x="connsiteX0" y="connsiteY0"/>
                    </a:cxn>
                    <a:cxn ang="0">
                      <a:pos x="connsiteX1" y="connsiteY1"/>
                    </a:cxn>
                    <a:cxn ang="0">
                      <a:pos x="connsiteX2" y="connsiteY2"/>
                    </a:cxn>
                    <a:cxn ang="0">
                      <a:pos x="connsiteX3" y="connsiteY3"/>
                    </a:cxn>
                  </a:cxnLst>
                  <a:rect l="l" t="t" r="r" b="b"/>
                  <a:pathLst>
                    <a:path w="109251" h="4762">
                      <a:moveTo>
                        <a:pt x="0" y="0"/>
                      </a:moveTo>
                      <a:lnTo>
                        <a:pt x="109252" y="0"/>
                      </a:lnTo>
                      <a:lnTo>
                        <a:pt x="109252" y="4762"/>
                      </a:lnTo>
                      <a:lnTo>
                        <a:pt x="0" y="4762"/>
                      </a:lnTo>
                      <a:close/>
                    </a:path>
                  </a:pathLst>
                </a:custGeom>
                <a:solidFill>
                  <a:srgbClr val="FFC727"/>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F6E35C26-5D33-2D03-A424-14D523EFBDE4}"/>
                    </a:ext>
                  </a:extLst>
                </p:cNvPr>
                <p:cNvSpPr/>
                <p:nvPr/>
              </p:nvSpPr>
              <p:spPr>
                <a:xfrm>
                  <a:off x="9104336" y="2636935"/>
                  <a:ext cx="1180623" cy="115061"/>
                </a:xfrm>
                <a:custGeom>
                  <a:avLst/>
                  <a:gdLst>
                    <a:gd name="connsiteX0" fmla="*/ 0 w 1180623"/>
                    <a:gd name="connsiteY0" fmla="*/ 0 h 115061"/>
                    <a:gd name="connsiteX1" fmla="*/ 1180624 w 1180623"/>
                    <a:gd name="connsiteY1" fmla="*/ 0 h 115061"/>
                    <a:gd name="connsiteX2" fmla="*/ 1180624 w 1180623"/>
                    <a:gd name="connsiteY2" fmla="*/ 115062 h 115061"/>
                    <a:gd name="connsiteX3" fmla="*/ 0 w 1180623"/>
                    <a:gd name="connsiteY3" fmla="*/ 115062 h 115061"/>
                  </a:gdLst>
                  <a:ahLst/>
                  <a:cxnLst>
                    <a:cxn ang="0">
                      <a:pos x="connsiteX0" y="connsiteY0"/>
                    </a:cxn>
                    <a:cxn ang="0">
                      <a:pos x="connsiteX1" y="connsiteY1"/>
                    </a:cxn>
                    <a:cxn ang="0">
                      <a:pos x="connsiteX2" y="connsiteY2"/>
                    </a:cxn>
                    <a:cxn ang="0">
                      <a:pos x="connsiteX3" y="connsiteY3"/>
                    </a:cxn>
                  </a:cxnLst>
                  <a:rect l="l" t="t" r="r" b="b"/>
                  <a:pathLst>
                    <a:path w="1180623" h="115061">
                      <a:moveTo>
                        <a:pt x="0" y="0"/>
                      </a:moveTo>
                      <a:lnTo>
                        <a:pt x="1180624" y="0"/>
                      </a:lnTo>
                      <a:lnTo>
                        <a:pt x="1180624" y="115062"/>
                      </a:lnTo>
                      <a:lnTo>
                        <a:pt x="0" y="115062"/>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CC3B9F61-3E7C-7A58-03B7-1F65C907E850}"/>
                    </a:ext>
                  </a:extLst>
                </p:cNvPr>
                <p:cNvSpPr/>
                <p:nvPr/>
              </p:nvSpPr>
              <p:spPr>
                <a:xfrm>
                  <a:off x="9524293" y="2687798"/>
                  <a:ext cx="33051" cy="39338"/>
                </a:xfrm>
                <a:custGeom>
                  <a:avLst/>
                  <a:gdLst>
                    <a:gd name="connsiteX0" fmla="*/ 33052 w 33051"/>
                    <a:gd name="connsiteY0" fmla="*/ 32290 h 39338"/>
                    <a:gd name="connsiteX1" fmla="*/ 23527 w 33051"/>
                    <a:gd name="connsiteY1" fmla="*/ 39338 h 39338"/>
                    <a:gd name="connsiteX2" fmla="*/ 6287 w 33051"/>
                    <a:gd name="connsiteY2" fmla="*/ 16574 h 39338"/>
                    <a:gd name="connsiteX3" fmla="*/ 0 w 33051"/>
                    <a:gd name="connsiteY3" fmla="*/ 8192 h 39338"/>
                    <a:gd name="connsiteX4" fmla="*/ 3620 w 33051"/>
                    <a:gd name="connsiteY4" fmla="*/ 6191 h 39338"/>
                    <a:gd name="connsiteX5" fmla="*/ 8382 w 33051"/>
                    <a:gd name="connsiteY5" fmla="*/ 0 h 39338"/>
                    <a:gd name="connsiteX6" fmla="*/ 15050 w 33051"/>
                    <a:gd name="connsiteY6" fmla="*/ 8858 h 3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51" h="39338">
                      <a:moveTo>
                        <a:pt x="33052" y="32290"/>
                      </a:moveTo>
                      <a:lnTo>
                        <a:pt x="23527" y="39338"/>
                      </a:lnTo>
                      <a:lnTo>
                        <a:pt x="6287" y="16574"/>
                      </a:lnTo>
                      <a:lnTo>
                        <a:pt x="0" y="8192"/>
                      </a:lnTo>
                      <a:cubicBezTo>
                        <a:pt x="1295" y="7696"/>
                        <a:pt x="2515" y="7020"/>
                        <a:pt x="3620" y="6191"/>
                      </a:cubicBezTo>
                      <a:cubicBezTo>
                        <a:pt x="5734" y="4591"/>
                        <a:pt x="7372" y="2448"/>
                        <a:pt x="8382" y="0"/>
                      </a:cubicBezTo>
                      <a:lnTo>
                        <a:pt x="15050" y="8858"/>
                      </a:lnTo>
                      <a:close/>
                    </a:path>
                  </a:pathLst>
                </a:custGeom>
                <a:solidFill>
                  <a:srgbClr val="FFFFFF"/>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4C30382C-21AA-AB55-7524-56BB4396919E}"/>
                    </a:ext>
                  </a:extLst>
                </p:cNvPr>
                <p:cNvSpPr/>
                <p:nvPr/>
              </p:nvSpPr>
              <p:spPr>
                <a:xfrm>
                  <a:off x="9493456" y="2656642"/>
                  <a:ext cx="50795" cy="50867"/>
                </a:xfrm>
                <a:custGeom>
                  <a:avLst/>
                  <a:gdLst>
                    <a:gd name="connsiteX0" fmla="*/ 45506 w 50795"/>
                    <a:gd name="connsiteY0" fmla="*/ 9820 h 50867"/>
                    <a:gd name="connsiteX1" fmla="*/ 9816 w 50795"/>
                    <a:gd name="connsiteY1" fmla="*/ 5362 h 50867"/>
                    <a:gd name="connsiteX2" fmla="*/ 5358 w 50795"/>
                    <a:gd name="connsiteY2" fmla="*/ 41053 h 50867"/>
                    <a:gd name="connsiteX3" fmla="*/ 37315 w 50795"/>
                    <a:gd name="connsiteY3" fmla="*/ 47920 h 50867"/>
                    <a:gd name="connsiteX4" fmla="*/ 40839 w 50795"/>
                    <a:gd name="connsiteY4" fmla="*/ 45634 h 50867"/>
                    <a:gd name="connsiteX5" fmla="*/ 45592 w 50795"/>
                    <a:gd name="connsiteY5" fmla="*/ 10115 h 50867"/>
                    <a:gd name="connsiteX6" fmla="*/ 45506 w 50795"/>
                    <a:gd name="connsiteY6" fmla="*/ 10011 h 50867"/>
                    <a:gd name="connsiteX7" fmla="*/ 34648 w 50795"/>
                    <a:gd name="connsiteY7" fmla="*/ 37347 h 50867"/>
                    <a:gd name="connsiteX8" fmla="*/ 13312 w 50795"/>
                    <a:gd name="connsiteY8" fmla="*/ 34585 h 50867"/>
                    <a:gd name="connsiteX9" fmla="*/ 16169 w 50795"/>
                    <a:gd name="connsiteY9" fmla="*/ 13249 h 50867"/>
                    <a:gd name="connsiteX10" fmla="*/ 37439 w 50795"/>
                    <a:gd name="connsiteY10" fmla="*/ 16745 h 50867"/>
                    <a:gd name="connsiteX11" fmla="*/ 39220 w 50795"/>
                    <a:gd name="connsiteY11" fmla="*/ 31251 h 50867"/>
                    <a:gd name="connsiteX12" fmla="*/ 34648 w 50795"/>
                    <a:gd name="connsiteY12" fmla="*/ 37347 h 5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95" h="50867">
                      <a:moveTo>
                        <a:pt x="45506" y="9820"/>
                      </a:moveTo>
                      <a:cubicBezTo>
                        <a:pt x="36886" y="-1267"/>
                        <a:pt x="20903" y="-3267"/>
                        <a:pt x="9816" y="5362"/>
                      </a:cubicBezTo>
                      <a:cubicBezTo>
                        <a:pt x="-1271" y="13982"/>
                        <a:pt x="-3262" y="29965"/>
                        <a:pt x="5358" y="41053"/>
                      </a:cubicBezTo>
                      <a:cubicBezTo>
                        <a:pt x="12931" y="50787"/>
                        <a:pt x="26409" y="53683"/>
                        <a:pt x="37315" y="47920"/>
                      </a:cubicBezTo>
                      <a:cubicBezTo>
                        <a:pt x="38543" y="47244"/>
                        <a:pt x="39725" y="46482"/>
                        <a:pt x="40839" y="45634"/>
                      </a:cubicBezTo>
                      <a:cubicBezTo>
                        <a:pt x="51955" y="37138"/>
                        <a:pt x="54088" y="21241"/>
                        <a:pt x="45592" y="10115"/>
                      </a:cubicBezTo>
                      <a:cubicBezTo>
                        <a:pt x="45563" y="10087"/>
                        <a:pt x="45535" y="10049"/>
                        <a:pt x="45506" y="10011"/>
                      </a:cubicBezTo>
                      <a:close/>
                      <a:moveTo>
                        <a:pt x="34648" y="37347"/>
                      </a:moveTo>
                      <a:cubicBezTo>
                        <a:pt x="27952" y="42300"/>
                        <a:pt x="18531" y="41081"/>
                        <a:pt x="13312" y="34585"/>
                      </a:cubicBezTo>
                      <a:cubicBezTo>
                        <a:pt x="8273" y="27889"/>
                        <a:pt x="9549" y="18383"/>
                        <a:pt x="16169" y="13249"/>
                      </a:cubicBezTo>
                      <a:cubicBezTo>
                        <a:pt x="23008" y="8344"/>
                        <a:pt x="32533" y="9906"/>
                        <a:pt x="37439" y="16745"/>
                      </a:cubicBezTo>
                      <a:cubicBezTo>
                        <a:pt x="40458" y="20964"/>
                        <a:pt x="41134" y="26432"/>
                        <a:pt x="39220" y="31251"/>
                      </a:cubicBezTo>
                      <a:cubicBezTo>
                        <a:pt x="38248" y="33642"/>
                        <a:pt x="36677" y="35747"/>
                        <a:pt x="34648" y="37347"/>
                      </a:cubicBezTo>
                      <a:close/>
                    </a:path>
                  </a:pathLst>
                </a:custGeom>
                <a:solidFill>
                  <a:srgbClr val="FFFFFF"/>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1A9D4316-2368-7AAE-124A-2DE2C1F2B0DB}"/>
                    </a:ext>
                  </a:extLst>
                </p:cNvPr>
                <p:cNvSpPr/>
                <p:nvPr/>
              </p:nvSpPr>
              <p:spPr>
                <a:xfrm>
                  <a:off x="9604191" y="2659318"/>
                  <a:ext cx="47642" cy="62866"/>
                </a:xfrm>
                <a:custGeom>
                  <a:avLst/>
                  <a:gdLst>
                    <a:gd name="connsiteX0" fmla="*/ 970 w 47642"/>
                    <a:gd name="connsiteY0" fmla="*/ 47625 h 62866"/>
                    <a:gd name="connsiteX1" fmla="*/ 7352 w 47642"/>
                    <a:gd name="connsiteY1" fmla="*/ 47054 h 62866"/>
                    <a:gd name="connsiteX2" fmla="*/ 24116 w 47642"/>
                    <a:gd name="connsiteY2" fmla="*/ 53721 h 62866"/>
                    <a:gd name="connsiteX3" fmla="*/ 34974 w 47642"/>
                    <a:gd name="connsiteY3" fmla="*/ 50483 h 62866"/>
                    <a:gd name="connsiteX4" fmla="*/ 38784 w 47642"/>
                    <a:gd name="connsiteY4" fmla="*/ 44196 h 62866"/>
                    <a:gd name="connsiteX5" fmla="*/ 37927 w 47642"/>
                    <a:gd name="connsiteY5" fmla="*/ 41434 h 62866"/>
                    <a:gd name="connsiteX6" fmla="*/ 35355 w 47642"/>
                    <a:gd name="connsiteY6" fmla="*/ 38767 h 62866"/>
                    <a:gd name="connsiteX7" fmla="*/ 23354 w 47642"/>
                    <a:gd name="connsiteY7" fmla="*/ 34671 h 62866"/>
                    <a:gd name="connsiteX8" fmla="*/ 23354 w 47642"/>
                    <a:gd name="connsiteY8" fmla="*/ 34671 h 62866"/>
                    <a:gd name="connsiteX9" fmla="*/ 12114 w 47642"/>
                    <a:gd name="connsiteY9" fmla="*/ 31337 h 62866"/>
                    <a:gd name="connsiteX10" fmla="*/ 4018 w 47642"/>
                    <a:gd name="connsiteY10" fmla="*/ 24479 h 62866"/>
                    <a:gd name="connsiteX11" fmla="*/ 2018 w 47642"/>
                    <a:gd name="connsiteY11" fmla="*/ 17336 h 62866"/>
                    <a:gd name="connsiteX12" fmla="*/ 8971 w 47642"/>
                    <a:gd name="connsiteY12" fmla="*/ 4572 h 62866"/>
                    <a:gd name="connsiteX13" fmla="*/ 23735 w 47642"/>
                    <a:gd name="connsiteY13" fmla="*/ 0 h 62866"/>
                    <a:gd name="connsiteX14" fmla="*/ 42785 w 47642"/>
                    <a:gd name="connsiteY14" fmla="*/ 7049 h 62866"/>
                    <a:gd name="connsiteX15" fmla="*/ 44023 w 47642"/>
                    <a:gd name="connsiteY15" fmla="*/ 13240 h 62866"/>
                    <a:gd name="connsiteX16" fmla="*/ 37822 w 47642"/>
                    <a:gd name="connsiteY16" fmla="*/ 14535 h 62866"/>
                    <a:gd name="connsiteX17" fmla="*/ 37737 w 47642"/>
                    <a:gd name="connsiteY17" fmla="*/ 14478 h 62866"/>
                    <a:gd name="connsiteX18" fmla="*/ 23735 w 47642"/>
                    <a:gd name="connsiteY18" fmla="*/ 8954 h 62866"/>
                    <a:gd name="connsiteX19" fmla="*/ 14210 w 47642"/>
                    <a:gd name="connsiteY19" fmla="*/ 11906 h 62866"/>
                    <a:gd name="connsiteX20" fmla="*/ 10876 w 47642"/>
                    <a:gd name="connsiteY20" fmla="*/ 17431 h 62866"/>
                    <a:gd name="connsiteX21" fmla="*/ 11543 w 47642"/>
                    <a:gd name="connsiteY21" fmla="*/ 19812 h 62866"/>
                    <a:gd name="connsiteX22" fmla="*/ 13829 w 47642"/>
                    <a:gd name="connsiteY22" fmla="*/ 22098 h 62866"/>
                    <a:gd name="connsiteX23" fmla="*/ 24783 w 47642"/>
                    <a:gd name="connsiteY23" fmla="*/ 26003 h 62866"/>
                    <a:gd name="connsiteX24" fmla="*/ 24783 w 47642"/>
                    <a:gd name="connsiteY24" fmla="*/ 26003 h 62866"/>
                    <a:gd name="connsiteX25" fmla="*/ 36784 w 47642"/>
                    <a:gd name="connsiteY25" fmla="*/ 29623 h 62866"/>
                    <a:gd name="connsiteX26" fmla="*/ 45547 w 47642"/>
                    <a:gd name="connsiteY26" fmla="*/ 36862 h 62866"/>
                    <a:gd name="connsiteX27" fmla="*/ 47643 w 47642"/>
                    <a:gd name="connsiteY27" fmla="*/ 44291 h 62866"/>
                    <a:gd name="connsiteX28" fmla="*/ 40118 w 47642"/>
                    <a:gd name="connsiteY28" fmla="*/ 57817 h 62866"/>
                    <a:gd name="connsiteX29" fmla="*/ 24021 w 47642"/>
                    <a:gd name="connsiteY29" fmla="*/ 62865 h 62866"/>
                    <a:gd name="connsiteX30" fmla="*/ 1637 w 47642"/>
                    <a:gd name="connsiteY30" fmla="*/ 54102 h 62866"/>
                    <a:gd name="connsiteX31" fmla="*/ 970 w 47642"/>
                    <a:gd name="connsiteY31" fmla="*/ 47625 h 6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7642" h="62866">
                      <a:moveTo>
                        <a:pt x="970" y="47625"/>
                      </a:moveTo>
                      <a:cubicBezTo>
                        <a:pt x="2589" y="45730"/>
                        <a:pt x="5428" y="45472"/>
                        <a:pt x="7352" y="47054"/>
                      </a:cubicBezTo>
                      <a:cubicBezTo>
                        <a:pt x="12076" y="51025"/>
                        <a:pt x="17953" y="53369"/>
                        <a:pt x="24116" y="53721"/>
                      </a:cubicBezTo>
                      <a:cubicBezTo>
                        <a:pt x="27993" y="53826"/>
                        <a:pt x="31793" y="52692"/>
                        <a:pt x="34974" y="50483"/>
                      </a:cubicBezTo>
                      <a:cubicBezTo>
                        <a:pt x="37213" y="49149"/>
                        <a:pt x="38642" y="46796"/>
                        <a:pt x="38784" y="44196"/>
                      </a:cubicBezTo>
                      <a:cubicBezTo>
                        <a:pt x="38804" y="43205"/>
                        <a:pt x="38508" y="42234"/>
                        <a:pt x="37927" y="41434"/>
                      </a:cubicBezTo>
                      <a:cubicBezTo>
                        <a:pt x="37279" y="40357"/>
                        <a:pt x="36403" y="39453"/>
                        <a:pt x="35355" y="38767"/>
                      </a:cubicBezTo>
                      <a:cubicBezTo>
                        <a:pt x="31622" y="36709"/>
                        <a:pt x="27564" y="35319"/>
                        <a:pt x="23354" y="34671"/>
                      </a:cubicBezTo>
                      <a:lnTo>
                        <a:pt x="23354" y="34671"/>
                      </a:lnTo>
                      <a:cubicBezTo>
                        <a:pt x="19487" y="34014"/>
                        <a:pt x="15715" y="32899"/>
                        <a:pt x="12114" y="31337"/>
                      </a:cubicBezTo>
                      <a:cubicBezTo>
                        <a:pt x="8819" y="29861"/>
                        <a:pt x="6009" y="27489"/>
                        <a:pt x="4018" y="24479"/>
                      </a:cubicBezTo>
                      <a:cubicBezTo>
                        <a:pt x="2685" y="22336"/>
                        <a:pt x="1989" y="19860"/>
                        <a:pt x="2018" y="17336"/>
                      </a:cubicBezTo>
                      <a:cubicBezTo>
                        <a:pt x="2189" y="12221"/>
                        <a:pt x="4771" y="7487"/>
                        <a:pt x="8971" y="4572"/>
                      </a:cubicBezTo>
                      <a:cubicBezTo>
                        <a:pt x="13315" y="1591"/>
                        <a:pt x="18468" y="-9"/>
                        <a:pt x="23735" y="0"/>
                      </a:cubicBezTo>
                      <a:cubicBezTo>
                        <a:pt x="30660" y="343"/>
                        <a:pt x="37308" y="2800"/>
                        <a:pt x="42785" y="7049"/>
                      </a:cubicBezTo>
                      <a:cubicBezTo>
                        <a:pt x="44785" y="8449"/>
                        <a:pt x="45328" y="11173"/>
                        <a:pt x="44023" y="13240"/>
                      </a:cubicBezTo>
                      <a:cubicBezTo>
                        <a:pt x="42671" y="15307"/>
                        <a:pt x="39899" y="15888"/>
                        <a:pt x="37822" y="14535"/>
                      </a:cubicBezTo>
                      <a:cubicBezTo>
                        <a:pt x="37794" y="14516"/>
                        <a:pt x="37765" y="14497"/>
                        <a:pt x="37737" y="14478"/>
                      </a:cubicBezTo>
                      <a:cubicBezTo>
                        <a:pt x="33746" y="11240"/>
                        <a:pt x="28859" y="9306"/>
                        <a:pt x="23735" y="8954"/>
                      </a:cubicBezTo>
                      <a:cubicBezTo>
                        <a:pt x="20335" y="8954"/>
                        <a:pt x="17010" y="9982"/>
                        <a:pt x="14210" y="11906"/>
                      </a:cubicBezTo>
                      <a:cubicBezTo>
                        <a:pt x="12238" y="13068"/>
                        <a:pt x="10981" y="15145"/>
                        <a:pt x="10876" y="17431"/>
                      </a:cubicBezTo>
                      <a:cubicBezTo>
                        <a:pt x="10819" y="18279"/>
                        <a:pt x="11057" y="19117"/>
                        <a:pt x="11543" y="19812"/>
                      </a:cubicBezTo>
                      <a:cubicBezTo>
                        <a:pt x="12095" y="20755"/>
                        <a:pt x="12886" y="21546"/>
                        <a:pt x="13829" y="22098"/>
                      </a:cubicBezTo>
                      <a:cubicBezTo>
                        <a:pt x="17201" y="24089"/>
                        <a:pt x="20916" y="25413"/>
                        <a:pt x="24783" y="26003"/>
                      </a:cubicBezTo>
                      <a:lnTo>
                        <a:pt x="24783" y="26003"/>
                      </a:lnTo>
                      <a:cubicBezTo>
                        <a:pt x="28917" y="26708"/>
                        <a:pt x="32946" y="27927"/>
                        <a:pt x="36784" y="29623"/>
                      </a:cubicBezTo>
                      <a:cubicBezTo>
                        <a:pt x="40328" y="31166"/>
                        <a:pt x="43366" y="33671"/>
                        <a:pt x="45547" y="36862"/>
                      </a:cubicBezTo>
                      <a:cubicBezTo>
                        <a:pt x="46919" y="39091"/>
                        <a:pt x="47652" y="41672"/>
                        <a:pt x="47643" y="44291"/>
                      </a:cubicBezTo>
                      <a:cubicBezTo>
                        <a:pt x="47490" y="49759"/>
                        <a:pt x="44680" y="54807"/>
                        <a:pt x="40118" y="57817"/>
                      </a:cubicBezTo>
                      <a:cubicBezTo>
                        <a:pt x="35422" y="61160"/>
                        <a:pt x="29783" y="62932"/>
                        <a:pt x="24021" y="62865"/>
                      </a:cubicBezTo>
                      <a:cubicBezTo>
                        <a:pt x="15810" y="62436"/>
                        <a:pt x="7962" y="59360"/>
                        <a:pt x="1637" y="54102"/>
                      </a:cubicBezTo>
                      <a:cubicBezTo>
                        <a:pt x="-258" y="52454"/>
                        <a:pt x="-544" y="49625"/>
                        <a:pt x="970" y="47625"/>
                      </a:cubicBezTo>
                      <a:close/>
                    </a:path>
                  </a:pathLst>
                </a:custGeom>
                <a:solidFill>
                  <a:srgbClr val="FFFFFF"/>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773F289E-29C3-F274-3D38-CEADB49CFBA2}"/>
                    </a:ext>
                  </a:extLst>
                </p:cNvPr>
                <p:cNvSpPr/>
                <p:nvPr/>
              </p:nvSpPr>
              <p:spPr>
                <a:xfrm>
                  <a:off x="9661357" y="2678177"/>
                  <a:ext cx="42422" cy="43538"/>
                </a:xfrm>
                <a:custGeom>
                  <a:avLst/>
                  <a:gdLst>
                    <a:gd name="connsiteX0" fmla="*/ 1 w 42422"/>
                    <a:gd name="connsiteY0" fmla="*/ 21813 h 43538"/>
                    <a:gd name="connsiteX1" fmla="*/ 21337 w 42422"/>
                    <a:gd name="connsiteY1" fmla="*/ 1 h 43538"/>
                    <a:gd name="connsiteX2" fmla="*/ 42387 w 42422"/>
                    <a:gd name="connsiteY2" fmla="*/ 20289 h 43538"/>
                    <a:gd name="connsiteX3" fmla="*/ 42387 w 42422"/>
                    <a:gd name="connsiteY3" fmla="*/ 20289 h 43538"/>
                    <a:gd name="connsiteX4" fmla="*/ 42387 w 42422"/>
                    <a:gd name="connsiteY4" fmla="*/ 21146 h 43538"/>
                    <a:gd name="connsiteX5" fmla="*/ 37815 w 42422"/>
                    <a:gd name="connsiteY5" fmla="*/ 24575 h 43538"/>
                    <a:gd name="connsiteX6" fmla="*/ 10097 w 42422"/>
                    <a:gd name="connsiteY6" fmla="*/ 24575 h 43538"/>
                    <a:gd name="connsiteX7" fmla="*/ 13050 w 42422"/>
                    <a:gd name="connsiteY7" fmla="*/ 30386 h 43538"/>
                    <a:gd name="connsiteX8" fmla="*/ 21432 w 42422"/>
                    <a:gd name="connsiteY8" fmla="*/ 34291 h 43538"/>
                    <a:gd name="connsiteX9" fmla="*/ 30481 w 42422"/>
                    <a:gd name="connsiteY9" fmla="*/ 32100 h 43538"/>
                    <a:gd name="connsiteX10" fmla="*/ 37053 w 42422"/>
                    <a:gd name="connsiteY10" fmla="*/ 32100 h 43538"/>
                    <a:gd name="connsiteX11" fmla="*/ 37148 w 42422"/>
                    <a:gd name="connsiteY11" fmla="*/ 37625 h 43538"/>
                    <a:gd name="connsiteX12" fmla="*/ 37053 w 42422"/>
                    <a:gd name="connsiteY12" fmla="*/ 37720 h 43538"/>
                    <a:gd name="connsiteX13" fmla="*/ 21432 w 42422"/>
                    <a:gd name="connsiteY13" fmla="*/ 43530 h 43538"/>
                    <a:gd name="connsiteX14" fmla="*/ 1 w 42422"/>
                    <a:gd name="connsiteY14" fmla="*/ 21813 h 43538"/>
                    <a:gd name="connsiteX15" fmla="*/ 9526 w 42422"/>
                    <a:gd name="connsiteY15" fmla="*/ 17527 h 43538"/>
                    <a:gd name="connsiteX16" fmla="*/ 34291 w 42422"/>
                    <a:gd name="connsiteY16" fmla="*/ 17527 h 43538"/>
                    <a:gd name="connsiteX17" fmla="*/ 21337 w 42422"/>
                    <a:gd name="connsiteY17" fmla="*/ 8002 h 43538"/>
                    <a:gd name="connsiteX18" fmla="*/ 9526 w 42422"/>
                    <a:gd name="connsiteY18" fmla="*/ 17527 h 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422" h="43538">
                      <a:moveTo>
                        <a:pt x="1" y="21813"/>
                      </a:moveTo>
                      <a:cubicBezTo>
                        <a:pt x="-104" y="9907"/>
                        <a:pt x="9431" y="153"/>
                        <a:pt x="21337" y="1"/>
                      </a:cubicBezTo>
                      <a:cubicBezTo>
                        <a:pt x="32710" y="-104"/>
                        <a:pt x="42073" y="8916"/>
                        <a:pt x="42387" y="20289"/>
                      </a:cubicBezTo>
                      <a:lnTo>
                        <a:pt x="42387" y="20289"/>
                      </a:lnTo>
                      <a:cubicBezTo>
                        <a:pt x="42435" y="20575"/>
                        <a:pt x="42435" y="20861"/>
                        <a:pt x="42387" y="21146"/>
                      </a:cubicBezTo>
                      <a:cubicBezTo>
                        <a:pt x="41997" y="23309"/>
                        <a:pt x="40006" y="24813"/>
                        <a:pt x="37815" y="24575"/>
                      </a:cubicBezTo>
                      <a:lnTo>
                        <a:pt x="10097" y="24575"/>
                      </a:lnTo>
                      <a:cubicBezTo>
                        <a:pt x="10469" y="26766"/>
                        <a:pt x="11498" y="28795"/>
                        <a:pt x="13050" y="30386"/>
                      </a:cubicBezTo>
                      <a:cubicBezTo>
                        <a:pt x="15298" y="32634"/>
                        <a:pt x="18270" y="34015"/>
                        <a:pt x="21432" y="34291"/>
                      </a:cubicBezTo>
                      <a:cubicBezTo>
                        <a:pt x="24613" y="34634"/>
                        <a:pt x="27814" y="33862"/>
                        <a:pt x="30481" y="32100"/>
                      </a:cubicBezTo>
                      <a:cubicBezTo>
                        <a:pt x="32357" y="30433"/>
                        <a:pt x="35177" y="30433"/>
                        <a:pt x="37053" y="32100"/>
                      </a:cubicBezTo>
                      <a:cubicBezTo>
                        <a:pt x="38606" y="33596"/>
                        <a:pt x="38653" y="36072"/>
                        <a:pt x="37148" y="37625"/>
                      </a:cubicBezTo>
                      <a:cubicBezTo>
                        <a:pt x="37120" y="37653"/>
                        <a:pt x="37091" y="37691"/>
                        <a:pt x="37053" y="37720"/>
                      </a:cubicBezTo>
                      <a:cubicBezTo>
                        <a:pt x="32796" y="41616"/>
                        <a:pt x="27195" y="43692"/>
                        <a:pt x="21432" y="43530"/>
                      </a:cubicBezTo>
                      <a:cubicBezTo>
                        <a:pt x="9554" y="43378"/>
                        <a:pt x="1" y="33700"/>
                        <a:pt x="1" y="21813"/>
                      </a:cubicBezTo>
                      <a:close/>
                      <a:moveTo>
                        <a:pt x="9526" y="17527"/>
                      </a:moveTo>
                      <a:lnTo>
                        <a:pt x="34291" y="17527"/>
                      </a:lnTo>
                      <a:cubicBezTo>
                        <a:pt x="32291" y="12021"/>
                        <a:pt x="27185" y="8269"/>
                        <a:pt x="21337" y="8002"/>
                      </a:cubicBezTo>
                      <a:cubicBezTo>
                        <a:pt x="15679" y="8078"/>
                        <a:pt x="10802" y="12012"/>
                        <a:pt x="9526" y="17527"/>
                      </a:cubicBezTo>
                      <a:close/>
                    </a:path>
                  </a:pathLst>
                </a:custGeom>
                <a:solidFill>
                  <a:srgbClr val="FFFFFF"/>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3C17A216-3719-1603-75FD-E60E2C83E212}"/>
                    </a:ext>
                  </a:extLst>
                </p:cNvPr>
                <p:cNvSpPr/>
                <p:nvPr/>
              </p:nvSpPr>
              <p:spPr>
                <a:xfrm>
                  <a:off x="9712982" y="2678178"/>
                  <a:ext cx="41626" cy="43720"/>
                </a:xfrm>
                <a:custGeom>
                  <a:avLst/>
                  <a:gdLst>
                    <a:gd name="connsiteX0" fmla="*/ 41626 w 41626"/>
                    <a:gd name="connsiteY0" fmla="*/ 21907 h 43720"/>
                    <a:gd name="connsiteX1" fmla="*/ 41626 w 41626"/>
                    <a:gd name="connsiteY1" fmla="*/ 39052 h 43720"/>
                    <a:gd name="connsiteX2" fmla="*/ 36959 w 41626"/>
                    <a:gd name="connsiteY2" fmla="*/ 43720 h 43720"/>
                    <a:gd name="connsiteX3" fmla="*/ 32387 w 41626"/>
                    <a:gd name="connsiteY3" fmla="*/ 39910 h 43720"/>
                    <a:gd name="connsiteX4" fmla="*/ 20767 w 41626"/>
                    <a:gd name="connsiteY4" fmla="*/ 43720 h 43720"/>
                    <a:gd name="connsiteX5" fmla="*/ 5908 w 41626"/>
                    <a:gd name="connsiteY5" fmla="*/ 37338 h 43720"/>
                    <a:gd name="connsiteX6" fmla="*/ 2 w 41626"/>
                    <a:gd name="connsiteY6" fmla="*/ 21907 h 43720"/>
                    <a:gd name="connsiteX7" fmla="*/ 5908 w 41626"/>
                    <a:gd name="connsiteY7" fmla="*/ 6572 h 43720"/>
                    <a:gd name="connsiteX8" fmla="*/ 32387 w 41626"/>
                    <a:gd name="connsiteY8" fmla="*/ 3810 h 43720"/>
                    <a:gd name="connsiteX9" fmla="*/ 36959 w 41626"/>
                    <a:gd name="connsiteY9" fmla="*/ 0 h 43720"/>
                    <a:gd name="connsiteX10" fmla="*/ 41626 w 41626"/>
                    <a:gd name="connsiteY10" fmla="*/ 4667 h 43720"/>
                    <a:gd name="connsiteX11" fmla="*/ 41626 w 41626"/>
                    <a:gd name="connsiteY11" fmla="*/ 4763 h 43720"/>
                    <a:gd name="connsiteX12" fmla="*/ 32101 w 41626"/>
                    <a:gd name="connsiteY12" fmla="*/ 21907 h 43720"/>
                    <a:gd name="connsiteX13" fmla="*/ 28768 w 41626"/>
                    <a:gd name="connsiteY13" fmla="*/ 12954 h 43720"/>
                    <a:gd name="connsiteX14" fmla="*/ 20576 w 41626"/>
                    <a:gd name="connsiteY14" fmla="*/ 9334 h 43720"/>
                    <a:gd name="connsiteX15" fmla="*/ 12480 w 41626"/>
                    <a:gd name="connsiteY15" fmla="*/ 12954 h 43720"/>
                    <a:gd name="connsiteX16" fmla="*/ 9146 w 41626"/>
                    <a:gd name="connsiteY16" fmla="*/ 21907 h 43720"/>
                    <a:gd name="connsiteX17" fmla="*/ 12480 w 41626"/>
                    <a:gd name="connsiteY17" fmla="*/ 31432 h 43720"/>
                    <a:gd name="connsiteX18" fmla="*/ 20576 w 41626"/>
                    <a:gd name="connsiteY18" fmla="*/ 34861 h 43720"/>
                    <a:gd name="connsiteX19" fmla="*/ 28768 w 41626"/>
                    <a:gd name="connsiteY19" fmla="*/ 31432 h 43720"/>
                    <a:gd name="connsiteX20" fmla="*/ 32292 w 41626"/>
                    <a:gd name="connsiteY20" fmla="*/ 21907 h 4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626" h="43720">
                      <a:moveTo>
                        <a:pt x="41626" y="21907"/>
                      </a:moveTo>
                      <a:lnTo>
                        <a:pt x="41626" y="39052"/>
                      </a:lnTo>
                      <a:cubicBezTo>
                        <a:pt x="41626" y="41634"/>
                        <a:pt x="39540" y="43720"/>
                        <a:pt x="36959" y="43720"/>
                      </a:cubicBezTo>
                      <a:cubicBezTo>
                        <a:pt x="34740" y="43643"/>
                        <a:pt x="32863" y="42072"/>
                        <a:pt x="32387" y="39910"/>
                      </a:cubicBezTo>
                      <a:cubicBezTo>
                        <a:pt x="29034" y="42424"/>
                        <a:pt x="24958" y="43758"/>
                        <a:pt x="20767" y="43720"/>
                      </a:cubicBezTo>
                      <a:cubicBezTo>
                        <a:pt x="15147" y="43710"/>
                        <a:pt x="9784" y="41405"/>
                        <a:pt x="5908" y="37338"/>
                      </a:cubicBezTo>
                      <a:cubicBezTo>
                        <a:pt x="2050" y="33128"/>
                        <a:pt x="-55" y="27613"/>
                        <a:pt x="2" y="21907"/>
                      </a:cubicBezTo>
                      <a:cubicBezTo>
                        <a:pt x="-74" y="16231"/>
                        <a:pt x="2040" y="10735"/>
                        <a:pt x="5908" y="6572"/>
                      </a:cubicBezTo>
                      <a:cubicBezTo>
                        <a:pt x="12728" y="-981"/>
                        <a:pt x="24148" y="-2172"/>
                        <a:pt x="32387" y="3810"/>
                      </a:cubicBezTo>
                      <a:cubicBezTo>
                        <a:pt x="32835" y="1629"/>
                        <a:pt x="34730" y="48"/>
                        <a:pt x="36959" y="0"/>
                      </a:cubicBezTo>
                      <a:cubicBezTo>
                        <a:pt x="39540" y="0"/>
                        <a:pt x="41626" y="2086"/>
                        <a:pt x="41626" y="4667"/>
                      </a:cubicBezTo>
                      <a:cubicBezTo>
                        <a:pt x="41626" y="4696"/>
                        <a:pt x="41626" y="4734"/>
                        <a:pt x="41626" y="4763"/>
                      </a:cubicBezTo>
                      <a:close/>
                      <a:moveTo>
                        <a:pt x="32101" y="21907"/>
                      </a:moveTo>
                      <a:cubicBezTo>
                        <a:pt x="32187" y="18602"/>
                        <a:pt x="30996" y="15392"/>
                        <a:pt x="28768" y="12954"/>
                      </a:cubicBezTo>
                      <a:cubicBezTo>
                        <a:pt x="26682" y="10639"/>
                        <a:pt x="23700" y="9315"/>
                        <a:pt x="20576" y="9334"/>
                      </a:cubicBezTo>
                      <a:cubicBezTo>
                        <a:pt x="17471" y="9268"/>
                        <a:pt x="14499" y="10601"/>
                        <a:pt x="12480" y="12954"/>
                      </a:cubicBezTo>
                      <a:cubicBezTo>
                        <a:pt x="10251" y="15392"/>
                        <a:pt x="9060" y="18602"/>
                        <a:pt x="9146" y="21907"/>
                      </a:cubicBezTo>
                      <a:cubicBezTo>
                        <a:pt x="8956" y="25394"/>
                        <a:pt x="10156" y="28823"/>
                        <a:pt x="12480" y="31432"/>
                      </a:cubicBezTo>
                      <a:cubicBezTo>
                        <a:pt x="14585" y="33652"/>
                        <a:pt x="17519" y="34900"/>
                        <a:pt x="20576" y="34861"/>
                      </a:cubicBezTo>
                      <a:cubicBezTo>
                        <a:pt x="23653" y="34871"/>
                        <a:pt x="26615" y="33633"/>
                        <a:pt x="28768" y="31432"/>
                      </a:cubicBezTo>
                      <a:cubicBezTo>
                        <a:pt x="31158" y="28851"/>
                        <a:pt x="32435" y="25422"/>
                        <a:pt x="32292" y="21907"/>
                      </a:cubicBezTo>
                      <a:close/>
                    </a:path>
                  </a:pathLst>
                </a:custGeom>
                <a:solidFill>
                  <a:srgbClr val="FFFFFF"/>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D0483745-A31C-804A-E162-53D82B255512}"/>
                    </a:ext>
                  </a:extLst>
                </p:cNvPr>
                <p:cNvSpPr/>
                <p:nvPr/>
              </p:nvSpPr>
              <p:spPr>
                <a:xfrm>
                  <a:off x="9771562" y="2678083"/>
                  <a:ext cx="27051" cy="43910"/>
                </a:xfrm>
                <a:custGeom>
                  <a:avLst/>
                  <a:gdLst>
                    <a:gd name="connsiteX0" fmla="*/ 27051 w 27051"/>
                    <a:gd name="connsiteY0" fmla="*/ 4763 h 43910"/>
                    <a:gd name="connsiteX1" fmla="*/ 22384 w 27051"/>
                    <a:gd name="connsiteY1" fmla="*/ 9334 h 43910"/>
                    <a:gd name="connsiteX2" fmla="*/ 17145 w 27051"/>
                    <a:gd name="connsiteY2" fmla="*/ 11049 h 43910"/>
                    <a:gd name="connsiteX3" fmla="*/ 13145 w 27051"/>
                    <a:gd name="connsiteY3" fmla="*/ 15240 h 43910"/>
                    <a:gd name="connsiteX4" fmla="*/ 9525 w 27051"/>
                    <a:gd name="connsiteY4" fmla="*/ 22574 h 43910"/>
                    <a:gd name="connsiteX5" fmla="*/ 9525 w 27051"/>
                    <a:gd name="connsiteY5" fmla="*/ 39148 h 43910"/>
                    <a:gd name="connsiteX6" fmla="*/ 4763 w 27051"/>
                    <a:gd name="connsiteY6" fmla="*/ 43910 h 43910"/>
                    <a:gd name="connsiteX7" fmla="*/ 0 w 27051"/>
                    <a:gd name="connsiteY7" fmla="*/ 39148 h 43910"/>
                    <a:gd name="connsiteX8" fmla="*/ 0 w 27051"/>
                    <a:gd name="connsiteY8" fmla="*/ 4763 h 43910"/>
                    <a:gd name="connsiteX9" fmla="*/ 4763 w 27051"/>
                    <a:gd name="connsiteY9" fmla="*/ 0 h 43910"/>
                    <a:gd name="connsiteX10" fmla="*/ 9525 w 27051"/>
                    <a:gd name="connsiteY10" fmla="*/ 4763 h 43910"/>
                    <a:gd name="connsiteX11" fmla="*/ 9525 w 27051"/>
                    <a:gd name="connsiteY11" fmla="*/ 5334 h 43910"/>
                    <a:gd name="connsiteX12" fmla="*/ 11430 w 27051"/>
                    <a:gd name="connsiteY12" fmla="*/ 3619 h 43910"/>
                    <a:gd name="connsiteX13" fmla="*/ 22384 w 27051"/>
                    <a:gd name="connsiteY13" fmla="*/ 190 h 43910"/>
                    <a:gd name="connsiteX14" fmla="*/ 27051 w 27051"/>
                    <a:gd name="connsiteY14" fmla="*/ 4667 h 43910"/>
                    <a:gd name="connsiteX15" fmla="*/ 27051 w 27051"/>
                    <a:gd name="connsiteY15" fmla="*/ 4763 h 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51" h="43910">
                      <a:moveTo>
                        <a:pt x="27051" y="4763"/>
                      </a:moveTo>
                      <a:cubicBezTo>
                        <a:pt x="27004" y="7306"/>
                        <a:pt x="24927" y="9334"/>
                        <a:pt x="22384" y="9334"/>
                      </a:cubicBezTo>
                      <a:cubicBezTo>
                        <a:pt x="20498" y="9306"/>
                        <a:pt x="18650" y="9906"/>
                        <a:pt x="17145" y="11049"/>
                      </a:cubicBezTo>
                      <a:cubicBezTo>
                        <a:pt x="15516" y="12125"/>
                        <a:pt x="14145" y="13564"/>
                        <a:pt x="13145" y="15240"/>
                      </a:cubicBezTo>
                      <a:cubicBezTo>
                        <a:pt x="11582" y="17497"/>
                        <a:pt x="10363" y="19964"/>
                        <a:pt x="9525" y="22574"/>
                      </a:cubicBezTo>
                      <a:lnTo>
                        <a:pt x="9525" y="39148"/>
                      </a:lnTo>
                      <a:cubicBezTo>
                        <a:pt x="9525" y="41777"/>
                        <a:pt x="7391" y="43910"/>
                        <a:pt x="4763" y="43910"/>
                      </a:cubicBezTo>
                      <a:cubicBezTo>
                        <a:pt x="2134" y="43910"/>
                        <a:pt x="0" y="41777"/>
                        <a:pt x="0" y="39148"/>
                      </a:cubicBezTo>
                      <a:lnTo>
                        <a:pt x="0" y="4763"/>
                      </a:lnTo>
                      <a:cubicBezTo>
                        <a:pt x="0" y="2134"/>
                        <a:pt x="2134" y="0"/>
                        <a:pt x="4763" y="0"/>
                      </a:cubicBezTo>
                      <a:cubicBezTo>
                        <a:pt x="7391" y="0"/>
                        <a:pt x="9525" y="2134"/>
                        <a:pt x="9525" y="4763"/>
                      </a:cubicBezTo>
                      <a:lnTo>
                        <a:pt x="9525" y="5334"/>
                      </a:lnTo>
                      <a:cubicBezTo>
                        <a:pt x="10087" y="4686"/>
                        <a:pt x="10725" y="4115"/>
                        <a:pt x="11430" y="3619"/>
                      </a:cubicBezTo>
                      <a:cubicBezTo>
                        <a:pt x="14640" y="1381"/>
                        <a:pt x="18469" y="181"/>
                        <a:pt x="22384" y="190"/>
                      </a:cubicBezTo>
                      <a:cubicBezTo>
                        <a:pt x="24908" y="133"/>
                        <a:pt x="26994" y="2143"/>
                        <a:pt x="27051" y="4667"/>
                      </a:cubicBezTo>
                      <a:cubicBezTo>
                        <a:pt x="27051" y="4696"/>
                        <a:pt x="27051" y="4734"/>
                        <a:pt x="27051" y="4763"/>
                      </a:cubicBezTo>
                      <a:close/>
                    </a:path>
                  </a:pathLst>
                </a:custGeom>
                <a:solidFill>
                  <a:srgbClr val="FFFFFF"/>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2EDFE333-C156-547A-0E86-35440FFDC291}"/>
                    </a:ext>
                  </a:extLst>
                </p:cNvPr>
                <p:cNvSpPr/>
                <p:nvPr/>
              </p:nvSpPr>
              <p:spPr>
                <a:xfrm>
                  <a:off x="9804805" y="2678178"/>
                  <a:ext cx="37915" cy="43719"/>
                </a:xfrm>
                <a:custGeom>
                  <a:avLst/>
                  <a:gdLst>
                    <a:gd name="connsiteX0" fmla="*/ 0 w 37915"/>
                    <a:gd name="connsiteY0" fmla="*/ 21907 h 43719"/>
                    <a:gd name="connsiteX1" fmla="*/ 22193 w 37915"/>
                    <a:gd name="connsiteY1" fmla="*/ 0 h 43719"/>
                    <a:gd name="connsiteX2" fmla="*/ 36100 w 37915"/>
                    <a:gd name="connsiteY2" fmla="*/ 4763 h 43719"/>
                    <a:gd name="connsiteX3" fmla="*/ 37052 w 37915"/>
                    <a:gd name="connsiteY3" fmla="*/ 11240 h 43719"/>
                    <a:gd name="connsiteX4" fmla="*/ 30480 w 37915"/>
                    <a:gd name="connsiteY4" fmla="*/ 12192 h 43719"/>
                    <a:gd name="connsiteX5" fmla="*/ 22193 w 37915"/>
                    <a:gd name="connsiteY5" fmla="*/ 9334 h 43719"/>
                    <a:gd name="connsiteX6" fmla="*/ 9239 w 37915"/>
                    <a:gd name="connsiteY6" fmla="*/ 21907 h 43719"/>
                    <a:gd name="connsiteX7" fmla="*/ 22193 w 37915"/>
                    <a:gd name="connsiteY7" fmla="*/ 34385 h 43719"/>
                    <a:gd name="connsiteX8" fmla="*/ 30480 w 37915"/>
                    <a:gd name="connsiteY8" fmla="*/ 31623 h 43719"/>
                    <a:gd name="connsiteX9" fmla="*/ 37052 w 37915"/>
                    <a:gd name="connsiteY9" fmla="*/ 32575 h 43719"/>
                    <a:gd name="connsiteX10" fmla="*/ 36100 w 37915"/>
                    <a:gd name="connsiteY10" fmla="*/ 39052 h 43719"/>
                    <a:gd name="connsiteX11" fmla="*/ 22193 w 37915"/>
                    <a:gd name="connsiteY11" fmla="*/ 43720 h 43719"/>
                    <a:gd name="connsiteX12" fmla="*/ 0 w 37915"/>
                    <a:gd name="connsiteY12" fmla="*/ 21907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915" h="43719">
                      <a:moveTo>
                        <a:pt x="0" y="21907"/>
                      </a:moveTo>
                      <a:cubicBezTo>
                        <a:pt x="152" y="9763"/>
                        <a:pt x="10049" y="0"/>
                        <a:pt x="22193" y="0"/>
                      </a:cubicBezTo>
                      <a:cubicBezTo>
                        <a:pt x="27222" y="48"/>
                        <a:pt x="32099" y="1715"/>
                        <a:pt x="36100" y="4763"/>
                      </a:cubicBezTo>
                      <a:cubicBezTo>
                        <a:pt x="38090" y="6325"/>
                        <a:pt x="38500" y="9173"/>
                        <a:pt x="37052" y="11240"/>
                      </a:cubicBezTo>
                      <a:cubicBezTo>
                        <a:pt x="35481" y="13287"/>
                        <a:pt x="32566" y="13706"/>
                        <a:pt x="30480" y="12192"/>
                      </a:cubicBezTo>
                      <a:cubicBezTo>
                        <a:pt x="28108" y="10354"/>
                        <a:pt x="25194" y="9344"/>
                        <a:pt x="22193" y="9334"/>
                      </a:cubicBezTo>
                      <a:cubicBezTo>
                        <a:pt x="15202" y="9382"/>
                        <a:pt x="9496" y="14926"/>
                        <a:pt x="9239" y="21907"/>
                      </a:cubicBezTo>
                      <a:cubicBezTo>
                        <a:pt x="9449" y="28899"/>
                        <a:pt x="15202" y="34442"/>
                        <a:pt x="22193" y="34385"/>
                      </a:cubicBezTo>
                      <a:cubicBezTo>
                        <a:pt x="25184" y="34395"/>
                        <a:pt x="28089" y="33423"/>
                        <a:pt x="30480" y="31623"/>
                      </a:cubicBezTo>
                      <a:cubicBezTo>
                        <a:pt x="32566" y="30108"/>
                        <a:pt x="35481" y="30528"/>
                        <a:pt x="37052" y="32575"/>
                      </a:cubicBezTo>
                      <a:cubicBezTo>
                        <a:pt x="38452" y="34652"/>
                        <a:pt x="38043" y="37462"/>
                        <a:pt x="36100" y="39052"/>
                      </a:cubicBezTo>
                      <a:cubicBezTo>
                        <a:pt x="32052" y="41986"/>
                        <a:pt x="27194" y="43615"/>
                        <a:pt x="22193" y="43720"/>
                      </a:cubicBezTo>
                      <a:cubicBezTo>
                        <a:pt x="10058" y="43777"/>
                        <a:pt x="152" y="34033"/>
                        <a:pt x="0" y="21907"/>
                      </a:cubicBezTo>
                      <a:close/>
                    </a:path>
                  </a:pathLst>
                </a:custGeom>
                <a:solidFill>
                  <a:srgbClr val="FFFFFF"/>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AD15BEB0-67D4-20AD-A4FD-B5402527A281}"/>
                    </a:ext>
                  </a:extLst>
                </p:cNvPr>
                <p:cNvSpPr/>
                <p:nvPr/>
              </p:nvSpPr>
              <p:spPr>
                <a:xfrm>
                  <a:off x="9857954" y="2661612"/>
                  <a:ext cx="38197" cy="61241"/>
                </a:xfrm>
                <a:custGeom>
                  <a:avLst/>
                  <a:gdLst>
                    <a:gd name="connsiteX0" fmla="*/ 9525 w 38197"/>
                    <a:gd name="connsiteY0" fmla="*/ 55428 h 61241"/>
                    <a:gd name="connsiteX1" fmla="*/ 3801 w 38197"/>
                    <a:gd name="connsiteY1" fmla="*/ 59229 h 61241"/>
                    <a:gd name="connsiteX2" fmla="*/ 0 w 38197"/>
                    <a:gd name="connsiteY2" fmla="*/ 55428 h 61241"/>
                    <a:gd name="connsiteX3" fmla="*/ 0 w 38197"/>
                    <a:gd name="connsiteY3" fmla="*/ 3898 h 61241"/>
                    <a:gd name="connsiteX4" fmla="*/ 5715 w 38197"/>
                    <a:gd name="connsiteY4" fmla="*/ 98 h 61241"/>
                    <a:gd name="connsiteX5" fmla="*/ 9525 w 38197"/>
                    <a:gd name="connsiteY5" fmla="*/ 3898 h 61241"/>
                    <a:gd name="connsiteX6" fmla="*/ 9525 w 38197"/>
                    <a:gd name="connsiteY6" fmla="*/ 19138 h 61241"/>
                    <a:gd name="connsiteX7" fmla="*/ 35547 w 38197"/>
                    <a:gd name="connsiteY7" fmla="*/ 26110 h 61241"/>
                    <a:gd name="connsiteX8" fmla="*/ 38100 w 38197"/>
                    <a:gd name="connsiteY8" fmla="*/ 35712 h 61241"/>
                    <a:gd name="connsiteX9" fmla="*/ 38100 w 38197"/>
                    <a:gd name="connsiteY9" fmla="*/ 55428 h 61241"/>
                    <a:gd name="connsiteX10" fmla="*/ 34290 w 38197"/>
                    <a:gd name="connsiteY10" fmla="*/ 61143 h 61241"/>
                    <a:gd name="connsiteX11" fmla="*/ 28575 w 38197"/>
                    <a:gd name="connsiteY11" fmla="*/ 57343 h 61241"/>
                    <a:gd name="connsiteX12" fmla="*/ 28575 w 38197"/>
                    <a:gd name="connsiteY12" fmla="*/ 55428 h 61241"/>
                    <a:gd name="connsiteX13" fmla="*/ 28575 w 38197"/>
                    <a:gd name="connsiteY13" fmla="*/ 35807 h 61241"/>
                    <a:gd name="connsiteX14" fmla="*/ 19050 w 38197"/>
                    <a:gd name="connsiteY14" fmla="*/ 26282 h 61241"/>
                    <a:gd name="connsiteX15" fmla="*/ 9525 w 38197"/>
                    <a:gd name="connsiteY15" fmla="*/ 35807 h 6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7" h="61241">
                      <a:moveTo>
                        <a:pt x="9525" y="55428"/>
                      </a:moveTo>
                      <a:cubicBezTo>
                        <a:pt x="8992" y="58057"/>
                        <a:pt x="6439" y="59762"/>
                        <a:pt x="3801" y="59229"/>
                      </a:cubicBezTo>
                      <a:cubicBezTo>
                        <a:pt x="1886" y="58848"/>
                        <a:pt x="381" y="57343"/>
                        <a:pt x="0" y="55428"/>
                      </a:cubicBezTo>
                      <a:lnTo>
                        <a:pt x="0" y="3898"/>
                      </a:lnTo>
                      <a:cubicBezTo>
                        <a:pt x="533" y="1269"/>
                        <a:pt x="3086" y="-436"/>
                        <a:pt x="5715" y="98"/>
                      </a:cubicBezTo>
                      <a:cubicBezTo>
                        <a:pt x="7639" y="479"/>
                        <a:pt x="9135" y="1984"/>
                        <a:pt x="9525" y="3898"/>
                      </a:cubicBezTo>
                      <a:lnTo>
                        <a:pt x="9525" y="19138"/>
                      </a:lnTo>
                      <a:cubicBezTo>
                        <a:pt x="18640" y="13880"/>
                        <a:pt x="30289" y="16995"/>
                        <a:pt x="35547" y="26110"/>
                      </a:cubicBezTo>
                      <a:cubicBezTo>
                        <a:pt x="37233" y="29025"/>
                        <a:pt x="38110" y="32340"/>
                        <a:pt x="38100" y="35712"/>
                      </a:cubicBezTo>
                      <a:lnTo>
                        <a:pt x="38100" y="55428"/>
                      </a:lnTo>
                      <a:cubicBezTo>
                        <a:pt x="38633" y="58057"/>
                        <a:pt x="36929" y="60620"/>
                        <a:pt x="34290" y="61143"/>
                      </a:cubicBezTo>
                      <a:cubicBezTo>
                        <a:pt x="31661" y="61677"/>
                        <a:pt x="29108" y="59972"/>
                        <a:pt x="28575" y="57343"/>
                      </a:cubicBezTo>
                      <a:cubicBezTo>
                        <a:pt x="28451" y="56714"/>
                        <a:pt x="28451" y="56057"/>
                        <a:pt x="28575" y="55428"/>
                      </a:cubicBezTo>
                      <a:lnTo>
                        <a:pt x="28575" y="35807"/>
                      </a:lnTo>
                      <a:cubicBezTo>
                        <a:pt x="28575" y="30549"/>
                        <a:pt x="24308" y="26282"/>
                        <a:pt x="19050" y="26282"/>
                      </a:cubicBezTo>
                      <a:cubicBezTo>
                        <a:pt x="13792" y="26282"/>
                        <a:pt x="9525" y="30549"/>
                        <a:pt x="9525" y="35807"/>
                      </a:cubicBezTo>
                      <a:close/>
                    </a:path>
                  </a:pathLst>
                </a:custGeom>
                <a:solidFill>
                  <a:srgbClr val="FFFFFF"/>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1EDEF84F-EFDC-71C3-F400-C07BFBA97501}"/>
                    </a:ext>
                  </a:extLst>
                </p:cNvPr>
                <p:cNvSpPr/>
                <p:nvPr/>
              </p:nvSpPr>
              <p:spPr>
                <a:xfrm>
                  <a:off x="9595159" y="2457864"/>
                  <a:ext cx="198787" cy="21337"/>
                </a:xfrm>
                <a:custGeom>
                  <a:avLst/>
                  <a:gdLst>
                    <a:gd name="connsiteX0" fmla="*/ 187929 w 198787"/>
                    <a:gd name="connsiteY0" fmla="*/ 21337 h 21337"/>
                    <a:gd name="connsiteX1" fmla="*/ 10954 w 198787"/>
                    <a:gd name="connsiteY1" fmla="*/ 21337 h 21337"/>
                    <a:gd name="connsiteX2" fmla="*/ 1 w 198787"/>
                    <a:gd name="connsiteY2" fmla="*/ 10954 h 21337"/>
                    <a:gd name="connsiteX3" fmla="*/ 1 w 198787"/>
                    <a:gd name="connsiteY3" fmla="*/ 10954 h 21337"/>
                    <a:gd name="connsiteX4" fmla="*/ 10764 w 198787"/>
                    <a:gd name="connsiteY4" fmla="*/ 1 h 21337"/>
                    <a:gd name="connsiteX5" fmla="*/ 10954 w 198787"/>
                    <a:gd name="connsiteY5" fmla="*/ 1 h 21337"/>
                    <a:gd name="connsiteX6" fmla="*/ 187929 w 198787"/>
                    <a:gd name="connsiteY6" fmla="*/ 1 h 21337"/>
                    <a:gd name="connsiteX7" fmla="*/ 198787 w 198787"/>
                    <a:gd name="connsiteY7" fmla="*/ 10859 h 21337"/>
                    <a:gd name="connsiteX8" fmla="*/ 198787 w 198787"/>
                    <a:gd name="connsiteY8" fmla="*/ 10954 h 21337"/>
                    <a:gd name="connsiteX9" fmla="*/ 198787 w 198787"/>
                    <a:gd name="connsiteY9" fmla="*/ 10954 h 21337"/>
                    <a:gd name="connsiteX10" fmla="*/ 187929 w 198787"/>
                    <a:gd name="connsiteY10" fmla="*/ 21337 h 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787" h="21337">
                      <a:moveTo>
                        <a:pt x="187929" y="21337"/>
                      </a:moveTo>
                      <a:lnTo>
                        <a:pt x="10954" y="21337"/>
                      </a:lnTo>
                      <a:cubicBezTo>
                        <a:pt x="5106" y="21394"/>
                        <a:pt x="258" y="16802"/>
                        <a:pt x="1" y="10954"/>
                      </a:cubicBezTo>
                      <a:lnTo>
                        <a:pt x="1" y="10954"/>
                      </a:lnTo>
                      <a:cubicBezTo>
                        <a:pt x="-57" y="4958"/>
                        <a:pt x="4763" y="53"/>
                        <a:pt x="10764" y="1"/>
                      </a:cubicBezTo>
                      <a:cubicBezTo>
                        <a:pt x="10831" y="0"/>
                        <a:pt x="10888" y="0"/>
                        <a:pt x="10954" y="1"/>
                      </a:cubicBezTo>
                      <a:lnTo>
                        <a:pt x="187929" y="1"/>
                      </a:lnTo>
                      <a:cubicBezTo>
                        <a:pt x="193930" y="1"/>
                        <a:pt x="198787" y="4862"/>
                        <a:pt x="198787" y="10859"/>
                      </a:cubicBezTo>
                      <a:cubicBezTo>
                        <a:pt x="198787" y="10891"/>
                        <a:pt x="198787" y="10923"/>
                        <a:pt x="198787" y="10954"/>
                      </a:cubicBezTo>
                      <a:lnTo>
                        <a:pt x="198787" y="10954"/>
                      </a:lnTo>
                      <a:cubicBezTo>
                        <a:pt x="198530" y="16765"/>
                        <a:pt x="193749" y="21342"/>
                        <a:pt x="187929" y="21337"/>
                      </a:cubicBezTo>
                      <a:close/>
                    </a:path>
                  </a:pathLst>
                </a:custGeom>
                <a:solidFill>
                  <a:srgbClr val="263238"/>
                </a:solidFill>
                <a:ln w="9525" cap="flat">
                  <a:noFill/>
                  <a:prstDash val="solid"/>
                  <a:miter/>
                </a:ln>
              </p:spPr>
              <p:txBody>
                <a:bodyPr rtlCol="0" anchor="ctr"/>
                <a:lstStyle/>
                <a:p>
                  <a:endParaRPr lang="zh-CN" altLang="en-US"/>
                </a:p>
              </p:txBody>
            </p:sp>
          </p:grpSp>
          <p:grpSp>
            <p:nvGrpSpPr>
              <p:cNvPr id="261" name="图形 4">
                <a:extLst>
                  <a:ext uri="{FF2B5EF4-FFF2-40B4-BE49-F238E27FC236}">
                    <a16:creationId xmlns:a16="http://schemas.microsoft.com/office/drawing/2014/main" id="{0459FB4D-4251-582B-C3D4-7CD9AEA7C63E}"/>
                  </a:ext>
                </a:extLst>
              </p:cNvPr>
              <p:cNvGrpSpPr/>
              <p:nvPr/>
            </p:nvGrpSpPr>
            <p:grpSpPr>
              <a:xfrm>
                <a:off x="9900289" y="3320126"/>
                <a:ext cx="1710836" cy="2625527"/>
                <a:chOff x="9900289" y="3320126"/>
                <a:chExt cx="1710836" cy="2625527"/>
              </a:xfrm>
            </p:grpSpPr>
            <p:sp>
              <p:nvSpPr>
                <p:cNvPr id="262" name="任意多边形: 形状 261">
                  <a:extLst>
                    <a:ext uri="{FF2B5EF4-FFF2-40B4-BE49-F238E27FC236}">
                      <a16:creationId xmlns:a16="http://schemas.microsoft.com/office/drawing/2014/main" id="{DD2C0A26-B5E0-527E-6904-D633F0A9F8B8}"/>
                    </a:ext>
                  </a:extLst>
                </p:cNvPr>
                <p:cNvSpPr/>
                <p:nvPr/>
              </p:nvSpPr>
              <p:spPr>
                <a:xfrm>
                  <a:off x="10470507" y="4821970"/>
                  <a:ext cx="200406" cy="1057656"/>
                </a:xfrm>
                <a:custGeom>
                  <a:avLst/>
                  <a:gdLst>
                    <a:gd name="connsiteX0" fmla="*/ 200406 w 200406"/>
                    <a:gd name="connsiteY0" fmla="*/ 0 h 1057656"/>
                    <a:gd name="connsiteX1" fmla="*/ 177832 w 200406"/>
                    <a:gd name="connsiteY1" fmla="*/ 135541 h 1057656"/>
                    <a:gd name="connsiteX2" fmla="*/ 24765 w 200406"/>
                    <a:gd name="connsiteY2" fmla="*/ 1057656 h 1057656"/>
                    <a:gd name="connsiteX3" fmla="*/ 0 w 200406"/>
                    <a:gd name="connsiteY3" fmla="*/ 1057656 h 1057656"/>
                    <a:gd name="connsiteX4" fmla="*/ 111347 w 200406"/>
                    <a:gd name="connsiteY4" fmla="*/ 135541 h 1057656"/>
                    <a:gd name="connsiteX5" fmla="*/ 127826 w 200406"/>
                    <a:gd name="connsiteY5" fmla="*/ 0 h 1057656"/>
                    <a:gd name="connsiteX6" fmla="*/ 200406 w 200406"/>
                    <a:gd name="connsiteY6" fmla="*/ 0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6" h="1057656">
                      <a:moveTo>
                        <a:pt x="200406" y="0"/>
                      </a:moveTo>
                      <a:lnTo>
                        <a:pt x="177832" y="135541"/>
                      </a:lnTo>
                      <a:lnTo>
                        <a:pt x="24765" y="1057656"/>
                      </a:lnTo>
                      <a:lnTo>
                        <a:pt x="0" y="1057656"/>
                      </a:lnTo>
                      <a:lnTo>
                        <a:pt x="111347" y="135541"/>
                      </a:lnTo>
                      <a:lnTo>
                        <a:pt x="127826" y="0"/>
                      </a:lnTo>
                      <a:lnTo>
                        <a:pt x="200406" y="0"/>
                      </a:lnTo>
                      <a:close/>
                    </a:path>
                  </a:pathLst>
                </a:custGeom>
                <a:solidFill>
                  <a:srgbClr val="DBDBDB"/>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F05E6288-0408-E92C-DD18-3CF36F7324BE}"/>
                    </a:ext>
                  </a:extLst>
                </p:cNvPr>
                <p:cNvSpPr/>
                <p:nvPr/>
              </p:nvSpPr>
              <p:spPr>
                <a:xfrm>
                  <a:off x="10581854" y="4821970"/>
                  <a:ext cx="89058" cy="135540"/>
                </a:xfrm>
                <a:custGeom>
                  <a:avLst/>
                  <a:gdLst>
                    <a:gd name="connsiteX0" fmla="*/ 16478 w 89058"/>
                    <a:gd name="connsiteY0" fmla="*/ 0 h 135540"/>
                    <a:gd name="connsiteX1" fmla="*/ 89059 w 89058"/>
                    <a:gd name="connsiteY1" fmla="*/ 0 h 135540"/>
                    <a:gd name="connsiteX2" fmla="*/ 66485 w 89058"/>
                    <a:gd name="connsiteY2" fmla="*/ 135541 h 135540"/>
                    <a:gd name="connsiteX3" fmla="*/ 0 w 89058"/>
                    <a:gd name="connsiteY3" fmla="*/ 135541 h 135540"/>
                    <a:gd name="connsiteX4" fmla="*/ 16478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16478" y="0"/>
                      </a:moveTo>
                      <a:lnTo>
                        <a:pt x="89059" y="0"/>
                      </a:lnTo>
                      <a:lnTo>
                        <a:pt x="66485" y="135541"/>
                      </a:lnTo>
                      <a:lnTo>
                        <a:pt x="0" y="135541"/>
                      </a:lnTo>
                      <a:lnTo>
                        <a:pt x="16478" y="0"/>
                      </a:lnTo>
                      <a:close/>
                    </a:path>
                  </a:pathLst>
                </a:custGeom>
                <a:solidFill>
                  <a:srgbClr val="A6A6A6"/>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8AD3C4E7-D9E8-BE09-70D0-ADBD6418E0FE}"/>
                    </a:ext>
                  </a:extLst>
                </p:cNvPr>
                <p:cNvSpPr/>
                <p:nvPr/>
              </p:nvSpPr>
              <p:spPr>
                <a:xfrm>
                  <a:off x="10951424"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269CDDCD-B0B1-7168-027C-C7218E593647}"/>
                    </a:ext>
                  </a:extLst>
                </p:cNvPr>
                <p:cNvSpPr/>
                <p:nvPr/>
              </p:nvSpPr>
              <p:spPr>
                <a:xfrm>
                  <a:off x="10951424" y="4821970"/>
                  <a:ext cx="89058" cy="135540"/>
                </a:xfrm>
                <a:custGeom>
                  <a:avLst/>
                  <a:gdLst>
                    <a:gd name="connsiteX0" fmla="*/ 72580 w 89058"/>
                    <a:gd name="connsiteY0" fmla="*/ 0 h 135540"/>
                    <a:gd name="connsiteX1" fmla="*/ 89059 w 89058"/>
                    <a:gd name="connsiteY1" fmla="*/ 135541 h 135540"/>
                    <a:gd name="connsiteX2" fmla="*/ 22574 w 89058"/>
                    <a:gd name="connsiteY2" fmla="*/ 135541 h 135540"/>
                    <a:gd name="connsiteX3" fmla="*/ 0 w 89058"/>
                    <a:gd name="connsiteY3" fmla="*/ 0 h 135540"/>
                    <a:gd name="connsiteX4" fmla="*/ 72580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72580" y="0"/>
                      </a:moveTo>
                      <a:lnTo>
                        <a:pt x="89059" y="135541"/>
                      </a:lnTo>
                      <a:lnTo>
                        <a:pt x="22574" y="135541"/>
                      </a:lnTo>
                      <a:lnTo>
                        <a:pt x="0" y="0"/>
                      </a:lnTo>
                      <a:lnTo>
                        <a:pt x="72580" y="0"/>
                      </a:lnTo>
                      <a:close/>
                    </a:path>
                  </a:pathLst>
                </a:custGeom>
                <a:solidFill>
                  <a:srgbClr val="A6A6A6"/>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AE8A6E23-13A8-5EF8-C9C4-2D380A435C5A}"/>
                    </a:ext>
                  </a:extLst>
                </p:cNvPr>
                <p:cNvSpPr/>
                <p:nvPr/>
              </p:nvSpPr>
              <p:spPr>
                <a:xfrm>
                  <a:off x="11410720"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A855E258-C060-6D95-C4E9-31C35D075625}"/>
                    </a:ext>
                  </a:extLst>
                </p:cNvPr>
                <p:cNvSpPr/>
                <p:nvPr/>
              </p:nvSpPr>
              <p:spPr>
                <a:xfrm>
                  <a:off x="11410720" y="4821970"/>
                  <a:ext cx="89058" cy="135540"/>
                </a:xfrm>
                <a:custGeom>
                  <a:avLst/>
                  <a:gdLst>
                    <a:gd name="connsiteX0" fmla="*/ 89059 w 89058"/>
                    <a:gd name="connsiteY0" fmla="*/ 135541 h 135540"/>
                    <a:gd name="connsiteX1" fmla="*/ 22574 w 89058"/>
                    <a:gd name="connsiteY1" fmla="*/ 135541 h 135540"/>
                    <a:gd name="connsiteX2" fmla="*/ 0 w 89058"/>
                    <a:gd name="connsiteY2" fmla="*/ 0 h 135540"/>
                    <a:gd name="connsiteX3" fmla="*/ 72580 w 89058"/>
                    <a:gd name="connsiteY3" fmla="*/ 0 h 135540"/>
                    <a:gd name="connsiteX4" fmla="*/ 89059 w 89058"/>
                    <a:gd name="connsiteY4" fmla="*/ 135541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89059" y="135541"/>
                      </a:moveTo>
                      <a:lnTo>
                        <a:pt x="22574" y="135541"/>
                      </a:lnTo>
                      <a:lnTo>
                        <a:pt x="0" y="0"/>
                      </a:lnTo>
                      <a:lnTo>
                        <a:pt x="72580" y="0"/>
                      </a:lnTo>
                      <a:lnTo>
                        <a:pt x="89059" y="135541"/>
                      </a:lnTo>
                      <a:close/>
                    </a:path>
                  </a:pathLst>
                </a:custGeom>
                <a:solidFill>
                  <a:srgbClr val="A6A6A6"/>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73C81DA8-1B16-5426-1766-C0E3AA92C12E}"/>
                    </a:ext>
                  </a:extLst>
                </p:cNvPr>
                <p:cNvSpPr/>
                <p:nvPr/>
              </p:nvSpPr>
              <p:spPr>
                <a:xfrm>
                  <a:off x="10449933" y="3946051"/>
                  <a:ext cx="1122045" cy="939546"/>
                </a:xfrm>
                <a:custGeom>
                  <a:avLst/>
                  <a:gdLst>
                    <a:gd name="connsiteX0" fmla="*/ 1122045 w 1122045"/>
                    <a:gd name="connsiteY0" fmla="*/ 939546 h 939546"/>
                    <a:gd name="connsiteX1" fmla="*/ 0 w 1122045"/>
                    <a:gd name="connsiteY1" fmla="*/ 939546 h 939546"/>
                    <a:gd name="connsiteX2" fmla="*/ 0 w 1122045"/>
                    <a:gd name="connsiteY2" fmla="*/ 821341 h 939546"/>
                    <a:gd name="connsiteX3" fmla="*/ 420053 w 1122045"/>
                    <a:gd name="connsiteY3" fmla="*/ 821341 h 939546"/>
                    <a:gd name="connsiteX4" fmla="*/ 561213 w 1122045"/>
                    <a:gd name="connsiteY4" fmla="*/ 0 h 939546"/>
                    <a:gd name="connsiteX5" fmla="*/ 1079278 w 1122045"/>
                    <a:gd name="connsiteY5" fmla="*/ 0 h 939546"/>
                    <a:gd name="connsiteX6" fmla="*/ 1122045 w 1122045"/>
                    <a:gd name="connsiteY6" fmla="*/ 939546 h 93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2045" h="939546">
                      <a:moveTo>
                        <a:pt x="1122045" y="939546"/>
                      </a:moveTo>
                      <a:lnTo>
                        <a:pt x="0" y="939546"/>
                      </a:lnTo>
                      <a:lnTo>
                        <a:pt x="0" y="821341"/>
                      </a:lnTo>
                      <a:lnTo>
                        <a:pt x="420053" y="821341"/>
                      </a:lnTo>
                      <a:lnTo>
                        <a:pt x="561213" y="0"/>
                      </a:lnTo>
                      <a:lnTo>
                        <a:pt x="1079278" y="0"/>
                      </a:lnTo>
                      <a:lnTo>
                        <a:pt x="1122045" y="939546"/>
                      </a:lnTo>
                      <a:close/>
                    </a:path>
                  </a:pathLst>
                </a:custGeom>
                <a:solidFill>
                  <a:srgbClr val="DBDBDB"/>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A71BF672-9079-EA06-EB02-A5B1F222E779}"/>
                    </a:ext>
                  </a:extLst>
                </p:cNvPr>
                <p:cNvSpPr/>
                <p:nvPr/>
              </p:nvSpPr>
              <p:spPr>
                <a:xfrm>
                  <a:off x="11470918" y="3946051"/>
                  <a:ext cx="101060" cy="939546"/>
                </a:xfrm>
                <a:custGeom>
                  <a:avLst/>
                  <a:gdLst>
                    <a:gd name="connsiteX0" fmla="*/ 101060 w 101060"/>
                    <a:gd name="connsiteY0" fmla="*/ 939546 h 939546"/>
                    <a:gd name="connsiteX1" fmla="*/ 39910 w 101060"/>
                    <a:gd name="connsiteY1" fmla="*/ 939546 h 939546"/>
                    <a:gd name="connsiteX2" fmla="*/ 0 w 101060"/>
                    <a:gd name="connsiteY2" fmla="*/ 0 h 939546"/>
                    <a:gd name="connsiteX3" fmla="*/ 58293 w 101060"/>
                    <a:gd name="connsiteY3" fmla="*/ 0 h 939546"/>
                    <a:gd name="connsiteX4" fmla="*/ 101060 w 101060"/>
                    <a:gd name="connsiteY4" fmla="*/ 939546 h 939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60" h="939546">
                      <a:moveTo>
                        <a:pt x="101060" y="939546"/>
                      </a:moveTo>
                      <a:lnTo>
                        <a:pt x="39910" y="939546"/>
                      </a:lnTo>
                      <a:lnTo>
                        <a:pt x="0" y="0"/>
                      </a:lnTo>
                      <a:lnTo>
                        <a:pt x="58293" y="0"/>
                      </a:lnTo>
                      <a:lnTo>
                        <a:pt x="101060" y="939546"/>
                      </a:lnTo>
                      <a:close/>
                    </a:path>
                  </a:pathLst>
                </a:custGeom>
                <a:solidFill>
                  <a:srgbClr val="A6A6A6"/>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A8C591F6-05EF-162E-43E4-0EE2E947941A}"/>
                    </a:ext>
                  </a:extLst>
                </p:cNvPr>
                <p:cNvSpPr/>
                <p:nvPr/>
              </p:nvSpPr>
              <p:spPr>
                <a:xfrm>
                  <a:off x="10494942" y="5232402"/>
                  <a:ext cx="635692" cy="682414"/>
                </a:xfrm>
                <a:custGeom>
                  <a:avLst/>
                  <a:gdLst>
                    <a:gd name="connsiteX0" fmla="*/ 13379 w 635692"/>
                    <a:gd name="connsiteY0" fmla="*/ 682371 h 682414"/>
                    <a:gd name="connsiteX1" fmla="*/ 635362 w 635692"/>
                    <a:gd name="connsiteY1" fmla="*/ 546354 h 682414"/>
                    <a:gd name="connsiteX2" fmla="*/ 613264 w 635692"/>
                    <a:gd name="connsiteY2" fmla="*/ 419386 h 682414"/>
                    <a:gd name="connsiteX3" fmla="*/ 613264 w 635692"/>
                    <a:gd name="connsiteY3" fmla="*/ 417957 h 682414"/>
                    <a:gd name="connsiteX4" fmla="*/ 446766 w 635692"/>
                    <a:gd name="connsiteY4" fmla="*/ 0 h 682414"/>
                    <a:gd name="connsiteX5" fmla="*/ 69100 w 635692"/>
                    <a:gd name="connsiteY5" fmla="*/ 93250 h 682414"/>
                    <a:gd name="connsiteX6" fmla="*/ 229120 w 635692"/>
                    <a:gd name="connsiteY6" fmla="*/ 439102 h 682414"/>
                    <a:gd name="connsiteX7" fmla="*/ 95199 w 635692"/>
                    <a:gd name="connsiteY7" fmla="*/ 534352 h 682414"/>
                    <a:gd name="connsiteX8" fmla="*/ 95199 w 635692"/>
                    <a:gd name="connsiteY8" fmla="*/ 534352 h 682414"/>
                    <a:gd name="connsiteX9" fmla="*/ 16903 w 635692"/>
                    <a:gd name="connsiteY9" fmla="*/ 597027 h 682414"/>
                    <a:gd name="connsiteX10" fmla="*/ 13379 w 635692"/>
                    <a:gd name="connsiteY10" fmla="*/ 682371 h 68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92" h="682414">
                      <a:moveTo>
                        <a:pt x="13379" y="682371"/>
                      </a:moveTo>
                      <a:cubicBezTo>
                        <a:pt x="34524" y="685038"/>
                        <a:pt x="616597" y="564547"/>
                        <a:pt x="635362" y="546354"/>
                      </a:cubicBezTo>
                      <a:cubicBezTo>
                        <a:pt x="637648" y="544354"/>
                        <a:pt x="627837" y="491490"/>
                        <a:pt x="613264" y="419386"/>
                      </a:cubicBezTo>
                      <a:lnTo>
                        <a:pt x="613264" y="417957"/>
                      </a:lnTo>
                      <a:cubicBezTo>
                        <a:pt x="604215" y="372237"/>
                        <a:pt x="446766" y="0"/>
                        <a:pt x="446766" y="0"/>
                      </a:cubicBezTo>
                      <a:lnTo>
                        <a:pt x="69100" y="93250"/>
                      </a:lnTo>
                      <a:lnTo>
                        <a:pt x="229120" y="439102"/>
                      </a:lnTo>
                      <a:cubicBezTo>
                        <a:pt x="229120" y="439102"/>
                        <a:pt x="157111" y="487870"/>
                        <a:pt x="95199" y="534352"/>
                      </a:cubicBezTo>
                      <a:lnTo>
                        <a:pt x="95199" y="534352"/>
                      </a:lnTo>
                      <a:cubicBezTo>
                        <a:pt x="67872" y="553660"/>
                        <a:pt x="41725" y="574586"/>
                        <a:pt x="16903" y="597027"/>
                      </a:cubicBezTo>
                      <a:cubicBezTo>
                        <a:pt x="-1766" y="619315"/>
                        <a:pt x="-7767" y="679894"/>
                        <a:pt x="13379" y="682371"/>
                      </a:cubicBezTo>
                      <a:close/>
                    </a:path>
                  </a:pathLst>
                </a:custGeom>
                <a:solidFill>
                  <a:srgbClr val="AD6359"/>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9E39E7A3-D339-F815-5A4C-B770B4D8F15D}"/>
                    </a:ext>
                  </a:extLst>
                </p:cNvPr>
                <p:cNvSpPr/>
                <p:nvPr/>
              </p:nvSpPr>
              <p:spPr>
                <a:xfrm>
                  <a:off x="10494959" y="5499197"/>
                  <a:ext cx="635675" cy="415619"/>
                </a:xfrm>
                <a:custGeom>
                  <a:avLst/>
                  <a:gdLst>
                    <a:gd name="connsiteX0" fmla="*/ 13363 w 635675"/>
                    <a:gd name="connsiteY0" fmla="*/ 415576 h 415619"/>
                    <a:gd name="connsiteX1" fmla="*/ 635345 w 635675"/>
                    <a:gd name="connsiteY1" fmla="*/ 279559 h 415619"/>
                    <a:gd name="connsiteX2" fmla="*/ 613247 w 635675"/>
                    <a:gd name="connsiteY2" fmla="*/ 152591 h 415619"/>
                    <a:gd name="connsiteX3" fmla="*/ 613247 w 635675"/>
                    <a:gd name="connsiteY3" fmla="*/ 151162 h 415619"/>
                    <a:gd name="connsiteX4" fmla="*/ 557050 w 635675"/>
                    <a:gd name="connsiteY4" fmla="*/ 0 h 415619"/>
                    <a:gd name="connsiteX5" fmla="*/ 191194 w 635675"/>
                    <a:gd name="connsiteY5" fmla="*/ 90297 h 415619"/>
                    <a:gd name="connsiteX6" fmla="*/ 229294 w 635675"/>
                    <a:gd name="connsiteY6" fmla="*/ 172307 h 415619"/>
                    <a:gd name="connsiteX7" fmla="*/ 95373 w 635675"/>
                    <a:gd name="connsiteY7" fmla="*/ 267557 h 415619"/>
                    <a:gd name="connsiteX8" fmla="*/ 95373 w 635675"/>
                    <a:gd name="connsiteY8" fmla="*/ 267557 h 415619"/>
                    <a:gd name="connsiteX9" fmla="*/ 17077 w 635675"/>
                    <a:gd name="connsiteY9" fmla="*/ 330327 h 415619"/>
                    <a:gd name="connsiteX10" fmla="*/ 13363 w 635675"/>
                    <a:gd name="connsiteY10" fmla="*/ 415576 h 41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75" h="415619">
                      <a:moveTo>
                        <a:pt x="13363" y="415576"/>
                      </a:moveTo>
                      <a:cubicBezTo>
                        <a:pt x="34508" y="418243"/>
                        <a:pt x="616486" y="297752"/>
                        <a:pt x="635345" y="279559"/>
                      </a:cubicBezTo>
                      <a:cubicBezTo>
                        <a:pt x="637631" y="277559"/>
                        <a:pt x="627820" y="224695"/>
                        <a:pt x="613247" y="152591"/>
                      </a:cubicBezTo>
                      <a:lnTo>
                        <a:pt x="613247" y="151162"/>
                      </a:lnTo>
                      <a:cubicBezTo>
                        <a:pt x="609913" y="134207"/>
                        <a:pt x="585815" y="71628"/>
                        <a:pt x="557050" y="0"/>
                      </a:cubicBezTo>
                      <a:cubicBezTo>
                        <a:pt x="494947" y="14764"/>
                        <a:pt x="272157" y="67913"/>
                        <a:pt x="191194" y="90297"/>
                      </a:cubicBezTo>
                      <a:lnTo>
                        <a:pt x="229294" y="172307"/>
                      </a:lnTo>
                      <a:cubicBezTo>
                        <a:pt x="229294" y="172307"/>
                        <a:pt x="157285" y="221171"/>
                        <a:pt x="95373" y="267557"/>
                      </a:cubicBezTo>
                      <a:lnTo>
                        <a:pt x="95373" y="267557"/>
                      </a:lnTo>
                      <a:cubicBezTo>
                        <a:pt x="68036" y="286884"/>
                        <a:pt x="41890" y="307848"/>
                        <a:pt x="17077" y="330327"/>
                      </a:cubicBezTo>
                      <a:cubicBezTo>
                        <a:pt x="-1782" y="352616"/>
                        <a:pt x="-7783" y="413195"/>
                        <a:pt x="13363" y="415576"/>
                      </a:cubicBezTo>
                      <a:close/>
                    </a:path>
                  </a:pathLst>
                </a:custGeom>
                <a:solidFill>
                  <a:srgbClr val="EBEBEB"/>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EE16DD71-41A0-200C-8E3A-DFDA5E385B2E}"/>
                    </a:ext>
                  </a:extLst>
                </p:cNvPr>
                <p:cNvSpPr/>
                <p:nvPr/>
              </p:nvSpPr>
              <p:spPr>
                <a:xfrm>
                  <a:off x="10492525" y="5583017"/>
                  <a:ext cx="639615" cy="334555"/>
                </a:xfrm>
                <a:custGeom>
                  <a:avLst/>
                  <a:gdLst>
                    <a:gd name="connsiteX0" fmla="*/ 13796 w 639615"/>
                    <a:gd name="connsiteY0" fmla="*/ 334518 h 334555"/>
                    <a:gd name="connsiteX1" fmla="*/ 637302 w 639615"/>
                    <a:gd name="connsiteY1" fmla="*/ 196310 h 334555"/>
                    <a:gd name="connsiteX2" fmla="*/ 605774 w 639615"/>
                    <a:gd name="connsiteY2" fmla="*/ 0 h 334555"/>
                    <a:gd name="connsiteX3" fmla="*/ 230775 w 639615"/>
                    <a:gd name="connsiteY3" fmla="*/ 79057 h 334555"/>
                    <a:gd name="connsiteX4" fmla="*/ 17034 w 639615"/>
                    <a:gd name="connsiteY4" fmla="*/ 246888 h 334555"/>
                    <a:gd name="connsiteX5" fmla="*/ 13796 w 639615"/>
                    <a:gd name="connsiteY5" fmla="*/ 334518 h 334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615" h="334555">
                      <a:moveTo>
                        <a:pt x="13796" y="334518"/>
                      </a:moveTo>
                      <a:cubicBezTo>
                        <a:pt x="35608" y="336994"/>
                        <a:pt x="618062" y="214979"/>
                        <a:pt x="637302" y="196310"/>
                      </a:cubicBezTo>
                      <a:cubicBezTo>
                        <a:pt x="644636" y="189262"/>
                        <a:pt x="634635" y="97631"/>
                        <a:pt x="605774" y="0"/>
                      </a:cubicBezTo>
                      <a:lnTo>
                        <a:pt x="230775" y="79057"/>
                      </a:lnTo>
                      <a:cubicBezTo>
                        <a:pt x="230775" y="79057"/>
                        <a:pt x="35894" y="224123"/>
                        <a:pt x="17034" y="246888"/>
                      </a:cubicBezTo>
                      <a:cubicBezTo>
                        <a:pt x="-1826" y="269653"/>
                        <a:pt x="-7921" y="331946"/>
                        <a:pt x="13796" y="334518"/>
                      </a:cubicBezTo>
                      <a:close/>
                    </a:path>
                  </a:pathLst>
                </a:custGeom>
                <a:solidFill>
                  <a:schemeClr val="accent1"/>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BDAB944B-731C-0307-E0C8-D387217C414F}"/>
                    </a:ext>
                  </a:extLst>
                </p:cNvPr>
                <p:cNvSpPr/>
                <p:nvPr/>
              </p:nvSpPr>
              <p:spPr>
                <a:xfrm>
                  <a:off x="10508433" y="5771327"/>
                  <a:ext cx="590855" cy="122745"/>
                </a:xfrm>
                <a:custGeom>
                  <a:avLst/>
                  <a:gdLst>
                    <a:gd name="connsiteX0" fmla="*/ 1413 w 590855"/>
                    <a:gd name="connsiteY0" fmla="*/ 121158 h 122745"/>
                    <a:gd name="connsiteX1" fmla="*/ 590248 w 590855"/>
                    <a:gd name="connsiteY1" fmla="*/ 0 h 122745"/>
                    <a:gd name="connsiteX2" fmla="*/ 590248 w 590855"/>
                    <a:gd name="connsiteY2" fmla="*/ 667 h 122745"/>
                    <a:gd name="connsiteX3" fmla="*/ 1603 w 590855"/>
                    <a:gd name="connsiteY3" fmla="*/ 122682 h 122745"/>
                    <a:gd name="connsiteX4" fmla="*/ 1413 w 590855"/>
                    <a:gd name="connsiteY4" fmla="*/ 121158 h 122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855" h="122745">
                      <a:moveTo>
                        <a:pt x="1413" y="121158"/>
                      </a:moveTo>
                      <a:cubicBezTo>
                        <a:pt x="98568" y="98298"/>
                        <a:pt x="492426" y="15240"/>
                        <a:pt x="590248" y="0"/>
                      </a:cubicBezTo>
                      <a:cubicBezTo>
                        <a:pt x="591010" y="0"/>
                        <a:pt x="591105" y="0"/>
                        <a:pt x="590248" y="667"/>
                      </a:cubicBezTo>
                      <a:cubicBezTo>
                        <a:pt x="494427" y="25432"/>
                        <a:pt x="99901" y="105442"/>
                        <a:pt x="1603" y="122682"/>
                      </a:cubicBezTo>
                      <a:cubicBezTo>
                        <a:pt x="-302" y="123063"/>
                        <a:pt x="-683" y="121634"/>
                        <a:pt x="1413" y="121158"/>
                      </a:cubicBezTo>
                      <a:close/>
                    </a:path>
                  </a:pathLst>
                </a:custGeom>
                <a:solidFill>
                  <a:srgbClr val="263238"/>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5B3956ED-976F-FF82-F8EF-582F3921FF61}"/>
                    </a:ext>
                  </a:extLst>
                </p:cNvPr>
                <p:cNvSpPr/>
                <p:nvPr/>
              </p:nvSpPr>
              <p:spPr>
                <a:xfrm>
                  <a:off x="10692432" y="5674637"/>
                  <a:ext cx="120909" cy="28925"/>
                </a:xfrm>
                <a:custGeom>
                  <a:avLst/>
                  <a:gdLst>
                    <a:gd name="connsiteX0" fmla="*/ 2293 w 120909"/>
                    <a:gd name="connsiteY0" fmla="*/ 4107 h 28925"/>
                    <a:gd name="connsiteX1" fmla="*/ 120403 w 120909"/>
                    <a:gd name="connsiteY1" fmla="*/ 26490 h 28925"/>
                    <a:gd name="connsiteX2" fmla="*/ 118879 w 120909"/>
                    <a:gd name="connsiteY2" fmla="*/ 28872 h 28925"/>
                    <a:gd name="connsiteX3" fmla="*/ 2674 w 120909"/>
                    <a:gd name="connsiteY3" fmla="*/ 9059 h 28925"/>
                    <a:gd name="connsiteX4" fmla="*/ 7 w 120909"/>
                    <a:gd name="connsiteY4" fmla="*/ 6774 h 28925"/>
                    <a:gd name="connsiteX5" fmla="*/ 2293 w 120909"/>
                    <a:gd name="connsiteY5" fmla="*/ 4107 h 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9" h="28925">
                      <a:moveTo>
                        <a:pt x="2293" y="4107"/>
                      </a:moveTo>
                      <a:cubicBezTo>
                        <a:pt x="41251" y="-4657"/>
                        <a:pt x="89447" y="-370"/>
                        <a:pt x="120403" y="26490"/>
                      </a:cubicBezTo>
                      <a:cubicBezTo>
                        <a:pt x="121642" y="27538"/>
                        <a:pt x="120403" y="29253"/>
                        <a:pt x="118879" y="28872"/>
                      </a:cubicBezTo>
                      <a:cubicBezTo>
                        <a:pt x="80960" y="18146"/>
                        <a:pt x="42003" y="11498"/>
                        <a:pt x="2674" y="9059"/>
                      </a:cubicBezTo>
                      <a:cubicBezTo>
                        <a:pt x="1303" y="9164"/>
                        <a:pt x="112" y="8145"/>
                        <a:pt x="7" y="6774"/>
                      </a:cubicBezTo>
                      <a:cubicBezTo>
                        <a:pt x="-98" y="5402"/>
                        <a:pt x="922" y="4211"/>
                        <a:pt x="2293" y="4107"/>
                      </a:cubicBezTo>
                      <a:close/>
                    </a:path>
                  </a:pathLst>
                </a:custGeom>
                <a:solidFill>
                  <a:srgbClr val="263238"/>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4EE3E138-853E-D29E-28EE-C34953A30804}"/>
                    </a:ext>
                  </a:extLst>
                </p:cNvPr>
                <p:cNvSpPr/>
                <p:nvPr/>
              </p:nvSpPr>
              <p:spPr>
                <a:xfrm>
                  <a:off x="10664333" y="5692321"/>
                  <a:ext cx="120960" cy="28958"/>
                </a:xfrm>
                <a:custGeom>
                  <a:avLst/>
                  <a:gdLst>
                    <a:gd name="connsiteX0" fmla="*/ 2293 w 120960"/>
                    <a:gd name="connsiteY0" fmla="*/ 4044 h 28958"/>
                    <a:gd name="connsiteX1" fmla="*/ 120499 w 120960"/>
                    <a:gd name="connsiteY1" fmla="*/ 26523 h 28958"/>
                    <a:gd name="connsiteX2" fmla="*/ 118879 w 120960"/>
                    <a:gd name="connsiteY2" fmla="*/ 28904 h 28958"/>
                    <a:gd name="connsiteX3" fmla="*/ 2674 w 120960"/>
                    <a:gd name="connsiteY3" fmla="*/ 8997 h 28958"/>
                    <a:gd name="connsiteX4" fmla="*/ 7 w 120960"/>
                    <a:gd name="connsiteY4" fmla="*/ 6711 h 28958"/>
                    <a:gd name="connsiteX5" fmla="*/ 2293 w 120960"/>
                    <a:gd name="connsiteY5" fmla="*/ 4044 h 2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58">
                      <a:moveTo>
                        <a:pt x="2293" y="4044"/>
                      </a:moveTo>
                      <a:cubicBezTo>
                        <a:pt x="41251" y="-4624"/>
                        <a:pt x="89447" y="-338"/>
                        <a:pt x="120499" y="26523"/>
                      </a:cubicBezTo>
                      <a:cubicBezTo>
                        <a:pt x="121642" y="27570"/>
                        <a:pt x="120499" y="29285"/>
                        <a:pt x="118879" y="28904"/>
                      </a:cubicBezTo>
                      <a:cubicBezTo>
                        <a:pt x="80970" y="18131"/>
                        <a:pt x="42013" y="11464"/>
                        <a:pt x="2674" y="8997"/>
                      </a:cubicBezTo>
                      <a:cubicBezTo>
                        <a:pt x="1303" y="9102"/>
                        <a:pt x="112" y="8082"/>
                        <a:pt x="7" y="6711"/>
                      </a:cubicBezTo>
                      <a:cubicBezTo>
                        <a:pt x="-97" y="5339"/>
                        <a:pt x="922" y="4148"/>
                        <a:pt x="2293" y="4044"/>
                      </a:cubicBezTo>
                      <a:close/>
                    </a:path>
                  </a:pathLst>
                </a:custGeom>
                <a:solidFill>
                  <a:srgbClr val="263238"/>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7FF0FF02-2ABD-7BA6-EAF1-12B8B2897FB6}"/>
                    </a:ext>
                  </a:extLst>
                </p:cNvPr>
                <p:cNvSpPr/>
                <p:nvPr/>
              </p:nvSpPr>
              <p:spPr>
                <a:xfrm>
                  <a:off x="10636616" y="5710419"/>
                  <a:ext cx="120960" cy="28937"/>
                </a:xfrm>
                <a:custGeom>
                  <a:avLst/>
                  <a:gdLst>
                    <a:gd name="connsiteX0" fmla="*/ 2294 w 120960"/>
                    <a:gd name="connsiteY0" fmla="*/ 4044 h 28937"/>
                    <a:gd name="connsiteX1" fmla="*/ 120499 w 120960"/>
                    <a:gd name="connsiteY1" fmla="*/ 26523 h 28937"/>
                    <a:gd name="connsiteX2" fmla="*/ 118879 w 120960"/>
                    <a:gd name="connsiteY2" fmla="*/ 28904 h 28937"/>
                    <a:gd name="connsiteX3" fmla="*/ 2674 w 120960"/>
                    <a:gd name="connsiteY3" fmla="*/ 8997 h 28937"/>
                    <a:gd name="connsiteX4" fmla="*/ 7 w 120960"/>
                    <a:gd name="connsiteY4" fmla="*/ 6711 h 28937"/>
                    <a:gd name="connsiteX5" fmla="*/ 2294 w 120960"/>
                    <a:gd name="connsiteY5" fmla="*/ 4044 h 2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37">
                      <a:moveTo>
                        <a:pt x="2294" y="4044"/>
                      </a:moveTo>
                      <a:cubicBezTo>
                        <a:pt x="41251" y="-4624"/>
                        <a:pt x="89447" y="-338"/>
                        <a:pt x="120499" y="26523"/>
                      </a:cubicBezTo>
                      <a:cubicBezTo>
                        <a:pt x="121642" y="27570"/>
                        <a:pt x="120499" y="29190"/>
                        <a:pt x="118879" y="28904"/>
                      </a:cubicBezTo>
                      <a:cubicBezTo>
                        <a:pt x="80970" y="18131"/>
                        <a:pt x="42013" y="11464"/>
                        <a:pt x="2674" y="8997"/>
                      </a:cubicBezTo>
                      <a:cubicBezTo>
                        <a:pt x="1303" y="9102"/>
                        <a:pt x="112" y="8082"/>
                        <a:pt x="7" y="6711"/>
                      </a:cubicBezTo>
                      <a:cubicBezTo>
                        <a:pt x="-97" y="5339"/>
                        <a:pt x="922" y="4148"/>
                        <a:pt x="2294" y="4044"/>
                      </a:cubicBezTo>
                      <a:close/>
                    </a:path>
                  </a:pathLst>
                </a:custGeom>
                <a:solidFill>
                  <a:srgbClr val="263238"/>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5E954CEC-6258-4FD7-E557-703045571830}"/>
                    </a:ext>
                  </a:extLst>
                </p:cNvPr>
                <p:cNvSpPr/>
                <p:nvPr/>
              </p:nvSpPr>
              <p:spPr>
                <a:xfrm>
                  <a:off x="10608898" y="5728474"/>
                  <a:ext cx="120961" cy="28979"/>
                </a:xfrm>
                <a:custGeom>
                  <a:avLst/>
                  <a:gdLst>
                    <a:gd name="connsiteX0" fmla="*/ 2294 w 120961"/>
                    <a:gd name="connsiteY0" fmla="*/ 4086 h 28979"/>
                    <a:gd name="connsiteX1" fmla="*/ 120499 w 120961"/>
                    <a:gd name="connsiteY1" fmla="*/ 26565 h 28979"/>
                    <a:gd name="connsiteX2" fmla="*/ 118879 w 120961"/>
                    <a:gd name="connsiteY2" fmla="*/ 28946 h 28979"/>
                    <a:gd name="connsiteX3" fmla="*/ 2674 w 120961"/>
                    <a:gd name="connsiteY3" fmla="*/ 9039 h 28979"/>
                    <a:gd name="connsiteX4" fmla="*/ 7 w 120961"/>
                    <a:gd name="connsiteY4" fmla="*/ 6753 h 28979"/>
                    <a:gd name="connsiteX5" fmla="*/ 2294 w 120961"/>
                    <a:gd name="connsiteY5" fmla="*/ 4086 h 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1" h="28979">
                      <a:moveTo>
                        <a:pt x="2294" y="4086"/>
                      </a:moveTo>
                      <a:cubicBezTo>
                        <a:pt x="41346" y="-4677"/>
                        <a:pt x="89543" y="-296"/>
                        <a:pt x="120499" y="26565"/>
                      </a:cubicBezTo>
                      <a:cubicBezTo>
                        <a:pt x="121642" y="27612"/>
                        <a:pt x="120499" y="29232"/>
                        <a:pt x="118879" y="28946"/>
                      </a:cubicBezTo>
                      <a:cubicBezTo>
                        <a:pt x="80970" y="18173"/>
                        <a:pt x="42013" y="11506"/>
                        <a:pt x="2674" y="9039"/>
                      </a:cubicBezTo>
                      <a:cubicBezTo>
                        <a:pt x="1303" y="9143"/>
                        <a:pt x="112" y="8124"/>
                        <a:pt x="7" y="6753"/>
                      </a:cubicBezTo>
                      <a:cubicBezTo>
                        <a:pt x="-97" y="5381"/>
                        <a:pt x="922" y="4191"/>
                        <a:pt x="2294" y="4086"/>
                      </a:cubicBezTo>
                      <a:close/>
                    </a:path>
                  </a:pathLst>
                </a:custGeom>
                <a:solidFill>
                  <a:srgbClr val="263238"/>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614D6988-90A9-AE8D-7760-E1A454760FA9}"/>
                    </a:ext>
                  </a:extLst>
                </p:cNvPr>
                <p:cNvSpPr/>
                <p:nvPr/>
              </p:nvSpPr>
              <p:spPr>
                <a:xfrm>
                  <a:off x="10492413" y="5752467"/>
                  <a:ext cx="163735" cy="165009"/>
                </a:xfrm>
                <a:custGeom>
                  <a:avLst/>
                  <a:gdLst>
                    <a:gd name="connsiteX0" fmla="*/ 14003 w 163735"/>
                    <a:gd name="connsiteY0" fmla="*/ 164973 h 165009"/>
                    <a:gd name="connsiteX1" fmla="*/ 163736 w 163735"/>
                    <a:gd name="connsiteY1" fmla="*/ 137922 h 165009"/>
                    <a:gd name="connsiteX2" fmla="*/ 111158 w 163735"/>
                    <a:gd name="connsiteY2" fmla="*/ 0 h 165009"/>
                    <a:gd name="connsiteX3" fmla="*/ 16765 w 163735"/>
                    <a:gd name="connsiteY3" fmla="*/ 77438 h 165009"/>
                    <a:gd name="connsiteX4" fmla="*/ 14003 w 163735"/>
                    <a:gd name="connsiteY4" fmla="*/ 164973 h 165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35" h="165009">
                      <a:moveTo>
                        <a:pt x="14003" y="164973"/>
                      </a:moveTo>
                      <a:cubicBezTo>
                        <a:pt x="20766" y="165735"/>
                        <a:pt x="82011" y="154496"/>
                        <a:pt x="163736" y="137922"/>
                      </a:cubicBezTo>
                      <a:lnTo>
                        <a:pt x="111158" y="0"/>
                      </a:lnTo>
                      <a:cubicBezTo>
                        <a:pt x="66771" y="34290"/>
                        <a:pt x="25433" y="67437"/>
                        <a:pt x="16765" y="77438"/>
                      </a:cubicBezTo>
                      <a:cubicBezTo>
                        <a:pt x="-1999" y="100108"/>
                        <a:pt x="-7809" y="162401"/>
                        <a:pt x="14003" y="164973"/>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5D2E1DA2-E9D9-CD25-E099-3D614FDA719D}"/>
                    </a:ext>
                  </a:extLst>
                </p:cNvPr>
                <p:cNvSpPr/>
                <p:nvPr/>
              </p:nvSpPr>
              <p:spPr>
                <a:xfrm>
                  <a:off x="10354310" y="4288094"/>
                  <a:ext cx="1031405" cy="1392650"/>
                </a:xfrm>
                <a:custGeom>
                  <a:avLst/>
                  <a:gdLst>
                    <a:gd name="connsiteX0" fmla="*/ 354418 w 1031405"/>
                    <a:gd name="connsiteY0" fmla="*/ 1392650 h 1392650"/>
                    <a:gd name="connsiteX1" fmla="*/ 755325 w 1031405"/>
                    <a:gd name="connsiteY1" fmla="*/ 1297972 h 1392650"/>
                    <a:gd name="connsiteX2" fmla="*/ 439952 w 1031405"/>
                    <a:gd name="connsiteY2" fmla="*/ 469297 h 1392650"/>
                    <a:gd name="connsiteX3" fmla="*/ 946682 w 1031405"/>
                    <a:gd name="connsiteY3" fmla="*/ 343281 h 1392650"/>
                    <a:gd name="connsiteX4" fmla="*/ 997451 w 1031405"/>
                    <a:gd name="connsiteY4" fmla="*/ 12573 h 1392650"/>
                    <a:gd name="connsiteX5" fmla="*/ 580541 w 1031405"/>
                    <a:gd name="connsiteY5" fmla="*/ 0 h 1392650"/>
                    <a:gd name="connsiteX6" fmla="*/ 569302 w 1031405"/>
                    <a:gd name="connsiteY6" fmla="*/ 100394 h 1392650"/>
                    <a:gd name="connsiteX7" fmla="*/ 7327 w 1031405"/>
                    <a:gd name="connsiteY7" fmla="*/ 318516 h 1392650"/>
                    <a:gd name="connsiteX8" fmla="*/ 354418 w 1031405"/>
                    <a:gd name="connsiteY8" fmla="*/ 1392650 h 13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05" h="1392650">
                      <a:moveTo>
                        <a:pt x="354418" y="1392650"/>
                      </a:moveTo>
                      <a:lnTo>
                        <a:pt x="755325" y="1297972"/>
                      </a:lnTo>
                      <a:cubicBezTo>
                        <a:pt x="755325" y="1297972"/>
                        <a:pt x="410615" y="508063"/>
                        <a:pt x="439952" y="469297"/>
                      </a:cubicBezTo>
                      <a:cubicBezTo>
                        <a:pt x="454716" y="449771"/>
                        <a:pt x="828001" y="444055"/>
                        <a:pt x="946682" y="343281"/>
                      </a:cubicBezTo>
                      <a:cubicBezTo>
                        <a:pt x="1100892" y="212503"/>
                        <a:pt x="997451" y="12573"/>
                        <a:pt x="997451" y="12573"/>
                      </a:cubicBezTo>
                      <a:lnTo>
                        <a:pt x="580541" y="0"/>
                      </a:lnTo>
                      <a:cubicBezTo>
                        <a:pt x="580541" y="0"/>
                        <a:pt x="585589" y="87249"/>
                        <a:pt x="569302" y="100394"/>
                      </a:cubicBezTo>
                      <a:cubicBezTo>
                        <a:pt x="558634" y="109156"/>
                        <a:pt x="61905" y="150876"/>
                        <a:pt x="7327" y="318516"/>
                      </a:cubicBezTo>
                      <a:cubicBezTo>
                        <a:pt x="-59634" y="523875"/>
                        <a:pt x="354418" y="1392650"/>
                        <a:pt x="354418" y="1392650"/>
                      </a:cubicBezTo>
                      <a:close/>
                    </a:path>
                  </a:pathLst>
                </a:custGeom>
                <a:solidFill>
                  <a:srgbClr val="455A64"/>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0990DA9A-7439-F026-1118-1B507FF7E448}"/>
                    </a:ext>
                  </a:extLst>
                </p:cNvPr>
                <p:cNvSpPr/>
                <p:nvPr/>
              </p:nvSpPr>
              <p:spPr>
                <a:xfrm>
                  <a:off x="10708205" y="5525277"/>
                  <a:ext cx="361343" cy="96602"/>
                </a:xfrm>
                <a:custGeom>
                  <a:avLst/>
                  <a:gdLst>
                    <a:gd name="connsiteX0" fmla="*/ 713 w 361343"/>
                    <a:gd name="connsiteY0" fmla="*/ 93364 h 96602"/>
                    <a:gd name="connsiteX1" fmla="*/ 138349 w 361343"/>
                    <a:gd name="connsiteY1" fmla="*/ 51930 h 96602"/>
                    <a:gd name="connsiteX2" fmla="*/ 279414 w 361343"/>
                    <a:gd name="connsiteY2" fmla="*/ 17355 h 96602"/>
                    <a:gd name="connsiteX3" fmla="*/ 360091 w 361343"/>
                    <a:gd name="connsiteY3" fmla="*/ 19 h 96602"/>
                    <a:gd name="connsiteX4" fmla="*/ 360091 w 361343"/>
                    <a:gd name="connsiteY4" fmla="*/ 3448 h 96602"/>
                    <a:gd name="connsiteX5" fmla="*/ 221597 w 361343"/>
                    <a:gd name="connsiteY5" fmla="*/ 44215 h 96602"/>
                    <a:gd name="connsiteX6" fmla="*/ 1475 w 361343"/>
                    <a:gd name="connsiteY6" fmla="*/ 96603 h 96602"/>
                    <a:gd name="connsiteX7" fmla="*/ 713 w 361343"/>
                    <a:gd name="connsiteY7" fmla="*/ 93364 h 9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43" h="96602">
                      <a:moveTo>
                        <a:pt x="713" y="93364"/>
                      </a:moveTo>
                      <a:cubicBezTo>
                        <a:pt x="11190" y="88411"/>
                        <a:pt x="115013" y="57931"/>
                        <a:pt x="138349" y="51930"/>
                      </a:cubicBezTo>
                      <a:cubicBezTo>
                        <a:pt x="185212" y="39929"/>
                        <a:pt x="232265" y="28213"/>
                        <a:pt x="279414" y="17355"/>
                      </a:cubicBezTo>
                      <a:cubicBezTo>
                        <a:pt x="304084" y="11735"/>
                        <a:pt x="356853" y="-552"/>
                        <a:pt x="360091" y="19"/>
                      </a:cubicBezTo>
                      <a:cubicBezTo>
                        <a:pt x="361615" y="19"/>
                        <a:pt x="361901" y="2972"/>
                        <a:pt x="360091" y="3448"/>
                      </a:cubicBezTo>
                      <a:cubicBezTo>
                        <a:pt x="314371" y="18593"/>
                        <a:pt x="267984" y="31356"/>
                        <a:pt x="221597" y="44215"/>
                      </a:cubicBezTo>
                      <a:cubicBezTo>
                        <a:pt x="175211" y="57074"/>
                        <a:pt x="15477" y="95650"/>
                        <a:pt x="1475" y="96603"/>
                      </a:cubicBezTo>
                      <a:cubicBezTo>
                        <a:pt x="427" y="96317"/>
                        <a:pt x="-811" y="94126"/>
                        <a:pt x="713" y="93364"/>
                      </a:cubicBezTo>
                      <a:close/>
                    </a:path>
                  </a:pathLst>
                </a:custGeom>
                <a:solidFill>
                  <a:srgbClr val="263238"/>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BCE0DDF6-61EB-462B-045B-686A37829663}"/>
                    </a:ext>
                  </a:extLst>
                </p:cNvPr>
                <p:cNvSpPr/>
                <p:nvPr/>
              </p:nvSpPr>
              <p:spPr>
                <a:xfrm>
                  <a:off x="10715887" y="4328773"/>
                  <a:ext cx="619579" cy="1183744"/>
                </a:xfrm>
                <a:custGeom>
                  <a:avLst/>
                  <a:gdLst>
                    <a:gd name="connsiteX0" fmla="*/ 7413 w 619579"/>
                    <a:gd name="connsiteY0" fmla="*/ 393755 h 1183744"/>
                    <a:gd name="connsiteX1" fmla="*/ 38846 w 619579"/>
                    <a:gd name="connsiteY1" fmla="*/ 384230 h 1183744"/>
                    <a:gd name="connsiteX2" fmla="*/ 219821 w 619579"/>
                    <a:gd name="connsiteY2" fmla="*/ 353941 h 1183744"/>
                    <a:gd name="connsiteX3" fmla="*/ 388795 w 619579"/>
                    <a:gd name="connsiteY3" fmla="*/ 325366 h 1183744"/>
                    <a:gd name="connsiteX4" fmla="*/ 522145 w 619579"/>
                    <a:gd name="connsiteY4" fmla="*/ 279169 h 1183744"/>
                    <a:gd name="connsiteX5" fmla="*/ 604155 w 619579"/>
                    <a:gd name="connsiteY5" fmla="*/ 171823 h 1183744"/>
                    <a:gd name="connsiteX6" fmla="*/ 614728 w 619579"/>
                    <a:gd name="connsiteY6" fmla="*/ 34186 h 1183744"/>
                    <a:gd name="connsiteX7" fmla="*/ 609489 w 619579"/>
                    <a:gd name="connsiteY7" fmla="*/ 754 h 1183744"/>
                    <a:gd name="connsiteX8" fmla="*/ 610822 w 619579"/>
                    <a:gd name="connsiteY8" fmla="*/ 754 h 1183744"/>
                    <a:gd name="connsiteX9" fmla="*/ 563197 w 619579"/>
                    <a:gd name="connsiteY9" fmla="*/ 253642 h 1183744"/>
                    <a:gd name="connsiteX10" fmla="*/ 445373 w 619579"/>
                    <a:gd name="connsiteY10" fmla="*/ 318984 h 1183744"/>
                    <a:gd name="connsiteX11" fmla="*/ 293735 w 619579"/>
                    <a:gd name="connsiteY11" fmla="*/ 348511 h 1183744"/>
                    <a:gd name="connsiteX12" fmla="*/ 113141 w 619579"/>
                    <a:gd name="connsiteY12" fmla="*/ 378420 h 1183744"/>
                    <a:gd name="connsiteX13" fmla="*/ 25987 w 619579"/>
                    <a:gd name="connsiteY13" fmla="*/ 392993 h 1183744"/>
                    <a:gd name="connsiteX14" fmla="*/ 10366 w 619579"/>
                    <a:gd name="connsiteY14" fmla="*/ 399947 h 1183744"/>
                    <a:gd name="connsiteX15" fmla="*/ 7795 w 619579"/>
                    <a:gd name="connsiteY15" fmla="*/ 420901 h 1183744"/>
                    <a:gd name="connsiteX16" fmla="*/ 18558 w 619579"/>
                    <a:gd name="connsiteY16" fmla="*/ 463002 h 1183744"/>
                    <a:gd name="connsiteX17" fmla="*/ 310594 w 619579"/>
                    <a:gd name="connsiteY17" fmla="*/ 1182235 h 1183744"/>
                    <a:gd name="connsiteX18" fmla="*/ 309880 w 619579"/>
                    <a:gd name="connsiteY18" fmla="*/ 1183683 h 1183744"/>
                    <a:gd name="connsiteX19" fmla="*/ 308594 w 619579"/>
                    <a:gd name="connsiteY19" fmla="*/ 1183283 h 1183744"/>
                    <a:gd name="connsiteX20" fmla="*/ 25225 w 619579"/>
                    <a:gd name="connsiteY20" fmla="*/ 505865 h 1183744"/>
                    <a:gd name="connsiteX21" fmla="*/ 1603 w 619579"/>
                    <a:gd name="connsiteY21" fmla="*/ 423283 h 1183744"/>
                    <a:gd name="connsiteX22" fmla="*/ 7413 w 619579"/>
                    <a:gd name="connsiteY22" fmla="*/ 393755 h 118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9579" h="1183744">
                      <a:moveTo>
                        <a:pt x="7413" y="393755"/>
                      </a:moveTo>
                      <a:cubicBezTo>
                        <a:pt x="16891" y="387917"/>
                        <a:pt x="27721" y="384630"/>
                        <a:pt x="38846" y="384230"/>
                      </a:cubicBezTo>
                      <a:cubicBezTo>
                        <a:pt x="99044" y="374258"/>
                        <a:pt x="159366" y="364161"/>
                        <a:pt x="219821" y="353941"/>
                      </a:cubicBezTo>
                      <a:cubicBezTo>
                        <a:pt x="276114" y="344416"/>
                        <a:pt x="332787" y="336129"/>
                        <a:pt x="388795" y="325366"/>
                      </a:cubicBezTo>
                      <a:cubicBezTo>
                        <a:pt x="435181" y="316412"/>
                        <a:pt x="482425" y="304316"/>
                        <a:pt x="522145" y="279169"/>
                      </a:cubicBezTo>
                      <a:cubicBezTo>
                        <a:pt x="561444" y="254357"/>
                        <a:pt x="590544" y="216267"/>
                        <a:pt x="604155" y="171823"/>
                      </a:cubicBezTo>
                      <a:cubicBezTo>
                        <a:pt x="616842" y="127112"/>
                        <a:pt x="620433" y="80307"/>
                        <a:pt x="614728" y="34186"/>
                      </a:cubicBezTo>
                      <a:cubicBezTo>
                        <a:pt x="613680" y="23042"/>
                        <a:pt x="611584" y="11803"/>
                        <a:pt x="609489" y="754"/>
                      </a:cubicBezTo>
                      <a:cubicBezTo>
                        <a:pt x="609489" y="-103"/>
                        <a:pt x="610727" y="-389"/>
                        <a:pt x="610822" y="754"/>
                      </a:cubicBezTo>
                      <a:cubicBezTo>
                        <a:pt x="626157" y="86479"/>
                        <a:pt x="627491" y="185443"/>
                        <a:pt x="563197" y="253642"/>
                      </a:cubicBezTo>
                      <a:cubicBezTo>
                        <a:pt x="531955" y="286790"/>
                        <a:pt x="489093" y="306316"/>
                        <a:pt x="445373" y="318984"/>
                      </a:cubicBezTo>
                      <a:cubicBezTo>
                        <a:pt x="395433" y="331738"/>
                        <a:pt x="344808" y="341596"/>
                        <a:pt x="293735" y="348511"/>
                      </a:cubicBezTo>
                      <a:lnTo>
                        <a:pt x="113141" y="378420"/>
                      </a:lnTo>
                      <a:cubicBezTo>
                        <a:pt x="84566" y="383278"/>
                        <a:pt x="54753" y="386993"/>
                        <a:pt x="25987" y="392993"/>
                      </a:cubicBezTo>
                      <a:cubicBezTo>
                        <a:pt x="20225" y="393784"/>
                        <a:pt x="14814" y="396203"/>
                        <a:pt x="10366" y="399947"/>
                      </a:cubicBezTo>
                      <a:cubicBezTo>
                        <a:pt x="6061" y="406062"/>
                        <a:pt x="5099" y="413929"/>
                        <a:pt x="7795" y="420901"/>
                      </a:cubicBezTo>
                      <a:cubicBezTo>
                        <a:pt x="10652" y="435094"/>
                        <a:pt x="14557" y="449476"/>
                        <a:pt x="18558" y="463002"/>
                      </a:cubicBezTo>
                      <a:cubicBezTo>
                        <a:pt x="51419" y="575207"/>
                        <a:pt x="304308" y="1169948"/>
                        <a:pt x="310594" y="1182235"/>
                      </a:cubicBezTo>
                      <a:cubicBezTo>
                        <a:pt x="310794" y="1182835"/>
                        <a:pt x="310480" y="1183483"/>
                        <a:pt x="309880" y="1183683"/>
                      </a:cubicBezTo>
                      <a:cubicBezTo>
                        <a:pt x="309403" y="1183844"/>
                        <a:pt x="308889" y="1183683"/>
                        <a:pt x="308594" y="1183283"/>
                      </a:cubicBezTo>
                      <a:cubicBezTo>
                        <a:pt x="253349" y="1084794"/>
                        <a:pt x="61706" y="611783"/>
                        <a:pt x="25225" y="505865"/>
                      </a:cubicBezTo>
                      <a:cubicBezTo>
                        <a:pt x="15595" y="478871"/>
                        <a:pt x="7699" y="451286"/>
                        <a:pt x="1603" y="423283"/>
                      </a:cubicBezTo>
                      <a:cubicBezTo>
                        <a:pt x="-492" y="412710"/>
                        <a:pt x="-2112" y="401280"/>
                        <a:pt x="7413" y="393755"/>
                      </a:cubicBezTo>
                      <a:close/>
                    </a:path>
                  </a:pathLst>
                </a:custGeom>
                <a:solidFill>
                  <a:srgbClr val="263238"/>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EA437AE2-3046-4ADE-4569-BE24E2686560}"/>
                    </a:ext>
                  </a:extLst>
                </p:cNvPr>
                <p:cNvSpPr/>
                <p:nvPr/>
              </p:nvSpPr>
              <p:spPr>
                <a:xfrm>
                  <a:off x="9903242" y="5352322"/>
                  <a:ext cx="663562" cy="591472"/>
                </a:xfrm>
                <a:custGeom>
                  <a:avLst/>
                  <a:gdLst>
                    <a:gd name="connsiteX0" fmla="*/ 8814 w 663562"/>
                    <a:gd name="connsiteY0" fmla="*/ 587788 h 591472"/>
                    <a:gd name="connsiteX1" fmla="*/ 645370 w 663562"/>
                    <a:gd name="connsiteY1" fmla="*/ 578263 h 591472"/>
                    <a:gd name="connsiteX2" fmla="*/ 648989 w 663562"/>
                    <a:gd name="connsiteY2" fmla="*/ 449389 h 591472"/>
                    <a:gd name="connsiteX3" fmla="*/ 648989 w 663562"/>
                    <a:gd name="connsiteY3" fmla="*/ 447961 h 591472"/>
                    <a:gd name="connsiteX4" fmla="*/ 663563 w 663562"/>
                    <a:gd name="connsiteY4" fmla="*/ 3048 h 591472"/>
                    <a:gd name="connsiteX5" fmla="*/ 291611 w 663562"/>
                    <a:gd name="connsiteY5" fmla="*/ 0 h 591472"/>
                    <a:gd name="connsiteX6" fmla="*/ 268370 w 663562"/>
                    <a:gd name="connsiteY6" fmla="*/ 392239 h 591472"/>
                    <a:gd name="connsiteX7" fmla="*/ 118161 w 663562"/>
                    <a:gd name="connsiteY7" fmla="*/ 458914 h 591472"/>
                    <a:gd name="connsiteX8" fmla="*/ 118161 w 663562"/>
                    <a:gd name="connsiteY8" fmla="*/ 458914 h 591472"/>
                    <a:gd name="connsiteX9" fmla="*/ 29007 w 663562"/>
                    <a:gd name="connsiteY9" fmla="*/ 504825 h 591472"/>
                    <a:gd name="connsiteX10" fmla="*/ 8814 w 663562"/>
                    <a:gd name="connsiteY10" fmla="*/ 587788 h 59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3562" h="591472">
                      <a:moveTo>
                        <a:pt x="8814" y="587788"/>
                      </a:moveTo>
                      <a:cubicBezTo>
                        <a:pt x="29007" y="594550"/>
                        <a:pt x="623367" y="592360"/>
                        <a:pt x="645370" y="578263"/>
                      </a:cubicBezTo>
                      <a:cubicBezTo>
                        <a:pt x="648037" y="576739"/>
                        <a:pt x="648894" y="523018"/>
                        <a:pt x="648989" y="449389"/>
                      </a:cubicBezTo>
                      <a:lnTo>
                        <a:pt x="648989" y="447961"/>
                      </a:lnTo>
                      <a:cubicBezTo>
                        <a:pt x="648989" y="401383"/>
                        <a:pt x="663563" y="3048"/>
                        <a:pt x="663563" y="3048"/>
                      </a:cubicBezTo>
                      <a:lnTo>
                        <a:pt x="291611" y="0"/>
                      </a:lnTo>
                      <a:lnTo>
                        <a:pt x="268370" y="392239"/>
                      </a:lnTo>
                      <a:cubicBezTo>
                        <a:pt x="268370" y="392239"/>
                        <a:pt x="188074" y="425672"/>
                        <a:pt x="118161" y="458914"/>
                      </a:cubicBezTo>
                      <a:lnTo>
                        <a:pt x="118161" y="458914"/>
                      </a:lnTo>
                      <a:cubicBezTo>
                        <a:pt x="87548" y="472421"/>
                        <a:pt x="57782" y="487747"/>
                        <a:pt x="29007" y="504825"/>
                      </a:cubicBezTo>
                      <a:cubicBezTo>
                        <a:pt x="6433" y="522922"/>
                        <a:pt x="-11379" y="581120"/>
                        <a:pt x="8814" y="587788"/>
                      </a:cubicBezTo>
                      <a:close/>
                    </a:path>
                  </a:pathLst>
                </a:custGeom>
                <a:solidFill>
                  <a:srgbClr val="AD6359"/>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E12EFCF5-8BE3-8B08-0C6F-845B3D6F4AB5}"/>
                    </a:ext>
                  </a:extLst>
                </p:cNvPr>
                <p:cNvSpPr/>
                <p:nvPr/>
              </p:nvSpPr>
              <p:spPr>
                <a:xfrm>
                  <a:off x="9903202" y="5634167"/>
                  <a:ext cx="653315" cy="309598"/>
                </a:xfrm>
                <a:custGeom>
                  <a:avLst/>
                  <a:gdLst>
                    <a:gd name="connsiteX0" fmla="*/ 8854 w 653315"/>
                    <a:gd name="connsiteY0" fmla="*/ 305848 h 309598"/>
                    <a:gd name="connsiteX1" fmla="*/ 645410 w 653315"/>
                    <a:gd name="connsiteY1" fmla="*/ 296323 h 309598"/>
                    <a:gd name="connsiteX2" fmla="*/ 649124 w 653315"/>
                    <a:gd name="connsiteY2" fmla="*/ 167545 h 309598"/>
                    <a:gd name="connsiteX3" fmla="*/ 649124 w 653315"/>
                    <a:gd name="connsiteY3" fmla="*/ 166116 h 309598"/>
                    <a:gd name="connsiteX4" fmla="*/ 649124 w 653315"/>
                    <a:gd name="connsiteY4" fmla="*/ 156591 h 309598"/>
                    <a:gd name="connsiteX5" fmla="*/ 649124 w 653315"/>
                    <a:gd name="connsiteY5" fmla="*/ 149447 h 309598"/>
                    <a:gd name="connsiteX6" fmla="*/ 649124 w 653315"/>
                    <a:gd name="connsiteY6" fmla="*/ 138779 h 309598"/>
                    <a:gd name="connsiteX7" fmla="*/ 653315 w 653315"/>
                    <a:gd name="connsiteY7" fmla="*/ 2476 h 309598"/>
                    <a:gd name="connsiteX8" fmla="*/ 274316 w 653315"/>
                    <a:gd name="connsiteY8" fmla="*/ 0 h 309598"/>
                    <a:gd name="connsiteX9" fmla="*/ 267839 w 653315"/>
                    <a:gd name="connsiteY9" fmla="*/ 110680 h 309598"/>
                    <a:gd name="connsiteX10" fmla="*/ 117629 w 653315"/>
                    <a:gd name="connsiteY10" fmla="*/ 177355 h 309598"/>
                    <a:gd name="connsiteX11" fmla="*/ 117629 w 653315"/>
                    <a:gd name="connsiteY11" fmla="*/ 177355 h 309598"/>
                    <a:gd name="connsiteX12" fmla="*/ 28476 w 653315"/>
                    <a:gd name="connsiteY12" fmla="*/ 223266 h 309598"/>
                    <a:gd name="connsiteX13" fmla="*/ 8854 w 653315"/>
                    <a:gd name="connsiteY13" fmla="*/ 305848 h 30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3315" h="309598">
                      <a:moveTo>
                        <a:pt x="8854" y="305848"/>
                      </a:moveTo>
                      <a:cubicBezTo>
                        <a:pt x="29047" y="312706"/>
                        <a:pt x="623407" y="310515"/>
                        <a:pt x="645410" y="296323"/>
                      </a:cubicBezTo>
                      <a:cubicBezTo>
                        <a:pt x="648077" y="294894"/>
                        <a:pt x="648934" y="241078"/>
                        <a:pt x="649124" y="167545"/>
                      </a:cubicBezTo>
                      <a:lnTo>
                        <a:pt x="649124" y="166116"/>
                      </a:lnTo>
                      <a:cubicBezTo>
                        <a:pt x="649124" y="162878"/>
                        <a:pt x="649124" y="159544"/>
                        <a:pt x="649124" y="156591"/>
                      </a:cubicBezTo>
                      <a:cubicBezTo>
                        <a:pt x="649124" y="153638"/>
                        <a:pt x="649124" y="151829"/>
                        <a:pt x="649124" y="149447"/>
                      </a:cubicBezTo>
                      <a:cubicBezTo>
                        <a:pt x="649124" y="147066"/>
                        <a:pt x="649124" y="142399"/>
                        <a:pt x="649124" y="138779"/>
                      </a:cubicBezTo>
                      <a:cubicBezTo>
                        <a:pt x="649886" y="107823"/>
                        <a:pt x="651410" y="57531"/>
                        <a:pt x="653315" y="2476"/>
                      </a:cubicBezTo>
                      <a:lnTo>
                        <a:pt x="274316" y="0"/>
                      </a:lnTo>
                      <a:lnTo>
                        <a:pt x="267839" y="110680"/>
                      </a:lnTo>
                      <a:cubicBezTo>
                        <a:pt x="267839" y="110680"/>
                        <a:pt x="187543" y="144113"/>
                        <a:pt x="117629" y="177355"/>
                      </a:cubicBezTo>
                      <a:lnTo>
                        <a:pt x="117629" y="177355"/>
                      </a:lnTo>
                      <a:cubicBezTo>
                        <a:pt x="87025" y="190881"/>
                        <a:pt x="57260" y="206207"/>
                        <a:pt x="28476" y="223266"/>
                      </a:cubicBezTo>
                      <a:cubicBezTo>
                        <a:pt x="6568" y="241078"/>
                        <a:pt x="-11434" y="299275"/>
                        <a:pt x="8854" y="305848"/>
                      </a:cubicBezTo>
                      <a:close/>
                    </a:path>
                  </a:pathLst>
                </a:custGeom>
                <a:solidFill>
                  <a:srgbClr val="EBEBEB"/>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6DD3EECC-6F88-2BAD-4754-C236BBD70D35}"/>
                    </a:ext>
                  </a:extLst>
                </p:cNvPr>
                <p:cNvSpPr/>
                <p:nvPr/>
              </p:nvSpPr>
              <p:spPr>
                <a:xfrm>
                  <a:off x="9900289" y="5732369"/>
                  <a:ext cx="659372" cy="213284"/>
                </a:xfrm>
                <a:custGeom>
                  <a:avLst/>
                  <a:gdLst>
                    <a:gd name="connsiteX0" fmla="*/ 9291 w 659372"/>
                    <a:gd name="connsiteY0" fmla="*/ 209931 h 213284"/>
                    <a:gd name="connsiteX1" fmla="*/ 647466 w 659372"/>
                    <a:gd name="connsiteY1" fmla="*/ 198691 h 213284"/>
                    <a:gd name="connsiteX2" fmla="*/ 655657 w 659372"/>
                    <a:gd name="connsiteY2" fmla="*/ 0 h 213284"/>
                    <a:gd name="connsiteX3" fmla="*/ 271990 w 659372"/>
                    <a:gd name="connsiteY3" fmla="*/ 2762 h 213284"/>
                    <a:gd name="connsiteX4" fmla="*/ 29103 w 659372"/>
                    <a:gd name="connsiteY4" fmla="*/ 124682 h 213284"/>
                    <a:gd name="connsiteX5" fmla="*/ 9291 w 659372"/>
                    <a:gd name="connsiteY5" fmla="*/ 209931 h 21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372" h="213284">
                      <a:moveTo>
                        <a:pt x="9291" y="209931"/>
                      </a:moveTo>
                      <a:cubicBezTo>
                        <a:pt x="30151" y="216789"/>
                        <a:pt x="625178" y="213170"/>
                        <a:pt x="647466" y="198691"/>
                      </a:cubicBezTo>
                      <a:cubicBezTo>
                        <a:pt x="656038" y="193262"/>
                        <a:pt x="664421" y="101441"/>
                        <a:pt x="655657" y="0"/>
                      </a:cubicBezTo>
                      <a:lnTo>
                        <a:pt x="271990" y="2762"/>
                      </a:lnTo>
                      <a:cubicBezTo>
                        <a:pt x="271990" y="2762"/>
                        <a:pt x="52153" y="106108"/>
                        <a:pt x="29103" y="124682"/>
                      </a:cubicBezTo>
                      <a:cubicBezTo>
                        <a:pt x="6053" y="143256"/>
                        <a:pt x="-11569" y="203549"/>
                        <a:pt x="9291" y="209931"/>
                      </a:cubicBezTo>
                      <a:close/>
                    </a:path>
                  </a:pathLst>
                </a:custGeom>
                <a:solidFill>
                  <a:schemeClr val="accent1"/>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05199E85-4736-D006-5410-44B631D44533}"/>
                    </a:ext>
                  </a:extLst>
                </p:cNvPr>
                <p:cNvSpPr/>
                <p:nvPr/>
              </p:nvSpPr>
              <p:spPr>
                <a:xfrm>
                  <a:off x="9916390" y="5914698"/>
                  <a:ext cx="603337" cy="7083"/>
                </a:xfrm>
                <a:custGeom>
                  <a:avLst/>
                  <a:gdLst>
                    <a:gd name="connsiteX0" fmla="*/ 1572 w 603337"/>
                    <a:gd name="connsiteY0" fmla="*/ 3790 h 7083"/>
                    <a:gd name="connsiteX1" fmla="*/ 602694 w 603337"/>
                    <a:gd name="connsiteY1" fmla="*/ 2361 h 7083"/>
                    <a:gd name="connsiteX2" fmla="*/ 602694 w 603337"/>
                    <a:gd name="connsiteY2" fmla="*/ 2932 h 7083"/>
                    <a:gd name="connsiteX3" fmla="*/ 1572 w 603337"/>
                    <a:gd name="connsiteY3" fmla="*/ 5409 h 7083"/>
                    <a:gd name="connsiteX4" fmla="*/ 1572 w 603337"/>
                    <a:gd name="connsiteY4" fmla="*/ 3790 h 7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337" h="7083">
                      <a:moveTo>
                        <a:pt x="1572" y="3790"/>
                      </a:moveTo>
                      <a:cubicBezTo>
                        <a:pt x="101298" y="742"/>
                        <a:pt x="503920" y="-2211"/>
                        <a:pt x="602694" y="2361"/>
                      </a:cubicBezTo>
                      <a:cubicBezTo>
                        <a:pt x="603551" y="2361"/>
                        <a:pt x="603551" y="2932"/>
                        <a:pt x="602694" y="2932"/>
                      </a:cubicBezTo>
                      <a:cubicBezTo>
                        <a:pt x="503920" y="8171"/>
                        <a:pt x="101298" y="7790"/>
                        <a:pt x="1572" y="5409"/>
                      </a:cubicBezTo>
                      <a:cubicBezTo>
                        <a:pt x="-524" y="5313"/>
                        <a:pt x="-524" y="3790"/>
                        <a:pt x="1572" y="3790"/>
                      </a:cubicBezTo>
                      <a:close/>
                    </a:path>
                  </a:pathLst>
                </a:custGeom>
                <a:solidFill>
                  <a:srgbClr val="263238"/>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564E23DA-5E47-748F-DDA5-CB64541CD4EF}"/>
                    </a:ext>
                  </a:extLst>
                </p:cNvPr>
                <p:cNvSpPr/>
                <p:nvPr/>
              </p:nvSpPr>
              <p:spPr>
                <a:xfrm>
                  <a:off x="10139118" y="5745389"/>
                  <a:ext cx="113914" cy="47736"/>
                </a:xfrm>
                <a:custGeom>
                  <a:avLst/>
                  <a:gdLst>
                    <a:gd name="connsiteX0" fmla="*/ 2301 w 113914"/>
                    <a:gd name="connsiteY0" fmla="*/ 30 h 47736"/>
                    <a:gd name="connsiteX1" fmla="*/ 113648 w 113914"/>
                    <a:gd name="connsiteY1" fmla="*/ 45559 h 47736"/>
                    <a:gd name="connsiteX2" fmla="*/ 111552 w 113914"/>
                    <a:gd name="connsiteY2" fmla="*/ 47559 h 47736"/>
                    <a:gd name="connsiteX3" fmla="*/ 1634 w 113914"/>
                    <a:gd name="connsiteY3" fmla="*/ 4983 h 47736"/>
                    <a:gd name="connsiteX4" fmla="*/ 177 w 113914"/>
                    <a:gd name="connsiteY4" fmla="*/ 1649 h 47736"/>
                    <a:gd name="connsiteX5" fmla="*/ 2301 w 113914"/>
                    <a:gd name="connsiteY5" fmla="*/ 30 h 4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914" h="47736">
                      <a:moveTo>
                        <a:pt x="2301" y="30"/>
                      </a:moveTo>
                      <a:cubicBezTo>
                        <a:pt x="42210" y="-732"/>
                        <a:pt x="88597" y="13079"/>
                        <a:pt x="113648" y="45559"/>
                      </a:cubicBezTo>
                      <a:cubicBezTo>
                        <a:pt x="114600" y="46893"/>
                        <a:pt x="112791" y="48226"/>
                        <a:pt x="111552" y="47559"/>
                      </a:cubicBezTo>
                      <a:cubicBezTo>
                        <a:pt x="76538" y="29481"/>
                        <a:pt x="39686" y="15213"/>
                        <a:pt x="1634" y="4983"/>
                      </a:cubicBezTo>
                      <a:cubicBezTo>
                        <a:pt x="310" y="4468"/>
                        <a:pt x="-338" y="2973"/>
                        <a:pt x="177" y="1649"/>
                      </a:cubicBezTo>
                      <a:cubicBezTo>
                        <a:pt x="529" y="754"/>
                        <a:pt x="1348" y="134"/>
                        <a:pt x="2301" y="30"/>
                      </a:cubicBezTo>
                      <a:close/>
                    </a:path>
                  </a:pathLst>
                </a:custGeom>
                <a:solidFill>
                  <a:srgbClr val="263238"/>
                </a:solid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93FDE424-7E57-56F8-F764-96BECDE90587}"/>
                    </a:ext>
                  </a:extLst>
                </p:cNvPr>
                <p:cNvSpPr/>
                <p:nvPr/>
              </p:nvSpPr>
              <p:spPr>
                <a:xfrm>
                  <a:off x="10108187" y="5757573"/>
                  <a:ext cx="114079" cy="47703"/>
                </a:xfrm>
                <a:custGeom>
                  <a:avLst/>
                  <a:gdLst>
                    <a:gd name="connsiteX0" fmla="*/ 2466 w 114079"/>
                    <a:gd name="connsiteY0" fmla="*/ 37 h 47703"/>
                    <a:gd name="connsiteX1" fmla="*/ 113813 w 114079"/>
                    <a:gd name="connsiteY1" fmla="*/ 45472 h 47703"/>
                    <a:gd name="connsiteX2" fmla="*/ 111717 w 114079"/>
                    <a:gd name="connsiteY2" fmla="*/ 47567 h 47703"/>
                    <a:gd name="connsiteX3" fmla="*/ 1799 w 114079"/>
                    <a:gd name="connsiteY3" fmla="*/ 4895 h 47703"/>
                    <a:gd name="connsiteX4" fmla="*/ 94 w 114079"/>
                    <a:gd name="connsiteY4" fmla="*/ 1838 h 47703"/>
                    <a:gd name="connsiteX5" fmla="*/ 2466 w 114079"/>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79" h="47703">
                      <a:moveTo>
                        <a:pt x="2466" y="37"/>
                      </a:moveTo>
                      <a:cubicBezTo>
                        <a:pt x="42375" y="-820"/>
                        <a:pt x="88762" y="12992"/>
                        <a:pt x="113813" y="45472"/>
                      </a:cubicBezTo>
                      <a:cubicBezTo>
                        <a:pt x="114766" y="46805"/>
                        <a:pt x="112956" y="48139"/>
                        <a:pt x="111717" y="47567"/>
                      </a:cubicBezTo>
                      <a:cubicBezTo>
                        <a:pt x="76704" y="29460"/>
                        <a:pt x="39852" y="15154"/>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A00BF7B7-94B8-9AF4-147B-F15EE914AA68}"/>
                    </a:ext>
                  </a:extLst>
                </p:cNvPr>
                <p:cNvSpPr/>
                <p:nvPr/>
              </p:nvSpPr>
              <p:spPr>
                <a:xfrm>
                  <a:off x="10077421" y="5769765"/>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376" y="-820"/>
                        <a:pt x="88762" y="12992"/>
                        <a:pt x="113813" y="45567"/>
                      </a:cubicBezTo>
                      <a:cubicBezTo>
                        <a:pt x="114766" y="46805"/>
                        <a:pt x="112956" y="48139"/>
                        <a:pt x="111813" y="47567"/>
                      </a:cubicBezTo>
                      <a:cubicBezTo>
                        <a:pt x="76761" y="29479"/>
                        <a:pt x="39880" y="15173"/>
                        <a:pt x="1799" y="4895"/>
                      </a:cubicBezTo>
                      <a:cubicBezTo>
                        <a:pt x="485"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FB78E3B8-1B9C-4500-AF59-C7B3C98C5D77}"/>
                    </a:ext>
                  </a:extLst>
                </p:cNvPr>
                <p:cNvSpPr/>
                <p:nvPr/>
              </p:nvSpPr>
              <p:spPr>
                <a:xfrm>
                  <a:off x="10046655" y="5781957"/>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471" y="-820"/>
                        <a:pt x="88762" y="12992"/>
                        <a:pt x="113813" y="45567"/>
                      </a:cubicBezTo>
                      <a:cubicBezTo>
                        <a:pt x="114766" y="46805"/>
                        <a:pt x="112956" y="48139"/>
                        <a:pt x="111813" y="47567"/>
                      </a:cubicBezTo>
                      <a:cubicBezTo>
                        <a:pt x="76780" y="29441"/>
                        <a:pt x="39889" y="15135"/>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6E1B4CA3-3762-12B6-48EA-848019914F71}"/>
                    </a:ext>
                  </a:extLst>
                </p:cNvPr>
                <p:cNvSpPr/>
                <p:nvPr/>
              </p:nvSpPr>
              <p:spPr>
                <a:xfrm>
                  <a:off x="10150943" y="4283045"/>
                  <a:ext cx="1293210" cy="1467135"/>
                </a:xfrm>
                <a:custGeom>
                  <a:avLst/>
                  <a:gdLst>
                    <a:gd name="connsiteX0" fmla="*/ 0 w 1293210"/>
                    <a:gd name="connsiteY0" fmla="*/ 1467136 h 1467135"/>
                    <a:gd name="connsiteX1" fmla="*/ 419100 w 1293210"/>
                    <a:gd name="connsiteY1" fmla="*/ 1467136 h 1467135"/>
                    <a:gd name="connsiteX2" fmla="*/ 446722 w 1293210"/>
                    <a:gd name="connsiteY2" fmla="*/ 647986 h 1467135"/>
                    <a:gd name="connsiteX3" fmla="*/ 1235488 w 1293210"/>
                    <a:gd name="connsiteY3" fmla="*/ 410337 h 1467135"/>
                    <a:gd name="connsiteX4" fmla="*/ 1253871 w 1293210"/>
                    <a:gd name="connsiteY4" fmla="*/ 13811 h 1467135"/>
                    <a:gd name="connsiteX5" fmla="*/ 789337 w 1293210"/>
                    <a:gd name="connsiteY5" fmla="*/ 0 h 1467135"/>
                    <a:gd name="connsiteX6" fmla="*/ 832390 w 1293210"/>
                    <a:gd name="connsiteY6" fmla="*/ 146304 h 1467135"/>
                    <a:gd name="connsiteX7" fmla="*/ 116110 w 1293210"/>
                    <a:gd name="connsiteY7" fmla="*/ 421196 h 1467135"/>
                    <a:gd name="connsiteX8" fmla="*/ 0 w 1293210"/>
                    <a:gd name="connsiteY8" fmla="*/ 1467136 h 146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3210" h="1467135">
                      <a:moveTo>
                        <a:pt x="0" y="1467136"/>
                      </a:moveTo>
                      <a:lnTo>
                        <a:pt x="419100" y="1467136"/>
                      </a:lnTo>
                      <a:cubicBezTo>
                        <a:pt x="419100" y="1467136"/>
                        <a:pt x="413861" y="690086"/>
                        <a:pt x="446722" y="647986"/>
                      </a:cubicBezTo>
                      <a:cubicBezTo>
                        <a:pt x="490538" y="591883"/>
                        <a:pt x="1103948" y="593217"/>
                        <a:pt x="1235488" y="410337"/>
                      </a:cubicBezTo>
                      <a:cubicBezTo>
                        <a:pt x="1353598" y="246126"/>
                        <a:pt x="1253871" y="13811"/>
                        <a:pt x="1253871" y="13811"/>
                      </a:cubicBezTo>
                      <a:lnTo>
                        <a:pt x="789337" y="0"/>
                      </a:lnTo>
                      <a:cubicBezTo>
                        <a:pt x="799833" y="49825"/>
                        <a:pt x="814226" y="98736"/>
                        <a:pt x="832390" y="146304"/>
                      </a:cubicBezTo>
                      <a:cubicBezTo>
                        <a:pt x="832390" y="146304"/>
                        <a:pt x="272891" y="249555"/>
                        <a:pt x="116110" y="421196"/>
                      </a:cubicBezTo>
                      <a:cubicBezTo>
                        <a:pt x="10382" y="537210"/>
                        <a:pt x="0" y="1467136"/>
                        <a:pt x="0" y="1467136"/>
                      </a:cubicBezTo>
                      <a:close/>
                    </a:path>
                  </a:pathLst>
                </a:custGeom>
                <a:solidFill>
                  <a:srgbClr val="455A64"/>
                </a:solid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FE61573C-30A0-F123-E7B2-9EDFF42B9C5C}"/>
                    </a:ext>
                  </a:extLst>
                </p:cNvPr>
                <p:cNvSpPr/>
                <p:nvPr/>
              </p:nvSpPr>
              <p:spPr>
                <a:xfrm>
                  <a:off x="10899776" y="4397586"/>
                  <a:ext cx="154738" cy="72611"/>
                </a:xfrm>
                <a:custGeom>
                  <a:avLst/>
                  <a:gdLst>
                    <a:gd name="connsiteX0" fmla="*/ 2309 w 154738"/>
                    <a:gd name="connsiteY0" fmla="*/ 45 h 72611"/>
                    <a:gd name="connsiteX1" fmla="*/ 41647 w 154738"/>
                    <a:gd name="connsiteY1" fmla="*/ 12713 h 72611"/>
                    <a:gd name="connsiteX2" fmla="*/ 80986 w 154738"/>
                    <a:gd name="connsiteY2" fmla="*/ 29858 h 72611"/>
                    <a:gd name="connsiteX3" fmla="*/ 154423 w 154738"/>
                    <a:gd name="connsiteY3" fmla="*/ 71387 h 72611"/>
                    <a:gd name="connsiteX4" fmla="*/ 153661 w 154738"/>
                    <a:gd name="connsiteY4" fmla="*/ 72530 h 72611"/>
                    <a:gd name="connsiteX5" fmla="*/ 76604 w 154738"/>
                    <a:gd name="connsiteY5" fmla="*/ 36525 h 72611"/>
                    <a:gd name="connsiteX6" fmla="*/ 39076 w 154738"/>
                    <a:gd name="connsiteY6" fmla="*/ 20333 h 72611"/>
                    <a:gd name="connsiteX7" fmla="*/ 976 w 154738"/>
                    <a:gd name="connsiteY7" fmla="*/ 3569 h 72611"/>
                    <a:gd name="connsiteX8" fmla="*/ 242 w 154738"/>
                    <a:gd name="connsiteY8" fmla="*/ 978 h 72611"/>
                    <a:gd name="connsiteX9" fmla="*/ 2309 w 154738"/>
                    <a:gd name="connsiteY9" fmla="*/ 45 h 7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738" h="72611">
                      <a:moveTo>
                        <a:pt x="2309" y="45"/>
                      </a:moveTo>
                      <a:cubicBezTo>
                        <a:pt x="15787" y="3026"/>
                        <a:pt x="28960" y="7265"/>
                        <a:pt x="41647" y="12713"/>
                      </a:cubicBezTo>
                      <a:cubicBezTo>
                        <a:pt x="54982" y="17761"/>
                        <a:pt x="68127" y="23571"/>
                        <a:pt x="80986" y="29858"/>
                      </a:cubicBezTo>
                      <a:cubicBezTo>
                        <a:pt x="106189" y="42374"/>
                        <a:pt x="130706" y="56242"/>
                        <a:pt x="154423" y="71387"/>
                      </a:cubicBezTo>
                      <a:cubicBezTo>
                        <a:pt x="155185" y="71863"/>
                        <a:pt x="154423" y="72911"/>
                        <a:pt x="153661" y="72530"/>
                      </a:cubicBezTo>
                      <a:cubicBezTo>
                        <a:pt x="128611" y="59481"/>
                        <a:pt x="102607" y="47670"/>
                        <a:pt x="76604" y="36525"/>
                      </a:cubicBezTo>
                      <a:lnTo>
                        <a:pt x="39076" y="20333"/>
                      </a:lnTo>
                      <a:cubicBezTo>
                        <a:pt x="26103" y="15399"/>
                        <a:pt x="13387" y="9798"/>
                        <a:pt x="976" y="3569"/>
                      </a:cubicBezTo>
                      <a:cubicBezTo>
                        <a:pt x="61" y="3055"/>
                        <a:pt x="-272" y="1893"/>
                        <a:pt x="242" y="978"/>
                      </a:cubicBezTo>
                      <a:cubicBezTo>
                        <a:pt x="652" y="245"/>
                        <a:pt x="1490" y="-136"/>
                        <a:pt x="2309" y="45"/>
                      </a:cubicBezTo>
                      <a:close/>
                    </a:path>
                  </a:pathLst>
                </a:custGeom>
                <a:solidFill>
                  <a:srgbClr val="263238"/>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CB98BADB-19A4-4A84-BDDA-53CF69A7EC40}"/>
                    </a:ext>
                  </a:extLst>
                </p:cNvPr>
                <p:cNvSpPr/>
                <p:nvPr/>
              </p:nvSpPr>
              <p:spPr>
                <a:xfrm>
                  <a:off x="10926868" y="4281582"/>
                  <a:ext cx="68146" cy="146423"/>
                </a:xfrm>
                <a:custGeom>
                  <a:avLst/>
                  <a:gdLst>
                    <a:gd name="connsiteX0" fmla="*/ 3030 w 68146"/>
                    <a:gd name="connsiteY0" fmla="*/ 1463 h 146423"/>
                    <a:gd name="connsiteX1" fmla="*/ 19127 w 68146"/>
                    <a:gd name="connsiteY1" fmla="*/ 64995 h 146423"/>
                    <a:gd name="connsiteX2" fmla="*/ 28652 w 68146"/>
                    <a:gd name="connsiteY2" fmla="*/ 93570 h 146423"/>
                    <a:gd name="connsiteX3" fmla="*/ 45511 w 68146"/>
                    <a:gd name="connsiteY3" fmla="*/ 112620 h 146423"/>
                    <a:gd name="connsiteX4" fmla="*/ 58180 w 68146"/>
                    <a:gd name="connsiteY4" fmla="*/ 96903 h 146423"/>
                    <a:gd name="connsiteX5" fmla="*/ 52846 w 68146"/>
                    <a:gd name="connsiteY5" fmla="*/ 68328 h 146423"/>
                    <a:gd name="connsiteX6" fmla="*/ 46369 w 68146"/>
                    <a:gd name="connsiteY6" fmla="*/ 35277 h 146423"/>
                    <a:gd name="connsiteX7" fmla="*/ 43416 w 68146"/>
                    <a:gd name="connsiteY7" fmla="*/ 18703 h 146423"/>
                    <a:gd name="connsiteX8" fmla="*/ 41416 w 68146"/>
                    <a:gd name="connsiteY8" fmla="*/ 3654 h 146423"/>
                    <a:gd name="connsiteX9" fmla="*/ 40844 w 68146"/>
                    <a:gd name="connsiteY9" fmla="*/ 4130 h 146423"/>
                    <a:gd name="connsiteX10" fmla="*/ 40844 w 68146"/>
                    <a:gd name="connsiteY10" fmla="*/ 4130 h 146423"/>
                    <a:gd name="connsiteX11" fmla="*/ 40177 w 68146"/>
                    <a:gd name="connsiteY11" fmla="*/ 3559 h 146423"/>
                    <a:gd name="connsiteX12" fmla="*/ 40749 w 68146"/>
                    <a:gd name="connsiteY12" fmla="*/ 2035 h 146423"/>
                    <a:gd name="connsiteX13" fmla="*/ 41701 w 68146"/>
                    <a:gd name="connsiteY13" fmla="*/ 2035 h 146423"/>
                    <a:gd name="connsiteX14" fmla="*/ 44464 w 68146"/>
                    <a:gd name="connsiteY14" fmla="*/ 7940 h 146423"/>
                    <a:gd name="connsiteX15" fmla="*/ 49512 w 68146"/>
                    <a:gd name="connsiteY15" fmla="*/ 24037 h 146423"/>
                    <a:gd name="connsiteX16" fmla="*/ 57894 w 68146"/>
                    <a:gd name="connsiteY16" fmla="*/ 54517 h 146423"/>
                    <a:gd name="connsiteX17" fmla="*/ 65419 w 68146"/>
                    <a:gd name="connsiteY17" fmla="*/ 85188 h 146423"/>
                    <a:gd name="connsiteX18" fmla="*/ 67514 w 68146"/>
                    <a:gd name="connsiteY18" fmla="*/ 108810 h 146423"/>
                    <a:gd name="connsiteX19" fmla="*/ 50845 w 68146"/>
                    <a:gd name="connsiteY19" fmla="*/ 122335 h 146423"/>
                    <a:gd name="connsiteX20" fmla="*/ 51988 w 68146"/>
                    <a:gd name="connsiteY20" fmla="*/ 124431 h 146423"/>
                    <a:gd name="connsiteX21" fmla="*/ 54370 w 68146"/>
                    <a:gd name="connsiteY21" fmla="*/ 130812 h 146423"/>
                    <a:gd name="connsiteX22" fmla="*/ 56560 w 68146"/>
                    <a:gd name="connsiteY22" fmla="*/ 137480 h 146423"/>
                    <a:gd name="connsiteX23" fmla="*/ 57132 w 68146"/>
                    <a:gd name="connsiteY23" fmla="*/ 140719 h 146423"/>
                    <a:gd name="connsiteX24" fmla="*/ 57132 w 68146"/>
                    <a:gd name="connsiteY24" fmla="*/ 144433 h 146423"/>
                    <a:gd name="connsiteX25" fmla="*/ 55513 w 68146"/>
                    <a:gd name="connsiteY25" fmla="*/ 146414 h 146423"/>
                    <a:gd name="connsiteX26" fmla="*/ 53798 w 68146"/>
                    <a:gd name="connsiteY26" fmla="*/ 145576 h 146423"/>
                    <a:gd name="connsiteX27" fmla="*/ 51798 w 68146"/>
                    <a:gd name="connsiteY27" fmla="*/ 142624 h 146423"/>
                    <a:gd name="connsiteX28" fmla="*/ 50274 w 68146"/>
                    <a:gd name="connsiteY28" fmla="*/ 139099 h 146423"/>
                    <a:gd name="connsiteX29" fmla="*/ 48464 w 68146"/>
                    <a:gd name="connsiteY29" fmla="*/ 132718 h 146423"/>
                    <a:gd name="connsiteX30" fmla="*/ 46845 w 68146"/>
                    <a:gd name="connsiteY30" fmla="*/ 126241 h 146423"/>
                    <a:gd name="connsiteX31" fmla="*/ 46845 w 68146"/>
                    <a:gd name="connsiteY31" fmla="*/ 122335 h 146423"/>
                    <a:gd name="connsiteX32" fmla="*/ 34558 w 68146"/>
                    <a:gd name="connsiteY32" fmla="*/ 117668 h 146423"/>
                    <a:gd name="connsiteX33" fmla="*/ 21890 w 68146"/>
                    <a:gd name="connsiteY33" fmla="*/ 98618 h 146423"/>
                    <a:gd name="connsiteX34" fmla="*/ 13793 w 68146"/>
                    <a:gd name="connsiteY34" fmla="*/ 71662 h 146423"/>
                    <a:gd name="connsiteX35" fmla="*/ 268 w 68146"/>
                    <a:gd name="connsiteY35" fmla="*/ 3273 h 146423"/>
                    <a:gd name="connsiteX36" fmla="*/ 3030 w 68146"/>
                    <a:gd name="connsiteY36" fmla="*/ 1463 h 14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8146" h="146423">
                      <a:moveTo>
                        <a:pt x="3030" y="1463"/>
                      </a:moveTo>
                      <a:cubicBezTo>
                        <a:pt x="8364" y="22609"/>
                        <a:pt x="13031" y="44040"/>
                        <a:pt x="19127" y="64995"/>
                      </a:cubicBezTo>
                      <a:cubicBezTo>
                        <a:pt x="21890" y="74520"/>
                        <a:pt x="24652" y="84045"/>
                        <a:pt x="28652" y="93570"/>
                      </a:cubicBezTo>
                      <a:cubicBezTo>
                        <a:pt x="31700" y="101380"/>
                        <a:pt x="36367" y="110429"/>
                        <a:pt x="45511" y="112620"/>
                      </a:cubicBezTo>
                      <a:cubicBezTo>
                        <a:pt x="54655" y="114810"/>
                        <a:pt x="59037" y="105571"/>
                        <a:pt x="58180" y="96903"/>
                      </a:cubicBezTo>
                      <a:cubicBezTo>
                        <a:pt x="57323" y="88236"/>
                        <a:pt x="54751" y="77853"/>
                        <a:pt x="52846" y="68328"/>
                      </a:cubicBezTo>
                      <a:cubicBezTo>
                        <a:pt x="50655" y="57279"/>
                        <a:pt x="48369" y="46326"/>
                        <a:pt x="46369" y="35277"/>
                      </a:cubicBezTo>
                      <a:cubicBezTo>
                        <a:pt x="45416" y="29752"/>
                        <a:pt x="44368" y="24228"/>
                        <a:pt x="43416" y="18703"/>
                      </a:cubicBezTo>
                      <a:cubicBezTo>
                        <a:pt x="43416" y="17275"/>
                        <a:pt x="42178" y="6702"/>
                        <a:pt x="41416" y="3654"/>
                      </a:cubicBezTo>
                      <a:cubicBezTo>
                        <a:pt x="41368" y="3930"/>
                        <a:pt x="41130" y="4130"/>
                        <a:pt x="40844" y="4130"/>
                      </a:cubicBezTo>
                      <a:lnTo>
                        <a:pt x="40844" y="4130"/>
                      </a:lnTo>
                      <a:cubicBezTo>
                        <a:pt x="40511" y="4130"/>
                        <a:pt x="40225" y="3892"/>
                        <a:pt x="40177" y="3559"/>
                      </a:cubicBezTo>
                      <a:cubicBezTo>
                        <a:pt x="39958" y="2977"/>
                        <a:pt x="40206" y="2330"/>
                        <a:pt x="40749" y="2035"/>
                      </a:cubicBezTo>
                      <a:cubicBezTo>
                        <a:pt x="40749" y="2035"/>
                        <a:pt x="41320" y="2035"/>
                        <a:pt x="41701" y="2035"/>
                      </a:cubicBezTo>
                      <a:cubicBezTo>
                        <a:pt x="43702" y="3177"/>
                        <a:pt x="43797" y="5940"/>
                        <a:pt x="44464" y="7940"/>
                      </a:cubicBezTo>
                      <a:cubicBezTo>
                        <a:pt x="46178" y="13274"/>
                        <a:pt x="47893" y="18608"/>
                        <a:pt x="49512" y="24037"/>
                      </a:cubicBezTo>
                      <a:cubicBezTo>
                        <a:pt x="52465" y="34229"/>
                        <a:pt x="55322" y="44326"/>
                        <a:pt x="57894" y="54517"/>
                      </a:cubicBezTo>
                      <a:cubicBezTo>
                        <a:pt x="60466" y="64709"/>
                        <a:pt x="62942" y="74996"/>
                        <a:pt x="65419" y="85188"/>
                      </a:cubicBezTo>
                      <a:cubicBezTo>
                        <a:pt x="68095" y="92760"/>
                        <a:pt x="68819" y="100885"/>
                        <a:pt x="67514" y="108810"/>
                      </a:cubicBezTo>
                      <a:cubicBezTo>
                        <a:pt x="65552" y="116496"/>
                        <a:pt x="58780" y="121992"/>
                        <a:pt x="50845" y="122335"/>
                      </a:cubicBezTo>
                      <a:lnTo>
                        <a:pt x="51988" y="124431"/>
                      </a:lnTo>
                      <a:cubicBezTo>
                        <a:pt x="52941" y="126526"/>
                        <a:pt x="53608" y="128717"/>
                        <a:pt x="54370" y="130812"/>
                      </a:cubicBezTo>
                      <a:cubicBezTo>
                        <a:pt x="55132" y="132908"/>
                        <a:pt x="55894" y="135194"/>
                        <a:pt x="56560" y="137480"/>
                      </a:cubicBezTo>
                      <a:cubicBezTo>
                        <a:pt x="56846" y="138537"/>
                        <a:pt x="57037" y="139623"/>
                        <a:pt x="57132" y="140719"/>
                      </a:cubicBezTo>
                      <a:cubicBezTo>
                        <a:pt x="57132" y="141957"/>
                        <a:pt x="57132" y="143195"/>
                        <a:pt x="57132" y="144433"/>
                      </a:cubicBezTo>
                      <a:cubicBezTo>
                        <a:pt x="57237" y="145424"/>
                        <a:pt x="56503" y="146319"/>
                        <a:pt x="55513" y="146414"/>
                      </a:cubicBezTo>
                      <a:cubicBezTo>
                        <a:pt x="54827" y="146481"/>
                        <a:pt x="54160" y="146157"/>
                        <a:pt x="53798" y="145576"/>
                      </a:cubicBezTo>
                      <a:cubicBezTo>
                        <a:pt x="53227" y="144528"/>
                        <a:pt x="52465" y="143671"/>
                        <a:pt x="51798" y="142624"/>
                      </a:cubicBezTo>
                      <a:cubicBezTo>
                        <a:pt x="51198" y="141490"/>
                        <a:pt x="50683" y="140319"/>
                        <a:pt x="50274" y="139099"/>
                      </a:cubicBezTo>
                      <a:cubicBezTo>
                        <a:pt x="49607" y="137004"/>
                        <a:pt x="48940" y="134813"/>
                        <a:pt x="48464" y="132718"/>
                      </a:cubicBezTo>
                      <a:cubicBezTo>
                        <a:pt x="47988" y="130622"/>
                        <a:pt x="47226" y="128336"/>
                        <a:pt x="46845" y="126241"/>
                      </a:cubicBezTo>
                      <a:cubicBezTo>
                        <a:pt x="46759" y="124945"/>
                        <a:pt x="46759" y="123640"/>
                        <a:pt x="46845" y="122335"/>
                      </a:cubicBezTo>
                      <a:cubicBezTo>
                        <a:pt x="42416" y="121878"/>
                        <a:pt x="38177" y="120268"/>
                        <a:pt x="34558" y="117668"/>
                      </a:cubicBezTo>
                      <a:cubicBezTo>
                        <a:pt x="28624" y="112639"/>
                        <a:pt x="24232" y="106038"/>
                        <a:pt x="21890" y="98618"/>
                      </a:cubicBezTo>
                      <a:cubicBezTo>
                        <a:pt x="18746" y="89855"/>
                        <a:pt x="16270" y="80711"/>
                        <a:pt x="13793" y="71662"/>
                      </a:cubicBezTo>
                      <a:cubicBezTo>
                        <a:pt x="7240" y="49317"/>
                        <a:pt x="2716" y="26428"/>
                        <a:pt x="268" y="3273"/>
                      </a:cubicBezTo>
                      <a:cubicBezTo>
                        <a:pt x="-971" y="-156"/>
                        <a:pt x="2458" y="-1109"/>
                        <a:pt x="3030" y="1463"/>
                      </a:cubicBezTo>
                      <a:close/>
                    </a:path>
                  </a:pathLst>
                </a:custGeom>
                <a:solidFill>
                  <a:srgbClr val="263238"/>
                </a:solid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04E7D18A-F15F-678F-FCE0-9A204CF6B8DE}"/>
                    </a:ext>
                  </a:extLst>
                </p:cNvPr>
                <p:cNvSpPr/>
                <p:nvPr/>
              </p:nvSpPr>
              <p:spPr>
                <a:xfrm>
                  <a:off x="11204213" y="4334063"/>
                  <a:ext cx="154809" cy="158180"/>
                </a:xfrm>
                <a:custGeom>
                  <a:avLst/>
                  <a:gdLst>
                    <a:gd name="connsiteX0" fmla="*/ 1910 w 154809"/>
                    <a:gd name="connsiteY0" fmla="*/ 798 h 158180"/>
                    <a:gd name="connsiteX1" fmla="*/ 7529 w 154809"/>
                    <a:gd name="connsiteY1" fmla="*/ 32421 h 158180"/>
                    <a:gd name="connsiteX2" fmla="*/ 16007 w 154809"/>
                    <a:gd name="connsiteY2" fmla="*/ 62806 h 158180"/>
                    <a:gd name="connsiteX3" fmla="*/ 28961 w 154809"/>
                    <a:gd name="connsiteY3" fmla="*/ 90143 h 158180"/>
                    <a:gd name="connsiteX4" fmla="*/ 49535 w 154809"/>
                    <a:gd name="connsiteY4" fmla="*/ 111098 h 158180"/>
                    <a:gd name="connsiteX5" fmla="*/ 99351 w 154809"/>
                    <a:gd name="connsiteY5" fmla="*/ 138815 h 158180"/>
                    <a:gd name="connsiteX6" fmla="*/ 126973 w 154809"/>
                    <a:gd name="connsiteY6" fmla="*/ 146912 h 158180"/>
                    <a:gd name="connsiteX7" fmla="*/ 141737 w 154809"/>
                    <a:gd name="connsiteY7" fmla="*/ 149483 h 158180"/>
                    <a:gd name="connsiteX8" fmla="*/ 153643 w 154809"/>
                    <a:gd name="connsiteY8" fmla="*/ 152246 h 158180"/>
                    <a:gd name="connsiteX9" fmla="*/ 154472 w 154809"/>
                    <a:gd name="connsiteY9" fmla="*/ 155513 h 158180"/>
                    <a:gd name="connsiteX10" fmla="*/ 153643 w 154809"/>
                    <a:gd name="connsiteY10" fmla="*/ 156341 h 158180"/>
                    <a:gd name="connsiteX11" fmla="*/ 131640 w 154809"/>
                    <a:gd name="connsiteY11" fmla="*/ 157103 h 158180"/>
                    <a:gd name="connsiteX12" fmla="*/ 108113 w 154809"/>
                    <a:gd name="connsiteY12" fmla="*/ 152912 h 158180"/>
                    <a:gd name="connsiteX13" fmla="*/ 63632 w 154809"/>
                    <a:gd name="connsiteY13" fmla="*/ 133862 h 158180"/>
                    <a:gd name="connsiteX14" fmla="*/ 26484 w 154809"/>
                    <a:gd name="connsiteY14" fmla="*/ 103478 h 158180"/>
                    <a:gd name="connsiteX15" fmla="*/ 6577 w 154809"/>
                    <a:gd name="connsiteY15" fmla="*/ 59948 h 158180"/>
                    <a:gd name="connsiteX16" fmla="*/ 100 w 154809"/>
                    <a:gd name="connsiteY16" fmla="*/ 703 h 158180"/>
                    <a:gd name="connsiteX17" fmla="*/ 1910 w 154809"/>
                    <a:gd name="connsiteY17" fmla="*/ 798 h 15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4809" h="158180">
                      <a:moveTo>
                        <a:pt x="1910" y="798"/>
                      </a:moveTo>
                      <a:cubicBezTo>
                        <a:pt x="3815" y="11371"/>
                        <a:pt x="5053" y="22039"/>
                        <a:pt x="7529" y="32421"/>
                      </a:cubicBezTo>
                      <a:cubicBezTo>
                        <a:pt x="10006" y="42803"/>
                        <a:pt x="12673" y="52805"/>
                        <a:pt x="16007" y="62806"/>
                      </a:cubicBezTo>
                      <a:cubicBezTo>
                        <a:pt x="19036" y="72474"/>
                        <a:pt x="23389" y="81675"/>
                        <a:pt x="28961" y="90143"/>
                      </a:cubicBezTo>
                      <a:cubicBezTo>
                        <a:pt x="34771" y="98086"/>
                        <a:pt x="41705" y="105144"/>
                        <a:pt x="49535" y="111098"/>
                      </a:cubicBezTo>
                      <a:cubicBezTo>
                        <a:pt x="64537" y="122966"/>
                        <a:pt x="81358" y="132319"/>
                        <a:pt x="99351" y="138815"/>
                      </a:cubicBezTo>
                      <a:cubicBezTo>
                        <a:pt x="108380" y="142073"/>
                        <a:pt x="117610" y="144778"/>
                        <a:pt x="126973" y="146912"/>
                      </a:cubicBezTo>
                      <a:cubicBezTo>
                        <a:pt x="131831" y="147959"/>
                        <a:pt x="136498" y="148817"/>
                        <a:pt x="141737" y="149483"/>
                      </a:cubicBezTo>
                      <a:cubicBezTo>
                        <a:pt x="145852" y="149607"/>
                        <a:pt x="149900" y="150550"/>
                        <a:pt x="153643" y="152246"/>
                      </a:cubicBezTo>
                      <a:cubicBezTo>
                        <a:pt x="154777" y="152912"/>
                        <a:pt x="155148" y="154379"/>
                        <a:pt x="154472" y="155513"/>
                      </a:cubicBezTo>
                      <a:cubicBezTo>
                        <a:pt x="154272" y="155856"/>
                        <a:pt x="153986" y="156141"/>
                        <a:pt x="153643" y="156341"/>
                      </a:cubicBezTo>
                      <a:cubicBezTo>
                        <a:pt x="146499" y="158504"/>
                        <a:pt x="138917" y="158761"/>
                        <a:pt x="131640" y="157103"/>
                      </a:cubicBezTo>
                      <a:cubicBezTo>
                        <a:pt x="123706" y="156275"/>
                        <a:pt x="115848" y="154875"/>
                        <a:pt x="108113" y="152912"/>
                      </a:cubicBezTo>
                      <a:cubicBezTo>
                        <a:pt x="92445" y="148740"/>
                        <a:pt x="77462" y="142330"/>
                        <a:pt x="63632" y="133862"/>
                      </a:cubicBezTo>
                      <a:cubicBezTo>
                        <a:pt x="49582" y="125957"/>
                        <a:pt x="37019" y="115679"/>
                        <a:pt x="26484" y="103478"/>
                      </a:cubicBezTo>
                      <a:cubicBezTo>
                        <a:pt x="16607" y="90685"/>
                        <a:pt x="9787" y="75788"/>
                        <a:pt x="6577" y="59948"/>
                      </a:cubicBezTo>
                      <a:cubicBezTo>
                        <a:pt x="1672" y="40594"/>
                        <a:pt x="-510" y="20658"/>
                        <a:pt x="100" y="703"/>
                      </a:cubicBezTo>
                      <a:cubicBezTo>
                        <a:pt x="5" y="-154"/>
                        <a:pt x="1719" y="-345"/>
                        <a:pt x="1910" y="798"/>
                      </a:cubicBezTo>
                      <a:close/>
                    </a:path>
                  </a:pathLst>
                </a:custGeom>
                <a:solidFill>
                  <a:srgbClr val="263238"/>
                </a:solid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3B1595B-16C1-B329-E573-9271D12B62EE}"/>
                    </a:ext>
                  </a:extLst>
                </p:cNvPr>
                <p:cNvSpPr/>
                <p:nvPr/>
              </p:nvSpPr>
              <p:spPr>
                <a:xfrm>
                  <a:off x="10501831" y="4321630"/>
                  <a:ext cx="892017" cy="1341993"/>
                </a:xfrm>
                <a:custGeom>
                  <a:avLst/>
                  <a:gdLst>
                    <a:gd name="connsiteX0" fmla="*/ 8299 w 892017"/>
                    <a:gd name="connsiteY0" fmla="*/ 883721 h 1341993"/>
                    <a:gd name="connsiteX1" fmla="*/ 24682 w 892017"/>
                    <a:gd name="connsiteY1" fmla="*/ 686173 h 1341993"/>
                    <a:gd name="connsiteX2" fmla="*/ 30016 w 892017"/>
                    <a:gd name="connsiteY2" fmla="*/ 637500 h 1341993"/>
                    <a:gd name="connsiteX3" fmla="*/ 38208 w 892017"/>
                    <a:gd name="connsiteY3" fmla="*/ 600543 h 1341993"/>
                    <a:gd name="connsiteX4" fmla="*/ 93263 w 892017"/>
                    <a:gd name="connsiteY4" fmla="*/ 557109 h 1341993"/>
                    <a:gd name="connsiteX5" fmla="*/ 182798 w 892017"/>
                    <a:gd name="connsiteY5" fmla="*/ 540440 h 1341993"/>
                    <a:gd name="connsiteX6" fmla="*/ 274618 w 892017"/>
                    <a:gd name="connsiteY6" fmla="*/ 526724 h 1341993"/>
                    <a:gd name="connsiteX7" fmla="*/ 460451 w 892017"/>
                    <a:gd name="connsiteY7" fmla="*/ 499768 h 1341993"/>
                    <a:gd name="connsiteX8" fmla="*/ 642855 w 892017"/>
                    <a:gd name="connsiteY8" fmla="*/ 458621 h 1341993"/>
                    <a:gd name="connsiteX9" fmla="*/ 797922 w 892017"/>
                    <a:gd name="connsiteY9" fmla="*/ 383564 h 1341993"/>
                    <a:gd name="connsiteX10" fmla="*/ 884409 w 892017"/>
                    <a:gd name="connsiteY10" fmla="*/ 49331 h 1341993"/>
                    <a:gd name="connsiteX11" fmla="*/ 878789 w 892017"/>
                    <a:gd name="connsiteY11" fmla="*/ 754 h 1341993"/>
                    <a:gd name="connsiteX12" fmla="*/ 880123 w 892017"/>
                    <a:gd name="connsiteY12" fmla="*/ 754 h 1341993"/>
                    <a:gd name="connsiteX13" fmla="*/ 889648 w 892017"/>
                    <a:gd name="connsiteY13" fmla="*/ 195731 h 1341993"/>
                    <a:gd name="connsiteX14" fmla="*/ 838022 w 892017"/>
                    <a:gd name="connsiteY14" fmla="*/ 346797 h 1341993"/>
                    <a:gd name="connsiteX15" fmla="*/ 707434 w 892017"/>
                    <a:gd name="connsiteY15" fmla="*/ 443000 h 1341993"/>
                    <a:gd name="connsiteX16" fmla="*/ 533413 w 892017"/>
                    <a:gd name="connsiteY16" fmla="*/ 493196 h 1341993"/>
                    <a:gd name="connsiteX17" fmla="*/ 162414 w 892017"/>
                    <a:gd name="connsiteY17" fmla="*/ 550823 h 1341993"/>
                    <a:gd name="connsiteX18" fmla="*/ 116884 w 892017"/>
                    <a:gd name="connsiteY18" fmla="*/ 559205 h 1341993"/>
                    <a:gd name="connsiteX19" fmla="*/ 75737 w 892017"/>
                    <a:gd name="connsiteY19" fmla="*/ 570158 h 1341993"/>
                    <a:gd name="connsiteX20" fmla="*/ 36589 w 892017"/>
                    <a:gd name="connsiteY20" fmla="*/ 638167 h 1341993"/>
                    <a:gd name="connsiteX21" fmla="*/ 18301 w 892017"/>
                    <a:gd name="connsiteY21" fmla="*/ 835239 h 1341993"/>
                    <a:gd name="connsiteX22" fmla="*/ 3918 w 892017"/>
                    <a:gd name="connsiteY22" fmla="*/ 1233860 h 1341993"/>
                    <a:gd name="connsiteX23" fmla="*/ 3918 w 892017"/>
                    <a:gd name="connsiteY23" fmla="*/ 1340921 h 1341993"/>
                    <a:gd name="connsiteX24" fmla="*/ 1727 w 892017"/>
                    <a:gd name="connsiteY24" fmla="*/ 1340921 h 1341993"/>
                    <a:gd name="connsiteX25" fmla="*/ 8299 w 892017"/>
                    <a:gd name="connsiteY25" fmla="*/ 883721 h 134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2017" h="1341993">
                      <a:moveTo>
                        <a:pt x="8299" y="883721"/>
                      </a:moveTo>
                      <a:cubicBezTo>
                        <a:pt x="12367" y="817685"/>
                        <a:pt x="17824" y="751829"/>
                        <a:pt x="24682" y="686173"/>
                      </a:cubicBezTo>
                      <a:cubicBezTo>
                        <a:pt x="26397" y="669980"/>
                        <a:pt x="28016" y="653693"/>
                        <a:pt x="30016" y="637500"/>
                      </a:cubicBezTo>
                      <a:cubicBezTo>
                        <a:pt x="31169" y="624879"/>
                        <a:pt x="33922" y="612468"/>
                        <a:pt x="38208" y="600543"/>
                      </a:cubicBezTo>
                      <a:cubicBezTo>
                        <a:pt x="47733" y="575873"/>
                        <a:pt x="68402" y="563396"/>
                        <a:pt x="93263" y="557109"/>
                      </a:cubicBezTo>
                      <a:cubicBezTo>
                        <a:pt x="122599" y="549680"/>
                        <a:pt x="152984" y="545203"/>
                        <a:pt x="182798" y="540440"/>
                      </a:cubicBezTo>
                      <a:cubicBezTo>
                        <a:pt x="212611" y="535678"/>
                        <a:pt x="243948" y="530915"/>
                        <a:pt x="274618" y="526724"/>
                      </a:cubicBezTo>
                      <a:cubicBezTo>
                        <a:pt x="336626" y="518152"/>
                        <a:pt x="398443" y="510151"/>
                        <a:pt x="460451" y="499768"/>
                      </a:cubicBezTo>
                      <a:cubicBezTo>
                        <a:pt x="522059" y="489929"/>
                        <a:pt x="582990" y="476185"/>
                        <a:pt x="642855" y="458621"/>
                      </a:cubicBezTo>
                      <a:cubicBezTo>
                        <a:pt x="697719" y="442047"/>
                        <a:pt x="754012" y="421568"/>
                        <a:pt x="797922" y="383564"/>
                      </a:cubicBezTo>
                      <a:cubicBezTo>
                        <a:pt x="892505" y="301553"/>
                        <a:pt x="895934" y="164489"/>
                        <a:pt x="884409" y="49331"/>
                      </a:cubicBezTo>
                      <a:cubicBezTo>
                        <a:pt x="882790" y="33139"/>
                        <a:pt x="880790" y="16946"/>
                        <a:pt x="878789" y="754"/>
                      </a:cubicBezTo>
                      <a:cubicBezTo>
                        <a:pt x="878789" y="-103"/>
                        <a:pt x="880028" y="-389"/>
                        <a:pt x="880123" y="754"/>
                      </a:cubicBezTo>
                      <a:cubicBezTo>
                        <a:pt x="887552" y="65429"/>
                        <a:pt x="896315" y="130580"/>
                        <a:pt x="889648" y="195731"/>
                      </a:cubicBezTo>
                      <a:cubicBezTo>
                        <a:pt x="885514" y="249651"/>
                        <a:pt x="867750" y="301629"/>
                        <a:pt x="838022" y="346797"/>
                      </a:cubicBezTo>
                      <a:cubicBezTo>
                        <a:pt x="806018" y="392708"/>
                        <a:pt x="758584" y="422330"/>
                        <a:pt x="707434" y="443000"/>
                      </a:cubicBezTo>
                      <a:cubicBezTo>
                        <a:pt x="651018" y="464812"/>
                        <a:pt x="592782" y="481604"/>
                        <a:pt x="533413" y="493196"/>
                      </a:cubicBezTo>
                      <a:cubicBezTo>
                        <a:pt x="410826" y="518818"/>
                        <a:pt x="285763" y="529772"/>
                        <a:pt x="162414" y="550823"/>
                      </a:cubicBezTo>
                      <a:cubicBezTo>
                        <a:pt x="147174" y="553490"/>
                        <a:pt x="132029" y="556252"/>
                        <a:pt x="116884" y="559205"/>
                      </a:cubicBezTo>
                      <a:cubicBezTo>
                        <a:pt x="102797" y="561271"/>
                        <a:pt x="88986" y="564948"/>
                        <a:pt x="75737" y="570158"/>
                      </a:cubicBezTo>
                      <a:cubicBezTo>
                        <a:pt x="47733" y="582731"/>
                        <a:pt x="40018" y="609973"/>
                        <a:pt x="36589" y="638167"/>
                      </a:cubicBezTo>
                      <a:cubicBezTo>
                        <a:pt x="28492" y="703604"/>
                        <a:pt x="23063" y="769517"/>
                        <a:pt x="18301" y="835239"/>
                      </a:cubicBezTo>
                      <a:cubicBezTo>
                        <a:pt x="8776" y="967732"/>
                        <a:pt x="3728" y="1100986"/>
                        <a:pt x="3918" y="1233860"/>
                      </a:cubicBezTo>
                      <a:cubicBezTo>
                        <a:pt x="3918" y="1250339"/>
                        <a:pt x="3918" y="1324538"/>
                        <a:pt x="3918" y="1340921"/>
                      </a:cubicBezTo>
                      <a:cubicBezTo>
                        <a:pt x="3918" y="1342445"/>
                        <a:pt x="1727" y="1342255"/>
                        <a:pt x="1727" y="1340921"/>
                      </a:cubicBezTo>
                      <a:cubicBezTo>
                        <a:pt x="-1797" y="1207476"/>
                        <a:pt x="-83" y="1016595"/>
                        <a:pt x="8299" y="883721"/>
                      </a:cubicBezTo>
                      <a:close/>
                    </a:path>
                  </a:pathLst>
                </a:custGeom>
                <a:solidFill>
                  <a:srgbClr val="263238"/>
                </a:solid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AFCB7FAC-C1A2-9028-4818-215B5046DD93}"/>
                    </a:ext>
                  </a:extLst>
                </p:cNvPr>
                <p:cNvSpPr/>
                <p:nvPr/>
              </p:nvSpPr>
              <p:spPr>
                <a:xfrm>
                  <a:off x="10169652" y="5681792"/>
                  <a:ext cx="373374" cy="14464"/>
                </a:xfrm>
                <a:custGeom>
                  <a:avLst/>
                  <a:gdLst>
                    <a:gd name="connsiteX0" fmla="*/ 1198 w 373374"/>
                    <a:gd name="connsiteY0" fmla="*/ 6477 h 14464"/>
                    <a:gd name="connsiteX1" fmla="*/ 35964 w 373374"/>
                    <a:gd name="connsiteY1" fmla="*/ 3524 h 14464"/>
                    <a:gd name="connsiteX2" fmla="*/ 72636 w 373374"/>
                    <a:gd name="connsiteY2" fmla="*/ 1619 h 14464"/>
                    <a:gd name="connsiteX3" fmla="*/ 144740 w 373374"/>
                    <a:gd name="connsiteY3" fmla="*/ 0 h 14464"/>
                    <a:gd name="connsiteX4" fmla="*/ 290091 w 373374"/>
                    <a:gd name="connsiteY4" fmla="*/ 1048 h 14464"/>
                    <a:gd name="connsiteX5" fmla="*/ 372483 w 373374"/>
                    <a:gd name="connsiteY5" fmla="*/ 4000 h 14464"/>
                    <a:gd name="connsiteX6" fmla="*/ 372006 w 373374"/>
                    <a:gd name="connsiteY6" fmla="*/ 7334 h 14464"/>
                    <a:gd name="connsiteX7" fmla="*/ 227703 w 373374"/>
                    <a:gd name="connsiteY7" fmla="*/ 12954 h 14464"/>
                    <a:gd name="connsiteX8" fmla="*/ 83494 w 373374"/>
                    <a:gd name="connsiteY8" fmla="*/ 13906 h 14464"/>
                    <a:gd name="connsiteX9" fmla="*/ 43584 w 373374"/>
                    <a:gd name="connsiteY9" fmla="*/ 12382 h 14464"/>
                    <a:gd name="connsiteX10" fmla="*/ 1484 w 373374"/>
                    <a:gd name="connsiteY10" fmla="*/ 9906 h 14464"/>
                    <a:gd name="connsiteX11" fmla="*/ 1198 w 373374"/>
                    <a:gd name="connsiteY11" fmla="*/ 6477 h 1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374" h="14464">
                      <a:moveTo>
                        <a:pt x="1198" y="6477"/>
                      </a:moveTo>
                      <a:cubicBezTo>
                        <a:pt x="12704" y="4686"/>
                        <a:pt x="24325" y="3696"/>
                        <a:pt x="35964" y="3524"/>
                      </a:cubicBezTo>
                      <a:cubicBezTo>
                        <a:pt x="48156" y="2857"/>
                        <a:pt x="60348" y="2096"/>
                        <a:pt x="72636" y="1619"/>
                      </a:cubicBezTo>
                      <a:cubicBezTo>
                        <a:pt x="96638" y="667"/>
                        <a:pt x="120670" y="124"/>
                        <a:pt x="144740" y="0"/>
                      </a:cubicBezTo>
                      <a:cubicBezTo>
                        <a:pt x="193222" y="0"/>
                        <a:pt x="241609" y="0"/>
                        <a:pt x="290091" y="1048"/>
                      </a:cubicBezTo>
                      <a:cubicBezTo>
                        <a:pt x="315333" y="1619"/>
                        <a:pt x="369435" y="2572"/>
                        <a:pt x="372483" y="4000"/>
                      </a:cubicBezTo>
                      <a:cubicBezTo>
                        <a:pt x="373911" y="4572"/>
                        <a:pt x="373530" y="7239"/>
                        <a:pt x="372006" y="7334"/>
                      </a:cubicBezTo>
                      <a:cubicBezTo>
                        <a:pt x="324381" y="10763"/>
                        <a:pt x="275899" y="11811"/>
                        <a:pt x="227703" y="12954"/>
                      </a:cubicBezTo>
                      <a:cubicBezTo>
                        <a:pt x="179506" y="14097"/>
                        <a:pt x="131595" y="15145"/>
                        <a:pt x="83494" y="13906"/>
                      </a:cubicBezTo>
                      <a:cubicBezTo>
                        <a:pt x="70159" y="13906"/>
                        <a:pt x="56919" y="12954"/>
                        <a:pt x="43584" y="12382"/>
                      </a:cubicBezTo>
                      <a:cubicBezTo>
                        <a:pt x="29506" y="12554"/>
                        <a:pt x="15438" y="11725"/>
                        <a:pt x="1484" y="9906"/>
                      </a:cubicBezTo>
                      <a:cubicBezTo>
                        <a:pt x="-136" y="9334"/>
                        <a:pt x="-707" y="6477"/>
                        <a:pt x="1198" y="6477"/>
                      </a:cubicBezTo>
                      <a:close/>
                    </a:path>
                  </a:pathLst>
                </a:custGeom>
                <a:solidFill>
                  <a:srgbClr val="263238"/>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999E958B-E749-3D1C-27C2-A29A197EB5C9}"/>
                    </a:ext>
                  </a:extLst>
                </p:cNvPr>
                <p:cNvSpPr/>
                <p:nvPr/>
              </p:nvSpPr>
              <p:spPr>
                <a:xfrm>
                  <a:off x="10570223" y="4879120"/>
                  <a:ext cx="251595" cy="489680"/>
                </a:xfrm>
                <a:custGeom>
                  <a:avLst/>
                  <a:gdLst>
                    <a:gd name="connsiteX0" fmla="*/ 1439 w 251595"/>
                    <a:gd name="connsiteY0" fmla="*/ 352996 h 489680"/>
                    <a:gd name="connsiteX1" fmla="*/ 4297 w 251595"/>
                    <a:gd name="connsiteY1" fmla="*/ 217075 h 489680"/>
                    <a:gd name="connsiteX2" fmla="*/ 12583 w 251595"/>
                    <a:gd name="connsiteY2" fmla="*/ 88678 h 489680"/>
                    <a:gd name="connsiteX3" fmla="*/ 37253 w 251595"/>
                    <a:gd name="connsiteY3" fmla="*/ 41053 h 489680"/>
                    <a:gd name="connsiteX4" fmla="*/ 66971 w 251595"/>
                    <a:gd name="connsiteY4" fmla="*/ 32290 h 489680"/>
                    <a:gd name="connsiteX5" fmla="*/ 99356 w 251595"/>
                    <a:gd name="connsiteY5" fmla="*/ 24384 h 489680"/>
                    <a:gd name="connsiteX6" fmla="*/ 250804 w 251595"/>
                    <a:gd name="connsiteY6" fmla="*/ 0 h 489680"/>
                    <a:gd name="connsiteX7" fmla="*/ 250804 w 251595"/>
                    <a:gd name="connsiteY7" fmla="*/ 1429 h 489680"/>
                    <a:gd name="connsiteX8" fmla="*/ 122407 w 251595"/>
                    <a:gd name="connsiteY8" fmla="*/ 27813 h 489680"/>
                    <a:gd name="connsiteX9" fmla="*/ 58780 w 251595"/>
                    <a:gd name="connsiteY9" fmla="*/ 43529 h 489680"/>
                    <a:gd name="connsiteX10" fmla="*/ 32395 w 251595"/>
                    <a:gd name="connsiteY10" fmla="*/ 54674 h 489680"/>
                    <a:gd name="connsiteX11" fmla="*/ 22013 w 251595"/>
                    <a:gd name="connsiteY11" fmla="*/ 83249 h 489680"/>
                    <a:gd name="connsiteX12" fmla="*/ 11821 w 251595"/>
                    <a:gd name="connsiteY12" fmla="*/ 209931 h 489680"/>
                    <a:gd name="connsiteX13" fmla="*/ 8392 w 251595"/>
                    <a:gd name="connsiteY13" fmla="*/ 341281 h 489680"/>
                    <a:gd name="connsiteX14" fmla="*/ 2296 w 251595"/>
                    <a:gd name="connsiteY14" fmla="*/ 488633 h 489680"/>
                    <a:gd name="connsiteX15" fmla="*/ 1249 w 251595"/>
                    <a:gd name="connsiteY15" fmla="*/ 489680 h 489680"/>
                    <a:gd name="connsiteX16" fmla="*/ 201 w 251595"/>
                    <a:gd name="connsiteY16" fmla="*/ 488633 h 489680"/>
                    <a:gd name="connsiteX17" fmla="*/ 1439 w 251595"/>
                    <a:gd name="connsiteY17" fmla="*/ 352996 h 48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1595" h="489680">
                      <a:moveTo>
                        <a:pt x="1439" y="352996"/>
                      </a:moveTo>
                      <a:cubicBezTo>
                        <a:pt x="2011" y="307658"/>
                        <a:pt x="3344" y="262414"/>
                        <a:pt x="4297" y="217075"/>
                      </a:cubicBezTo>
                      <a:cubicBezTo>
                        <a:pt x="5249" y="174308"/>
                        <a:pt x="4297" y="131350"/>
                        <a:pt x="12583" y="88678"/>
                      </a:cubicBezTo>
                      <a:cubicBezTo>
                        <a:pt x="16012" y="71723"/>
                        <a:pt x="19060" y="49149"/>
                        <a:pt x="37253" y="41053"/>
                      </a:cubicBezTo>
                      <a:cubicBezTo>
                        <a:pt x="46930" y="37414"/>
                        <a:pt x="56865" y="34481"/>
                        <a:pt x="66971" y="32290"/>
                      </a:cubicBezTo>
                      <a:cubicBezTo>
                        <a:pt x="77639" y="29528"/>
                        <a:pt x="88498" y="26765"/>
                        <a:pt x="99356" y="24384"/>
                      </a:cubicBezTo>
                      <a:cubicBezTo>
                        <a:pt x="149362" y="13621"/>
                        <a:pt x="200035" y="6858"/>
                        <a:pt x="250804" y="0"/>
                      </a:cubicBezTo>
                      <a:cubicBezTo>
                        <a:pt x="251661" y="0"/>
                        <a:pt x="252042" y="1238"/>
                        <a:pt x="250804" y="1429"/>
                      </a:cubicBezTo>
                      <a:cubicBezTo>
                        <a:pt x="207941" y="9716"/>
                        <a:pt x="165079" y="18098"/>
                        <a:pt x="122407" y="27813"/>
                      </a:cubicBezTo>
                      <a:cubicBezTo>
                        <a:pt x="101166" y="32671"/>
                        <a:pt x="79830" y="37338"/>
                        <a:pt x="58780" y="43529"/>
                      </a:cubicBezTo>
                      <a:cubicBezTo>
                        <a:pt x="50207" y="45911"/>
                        <a:pt x="38396" y="47530"/>
                        <a:pt x="32395" y="54674"/>
                      </a:cubicBezTo>
                      <a:cubicBezTo>
                        <a:pt x="26899" y="63332"/>
                        <a:pt x="23356" y="73085"/>
                        <a:pt x="22013" y="83249"/>
                      </a:cubicBezTo>
                      <a:cubicBezTo>
                        <a:pt x="12488" y="124587"/>
                        <a:pt x="12964" y="167735"/>
                        <a:pt x="11821" y="209931"/>
                      </a:cubicBezTo>
                      <a:cubicBezTo>
                        <a:pt x="10678" y="253746"/>
                        <a:pt x="9631" y="297466"/>
                        <a:pt x="8392" y="341281"/>
                      </a:cubicBezTo>
                      <a:cubicBezTo>
                        <a:pt x="6964" y="390335"/>
                        <a:pt x="5630" y="439579"/>
                        <a:pt x="2296" y="488633"/>
                      </a:cubicBezTo>
                      <a:cubicBezTo>
                        <a:pt x="2296" y="489214"/>
                        <a:pt x="1830" y="489680"/>
                        <a:pt x="1249" y="489680"/>
                      </a:cubicBezTo>
                      <a:cubicBezTo>
                        <a:pt x="668" y="489680"/>
                        <a:pt x="201" y="489214"/>
                        <a:pt x="201" y="488633"/>
                      </a:cubicBezTo>
                      <a:cubicBezTo>
                        <a:pt x="-466" y="443675"/>
                        <a:pt x="677" y="398336"/>
                        <a:pt x="1439" y="352996"/>
                      </a:cubicBezTo>
                      <a:close/>
                    </a:path>
                  </a:pathLst>
                </a:custGeom>
                <a:solidFill>
                  <a:srgbClr val="263238"/>
                </a:solid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59DA4918-EDB3-8596-B126-A431C174C8B7}"/>
                    </a:ext>
                  </a:extLst>
                </p:cNvPr>
                <p:cNvSpPr/>
                <p:nvPr/>
              </p:nvSpPr>
              <p:spPr>
                <a:xfrm>
                  <a:off x="10352135" y="4430912"/>
                  <a:ext cx="631628" cy="207713"/>
                </a:xfrm>
                <a:custGeom>
                  <a:avLst/>
                  <a:gdLst>
                    <a:gd name="connsiteX0" fmla="*/ 628341 w 631628"/>
                    <a:gd name="connsiteY0" fmla="*/ 57 h 207713"/>
                    <a:gd name="connsiteX1" fmla="*/ 374976 w 631628"/>
                    <a:gd name="connsiteY1" fmla="*/ 52063 h 207713"/>
                    <a:gd name="connsiteX2" fmla="*/ 130469 w 631628"/>
                    <a:gd name="connsiteY2" fmla="*/ 140550 h 207713"/>
                    <a:gd name="connsiteX3" fmla="*/ 358 w 631628"/>
                    <a:gd name="connsiteY3" fmla="*/ 206368 h 207713"/>
                    <a:gd name="connsiteX4" fmla="*/ 1119 w 631628"/>
                    <a:gd name="connsiteY4" fmla="*/ 207606 h 207713"/>
                    <a:gd name="connsiteX5" fmla="*/ 239244 w 631628"/>
                    <a:gd name="connsiteY5" fmla="*/ 103784 h 207713"/>
                    <a:gd name="connsiteX6" fmla="*/ 486894 w 631628"/>
                    <a:gd name="connsiteY6" fmla="*/ 31870 h 207713"/>
                    <a:gd name="connsiteX7" fmla="*/ 629769 w 631628"/>
                    <a:gd name="connsiteY7" fmla="*/ 5676 h 207713"/>
                    <a:gd name="connsiteX8" fmla="*/ 628341 w 631628"/>
                    <a:gd name="connsiteY8" fmla="*/ 57 h 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628" h="207713">
                      <a:moveTo>
                        <a:pt x="628341" y="57"/>
                      </a:moveTo>
                      <a:cubicBezTo>
                        <a:pt x="542587" y="10315"/>
                        <a:pt x="457834" y="27708"/>
                        <a:pt x="374976" y="52063"/>
                      </a:cubicBezTo>
                      <a:cubicBezTo>
                        <a:pt x="291422" y="75542"/>
                        <a:pt x="209698" y="105117"/>
                        <a:pt x="130469" y="140550"/>
                      </a:cubicBezTo>
                      <a:cubicBezTo>
                        <a:pt x="85987" y="160553"/>
                        <a:pt x="42934" y="182937"/>
                        <a:pt x="358" y="206368"/>
                      </a:cubicBezTo>
                      <a:cubicBezTo>
                        <a:pt x="-500" y="206844"/>
                        <a:pt x="358" y="208083"/>
                        <a:pt x="1119" y="207606"/>
                      </a:cubicBezTo>
                      <a:cubicBezTo>
                        <a:pt x="78139" y="167820"/>
                        <a:pt x="157682" y="133140"/>
                        <a:pt x="239244" y="103784"/>
                      </a:cubicBezTo>
                      <a:cubicBezTo>
                        <a:pt x="320083" y="74266"/>
                        <a:pt x="402817" y="50244"/>
                        <a:pt x="486894" y="31870"/>
                      </a:cubicBezTo>
                      <a:cubicBezTo>
                        <a:pt x="534519" y="21583"/>
                        <a:pt x="582144" y="13582"/>
                        <a:pt x="629769" y="5676"/>
                      </a:cubicBezTo>
                      <a:cubicBezTo>
                        <a:pt x="632817" y="4819"/>
                        <a:pt x="631960" y="-610"/>
                        <a:pt x="628341" y="57"/>
                      </a:cubicBezTo>
                      <a:close/>
                    </a:path>
                  </a:pathLst>
                </a:custGeom>
                <a:solidFill>
                  <a:srgbClr val="263238"/>
                </a:solid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84156F6A-A6D1-AC2D-CE31-B065ECC70243}"/>
                    </a:ext>
                  </a:extLst>
                </p:cNvPr>
                <p:cNvSpPr/>
                <p:nvPr/>
              </p:nvSpPr>
              <p:spPr>
                <a:xfrm>
                  <a:off x="10388489" y="3731726"/>
                  <a:ext cx="559043" cy="621378"/>
                </a:xfrm>
                <a:custGeom>
                  <a:avLst/>
                  <a:gdLst>
                    <a:gd name="connsiteX0" fmla="*/ 557982 w 559043"/>
                    <a:gd name="connsiteY0" fmla="*/ 76308 h 621378"/>
                    <a:gd name="connsiteX1" fmla="*/ 496641 w 559043"/>
                    <a:gd name="connsiteY1" fmla="*/ 502075 h 621378"/>
                    <a:gd name="connsiteX2" fmla="*/ 133358 w 559043"/>
                    <a:gd name="connsiteY2" fmla="*/ 614470 h 621378"/>
                    <a:gd name="connsiteX3" fmla="*/ 79827 w 559043"/>
                    <a:gd name="connsiteY3" fmla="*/ 621328 h 621378"/>
                    <a:gd name="connsiteX4" fmla="*/ 4294 w 559043"/>
                    <a:gd name="connsiteY4" fmla="*/ 386632 h 621378"/>
                    <a:gd name="connsiteX5" fmla="*/ 60206 w 559043"/>
                    <a:gd name="connsiteY5" fmla="*/ 369106 h 621378"/>
                    <a:gd name="connsiteX6" fmla="*/ 392533 w 559043"/>
                    <a:gd name="connsiteY6" fmla="*/ 326910 h 621378"/>
                    <a:gd name="connsiteX7" fmla="*/ 471876 w 559043"/>
                    <a:gd name="connsiteY7" fmla="*/ 62115 h 621378"/>
                    <a:gd name="connsiteX8" fmla="*/ 557982 w 559043"/>
                    <a:gd name="connsiteY8" fmla="*/ 76308 h 62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043" h="621378">
                      <a:moveTo>
                        <a:pt x="557982" y="76308"/>
                      </a:moveTo>
                      <a:cubicBezTo>
                        <a:pt x="566555" y="252615"/>
                        <a:pt x="521120" y="482930"/>
                        <a:pt x="496641" y="502075"/>
                      </a:cubicBezTo>
                      <a:cubicBezTo>
                        <a:pt x="453493" y="535889"/>
                        <a:pt x="189460" y="606850"/>
                        <a:pt x="133358" y="614470"/>
                      </a:cubicBezTo>
                      <a:cubicBezTo>
                        <a:pt x="111355" y="617518"/>
                        <a:pt x="92876" y="619709"/>
                        <a:pt x="79827" y="621328"/>
                      </a:cubicBezTo>
                      <a:cubicBezTo>
                        <a:pt x="47537" y="625138"/>
                        <a:pt x="-17233" y="413969"/>
                        <a:pt x="4294" y="386632"/>
                      </a:cubicBezTo>
                      <a:cubicBezTo>
                        <a:pt x="9342" y="380345"/>
                        <a:pt x="30392" y="374535"/>
                        <a:pt x="60206" y="369106"/>
                      </a:cubicBezTo>
                      <a:cubicBezTo>
                        <a:pt x="160409" y="351009"/>
                        <a:pt x="380341" y="333673"/>
                        <a:pt x="392533" y="326910"/>
                      </a:cubicBezTo>
                      <a:cubicBezTo>
                        <a:pt x="407487" y="318624"/>
                        <a:pt x="417584" y="190226"/>
                        <a:pt x="471876" y="62115"/>
                      </a:cubicBezTo>
                      <a:cubicBezTo>
                        <a:pt x="510071" y="-27896"/>
                        <a:pt x="553886" y="-17419"/>
                        <a:pt x="557982" y="76308"/>
                      </a:cubicBezTo>
                      <a:close/>
                    </a:path>
                  </a:pathLst>
                </a:custGeom>
                <a:solidFill>
                  <a:srgbClr val="AD6359"/>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C4E25620-4075-35E7-EBE1-C44345488C6A}"/>
                    </a:ext>
                  </a:extLst>
                </p:cNvPr>
                <p:cNvSpPr/>
                <p:nvPr/>
              </p:nvSpPr>
              <p:spPr>
                <a:xfrm>
                  <a:off x="10508321" y="3719312"/>
                  <a:ext cx="445555" cy="644981"/>
                </a:xfrm>
                <a:custGeom>
                  <a:avLst/>
                  <a:gdLst>
                    <a:gd name="connsiteX0" fmla="*/ 0 w 445555"/>
                    <a:gd name="connsiteY0" fmla="*/ 371328 h 644981"/>
                    <a:gd name="connsiteX1" fmla="*/ 53054 w 445555"/>
                    <a:gd name="connsiteY1" fmla="*/ 644981 h 644981"/>
                    <a:gd name="connsiteX2" fmla="*/ 382619 w 445555"/>
                    <a:gd name="connsiteY2" fmla="*/ 522585 h 644981"/>
                    <a:gd name="connsiteX3" fmla="*/ 445103 w 445555"/>
                    <a:gd name="connsiteY3" fmla="*/ 97960 h 644981"/>
                    <a:gd name="connsiteX4" fmla="*/ 348234 w 445555"/>
                    <a:gd name="connsiteY4" fmla="*/ 61956 h 644981"/>
                    <a:gd name="connsiteX5" fmla="*/ 269558 w 445555"/>
                    <a:gd name="connsiteY5" fmla="*/ 329513 h 644981"/>
                    <a:gd name="connsiteX6" fmla="*/ 0 w 445555"/>
                    <a:gd name="connsiteY6" fmla="*/ 371328 h 64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55" h="644981">
                      <a:moveTo>
                        <a:pt x="0" y="371328"/>
                      </a:moveTo>
                      <a:lnTo>
                        <a:pt x="53054" y="644981"/>
                      </a:lnTo>
                      <a:cubicBezTo>
                        <a:pt x="53054" y="644981"/>
                        <a:pt x="305562" y="577735"/>
                        <a:pt x="382619" y="522585"/>
                      </a:cubicBezTo>
                      <a:cubicBezTo>
                        <a:pt x="424053" y="492962"/>
                        <a:pt x="449294" y="195306"/>
                        <a:pt x="445103" y="97960"/>
                      </a:cubicBezTo>
                      <a:cubicBezTo>
                        <a:pt x="440722" y="2139"/>
                        <a:pt x="395669" y="-46915"/>
                        <a:pt x="348234" y="61956"/>
                      </a:cubicBezTo>
                      <a:cubicBezTo>
                        <a:pt x="303371" y="164826"/>
                        <a:pt x="277082" y="323608"/>
                        <a:pt x="269558" y="329513"/>
                      </a:cubicBezTo>
                      <a:cubicBezTo>
                        <a:pt x="262033" y="335419"/>
                        <a:pt x="0" y="371328"/>
                        <a:pt x="0" y="371328"/>
                      </a:cubicBezTo>
                      <a:close/>
                    </a:path>
                  </a:pathLst>
                </a:custGeom>
                <a:solidFill>
                  <a:schemeClr val="accent1"/>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C072127A-6077-1159-64FE-40CEC4AA292A}"/>
                    </a:ext>
                  </a:extLst>
                </p:cNvPr>
                <p:cNvSpPr/>
                <p:nvPr/>
              </p:nvSpPr>
              <p:spPr>
                <a:xfrm>
                  <a:off x="10547941" y="4097020"/>
                  <a:ext cx="52688" cy="231018"/>
                </a:xfrm>
                <a:custGeom>
                  <a:avLst/>
                  <a:gdLst>
                    <a:gd name="connsiteX0" fmla="*/ 29531 w 52688"/>
                    <a:gd name="connsiteY0" fmla="*/ 114874 h 231018"/>
                    <a:gd name="connsiteX1" fmla="*/ 16101 w 52688"/>
                    <a:gd name="connsiteY1" fmla="*/ 57724 h 231018"/>
                    <a:gd name="connsiteX2" fmla="*/ 1623 w 52688"/>
                    <a:gd name="connsiteY2" fmla="*/ 574 h 231018"/>
                    <a:gd name="connsiteX3" fmla="*/ 4 w 52688"/>
                    <a:gd name="connsiteY3" fmla="*/ 574 h 231018"/>
                    <a:gd name="connsiteX4" fmla="*/ 10481 w 52688"/>
                    <a:gd name="connsiteY4" fmla="*/ 56485 h 231018"/>
                    <a:gd name="connsiteX5" fmla="*/ 22673 w 52688"/>
                    <a:gd name="connsiteY5" fmla="*/ 115255 h 231018"/>
                    <a:gd name="connsiteX6" fmla="*/ 51248 w 52688"/>
                    <a:gd name="connsiteY6" fmla="*/ 230602 h 231018"/>
                    <a:gd name="connsiteX7" fmla="*/ 52277 w 52688"/>
                    <a:gd name="connsiteY7" fmla="*/ 230936 h 231018"/>
                    <a:gd name="connsiteX8" fmla="*/ 52677 w 52688"/>
                    <a:gd name="connsiteY8" fmla="*/ 230126 h 231018"/>
                    <a:gd name="connsiteX9" fmla="*/ 29531 w 52688"/>
                    <a:gd name="connsiteY9" fmla="*/ 114874 h 23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688" h="231018">
                      <a:moveTo>
                        <a:pt x="29531" y="114874"/>
                      </a:moveTo>
                      <a:cubicBezTo>
                        <a:pt x="25150" y="95824"/>
                        <a:pt x="20673" y="76774"/>
                        <a:pt x="16101" y="57724"/>
                      </a:cubicBezTo>
                      <a:cubicBezTo>
                        <a:pt x="11529" y="38674"/>
                        <a:pt x="7624" y="19624"/>
                        <a:pt x="1623" y="574"/>
                      </a:cubicBezTo>
                      <a:cubicBezTo>
                        <a:pt x="1623" y="-283"/>
                        <a:pt x="-92" y="-93"/>
                        <a:pt x="4" y="574"/>
                      </a:cubicBezTo>
                      <a:cubicBezTo>
                        <a:pt x="2290" y="19624"/>
                        <a:pt x="6767" y="37912"/>
                        <a:pt x="10481" y="56485"/>
                      </a:cubicBezTo>
                      <a:cubicBezTo>
                        <a:pt x="14196" y="75059"/>
                        <a:pt x="18482" y="95728"/>
                        <a:pt x="22673" y="115255"/>
                      </a:cubicBezTo>
                      <a:cubicBezTo>
                        <a:pt x="30865" y="154021"/>
                        <a:pt x="40580" y="192312"/>
                        <a:pt x="51248" y="230602"/>
                      </a:cubicBezTo>
                      <a:cubicBezTo>
                        <a:pt x="51439" y="230974"/>
                        <a:pt x="51896" y="231126"/>
                        <a:pt x="52277" y="230936"/>
                      </a:cubicBezTo>
                      <a:cubicBezTo>
                        <a:pt x="52572" y="230784"/>
                        <a:pt x="52734" y="230450"/>
                        <a:pt x="52677" y="230126"/>
                      </a:cubicBezTo>
                      <a:cubicBezTo>
                        <a:pt x="45629" y="191741"/>
                        <a:pt x="38390" y="152974"/>
                        <a:pt x="29531" y="114874"/>
                      </a:cubicBezTo>
                      <a:close/>
                    </a:path>
                  </a:pathLst>
                </a:custGeom>
                <a:solidFill>
                  <a:srgbClr val="263238"/>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779D3A53-D662-E1FF-8B22-79ABEF5EA9E2}"/>
                    </a:ext>
                  </a:extLst>
                </p:cNvPr>
                <p:cNvSpPr/>
                <p:nvPr/>
              </p:nvSpPr>
              <p:spPr>
                <a:xfrm>
                  <a:off x="10723301" y="3719046"/>
                  <a:ext cx="230405" cy="595812"/>
                </a:xfrm>
                <a:custGeom>
                  <a:avLst/>
                  <a:gdLst>
                    <a:gd name="connsiteX0" fmla="*/ 0 w 230405"/>
                    <a:gd name="connsiteY0" fmla="*/ 595812 h 595812"/>
                    <a:gd name="connsiteX1" fmla="*/ 70390 w 230405"/>
                    <a:gd name="connsiteY1" fmla="*/ 570285 h 595812"/>
                    <a:gd name="connsiteX2" fmla="*/ 80391 w 230405"/>
                    <a:gd name="connsiteY2" fmla="*/ 566285 h 595812"/>
                    <a:gd name="connsiteX3" fmla="*/ 84391 w 230405"/>
                    <a:gd name="connsiteY3" fmla="*/ 564666 h 595812"/>
                    <a:gd name="connsiteX4" fmla="*/ 120205 w 230405"/>
                    <a:gd name="connsiteY4" fmla="*/ 548949 h 595812"/>
                    <a:gd name="connsiteX5" fmla="*/ 136207 w 230405"/>
                    <a:gd name="connsiteY5" fmla="*/ 541234 h 595812"/>
                    <a:gd name="connsiteX6" fmla="*/ 146495 w 230405"/>
                    <a:gd name="connsiteY6" fmla="*/ 535710 h 595812"/>
                    <a:gd name="connsiteX7" fmla="*/ 157067 w 230405"/>
                    <a:gd name="connsiteY7" fmla="*/ 529518 h 595812"/>
                    <a:gd name="connsiteX8" fmla="*/ 167545 w 230405"/>
                    <a:gd name="connsiteY8" fmla="*/ 522565 h 595812"/>
                    <a:gd name="connsiteX9" fmla="*/ 229934 w 230405"/>
                    <a:gd name="connsiteY9" fmla="*/ 97940 h 595812"/>
                    <a:gd name="connsiteX10" fmla="*/ 229934 w 230405"/>
                    <a:gd name="connsiteY10" fmla="*/ 92416 h 595812"/>
                    <a:gd name="connsiteX11" fmla="*/ 168593 w 230405"/>
                    <a:gd name="connsiteY11" fmla="*/ 7643 h 595812"/>
                    <a:gd name="connsiteX12" fmla="*/ 0 w 230405"/>
                    <a:gd name="connsiteY12" fmla="*/ 595812 h 5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405" h="595812">
                      <a:moveTo>
                        <a:pt x="0" y="595812"/>
                      </a:moveTo>
                      <a:cubicBezTo>
                        <a:pt x="23717" y="587811"/>
                        <a:pt x="47625" y="579144"/>
                        <a:pt x="70390" y="570285"/>
                      </a:cubicBezTo>
                      <a:lnTo>
                        <a:pt x="80391" y="566285"/>
                      </a:lnTo>
                      <a:lnTo>
                        <a:pt x="84391" y="564666"/>
                      </a:lnTo>
                      <a:cubicBezTo>
                        <a:pt x="96964" y="559522"/>
                        <a:pt x="109061" y="554283"/>
                        <a:pt x="120205" y="548949"/>
                      </a:cubicBezTo>
                      <a:cubicBezTo>
                        <a:pt x="125825" y="546377"/>
                        <a:pt x="131159" y="543710"/>
                        <a:pt x="136207" y="541234"/>
                      </a:cubicBezTo>
                      <a:lnTo>
                        <a:pt x="146495" y="535710"/>
                      </a:lnTo>
                      <a:lnTo>
                        <a:pt x="157067" y="529518"/>
                      </a:lnTo>
                      <a:cubicBezTo>
                        <a:pt x="160877" y="527232"/>
                        <a:pt x="164402" y="524851"/>
                        <a:pt x="167545" y="522565"/>
                      </a:cubicBezTo>
                      <a:cubicBezTo>
                        <a:pt x="208979" y="492942"/>
                        <a:pt x="234220" y="195286"/>
                        <a:pt x="229934" y="97940"/>
                      </a:cubicBezTo>
                      <a:lnTo>
                        <a:pt x="229934" y="92416"/>
                      </a:lnTo>
                      <a:cubicBezTo>
                        <a:pt x="225743" y="24217"/>
                        <a:pt x="200311" y="-18169"/>
                        <a:pt x="168593" y="7643"/>
                      </a:cubicBezTo>
                      <a:cubicBezTo>
                        <a:pt x="119920" y="170140"/>
                        <a:pt x="40672" y="459033"/>
                        <a:pt x="0" y="595812"/>
                      </a:cubicBezTo>
                      <a:close/>
                    </a:path>
                  </a:pathLst>
                </a:custGeom>
                <a:solidFill>
                  <a:schemeClr val="accent1">
                    <a:alpha val="10000"/>
                  </a:schemeClr>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0C04AF6D-F29F-AD07-E105-4436BFB56802}"/>
                    </a:ext>
                  </a:extLst>
                </p:cNvPr>
                <p:cNvSpPr/>
                <p:nvPr/>
              </p:nvSpPr>
              <p:spPr>
                <a:xfrm>
                  <a:off x="10819941" y="3683872"/>
                  <a:ext cx="632517" cy="732746"/>
                </a:xfrm>
                <a:custGeom>
                  <a:avLst/>
                  <a:gdLst>
                    <a:gd name="connsiteX0" fmla="*/ 6801 w 632517"/>
                    <a:gd name="connsiteY0" fmla="*/ 729761 h 732746"/>
                    <a:gd name="connsiteX1" fmla="*/ 632498 w 632517"/>
                    <a:gd name="connsiteY1" fmla="*/ 712139 h 732746"/>
                    <a:gd name="connsiteX2" fmla="*/ 205969 w 632517"/>
                    <a:gd name="connsiteY2" fmla="*/ 4432 h 732746"/>
                    <a:gd name="connsiteX3" fmla="*/ 80429 w 632517"/>
                    <a:gd name="connsiteY3" fmla="*/ 35388 h 732746"/>
                    <a:gd name="connsiteX4" fmla="*/ 6801 w 632517"/>
                    <a:gd name="connsiteY4" fmla="*/ 729761 h 73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517" h="732746">
                      <a:moveTo>
                        <a:pt x="6801" y="729761"/>
                      </a:moveTo>
                      <a:cubicBezTo>
                        <a:pt x="22232" y="741191"/>
                        <a:pt x="630212" y="716426"/>
                        <a:pt x="632498" y="712139"/>
                      </a:cubicBezTo>
                      <a:cubicBezTo>
                        <a:pt x="634784" y="707853"/>
                        <a:pt x="432473" y="72441"/>
                        <a:pt x="205969" y="4432"/>
                      </a:cubicBezTo>
                      <a:cubicBezTo>
                        <a:pt x="170060" y="-6331"/>
                        <a:pt x="113195" y="1956"/>
                        <a:pt x="80429" y="35388"/>
                      </a:cubicBezTo>
                      <a:cubicBezTo>
                        <a:pt x="-16630" y="134353"/>
                        <a:pt x="-2914" y="722522"/>
                        <a:pt x="6801" y="729761"/>
                      </a:cubicBezTo>
                      <a:close/>
                    </a:path>
                  </a:pathLst>
                </a:custGeom>
                <a:solidFill>
                  <a:schemeClr val="accent1"/>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741D8CED-2237-6805-2AFC-11746EA0B245}"/>
                    </a:ext>
                  </a:extLst>
                </p:cNvPr>
                <p:cNvSpPr/>
                <p:nvPr/>
              </p:nvSpPr>
              <p:spPr>
                <a:xfrm>
                  <a:off x="10842649" y="3563336"/>
                  <a:ext cx="176332" cy="239553"/>
                </a:xfrm>
                <a:custGeom>
                  <a:avLst/>
                  <a:gdLst>
                    <a:gd name="connsiteX0" fmla="*/ 83534 w 176332"/>
                    <a:gd name="connsiteY0" fmla="*/ 239554 h 239553"/>
                    <a:gd name="connsiteX1" fmla="*/ 176308 w 176332"/>
                    <a:gd name="connsiteY1" fmla="*/ 129445 h 239553"/>
                    <a:gd name="connsiteX2" fmla="*/ 149828 w 176332"/>
                    <a:gd name="connsiteY2" fmla="*/ 65342 h 239553"/>
                    <a:gd name="connsiteX3" fmla="*/ 125539 w 176332"/>
                    <a:gd name="connsiteY3" fmla="*/ 0 h 239553"/>
                    <a:gd name="connsiteX4" fmla="*/ 0 w 176332"/>
                    <a:gd name="connsiteY4" fmla="*/ 75152 h 239553"/>
                    <a:gd name="connsiteX5" fmla="*/ 38862 w 176332"/>
                    <a:gd name="connsiteY5" fmla="*/ 154210 h 239553"/>
                    <a:gd name="connsiteX6" fmla="*/ 40672 w 176332"/>
                    <a:gd name="connsiteY6" fmla="*/ 163735 h 239553"/>
                    <a:gd name="connsiteX7" fmla="*/ 40672 w 176332"/>
                    <a:gd name="connsiteY7" fmla="*/ 165259 h 239553"/>
                    <a:gd name="connsiteX8" fmla="*/ 83534 w 176332"/>
                    <a:gd name="connsiteY8" fmla="*/ 239554 h 2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32" h="239553">
                      <a:moveTo>
                        <a:pt x="83534" y="239554"/>
                      </a:moveTo>
                      <a:cubicBezTo>
                        <a:pt x="127349" y="239554"/>
                        <a:pt x="166973" y="175546"/>
                        <a:pt x="176308" y="129445"/>
                      </a:cubicBezTo>
                      <a:cubicBezTo>
                        <a:pt x="176974" y="126301"/>
                        <a:pt x="164021" y="99060"/>
                        <a:pt x="149828" y="65342"/>
                      </a:cubicBezTo>
                      <a:cubicBezTo>
                        <a:pt x="141256" y="44767"/>
                        <a:pt x="132207" y="21717"/>
                        <a:pt x="125539" y="0"/>
                      </a:cubicBezTo>
                      <a:lnTo>
                        <a:pt x="0" y="75152"/>
                      </a:lnTo>
                      <a:cubicBezTo>
                        <a:pt x="16145" y="99813"/>
                        <a:pt x="29194" y="126368"/>
                        <a:pt x="38862" y="154210"/>
                      </a:cubicBezTo>
                      <a:cubicBezTo>
                        <a:pt x="39796" y="157315"/>
                        <a:pt x="40396" y="160506"/>
                        <a:pt x="40672" y="163735"/>
                      </a:cubicBezTo>
                      <a:cubicBezTo>
                        <a:pt x="40643" y="164240"/>
                        <a:pt x="40643" y="164754"/>
                        <a:pt x="40672" y="165259"/>
                      </a:cubicBezTo>
                      <a:cubicBezTo>
                        <a:pt x="43434" y="182594"/>
                        <a:pt x="50482" y="239554"/>
                        <a:pt x="83534" y="239554"/>
                      </a:cubicBezTo>
                      <a:close/>
                    </a:path>
                  </a:pathLst>
                </a:custGeom>
                <a:solidFill>
                  <a:srgbClr val="AD6359"/>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F5203EA3-7AB9-0C8D-5870-8504B1CBDEFA}"/>
                    </a:ext>
                  </a:extLst>
                </p:cNvPr>
                <p:cNvSpPr/>
                <p:nvPr/>
              </p:nvSpPr>
              <p:spPr>
                <a:xfrm>
                  <a:off x="10842649" y="3567242"/>
                  <a:ext cx="122996" cy="161258"/>
                </a:xfrm>
                <a:custGeom>
                  <a:avLst/>
                  <a:gdLst>
                    <a:gd name="connsiteX0" fmla="*/ 0 w 122996"/>
                    <a:gd name="connsiteY0" fmla="*/ 71152 h 161258"/>
                    <a:gd name="connsiteX1" fmla="*/ 38862 w 122996"/>
                    <a:gd name="connsiteY1" fmla="*/ 150209 h 161258"/>
                    <a:gd name="connsiteX2" fmla="*/ 40672 w 122996"/>
                    <a:gd name="connsiteY2" fmla="*/ 159734 h 161258"/>
                    <a:gd name="connsiteX3" fmla="*/ 40672 w 122996"/>
                    <a:gd name="connsiteY3" fmla="*/ 161258 h 161258"/>
                    <a:gd name="connsiteX4" fmla="*/ 54864 w 122996"/>
                    <a:gd name="connsiteY4" fmla="*/ 157734 h 161258"/>
                    <a:gd name="connsiteX5" fmla="*/ 119348 w 122996"/>
                    <a:gd name="connsiteY5" fmla="*/ 0 h 16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996" h="161258">
                      <a:moveTo>
                        <a:pt x="0" y="71152"/>
                      </a:moveTo>
                      <a:cubicBezTo>
                        <a:pt x="16107" y="95841"/>
                        <a:pt x="29156" y="122387"/>
                        <a:pt x="38862" y="150209"/>
                      </a:cubicBezTo>
                      <a:cubicBezTo>
                        <a:pt x="39796" y="153314"/>
                        <a:pt x="40396" y="156505"/>
                        <a:pt x="40672" y="159734"/>
                      </a:cubicBezTo>
                      <a:cubicBezTo>
                        <a:pt x="40634" y="160239"/>
                        <a:pt x="40634" y="160753"/>
                        <a:pt x="40672" y="161258"/>
                      </a:cubicBezTo>
                      <a:cubicBezTo>
                        <a:pt x="45501" y="160544"/>
                        <a:pt x="50264" y="159363"/>
                        <a:pt x="54864" y="157734"/>
                      </a:cubicBezTo>
                      <a:cubicBezTo>
                        <a:pt x="136303" y="128397"/>
                        <a:pt x="124301" y="27908"/>
                        <a:pt x="119348" y="0"/>
                      </a:cubicBezTo>
                      <a:close/>
                    </a:path>
                  </a:pathLst>
                </a:custGeom>
                <a:solidFill>
                  <a:srgbClr val="263238"/>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F9660A5A-6196-6942-27D8-3438F2354AD3}"/>
                    </a:ext>
                  </a:extLst>
                </p:cNvPr>
                <p:cNvSpPr/>
                <p:nvPr/>
              </p:nvSpPr>
              <p:spPr>
                <a:xfrm>
                  <a:off x="10717997" y="3357238"/>
                  <a:ext cx="257998" cy="343509"/>
                </a:xfrm>
                <a:custGeom>
                  <a:avLst/>
                  <a:gdLst>
                    <a:gd name="connsiteX0" fmla="*/ 200376 w 257998"/>
                    <a:gd name="connsiteY0" fmla="*/ 36172 h 343509"/>
                    <a:gd name="connsiteX1" fmla="*/ 252763 w 257998"/>
                    <a:gd name="connsiteY1" fmla="*/ 263534 h 343509"/>
                    <a:gd name="connsiteX2" fmla="*/ 87314 w 257998"/>
                    <a:gd name="connsiteY2" fmla="*/ 327351 h 343509"/>
                    <a:gd name="connsiteX3" fmla="*/ 6732 w 257998"/>
                    <a:gd name="connsiteY3" fmla="*/ 57222 h 343509"/>
                    <a:gd name="connsiteX4" fmla="*/ 200376 w 257998"/>
                    <a:gd name="connsiteY4" fmla="*/ 36172 h 34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998" h="343509">
                      <a:moveTo>
                        <a:pt x="200376" y="36172"/>
                      </a:moveTo>
                      <a:cubicBezTo>
                        <a:pt x="235332" y="75606"/>
                        <a:pt x="271813" y="219052"/>
                        <a:pt x="252763" y="263534"/>
                      </a:cubicBezTo>
                      <a:cubicBezTo>
                        <a:pt x="225140" y="327923"/>
                        <a:pt x="149702" y="367452"/>
                        <a:pt x="87314" y="327351"/>
                      </a:cubicBezTo>
                      <a:cubicBezTo>
                        <a:pt x="26830" y="288489"/>
                        <a:pt x="-17461" y="100752"/>
                        <a:pt x="6732" y="57222"/>
                      </a:cubicBezTo>
                      <a:cubicBezTo>
                        <a:pt x="42165" y="-6881"/>
                        <a:pt x="148655" y="-21645"/>
                        <a:pt x="200376" y="36172"/>
                      </a:cubicBezTo>
                      <a:close/>
                    </a:path>
                  </a:pathLst>
                </a:custGeom>
                <a:solidFill>
                  <a:srgbClr val="AD6359"/>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E612A5B0-4605-82CD-BC15-A6D19D4B9280}"/>
                    </a:ext>
                  </a:extLst>
                </p:cNvPr>
                <p:cNvSpPr/>
                <p:nvPr/>
              </p:nvSpPr>
              <p:spPr>
                <a:xfrm>
                  <a:off x="10823884" y="3536666"/>
                  <a:ext cx="16192" cy="23000"/>
                </a:xfrm>
                <a:custGeom>
                  <a:avLst/>
                  <a:gdLst>
                    <a:gd name="connsiteX0" fmla="*/ 0 w 16192"/>
                    <a:gd name="connsiteY0" fmla="*/ 0 h 23000"/>
                    <a:gd name="connsiteX1" fmla="*/ 953 w 16192"/>
                    <a:gd name="connsiteY1" fmla="*/ 667 h 23000"/>
                    <a:gd name="connsiteX2" fmla="*/ 16193 w 16192"/>
                    <a:gd name="connsiteY2" fmla="*/ 22384 h 23000"/>
                    <a:gd name="connsiteX3" fmla="*/ 16193 w 16192"/>
                    <a:gd name="connsiteY3" fmla="*/ 22955 h 23000"/>
                    <a:gd name="connsiteX4" fmla="*/ 0 w 16192"/>
                    <a:gd name="connsiteY4" fmla="*/ 0 h 2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 h="23000">
                      <a:moveTo>
                        <a:pt x="0" y="0"/>
                      </a:moveTo>
                      <a:cubicBezTo>
                        <a:pt x="0" y="0"/>
                        <a:pt x="857" y="0"/>
                        <a:pt x="953" y="667"/>
                      </a:cubicBezTo>
                      <a:cubicBezTo>
                        <a:pt x="2857" y="10192"/>
                        <a:pt x="6763" y="21241"/>
                        <a:pt x="16193" y="22384"/>
                      </a:cubicBezTo>
                      <a:lnTo>
                        <a:pt x="16193" y="22955"/>
                      </a:lnTo>
                      <a:cubicBezTo>
                        <a:pt x="5239" y="23908"/>
                        <a:pt x="286" y="9525"/>
                        <a:pt x="0" y="0"/>
                      </a:cubicBezTo>
                      <a:close/>
                    </a:path>
                  </a:pathLst>
                </a:custGeom>
                <a:solidFill>
                  <a:srgbClr val="263238"/>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8FEEC0B0-068B-06F8-FBA8-7FA3B8FE4AE4}"/>
                    </a:ext>
                  </a:extLst>
                </p:cNvPr>
                <p:cNvSpPr/>
                <p:nvPr/>
              </p:nvSpPr>
              <p:spPr>
                <a:xfrm>
                  <a:off x="10823825" y="3524072"/>
                  <a:ext cx="23085" cy="31402"/>
                </a:xfrm>
                <a:custGeom>
                  <a:avLst/>
                  <a:gdLst>
                    <a:gd name="connsiteX0" fmla="*/ 6346 w 23085"/>
                    <a:gd name="connsiteY0" fmla="*/ 498 h 31402"/>
                    <a:gd name="connsiteX1" fmla="*/ 15871 w 23085"/>
                    <a:gd name="connsiteY1" fmla="*/ 30978 h 31402"/>
                    <a:gd name="connsiteX2" fmla="*/ 6346 w 23085"/>
                    <a:gd name="connsiteY2" fmla="*/ 498 h 31402"/>
                  </a:gdLst>
                  <a:ahLst/>
                  <a:cxnLst>
                    <a:cxn ang="0">
                      <a:pos x="connsiteX0" y="connsiteY0"/>
                    </a:cxn>
                    <a:cxn ang="0">
                      <a:pos x="connsiteX1" y="connsiteY1"/>
                    </a:cxn>
                    <a:cxn ang="0">
                      <a:pos x="connsiteX2" y="connsiteY2"/>
                    </a:cxn>
                  </a:cxnLst>
                  <a:rect l="l" t="t" r="r" b="b"/>
                  <a:pathLst>
                    <a:path w="23085" h="31402">
                      <a:moveTo>
                        <a:pt x="6346" y="498"/>
                      </a:moveTo>
                      <a:cubicBezTo>
                        <a:pt x="21586" y="-4265"/>
                        <a:pt x="29968" y="26596"/>
                        <a:pt x="15871" y="30978"/>
                      </a:cubicBezTo>
                      <a:cubicBezTo>
                        <a:pt x="1774" y="35359"/>
                        <a:pt x="-6417" y="4498"/>
                        <a:pt x="6346" y="498"/>
                      </a:cubicBezTo>
                      <a:close/>
                    </a:path>
                  </a:pathLst>
                </a:custGeom>
                <a:solidFill>
                  <a:srgbClr val="263238"/>
                </a:solid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C6DFE18A-EF5B-80F4-A4A9-4AEA804CD271}"/>
                    </a:ext>
                  </a:extLst>
                </p:cNvPr>
                <p:cNvSpPr/>
                <p:nvPr/>
              </p:nvSpPr>
              <p:spPr>
                <a:xfrm>
                  <a:off x="10764163" y="3551906"/>
                  <a:ext cx="7318" cy="27685"/>
                </a:xfrm>
                <a:custGeom>
                  <a:avLst/>
                  <a:gdLst>
                    <a:gd name="connsiteX0" fmla="*/ 3620 w 7318"/>
                    <a:gd name="connsiteY0" fmla="*/ 0 h 27685"/>
                    <a:gd name="connsiteX1" fmla="*/ 3143 w 7318"/>
                    <a:gd name="connsiteY1" fmla="*/ 1048 h 27685"/>
                    <a:gd name="connsiteX2" fmla="*/ 0 w 7318"/>
                    <a:gd name="connsiteY2" fmla="*/ 27432 h 27685"/>
                    <a:gd name="connsiteX3" fmla="*/ 0 w 7318"/>
                    <a:gd name="connsiteY3" fmla="*/ 27432 h 27685"/>
                    <a:gd name="connsiteX4" fmla="*/ 3620 w 7318"/>
                    <a:gd name="connsiteY4" fmla="*/ 0 h 2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8" h="27685">
                      <a:moveTo>
                        <a:pt x="3620" y="0"/>
                      </a:moveTo>
                      <a:cubicBezTo>
                        <a:pt x="3620" y="0"/>
                        <a:pt x="2953" y="667"/>
                        <a:pt x="3143" y="1048"/>
                      </a:cubicBezTo>
                      <a:cubicBezTo>
                        <a:pt x="6001" y="10573"/>
                        <a:pt x="7810" y="21907"/>
                        <a:pt x="0" y="27432"/>
                      </a:cubicBezTo>
                      <a:cubicBezTo>
                        <a:pt x="0" y="27432"/>
                        <a:pt x="0" y="28003"/>
                        <a:pt x="0" y="27432"/>
                      </a:cubicBezTo>
                      <a:cubicBezTo>
                        <a:pt x="10382" y="23527"/>
                        <a:pt x="7906" y="8477"/>
                        <a:pt x="3620" y="0"/>
                      </a:cubicBezTo>
                      <a:close/>
                    </a:path>
                  </a:pathLst>
                </a:custGeom>
                <a:solidFill>
                  <a:srgbClr val="263238"/>
                </a:solid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43E2CDDE-4F02-E9F3-230F-3BE2EEC2E8F4}"/>
                    </a:ext>
                  </a:extLst>
                </p:cNvPr>
                <p:cNvSpPr/>
                <p:nvPr/>
              </p:nvSpPr>
              <p:spPr>
                <a:xfrm>
                  <a:off x="10747695" y="3544135"/>
                  <a:ext cx="22784" cy="31673"/>
                </a:xfrm>
                <a:custGeom>
                  <a:avLst/>
                  <a:gdLst>
                    <a:gd name="connsiteX0" fmla="*/ 8848 w 22784"/>
                    <a:gd name="connsiteY0" fmla="*/ 151 h 31673"/>
                    <a:gd name="connsiteX1" fmla="*/ 14848 w 22784"/>
                    <a:gd name="connsiteY1" fmla="*/ 31488 h 31673"/>
                    <a:gd name="connsiteX2" fmla="*/ 8848 w 22784"/>
                    <a:gd name="connsiteY2" fmla="*/ 151 h 31673"/>
                  </a:gdLst>
                  <a:ahLst/>
                  <a:cxnLst>
                    <a:cxn ang="0">
                      <a:pos x="connsiteX0" y="connsiteY0"/>
                    </a:cxn>
                    <a:cxn ang="0">
                      <a:pos x="connsiteX1" y="connsiteY1"/>
                    </a:cxn>
                    <a:cxn ang="0">
                      <a:pos x="connsiteX2" y="connsiteY2"/>
                    </a:cxn>
                  </a:cxnLst>
                  <a:rect l="l" t="t" r="r" b="b"/>
                  <a:pathLst>
                    <a:path w="22784" h="31673">
                      <a:moveTo>
                        <a:pt x="8848" y="151"/>
                      </a:moveTo>
                      <a:cubicBezTo>
                        <a:pt x="-6869" y="3199"/>
                        <a:pt x="370" y="34346"/>
                        <a:pt x="14848" y="31488"/>
                      </a:cubicBezTo>
                      <a:cubicBezTo>
                        <a:pt x="29327" y="28631"/>
                        <a:pt x="21992" y="-2421"/>
                        <a:pt x="8848" y="151"/>
                      </a:cubicBezTo>
                      <a:close/>
                    </a:path>
                  </a:pathLst>
                </a:custGeom>
                <a:solidFill>
                  <a:srgbClr val="263238"/>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93E4204C-A9D4-64F2-6C9E-26E853ACA628}"/>
                    </a:ext>
                  </a:extLst>
                </p:cNvPr>
                <p:cNvSpPr/>
                <p:nvPr/>
              </p:nvSpPr>
              <p:spPr>
                <a:xfrm>
                  <a:off x="10808421" y="3497012"/>
                  <a:ext cx="35330" cy="18985"/>
                </a:xfrm>
                <a:custGeom>
                  <a:avLst/>
                  <a:gdLst>
                    <a:gd name="connsiteX0" fmla="*/ 28322 w 35330"/>
                    <a:gd name="connsiteY0" fmla="*/ 18985 h 18985"/>
                    <a:gd name="connsiteX1" fmla="*/ 15178 w 35330"/>
                    <a:gd name="connsiteY1" fmla="*/ 18033 h 18985"/>
                    <a:gd name="connsiteX2" fmla="*/ 2033 w 35330"/>
                    <a:gd name="connsiteY2" fmla="*/ 14508 h 18985"/>
                    <a:gd name="connsiteX3" fmla="*/ 890 w 35330"/>
                    <a:gd name="connsiteY3" fmla="*/ 6317 h 18985"/>
                    <a:gd name="connsiteX4" fmla="*/ 16702 w 35330"/>
                    <a:gd name="connsiteY4" fmla="*/ 221 h 18985"/>
                    <a:gd name="connsiteX5" fmla="*/ 33275 w 35330"/>
                    <a:gd name="connsiteY5" fmla="*/ 6698 h 18985"/>
                    <a:gd name="connsiteX6" fmla="*/ 33142 w 35330"/>
                    <a:gd name="connsiteY6" fmla="*/ 16937 h 18985"/>
                    <a:gd name="connsiteX7" fmla="*/ 28322 w 35330"/>
                    <a:gd name="connsiteY7" fmla="*/ 18985 h 1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0" h="18985">
                      <a:moveTo>
                        <a:pt x="28322" y="18985"/>
                      </a:moveTo>
                      <a:cubicBezTo>
                        <a:pt x="23931" y="18909"/>
                        <a:pt x="19540" y="18595"/>
                        <a:pt x="15178" y="18033"/>
                      </a:cubicBezTo>
                      <a:cubicBezTo>
                        <a:pt x="10529" y="18299"/>
                        <a:pt x="5919" y="17061"/>
                        <a:pt x="2033" y="14508"/>
                      </a:cubicBezTo>
                      <a:cubicBezTo>
                        <a:pt x="-167" y="12356"/>
                        <a:pt x="-634" y="8993"/>
                        <a:pt x="890" y="6317"/>
                      </a:cubicBezTo>
                      <a:cubicBezTo>
                        <a:pt x="4671" y="1573"/>
                        <a:pt x="10720" y="-760"/>
                        <a:pt x="16702" y="221"/>
                      </a:cubicBezTo>
                      <a:cubicBezTo>
                        <a:pt x="22836" y="278"/>
                        <a:pt x="28732" y="2583"/>
                        <a:pt x="33275" y="6698"/>
                      </a:cubicBezTo>
                      <a:cubicBezTo>
                        <a:pt x="36066" y="9565"/>
                        <a:pt x="36009" y="14146"/>
                        <a:pt x="33142" y="16937"/>
                      </a:cubicBezTo>
                      <a:cubicBezTo>
                        <a:pt x="31846" y="18194"/>
                        <a:pt x="30132" y="18928"/>
                        <a:pt x="28322" y="18985"/>
                      </a:cubicBezTo>
                      <a:close/>
                    </a:path>
                  </a:pathLst>
                </a:custGeom>
                <a:solidFill>
                  <a:srgbClr val="263238"/>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DDD65E02-A99E-08CA-3E69-09B01E39B96D}"/>
                    </a:ext>
                  </a:extLst>
                </p:cNvPr>
                <p:cNvSpPr/>
                <p:nvPr/>
              </p:nvSpPr>
              <p:spPr>
                <a:xfrm>
                  <a:off x="10730158" y="3507130"/>
                  <a:ext cx="32315" cy="25550"/>
                </a:xfrm>
                <a:custGeom>
                  <a:avLst/>
                  <a:gdLst>
                    <a:gd name="connsiteX0" fmla="*/ 10192 w 32315"/>
                    <a:gd name="connsiteY0" fmla="*/ 24869 h 25550"/>
                    <a:gd name="connsiteX1" fmla="*/ 21527 w 32315"/>
                    <a:gd name="connsiteY1" fmla="*/ 18392 h 25550"/>
                    <a:gd name="connsiteX2" fmla="*/ 31909 w 32315"/>
                    <a:gd name="connsiteY2" fmla="*/ 9534 h 25550"/>
                    <a:gd name="connsiteX3" fmla="*/ 29337 w 32315"/>
                    <a:gd name="connsiteY3" fmla="*/ 1628 h 25550"/>
                    <a:gd name="connsiteX4" fmla="*/ 12383 w 32315"/>
                    <a:gd name="connsiteY4" fmla="*/ 3057 h 25550"/>
                    <a:gd name="connsiteX5" fmla="*/ 381 w 32315"/>
                    <a:gd name="connsiteY5" fmla="*/ 16106 h 25550"/>
                    <a:gd name="connsiteX6" fmla="*/ 4839 w 32315"/>
                    <a:gd name="connsiteY6" fmla="*/ 25174 h 25550"/>
                    <a:gd name="connsiteX7" fmla="*/ 10192 w 32315"/>
                    <a:gd name="connsiteY7" fmla="*/ 24869 h 2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15" h="25550">
                      <a:moveTo>
                        <a:pt x="10192" y="24869"/>
                      </a:moveTo>
                      <a:cubicBezTo>
                        <a:pt x="14107" y="22954"/>
                        <a:pt x="17888" y="20792"/>
                        <a:pt x="21527" y="18392"/>
                      </a:cubicBezTo>
                      <a:cubicBezTo>
                        <a:pt x="25861" y="16639"/>
                        <a:pt x="29499" y="13534"/>
                        <a:pt x="31909" y="9534"/>
                      </a:cubicBezTo>
                      <a:cubicBezTo>
                        <a:pt x="32966" y="6619"/>
                        <a:pt x="31909" y="3361"/>
                        <a:pt x="29337" y="1628"/>
                      </a:cubicBezTo>
                      <a:cubicBezTo>
                        <a:pt x="23841" y="-973"/>
                        <a:pt x="17364" y="-430"/>
                        <a:pt x="12383" y="3057"/>
                      </a:cubicBezTo>
                      <a:cubicBezTo>
                        <a:pt x="6887" y="5743"/>
                        <a:pt x="2601" y="10400"/>
                        <a:pt x="381" y="16106"/>
                      </a:cubicBezTo>
                      <a:cubicBezTo>
                        <a:pt x="-885" y="19840"/>
                        <a:pt x="1105" y="23897"/>
                        <a:pt x="4839" y="25174"/>
                      </a:cubicBezTo>
                      <a:cubicBezTo>
                        <a:pt x="6601" y="25764"/>
                        <a:pt x="8516" y="25659"/>
                        <a:pt x="10192" y="24869"/>
                      </a:cubicBezTo>
                      <a:close/>
                    </a:path>
                  </a:pathLst>
                </a:custGeom>
                <a:solidFill>
                  <a:srgbClr val="263238"/>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09A8DD5F-B677-7CF7-DD0E-072A6F79BDA6}"/>
                    </a:ext>
                  </a:extLst>
                </p:cNvPr>
                <p:cNvSpPr/>
                <p:nvPr/>
              </p:nvSpPr>
              <p:spPr>
                <a:xfrm>
                  <a:off x="10841601" y="3617627"/>
                  <a:ext cx="17313" cy="14220"/>
                </a:xfrm>
                <a:custGeom>
                  <a:avLst/>
                  <a:gdLst>
                    <a:gd name="connsiteX0" fmla="*/ 15526 w 17313"/>
                    <a:gd name="connsiteY0" fmla="*/ 669 h 14220"/>
                    <a:gd name="connsiteX1" fmla="*/ 10668 w 17313"/>
                    <a:gd name="connsiteY1" fmla="*/ 9527 h 14220"/>
                    <a:gd name="connsiteX2" fmla="*/ 0 w 17313"/>
                    <a:gd name="connsiteY2" fmla="*/ 12099 h 14220"/>
                    <a:gd name="connsiteX3" fmla="*/ 0 w 17313"/>
                    <a:gd name="connsiteY3" fmla="*/ 12766 h 14220"/>
                    <a:gd name="connsiteX4" fmla="*/ 13621 w 17313"/>
                    <a:gd name="connsiteY4" fmla="*/ 11908 h 14220"/>
                    <a:gd name="connsiteX5" fmla="*/ 16764 w 17313"/>
                    <a:gd name="connsiteY5" fmla="*/ 574 h 14220"/>
                    <a:gd name="connsiteX6" fmla="*/ 16097 w 17313"/>
                    <a:gd name="connsiteY6" fmla="*/ 2 h 14220"/>
                    <a:gd name="connsiteX7" fmla="*/ 15526 w 17313"/>
                    <a:gd name="connsiteY7" fmla="*/ 669 h 1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3" h="14220">
                      <a:moveTo>
                        <a:pt x="15526" y="669"/>
                      </a:moveTo>
                      <a:cubicBezTo>
                        <a:pt x="14383" y="3812"/>
                        <a:pt x="13716" y="7717"/>
                        <a:pt x="10668" y="9527"/>
                      </a:cubicBezTo>
                      <a:cubicBezTo>
                        <a:pt x="7325" y="11099"/>
                        <a:pt x="3696" y="11966"/>
                        <a:pt x="0" y="12099"/>
                      </a:cubicBezTo>
                      <a:lnTo>
                        <a:pt x="0" y="12766"/>
                      </a:lnTo>
                      <a:cubicBezTo>
                        <a:pt x="4362" y="14976"/>
                        <a:pt x="9572" y="14652"/>
                        <a:pt x="13621" y="11908"/>
                      </a:cubicBezTo>
                      <a:cubicBezTo>
                        <a:pt x="16888" y="9127"/>
                        <a:pt x="18136" y="4641"/>
                        <a:pt x="16764" y="574"/>
                      </a:cubicBezTo>
                      <a:cubicBezTo>
                        <a:pt x="16735" y="231"/>
                        <a:pt x="16440" y="-26"/>
                        <a:pt x="16097" y="2"/>
                      </a:cubicBezTo>
                      <a:cubicBezTo>
                        <a:pt x="15754" y="31"/>
                        <a:pt x="15497" y="326"/>
                        <a:pt x="15526" y="669"/>
                      </a:cubicBezTo>
                      <a:close/>
                    </a:path>
                  </a:pathLst>
                </a:custGeom>
                <a:solidFill>
                  <a:srgbClr val="263238"/>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F598913C-D29A-C9DC-EB9A-EB78532218C6}"/>
                    </a:ext>
                  </a:extLst>
                </p:cNvPr>
                <p:cNvSpPr/>
                <p:nvPr/>
              </p:nvSpPr>
              <p:spPr>
                <a:xfrm>
                  <a:off x="10767020" y="3502292"/>
                  <a:ext cx="70580" cy="116579"/>
                </a:xfrm>
                <a:custGeom>
                  <a:avLst/>
                  <a:gdLst>
                    <a:gd name="connsiteX0" fmla="*/ 70580 w 70580"/>
                    <a:gd name="connsiteY0" fmla="*/ 91810 h 116579"/>
                    <a:gd name="connsiteX1" fmla="*/ 52864 w 70580"/>
                    <a:gd name="connsiteY1" fmla="*/ 112194 h 116579"/>
                    <a:gd name="connsiteX2" fmla="*/ 41338 w 70580"/>
                    <a:gd name="connsiteY2" fmla="*/ 116004 h 116579"/>
                    <a:gd name="connsiteX3" fmla="*/ 36862 w 70580"/>
                    <a:gd name="connsiteY3" fmla="*/ 116575 h 116579"/>
                    <a:gd name="connsiteX4" fmla="*/ 34385 w 70580"/>
                    <a:gd name="connsiteY4" fmla="*/ 114956 h 116579"/>
                    <a:gd name="connsiteX5" fmla="*/ 34385 w 70580"/>
                    <a:gd name="connsiteY5" fmla="*/ 114956 h 116579"/>
                    <a:gd name="connsiteX6" fmla="*/ 29432 w 70580"/>
                    <a:gd name="connsiteY6" fmla="*/ 94382 h 116579"/>
                    <a:gd name="connsiteX7" fmla="*/ 14288 w 70580"/>
                    <a:gd name="connsiteY7" fmla="*/ 102478 h 116579"/>
                    <a:gd name="connsiteX8" fmla="*/ 0 w 70580"/>
                    <a:gd name="connsiteY8" fmla="*/ 656 h 116579"/>
                    <a:gd name="connsiteX9" fmla="*/ 1200 w 70580"/>
                    <a:gd name="connsiteY9" fmla="*/ 46 h 116579"/>
                    <a:gd name="connsiteX10" fmla="*/ 1810 w 70580"/>
                    <a:gd name="connsiteY10" fmla="*/ 656 h 116579"/>
                    <a:gd name="connsiteX11" fmla="*/ 19145 w 70580"/>
                    <a:gd name="connsiteY11" fmla="*/ 94477 h 116579"/>
                    <a:gd name="connsiteX12" fmla="*/ 33242 w 70580"/>
                    <a:gd name="connsiteY12" fmla="*/ 85619 h 116579"/>
                    <a:gd name="connsiteX13" fmla="*/ 38767 w 70580"/>
                    <a:gd name="connsiteY13" fmla="*/ 111241 h 116579"/>
                    <a:gd name="connsiteX14" fmla="*/ 69628 w 70580"/>
                    <a:gd name="connsiteY14" fmla="*/ 91620 h 116579"/>
                    <a:gd name="connsiteX15" fmla="*/ 70580 w 70580"/>
                    <a:gd name="connsiteY15" fmla="*/ 91810 h 11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580" h="116579">
                      <a:moveTo>
                        <a:pt x="70580" y="91810"/>
                      </a:moveTo>
                      <a:cubicBezTo>
                        <a:pt x="67818" y="100802"/>
                        <a:pt x="61379" y="108203"/>
                        <a:pt x="52864" y="112194"/>
                      </a:cubicBezTo>
                      <a:cubicBezTo>
                        <a:pt x="49225" y="114004"/>
                        <a:pt x="45339" y="115280"/>
                        <a:pt x="41338" y="116004"/>
                      </a:cubicBezTo>
                      <a:lnTo>
                        <a:pt x="36862" y="116575"/>
                      </a:lnTo>
                      <a:cubicBezTo>
                        <a:pt x="35766" y="116642"/>
                        <a:pt x="34766" y="115985"/>
                        <a:pt x="34385" y="114956"/>
                      </a:cubicBezTo>
                      <a:lnTo>
                        <a:pt x="34385" y="114956"/>
                      </a:lnTo>
                      <a:cubicBezTo>
                        <a:pt x="34385" y="114956"/>
                        <a:pt x="29432" y="94382"/>
                        <a:pt x="29432" y="94382"/>
                      </a:cubicBezTo>
                      <a:cubicBezTo>
                        <a:pt x="27146" y="96478"/>
                        <a:pt x="15145" y="106383"/>
                        <a:pt x="14288" y="102478"/>
                      </a:cubicBezTo>
                      <a:cubicBezTo>
                        <a:pt x="6087" y="69112"/>
                        <a:pt x="1296" y="34994"/>
                        <a:pt x="0" y="656"/>
                      </a:cubicBezTo>
                      <a:cubicBezTo>
                        <a:pt x="162" y="161"/>
                        <a:pt x="705" y="-116"/>
                        <a:pt x="1200" y="46"/>
                      </a:cubicBezTo>
                      <a:cubicBezTo>
                        <a:pt x="1486" y="142"/>
                        <a:pt x="1714" y="370"/>
                        <a:pt x="1810" y="656"/>
                      </a:cubicBezTo>
                      <a:cubicBezTo>
                        <a:pt x="9525" y="31517"/>
                        <a:pt x="11811" y="63426"/>
                        <a:pt x="19145" y="94477"/>
                      </a:cubicBezTo>
                      <a:cubicBezTo>
                        <a:pt x="23413" y="90886"/>
                        <a:pt x="28156" y="87905"/>
                        <a:pt x="33242" y="85619"/>
                      </a:cubicBezTo>
                      <a:cubicBezTo>
                        <a:pt x="33814" y="85619"/>
                        <a:pt x="38671" y="111051"/>
                        <a:pt x="38767" y="111241"/>
                      </a:cubicBezTo>
                      <a:cubicBezTo>
                        <a:pt x="51283" y="109146"/>
                        <a:pt x="62427" y="102069"/>
                        <a:pt x="69628" y="91620"/>
                      </a:cubicBezTo>
                      <a:cubicBezTo>
                        <a:pt x="69913" y="90477"/>
                        <a:pt x="70580" y="90477"/>
                        <a:pt x="70580" y="91810"/>
                      </a:cubicBezTo>
                      <a:close/>
                    </a:path>
                  </a:pathLst>
                </a:custGeom>
                <a:solidFill>
                  <a:srgbClr val="263238"/>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AD6318FB-81C7-6EEB-0155-640D7A86740A}"/>
                    </a:ext>
                  </a:extLst>
                </p:cNvPr>
                <p:cNvSpPr/>
                <p:nvPr/>
              </p:nvSpPr>
              <p:spPr>
                <a:xfrm>
                  <a:off x="10701876" y="3320126"/>
                  <a:ext cx="283580" cy="195927"/>
                </a:xfrm>
                <a:custGeom>
                  <a:avLst/>
                  <a:gdLst>
                    <a:gd name="connsiteX0" fmla="*/ 268122 w 283580"/>
                    <a:gd name="connsiteY0" fmla="*/ 177393 h 195927"/>
                    <a:gd name="connsiteX1" fmla="*/ 191922 w 283580"/>
                    <a:gd name="connsiteY1" fmla="*/ 124434 h 195927"/>
                    <a:gd name="connsiteX2" fmla="*/ 68097 w 283580"/>
                    <a:gd name="connsiteY2" fmla="*/ 104526 h 195927"/>
                    <a:gd name="connsiteX3" fmla="*/ 22377 w 283580"/>
                    <a:gd name="connsiteY3" fmla="*/ 163962 h 195927"/>
                    <a:gd name="connsiteX4" fmla="*/ 23901 w 283580"/>
                    <a:gd name="connsiteY4" fmla="*/ 195871 h 195927"/>
                    <a:gd name="connsiteX5" fmla="*/ 5422 w 283580"/>
                    <a:gd name="connsiteY5" fmla="*/ 143388 h 195927"/>
                    <a:gd name="connsiteX6" fmla="*/ 8661 w 283580"/>
                    <a:gd name="connsiteY6" fmla="*/ 71570 h 195927"/>
                    <a:gd name="connsiteX7" fmla="*/ 59715 w 283580"/>
                    <a:gd name="connsiteY7" fmla="*/ 40328 h 195927"/>
                    <a:gd name="connsiteX8" fmla="*/ 109531 w 283580"/>
                    <a:gd name="connsiteY8" fmla="*/ 2228 h 195927"/>
                    <a:gd name="connsiteX9" fmla="*/ 173063 w 283580"/>
                    <a:gd name="connsiteY9" fmla="*/ 16801 h 195927"/>
                    <a:gd name="connsiteX10" fmla="*/ 244690 w 283580"/>
                    <a:gd name="connsiteY10" fmla="*/ 34803 h 195927"/>
                    <a:gd name="connsiteX11" fmla="*/ 259359 w 283580"/>
                    <a:gd name="connsiteY11" fmla="*/ 93096 h 195927"/>
                    <a:gd name="connsiteX12" fmla="*/ 282600 w 283580"/>
                    <a:gd name="connsiteY12" fmla="*/ 131196 h 195927"/>
                    <a:gd name="connsiteX13" fmla="*/ 268122 w 283580"/>
                    <a:gd name="connsiteY13" fmla="*/ 177393 h 19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580" h="195927">
                      <a:moveTo>
                        <a:pt x="268122" y="177393"/>
                      </a:moveTo>
                      <a:cubicBezTo>
                        <a:pt x="234403" y="194919"/>
                        <a:pt x="198208" y="161295"/>
                        <a:pt x="191922" y="124434"/>
                      </a:cubicBezTo>
                      <a:cubicBezTo>
                        <a:pt x="191922" y="124434"/>
                        <a:pt x="104673" y="176821"/>
                        <a:pt x="68097" y="104526"/>
                      </a:cubicBezTo>
                      <a:cubicBezTo>
                        <a:pt x="63734" y="130730"/>
                        <a:pt x="46589" y="153028"/>
                        <a:pt x="22377" y="163962"/>
                      </a:cubicBezTo>
                      <a:lnTo>
                        <a:pt x="23901" y="195871"/>
                      </a:lnTo>
                      <a:cubicBezTo>
                        <a:pt x="13233" y="197205"/>
                        <a:pt x="-8579" y="174630"/>
                        <a:pt x="5422" y="143388"/>
                      </a:cubicBezTo>
                      <a:cubicBezTo>
                        <a:pt x="-2798" y="119928"/>
                        <a:pt x="-1636" y="94192"/>
                        <a:pt x="8661" y="71570"/>
                      </a:cubicBezTo>
                      <a:cubicBezTo>
                        <a:pt x="18034" y="52006"/>
                        <a:pt x="38027" y="39775"/>
                        <a:pt x="59715" y="40328"/>
                      </a:cubicBezTo>
                      <a:cubicBezTo>
                        <a:pt x="70764" y="21659"/>
                        <a:pt x="88623" y="8000"/>
                        <a:pt x="109531" y="2228"/>
                      </a:cubicBezTo>
                      <a:cubicBezTo>
                        <a:pt x="131819" y="-3487"/>
                        <a:pt x="155498" y="1942"/>
                        <a:pt x="173063" y="16801"/>
                      </a:cubicBezTo>
                      <a:cubicBezTo>
                        <a:pt x="173063" y="16801"/>
                        <a:pt x="222783" y="5657"/>
                        <a:pt x="244690" y="34803"/>
                      </a:cubicBezTo>
                      <a:cubicBezTo>
                        <a:pt x="257663" y="51253"/>
                        <a:pt x="262997" y="72465"/>
                        <a:pt x="259359" y="93096"/>
                      </a:cubicBezTo>
                      <a:cubicBezTo>
                        <a:pt x="259359" y="93096"/>
                        <a:pt x="276409" y="100907"/>
                        <a:pt x="282600" y="131196"/>
                      </a:cubicBezTo>
                      <a:cubicBezTo>
                        <a:pt x="286410" y="150913"/>
                        <a:pt x="278599" y="172154"/>
                        <a:pt x="268122" y="177393"/>
                      </a:cubicBezTo>
                      <a:close/>
                    </a:path>
                  </a:pathLst>
                </a:custGeom>
                <a:solidFill>
                  <a:srgbClr val="263238"/>
                </a:solid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0E24DF43-D1B1-9B85-B60C-608D9B00FD81}"/>
                    </a:ext>
                  </a:extLst>
                </p:cNvPr>
                <p:cNvSpPr/>
                <p:nvPr/>
              </p:nvSpPr>
              <p:spPr>
                <a:xfrm>
                  <a:off x="10768925" y="3417223"/>
                  <a:ext cx="125063" cy="56548"/>
                </a:xfrm>
                <a:custGeom>
                  <a:avLst/>
                  <a:gdLst>
                    <a:gd name="connsiteX0" fmla="*/ 0 w 125063"/>
                    <a:gd name="connsiteY0" fmla="*/ 0 h 56548"/>
                    <a:gd name="connsiteX1" fmla="*/ 7715 w 125063"/>
                    <a:gd name="connsiteY1" fmla="*/ 18288 h 56548"/>
                    <a:gd name="connsiteX2" fmla="*/ 18669 w 125063"/>
                    <a:gd name="connsiteY2" fmla="*/ 34290 h 56548"/>
                    <a:gd name="connsiteX3" fmla="*/ 51721 w 125063"/>
                    <a:gd name="connsiteY3" fmla="*/ 51721 h 56548"/>
                    <a:gd name="connsiteX4" fmla="*/ 89821 w 125063"/>
                    <a:gd name="connsiteY4" fmla="*/ 45434 h 56548"/>
                    <a:gd name="connsiteX5" fmla="*/ 107728 w 125063"/>
                    <a:gd name="connsiteY5" fmla="*/ 37147 h 56548"/>
                    <a:gd name="connsiteX6" fmla="*/ 125063 w 125063"/>
                    <a:gd name="connsiteY6" fmla="*/ 27622 h 56548"/>
                    <a:gd name="connsiteX7" fmla="*/ 108871 w 125063"/>
                    <a:gd name="connsiteY7" fmla="*/ 39338 h 56548"/>
                    <a:gd name="connsiteX8" fmla="*/ 91154 w 125063"/>
                    <a:gd name="connsiteY8" fmla="*/ 48863 h 56548"/>
                    <a:gd name="connsiteX9" fmla="*/ 51435 w 125063"/>
                    <a:gd name="connsiteY9" fmla="*/ 56388 h 56548"/>
                    <a:gd name="connsiteX10" fmla="*/ 16192 w 125063"/>
                    <a:gd name="connsiteY10" fmla="*/ 36766 h 56548"/>
                    <a:gd name="connsiteX11" fmla="*/ 0 w 125063"/>
                    <a:gd name="connsiteY11" fmla="*/ 0 h 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063" h="56548">
                      <a:moveTo>
                        <a:pt x="0" y="0"/>
                      </a:moveTo>
                      <a:cubicBezTo>
                        <a:pt x="1934" y="6344"/>
                        <a:pt x="4524" y="12478"/>
                        <a:pt x="7715" y="18288"/>
                      </a:cubicBezTo>
                      <a:cubicBezTo>
                        <a:pt x="10706" y="24041"/>
                        <a:pt x="14392" y="29413"/>
                        <a:pt x="18669" y="34290"/>
                      </a:cubicBezTo>
                      <a:cubicBezTo>
                        <a:pt x="27079" y="44072"/>
                        <a:pt x="38890" y="50301"/>
                        <a:pt x="51721" y="51721"/>
                      </a:cubicBezTo>
                      <a:cubicBezTo>
                        <a:pt x="64741" y="52654"/>
                        <a:pt x="77791" y="50501"/>
                        <a:pt x="89821" y="45434"/>
                      </a:cubicBezTo>
                      <a:cubicBezTo>
                        <a:pt x="95726" y="42672"/>
                        <a:pt x="101917" y="40291"/>
                        <a:pt x="107728" y="37147"/>
                      </a:cubicBezTo>
                      <a:cubicBezTo>
                        <a:pt x="113538" y="34004"/>
                        <a:pt x="119158" y="30575"/>
                        <a:pt x="125063" y="27622"/>
                      </a:cubicBezTo>
                      <a:cubicBezTo>
                        <a:pt x="119729" y="31623"/>
                        <a:pt x="114300" y="35338"/>
                        <a:pt x="108871" y="39338"/>
                      </a:cubicBezTo>
                      <a:cubicBezTo>
                        <a:pt x="103441" y="43339"/>
                        <a:pt x="97060" y="45720"/>
                        <a:pt x="91154" y="48863"/>
                      </a:cubicBezTo>
                      <a:cubicBezTo>
                        <a:pt x="78753" y="54654"/>
                        <a:pt x="65094" y="57245"/>
                        <a:pt x="51435" y="56388"/>
                      </a:cubicBezTo>
                      <a:cubicBezTo>
                        <a:pt x="37567" y="54721"/>
                        <a:pt x="24908" y="47673"/>
                        <a:pt x="16192" y="36766"/>
                      </a:cubicBezTo>
                      <a:cubicBezTo>
                        <a:pt x="7820" y="26051"/>
                        <a:pt x="2248" y="13411"/>
                        <a:pt x="0" y="0"/>
                      </a:cubicBezTo>
                      <a:close/>
                    </a:path>
                  </a:pathLst>
                </a:custGeom>
                <a:solidFill>
                  <a:srgbClr val="263238"/>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302689E4-C54B-46C2-B6F0-4E6F9D41D04D}"/>
                    </a:ext>
                  </a:extLst>
                </p:cNvPr>
                <p:cNvSpPr/>
                <p:nvPr/>
              </p:nvSpPr>
              <p:spPr>
                <a:xfrm>
                  <a:off x="10874748" y="3329686"/>
                  <a:ext cx="93590" cy="83726"/>
                </a:xfrm>
                <a:custGeom>
                  <a:avLst/>
                  <a:gdLst>
                    <a:gd name="connsiteX0" fmla="*/ 0 w 93590"/>
                    <a:gd name="connsiteY0" fmla="*/ 7432 h 83726"/>
                    <a:gd name="connsiteX1" fmla="*/ 37338 w 93590"/>
                    <a:gd name="connsiteY1" fmla="*/ 2 h 83726"/>
                    <a:gd name="connsiteX2" fmla="*/ 73724 w 93590"/>
                    <a:gd name="connsiteY2" fmla="*/ 12861 h 83726"/>
                    <a:gd name="connsiteX3" fmla="*/ 85630 w 93590"/>
                    <a:gd name="connsiteY3" fmla="*/ 28291 h 83726"/>
                    <a:gd name="connsiteX4" fmla="*/ 92488 w 93590"/>
                    <a:gd name="connsiteY4" fmla="*/ 46484 h 83726"/>
                    <a:gd name="connsiteX5" fmla="*/ 86296 w 93590"/>
                    <a:gd name="connsiteY5" fmla="*/ 83727 h 83726"/>
                    <a:gd name="connsiteX6" fmla="*/ 88963 w 93590"/>
                    <a:gd name="connsiteY6" fmla="*/ 47341 h 83726"/>
                    <a:gd name="connsiteX7" fmla="*/ 70580 w 93590"/>
                    <a:gd name="connsiteY7" fmla="*/ 16290 h 83726"/>
                    <a:gd name="connsiteX8" fmla="*/ 55150 w 93590"/>
                    <a:gd name="connsiteY8" fmla="*/ 6765 h 83726"/>
                    <a:gd name="connsiteX9" fmla="*/ 37243 w 93590"/>
                    <a:gd name="connsiteY9" fmla="*/ 3145 h 83726"/>
                    <a:gd name="connsiteX10" fmla="*/ 0 w 93590"/>
                    <a:gd name="connsiteY10" fmla="*/ 7432 h 8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590" h="83726">
                      <a:moveTo>
                        <a:pt x="0" y="7432"/>
                      </a:moveTo>
                      <a:cubicBezTo>
                        <a:pt x="11811" y="2440"/>
                        <a:pt x="24517" y="-84"/>
                        <a:pt x="37338" y="2"/>
                      </a:cubicBezTo>
                      <a:cubicBezTo>
                        <a:pt x="50597" y="-112"/>
                        <a:pt x="63484" y="4431"/>
                        <a:pt x="73724" y="12861"/>
                      </a:cubicBezTo>
                      <a:cubicBezTo>
                        <a:pt x="78477" y="17347"/>
                        <a:pt x="82496" y="22548"/>
                        <a:pt x="85630" y="28291"/>
                      </a:cubicBezTo>
                      <a:cubicBezTo>
                        <a:pt x="88935" y="33921"/>
                        <a:pt x="91259" y="40074"/>
                        <a:pt x="92488" y="46484"/>
                      </a:cubicBezTo>
                      <a:cubicBezTo>
                        <a:pt x="95155" y="59238"/>
                        <a:pt x="92945" y="72525"/>
                        <a:pt x="86296" y="83727"/>
                      </a:cubicBezTo>
                      <a:cubicBezTo>
                        <a:pt x="91135" y="72211"/>
                        <a:pt x="92078" y="59438"/>
                        <a:pt x="88963" y="47341"/>
                      </a:cubicBezTo>
                      <a:cubicBezTo>
                        <a:pt x="85963" y="35435"/>
                        <a:pt x="79581" y="24643"/>
                        <a:pt x="70580" y="16290"/>
                      </a:cubicBezTo>
                      <a:cubicBezTo>
                        <a:pt x="66094" y="12156"/>
                        <a:pt x="60855" y="8927"/>
                        <a:pt x="55150" y="6765"/>
                      </a:cubicBezTo>
                      <a:cubicBezTo>
                        <a:pt x="49349" y="4831"/>
                        <a:pt x="43339" y="3612"/>
                        <a:pt x="37243" y="3145"/>
                      </a:cubicBezTo>
                      <a:cubicBezTo>
                        <a:pt x="24679" y="2583"/>
                        <a:pt x="12106" y="4022"/>
                        <a:pt x="0" y="7432"/>
                      </a:cubicBezTo>
                      <a:close/>
                    </a:path>
                  </a:pathLst>
                </a:custGeom>
                <a:solidFill>
                  <a:srgbClr val="263238"/>
                </a:solid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AFD74BE-FA57-73DE-83FD-E9E63A907813}"/>
                    </a:ext>
                  </a:extLst>
                </p:cNvPr>
                <p:cNvSpPr/>
                <p:nvPr/>
              </p:nvSpPr>
              <p:spPr>
                <a:xfrm>
                  <a:off x="10693275" y="3360077"/>
                  <a:ext cx="68125" cy="81339"/>
                </a:xfrm>
                <a:custGeom>
                  <a:avLst/>
                  <a:gdLst>
                    <a:gd name="connsiteX0" fmla="*/ 68125 w 68125"/>
                    <a:gd name="connsiteY0" fmla="*/ 472 h 81339"/>
                    <a:gd name="connsiteX1" fmla="*/ 38693 w 68125"/>
                    <a:gd name="connsiteY1" fmla="*/ 7044 h 81339"/>
                    <a:gd name="connsiteX2" fmla="*/ 15071 w 68125"/>
                    <a:gd name="connsiteY2" fmla="*/ 24189 h 81339"/>
                    <a:gd name="connsiteX3" fmla="*/ 3831 w 68125"/>
                    <a:gd name="connsiteY3" fmla="*/ 51050 h 81339"/>
                    <a:gd name="connsiteX4" fmla="*/ 3831 w 68125"/>
                    <a:gd name="connsiteY4" fmla="*/ 81339 h 81339"/>
                    <a:gd name="connsiteX5" fmla="*/ 307 w 68125"/>
                    <a:gd name="connsiteY5" fmla="*/ 50669 h 81339"/>
                    <a:gd name="connsiteX6" fmla="*/ 11451 w 68125"/>
                    <a:gd name="connsiteY6" fmla="*/ 21237 h 81339"/>
                    <a:gd name="connsiteX7" fmla="*/ 37455 w 68125"/>
                    <a:gd name="connsiteY7" fmla="*/ 3615 h 81339"/>
                    <a:gd name="connsiteX8" fmla="*/ 68125 w 68125"/>
                    <a:gd name="connsiteY8" fmla="*/ 472 h 8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25" h="81339">
                      <a:moveTo>
                        <a:pt x="68125" y="472"/>
                      </a:moveTo>
                      <a:cubicBezTo>
                        <a:pt x="58019" y="1053"/>
                        <a:pt x="48084" y="3272"/>
                        <a:pt x="38693" y="7044"/>
                      </a:cubicBezTo>
                      <a:cubicBezTo>
                        <a:pt x="29463" y="10616"/>
                        <a:pt x="21329" y="16522"/>
                        <a:pt x="15071" y="24189"/>
                      </a:cubicBezTo>
                      <a:cubicBezTo>
                        <a:pt x="9089" y="32038"/>
                        <a:pt x="5222" y="41287"/>
                        <a:pt x="3831" y="51050"/>
                      </a:cubicBezTo>
                      <a:cubicBezTo>
                        <a:pt x="2355" y="61089"/>
                        <a:pt x="2355" y="71300"/>
                        <a:pt x="3831" y="81339"/>
                      </a:cubicBezTo>
                      <a:cubicBezTo>
                        <a:pt x="574" y="71462"/>
                        <a:pt x="-626" y="61023"/>
                        <a:pt x="307" y="50669"/>
                      </a:cubicBezTo>
                      <a:cubicBezTo>
                        <a:pt x="1069" y="39982"/>
                        <a:pt x="4946" y="29752"/>
                        <a:pt x="11451" y="21237"/>
                      </a:cubicBezTo>
                      <a:cubicBezTo>
                        <a:pt x="18243" y="12978"/>
                        <a:pt x="27272" y="6863"/>
                        <a:pt x="37455" y="3615"/>
                      </a:cubicBezTo>
                      <a:cubicBezTo>
                        <a:pt x="47332" y="348"/>
                        <a:pt x="57790" y="-719"/>
                        <a:pt x="68125" y="472"/>
                      </a:cubicBezTo>
                      <a:close/>
                    </a:path>
                  </a:pathLst>
                </a:custGeom>
                <a:solidFill>
                  <a:srgbClr val="263238"/>
                </a:solid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55E6FA84-8075-37C7-096B-D68724B5BD4F}"/>
                    </a:ext>
                  </a:extLst>
                </p:cNvPr>
                <p:cNvSpPr/>
                <p:nvPr/>
              </p:nvSpPr>
              <p:spPr>
                <a:xfrm>
                  <a:off x="10739874" y="3420176"/>
                  <a:ext cx="31210" cy="60674"/>
                </a:xfrm>
                <a:custGeom>
                  <a:avLst/>
                  <a:gdLst>
                    <a:gd name="connsiteX0" fmla="*/ 0 w 31210"/>
                    <a:gd name="connsiteY0" fmla="*/ 60674 h 60674"/>
                    <a:gd name="connsiteX1" fmla="*/ 21527 w 31210"/>
                    <a:gd name="connsiteY1" fmla="*/ 33433 h 60674"/>
                    <a:gd name="connsiteX2" fmla="*/ 27432 w 31210"/>
                    <a:gd name="connsiteY2" fmla="*/ 17431 h 60674"/>
                    <a:gd name="connsiteX3" fmla="*/ 29146 w 31210"/>
                    <a:gd name="connsiteY3" fmla="*/ 0 h 60674"/>
                    <a:gd name="connsiteX4" fmla="*/ 30956 w 31210"/>
                    <a:gd name="connsiteY4" fmla="*/ 18002 h 60674"/>
                    <a:gd name="connsiteX5" fmla="*/ 25622 w 31210"/>
                    <a:gd name="connsiteY5" fmla="*/ 35528 h 60674"/>
                    <a:gd name="connsiteX6" fmla="*/ 14669 w 31210"/>
                    <a:gd name="connsiteY6" fmla="*/ 50197 h 60674"/>
                    <a:gd name="connsiteX7" fmla="*/ 0 w 31210"/>
                    <a:gd name="connsiteY7" fmla="*/ 60674 h 6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10" h="60674">
                      <a:moveTo>
                        <a:pt x="0" y="60674"/>
                      </a:moveTo>
                      <a:cubicBezTo>
                        <a:pt x="8620" y="52835"/>
                        <a:pt x="15888" y="43634"/>
                        <a:pt x="21527" y="33433"/>
                      </a:cubicBezTo>
                      <a:cubicBezTo>
                        <a:pt x="24194" y="28384"/>
                        <a:pt x="26175" y="23003"/>
                        <a:pt x="27432" y="17431"/>
                      </a:cubicBezTo>
                      <a:cubicBezTo>
                        <a:pt x="28632" y="11697"/>
                        <a:pt x="29213" y="5858"/>
                        <a:pt x="29146" y="0"/>
                      </a:cubicBezTo>
                      <a:cubicBezTo>
                        <a:pt x="30994" y="5810"/>
                        <a:pt x="31613" y="11944"/>
                        <a:pt x="30956" y="18002"/>
                      </a:cubicBezTo>
                      <a:cubicBezTo>
                        <a:pt x="30375" y="24146"/>
                        <a:pt x="28566" y="30108"/>
                        <a:pt x="25622" y="35528"/>
                      </a:cubicBezTo>
                      <a:cubicBezTo>
                        <a:pt x="22784" y="40977"/>
                        <a:pt x="19088" y="45929"/>
                        <a:pt x="14669" y="50197"/>
                      </a:cubicBezTo>
                      <a:cubicBezTo>
                        <a:pt x="10411" y="54502"/>
                        <a:pt x="5449" y="58045"/>
                        <a:pt x="0" y="60674"/>
                      </a:cubicBezTo>
                      <a:close/>
                    </a:path>
                  </a:pathLst>
                </a:custGeom>
                <a:solidFill>
                  <a:srgbClr val="263238"/>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BA79CC93-D38E-F249-B72A-43B0E38706F0}"/>
                    </a:ext>
                  </a:extLst>
                </p:cNvPr>
                <p:cNvSpPr/>
                <p:nvPr/>
              </p:nvSpPr>
              <p:spPr>
                <a:xfrm>
                  <a:off x="10723348" y="3526413"/>
                  <a:ext cx="56731" cy="80538"/>
                </a:xfrm>
                <a:custGeom>
                  <a:avLst/>
                  <a:gdLst>
                    <a:gd name="connsiteX0" fmla="*/ 39196 w 56731"/>
                    <a:gd name="connsiteY0" fmla="*/ 79881 h 80538"/>
                    <a:gd name="connsiteX1" fmla="*/ 2144 w 56731"/>
                    <a:gd name="connsiteY1" fmla="*/ 47401 h 80538"/>
                    <a:gd name="connsiteX2" fmla="*/ 17669 w 56731"/>
                    <a:gd name="connsiteY2" fmla="*/ 633 h 80538"/>
                    <a:gd name="connsiteX3" fmla="*/ 54626 w 56731"/>
                    <a:gd name="connsiteY3" fmla="*/ 33113 h 80538"/>
                    <a:gd name="connsiteX4" fmla="*/ 39196 w 56731"/>
                    <a:gd name="connsiteY4" fmla="*/ 79881 h 80538"/>
                    <a:gd name="connsiteX5" fmla="*/ 19003 w 56731"/>
                    <a:gd name="connsiteY5" fmla="*/ 5967 h 80538"/>
                    <a:gd name="connsiteX6" fmla="*/ 7382 w 56731"/>
                    <a:gd name="connsiteY6" fmla="*/ 45972 h 80538"/>
                    <a:gd name="connsiteX7" fmla="*/ 37672 w 56731"/>
                    <a:gd name="connsiteY7" fmla="*/ 74547 h 80538"/>
                    <a:gd name="connsiteX8" fmla="*/ 49197 w 56731"/>
                    <a:gd name="connsiteY8" fmla="*/ 34542 h 80538"/>
                    <a:gd name="connsiteX9" fmla="*/ 19003 w 56731"/>
                    <a:gd name="connsiteY9" fmla="*/ 5967 h 8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31" h="80538">
                      <a:moveTo>
                        <a:pt x="39196" y="79881"/>
                      </a:moveTo>
                      <a:cubicBezTo>
                        <a:pt x="24718" y="83881"/>
                        <a:pt x="8144" y="69213"/>
                        <a:pt x="2144" y="47401"/>
                      </a:cubicBezTo>
                      <a:cubicBezTo>
                        <a:pt x="-3857" y="25588"/>
                        <a:pt x="3191" y="4538"/>
                        <a:pt x="17669" y="633"/>
                      </a:cubicBezTo>
                      <a:cubicBezTo>
                        <a:pt x="32147" y="-3272"/>
                        <a:pt x="48721" y="11301"/>
                        <a:pt x="54626" y="33113"/>
                      </a:cubicBezTo>
                      <a:cubicBezTo>
                        <a:pt x="60532" y="54925"/>
                        <a:pt x="53579" y="75880"/>
                        <a:pt x="39196" y="79881"/>
                      </a:cubicBezTo>
                      <a:close/>
                      <a:moveTo>
                        <a:pt x="19003" y="5967"/>
                      </a:moveTo>
                      <a:cubicBezTo>
                        <a:pt x="7478" y="9110"/>
                        <a:pt x="2239" y="27017"/>
                        <a:pt x="7382" y="45972"/>
                      </a:cubicBezTo>
                      <a:cubicBezTo>
                        <a:pt x="12526" y="64927"/>
                        <a:pt x="26432" y="77690"/>
                        <a:pt x="37672" y="74547"/>
                      </a:cubicBezTo>
                      <a:cubicBezTo>
                        <a:pt x="48911" y="71404"/>
                        <a:pt x="54340" y="53497"/>
                        <a:pt x="49197" y="34542"/>
                      </a:cubicBezTo>
                      <a:cubicBezTo>
                        <a:pt x="44054" y="15587"/>
                        <a:pt x="30623" y="2824"/>
                        <a:pt x="19003" y="5967"/>
                      </a:cubicBezTo>
                      <a:close/>
                    </a:path>
                  </a:pathLst>
                </a:custGeom>
                <a:solidFill>
                  <a:srgbClr val="A6A6A6"/>
                </a:solid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1682C9E5-69AA-81E1-501F-0FDCF6FD725C}"/>
                    </a:ext>
                  </a:extLst>
                </p:cNvPr>
                <p:cNvSpPr/>
                <p:nvPr/>
              </p:nvSpPr>
              <p:spPr>
                <a:xfrm>
                  <a:off x="10796541" y="3502008"/>
                  <a:ext cx="82835" cy="82509"/>
                </a:xfrm>
                <a:custGeom>
                  <a:avLst/>
                  <a:gdLst>
                    <a:gd name="connsiteX0" fmla="*/ 54871 w 82835"/>
                    <a:gd name="connsiteY0" fmla="*/ 80188 h 82509"/>
                    <a:gd name="connsiteX1" fmla="*/ 2321 w 82835"/>
                    <a:gd name="connsiteY1" fmla="*/ 54871 h 82509"/>
                    <a:gd name="connsiteX2" fmla="*/ 27648 w 82835"/>
                    <a:gd name="connsiteY2" fmla="*/ 2321 h 82509"/>
                    <a:gd name="connsiteX3" fmla="*/ 80188 w 82835"/>
                    <a:gd name="connsiteY3" fmla="*/ 27639 h 82509"/>
                    <a:gd name="connsiteX4" fmla="*/ 81064 w 82835"/>
                    <a:gd name="connsiteY4" fmla="*/ 30468 h 82509"/>
                    <a:gd name="connsiteX5" fmla="*/ 54871 w 82835"/>
                    <a:gd name="connsiteY5" fmla="*/ 80188 h 82509"/>
                    <a:gd name="connsiteX6" fmla="*/ 34773 w 82835"/>
                    <a:gd name="connsiteY6" fmla="*/ 6179 h 82509"/>
                    <a:gd name="connsiteX7" fmla="*/ 6255 w 82835"/>
                    <a:gd name="connsiteY7" fmla="*/ 47870 h 82509"/>
                    <a:gd name="connsiteX8" fmla="*/ 47955 w 82835"/>
                    <a:gd name="connsiteY8" fmla="*/ 76388 h 82509"/>
                    <a:gd name="connsiteX9" fmla="*/ 76464 w 82835"/>
                    <a:gd name="connsiteY9" fmla="*/ 34697 h 82509"/>
                    <a:gd name="connsiteX10" fmla="*/ 75825 w 82835"/>
                    <a:gd name="connsiteY10" fmla="*/ 31896 h 82509"/>
                    <a:gd name="connsiteX11" fmla="*/ 34773 w 82835"/>
                    <a:gd name="connsiteY11" fmla="*/ 6179 h 8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35" h="82509">
                      <a:moveTo>
                        <a:pt x="54871" y="80188"/>
                      </a:moveTo>
                      <a:cubicBezTo>
                        <a:pt x="33372" y="87703"/>
                        <a:pt x="9846" y="76369"/>
                        <a:pt x="2321" y="54871"/>
                      </a:cubicBezTo>
                      <a:cubicBezTo>
                        <a:pt x="-5194" y="33373"/>
                        <a:pt x="6141" y="9846"/>
                        <a:pt x="27648" y="2321"/>
                      </a:cubicBezTo>
                      <a:cubicBezTo>
                        <a:pt x="49146" y="-5194"/>
                        <a:pt x="72673" y="6141"/>
                        <a:pt x="80188" y="27639"/>
                      </a:cubicBezTo>
                      <a:cubicBezTo>
                        <a:pt x="80512" y="28572"/>
                        <a:pt x="80807" y="29515"/>
                        <a:pt x="81064" y="30468"/>
                      </a:cubicBezTo>
                      <a:cubicBezTo>
                        <a:pt x="87513" y="51423"/>
                        <a:pt x="75806" y="73654"/>
                        <a:pt x="54871" y="80188"/>
                      </a:cubicBezTo>
                      <a:close/>
                      <a:moveTo>
                        <a:pt x="34773" y="6179"/>
                      </a:moveTo>
                      <a:cubicBezTo>
                        <a:pt x="15380" y="9817"/>
                        <a:pt x="2616" y="28486"/>
                        <a:pt x="6255" y="47870"/>
                      </a:cubicBezTo>
                      <a:cubicBezTo>
                        <a:pt x="9893" y="67263"/>
                        <a:pt x="28562" y="80026"/>
                        <a:pt x="47955" y="76388"/>
                      </a:cubicBezTo>
                      <a:cubicBezTo>
                        <a:pt x="67339" y="72749"/>
                        <a:pt x="80112" y="54080"/>
                        <a:pt x="76464" y="34697"/>
                      </a:cubicBezTo>
                      <a:cubicBezTo>
                        <a:pt x="76292" y="33754"/>
                        <a:pt x="76073" y="32820"/>
                        <a:pt x="75825" y="31896"/>
                      </a:cubicBezTo>
                      <a:cubicBezTo>
                        <a:pt x="71577" y="13475"/>
                        <a:pt x="53203" y="1969"/>
                        <a:pt x="34773" y="6179"/>
                      </a:cubicBezTo>
                      <a:close/>
                    </a:path>
                  </a:pathLst>
                </a:custGeom>
                <a:solidFill>
                  <a:srgbClr val="A6A6A6"/>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80DAC99E-1480-CC3B-0F26-375A63B7958B}"/>
                    </a:ext>
                  </a:extLst>
                </p:cNvPr>
                <p:cNvSpPr/>
                <p:nvPr/>
              </p:nvSpPr>
              <p:spPr>
                <a:xfrm>
                  <a:off x="10771402" y="3542929"/>
                  <a:ext cx="33813" cy="13072"/>
                </a:xfrm>
                <a:custGeom>
                  <a:avLst/>
                  <a:gdLst>
                    <a:gd name="connsiteX0" fmla="*/ 32957 w 33813"/>
                    <a:gd name="connsiteY0" fmla="*/ 5643 h 13072"/>
                    <a:gd name="connsiteX1" fmla="*/ 4382 w 33813"/>
                    <a:gd name="connsiteY1" fmla="*/ 13073 h 13072"/>
                    <a:gd name="connsiteX2" fmla="*/ 0 w 33813"/>
                    <a:gd name="connsiteY2" fmla="*/ 9739 h 13072"/>
                    <a:gd name="connsiteX3" fmla="*/ 33814 w 33813"/>
                    <a:gd name="connsiteY3" fmla="*/ 214 h 13072"/>
                  </a:gdLst>
                  <a:ahLst/>
                  <a:cxnLst>
                    <a:cxn ang="0">
                      <a:pos x="connsiteX0" y="connsiteY0"/>
                    </a:cxn>
                    <a:cxn ang="0">
                      <a:pos x="connsiteX1" y="connsiteY1"/>
                    </a:cxn>
                    <a:cxn ang="0">
                      <a:pos x="connsiteX2" y="connsiteY2"/>
                    </a:cxn>
                    <a:cxn ang="0">
                      <a:pos x="connsiteX3" y="connsiteY3"/>
                    </a:cxn>
                  </a:cxnLst>
                  <a:rect l="l" t="t" r="r" b="b"/>
                  <a:pathLst>
                    <a:path w="33813" h="13072">
                      <a:moveTo>
                        <a:pt x="32957" y="5643"/>
                      </a:moveTo>
                      <a:cubicBezTo>
                        <a:pt x="11240" y="4024"/>
                        <a:pt x="4382" y="12978"/>
                        <a:pt x="4382" y="13073"/>
                      </a:cubicBezTo>
                      <a:lnTo>
                        <a:pt x="0" y="9739"/>
                      </a:lnTo>
                      <a:cubicBezTo>
                        <a:pt x="0" y="9739"/>
                        <a:pt x="8668" y="-1691"/>
                        <a:pt x="33814" y="214"/>
                      </a:cubicBezTo>
                      <a:close/>
                    </a:path>
                  </a:pathLst>
                </a:custGeom>
                <a:solidFill>
                  <a:srgbClr val="A6A6A6"/>
                </a:solid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1C26AB66-DD9E-FB6D-51E3-6809ECCB4FDF}"/>
                    </a:ext>
                  </a:extLst>
                </p:cNvPr>
                <p:cNvSpPr/>
                <p:nvPr/>
              </p:nvSpPr>
              <p:spPr>
                <a:xfrm>
                  <a:off x="10871605" y="3482520"/>
                  <a:ext cx="125634" cy="47193"/>
                </a:xfrm>
                <a:custGeom>
                  <a:avLst/>
                  <a:gdLst>
                    <a:gd name="connsiteX0" fmla="*/ 2381 w 125634"/>
                    <a:gd name="connsiteY0" fmla="*/ 47193 h 47193"/>
                    <a:gd name="connsiteX1" fmla="*/ 0 w 125634"/>
                    <a:gd name="connsiteY1" fmla="*/ 42240 h 47193"/>
                    <a:gd name="connsiteX2" fmla="*/ 88868 w 125634"/>
                    <a:gd name="connsiteY2" fmla="*/ 902 h 47193"/>
                    <a:gd name="connsiteX3" fmla="*/ 125635 w 125634"/>
                    <a:gd name="connsiteY3" fmla="*/ 4807 h 47193"/>
                    <a:gd name="connsiteX4" fmla="*/ 124301 w 125634"/>
                    <a:gd name="connsiteY4" fmla="*/ 10141 h 47193"/>
                    <a:gd name="connsiteX5" fmla="*/ 90964 w 125634"/>
                    <a:gd name="connsiteY5" fmla="*/ 6045 h 47193"/>
                    <a:gd name="connsiteX6" fmla="*/ 90964 w 125634"/>
                    <a:gd name="connsiteY6" fmla="*/ 6045 h 47193"/>
                    <a:gd name="connsiteX7" fmla="*/ 2381 w 125634"/>
                    <a:gd name="connsiteY7" fmla="*/ 47193 h 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34" h="47193">
                      <a:moveTo>
                        <a:pt x="2381" y="47193"/>
                      </a:moveTo>
                      <a:lnTo>
                        <a:pt x="0" y="42240"/>
                      </a:lnTo>
                      <a:cubicBezTo>
                        <a:pt x="3334" y="40716"/>
                        <a:pt x="80105" y="4140"/>
                        <a:pt x="88868" y="902"/>
                      </a:cubicBezTo>
                      <a:cubicBezTo>
                        <a:pt x="97631" y="-2337"/>
                        <a:pt x="122872" y="4140"/>
                        <a:pt x="125635" y="4807"/>
                      </a:cubicBezTo>
                      <a:lnTo>
                        <a:pt x="124301" y="10141"/>
                      </a:lnTo>
                      <a:cubicBezTo>
                        <a:pt x="113490" y="6969"/>
                        <a:pt x="102222" y="5588"/>
                        <a:pt x="90964" y="6045"/>
                      </a:cubicBezTo>
                      <a:lnTo>
                        <a:pt x="90964" y="6045"/>
                      </a:lnTo>
                      <a:cubicBezTo>
                        <a:pt x="83915" y="8331"/>
                        <a:pt x="30004" y="34049"/>
                        <a:pt x="2381" y="47193"/>
                      </a:cubicBezTo>
                      <a:close/>
                    </a:path>
                  </a:pathLst>
                </a:custGeom>
                <a:solidFill>
                  <a:srgbClr val="A6A6A6"/>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9DE8301F-A321-146A-455F-6527396BB7D5}"/>
                    </a:ext>
                  </a:extLst>
                </p:cNvPr>
                <p:cNvSpPr/>
                <p:nvPr/>
              </p:nvSpPr>
              <p:spPr>
                <a:xfrm>
                  <a:off x="10937899" y="3470590"/>
                  <a:ext cx="57144" cy="101723"/>
                </a:xfrm>
                <a:custGeom>
                  <a:avLst/>
                  <a:gdLst>
                    <a:gd name="connsiteX0" fmla="*/ 0 w 57144"/>
                    <a:gd name="connsiteY0" fmla="*/ 54075 h 101723"/>
                    <a:gd name="connsiteX1" fmla="*/ 35719 w 57144"/>
                    <a:gd name="connsiteY1" fmla="*/ 68 h 101723"/>
                    <a:gd name="connsiteX2" fmla="*/ 45244 w 57144"/>
                    <a:gd name="connsiteY2" fmla="*/ 93318 h 101723"/>
                    <a:gd name="connsiteX3" fmla="*/ 9192 w 57144"/>
                    <a:gd name="connsiteY3" fmla="*/ 95127 h 101723"/>
                    <a:gd name="connsiteX4" fmla="*/ 8382 w 57144"/>
                    <a:gd name="connsiteY4" fmla="*/ 94365 h 10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4" h="101723">
                      <a:moveTo>
                        <a:pt x="0" y="54075"/>
                      </a:moveTo>
                      <a:cubicBezTo>
                        <a:pt x="0" y="54075"/>
                        <a:pt x="11430" y="-2218"/>
                        <a:pt x="35719" y="68"/>
                      </a:cubicBezTo>
                      <a:cubicBezTo>
                        <a:pt x="60007" y="2354"/>
                        <a:pt x="64294" y="74744"/>
                        <a:pt x="45244" y="93318"/>
                      </a:cubicBezTo>
                      <a:cubicBezTo>
                        <a:pt x="35785" y="103776"/>
                        <a:pt x="19641" y="104586"/>
                        <a:pt x="9192" y="95127"/>
                      </a:cubicBezTo>
                      <a:cubicBezTo>
                        <a:pt x="8915" y="94880"/>
                        <a:pt x="8649" y="94622"/>
                        <a:pt x="8382" y="94365"/>
                      </a:cubicBezTo>
                      <a:close/>
                    </a:path>
                  </a:pathLst>
                </a:custGeom>
                <a:solidFill>
                  <a:srgbClr val="AD6359"/>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AFF53265-0570-D78C-DA2C-59363C7BAC29}"/>
                    </a:ext>
                  </a:extLst>
                </p:cNvPr>
                <p:cNvSpPr/>
                <p:nvPr/>
              </p:nvSpPr>
              <p:spPr>
                <a:xfrm>
                  <a:off x="10954115" y="3491423"/>
                  <a:ext cx="23852" cy="69474"/>
                </a:xfrm>
                <a:custGeom>
                  <a:avLst/>
                  <a:gdLst>
                    <a:gd name="connsiteX0" fmla="*/ 20265 w 23852"/>
                    <a:gd name="connsiteY0" fmla="*/ 0 h 69474"/>
                    <a:gd name="connsiteX1" fmla="*/ 20265 w 23852"/>
                    <a:gd name="connsiteY1" fmla="*/ 571 h 69474"/>
                    <a:gd name="connsiteX2" fmla="*/ 5787 w 23852"/>
                    <a:gd name="connsiteY2" fmla="*/ 50863 h 69474"/>
                    <a:gd name="connsiteX3" fmla="*/ 21246 w 23852"/>
                    <a:gd name="connsiteY3" fmla="*/ 38491 h 69474"/>
                    <a:gd name="connsiteX4" fmla="*/ 23598 w 23852"/>
                    <a:gd name="connsiteY4" fmla="*/ 38957 h 69474"/>
                    <a:gd name="connsiteX5" fmla="*/ 23598 w 23852"/>
                    <a:gd name="connsiteY5" fmla="*/ 40005 h 69474"/>
                    <a:gd name="connsiteX6" fmla="*/ 9978 w 23852"/>
                    <a:gd name="connsiteY6" fmla="*/ 51911 h 69474"/>
                    <a:gd name="connsiteX7" fmla="*/ 7978 w 23852"/>
                    <a:gd name="connsiteY7" fmla="*/ 68008 h 69474"/>
                    <a:gd name="connsiteX8" fmla="*/ 4739 w 23852"/>
                    <a:gd name="connsiteY8" fmla="*/ 68008 h 69474"/>
                    <a:gd name="connsiteX9" fmla="*/ 4739 w 23852"/>
                    <a:gd name="connsiteY9" fmla="*/ 68008 h 69474"/>
                    <a:gd name="connsiteX10" fmla="*/ 20265 w 23852"/>
                    <a:gd name="connsiteY10" fmla="*/ 0 h 6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52" h="69474">
                      <a:moveTo>
                        <a:pt x="20265" y="0"/>
                      </a:moveTo>
                      <a:lnTo>
                        <a:pt x="20265" y="571"/>
                      </a:lnTo>
                      <a:cubicBezTo>
                        <a:pt x="7025" y="14097"/>
                        <a:pt x="5025" y="32766"/>
                        <a:pt x="5787" y="50863"/>
                      </a:cubicBezTo>
                      <a:cubicBezTo>
                        <a:pt x="6634" y="43177"/>
                        <a:pt x="13559" y="37633"/>
                        <a:pt x="21246" y="38491"/>
                      </a:cubicBezTo>
                      <a:cubicBezTo>
                        <a:pt x="22046" y="38576"/>
                        <a:pt x="22827" y="38738"/>
                        <a:pt x="23598" y="38957"/>
                      </a:cubicBezTo>
                      <a:cubicBezTo>
                        <a:pt x="24170" y="38957"/>
                        <a:pt x="23598" y="39910"/>
                        <a:pt x="23598" y="40005"/>
                      </a:cubicBezTo>
                      <a:cubicBezTo>
                        <a:pt x="16988" y="40672"/>
                        <a:pt x="11521" y="45453"/>
                        <a:pt x="9978" y="51911"/>
                      </a:cubicBezTo>
                      <a:cubicBezTo>
                        <a:pt x="8739" y="57188"/>
                        <a:pt x="8073" y="62589"/>
                        <a:pt x="7978" y="68008"/>
                      </a:cubicBezTo>
                      <a:cubicBezTo>
                        <a:pt x="7978" y="69818"/>
                        <a:pt x="4929" y="70104"/>
                        <a:pt x="4739" y="68008"/>
                      </a:cubicBezTo>
                      <a:lnTo>
                        <a:pt x="4739" y="68008"/>
                      </a:lnTo>
                      <a:cubicBezTo>
                        <a:pt x="-4405" y="47434"/>
                        <a:pt x="-881" y="11716"/>
                        <a:pt x="20265" y="0"/>
                      </a:cubicBezTo>
                      <a:close/>
                    </a:path>
                  </a:pathLst>
                </a:custGeom>
                <a:solidFill>
                  <a:srgbClr val="263238"/>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7F4DD49F-4622-696D-BB88-513EBA1E36EA}"/>
                    </a:ext>
                  </a:extLst>
                </p:cNvPr>
                <p:cNvSpPr/>
                <p:nvPr/>
              </p:nvSpPr>
              <p:spPr>
                <a:xfrm>
                  <a:off x="10872652" y="3674874"/>
                  <a:ext cx="175355" cy="204138"/>
                </a:xfrm>
                <a:custGeom>
                  <a:avLst/>
                  <a:gdLst>
                    <a:gd name="connsiteX0" fmla="*/ 10287 w 175355"/>
                    <a:gd name="connsiteY0" fmla="*/ 48863 h 204138"/>
                    <a:gd name="connsiteX1" fmla="*/ 59436 w 175355"/>
                    <a:gd name="connsiteY1" fmla="*/ 123825 h 204138"/>
                    <a:gd name="connsiteX2" fmla="*/ 140018 w 175355"/>
                    <a:gd name="connsiteY2" fmla="*/ 0 h 204138"/>
                    <a:gd name="connsiteX3" fmla="*/ 175355 w 175355"/>
                    <a:gd name="connsiteY3" fmla="*/ 27242 h 204138"/>
                    <a:gd name="connsiteX4" fmla="*/ 107156 w 175355"/>
                    <a:gd name="connsiteY4" fmla="*/ 203930 h 204138"/>
                    <a:gd name="connsiteX5" fmla="*/ 59531 w 175355"/>
                    <a:gd name="connsiteY5" fmla="*/ 140399 h 204138"/>
                    <a:gd name="connsiteX6" fmla="*/ 20860 w 175355"/>
                    <a:gd name="connsiteY6" fmla="*/ 199073 h 204138"/>
                    <a:gd name="connsiteX7" fmla="*/ 0 w 175355"/>
                    <a:gd name="connsiteY7" fmla="*/ 75248 h 20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55" h="204138">
                      <a:moveTo>
                        <a:pt x="10287" y="48863"/>
                      </a:moveTo>
                      <a:lnTo>
                        <a:pt x="59436" y="123825"/>
                      </a:lnTo>
                      <a:lnTo>
                        <a:pt x="140018" y="0"/>
                      </a:lnTo>
                      <a:lnTo>
                        <a:pt x="175355" y="27242"/>
                      </a:lnTo>
                      <a:cubicBezTo>
                        <a:pt x="175355" y="27242"/>
                        <a:pt x="109347" y="211169"/>
                        <a:pt x="107156" y="203930"/>
                      </a:cubicBezTo>
                      <a:lnTo>
                        <a:pt x="59531" y="140399"/>
                      </a:lnTo>
                      <a:lnTo>
                        <a:pt x="20860" y="199073"/>
                      </a:lnTo>
                      <a:lnTo>
                        <a:pt x="0" y="75248"/>
                      </a:lnTo>
                      <a:close/>
                    </a:path>
                  </a:pathLst>
                </a:custGeom>
                <a:solidFill>
                  <a:schemeClr val="accent1"/>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CB473BF2-4DDB-B2F1-D08D-11E40EA8283A}"/>
                    </a:ext>
                  </a:extLst>
                </p:cNvPr>
                <p:cNvSpPr/>
                <p:nvPr/>
              </p:nvSpPr>
              <p:spPr>
                <a:xfrm>
                  <a:off x="10871795" y="3702078"/>
                  <a:ext cx="178437" cy="183774"/>
                </a:xfrm>
                <a:custGeom>
                  <a:avLst/>
                  <a:gdLst>
                    <a:gd name="connsiteX0" fmla="*/ 7906 w 178437"/>
                    <a:gd name="connsiteY0" fmla="*/ 111671 h 183774"/>
                    <a:gd name="connsiteX1" fmla="*/ 0 w 178437"/>
                    <a:gd name="connsiteY1" fmla="*/ 49949 h 183774"/>
                    <a:gd name="connsiteX2" fmla="*/ 1334 w 178437"/>
                    <a:gd name="connsiteY2" fmla="*/ 49472 h 183774"/>
                    <a:gd name="connsiteX3" fmla="*/ 23241 w 178437"/>
                    <a:gd name="connsiteY3" fmla="*/ 165296 h 183774"/>
                    <a:gd name="connsiteX4" fmla="*/ 23241 w 178437"/>
                    <a:gd name="connsiteY4" fmla="*/ 165296 h 183774"/>
                    <a:gd name="connsiteX5" fmla="*/ 60103 w 178437"/>
                    <a:gd name="connsiteY5" fmla="*/ 113766 h 183774"/>
                    <a:gd name="connsiteX6" fmla="*/ 107252 w 178437"/>
                    <a:gd name="connsiteY6" fmla="*/ 173964 h 183774"/>
                    <a:gd name="connsiteX7" fmla="*/ 177070 w 178437"/>
                    <a:gd name="connsiteY7" fmla="*/ 323 h 183774"/>
                    <a:gd name="connsiteX8" fmla="*/ 178403 w 178437"/>
                    <a:gd name="connsiteY8" fmla="*/ 800 h 183774"/>
                    <a:gd name="connsiteX9" fmla="*/ 110204 w 178437"/>
                    <a:gd name="connsiteY9" fmla="*/ 183775 h 183774"/>
                    <a:gd name="connsiteX10" fmla="*/ 60103 w 178437"/>
                    <a:gd name="connsiteY10" fmla="*/ 116528 h 183774"/>
                    <a:gd name="connsiteX11" fmla="*/ 19812 w 178437"/>
                    <a:gd name="connsiteY11" fmla="*/ 178822 h 183774"/>
                    <a:gd name="connsiteX12" fmla="*/ 7906 w 178437"/>
                    <a:gd name="connsiteY12" fmla="*/ 111671 h 18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437" h="183774">
                      <a:moveTo>
                        <a:pt x="7906" y="111671"/>
                      </a:moveTo>
                      <a:cubicBezTo>
                        <a:pt x="5144" y="91097"/>
                        <a:pt x="1810" y="70523"/>
                        <a:pt x="0" y="49949"/>
                      </a:cubicBezTo>
                      <a:cubicBezTo>
                        <a:pt x="0" y="49187"/>
                        <a:pt x="953" y="48615"/>
                        <a:pt x="1334" y="49472"/>
                      </a:cubicBezTo>
                      <a:cubicBezTo>
                        <a:pt x="9335" y="68522"/>
                        <a:pt x="19431" y="146723"/>
                        <a:pt x="23241" y="165296"/>
                      </a:cubicBezTo>
                      <a:lnTo>
                        <a:pt x="23241" y="165296"/>
                      </a:lnTo>
                      <a:cubicBezTo>
                        <a:pt x="24860" y="162725"/>
                        <a:pt x="59531" y="113195"/>
                        <a:pt x="60103" y="113766"/>
                      </a:cubicBezTo>
                      <a:cubicBezTo>
                        <a:pt x="69628" y="123291"/>
                        <a:pt x="104585" y="169678"/>
                        <a:pt x="107252" y="173964"/>
                      </a:cubicBezTo>
                      <a:cubicBezTo>
                        <a:pt x="117634" y="144818"/>
                        <a:pt x="163449" y="28708"/>
                        <a:pt x="177070" y="323"/>
                      </a:cubicBezTo>
                      <a:cubicBezTo>
                        <a:pt x="177070" y="-439"/>
                        <a:pt x="178689" y="323"/>
                        <a:pt x="178403" y="800"/>
                      </a:cubicBezTo>
                      <a:cubicBezTo>
                        <a:pt x="170117" y="31089"/>
                        <a:pt x="111728" y="183870"/>
                        <a:pt x="110204" y="183775"/>
                      </a:cubicBezTo>
                      <a:cubicBezTo>
                        <a:pt x="92288" y="162296"/>
                        <a:pt x="75562" y="139846"/>
                        <a:pt x="60103" y="116528"/>
                      </a:cubicBezTo>
                      <a:cubicBezTo>
                        <a:pt x="54578" y="126911"/>
                        <a:pt x="20574" y="181870"/>
                        <a:pt x="19812" y="178822"/>
                      </a:cubicBezTo>
                      <a:cubicBezTo>
                        <a:pt x="14640" y="156667"/>
                        <a:pt x="10668" y="134254"/>
                        <a:pt x="7906" y="111671"/>
                      </a:cubicBezTo>
                      <a:close/>
                    </a:path>
                  </a:pathLst>
                </a:custGeom>
                <a:solidFill>
                  <a:srgbClr val="263238"/>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F964B7A5-4BE5-DB53-0663-748D182D779F}"/>
                    </a:ext>
                  </a:extLst>
                </p:cNvPr>
                <p:cNvSpPr/>
                <p:nvPr/>
              </p:nvSpPr>
              <p:spPr>
                <a:xfrm>
                  <a:off x="10822525" y="3711023"/>
                  <a:ext cx="554112" cy="651771"/>
                </a:xfrm>
                <a:custGeom>
                  <a:avLst/>
                  <a:gdLst>
                    <a:gd name="connsiteX0" fmla="*/ 312732 w 554112"/>
                    <a:gd name="connsiteY0" fmla="*/ 46243 h 651771"/>
                    <a:gd name="connsiteX1" fmla="*/ 550857 w 554112"/>
                    <a:gd name="connsiteY1" fmla="*/ 504586 h 651771"/>
                    <a:gd name="connsiteX2" fmla="*/ 15171 w 554112"/>
                    <a:gd name="connsiteY2" fmla="*/ 651747 h 651771"/>
                    <a:gd name="connsiteX3" fmla="*/ 35936 w 554112"/>
                    <a:gd name="connsiteY3" fmla="*/ 392095 h 651771"/>
                    <a:gd name="connsiteX4" fmla="*/ 307874 w 554112"/>
                    <a:gd name="connsiteY4" fmla="*/ 342756 h 651771"/>
                    <a:gd name="connsiteX5" fmla="*/ 229770 w 554112"/>
                    <a:gd name="connsiteY5" fmla="*/ 72722 h 651771"/>
                    <a:gd name="connsiteX6" fmla="*/ 312732 w 554112"/>
                    <a:gd name="connsiteY6" fmla="*/ 46243 h 65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112" h="651771">
                      <a:moveTo>
                        <a:pt x="312732" y="46243"/>
                      </a:moveTo>
                      <a:cubicBezTo>
                        <a:pt x="431985" y="182641"/>
                        <a:pt x="577813" y="436768"/>
                        <a:pt x="550857" y="504586"/>
                      </a:cubicBezTo>
                      <a:cubicBezTo>
                        <a:pt x="515329" y="594692"/>
                        <a:pt x="85752" y="644889"/>
                        <a:pt x="15171" y="651747"/>
                      </a:cubicBezTo>
                      <a:cubicBezTo>
                        <a:pt x="-14928" y="654700"/>
                        <a:pt x="3836" y="395810"/>
                        <a:pt x="35936" y="392095"/>
                      </a:cubicBezTo>
                      <a:cubicBezTo>
                        <a:pt x="63939" y="388762"/>
                        <a:pt x="298159" y="356758"/>
                        <a:pt x="307874" y="342756"/>
                      </a:cubicBezTo>
                      <a:cubicBezTo>
                        <a:pt x="313494" y="334564"/>
                        <a:pt x="279871" y="258650"/>
                        <a:pt x="229770" y="72722"/>
                      </a:cubicBezTo>
                      <a:cubicBezTo>
                        <a:pt x="197670" y="-47293"/>
                        <a:pt x="280252" y="9000"/>
                        <a:pt x="312732" y="46243"/>
                      </a:cubicBezTo>
                      <a:close/>
                    </a:path>
                  </a:pathLst>
                </a:custGeom>
                <a:solidFill>
                  <a:srgbClr val="AD6359"/>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64CA5BFD-D044-35C5-6FEF-BC8FD21D097E}"/>
                    </a:ext>
                  </a:extLst>
                </p:cNvPr>
                <p:cNvSpPr/>
                <p:nvPr/>
              </p:nvSpPr>
              <p:spPr>
                <a:xfrm>
                  <a:off x="10520646" y="4083135"/>
                  <a:ext cx="427253" cy="285719"/>
                </a:xfrm>
                <a:custGeom>
                  <a:avLst/>
                  <a:gdLst>
                    <a:gd name="connsiteX0" fmla="*/ 427254 w 427253"/>
                    <a:gd name="connsiteY0" fmla="*/ 45510 h 285719"/>
                    <a:gd name="connsiteX1" fmla="*/ 332956 w 427253"/>
                    <a:gd name="connsiteY1" fmla="*/ 13411 h 285719"/>
                    <a:gd name="connsiteX2" fmla="*/ 24156 w 427253"/>
                    <a:gd name="connsiteY2" fmla="*/ 101136 h 285719"/>
                    <a:gd name="connsiteX3" fmla="*/ 49016 w 427253"/>
                    <a:gd name="connsiteY3" fmla="*/ 156572 h 285719"/>
                    <a:gd name="connsiteX4" fmla="*/ 122930 w 427253"/>
                    <a:gd name="connsiteY4" fmla="*/ 98564 h 285719"/>
                    <a:gd name="connsiteX5" fmla="*/ 133979 w 427253"/>
                    <a:gd name="connsiteY5" fmla="*/ 198862 h 285719"/>
                    <a:gd name="connsiteX6" fmla="*/ 211132 w 427253"/>
                    <a:gd name="connsiteY6" fmla="*/ 275062 h 285719"/>
                    <a:gd name="connsiteX7" fmla="*/ 226562 w 427253"/>
                    <a:gd name="connsiteY7" fmla="*/ 261823 h 285719"/>
                    <a:gd name="connsiteX8" fmla="*/ 317240 w 427253"/>
                    <a:gd name="connsiteY8" fmla="*/ 280016 h 2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53" h="285719">
                      <a:moveTo>
                        <a:pt x="427254" y="45510"/>
                      </a:moveTo>
                      <a:cubicBezTo>
                        <a:pt x="395278" y="36461"/>
                        <a:pt x="363808" y="25746"/>
                        <a:pt x="332956" y="13411"/>
                      </a:cubicBezTo>
                      <a:cubicBezTo>
                        <a:pt x="278473" y="-6782"/>
                        <a:pt x="132931" y="-20975"/>
                        <a:pt x="24156" y="101136"/>
                      </a:cubicBezTo>
                      <a:cubicBezTo>
                        <a:pt x="-17468" y="147904"/>
                        <a:pt x="-2800" y="197529"/>
                        <a:pt x="49016" y="156572"/>
                      </a:cubicBezTo>
                      <a:cubicBezTo>
                        <a:pt x="85592" y="127997"/>
                        <a:pt x="108357" y="104660"/>
                        <a:pt x="122930" y="98564"/>
                      </a:cubicBezTo>
                      <a:cubicBezTo>
                        <a:pt x="122930" y="98564"/>
                        <a:pt x="106642" y="167906"/>
                        <a:pt x="133979" y="198862"/>
                      </a:cubicBezTo>
                      <a:cubicBezTo>
                        <a:pt x="157858" y="226056"/>
                        <a:pt x="183642" y="251526"/>
                        <a:pt x="211132" y="275062"/>
                      </a:cubicBezTo>
                      <a:cubicBezTo>
                        <a:pt x="216561" y="270995"/>
                        <a:pt x="221714" y="266576"/>
                        <a:pt x="226562" y="261823"/>
                      </a:cubicBezTo>
                      <a:cubicBezTo>
                        <a:pt x="250755" y="284854"/>
                        <a:pt x="286036" y="291931"/>
                        <a:pt x="317240" y="280016"/>
                      </a:cubicBezTo>
                      <a:close/>
                    </a:path>
                  </a:pathLst>
                </a:custGeom>
                <a:solidFill>
                  <a:srgbClr val="AD6359"/>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2F1A463D-93F2-6045-ED1C-5F551FA1AC6F}"/>
                    </a:ext>
                  </a:extLst>
                </p:cNvPr>
                <p:cNvSpPr/>
                <p:nvPr/>
              </p:nvSpPr>
              <p:spPr>
                <a:xfrm>
                  <a:off x="10565198" y="4085592"/>
                  <a:ext cx="233349" cy="327688"/>
                </a:xfrm>
                <a:custGeom>
                  <a:avLst/>
                  <a:gdLst>
                    <a:gd name="connsiteX0" fmla="*/ 233350 w 233349"/>
                    <a:gd name="connsiteY0" fmla="*/ 0 h 327688"/>
                    <a:gd name="connsiteX1" fmla="*/ 102667 w 233349"/>
                    <a:gd name="connsiteY1" fmla="*/ 71533 h 327688"/>
                    <a:gd name="connsiteX2" fmla="*/ 6750 w 233349"/>
                    <a:gd name="connsiteY2" fmla="*/ 237744 h 327688"/>
                    <a:gd name="connsiteX3" fmla="*/ 62471 w 233349"/>
                    <a:gd name="connsiteY3" fmla="*/ 230791 h 327688"/>
                    <a:gd name="connsiteX4" fmla="*/ 62471 w 233349"/>
                    <a:gd name="connsiteY4" fmla="*/ 293656 h 327688"/>
                    <a:gd name="connsiteX5" fmla="*/ 110096 w 233349"/>
                    <a:gd name="connsiteY5" fmla="*/ 284131 h 327688"/>
                    <a:gd name="connsiteX6" fmla="*/ 124765 w 233349"/>
                    <a:gd name="connsiteY6" fmla="*/ 325660 h 327688"/>
                    <a:gd name="connsiteX7" fmla="*/ 215062 w 233349"/>
                    <a:gd name="connsiteY7" fmla="*/ 263366 h 327688"/>
                    <a:gd name="connsiteX8" fmla="*/ 233350 w 233349"/>
                    <a:gd name="connsiteY8" fmla="*/ 0 h 32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49" h="327688">
                      <a:moveTo>
                        <a:pt x="233350" y="0"/>
                      </a:moveTo>
                      <a:cubicBezTo>
                        <a:pt x="204775" y="10859"/>
                        <a:pt x="144862" y="34862"/>
                        <a:pt x="102667" y="71533"/>
                      </a:cubicBezTo>
                      <a:cubicBezTo>
                        <a:pt x="55708" y="112300"/>
                        <a:pt x="-23635" y="203454"/>
                        <a:pt x="6750" y="237744"/>
                      </a:cubicBezTo>
                      <a:cubicBezTo>
                        <a:pt x="29134" y="262890"/>
                        <a:pt x="62471" y="230791"/>
                        <a:pt x="62471" y="230791"/>
                      </a:cubicBezTo>
                      <a:cubicBezTo>
                        <a:pt x="62471" y="230791"/>
                        <a:pt x="37611" y="275368"/>
                        <a:pt x="62471" y="293656"/>
                      </a:cubicBezTo>
                      <a:cubicBezTo>
                        <a:pt x="85331" y="310420"/>
                        <a:pt x="110096" y="284131"/>
                        <a:pt x="110096" y="284131"/>
                      </a:cubicBezTo>
                      <a:cubicBezTo>
                        <a:pt x="110096" y="284131"/>
                        <a:pt x="99619" y="313849"/>
                        <a:pt x="124765" y="325660"/>
                      </a:cubicBezTo>
                      <a:cubicBezTo>
                        <a:pt x="155054" y="339852"/>
                        <a:pt x="172390" y="275368"/>
                        <a:pt x="215062" y="263366"/>
                      </a:cubicBezTo>
                      <a:cubicBezTo>
                        <a:pt x="224777" y="260413"/>
                        <a:pt x="233350" y="0"/>
                        <a:pt x="233350" y="0"/>
                      </a:cubicBezTo>
                      <a:close/>
                    </a:path>
                  </a:pathLst>
                </a:custGeom>
                <a:solidFill>
                  <a:srgbClr val="AD6359"/>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DFF7B783-EF05-9E75-F657-7A697AE28210}"/>
                    </a:ext>
                  </a:extLst>
                </p:cNvPr>
                <p:cNvSpPr/>
                <p:nvPr/>
              </p:nvSpPr>
              <p:spPr>
                <a:xfrm>
                  <a:off x="10627384" y="4199472"/>
                  <a:ext cx="92201" cy="117205"/>
                </a:xfrm>
                <a:custGeom>
                  <a:avLst/>
                  <a:gdLst>
                    <a:gd name="connsiteX0" fmla="*/ 91821 w 92201"/>
                    <a:gd name="connsiteY0" fmla="*/ 39 h 117205"/>
                    <a:gd name="connsiteX1" fmla="*/ 0 w 92201"/>
                    <a:gd name="connsiteY1" fmla="*/ 115672 h 117205"/>
                    <a:gd name="connsiteX2" fmla="*/ 953 w 92201"/>
                    <a:gd name="connsiteY2" fmla="*/ 116815 h 117205"/>
                    <a:gd name="connsiteX3" fmla="*/ 92202 w 92201"/>
                    <a:gd name="connsiteY3" fmla="*/ 420 h 117205"/>
                    <a:gd name="connsiteX4" fmla="*/ 91821 w 92201"/>
                    <a:gd name="connsiteY4" fmla="*/ 39 h 117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01" h="117205">
                      <a:moveTo>
                        <a:pt x="91821" y="39"/>
                      </a:moveTo>
                      <a:cubicBezTo>
                        <a:pt x="50168" y="28347"/>
                        <a:pt x="18136" y="68686"/>
                        <a:pt x="0" y="115672"/>
                      </a:cubicBezTo>
                      <a:cubicBezTo>
                        <a:pt x="0" y="116815"/>
                        <a:pt x="0" y="117768"/>
                        <a:pt x="953" y="116815"/>
                      </a:cubicBezTo>
                      <a:cubicBezTo>
                        <a:pt x="26546" y="74467"/>
                        <a:pt x="57188" y="35377"/>
                        <a:pt x="92202" y="420"/>
                      </a:cubicBezTo>
                      <a:cubicBezTo>
                        <a:pt x="92202" y="420"/>
                        <a:pt x="92107" y="-152"/>
                        <a:pt x="91821" y="39"/>
                      </a:cubicBezTo>
                      <a:close/>
                    </a:path>
                  </a:pathLst>
                </a:custGeom>
                <a:solidFill>
                  <a:srgbClr val="263238"/>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00934F23-41DB-2356-1AE0-F853D3B809D0}"/>
                    </a:ext>
                  </a:extLst>
                </p:cNvPr>
                <p:cNvSpPr/>
                <p:nvPr/>
              </p:nvSpPr>
              <p:spPr>
                <a:xfrm>
                  <a:off x="10674247" y="4248050"/>
                  <a:ext cx="85058" cy="122410"/>
                </a:xfrm>
                <a:custGeom>
                  <a:avLst/>
                  <a:gdLst>
                    <a:gd name="connsiteX0" fmla="*/ 84677 w 85058"/>
                    <a:gd name="connsiteY0" fmla="*/ 39 h 122410"/>
                    <a:gd name="connsiteX1" fmla="*/ 0 w 85058"/>
                    <a:gd name="connsiteY1" fmla="*/ 120911 h 122410"/>
                    <a:gd name="connsiteX2" fmla="*/ 953 w 85058"/>
                    <a:gd name="connsiteY2" fmla="*/ 121959 h 122410"/>
                    <a:gd name="connsiteX3" fmla="*/ 85058 w 85058"/>
                    <a:gd name="connsiteY3" fmla="*/ 420 h 122410"/>
                    <a:gd name="connsiteX4" fmla="*/ 84677 w 85058"/>
                    <a:gd name="connsiteY4" fmla="*/ 39 h 122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58" h="122410">
                      <a:moveTo>
                        <a:pt x="84677" y="39"/>
                      </a:moveTo>
                      <a:cubicBezTo>
                        <a:pt x="64294" y="14803"/>
                        <a:pt x="16478" y="66238"/>
                        <a:pt x="0" y="120911"/>
                      </a:cubicBezTo>
                      <a:cubicBezTo>
                        <a:pt x="0" y="122054"/>
                        <a:pt x="0" y="123007"/>
                        <a:pt x="953" y="121959"/>
                      </a:cubicBezTo>
                      <a:cubicBezTo>
                        <a:pt x="24308" y="78401"/>
                        <a:pt x="52521" y="37625"/>
                        <a:pt x="85058" y="420"/>
                      </a:cubicBezTo>
                      <a:cubicBezTo>
                        <a:pt x="85058" y="420"/>
                        <a:pt x="84963" y="-152"/>
                        <a:pt x="84677" y="39"/>
                      </a:cubicBezTo>
                      <a:close/>
                    </a:path>
                  </a:pathLst>
                </a:custGeom>
                <a:solidFill>
                  <a:srgbClr val="263238"/>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AE3543FF-B65F-2047-5DAE-173C3493F63D}"/>
                    </a:ext>
                  </a:extLst>
                </p:cNvPr>
                <p:cNvSpPr/>
                <p:nvPr/>
              </p:nvSpPr>
              <p:spPr>
                <a:xfrm>
                  <a:off x="10856651" y="3707532"/>
                  <a:ext cx="528250" cy="664190"/>
                </a:xfrm>
                <a:custGeom>
                  <a:avLst/>
                  <a:gdLst>
                    <a:gd name="connsiteX0" fmla="*/ 0 w 528250"/>
                    <a:gd name="connsiteY0" fmla="*/ 387204 h 664190"/>
                    <a:gd name="connsiteX1" fmla="*/ 103441 w 528250"/>
                    <a:gd name="connsiteY1" fmla="*/ 664191 h 664190"/>
                    <a:gd name="connsiteX2" fmla="*/ 523875 w 528250"/>
                    <a:gd name="connsiteY2" fmla="*/ 519601 h 664190"/>
                    <a:gd name="connsiteX3" fmla="*/ 342900 w 528250"/>
                    <a:gd name="connsiteY3" fmla="*/ 119551 h 664190"/>
                    <a:gd name="connsiteX4" fmla="*/ 188881 w 528250"/>
                    <a:gd name="connsiteY4" fmla="*/ 74403 h 664190"/>
                    <a:gd name="connsiteX5" fmla="*/ 260699 w 528250"/>
                    <a:gd name="connsiteY5" fmla="*/ 341865 h 664190"/>
                    <a:gd name="connsiteX6" fmla="*/ 0 w 528250"/>
                    <a:gd name="connsiteY6" fmla="*/ 387204 h 66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250" h="664190">
                      <a:moveTo>
                        <a:pt x="0" y="387204"/>
                      </a:moveTo>
                      <a:lnTo>
                        <a:pt x="103441" y="664191"/>
                      </a:lnTo>
                      <a:cubicBezTo>
                        <a:pt x="103441" y="664191"/>
                        <a:pt x="485775" y="598944"/>
                        <a:pt x="523875" y="519601"/>
                      </a:cubicBezTo>
                      <a:cubicBezTo>
                        <a:pt x="556355" y="452926"/>
                        <a:pt x="399193" y="191941"/>
                        <a:pt x="342900" y="119551"/>
                      </a:cubicBezTo>
                      <a:cubicBezTo>
                        <a:pt x="228600" y="-26467"/>
                        <a:pt x="165068" y="-35326"/>
                        <a:pt x="188881" y="74403"/>
                      </a:cubicBezTo>
                      <a:cubicBezTo>
                        <a:pt x="216503" y="202037"/>
                        <a:pt x="266700" y="335102"/>
                        <a:pt x="260699" y="341865"/>
                      </a:cubicBezTo>
                      <a:cubicBezTo>
                        <a:pt x="254698" y="348627"/>
                        <a:pt x="0" y="387204"/>
                        <a:pt x="0" y="387204"/>
                      </a:cubicBezTo>
                      <a:close/>
                    </a:path>
                  </a:pathLst>
                </a:custGeom>
                <a:solidFill>
                  <a:schemeClr val="accent1"/>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58D39563-7A92-9E6F-7583-A50583375041}"/>
                    </a:ext>
                  </a:extLst>
                </p:cNvPr>
                <p:cNvSpPr/>
                <p:nvPr/>
              </p:nvSpPr>
              <p:spPr>
                <a:xfrm>
                  <a:off x="10915763" y="4103811"/>
                  <a:ext cx="90757" cy="249497"/>
                </a:xfrm>
                <a:custGeom>
                  <a:avLst/>
                  <a:gdLst>
                    <a:gd name="connsiteX0" fmla="*/ 48615 w 90757"/>
                    <a:gd name="connsiteY0" fmla="*/ 123228 h 249497"/>
                    <a:gd name="connsiteX1" fmla="*/ 25565 w 90757"/>
                    <a:gd name="connsiteY1" fmla="*/ 61601 h 249497"/>
                    <a:gd name="connsiteX2" fmla="*/ 1657 w 90757"/>
                    <a:gd name="connsiteY2" fmla="*/ 546 h 249497"/>
                    <a:gd name="connsiteX3" fmla="*/ 37 w 90757"/>
                    <a:gd name="connsiteY3" fmla="*/ 1022 h 249497"/>
                    <a:gd name="connsiteX4" fmla="*/ 19754 w 90757"/>
                    <a:gd name="connsiteY4" fmla="*/ 61601 h 249497"/>
                    <a:gd name="connsiteX5" fmla="*/ 41662 w 90757"/>
                    <a:gd name="connsiteY5" fmla="*/ 125228 h 249497"/>
                    <a:gd name="connsiteX6" fmla="*/ 89287 w 90757"/>
                    <a:gd name="connsiteY6" fmla="*/ 249053 h 249497"/>
                    <a:gd name="connsiteX7" fmla="*/ 90716 w 90757"/>
                    <a:gd name="connsiteY7" fmla="*/ 248386 h 249497"/>
                    <a:gd name="connsiteX8" fmla="*/ 48615 w 90757"/>
                    <a:gd name="connsiteY8" fmla="*/ 123228 h 2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57" h="249497">
                      <a:moveTo>
                        <a:pt x="48615" y="123228"/>
                      </a:moveTo>
                      <a:cubicBezTo>
                        <a:pt x="40995" y="102654"/>
                        <a:pt x="33375" y="82080"/>
                        <a:pt x="25565" y="61601"/>
                      </a:cubicBezTo>
                      <a:cubicBezTo>
                        <a:pt x="17754" y="41122"/>
                        <a:pt x="10705" y="20262"/>
                        <a:pt x="1657" y="546"/>
                      </a:cubicBezTo>
                      <a:cubicBezTo>
                        <a:pt x="1180" y="-407"/>
                        <a:pt x="-248" y="-26"/>
                        <a:pt x="37" y="1022"/>
                      </a:cubicBezTo>
                      <a:cubicBezTo>
                        <a:pt x="5467" y="21501"/>
                        <a:pt x="12992" y="41598"/>
                        <a:pt x="19754" y="61601"/>
                      </a:cubicBezTo>
                      <a:cubicBezTo>
                        <a:pt x="26517" y="81603"/>
                        <a:pt x="34327" y="104082"/>
                        <a:pt x="41662" y="125228"/>
                      </a:cubicBezTo>
                      <a:cubicBezTo>
                        <a:pt x="56235" y="167138"/>
                        <a:pt x="72427" y="208286"/>
                        <a:pt x="89287" y="249053"/>
                      </a:cubicBezTo>
                      <a:cubicBezTo>
                        <a:pt x="89763" y="250101"/>
                        <a:pt x="91001" y="249053"/>
                        <a:pt x="90716" y="248386"/>
                      </a:cubicBezTo>
                      <a:cubicBezTo>
                        <a:pt x="77476" y="206381"/>
                        <a:pt x="63760" y="164566"/>
                        <a:pt x="48615" y="123228"/>
                      </a:cubicBezTo>
                      <a:close/>
                    </a:path>
                  </a:pathLst>
                </a:custGeom>
                <a:solidFill>
                  <a:srgbClr val="263238"/>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205552EE-626A-73B3-BB05-5CCC2A745AF5}"/>
                    </a:ext>
                  </a:extLst>
                </p:cNvPr>
                <p:cNvSpPr/>
                <p:nvPr/>
              </p:nvSpPr>
              <p:spPr>
                <a:xfrm>
                  <a:off x="10855508" y="3843521"/>
                  <a:ext cx="269814" cy="260862"/>
                </a:xfrm>
                <a:custGeom>
                  <a:avLst/>
                  <a:gdLst>
                    <a:gd name="connsiteX0" fmla="*/ 2000 w 269814"/>
                    <a:gd name="connsiteY0" fmla="*/ 247595 h 260862"/>
                    <a:gd name="connsiteX1" fmla="*/ 263176 w 269814"/>
                    <a:gd name="connsiteY1" fmla="*/ 204637 h 260862"/>
                    <a:gd name="connsiteX2" fmla="*/ 230886 w 269814"/>
                    <a:gd name="connsiteY2" fmla="*/ 104339 h 260862"/>
                    <a:gd name="connsiteX3" fmla="*/ 225457 w 269814"/>
                    <a:gd name="connsiteY3" fmla="*/ 86337 h 260862"/>
                    <a:gd name="connsiteX4" fmla="*/ 201358 w 269814"/>
                    <a:gd name="connsiteY4" fmla="*/ 38712 h 260862"/>
                    <a:gd name="connsiteX5" fmla="*/ 201835 w 269814"/>
                    <a:gd name="connsiteY5" fmla="*/ 38712 h 260862"/>
                    <a:gd name="connsiteX6" fmla="*/ 222790 w 269814"/>
                    <a:gd name="connsiteY6" fmla="*/ 78241 h 260862"/>
                    <a:gd name="connsiteX7" fmla="*/ 199930 w 269814"/>
                    <a:gd name="connsiteY7" fmla="*/ 612 h 260862"/>
                    <a:gd name="connsiteX8" fmla="*/ 200787 w 269814"/>
                    <a:gd name="connsiteY8" fmla="*/ 612 h 260862"/>
                    <a:gd name="connsiteX9" fmla="*/ 236411 w 269814"/>
                    <a:gd name="connsiteY9" fmla="*/ 103291 h 260862"/>
                    <a:gd name="connsiteX10" fmla="*/ 269653 w 269814"/>
                    <a:gd name="connsiteY10" fmla="*/ 206828 h 260862"/>
                    <a:gd name="connsiteX11" fmla="*/ 267938 w 269814"/>
                    <a:gd name="connsiteY11" fmla="*/ 210543 h 260862"/>
                    <a:gd name="connsiteX12" fmla="*/ 136017 w 269814"/>
                    <a:gd name="connsiteY12" fmla="*/ 233498 h 260862"/>
                    <a:gd name="connsiteX13" fmla="*/ 4191 w 269814"/>
                    <a:gd name="connsiteY13" fmla="*/ 252548 h 260862"/>
                    <a:gd name="connsiteX14" fmla="*/ 4191 w 269814"/>
                    <a:gd name="connsiteY14" fmla="*/ 259882 h 260862"/>
                    <a:gd name="connsiteX15" fmla="*/ 2553 w 269814"/>
                    <a:gd name="connsiteY15" fmla="*/ 260816 h 260862"/>
                    <a:gd name="connsiteX16" fmla="*/ 1619 w 269814"/>
                    <a:gd name="connsiteY16" fmla="*/ 259882 h 260862"/>
                    <a:gd name="connsiteX17" fmla="*/ 0 w 269814"/>
                    <a:gd name="connsiteY17" fmla="*/ 250357 h 260862"/>
                    <a:gd name="connsiteX18" fmla="*/ 2000 w 269814"/>
                    <a:gd name="connsiteY18" fmla="*/ 247595 h 26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814" h="260862">
                      <a:moveTo>
                        <a:pt x="2000" y="247595"/>
                      </a:moveTo>
                      <a:cubicBezTo>
                        <a:pt x="88773" y="231212"/>
                        <a:pt x="176498" y="220735"/>
                        <a:pt x="263176" y="204637"/>
                      </a:cubicBezTo>
                      <a:cubicBezTo>
                        <a:pt x="253651" y="170919"/>
                        <a:pt x="241268" y="137962"/>
                        <a:pt x="230886" y="104339"/>
                      </a:cubicBezTo>
                      <a:cubicBezTo>
                        <a:pt x="228981" y="98434"/>
                        <a:pt x="227266" y="92338"/>
                        <a:pt x="225457" y="86337"/>
                      </a:cubicBezTo>
                      <a:cubicBezTo>
                        <a:pt x="217075" y="70525"/>
                        <a:pt x="208883" y="54619"/>
                        <a:pt x="201358" y="38712"/>
                      </a:cubicBezTo>
                      <a:cubicBezTo>
                        <a:pt x="201358" y="38712"/>
                        <a:pt x="201358" y="38140"/>
                        <a:pt x="201835" y="38712"/>
                      </a:cubicBezTo>
                      <a:cubicBezTo>
                        <a:pt x="209169" y="51761"/>
                        <a:pt x="216027" y="64906"/>
                        <a:pt x="222790" y="78241"/>
                      </a:cubicBezTo>
                      <a:cubicBezTo>
                        <a:pt x="215046" y="52456"/>
                        <a:pt x="207426" y="26587"/>
                        <a:pt x="199930" y="612"/>
                      </a:cubicBezTo>
                      <a:cubicBezTo>
                        <a:pt x="199930" y="-55"/>
                        <a:pt x="200596" y="-341"/>
                        <a:pt x="200787" y="612"/>
                      </a:cubicBezTo>
                      <a:cubicBezTo>
                        <a:pt x="212788" y="34807"/>
                        <a:pt x="224885" y="68906"/>
                        <a:pt x="236411" y="103291"/>
                      </a:cubicBezTo>
                      <a:cubicBezTo>
                        <a:pt x="247936" y="137677"/>
                        <a:pt x="257270" y="172824"/>
                        <a:pt x="269653" y="206828"/>
                      </a:cubicBezTo>
                      <a:cubicBezTo>
                        <a:pt x="270167" y="208323"/>
                        <a:pt x="269415" y="209962"/>
                        <a:pt x="267938" y="210543"/>
                      </a:cubicBezTo>
                      <a:cubicBezTo>
                        <a:pt x="224409" y="220068"/>
                        <a:pt x="180118" y="226640"/>
                        <a:pt x="136017" y="233498"/>
                      </a:cubicBezTo>
                      <a:cubicBezTo>
                        <a:pt x="91916" y="240356"/>
                        <a:pt x="48387" y="247405"/>
                        <a:pt x="4191" y="252548"/>
                      </a:cubicBezTo>
                      <a:cubicBezTo>
                        <a:pt x="4191" y="254929"/>
                        <a:pt x="4191" y="257406"/>
                        <a:pt x="4191" y="259882"/>
                      </a:cubicBezTo>
                      <a:cubicBezTo>
                        <a:pt x="4000" y="260597"/>
                        <a:pt x="3257" y="261006"/>
                        <a:pt x="2553" y="260816"/>
                      </a:cubicBezTo>
                      <a:cubicBezTo>
                        <a:pt x="2096" y="260692"/>
                        <a:pt x="1743" y="260339"/>
                        <a:pt x="1619" y="259882"/>
                      </a:cubicBezTo>
                      <a:lnTo>
                        <a:pt x="0" y="250357"/>
                      </a:lnTo>
                      <a:cubicBezTo>
                        <a:pt x="0" y="248643"/>
                        <a:pt x="1143" y="247786"/>
                        <a:pt x="2000" y="247595"/>
                      </a:cubicBezTo>
                      <a:close/>
                    </a:path>
                  </a:pathLst>
                </a:custGeom>
                <a:solidFill>
                  <a:srgbClr val="263238"/>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188F3620-629D-F07F-FAE9-5E11B0C4EB5D}"/>
                    </a:ext>
                  </a:extLst>
                </p:cNvPr>
                <p:cNvSpPr/>
                <p:nvPr/>
              </p:nvSpPr>
              <p:spPr>
                <a:xfrm>
                  <a:off x="10951901" y="4213132"/>
                  <a:ext cx="436530" cy="159639"/>
                </a:xfrm>
                <a:custGeom>
                  <a:avLst/>
                  <a:gdLst>
                    <a:gd name="connsiteX0" fmla="*/ 0 w 436530"/>
                    <a:gd name="connsiteY0" fmla="*/ 135731 h 159639"/>
                    <a:gd name="connsiteX1" fmla="*/ 9525 w 436530"/>
                    <a:gd name="connsiteY1" fmla="*/ 158305 h 159639"/>
                    <a:gd name="connsiteX2" fmla="*/ 8382 w 436530"/>
                    <a:gd name="connsiteY2" fmla="*/ 157639 h 159639"/>
                    <a:gd name="connsiteX3" fmla="*/ 122682 w 436530"/>
                    <a:gd name="connsiteY3" fmla="*/ 132016 h 159639"/>
                    <a:gd name="connsiteX4" fmla="*/ 235934 w 436530"/>
                    <a:gd name="connsiteY4" fmla="*/ 103441 h 159639"/>
                    <a:gd name="connsiteX5" fmla="*/ 346710 w 436530"/>
                    <a:gd name="connsiteY5" fmla="*/ 67056 h 159639"/>
                    <a:gd name="connsiteX6" fmla="*/ 399002 w 436530"/>
                    <a:gd name="connsiteY6" fmla="*/ 41815 h 159639"/>
                    <a:gd name="connsiteX7" fmla="*/ 422053 w 436530"/>
                    <a:gd name="connsiteY7" fmla="*/ 24479 h 159639"/>
                    <a:gd name="connsiteX8" fmla="*/ 436531 w 436530"/>
                    <a:gd name="connsiteY8" fmla="*/ 0 h 159639"/>
                    <a:gd name="connsiteX9" fmla="*/ 423863 w 436530"/>
                    <a:gd name="connsiteY9" fmla="*/ 26194 h 159639"/>
                    <a:gd name="connsiteX10" fmla="*/ 401384 w 436530"/>
                    <a:gd name="connsiteY10" fmla="*/ 45244 h 159639"/>
                    <a:gd name="connsiteX11" fmla="*/ 349472 w 436530"/>
                    <a:gd name="connsiteY11" fmla="*/ 73342 h 159639"/>
                    <a:gd name="connsiteX12" fmla="*/ 238125 w 436530"/>
                    <a:gd name="connsiteY12" fmla="*/ 112204 h 159639"/>
                    <a:gd name="connsiteX13" fmla="*/ 123825 w 436530"/>
                    <a:gd name="connsiteY13" fmla="*/ 139922 h 159639"/>
                    <a:gd name="connsiteX14" fmla="*/ 8096 w 436530"/>
                    <a:gd name="connsiteY14" fmla="*/ 159639 h 159639"/>
                    <a:gd name="connsiteX15" fmla="*/ 7239 w 436530"/>
                    <a:gd name="connsiteY15" fmla="*/ 159639 h 159639"/>
                    <a:gd name="connsiteX16" fmla="*/ 7239 w 436530"/>
                    <a:gd name="connsiteY16" fmla="*/ 158877 h 15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530" h="159639">
                      <a:moveTo>
                        <a:pt x="0" y="135731"/>
                      </a:moveTo>
                      <a:lnTo>
                        <a:pt x="9525" y="158305"/>
                      </a:lnTo>
                      <a:lnTo>
                        <a:pt x="8382" y="157639"/>
                      </a:lnTo>
                      <a:cubicBezTo>
                        <a:pt x="46482" y="149447"/>
                        <a:pt x="84582" y="141256"/>
                        <a:pt x="122682" y="132016"/>
                      </a:cubicBezTo>
                      <a:cubicBezTo>
                        <a:pt x="160782" y="122777"/>
                        <a:pt x="198406" y="113729"/>
                        <a:pt x="235934" y="103441"/>
                      </a:cubicBezTo>
                      <a:cubicBezTo>
                        <a:pt x="273491" y="93335"/>
                        <a:pt x="310477" y="81191"/>
                        <a:pt x="346710" y="67056"/>
                      </a:cubicBezTo>
                      <a:cubicBezTo>
                        <a:pt x="364807" y="60093"/>
                        <a:pt x="382295" y="51654"/>
                        <a:pt x="399002" y="41815"/>
                      </a:cubicBezTo>
                      <a:cubicBezTo>
                        <a:pt x="407318" y="36919"/>
                        <a:pt x="415042" y="31109"/>
                        <a:pt x="422053" y="24479"/>
                      </a:cubicBezTo>
                      <a:cubicBezTo>
                        <a:pt x="429330" y="18040"/>
                        <a:pt x="434397" y="9477"/>
                        <a:pt x="436531" y="0"/>
                      </a:cubicBezTo>
                      <a:cubicBezTo>
                        <a:pt x="435302" y="9887"/>
                        <a:pt x="430844" y="19088"/>
                        <a:pt x="423863" y="26194"/>
                      </a:cubicBezTo>
                      <a:cubicBezTo>
                        <a:pt x="417081" y="33338"/>
                        <a:pt x="409547" y="39729"/>
                        <a:pt x="401384" y="45244"/>
                      </a:cubicBezTo>
                      <a:cubicBezTo>
                        <a:pt x="384915" y="56074"/>
                        <a:pt x="367541" y="65475"/>
                        <a:pt x="349472" y="73342"/>
                      </a:cubicBezTo>
                      <a:cubicBezTo>
                        <a:pt x="313258" y="88754"/>
                        <a:pt x="276063" y="101737"/>
                        <a:pt x="238125" y="112204"/>
                      </a:cubicBezTo>
                      <a:cubicBezTo>
                        <a:pt x="200025" y="122872"/>
                        <a:pt x="161925" y="131254"/>
                        <a:pt x="123825" y="139922"/>
                      </a:cubicBezTo>
                      <a:cubicBezTo>
                        <a:pt x="85725" y="148590"/>
                        <a:pt x="46958" y="154591"/>
                        <a:pt x="8096" y="159639"/>
                      </a:cubicBezTo>
                      <a:lnTo>
                        <a:pt x="7239" y="159639"/>
                      </a:lnTo>
                      <a:lnTo>
                        <a:pt x="7239" y="158877"/>
                      </a:lnTo>
                      <a:close/>
                    </a:path>
                  </a:pathLst>
                </a:custGeom>
                <a:solidFill>
                  <a:srgbClr val="263238"/>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1EEC5752-2173-EB58-DCFA-CE5EE0715E36}"/>
                    </a:ext>
                  </a:extLst>
                </p:cNvPr>
                <p:cNvSpPr/>
                <p:nvPr/>
              </p:nvSpPr>
              <p:spPr>
                <a:xfrm>
                  <a:off x="10531181" y="4412966"/>
                  <a:ext cx="537305" cy="24098"/>
                </a:xfrm>
                <a:custGeom>
                  <a:avLst/>
                  <a:gdLst>
                    <a:gd name="connsiteX0" fmla="*/ 0 w 537305"/>
                    <a:gd name="connsiteY0" fmla="*/ 0 h 24098"/>
                    <a:gd name="connsiteX1" fmla="*/ 537305 w 537305"/>
                    <a:gd name="connsiteY1" fmla="*/ 0 h 24098"/>
                    <a:gd name="connsiteX2" fmla="*/ 537305 w 537305"/>
                    <a:gd name="connsiteY2" fmla="*/ 24098 h 24098"/>
                    <a:gd name="connsiteX3" fmla="*/ 0 w 537305"/>
                    <a:gd name="connsiteY3" fmla="*/ 24098 h 24098"/>
                  </a:gdLst>
                  <a:ahLst/>
                  <a:cxnLst>
                    <a:cxn ang="0">
                      <a:pos x="connsiteX0" y="connsiteY0"/>
                    </a:cxn>
                    <a:cxn ang="0">
                      <a:pos x="connsiteX1" y="connsiteY1"/>
                    </a:cxn>
                    <a:cxn ang="0">
                      <a:pos x="connsiteX2" y="connsiteY2"/>
                    </a:cxn>
                    <a:cxn ang="0">
                      <a:pos x="connsiteX3" y="connsiteY3"/>
                    </a:cxn>
                  </a:cxnLst>
                  <a:rect l="l" t="t" r="r" b="b"/>
                  <a:pathLst>
                    <a:path w="537305" h="24098">
                      <a:moveTo>
                        <a:pt x="0" y="0"/>
                      </a:moveTo>
                      <a:lnTo>
                        <a:pt x="537305" y="0"/>
                      </a:lnTo>
                      <a:lnTo>
                        <a:pt x="537305" y="24098"/>
                      </a:lnTo>
                      <a:lnTo>
                        <a:pt x="0" y="24098"/>
                      </a:lnTo>
                      <a:close/>
                    </a:path>
                  </a:pathLst>
                </a:custGeom>
                <a:solidFill>
                  <a:srgbClr val="455A64"/>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79D76C54-808F-A783-072A-C2B05451AC50}"/>
                    </a:ext>
                  </a:extLst>
                </p:cNvPr>
                <p:cNvSpPr/>
                <p:nvPr/>
              </p:nvSpPr>
              <p:spPr>
                <a:xfrm>
                  <a:off x="10702822" y="4412966"/>
                  <a:ext cx="365664" cy="24098"/>
                </a:xfrm>
                <a:custGeom>
                  <a:avLst/>
                  <a:gdLst>
                    <a:gd name="connsiteX0" fmla="*/ 0 w 365664"/>
                    <a:gd name="connsiteY0" fmla="*/ 0 h 24098"/>
                    <a:gd name="connsiteX1" fmla="*/ 365665 w 365664"/>
                    <a:gd name="connsiteY1" fmla="*/ 0 h 24098"/>
                    <a:gd name="connsiteX2" fmla="*/ 365665 w 365664"/>
                    <a:gd name="connsiteY2" fmla="*/ 24098 h 24098"/>
                    <a:gd name="connsiteX3" fmla="*/ 0 w 365664"/>
                    <a:gd name="connsiteY3" fmla="*/ 24098 h 24098"/>
                  </a:gdLst>
                  <a:ahLst/>
                  <a:cxnLst>
                    <a:cxn ang="0">
                      <a:pos x="connsiteX0" y="connsiteY0"/>
                    </a:cxn>
                    <a:cxn ang="0">
                      <a:pos x="connsiteX1" y="connsiteY1"/>
                    </a:cxn>
                    <a:cxn ang="0">
                      <a:pos x="connsiteX2" y="connsiteY2"/>
                    </a:cxn>
                    <a:cxn ang="0">
                      <a:pos x="connsiteX3" y="connsiteY3"/>
                    </a:cxn>
                  </a:cxnLst>
                  <a:rect l="l" t="t" r="r" b="b"/>
                  <a:pathLst>
                    <a:path w="365664" h="24098">
                      <a:moveTo>
                        <a:pt x="0" y="0"/>
                      </a:moveTo>
                      <a:lnTo>
                        <a:pt x="365665" y="0"/>
                      </a:lnTo>
                      <a:lnTo>
                        <a:pt x="365665" y="24098"/>
                      </a:lnTo>
                      <a:lnTo>
                        <a:pt x="0" y="24098"/>
                      </a:lnTo>
                      <a:close/>
                    </a:path>
                  </a:pathLst>
                </a:custGeom>
                <a:solidFill>
                  <a:srgbClr val="A6A6A6"/>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CB03C5EF-82CC-EDF1-1458-2772447C3FBC}"/>
                    </a:ext>
                  </a:extLst>
                </p:cNvPr>
                <p:cNvSpPr/>
                <p:nvPr/>
              </p:nvSpPr>
              <p:spPr>
                <a:xfrm>
                  <a:off x="10210475" y="4081496"/>
                  <a:ext cx="502348" cy="355568"/>
                </a:xfrm>
                <a:custGeom>
                  <a:avLst/>
                  <a:gdLst>
                    <a:gd name="connsiteX0" fmla="*/ 502348 w 502348"/>
                    <a:gd name="connsiteY0" fmla="*/ 355568 h 355568"/>
                    <a:gd name="connsiteX1" fmla="*/ 74009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4009" y="355568"/>
                      </a:lnTo>
                      <a:lnTo>
                        <a:pt x="0" y="0"/>
                      </a:lnTo>
                      <a:lnTo>
                        <a:pt x="428339" y="0"/>
                      </a:lnTo>
                      <a:lnTo>
                        <a:pt x="502348" y="355568"/>
                      </a:lnTo>
                      <a:close/>
                    </a:path>
                  </a:pathLst>
                </a:custGeom>
                <a:solidFill>
                  <a:srgbClr val="A6A6A6"/>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0F50D459-6B7C-11AC-8553-FFC14B2466EB}"/>
                    </a:ext>
                  </a:extLst>
                </p:cNvPr>
                <p:cNvSpPr/>
                <p:nvPr/>
              </p:nvSpPr>
              <p:spPr>
                <a:xfrm>
                  <a:off x="10186757" y="4081496"/>
                  <a:ext cx="502348" cy="355568"/>
                </a:xfrm>
                <a:custGeom>
                  <a:avLst/>
                  <a:gdLst>
                    <a:gd name="connsiteX0" fmla="*/ 502348 w 502348"/>
                    <a:gd name="connsiteY0" fmla="*/ 355568 h 355568"/>
                    <a:gd name="connsiteX1" fmla="*/ 73914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3914" y="355568"/>
                      </a:lnTo>
                      <a:lnTo>
                        <a:pt x="0" y="0"/>
                      </a:lnTo>
                      <a:lnTo>
                        <a:pt x="428339" y="0"/>
                      </a:lnTo>
                      <a:lnTo>
                        <a:pt x="502348" y="355568"/>
                      </a:lnTo>
                      <a:close/>
                    </a:path>
                  </a:pathLst>
                </a:custGeom>
                <a:solidFill>
                  <a:srgbClr val="DBDBDB"/>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20A11D37-2CD8-93FE-E719-FBEFED38A804}"/>
                    </a:ext>
                  </a:extLst>
                </p:cNvPr>
                <p:cNvSpPr/>
                <p:nvPr/>
              </p:nvSpPr>
              <p:spPr>
                <a:xfrm>
                  <a:off x="10410373" y="4232175"/>
                  <a:ext cx="55010" cy="54590"/>
                </a:xfrm>
                <a:custGeom>
                  <a:avLst/>
                  <a:gdLst>
                    <a:gd name="connsiteX0" fmla="*/ 54800 w 55010"/>
                    <a:gd name="connsiteY0" fmla="*/ 27343 h 54590"/>
                    <a:gd name="connsiteX1" fmla="*/ 34055 w 55010"/>
                    <a:gd name="connsiteY1" fmla="*/ 54384 h 54590"/>
                    <a:gd name="connsiteX2" fmla="*/ 30416 w 55010"/>
                    <a:gd name="connsiteY2" fmla="*/ 54584 h 54590"/>
                    <a:gd name="connsiteX3" fmla="*/ 222 w 55010"/>
                    <a:gd name="connsiteY3" fmla="*/ 27343 h 54590"/>
                    <a:gd name="connsiteX4" fmla="*/ 20853 w 55010"/>
                    <a:gd name="connsiteY4" fmla="*/ 216 h 54590"/>
                    <a:gd name="connsiteX5" fmla="*/ 24701 w 55010"/>
                    <a:gd name="connsiteY5" fmla="*/ 6 h 54590"/>
                    <a:gd name="connsiteX6" fmla="*/ 54800 w 55010"/>
                    <a:gd name="connsiteY6" fmla="*/ 27343 h 5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0" h="54590">
                      <a:moveTo>
                        <a:pt x="54800" y="27343"/>
                      </a:moveTo>
                      <a:cubicBezTo>
                        <a:pt x="56543" y="40535"/>
                        <a:pt x="47256" y="52642"/>
                        <a:pt x="34055" y="54384"/>
                      </a:cubicBezTo>
                      <a:cubicBezTo>
                        <a:pt x="32855" y="54546"/>
                        <a:pt x="31635" y="54613"/>
                        <a:pt x="30416" y="54584"/>
                      </a:cubicBezTo>
                      <a:cubicBezTo>
                        <a:pt x="14976" y="54270"/>
                        <a:pt x="2117" y="42669"/>
                        <a:pt x="222" y="27343"/>
                      </a:cubicBezTo>
                      <a:cubicBezTo>
                        <a:pt x="-1569" y="14151"/>
                        <a:pt x="7670" y="2007"/>
                        <a:pt x="20853" y="216"/>
                      </a:cubicBezTo>
                      <a:cubicBezTo>
                        <a:pt x="22129" y="44"/>
                        <a:pt x="23415" y="-22"/>
                        <a:pt x="24701" y="6"/>
                      </a:cubicBezTo>
                      <a:cubicBezTo>
                        <a:pt x="40151" y="330"/>
                        <a:pt x="53000" y="11998"/>
                        <a:pt x="54800" y="27343"/>
                      </a:cubicBezTo>
                      <a:close/>
                    </a:path>
                  </a:pathLst>
                </a:custGeom>
                <a:solidFill>
                  <a:srgbClr val="FFFFFF"/>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B81BCF4D-6559-543F-9245-7AECFAF65592}"/>
                    </a:ext>
                  </a:extLst>
                </p:cNvPr>
                <p:cNvSpPr/>
                <p:nvPr/>
              </p:nvSpPr>
              <p:spPr>
                <a:xfrm>
                  <a:off x="10111901" y="4088069"/>
                  <a:ext cx="255455" cy="318040"/>
                </a:xfrm>
                <a:custGeom>
                  <a:avLst/>
                  <a:gdLst>
                    <a:gd name="connsiteX0" fmla="*/ 34089 w 255455"/>
                    <a:gd name="connsiteY0" fmla="*/ 0 h 318040"/>
                    <a:gd name="connsiteX1" fmla="*/ 275 w 255455"/>
                    <a:gd name="connsiteY1" fmla="*/ 116205 h 318040"/>
                    <a:gd name="connsiteX2" fmla="*/ 25802 w 255455"/>
                    <a:gd name="connsiteY2" fmla="*/ 144780 h 318040"/>
                    <a:gd name="connsiteX3" fmla="*/ 9324 w 255455"/>
                    <a:gd name="connsiteY3" fmla="*/ 189738 h 318040"/>
                    <a:gd name="connsiteX4" fmla="*/ 36851 w 255455"/>
                    <a:gd name="connsiteY4" fmla="*/ 207836 h 318040"/>
                    <a:gd name="connsiteX5" fmla="*/ 26278 w 255455"/>
                    <a:gd name="connsiteY5" fmla="*/ 246507 h 318040"/>
                    <a:gd name="connsiteX6" fmla="*/ 55425 w 255455"/>
                    <a:gd name="connsiteY6" fmla="*/ 266510 h 318040"/>
                    <a:gd name="connsiteX7" fmla="*/ 57425 w 255455"/>
                    <a:gd name="connsiteY7" fmla="*/ 306610 h 318040"/>
                    <a:gd name="connsiteX8" fmla="*/ 244877 w 255455"/>
                    <a:gd name="connsiteY8" fmla="*/ 238315 h 318040"/>
                    <a:gd name="connsiteX9" fmla="*/ 212492 w 255455"/>
                    <a:gd name="connsiteY9" fmla="*/ 220504 h 318040"/>
                    <a:gd name="connsiteX10" fmla="*/ 254783 w 255455"/>
                    <a:gd name="connsiteY10" fmla="*/ 159734 h 318040"/>
                    <a:gd name="connsiteX11" fmla="*/ 200681 w 255455"/>
                    <a:gd name="connsiteY11" fmla="*/ 145352 h 318040"/>
                    <a:gd name="connsiteX12" fmla="*/ 237638 w 255455"/>
                    <a:gd name="connsiteY12" fmla="*/ 84677 h 318040"/>
                    <a:gd name="connsiteX13" fmla="*/ 182774 w 255455"/>
                    <a:gd name="connsiteY13" fmla="*/ 76200 h 318040"/>
                    <a:gd name="connsiteX14" fmla="*/ 197443 w 255455"/>
                    <a:gd name="connsiteY14" fmla="*/ 21907 h 318040"/>
                    <a:gd name="connsiteX15" fmla="*/ 87143 w 255455"/>
                    <a:gd name="connsiteY15" fmla="*/ 51626 h 318040"/>
                    <a:gd name="connsiteX16" fmla="*/ 54948 w 255455"/>
                    <a:gd name="connsiteY16" fmla="*/ 667 h 31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455" h="318040">
                      <a:moveTo>
                        <a:pt x="34089" y="0"/>
                      </a:moveTo>
                      <a:cubicBezTo>
                        <a:pt x="26469" y="37147"/>
                        <a:pt x="-3154" y="88202"/>
                        <a:pt x="275" y="116205"/>
                      </a:cubicBezTo>
                      <a:cubicBezTo>
                        <a:pt x="1599" y="130292"/>
                        <a:pt x="11953" y="141875"/>
                        <a:pt x="25802" y="144780"/>
                      </a:cubicBezTo>
                      <a:cubicBezTo>
                        <a:pt x="25802" y="144780"/>
                        <a:pt x="2085" y="164878"/>
                        <a:pt x="9324" y="189738"/>
                      </a:cubicBezTo>
                      <a:cubicBezTo>
                        <a:pt x="13134" y="202597"/>
                        <a:pt x="36851" y="207836"/>
                        <a:pt x="36851" y="207836"/>
                      </a:cubicBezTo>
                      <a:cubicBezTo>
                        <a:pt x="26278" y="217684"/>
                        <a:pt x="22192" y="232658"/>
                        <a:pt x="26278" y="246507"/>
                      </a:cubicBezTo>
                      <a:cubicBezTo>
                        <a:pt x="32565" y="263843"/>
                        <a:pt x="55425" y="266510"/>
                        <a:pt x="55425" y="266510"/>
                      </a:cubicBezTo>
                      <a:cubicBezTo>
                        <a:pt x="55425" y="266510"/>
                        <a:pt x="45423" y="291084"/>
                        <a:pt x="57425" y="306610"/>
                      </a:cubicBezTo>
                      <a:cubicBezTo>
                        <a:pt x="81714" y="338233"/>
                        <a:pt x="235066" y="300609"/>
                        <a:pt x="244877" y="238315"/>
                      </a:cubicBezTo>
                      <a:cubicBezTo>
                        <a:pt x="249449" y="209264"/>
                        <a:pt x="212492" y="220504"/>
                        <a:pt x="212492" y="220504"/>
                      </a:cubicBezTo>
                      <a:cubicBezTo>
                        <a:pt x="212492" y="220504"/>
                        <a:pt x="261736" y="191929"/>
                        <a:pt x="254783" y="159734"/>
                      </a:cubicBezTo>
                      <a:cubicBezTo>
                        <a:pt x="247830" y="127540"/>
                        <a:pt x="200681" y="145352"/>
                        <a:pt x="200681" y="145352"/>
                      </a:cubicBezTo>
                      <a:cubicBezTo>
                        <a:pt x="200681" y="145352"/>
                        <a:pt x="248306" y="116777"/>
                        <a:pt x="237638" y="84677"/>
                      </a:cubicBezTo>
                      <a:cubicBezTo>
                        <a:pt x="226970" y="52578"/>
                        <a:pt x="182774" y="76200"/>
                        <a:pt x="182774" y="76200"/>
                      </a:cubicBezTo>
                      <a:cubicBezTo>
                        <a:pt x="182774" y="76200"/>
                        <a:pt x="211349" y="44768"/>
                        <a:pt x="197443" y="21907"/>
                      </a:cubicBezTo>
                      <a:cubicBezTo>
                        <a:pt x="174773" y="-16193"/>
                        <a:pt x="122862" y="51340"/>
                        <a:pt x="87143" y="51626"/>
                      </a:cubicBezTo>
                      <a:lnTo>
                        <a:pt x="54948" y="667"/>
                      </a:lnTo>
                      <a:close/>
                    </a:path>
                  </a:pathLst>
                </a:custGeom>
                <a:solidFill>
                  <a:srgbClr val="AD6359"/>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C5F6CC88-CD63-2DF0-1D7C-EB5F6AFB5EFC}"/>
                    </a:ext>
                  </a:extLst>
                </p:cNvPr>
                <p:cNvSpPr/>
                <p:nvPr/>
              </p:nvSpPr>
              <p:spPr>
                <a:xfrm>
                  <a:off x="10079484" y="4019785"/>
                  <a:ext cx="99462" cy="123814"/>
                </a:xfrm>
                <a:custGeom>
                  <a:avLst/>
                  <a:gdLst>
                    <a:gd name="connsiteX0" fmla="*/ 47647 w 99462"/>
                    <a:gd name="connsiteY0" fmla="*/ 123814 h 123814"/>
                    <a:gd name="connsiteX1" fmla="*/ 22 w 99462"/>
                    <a:gd name="connsiteY1" fmla="*/ 22659 h 123814"/>
                    <a:gd name="connsiteX2" fmla="*/ 86889 w 99462"/>
                    <a:gd name="connsiteY2" fmla="*/ 69236 h 123814"/>
                    <a:gd name="connsiteX3" fmla="*/ 99463 w 99462"/>
                    <a:gd name="connsiteY3" fmla="*/ 121147 h 123814"/>
                  </a:gdLst>
                  <a:ahLst/>
                  <a:cxnLst>
                    <a:cxn ang="0">
                      <a:pos x="connsiteX0" y="connsiteY0"/>
                    </a:cxn>
                    <a:cxn ang="0">
                      <a:pos x="connsiteX1" y="connsiteY1"/>
                    </a:cxn>
                    <a:cxn ang="0">
                      <a:pos x="connsiteX2" y="connsiteY2"/>
                    </a:cxn>
                    <a:cxn ang="0">
                      <a:pos x="connsiteX3" y="connsiteY3"/>
                    </a:cxn>
                  </a:cxnLst>
                  <a:rect l="l" t="t" r="r" b="b"/>
                  <a:pathLst>
                    <a:path w="99462" h="123814">
                      <a:moveTo>
                        <a:pt x="47647" y="123814"/>
                      </a:moveTo>
                      <a:cubicBezTo>
                        <a:pt x="51838" y="88000"/>
                        <a:pt x="1260" y="57139"/>
                        <a:pt x="22" y="22659"/>
                      </a:cubicBezTo>
                      <a:cubicBezTo>
                        <a:pt x="-1312" y="-24395"/>
                        <a:pt x="59743" y="7038"/>
                        <a:pt x="86889" y="69236"/>
                      </a:cubicBezTo>
                      <a:lnTo>
                        <a:pt x="99463" y="121147"/>
                      </a:lnTo>
                      <a:close/>
                    </a:path>
                  </a:pathLst>
                </a:custGeom>
                <a:solidFill>
                  <a:srgbClr val="AD6359"/>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742D04C3-B38D-DD6F-32EF-A622CB5E1E95}"/>
                    </a:ext>
                  </a:extLst>
                </p:cNvPr>
                <p:cNvSpPr/>
                <p:nvPr/>
              </p:nvSpPr>
              <p:spPr>
                <a:xfrm>
                  <a:off x="10170851" y="4304981"/>
                  <a:ext cx="156230" cy="51312"/>
                </a:xfrm>
                <a:custGeom>
                  <a:avLst/>
                  <a:gdLst>
                    <a:gd name="connsiteX0" fmla="*/ 0 w 156230"/>
                    <a:gd name="connsiteY0" fmla="*/ 50455 h 51312"/>
                    <a:gd name="connsiteX1" fmla="*/ 0 w 156230"/>
                    <a:gd name="connsiteY1" fmla="*/ 51312 h 51312"/>
                    <a:gd name="connsiteX2" fmla="*/ 155638 w 156230"/>
                    <a:gd name="connsiteY2" fmla="*/ 3115 h 51312"/>
                    <a:gd name="connsiteX3" fmla="*/ 154210 w 156230"/>
                    <a:gd name="connsiteY3" fmla="*/ 163 h 51312"/>
                    <a:gd name="connsiteX4" fmla="*/ 0 w 156230"/>
                    <a:gd name="connsiteY4" fmla="*/ 50455 h 5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30" h="51312">
                      <a:moveTo>
                        <a:pt x="0" y="50455"/>
                      </a:moveTo>
                      <a:lnTo>
                        <a:pt x="0" y="51312"/>
                      </a:lnTo>
                      <a:cubicBezTo>
                        <a:pt x="55569" y="51416"/>
                        <a:pt x="109852" y="34605"/>
                        <a:pt x="155638" y="3115"/>
                      </a:cubicBezTo>
                      <a:cubicBezTo>
                        <a:pt x="157067" y="2067"/>
                        <a:pt x="155638" y="-695"/>
                        <a:pt x="154210" y="163"/>
                      </a:cubicBezTo>
                      <a:cubicBezTo>
                        <a:pt x="105518" y="24308"/>
                        <a:pt x="53569" y="41253"/>
                        <a:pt x="0" y="50455"/>
                      </a:cubicBezTo>
                      <a:close/>
                    </a:path>
                  </a:pathLst>
                </a:custGeom>
                <a:solidFill>
                  <a:srgbClr val="263238"/>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88F53903-DEEB-B610-4194-1E85AD7731E9}"/>
                    </a:ext>
                  </a:extLst>
                </p:cNvPr>
                <p:cNvSpPr/>
                <p:nvPr/>
              </p:nvSpPr>
              <p:spPr>
                <a:xfrm>
                  <a:off x="10147654" y="4231080"/>
                  <a:ext cx="168071" cy="66348"/>
                </a:xfrm>
                <a:custGeom>
                  <a:avLst/>
                  <a:gdLst>
                    <a:gd name="connsiteX0" fmla="*/ 431 w 168071"/>
                    <a:gd name="connsiteY0" fmla="*/ 65205 h 66348"/>
                    <a:gd name="connsiteX1" fmla="*/ 431 w 168071"/>
                    <a:gd name="connsiteY1" fmla="*/ 66348 h 66348"/>
                    <a:gd name="connsiteX2" fmla="*/ 166929 w 168071"/>
                    <a:gd name="connsiteY2" fmla="*/ 3197 h 66348"/>
                    <a:gd name="connsiteX3" fmla="*/ 166929 w 168071"/>
                    <a:gd name="connsiteY3" fmla="*/ 435 h 66348"/>
                    <a:gd name="connsiteX4" fmla="*/ 431 w 168071"/>
                    <a:gd name="connsiteY4" fmla="*/ 65205 h 6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71" h="66348">
                      <a:moveTo>
                        <a:pt x="431" y="65205"/>
                      </a:moveTo>
                      <a:cubicBezTo>
                        <a:pt x="-235" y="65205"/>
                        <a:pt x="-45" y="66348"/>
                        <a:pt x="431" y="66348"/>
                      </a:cubicBezTo>
                      <a:cubicBezTo>
                        <a:pt x="61696" y="65881"/>
                        <a:pt x="120761" y="43479"/>
                        <a:pt x="166929" y="3197"/>
                      </a:cubicBezTo>
                      <a:cubicBezTo>
                        <a:pt x="168453" y="1769"/>
                        <a:pt x="168453" y="-1089"/>
                        <a:pt x="166929" y="435"/>
                      </a:cubicBezTo>
                      <a:cubicBezTo>
                        <a:pt x="134067" y="26248"/>
                        <a:pt x="50819" y="57014"/>
                        <a:pt x="431" y="65205"/>
                      </a:cubicBezTo>
                      <a:close/>
                    </a:path>
                  </a:pathLst>
                </a:custGeom>
                <a:solidFill>
                  <a:srgbClr val="263238"/>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90D84E44-84B7-01EE-C8ED-DDFB4CAE8F86}"/>
                    </a:ext>
                  </a:extLst>
                </p:cNvPr>
                <p:cNvSpPr/>
                <p:nvPr/>
              </p:nvSpPr>
              <p:spPr>
                <a:xfrm>
                  <a:off x="10139651" y="4160215"/>
                  <a:ext cx="158638" cy="73971"/>
                </a:xfrm>
                <a:custGeom>
                  <a:avLst/>
                  <a:gdLst>
                    <a:gd name="connsiteX0" fmla="*/ 157216 w 158638"/>
                    <a:gd name="connsiteY0" fmla="*/ 243 h 73971"/>
                    <a:gd name="connsiteX1" fmla="*/ 339 w 158638"/>
                    <a:gd name="connsiteY1" fmla="*/ 72633 h 73971"/>
                    <a:gd name="connsiteX2" fmla="*/ 339 w 158638"/>
                    <a:gd name="connsiteY2" fmla="*/ 73871 h 73971"/>
                    <a:gd name="connsiteX3" fmla="*/ 93588 w 158638"/>
                    <a:gd name="connsiteY3" fmla="*/ 51202 h 73971"/>
                    <a:gd name="connsiteX4" fmla="*/ 158263 w 158638"/>
                    <a:gd name="connsiteY4" fmla="*/ 1862 h 73971"/>
                    <a:gd name="connsiteX5" fmla="*/ 157216 w 158638"/>
                    <a:gd name="connsiteY5" fmla="*/ 243 h 7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38" h="73971">
                      <a:moveTo>
                        <a:pt x="157216" y="243"/>
                      </a:moveTo>
                      <a:cubicBezTo>
                        <a:pt x="111686" y="39105"/>
                        <a:pt x="58251" y="59584"/>
                        <a:pt x="339" y="72633"/>
                      </a:cubicBezTo>
                      <a:cubicBezTo>
                        <a:pt x="-423" y="72633"/>
                        <a:pt x="339" y="73776"/>
                        <a:pt x="339" y="73871"/>
                      </a:cubicBezTo>
                      <a:cubicBezTo>
                        <a:pt x="30342" y="75205"/>
                        <a:pt x="66347" y="63013"/>
                        <a:pt x="93588" y="51202"/>
                      </a:cubicBezTo>
                      <a:cubicBezTo>
                        <a:pt x="119058" y="40639"/>
                        <a:pt x="141347" y="23636"/>
                        <a:pt x="158263" y="1862"/>
                      </a:cubicBezTo>
                      <a:cubicBezTo>
                        <a:pt x="159216" y="1005"/>
                        <a:pt x="158168" y="-614"/>
                        <a:pt x="157216" y="243"/>
                      </a:cubicBezTo>
                      <a:close/>
                    </a:path>
                  </a:pathLst>
                </a:custGeom>
                <a:solidFill>
                  <a:srgbClr val="263238"/>
                </a:solidFill>
                <a:ln w="9525" cap="flat">
                  <a:noFill/>
                  <a:prstDash val="solid"/>
                  <a:miter/>
                </a:ln>
              </p:spPr>
              <p:txBody>
                <a:bodyPr rtlCol="0" anchor="ctr"/>
                <a:lstStyle/>
                <a:p>
                  <a:endParaRPr lang="zh-CN" altLang="en-US"/>
                </a:p>
              </p:txBody>
            </p:sp>
          </p:grpSp>
          <p:grpSp>
            <p:nvGrpSpPr>
              <p:cNvPr id="346" name="图形 4">
                <a:extLst>
                  <a:ext uri="{FF2B5EF4-FFF2-40B4-BE49-F238E27FC236}">
                    <a16:creationId xmlns:a16="http://schemas.microsoft.com/office/drawing/2014/main" id="{30F382C0-2414-5B89-D597-359FD9D54870}"/>
                  </a:ext>
                </a:extLst>
              </p:cNvPr>
              <p:cNvGrpSpPr/>
              <p:nvPr/>
            </p:nvGrpSpPr>
            <p:grpSpPr>
              <a:xfrm>
                <a:off x="9901769" y="2770958"/>
                <a:ext cx="1708499" cy="1298060"/>
                <a:chOff x="9901769" y="2770958"/>
                <a:chExt cx="1708499" cy="1298060"/>
              </a:xfrm>
              <a:solidFill>
                <a:schemeClr val="accent1"/>
              </a:solidFill>
            </p:grpSpPr>
            <p:sp>
              <p:nvSpPr>
                <p:cNvPr id="347" name="任意多边形: 形状 346">
                  <a:extLst>
                    <a:ext uri="{FF2B5EF4-FFF2-40B4-BE49-F238E27FC236}">
                      <a16:creationId xmlns:a16="http://schemas.microsoft.com/office/drawing/2014/main" id="{8DCFAAEB-F862-852D-8554-BD33BF40AD77}"/>
                    </a:ext>
                  </a:extLst>
                </p:cNvPr>
                <p:cNvSpPr/>
                <p:nvPr/>
              </p:nvSpPr>
              <p:spPr>
                <a:xfrm>
                  <a:off x="10318202" y="3026412"/>
                  <a:ext cx="107061" cy="107061"/>
                </a:xfrm>
                <a:custGeom>
                  <a:avLst/>
                  <a:gdLst>
                    <a:gd name="connsiteX0" fmla="*/ 107061 w 107061"/>
                    <a:gd name="connsiteY0" fmla="*/ 53531 h 107061"/>
                    <a:gd name="connsiteX1" fmla="*/ 53530 w 107061"/>
                    <a:gd name="connsiteY1" fmla="*/ 107061 h 107061"/>
                    <a:gd name="connsiteX2" fmla="*/ 0 w 107061"/>
                    <a:gd name="connsiteY2" fmla="*/ 53531 h 107061"/>
                    <a:gd name="connsiteX3" fmla="*/ 53530 w 107061"/>
                    <a:gd name="connsiteY3" fmla="*/ 0 h 107061"/>
                    <a:gd name="connsiteX4" fmla="*/ 107061 w 107061"/>
                    <a:gd name="connsiteY4" fmla="*/ 53531 h 10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61" h="107061">
                      <a:moveTo>
                        <a:pt x="107061" y="53531"/>
                      </a:moveTo>
                      <a:cubicBezTo>
                        <a:pt x="107061" y="83095"/>
                        <a:pt x="83094" y="107061"/>
                        <a:pt x="53530" y="107061"/>
                      </a:cubicBezTo>
                      <a:cubicBezTo>
                        <a:pt x="23966" y="107061"/>
                        <a:pt x="0" y="83095"/>
                        <a:pt x="0" y="53531"/>
                      </a:cubicBezTo>
                      <a:cubicBezTo>
                        <a:pt x="0" y="23966"/>
                        <a:pt x="23967" y="0"/>
                        <a:pt x="53530" y="0"/>
                      </a:cubicBezTo>
                      <a:cubicBezTo>
                        <a:pt x="83095" y="0"/>
                        <a:pt x="107061" y="23966"/>
                        <a:pt x="107061" y="53531"/>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549D089C-4844-98A3-6527-EB030CE653BF}"/>
                    </a:ext>
                  </a:extLst>
                </p:cNvPr>
                <p:cNvSpPr/>
                <p:nvPr/>
              </p:nvSpPr>
              <p:spPr>
                <a:xfrm>
                  <a:off x="10124559" y="3145189"/>
                  <a:ext cx="107251" cy="107251"/>
                </a:xfrm>
                <a:custGeom>
                  <a:avLst/>
                  <a:gdLst>
                    <a:gd name="connsiteX0" fmla="*/ 107251 w 107251"/>
                    <a:gd name="connsiteY0" fmla="*/ 53626 h 107251"/>
                    <a:gd name="connsiteX1" fmla="*/ 53626 w 107251"/>
                    <a:gd name="connsiteY1" fmla="*/ 107252 h 107251"/>
                    <a:gd name="connsiteX2" fmla="*/ 0 w 107251"/>
                    <a:gd name="connsiteY2" fmla="*/ 53626 h 107251"/>
                    <a:gd name="connsiteX3" fmla="*/ 53626 w 107251"/>
                    <a:gd name="connsiteY3" fmla="*/ 0 h 107251"/>
                    <a:gd name="connsiteX4" fmla="*/ 107251 w 107251"/>
                    <a:gd name="connsiteY4" fmla="*/ 53626 h 10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51" h="107251">
                      <a:moveTo>
                        <a:pt x="107251" y="53626"/>
                      </a:moveTo>
                      <a:cubicBezTo>
                        <a:pt x="107251" y="83239"/>
                        <a:pt x="83239" y="107252"/>
                        <a:pt x="53626" y="107252"/>
                      </a:cubicBezTo>
                      <a:cubicBezTo>
                        <a:pt x="24012" y="107252"/>
                        <a:pt x="0" y="83239"/>
                        <a:pt x="0" y="53626"/>
                      </a:cubicBezTo>
                      <a:cubicBezTo>
                        <a:pt x="0" y="24013"/>
                        <a:pt x="24012" y="0"/>
                        <a:pt x="53626" y="0"/>
                      </a:cubicBezTo>
                      <a:cubicBezTo>
                        <a:pt x="83239" y="0"/>
                        <a:pt x="107251" y="24013"/>
                        <a:pt x="107251" y="53626"/>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1C1DA9EC-8D23-A4FC-A56F-891BE02CFA13}"/>
                    </a:ext>
                  </a:extLst>
                </p:cNvPr>
                <p:cNvSpPr/>
                <p:nvPr/>
              </p:nvSpPr>
              <p:spPr>
                <a:xfrm>
                  <a:off x="10318012" y="3264061"/>
                  <a:ext cx="107251" cy="107251"/>
                </a:xfrm>
                <a:custGeom>
                  <a:avLst/>
                  <a:gdLst>
                    <a:gd name="connsiteX0" fmla="*/ 107251 w 107251"/>
                    <a:gd name="connsiteY0" fmla="*/ 53530 h 107251"/>
                    <a:gd name="connsiteX1" fmla="*/ 53721 w 107251"/>
                    <a:gd name="connsiteY1" fmla="*/ 107251 h 107251"/>
                    <a:gd name="connsiteX2" fmla="*/ 0 w 107251"/>
                    <a:gd name="connsiteY2" fmla="*/ 53721 h 107251"/>
                    <a:gd name="connsiteX3" fmla="*/ 53531 w 107251"/>
                    <a:gd name="connsiteY3" fmla="*/ 0 h 107251"/>
                    <a:gd name="connsiteX4" fmla="*/ 53721 w 107251"/>
                    <a:gd name="connsiteY4" fmla="*/ 0 h 107251"/>
                    <a:gd name="connsiteX5" fmla="*/ 107251 w 107251"/>
                    <a:gd name="connsiteY5" fmla="*/ 5353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530"/>
                      </a:moveTo>
                      <a:cubicBezTo>
                        <a:pt x="107309" y="83144"/>
                        <a:pt x="83334" y="107194"/>
                        <a:pt x="53721" y="107251"/>
                      </a:cubicBezTo>
                      <a:cubicBezTo>
                        <a:pt x="24108" y="107309"/>
                        <a:pt x="57" y="83334"/>
                        <a:pt x="0" y="53721"/>
                      </a:cubicBezTo>
                      <a:cubicBezTo>
                        <a:pt x="-57" y="24108"/>
                        <a:pt x="23917" y="57"/>
                        <a:pt x="53531" y="0"/>
                      </a:cubicBezTo>
                      <a:cubicBezTo>
                        <a:pt x="53597" y="0"/>
                        <a:pt x="53654" y="0"/>
                        <a:pt x="53721" y="0"/>
                      </a:cubicBezTo>
                      <a:cubicBezTo>
                        <a:pt x="83267" y="57"/>
                        <a:pt x="107194" y="23984"/>
                        <a:pt x="107251" y="53530"/>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BC87D979-B90C-9217-DC5C-58648F4F1264}"/>
                    </a:ext>
                  </a:extLst>
                </p:cNvPr>
                <p:cNvSpPr/>
                <p:nvPr/>
              </p:nvSpPr>
              <p:spPr>
                <a:xfrm>
                  <a:off x="10163802" y="3073370"/>
                  <a:ext cx="212026" cy="256698"/>
                </a:xfrm>
                <a:custGeom>
                  <a:avLst/>
                  <a:gdLst>
                    <a:gd name="connsiteX0" fmla="*/ 203740 w 212026"/>
                    <a:gd name="connsiteY0" fmla="*/ 256699 h 256698"/>
                    <a:gd name="connsiteX1" fmla="*/ 0 w 212026"/>
                    <a:gd name="connsiteY1" fmla="*/ 125254 h 256698"/>
                    <a:gd name="connsiteX2" fmla="*/ 203835 w 212026"/>
                    <a:gd name="connsiteY2" fmla="*/ 0 h 256698"/>
                    <a:gd name="connsiteX3" fmla="*/ 211931 w 212026"/>
                    <a:gd name="connsiteY3" fmla="*/ 13145 h 256698"/>
                    <a:gd name="connsiteX4" fmla="*/ 28861 w 212026"/>
                    <a:gd name="connsiteY4" fmla="*/ 125539 h 256698"/>
                    <a:gd name="connsiteX5" fmla="*/ 212026 w 212026"/>
                    <a:gd name="connsiteY5" fmla="*/ 243840 h 256698"/>
                    <a:gd name="connsiteX6" fmla="*/ 203740 w 212026"/>
                    <a:gd name="connsiteY6" fmla="*/ 256699 h 25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6" h="256698">
                      <a:moveTo>
                        <a:pt x="203740" y="256699"/>
                      </a:moveTo>
                      <a:lnTo>
                        <a:pt x="0" y="125254"/>
                      </a:lnTo>
                      <a:lnTo>
                        <a:pt x="203835" y="0"/>
                      </a:lnTo>
                      <a:lnTo>
                        <a:pt x="211931" y="13145"/>
                      </a:lnTo>
                      <a:lnTo>
                        <a:pt x="28861" y="125539"/>
                      </a:lnTo>
                      <a:lnTo>
                        <a:pt x="212026" y="243840"/>
                      </a:lnTo>
                      <a:lnTo>
                        <a:pt x="203740" y="256699"/>
                      </a:lnTo>
                      <a:close/>
                    </a:path>
                  </a:pathLst>
                </a:custGeom>
                <a:grpFill/>
                <a:ln w="9525" cap="flat">
                  <a:noFill/>
                  <a:prstDash val="solid"/>
                  <a:miter/>
                </a:ln>
              </p:spPr>
              <p:txBody>
                <a:bodyPr rtlCol="0" anchor="ctr"/>
                <a:lstStyle/>
                <a:p>
                  <a:endParaRPr lang="zh-CN" altLang="en-US"/>
                </a:p>
              </p:txBody>
            </p:sp>
            <p:grpSp>
              <p:nvGrpSpPr>
                <p:cNvPr id="351" name="图形 4">
                  <a:extLst>
                    <a:ext uri="{FF2B5EF4-FFF2-40B4-BE49-F238E27FC236}">
                      <a16:creationId xmlns:a16="http://schemas.microsoft.com/office/drawing/2014/main" id="{D502F076-7400-8166-B8B9-E74D724A62C2}"/>
                    </a:ext>
                  </a:extLst>
                </p:cNvPr>
                <p:cNvGrpSpPr/>
                <p:nvPr/>
              </p:nvGrpSpPr>
              <p:grpSpPr>
                <a:xfrm>
                  <a:off x="9901769" y="3586006"/>
                  <a:ext cx="351663" cy="351853"/>
                  <a:chOff x="9901769" y="3586006"/>
                  <a:chExt cx="351663" cy="351853"/>
                </a:xfrm>
                <a:grpFill/>
              </p:grpSpPr>
              <p:sp>
                <p:nvSpPr>
                  <p:cNvPr id="352" name="任意多边形: 形状 351">
                    <a:extLst>
                      <a:ext uri="{FF2B5EF4-FFF2-40B4-BE49-F238E27FC236}">
                        <a16:creationId xmlns:a16="http://schemas.microsoft.com/office/drawing/2014/main" id="{B69C3DC5-E3B5-1872-1F6F-E92CFF51A234}"/>
                      </a:ext>
                    </a:extLst>
                  </p:cNvPr>
                  <p:cNvSpPr/>
                  <p:nvPr/>
                </p:nvSpPr>
                <p:spPr>
                  <a:xfrm>
                    <a:off x="9901769" y="3680281"/>
                    <a:ext cx="79248" cy="71840"/>
                  </a:xfrm>
                  <a:custGeom>
                    <a:avLst/>
                    <a:gdLst>
                      <a:gd name="connsiteX0" fmla="*/ 79248 w 79248"/>
                      <a:gd name="connsiteY0" fmla="*/ 22 h 71840"/>
                      <a:gd name="connsiteX1" fmla="*/ 63532 w 79248"/>
                      <a:gd name="connsiteY1" fmla="*/ 71840 h 71840"/>
                      <a:gd name="connsiteX2" fmla="*/ 0 w 79248"/>
                      <a:gd name="connsiteY2" fmla="*/ 71840 h 71840"/>
                      <a:gd name="connsiteX3" fmla="*/ 0 w 79248"/>
                      <a:gd name="connsiteY3" fmla="*/ 70031 h 71840"/>
                      <a:gd name="connsiteX4" fmla="*/ 476 w 79248"/>
                      <a:gd name="connsiteY4" fmla="*/ 65173 h 71840"/>
                      <a:gd name="connsiteX5" fmla="*/ 4667 w 79248"/>
                      <a:gd name="connsiteY5" fmla="*/ 40122 h 71840"/>
                      <a:gd name="connsiteX6" fmla="*/ 18860 w 79248"/>
                      <a:gd name="connsiteY6" fmla="*/ 974 h 71840"/>
                      <a:gd name="connsiteX7" fmla="*/ 20384 w 79248"/>
                      <a:gd name="connsiteY7" fmla="*/ 22 h 71840"/>
                      <a:gd name="connsiteX8" fmla="*/ 79248 w 79248"/>
                      <a:gd name="connsiteY8" fmla="*/ 22 h 7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48" h="71840">
                        <a:moveTo>
                          <a:pt x="79248" y="22"/>
                        </a:moveTo>
                        <a:cubicBezTo>
                          <a:pt x="70285" y="22987"/>
                          <a:pt x="64979" y="47228"/>
                          <a:pt x="63532" y="71840"/>
                        </a:cubicBezTo>
                        <a:lnTo>
                          <a:pt x="0" y="71840"/>
                        </a:lnTo>
                        <a:lnTo>
                          <a:pt x="0" y="70031"/>
                        </a:lnTo>
                        <a:cubicBezTo>
                          <a:pt x="0" y="68411"/>
                          <a:pt x="0" y="66792"/>
                          <a:pt x="476" y="65173"/>
                        </a:cubicBezTo>
                        <a:cubicBezTo>
                          <a:pt x="1248" y="56734"/>
                          <a:pt x="2657" y="48361"/>
                          <a:pt x="4667" y="40122"/>
                        </a:cubicBezTo>
                        <a:cubicBezTo>
                          <a:pt x="7953" y="26597"/>
                          <a:pt x="12716" y="13462"/>
                          <a:pt x="18860" y="974"/>
                        </a:cubicBezTo>
                        <a:cubicBezTo>
                          <a:pt x="19040" y="308"/>
                          <a:pt x="19707" y="-102"/>
                          <a:pt x="20384" y="22"/>
                        </a:cubicBezTo>
                        <a:lnTo>
                          <a:pt x="79248" y="22"/>
                        </a:ln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FCC60132-A37D-1E3C-7938-A2C89521C3AA}"/>
                      </a:ext>
                    </a:extLst>
                  </p:cNvPr>
                  <p:cNvSpPr/>
                  <p:nvPr/>
                </p:nvSpPr>
                <p:spPr>
                  <a:xfrm>
                    <a:off x="9901865" y="3770219"/>
                    <a:ext cx="77247" cy="70208"/>
                  </a:xfrm>
                  <a:custGeom>
                    <a:avLst/>
                    <a:gdLst>
                      <a:gd name="connsiteX0" fmla="*/ 77248 w 77247"/>
                      <a:gd name="connsiteY0" fmla="*/ 70199 h 70208"/>
                      <a:gd name="connsiteX1" fmla="*/ 18859 w 77247"/>
                      <a:gd name="connsiteY1" fmla="*/ 70199 h 70208"/>
                      <a:gd name="connsiteX2" fmla="*/ 17431 w 77247"/>
                      <a:gd name="connsiteY2" fmla="*/ 69247 h 70208"/>
                      <a:gd name="connsiteX3" fmla="*/ 0 w 77247"/>
                      <a:gd name="connsiteY3" fmla="*/ 2572 h 70208"/>
                      <a:gd name="connsiteX4" fmla="*/ 0 w 77247"/>
                      <a:gd name="connsiteY4" fmla="*/ 1810 h 70208"/>
                      <a:gd name="connsiteX5" fmla="*/ 0 w 77247"/>
                      <a:gd name="connsiteY5" fmla="*/ 0 h 70208"/>
                      <a:gd name="connsiteX6" fmla="*/ 62484 w 77247"/>
                      <a:gd name="connsiteY6" fmla="*/ 0 h 70208"/>
                      <a:gd name="connsiteX7" fmla="*/ 63627 w 77247"/>
                      <a:gd name="connsiteY7" fmla="*/ 1143 h 70208"/>
                      <a:gd name="connsiteX8" fmla="*/ 64865 w 77247"/>
                      <a:gd name="connsiteY8" fmla="*/ 16383 h 70208"/>
                      <a:gd name="connsiteX9" fmla="*/ 68771 w 77247"/>
                      <a:gd name="connsiteY9" fmla="*/ 40481 h 70208"/>
                      <a:gd name="connsiteX10" fmla="*/ 77057 w 77247"/>
                      <a:gd name="connsiteY10" fmla="*/ 69056 h 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47" h="70208">
                        <a:moveTo>
                          <a:pt x="77248" y="70199"/>
                        </a:moveTo>
                        <a:lnTo>
                          <a:pt x="18859" y="70199"/>
                        </a:lnTo>
                        <a:cubicBezTo>
                          <a:pt x="18212" y="70275"/>
                          <a:pt x="17612" y="69866"/>
                          <a:pt x="17431" y="69247"/>
                        </a:cubicBezTo>
                        <a:cubicBezTo>
                          <a:pt x="7515" y="48301"/>
                          <a:pt x="1600" y="25689"/>
                          <a:pt x="0" y="2572"/>
                        </a:cubicBezTo>
                        <a:cubicBezTo>
                          <a:pt x="0" y="2572"/>
                          <a:pt x="0" y="2000"/>
                          <a:pt x="0" y="1810"/>
                        </a:cubicBezTo>
                        <a:lnTo>
                          <a:pt x="0" y="0"/>
                        </a:lnTo>
                        <a:lnTo>
                          <a:pt x="62484" y="0"/>
                        </a:lnTo>
                        <a:cubicBezTo>
                          <a:pt x="63627" y="0"/>
                          <a:pt x="63532" y="0"/>
                          <a:pt x="63627" y="1143"/>
                        </a:cubicBezTo>
                        <a:cubicBezTo>
                          <a:pt x="63627" y="6191"/>
                          <a:pt x="64294" y="11335"/>
                          <a:pt x="64865" y="16383"/>
                        </a:cubicBezTo>
                        <a:cubicBezTo>
                          <a:pt x="65637" y="24489"/>
                          <a:pt x="66942" y="32547"/>
                          <a:pt x="68771" y="40481"/>
                        </a:cubicBezTo>
                        <a:cubicBezTo>
                          <a:pt x="70866" y="50187"/>
                          <a:pt x="73628" y="59741"/>
                          <a:pt x="77057" y="69056"/>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DED1EDDC-2654-C44E-F3C4-BE13375209D0}"/>
                      </a:ext>
                    </a:extLst>
                  </p:cNvPr>
                  <p:cNvSpPr/>
                  <p:nvPr/>
                </p:nvSpPr>
                <p:spPr>
                  <a:xfrm>
                    <a:off x="10097127" y="3859064"/>
                    <a:ext cx="127825" cy="78795"/>
                  </a:xfrm>
                  <a:custGeom>
                    <a:avLst/>
                    <a:gdLst>
                      <a:gd name="connsiteX0" fmla="*/ 127635 w 127825"/>
                      <a:gd name="connsiteY0" fmla="*/ 405 h 78795"/>
                      <a:gd name="connsiteX1" fmla="*/ 127159 w 127825"/>
                      <a:gd name="connsiteY1" fmla="*/ 1262 h 78795"/>
                      <a:gd name="connsiteX2" fmla="*/ 110585 w 127825"/>
                      <a:gd name="connsiteY2" fmla="*/ 22693 h 78795"/>
                      <a:gd name="connsiteX3" fmla="*/ 86296 w 127825"/>
                      <a:gd name="connsiteY3" fmla="*/ 45077 h 78795"/>
                      <a:gd name="connsiteX4" fmla="*/ 58674 w 127825"/>
                      <a:gd name="connsiteY4" fmla="*/ 62222 h 78795"/>
                      <a:gd name="connsiteX5" fmla="*/ 29527 w 127825"/>
                      <a:gd name="connsiteY5" fmla="*/ 73557 h 78795"/>
                      <a:gd name="connsiteX6" fmla="*/ 5143 w 127825"/>
                      <a:gd name="connsiteY6" fmla="*/ 78795 h 78795"/>
                      <a:gd name="connsiteX7" fmla="*/ 2762 w 127825"/>
                      <a:gd name="connsiteY7" fmla="*/ 78795 h 78795"/>
                      <a:gd name="connsiteX8" fmla="*/ 1333 w 127825"/>
                      <a:gd name="connsiteY8" fmla="*/ 78795 h 78795"/>
                      <a:gd name="connsiteX9" fmla="*/ 0 w 127825"/>
                      <a:gd name="connsiteY9" fmla="*/ 77938 h 78795"/>
                      <a:gd name="connsiteX10" fmla="*/ 1524 w 127825"/>
                      <a:gd name="connsiteY10" fmla="*/ 76795 h 78795"/>
                      <a:gd name="connsiteX11" fmla="*/ 47625 w 127825"/>
                      <a:gd name="connsiteY11" fmla="*/ 32123 h 78795"/>
                      <a:gd name="connsiteX12" fmla="*/ 66675 w 127825"/>
                      <a:gd name="connsiteY12" fmla="*/ 881 h 78795"/>
                      <a:gd name="connsiteX13" fmla="*/ 68104 w 127825"/>
                      <a:gd name="connsiteY13" fmla="*/ 24 h 78795"/>
                      <a:gd name="connsiteX14" fmla="*/ 127825 w 127825"/>
                      <a:gd name="connsiteY14" fmla="*/ 24 h 7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825" h="78795">
                        <a:moveTo>
                          <a:pt x="127635" y="405"/>
                        </a:moveTo>
                        <a:lnTo>
                          <a:pt x="127159" y="1262"/>
                        </a:lnTo>
                        <a:cubicBezTo>
                          <a:pt x="122234" y="8844"/>
                          <a:pt x="116691" y="16016"/>
                          <a:pt x="110585" y="22693"/>
                        </a:cubicBezTo>
                        <a:cubicBezTo>
                          <a:pt x="103289" y="30980"/>
                          <a:pt x="95145" y="38476"/>
                          <a:pt x="86296" y="45077"/>
                        </a:cubicBezTo>
                        <a:cubicBezTo>
                          <a:pt x="77657" y="51659"/>
                          <a:pt x="68399" y="57393"/>
                          <a:pt x="58674" y="62222"/>
                        </a:cubicBezTo>
                        <a:cubicBezTo>
                          <a:pt x="49330" y="66889"/>
                          <a:pt x="39576" y="70690"/>
                          <a:pt x="29527" y="73557"/>
                        </a:cubicBezTo>
                        <a:cubicBezTo>
                          <a:pt x="21526" y="75833"/>
                          <a:pt x="13373" y="77586"/>
                          <a:pt x="5143" y="78795"/>
                        </a:cubicBezTo>
                        <a:lnTo>
                          <a:pt x="2762" y="78795"/>
                        </a:lnTo>
                        <a:lnTo>
                          <a:pt x="1333" y="78795"/>
                        </a:lnTo>
                        <a:lnTo>
                          <a:pt x="0" y="77938"/>
                        </a:lnTo>
                        <a:lnTo>
                          <a:pt x="1524" y="76795"/>
                        </a:lnTo>
                        <a:cubicBezTo>
                          <a:pt x="19374" y="64708"/>
                          <a:pt x="34976" y="49582"/>
                          <a:pt x="47625" y="32123"/>
                        </a:cubicBezTo>
                        <a:cubicBezTo>
                          <a:pt x="54845" y="22265"/>
                          <a:pt x="61217" y="11816"/>
                          <a:pt x="66675" y="881"/>
                        </a:cubicBezTo>
                        <a:cubicBezTo>
                          <a:pt x="66856" y="271"/>
                          <a:pt x="67475" y="-100"/>
                          <a:pt x="68104" y="24"/>
                        </a:cubicBezTo>
                        <a:lnTo>
                          <a:pt x="127825" y="24"/>
                        </a:ln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62FA7247-8BBA-C0E2-868D-1AD1A24BE337}"/>
                      </a:ext>
                    </a:extLst>
                  </p:cNvPr>
                  <p:cNvSpPr/>
                  <p:nvPr/>
                </p:nvSpPr>
                <p:spPr>
                  <a:xfrm>
                    <a:off x="10084268" y="3680391"/>
                    <a:ext cx="82105" cy="71635"/>
                  </a:xfrm>
                  <a:custGeom>
                    <a:avLst/>
                    <a:gdLst>
                      <a:gd name="connsiteX0" fmla="*/ 82105 w 82105"/>
                      <a:gd name="connsiteY0" fmla="*/ 71636 h 71635"/>
                      <a:gd name="connsiteX1" fmla="*/ 0 w 82105"/>
                      <a:gd name="connsiteY1" fmla="*/ 71636 h 71635"/>
                      <a:gd name="connsiteX2" fmla="*/ 0 w 82105"/>
                      <a:gd name="connsiteY2" fmla="*/ 8 h 71635"/>
                      <a:gd name="connsiteX3" fmla="*/ 64103 w 82105"/>
                      <a:gd name="connsiteY3" fmla="*/ 8 h 71635"/>
                      <a:gd name="connsiteX4" fmla="*/ 65341 w 82105"/>
                      <a:gd name="connsiteY4" fmla="*/ 865 h 71635"/>
                      <a:gd name="connsiteX5" fmla="*/ 78391 w 82105"/>
                      <a:gd name="connsiteY5" fmla="*/ 42870 h 71635"/>
                      <a:gd name="connsiteX6" fmla="*/ 81534 w 82105"/>
                      <a:gd name="connsiteY6" fmla="*/ 65635 h 7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05" h="71635">
                        <a:moveTo>
                          <a:pt x="82105" y="71636"/>
                        </a:moveTo>
                        <a:lnTo>
                          <a:pt x="0" y="71636"/>
                        </a:lnTo>
                        <a:lnTo>
                          <a:pt x="0" y="8"/>
                        </a:lnTo>
                        <a:lnTo>
                          <a:pt x="64103" y="8"/>
                        </a:lnTo>
                        <a:cubicBezTo>
                          <a:pt x="64675" y="-59"/>
                          <a:pt x="65199" y="313"/>
                          <a:pt x="65341" y="865"/>
                        </a:cubicBezTo>
                        <a:cubicBezTo>
                          <a:pt x="71247" y="14333"/>
                          <a:pt x="75619" y="28421"/>
                          <a:pt x="78391" y="42870"/>
                        </a:cubicBezTo>
                        <a:cubicBezTo>
                          <a:pt x="79915" y="50385"/>
                          <a:pt x="80963" y="57986"/>
                          <a:pt x="81534" y="65635"/>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1E812C92-D9F5-AEEE-8059-E478D3E75CAF}"/>
                      </a:ext>
                    </a:extLst>
                  </p:cNvPr>
                  <p:cNvSpPr/>
                  <p:nvPr/>
                </p:nvSpPr>
                <p:spPr>
                  <a:xfrm>
                    <a:off x="10084078" y="3771172"/>
                    <a:ext cx="81819" cy="69550"/>
                  </a:xfrm>
                  <a:custGeom>
                    <a:avLst/>
                    <a:gdLst>
                      <a:gd name="connsiteX0" fmla="*/ 81820 w 81819"/>
                      <a:gd name="connsiteY0" fmla="*/ 0 h 69550"/>
                      <a:gd name="connsiteX1" fmla="*/ 81820 w 81819"/>
                      <a:gd name="connsiteY1" fmla="*/ 5048 h 69550"/>
                      <a:gd name="connsiteX2" fmla="*/ 80581 w 81819"/>
                      <a:gd name="connsiteY2" fmla="*/ 17050 h 69550"/>
                      <a:gd name="connsiteX3" fmla="*/ 77914 w 81819"/>
                      <a:gd name="connsiteY3" fmla="*/ 33433 h 69550"/>
                      <a:gd name="connsiteX4" fmla="*/ 67246 w 81819"/>
                      <a:gd name="connsiteY4" fmla="*/ 68485 h 69550"/>
                      <a:gd name="connsiteX5" fmla="*/ 65722 w 81819"/>
                      <a:gd name="connsiteY5" fmla="*/ 69533 h 69550"/>
                      <a:gd name="connsiteX6" fmla="*/ 0 w 81819"/>
                      <a:gd name="connsiteY6" fmla="*/ 69533 h 69550"/>
                      <a:gd name="connsiteX7" fmla="*/ 0 w 81819"/>
                      <a:gd name="connsiteY7" fmla="*/ 0 h 6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19" h="69550">
                        <a:moveTo>
                          <a:pt x="81820" y="0"/>
                        </a:moveTo>
                        <a:cubicBezTo>
                          <a:pt x="81820" y="1715"/>
                          <a:pt x="81820" y="3429"/>
                          <a:pt x="81820" y="5048"/>
                        </a:cubicBezTo>
                        <a:cubicBezTo>
                          <a:pt x="81820" y="9049"/>
                          <a:pt x="81153" y="13049"/>
                          <a:pt x="80581" y="17050"/>
                        </a:cubicBezTo>
                        <a:cubicBezTo>
                          <a:pt x="79819" y="22574"/>
                          <a:pt x="78962" y="28004"/>
                          <a:pt x="77914" y="33433"/>
                        </a:cubicBezTo>
                        <a:cubicBezTo>
                          <a:pt x="75504" y="45434"/>
                          <a:pt x="71933" y="57179"/>
                          <a:pt x="67246" y="68485"/>
                        </a:cubicBezTo>
                        <a:cubicBezTo>
                          <a:pt x="67103" y="69190"/>
                          <a:pt x="66427" y="69647"/>
                          <a:pt x="65722" y="69533"/>
                        </a:cubicBezTo>
                        <a:lnTo>
                          <a:pt x="0" y="69533"/>
                        </a:lnTo>
                        <a:lnTo>
                          <a:pt x="0" y="0"/>
                        </a:ln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43C3AD7D-76F1-419A-8A47-4501A94730A2}"/>
                      </a:ext>
                    </a:extLst>
                  </p:cNvPr>
                  <p:cNvSpPr/>
                  <p:nvPr/>
                </p:nvSpPr>
                <p:spPr>
                  <a:xfrm>
                    <a:off x="9985970" y="3680767"/>
                    <a:ext cx="80105" cy="71830"/>
                  </a:xfrm>
                  <a:custGeom>
                    <a:avLst/>
                    <a:gdLst>
                      <a:gd name="connsiteX0" fmla="*/ 80105 w 80105"/>
                      <a:gd name="connsiteY0" fmla="*/ 13 h 71830"/>
                      <a:gd name="connsiteX1" fmla="*/ 80105 w 80105"/>
                      <a:gd name="connsiteY1" fmla="*/ 71831 h 71830"/>
                      <a:gd name="connsiteX2" fmla="*/ 0 w 80105"/>
                      <a:gd name="connsiteY2" fmla="*/ 71831 h 71830"/>
                      <a:gd name="connsiteX3" fmla="*/ 0 w 80105"/>
                      <a:gd name="connsiteY3" fmla="*/ 66402 h 71830"/>
                      <a:gd name="connsiteX4" fmla="*/ 1429 w 80105"/>
                      <a:gd name="connsiteY4" fmla="*/ 54400 h 71830"/>
                      <a:gd name="connsiteX5" fmla="*/ 4763 w 80105"/>
                      <a:gd name="connsiteY5" fmla="*/ 36207 h 71830"/>
                      <a:gd name="connsiteX6" fmla="*/ 16288 w 80105"/>
                      <a:gd name="connsiteY6" fmla="*/ 870 h 71830"/>
                      <a:gd name="connsiteX7" fmla="*/ 17717 w 80105"/>
                      <a:gd name="connsiteY7" fmla="*/ 13 h 71830"/>
                      <a:gd name="connsiteX8" fmla="*/ 80105 w 80105"/>
                      <a:gd name="connsiteY8" fmla="*/ 13 h 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105" h="71830">
                        <a:moveTo>
                          <a:pt x="80105" y="13"/>
                        </a:moveTo>
                        <a:lnTo>
                          <a:pt x="80105" y="71831"/>
                        </a:lnTo>
                        <a:lnTo>
                          <a:pt x="0" y="71831"/>
                        </a:lnTo>
                        <a:lnTo>
                          <a:pt x="0" y="66402"/>
                        </a:lnTo>
                        <a:cubicBezTo>
                          <a:pt x="476" y="62401"/>
                          <a:pt x="762" y="58401"/>
                          <a:pt x="1429" y="54400"/>
                        </a:cubicBezTo>
                        <a:cubicBezTo>
                          <a:pt x="2381" y="48304"/>
                          <a:pt x="3429" y="42208"/>
                          <a:pt x="4763" y="36207"/>
                        </a:cubicBezTo>
                        <a:cubicBezTo>
                          <a:pt x="7411" y="24073"/>
                          <a:pt x="11268" y="12233"/>
                          <a:pt x="16288" y="870"/>
                        </a:cubicBezTo>
                        <a:cubicBezTo>
                          <a:pt x="16507" y="289"/>
                          <a:pt x="17098" y="-73"/>
                          <a:pt x="17717" y="13"/>
                        </a:cubicBezTo>
                        <a:lnTo>
                          <a:pt x="80105" y="13"/>
                        </a:ln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BF032C8B-5D20-C9A0-845A-BD9908C55914}"/>
                      </a:ext>
                    </a:extLst>
                  </p:cNvPr>
                  <p:cNvSpPr/>
                  <p:nvPr/>
                </p:nvSpPr>
                <p:spPr>
                  <a:xfrm>
                    <a:off x="9985875" y="3771077"/>
                    <a:ext cx="80200" cy="69351"/>
                  </a:xfrm>
                  <a:custGeom>
                    <a:avLst/>
                    <a:gdLst>
                      <a:gd name="connsiteX0" fmla="*/ 80201 w 80200"/>
                      <a:gd name="connsiteY0" fmla="*/ 1048 h 69351"/>
                      <a:gd name="connsiteX1" fmla="*/ 80201 w 80200"/>
                      <a:gd name="connsiteY1" fmla="*/ 69342 h 69351"/>
                      <a:gd name="connsiteX2" fmla="*/ 16193 w 80200"/>
                      <a:gd name="connsiteY2" fmla="*/ 69342 h 69351"/>
                      <a:gd name="connsiteX3" fmla="*/ 14764 w 80200"/>
                      <a:gd name="connsiteY3" fmla="*/ 68389 h 69351"/>
                      <a:gd name="connsiteX4" fmla="*/ 3810 w 80200"/>
                      <a:gd name="connsiteY4" fmla="*/ 32195 h 69351"/>
                      <a:gd name="connsiteX5" fmla="*/ 953 w 80200"/>
                      <a:gd name="connsiteY5" fmla="*/ 13145 h 69351"/>
                      <a:gd name="connsiteX6" fmla="*/ 0 w 80200"/>
                      <a:gd name="connsiteY6" fmla="*/ 476 h 69351"/>
                      <a:gd name="connsiteX7" fmla="*/ 0 w 80200"/>
                      <a:gd name="connsiteY7" fmla="*/ 0 h 69351"/>
                      <a:gd name="connsiteX8" fmla="*/ 79153 w 80200"/>
                      <a:gd name="connsiteY8" fmla="*/ 0 h 69351"/>
                      <a:gd name="connsiteX9" fmla="*/ 80201 w 80200"/>
                      <a:gd name="connsiteY9" fmla="*/ 1048 h 6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00" h="69351">
                        <a:moveTo>
                          <a:pt x="80201" y="1048"/>
                        </a:moveTo>
                        <a:lnTo>
                          <a:pt x="80201" y="69342"/>
                        </a:lnTo>
                        <a:lnTo>
                          <a:pt x="16193" y="69342"/>
                        </a:lnTo>
                        <a:cubicBezTo>
                          <a:pt x="15545" y="69418"/>
                          <a:pt x="14945" y="69009"/>
                          <a:pt x="14764" y="68389"/>
                        </a:cubicBezTo>
                        <a:cubicBezTo>
                          <a:pt x="9887" y="56731"/>
                          <a:pt x="6210" y="44606"/>
                          <a:pt x="3810" y="32195"/>
                        </a:cubicBezTo>
                        <a:cubicBezTo>
                          <a:pt x="2667" y="25813"/>
                          <a:pt x="1715" y="19431"/>
                          <a:pt x="953" y="13145"/>
                        </a:cubicBezTo>
                        <a:cubicBezTo>
                          <a:pt x="381" y="8954"/>
                          <a:pt x="286" y="4667"/>
                          <a:pt x="0" y="476"/>
                        </a:cubicBezTo>
                        <a:lnTo>
                          <a:pt x="0" y="0"/>
                        </a:lnTo>
                        <a:lnTo>
                          <a:pt x="79153" y="0"/>
                        </a:lnTo>
                        <a:cubicBezTo>
                          <a:pt x="80201" y="0"/>
                          <a:pt x="80201" y="286"/>
                          <a:pt x="80201" y="1048"/>
                        </a:cubicBez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EFACD872-0C83-78EA-829A-39F4F178A8B4}"/>
                      </a:ext>
                    </a:extLst>
                  </p:cNvPr>
                  <p:cNvSpPr/>
                  <p:nvPr/>
                </p:nvSpPr>
                <p:spPr>
                  <a:xfrm>
                    <a:off x="10170469" y="3680280"/>
                    <a:ext cx="82867" cy="72318"/>
                  </a:xfrm>
                  <a:custGeom>
                    <a:avLst/>
                    <a:gdLst>
                      <a:gd name="connsiteX0" fmla="*/ 82868 w 82867"/>
                      <a:gd name="connsiteY0" fmla="*/ 72318 h 72318"/>
                      <a:gd name="connsiteX1" fmla="*/ 15621 w 82867"/>
                      <a:gd name="connsiteY1" fmla="*/ 72318 h 72318"/>
                      <a:gd name="connsiteX2" fmla="*/ 0 w 82867"/>
                      <a:gd name="connsiteY2" fmla="*/ 24 h 72318"/>
                      <a:gd name="connsiteX3" fmla="*/ 62675 w 82867"/>
                      <a:gd name="connsiteY3" fmla="*/ 24 h 72318"/>
                      <a:gd name="connsiteX4" fmla="*/ 64103 w 82867"/>
                      <a:gd name="connsiteY4" fmla="*/ 881 h 72318"/>
                      <a:gd name="connsiteX5" fmla="*/ 79629 w 82867"/>
                      <a:gd name="connsiteY5" fmla="*/ 45839 h 72318"/>
                      <a:gd name="connsiteX6" fmla="*/ 82868 w 82867"/>
                      <a:gd name="connsiteY6" fmla="*/ 71080 h 7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72318">
                        <a:moveTo>
                          <a:pt x="82868" y="72318"/>
                        </a:moveTo>
                        <a:lnTo>
                          <a:pt x="15621" y="72318"/>
                        </a:lnTo>
                        <a:cubicBezTo>
                          <a:pt x="14288" y="47544"/>
                          <a:pt x="9020" y="23141"/>
                          <a:pt x="0" y="24"/>
                        </a:cubicBezTo>
                        <a:lnTo>
                          <a:pt x="62675" y="24"/>
                        </a:lnTo>
                        <a:cubicBezTo>
                          <a:pt x="63303" y="-100"/>
                          <a:pt x="63922" y="271"/>
                          <a:pt x="64103" y="881"/>
                        </a:cubicBezTo>
                        <a:cubicBezTo>
                          <a:pt x="71304" y="15092"/>
                          <a:pt x="76524" y="30218"/>
                          <a:pt x="79629" y="45839"/>
                        </a:cubicBezTo>
                        <a:cubicBezTo>
                          <a:pt x="81229" y="54173"/>
                          <a:pt x="82315" y="62603"/>
                          <a:pt x="82868" y="71080"/>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AAD9BB72-3FD1-B094-2DDA-9437B558BDE4}"/>
                      </a:ext>
                    </a:extLst>
                  </p:cNvPr>
                  <p:cNvSpPr/>
                  <p:nvPr/>
                </p:nvSpPr>
                <p:spPr>
                  <a:xfrm>
                    <a:off x="10172565" y="3770364"/>
                    <a:ext cx="80867" cy="70340"/>
                  </a:xfrm>
                  <a:custGeom>
                    <a:avLst/>
                    <a:gdLst>
                      <a:gd name="connsiteX0" fmla="*/ 80867 w 80867"/>
                      <a:gd name="connsiteY0" fmla="*/ 331 h 70340"/>
                      <a:gd name="connsiteX1" fmla="*/ 80867 w 80867"/>
                      <a:gd name="connsiteY1" fmla="*/ 4999 h 70340"/>
                      <a:gd name="connsiteX2" fmla="*/ 78677 w 80867"/>
                      <a:gd name="connsiteY2" fmla="*/ 23096 h 70340"/>
                      <a:gd name="connsiteX3" fmla="*/ 66294 w 80867"/>
                      <a:gd name="connsiteY3" fmla="*/ 63482 h 70340"/>
                      <a:gd name="connsiteX4" fmla="*/ 63532 w 80867"/>
                      <a:gd name="connsiteY4" fmla="*/ 69673 h 70340"/>
                      <a:gd name="connsiteX5" fmla="*/ 62484 w 80867"/>
                      <a:gd name="connsiteY5" fmla="*/ 70340 h 70340"/>
                      <a:gd name="connsiteX6" fmla="*/ 0 w 80867"/>
                      <a:gd name="connsiteY6" fmla="*/ 70340 h 70340"/>
                      <a:gd name="connsiteX7" fmla="*/ 2286 w 80867"/>
                      <a:gd name="connsiteY7" fmla="*/ 64054 h 70340"/>
                      <a:gd name="connsiteX8" fmla="*/ 10573 w 80867"/>
                      <a:gd name="connsiteY8" fmla="*/ 31288 h 70340"/>
                      <a:gd name="connsiteX9" fmla="*/ 13430 w 80867"/>
                      <a:gd name="connsiteY9" fmla="*/ 6904 h 70340"/>
                      <a:gd name="connsiteX10" fmla="*/ 13430 w 80867"/>
                      <a:gd name="connsiteY10" fmla="*/ 1093 h 70340"/>
                      <a:gd name="connsiteX11" fmla="*/ 14097 w 80867"/>
                      <a:gd name="connsiteY11" fmla="*/ 427 h 70340"/>
                      <a:gd name="connsiteX12" fmla="*/ 80772 w 80867"/>
                      <a:gd name="connsiteY12" fmla="*/ 427 h 7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67" h="70340">
                        <a:moveTo>
                          <a:pt x="80867" y="331"/>
                        </a:moveTo>
                        <a:cubicBezTo>
                          <a:pt x="80867" y="1951"/>
                          <a:pt x="80867" y="3475"/>
                          <a:pt x="80867" y="4999"/>
                        </a:cubicBezTo>
                        <a:cubicBezTo>
                          <a:pt x="80477" y="11066"/>
                          <a:pt x="79743" y="17105"/>
                          <a:pt x="78677" y="23096"/>
                        </a:cubicBezTo>
                        <a:cubicBezTo>
                          <a:pt x="76190" y="37012"/>
                          <a:pt x="72038" y="50566"/>
                          <a:pt x="66294" y="63482"/>
                        </a:cubicBezTo>
                        <a:cubicBezTo>
                          <a:pt x="65437" y="65578"/>
                          <a:pt x="64389" y="67578"/>
                          <a:pt x="63532" y="69673"/>
                        </a:cubicBezTo>
                        <a:cubicBezTo>
                          <a:pt x="63532" y="69673"/>
                          <a:pt x="63055" y="70340"/>
                          <a:pt x="62484" y="70340"/>
                        </a:cubicBezTo>
                        <a:lnTo>
                          <a:pt x="0" y="70340"/>
                        </a:lnTo>
                        <a:lnTo>
                          <a:pt x="2286" y="64054"/>
                        </a:lnTo>
                        <a:cubicBezTo>
                          <a:pt x="5896" y="53367"/>
                          <a:pt x="8668" y="42413"/>
                          <a:pt x="10573" y="31288"/>
                        </a:cubicBezTo>
                        <a:cubicBezTo>
                          <a:pt x="12002" y="23220"/>
                          <a:pt x="12954" y="15076"/>
                          <a:pt x="13430" y="6904"/>
                        </a:cubicBezTo>
                        <a:cubicBezTo>
                          <a:pt x="13430" y="4999"/>
                          <a:pt x="13430" y="2998"/>
                          <a:pt x="13430" y="1093"/>
                        </a:cubicBezTo>
                        <a:cubicBezTo>
                          <a:pt x="13430" y="-812"/>
                          <a:pt x="13430" y="331"/>
                          <a:pt x="14097" y="427"/>
                        </a:cubicBezTo>
                        <a:lnTo>
                          <a:pt x="80772" y="427"/>
                        </a:ln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0852054C-BECE-7B0A-5C7E-5774B8B13BC0}"/>
                      </a:ext>
                    </a:extLst>
                  </p:cNvPr>
                  <p:cNvSpPr/>
                  <p:nvPr/>
                </p:nvSpPr>
                <p:spPr>
                  <a:xfrm>
                    <a:off x="10097317" y="3586006"/>
                    <a:ext cx="126110" cy="76200"/>
                  </a:xfrm>
                  <a:custGeom>
                    <a:avLst/>
                    <a:gdLst>
                      <a:gd name="connsiteX0" fmla="*/ 125635 w 126110"/>
                      <a:gd name="connsiteY0" fmla="*/ 76010 h 76200"/>
                      <a:gd name="connsiteX1" fmla="*/ 125635 w 126110"/>
                      <a:gd name="connsiteY1" fmla="*/ 76010 h 76200"/>
                      <a:gd name="connsiteX2" fmla="*/ 65913 w 126110"/>
                      <a:gd name="connsiteY2" fmla="*/ 76010 h 76200"/>
                      <a:gd name="connsiteX3" fmla="*/ 64484 w 126110"/>
                      <a:gd name="connsiteY3" fmla="*/ 75152 h 76200"/>
                      <a:gd name="connsiteX4" fmla="*/ 35338 w 126110"/>
                      <a:gd name="connsiteY4" fmla="*/ 31909 h 76200"/>
                      <a:gd name="connsiteX5" fmla="*/ 12954 w 126110"/>
                      <a:gd name="connsiteY5" fmla="*/ 11240 h 76200"/>
                      <a:gd name="connsiteX6" fmla="*/ 667 w 126110"/>
                      <a:gd name="connsiteY6" fmla="*/ 2286 h 76200"/>
                      <a:gd name="connsiteX7" fmla="*/ 0 w 126110"/>
                      <a:gd name="connsiteY7" fmla="*/ 1810 h 76200"/>
                      <a:gd name="connsiteX8" fmla="*/ 762 w 126110"/>
                      <a:gd name="connsiteY8" fmla="*/ 1238 h 76200"/>
                      <a:gd name="connsiteX9" fmla="*/ 762 w 126110"/>
                      <a:gd name="connsiteY9" fmla="*/ 0 h 76200"/>
                      <a:gd name="connsiteX10" fmla="*/ 126111 w 126110"/>
                      <a:gd name="connsiteY10"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10" h="76200">
                        <a:moveTo>
                          <a:pt x="125635" y="76010"/>
                        </a:moveTo>
                        <a:lnTo>
                          <a:pt x="125635" y="76010"/>
                        </a:lnTo>
                        <a:lnTo>
                          <a:pt x="65913" y="76010"/>
                        </a:lnTo>
                        <a:cubicBezTo>
                          <a:pt x="65303" y="76057"/>
                          <a:pt x="64732" y="75714"/>
                          <a:pt x="64484" y="75152"/>
                        </a:cubicBezTo>
                        <a:cubicBezTo>
                          <a:pt x="56664" y="59550"/>
                          <a:pt x="46863" y="45015"/>
                          <a:pt x="35338" y="31909"/>
                        </a:cubicBezTo>
                        <a:cubicBezTo>
                          <a:pt x="28508" y="24365"/>
                          <a:pt x="21022" y="17450"/>
                          <a:pt x="12954" y="11240"/>
                        </a:cubicBezTo>
                        <a:cubicBezTo>
                          <a:pt x="8954" y="8192"/>
                          <a:pt x="4763" y="5334"/>
                          <a:pt x="667" y="2286"/>
                        </a:cubicBezTo>
                        <a:lnTo>
                          <a:pt x="0" y="1810"/>
                        </a:lnTo>
                        <a:lnTo>
                          <a:pt x="762" y="1238"/>
                        </a:lnTo>
                        <a:cubicBezTo>
                          <a:pt x="791" y="829"/>
                          <a:pt x="791" y="410"/>
                          <a:pt x="762" y="0"/>
                        </a:cubicBezTo>
                        <a:cubicBezTo>
                          <a:pt x="51654" y="5915"/>
                          <a:pt x="97431" y="33738"/>
                          <a:pt x="126111" y="76200"/>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FDDC27C3-CAD7-C98A-A170-EAB4A8051BAF}"/>
                      </a:ext>
                    </a:extLst>
                  </p:cNvPr>
                  <p:cNvSpPr/>
                  <p:nvPr/>
                </p:nvSpPr>
                <p:spPr>
                  <a:xfrm>
                    <a:off x="9930725" y="3858421"/>
                    <a:ext cx="123634" cy="78769"/>
                  </a:xfrm>
                  <a:custGeom>
                    <a:avLst/>
                    <a:gdLst>
                      <a:gd name="connsiteX0" fmla="*/ 123634 w 123634"/>
                      <a:gd name="connsiteY0" fmla="*/ 78676 h 78769"/>
                      <a:gd name="connsiteX1" fmla="*/ 121920 w 123634"/>
                      <a:gd name="connsiteY1" fmla="*/ 78676 h 78769"/>
                      <a:gd name="connsiteX2" fmla="*/ 102870 w 123634"/>
                      <a:gd name="connsiteY2" fmla="*/ 74962 h 78769"/>
                      <a:gd name="connsiteX3" fmla="*/ 68771 w 123634"/>
                      <a:gd name="connsiteY3" fmla="*/ 62293 h 78769"/>
                      <a:gd name="connsiteX4" fmla="*/ 34004 w 123634"/>
                      <a:gd name="connsiteY4" fmla="*/ 39529 h 78769"/>
                      <a:gd name="connsiteX5" fmla="*/ 13049 w 123634"/>
                      <a:gd name="connsiteY5" fmla="*/ 18574 h 78769"/>
                      <a:gd name="connsiteX6" fmla="*/ 0 w 123634"/>
                      <a:gd name="connsiteY6" fmla="*/ 476 h 78769"/>
                      <a:gd name="connsiteX7" fmla="*/ 0 w 123634"/>
                      <a:gd name="connsiteY7" fmla="*/ 0 h 78769"/>
                      <a:gd name="connsiteX8" fmla="*/ 55721 w 123634"/>
                      <a:gd name="connsiteY8" fmla="*/ 0 h 78769"/>
                      <a:gd name="connsiteX9" fmla="*/ 57150 w 123634"/>
                      <a:gd name="connsiteY9" fmla="*/ 953 h 78769"/>
                      <a:gd name="connsiteX10" fmla="*/ 77248 w 123634"/>
                      <a:gd name="connsiteY10" fmla="*/ 33718 h 78769"/>
                      <a:gd name="connsiteX11" fmla="*/ 100870 w 123634"/>
                      <a:gd name="connsiteY11" fmla="*/ 59817 h 78769"/>
                      <a:gd name="connsiteX12" fmla="*/ 123539 w 123634"/>
                      <a:gd name="connsiteY12" fmla="*/ 78105 h 7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634" h="78769">
                        <a:moveTo>
                          <a:pt x="123634" y="78676"/>
                        </a:moveTo>
                        <a:cubicBezTo>
                          <a:pt x="123072" y="78800"/>
                          <a:pt x="122482" y="78800"/>
                          <a:pt x="121920" y="78676"/>
                        </a:cubicBezTo>
                        <a:cubicBezTo>
                          <a:pt x="115500" y="77848"/>
                          <a:pt x="109137" y="76610"/>
                          <a:pt x="102870" y="74962"/>
                        </a:cubicBezTo>
                        <a:cubicBezTo>
                          <a:pt x="91078" y="71980"/>
                          <a:pt x="79648" y="67732"/>
                          <a:pt x="68771" y="62293"/>
                        </a:cubicBezTo>
                        <a:cubicBezTo>
                          <a:pt x="56321" y="56112"/>
                          <a:pt x="44643" y="48473"/>
                          <a:pt x="34004" y="39529"/>
                        </a:cubicBezTo>
                        <a:cubicBezTo>
                          <a:pt x="26394" y="33204"/>
                          <a:pt x="19374" y="26184"/>
                          <a:pt x="13049" y="18574"/>
                        </a:cubicBezTo>
                        <a:cubicBezTo>
                          <a:pt x="8296" y="12840"/>
                          <a:pt x="3934" y="6801"/>
                          <a:pt x="0" y="476"/>
                        </a:cubicBezTo>
                        <a:cubicBezTo>
                          <a:pt x="0" y="476"/>
                          <a:pt x="0" y="476"/>
                          <a:pt x="0" y="0"/>
                        </a:cubicBezTo>
                        <a:lnTo>
                          <a:pt x="55721" y="0"/>
                        </a:lnTo>
                        <a:cubicBezTo>
                          <a:pt x="56483" y="0"/>
                          <a:pt x="56769" y="0"/>
                          <a:pt x="57150" y="953"/>
                        </a:cubicBezTo>
                        <a:cubicBezTo>
                          <a:pt x="62827" y="12468"/>
                          <a:pt x="69561" y="23432"/>
                          <a:pt x="77248" y="33718"/>
                        </a:cubicBezTo>
                        <a:cubicBezTo>
                          <a:pt x="84334" y="43101"/>
                          <a:pt x="92240" y="51835"/>
                          <a:pt x="100870" y="59817"/>
                        </a:cubicBezTo>
                        <a:cubicBezTo>
                          <a:pt x="107899" y="66532"/>
                          <a:pt x="115491" y="72647"/>
                          <a:pt x="123539" y="78105"/>
                        </a:cubicBez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29094327-2638-85B0-492A-959FF5336703}"/>
                      </a:ext>
                    </a:extLst>
                  </p:cNvPr>
                  <p:cNvSpPr/>
                  <p:nvPr/>
                </p:nvSpPr>
                <p:spPr>
                  <a:xfrm>
                    <a:off x="9932726" y="3586673"/>
                    <a:ext cx="120967" cy="75152"/>
                  </a:xfrm>
                  <a:custGeom>
                    <a:avLst/>
                    <a:gdLst>
                      <a:gd name="connsiteX0" fmla="*/ 120968 w 120967"/>
                      <a:gd name="connsiteY0" fmla="*/ 1333 h 75152"/>
                      <a:gd name="connsiteX1" fmla="*/ 112681 w 120967"/>
                      <a:gd name="connsiteY1" fmla="*/ 7429 h 75152"/>
                      <a:gd name="connsiteX2" fmla="*/ 86106 w 120967"/>
                      <a:gd name="connsiteY2" fmla="*/ 32099 h 75152"/>
                      <a:gd name="connsiteX3" fmla="*/ 58293 w 120967"/>
                      <a:gd name="connsiteY3" fmla="*/ 71818 h 75152"/>
                      <a:gd name="connsiteX4" fmla="*/ 56864 w 120967"/>
                      <a:gd name="connsiteY4" fmla="*/ 74581 h 75152"/>
                      <a:gd name="connsiteX5" fmla="*/ 56007 w 120967"/>
                      <a:gd name="connsiteY5" fmla="*/ 75152 h 75152"/>
                      <a:gd name="connsiteX6" fmla="*/ 0 w 120967"/>
                      <a:gd name="connsiteY6" fmla="*/ 75152 h 75152"/>
                      <a:gd name="connsiteX7" fmla="*/ 120777 w 120967"/>
                      <a:gd name="connsiteY7" fmla="*/ 0 h 75152"/>
                      <a:gd name="connsiteX8" fmla="*/ 120777 w 120967"/>
                      <a:gd name="connsiteY8" fmla="*/ 667 h 7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67" h="75152">
                        <a:moveTo>
                          <a:pt x="120968" y="1333"/>
                        </a:moveTo>
                        <a:lnTo>
                          <a:pt x="112681" y="7429"/>
                        </a:lnTo>
                        <a:cubicBezTo>
                          <a:pt x="103127" y="14869"/>
                          <a:pt x="94240" y="23127"/>
                          <a:pt x="86106" y="32099"/>
                        </a:cubicBezTo>
                        <a:cubicBezTo>
                          <a:pt x="75181" y="44101"/>
                          <a:pt x="65837" y="57455"/>
                          <a:pt x="58293" y="71818"/>
                        </a:cubicBezTo>
                        <a:lnTo>
                          <a:pt x="56864" y="74581"/>
                        </a:lnTo>
                        <a:cubicBezTo>
                          <a:pt x="56645" y="74857"/>
                          <a:pt x="56340" y="75057"/>
                          <a:pt x="56007" y="75152"/>
                        </a:cubicBezTo>
                        <a:lnTo>
                          <a:pt x="0" y="75152"/>
                        </a:lnTo>
                        <a:cubicBezTo>
                          <a:pt x="27775" y="34100"/>
                          <a:pt x="71676" y="6782"/>
                          <a:pt x="120777" y="0"/>
                        </a:cubicBezTo>
                        <a:lnTo>
                          <a:pt x="120777" y="667"/>
                        </a:ln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FC3D30CC-727D-8AAF-983F-E9AD20B36A84}"/>
                      </a:ext>
                    </a:extLst>
                  </p:cNvPr>
                  <p:cNvSpPr/>
                  <p:nvPr/>
                </p:nvSpPr>
                <p:spPr>
                  <a:xfrm>
                    <a:off x="10084173" y="3859469"/>
                    <a:ext cx="58102" cy="62865"/>
                  </a:xfrm>
                  <a:custGeom>
                    <a:avLst/>
                    <a:gdLst>
                      <a:gd name="connsiteX0" fmla="*/ 58103 w 58102"/>
                      <a:gd name="connsiteY0" fmla="*/ 0 h 62865"/>
                      <a:gd name="connsiteX1" fmla="*/ 30956 w 58102"/>
                      <a:gd name="connsiteY1" fmla="*/ 36576 h 62865"/>
                      <a:gd name="connsiteX2" fmla="*/ 0 w 58102"/>
                      <a:gd name="connsiteY2" fmla="*/ 62865 h 62865"/>
                      <a:gd name="connsiteX3" fmla="*/ 0 w 58102"/>
                      <a:gd name="connsiteY3" fmla="*/ 0 h 62865"/>
                    </a:gdLst>
                    <a:ahLst/>
                    <a:cxnLst>
                      <a:cxn ang="0">
                        <a:pos x="connsiteX0" y="connsiteY0"/>
                      </a:cxn>
                      <a:cxn ang="0">
                        <a:pos x="connsiteX1" y="connsiteY1"/>
                      </a:cxn>
                      <a:cxn ang="0">
                        <a:pos x="connsiteX2" y="connsiteY2"/>
                      </a:cxn>
                      <a:cxn ang="0">
                        <a:pos x="connsiteX3" y="connsiteY3"/>
                      </a:cxn>
                    </a:cxnLst>
                    <a:rect l="l" t="t" r="r" b="b"/>
                    <a:pathLst>
                      <a:path w="58102" h="62865">
                        <a:moveTo>
                          <a:pt x="58103" y="0"/>
                        </a:moveTo>
                        <a:cubicBezTo>
                          <a:pt x="50559" y="13240"/>
                          <a:pt x="41443" y="25517"/>
                          <a:pt x="30956" y="36576"/>
                        </a:cubicBezTo>
                        <a:cubicBezTo>
                          <a:pt x="21717" y="46539"/>
                          <a:pt x="11325" y="55369"/>
                          <a:pt x="0" y="62865"/>
                        </a:cubicBezTo>
                        <a:lnTo>
                          <a:pt x="0" y="0"/>
                        </a:ln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A6CCD1B4-93D9-4407-26B1-A8788278020E}"/>
                      </a:ext>
                    </a:extLst>
                  </p:cNvPr>
                  <p:cNvSpPr/>
                  <p:nvPr/>
                </p:nvSpPr>
                <p:spPr>
                  <a:xfrm>
                    <a:off x="10010354" y="3859469"/>
                    <a:ext cx="55721" cy="61721"/>
                  </a:xfrm>
                  <a:custGeom>
                    <a:avLst/>
                    <a:gdLst>
                      <a:gd name="connsiteX0" fmla="*/ 55721 w 55721"/>
                      <a:gd name="connsiteY0" fmla="*/ 0 h 61721"/>
                      <a:gd name="connsiteX1" fmla="*/ 55721 w 55721"/>
                      <a:gd name="connsiteY1" fmla="*/ 61722 h 61721"/>
                      <a:gd name="connsiteX2" fmla="*/ 0 w 55721"/>
                      <a:gd name="connsiteY2" fmla="*/ 0 h 61721"/>
                    </a:gdLst>
                    <a:ahLst/>
                    <a:cxnLst>
                      <a:cxn ang="0">
                        <a:pos x="connsiteX0" y="connsiteY0"/>
                      </a:cxn>
                      <a:cxn ang="0">
                        <a:pos x="connsiteX1" y="connsiteY1"/>
                      </a:cxn>
                      <a:cxn ang="0">
                        <a:pos x="connsiteX2" y="connsiteY2"/>
                      </a:cxn>
                    </a:cxnLst>
                    <a:rect l="l" t="t" r="r" b="b"/>
                    <a:pathLst>
                      <a:path w="55721" h="61721">
                        <a:moveTo>
                          <a:pt x="55721" y="0"/>
                        </a:moveTo>
                        <a:lnTo>
                          <a:pt x="55721" y="61722"/>
                        </a:lnTo>
                        <a:cubicBezTo>
                          <a:pt x="32566" y="45796"/>
                          <a:pt x="13478" y="24651"/>
                          <a:pt x="0" y="0"/>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5F863AD8-6644-806A-9D23-5EF1B1916BD1}"/>
                      </a:ext>
                    </a:extLst>
                  </p:cNvPr>
                  <p:cNvSpPr/>
                  <p:nvPr/>
                </p:nvSpPr>
                <p:spPr>
                  <a:xfrm>
                    <a:off x="10084268" y="3602960"/>
                    <a:ext cx="55721" cy="58769"/>
                  </a:xfrm>
                  <a:custGeom>
                    <a:avLst/>
                    <a:gdLst>
                      <a:gd name="connsiteX0" fmla="*/ 55721 w 55721"/>
                      <a:gd name="connsiteY0" fmla="*/ 58769 h 58769"/>
                      <a:gd name="connsiteX1" fmla="*/ 0 w 55721"/>
                      <a:gd name="connsiteY1" fmla="*/ 58769 h 58769"/>
                      <a:gd name="connsiteX2" fmla="*/ 0 w 55721"/>
                      <a:gd name="connsiteY2" fmla="*/ 0 h 58769"/>
                      <a:gd name="connsiteX3" fmla="*/ 31337 w 55721"/>
                      <a:gd name="connsiteY3" fmla="*/ 26194 h 58769"/>
                      <a:gd name="connsiteX4" fmla="*/ 55721 w 55721"/>
                      <a:gd name="connsiteY4" fmla="*/ 58769 h 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21" h="58769">
                        <a:moveTo>
                          <a:pt x="55721" y="58769"/>
                        </a:moveTo>
                        <a:lnTo>
                          <a:pt x="0" y="58769"/>
                        </a:lnTo>
                        <a:lnTo>
                          <a:pt x="0" y="0"/>
                        </a:lnTo>
                        <a:cubicBezTo>
                          <a:pt x="11468" y="7429"/>
                          <a:pt x="21993" y="16231"/>
                          <a:pt x="31337" y="26194"/>
                        </a:cubicBezTo>
                        <a:cubicBezTo>
                          <a:pt x="40577" y="36176"/>
                          <a:pt x="48749" y="47092"/>
                          <a:pt x="55721" y="58769"/>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B67690D8-E015-E24A-DCB9-7FB530564A76}"/>
                      </a:ext>
                    </a:extLst>
                  </p:cNvPr>
                  <p:cNvSpPr/>
                  <p:nvPr/>
                </p:nvSpPr>
                <p:spPr>
                  <a:xfrm>
                    <a:off x="10012545" y="3604770"/>
                    <a:ext cx="53530" cy="57150"/>
                  </a:xfrm>
                  <a:custGeom>
                    <a:avLst/>
                    <a:gdLst>
                      <a:gd name="connsiteX0" fmla="*/ 53530 w 53530"/>
                      <a:gd name="connsiteY0" fmla="*/ 0 h 57150"/>
                      <a:gd name="connsiteX1" fmla="*/ 53530 w 53530"/>
                      <a:gd name="connsiteY1" fmla="*/ 57150 h 57150"/>
                      <a:gd name="connsiteX2" fmla="*/ 0 w 53530"/>
                      <a:gd name="connsiteY2" fmla="*/ 57150 h 57150"/>
                      <a:gd name="connsiteX3" fmla="*/ 53530 w 53530"/>
                      <a:gd name="connsiteY3" fmla="*/ 0 h 57150"/>
                    </a:gdLst>
                    <a:ahLst/>
                    <a:cxnLst>
                      <a:cxn ang="0">
                        <a:pos x="connsiteX0" y="connsiteY0"/>
                      </a:cxn>
                      <a:cxn ang="0">
                        <a:pos x="connsiteX1" y="connsiteY1"/>
                      </a:cxn>
                      <a:cxn ang="0">
                        <a:pos x="connsiteX2" y="connsiteY2"/>
                      </a:cxn>
                      <a:cxn ang="0">
                        <a:pos x="connsiteX3" y="connsiteY3"/>
                      </a:cxn>
                    </a:cxnLst>
                    <a:rect l="l" t="t" r="r" b="b"/>
                    <a:pathLst>
                      <a:path w="53530" h="57150">
                        <a:moveTo>
                          <a:pt x="53530" y="0"/>
                        </a:moveTo>
                        <a:lnTo>
                          <a:pt x="53530" y="57150"/>
                        </a:lnTo>
                        <a:lnTo>
                          <a:pt x="0" y="57150"/>
                        </a:lnTo>
                        <a:cubicBezTo>
                          <a:pt x="13173" y="34214"/>
                          <a:pt x="31499" y="14640"/>
                          <a:pt x="53530" y="0"/>
                        </a:cubicBezTo>
                        <a:close/>
                      </a:path>
                    </a:pathLst>
                  </a:custGeom>
                  <a:grpFill/>
                  <a:ln w="9525" cap="flat">
                    <a:noFill/>
                    <a:prstDash val="solid"/>
                    <a:miter/>
                  </a:ln>
                </p:spPr>
                <p:txBody>
                  <a:bodyPr rtlCol="0" anchor="ctr"/>
                  <a:lstStyle/>
                  <a:p>
                    <a:endParaRPr lang="zh-CN" altLang="en-US"/>
                  </a:p>
                </p:txBody>
              </p:sp>
            </p:grpSp>
            <p:sp>
              <p:nvSpPr>
                <p:cNvPr id="368" name="任意多边形: 形状 367">
                  <a:extLst>
                    <a:ext uri="{FF2B5EF4-FFF2-40B4-BE49-F238E27FC236}">
                      <a16:creationId xmlns:a16="http://schemas.microsoft.com/office/drawing/2014/main" id="{8D86795F-1234-60C6-103A-18C5940B0D9D}"/>
                    </a:ext>
                  </a:extLst>
                </p:cNvPr>
                <p:cNvSpPr/>
                <p:nvPr/>
              </p:nvSpPr>
              <p:spPr>
                <a:xfrm rot="-4249200">
                  <a:off x="10693559" y="2820729"/>
                  <a:ext cx="351472" cy="346138"/>
                </a:xfrm>
                <a:custGeom>
                  <a:avLst/>
                  <a:gdLst>
                    <a:gd name="connsiteX0" fmla="*/ 351472 w 351472"/>
                    <a:gd name="connsiteY0" fmla="*/ 173069 h 346138"/>
                    <a:gd name="connsiteX1" fmla="*/ 175736 w 351472"/>
                    <a:gd name="connsiteY1" fmla="*/ 346139 h 346138"/>
                    <a:gd name="connsiteX2" fmla="*/ 0 w 351472"/>
                    <a:gd name="connsiteY2" fmla="*/ 173069 h 346138"/>
                    <a:gd name="connsiteX3" fmla="*/ 175736 w 351472"/>
                    <a:gd name="connsiteY3" fmla="*/ 0 h 346138"/>
                    <a:gd name="connsiteX4" fmla="*/ 351472 w 351472"/>
                    <a:gd name="connsiteY4" fmla="*/ 173069 h 346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72" h="346138">
                      <a:moveTo>
                        <a:pt x="351472" y="173069"/>
                      </a:moveTo>
                      <a:cubicBezTo>
                        <a:pt x="351472" y="268653"/>
                        <a:pt x="272793" y="346139"/>
                        <a:pt x="175736" y="346139"/>
                      </a:cubicBezTo>
                      <a:cubicBezTo>
                        <a:pt x="78679" y="346139"/>
                        <a:pt x="0" y="268653"/>
                        <a:pt x="0" y="173069"/>
                      </a:cubicBezTo>
                      <a:cubicBezTo>
                        <a:pt x="0" y="77486"/>
                        <a:pt x="78679" y="0"/>
                        <a:pt x="175736" y="0"/>
                      </a:cubicBezTo>
                      <a:cubicBezTo>
                        <a:pt x="272793" y="0"/>
                        <a:pt x="351472" y="77486"/>
                        <a:pt x="351472" y="173069"/>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AAA34914-87CA-0833-8ED3-FA4B41687DD8}"/>
                    </a:ext>
                  </a:extLst>
                </p:cNvPr>
                <p:cNvSpPr/>
                <p:nvPr/>
              </p:nvSpPr>
              <p:spPr>
                <a:xfrm>
                  <a:off x="10733961" y="2856856"/>
                  <a:ext cx="270430" cy="273675"/>
                </a:xfrm>
                <a:custGeom>
                  <a:avLst/>
                  <a:gdLst>
                    <a:gd name="connsiteX0" fmla="*/ 270423 w 270430"/>
                    <a:gd name="connsiteY0" fmla="*/ 134599 h 273675"/>
                    <a:gd name="connsiteX1" fmla="*/ 136120 w 270430"/>
                    <a:gd name="connsiteY1" fmla="*/ 273664 h 273675"/>
                    <a:gd name="connsiteX2" fmla="*/ 18 w 270430"/>
                    <a:gd name="connsiteY2" fmla="*/ 140991 h 273675"/>
                    <a:gd name="connsiteX3" fmla="*/ 8 w 270430"/>
                    <a:gd name="connsiteY3" fmla="*/ 139076 h 273675"/>
                    <a:gd name="connsiteX4" fmla="*/ 134310 w 270430"/>
                    <a:gd name="connsiteY4" fmla="*/ 11 h 273675"/>
                    <a:gd name="connsiteX5" fmla="*/ 270413 w 270430"/>
                    <a:gd name="connsiteY5" fmla="*/ 132685 h 273675"/>
                    <a:gd name="connsiteX6" fmla="*/ 270423 w 270430"/>
                    <a:gd name="connsiteY6" fmla="*/ 134599 h 27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30" h="273675">
                      <a:moveTo>
                        <a:pt x="270423" y="134599"/>
                      </a:moveTo>
                      <a:cubicBezTo>
                        <a:pt x="271223" y="209885"/>
                        <a:pt x="211387" y="271845"/>
                        <a:pt x="136120" y="273664"/>
                      </a:cubicBezTo>
                      <a:cubicBezTo>
                        <a:pt x="61902" y="274607"/>
                        <a:pt x="970" y="215209"/>
                        <a:pt x="18" y="140991"/>
                      </a:cubicBezTo>
                      <a:cubicBezTo>
                        <a:pt x="8" y="140352"/>
                        <a:pt x="8" y="139714"/>
                        <a:pt x="8" y="139076"/>
                      </a:cubicBezTo>
                      <a:cubicBezTo>
                        <a:pt x="-792" y="63790"/>
                        <a:pt x="59044" y="1830"/>
                        <a:pt x="134310" y="11"/>
                      </a:cubicBezTo>
                      <a:cubicBezTo>
                        <a:pt x="208529" y="-932"/>
                        <a:pt x="269461" y="58466"/>
                        <a:pt x="270413" y="132685"/>
                      </a:cubicBezTo>
                      <a:cubicBezTo>
                        <a:pt x="270423" y="133323"/>
                        <a:pt x="270423" y="133961"/>
                        <a:pt x="270423" y="134599"/>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CF9B14B7-1405-5B75-F781-BBE6A0427B60}"/>
                    </a:ext>
                  </a:extLst>
                </p:cNvPr>
                <p:cNvSpPr/>
                <p:nvPr/>
              </p:nvSpPr>
              <p:spPr>
                <a:xfrm>
                  <a:off x="10771682" y="2895054"/>
                  <a:ext cx="194987" cy="197277"/>
                </a:xfrm>
                <a:custGeom>
                  <a:avLst/>
                  <a:gdLst>
                    <a:gd name="connsiteX0" fmla="*/ 194982 w 194987"/>
                    <a:gd name="connsiteY0" fmla="*/ 97068 h 197277"/>
                    <a:gd name="connsiteX1" fmla="*/ 98113 w 194987"/>
                    <a:gd name="connsiteY1" fmla="*/ 197271 h 197277"/>
                    <a:gd name="connsiteX2" fmla="*/ 14 w 194987"/>
                    <a:gd name="connsiteY2" fmla="*/ 101459 h 197277"/>
                    <a:gd name="connsiteX3" fmla="*/ 5 w 194987"/>
                    <a:gd name="connsiteY3" fmla="*/ 100211 h 197277"/>
                    <a:gd name="connsiteX4" fmla="*/ 96874 w 194987"/>
                    <a:gd name="connsiteY4" fmla="*/ 8 h 197277"/>
                    <a:gd name="connsiteX5" fmla="*/ 194972 w 194987"/>
                    <a:gd name="connsiteY5" fmla="*/ 95630 h 197277"/>
                    <a:gd name="connsiteX6" fmla="*/ 194982 w 194987"/>
                    <a:gd name="connsiteY6" fmla="*/ 97068 h 1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987" h="197277">
                      <a:moveTo>
                        <a:pt x="194982" y="97068"/>
                      </a:moveTo>
                      <a:cubicBezTo>
                        <a:pt x="195572" y="151360"/>
                        <a:pt x="152386" y="196023"/>
                        <a:pt x="98113" y="197271"/>
                      </a:cubicBezTo>
                      <a:cubicBezTo>
                        <a:pt x="44563" y="197900"/>
                        <a:pt x="643" y="155008"/>
                        <a:pt x="14" y="101459"/>
                      </a:cubicBezTo>
                      <a:cubicBezTo>
                        <a:pt x="5" y="101040"/>
                        <a:pt x="5" y="100630"/>
                        <a:pt x="5" y="100211"/>
                      </a:cubicBezTo>
                      <a:cubicBezTo>
                        <a:pt x="-529" y="45947"/>
                        <a:pt x="42620" y="1304"/>
                        <a:pt x="96874" y="8"/>
                      </a:cubicBezTo>
                      <a:cubicBezTo>
                        <a:pt x="150367" y="-678"/>
                        <a:pt x="194286" y="42137"/>
                        <a:pt x="194972" y="95630"/>
                      </a:cubicBezTo>
                      <a:cubicBezTo>
                        <a:pt x="194982" y="96106"/>
                        <a:pt x="194982" y="96592"/>
                        <a:pt x="194982" y="97068"/>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C96098C9-0398-82FE-527D-53F3C8554065}"/>
                    </a:ext>
                  </a:extLst>
                </p:cNvPr>
                <p:cNvSpPr/>
                <p:nvPr/>
              </p:nvSpPr>
              <p:spPr>
                <a:xfrm>
                  <a:off x="10809878" y="2933634"/>
                  <a:ext cx="118689" cy="120120"/>
                </a:xfrm>
                <a:custGeom>
                  <a:avLst/>
                  <a:gdLst>
                    <a:gd name="connsiteX0" fmla="*/ 118687 w 118689"/>
                    <a:gd name="connsiteY0" fmla="*/ 59060 h 120120"/>
                    <a:gd name="connsiteX1" fmla="*/ 59727 w 118689"/>
                    <a:gd name="connsiteY1" fmla="*/ 120115 h 120120"/>
                    <a:gd name="connsiteX2" fmla="*/ 5 w 118689"/>
                    <a:gd name="connsiteY2" fmla="*/ 61927 h 120120"/>
                    <a:gd name="connsiteX3" fmla="*/ 5 w 118689"/>
                    <a:gd name="connsiteY3" fmla="*/ 61060 h 120120"/>
                    <a:gd name="connsiteX4" fmla="*/ 58965 w 118689"/>
                    <a:gd name="connsiteY4" fmla="*/ 5 h 120120"/>
                    <a:gd name="connsiteX5" fmla="*/ 118677 w 118689"/>
                    <a:gd name="connsiteY5" fmla="*/ 58193 h 120120"/>
                    <a:gd name="connsiteX6" fmla="*/ 118687 w 118689"/>
                    <a:gd name="connsiteY6" fmla="*/ 59060 h 12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89" h="120120">
                      <a:moveTo>
                        <a:pt x="118687" y="59060"/>
                      </a:moveTo>
                      <a:cubicBezTo>
                        <a:pt x="119011" y="92102"/>
                        <a:pt x="92760" y="119287"/>
                        <a:pt x="59727" y="120115"/>
                      </a:cubicBezTo>
                      <a:cubicBezTo>
                        <a:pt x="27170" y="120534"/>
                        <a:pt x="434" y="94483"/>
                        <a:pt x="5" y="61927"/>
                      </a:cubicBezTo>
                      <a:cubicBezTo>
                        <a:pt x="5" y="61632"/>
                        <a:pt x="5" y="61346"/>
                        <a:pt x="5" y="61060"/>
                      </a:cubicBezTo>
                      <a:cubicBezTo>
                        <a:pt x="-423" y="27980"/>
                        <a:pt x="25885" y="738"/>
                        <a:pt x="58965" y="5"/>
                      </a:cubicBezTo>
                      <a:cubicBezTo>
                        <a:pt x="91521" y="-414"/>
                        <a:pt x="118258" y="25637"/>
                        <a:pt x="118677" y="58193"/>
                      </a:cubicBezTo>
                      <a:cubicBezTo>
                        <a:pt x="118687" y="58488"/>
                        <a:pt x="118687" y="58774"/>
                        <a:pt x="118687" y="59060"/>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1401FCFD-2946-E66E-89B2-C6D14A2E9164}"/>
                    </a:ext>
                  </a:extLst>
                </p:cNvPr>
                <p:cNvSpPr/>
                <p:nvPr/>
              </p:nvSpPr>
              <p:spPr>
                <a:xfrm>
                  <a:off x="10842742" y="2966973"/>
                  <a:ext cx="52866" cy="53440"/>
                </a:xfrm>
                <a:custGeom>
                  <a:avLst/>
                  <a:gdLst>
                    <a:gd name="connsiteX0" fmla="*/ 52865 w 52866"/>
                    <a:gd name="connsiteY0" fmla="*/ 26292 h 53440"/>
                    <a:gd name="connsiteX1" fmla="*/ 26672 w 52866"/>
                    <a:gd name="connsiteY1" fmla="*/ 53438 h 53440"/>
                    <a:gd name="connsiteX2" fmla="*/ 2 w 52866"/>
                    <a:gd name="connsiteY2" fmla="*/ 27530 h 53440"/>
                    <a:gd name="connsiteX3" fmla="*/ 2 w 52866"/>
                    <a:gd name="connsiteY3" fmla="*/ 27149 h 53440"/>
                    <a:gd name="connsiteX4" fmla="*/ 26290 w 52866"/>
                    <a:gd name="connsiteY4" fmla="*/ 3 h 53440"/>
                    <a:gd name="connsiteX5" fmla="*/ 52865 w 52866"/>
                    <a:gd name="connsiteY5" fmla="*/ 25815 h 53440"/>
                    <a:gd name="connsiteX6" fmla="*/ 52865 w 52866"/>
                    <a:gd name="connsiteY6" fmla="*/ 26292 h 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66" h="53440">
                      <a:moveTo>
                        <a:pt x="52865" y="26292"/>
                      </a:moveTo>
                      <a:cubicBezTo>
                        <a:pt x="53027" y="40979"/>
                        <a:pt x="41359" y="53076"/>
                        <a:pt x="26672" y="53438"/>
                      </a:cubicBezTo>
                      <a:cubicBezTo>
                        <a:pt x="12156" y="53648"/>
                        <a:pt x="211" y="42046"/>
                        <a:pt x="2" y="27530"/>
                      </a:cubicBezTo>
                      <a:cubicBezTo>
                        <a:pt x="2" y="27406"/>
                        <a:pt x="2" y="27273"/>
                        <a:pt x="2" y="27149"/>
                      </a:cubicBezTo>
                      <a:cubicBezTo>
                        <a:pt x="-160" y="12423"/>
                        <a:pt x="11565" y="317"/>
                        <a:pt x="26290" y="3"/>
                      </a:cubicBezTo>
                      <a:cubicBezTo>
                        <a:pt x="40759" y="-207"/>
                        <a:pt x="52656" y="11347"/>
                        <a:pt x="52865" y="25815"/>
                      </a:cubicBezTo>
                      <a:cubicBezTo>
                        <a:pt x="52865" y="25968"/>
                        <a:pt x="52865" y="26130"/>
                        <a:pt x="52865" y="26292"/>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2CA402A9-7B25-45B3-1D04-8E420596B557}"/>
                    </a:ext>
                  </a:extLst>
                </p:cNvPr>
                <p:cNvSpPr/>
                <p:nvPr/>
              </p:nvSpPr>
              <p:spPr>
                <a:xfrm>
                  <a:off x="10686343" y="2896205"/>
                  <a:ext cx="182880" cy="98012"/>
                </a:xfrm>
                <a:custGeom>
                  <a:avLst/>
                  <a:gdLst>
                    <a:gd name="connsiteX0" fmla="*/ 181451 w 182880"/>
                    <a:gd name="connsiteY0" fmla="*/ 98012 h 98012"/>
                    <a:gd name="connsiteX1" fmla="*/ 0 w 182880"/>
                    <a:gd name="connsiteY1" fmla="*/ 2667 h 98012"/>
                    <a:gd name="connsiteX2" fmla="*/ 1334 w 182880"/>
                    <a:gd name="connsiteY2" fmla="*/ 0 h 98012"/>
                    <a:gd name="connsiteX3" fmla="*/ 182880 w 182880"/>
                    <a:gd name="connsiteY3" fmla="*/ 95441 h 98012"/>
                    <a:gd name="connsiteX4" fmla="*/ 181451 w 182880"/>
                    <a:gd name="connsiteY4" fmla="*/ 98012 h 98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 h="98012">
                      <a:moveTo>
                        <a:pt x="181451" y="98012"/>
                      </a:moveTo>
                      <a:lnTo>
                        <a:pt x="0" y="2667"/>
                      </a:lnTo>
                      <a:lnTo>
                        <a:pt x="1334" y="0"/>
                      </a:lnTo>
                      <a:lnTo>
                        <a:pt x="182880" y="95441"/>
                      </a:lnTo>
                      <a:lnTo>
                        <a:pt x="181451" y="98012"/>
                      </a:ln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63789305-94E8-57CA-D7C5-214A7E14454E}"/>
                    </a:ext>
                  </a:extLst>
                </p:cNvPr>
                <p:cNvSpPr/>
                <p:nvPr/>
              </p:nvSpPr>
              <p:spPr>
                <a:xfrm>
                  <a:off x="10652530" y="2887633"/>
                  <a:ext cx="35433" cy="15811"/>
                </a:xfrm>
                <a:custGeom>
                  <a:avLst/>
                  <a:gdLst>
                    <a:gd name="connsiteX0" fmla="*/ 23050 w 35433"/>
                    <a:gd name="connsiteY0" fmla="*/ 15812 h 15811"/>
                    <a:gd name="connsiteX1" fmla="*/ 23717 w 35433"/>
                    <a:gd name="connsiteY1" fmla="*/ 15526 h 15811"/>
                    <a:gd name="connsiteX2" fmla="*/ 35433 w 35433"/>
                    <a:gd name="connsiteY2" fmla="*/ 12001 h 15811"/>
                    <a:gd name="connsiteX3" fmla="*/ 12478 w 35433"/>
                    <a:gd name="connsiteY3" fmla="*/ 0 h 15811"/>
                    <a:gd name="connsiteX4" fmla="*/ 0 w 35433"/>
                    <a:gd name="connsiteY4" fmla="*/ 3810 h 15811"/>
                    <a:gd name="connsiteX5" fmla="*/ 23050 w 35433"/>
                    <a:gd name="connsiteY5" fmla="*/ 15812 h 1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33" h="15811">
                      <a:moveTo>
                        <a:pt x="23050" y="15812"/>
                      </a:moveTo>
                      <a:lnTo>
                        <a:pt x="23717" y="15526"/>
                      </a:lnTo>
                      <a:lnTo>
                        <a:pt x="35433" y="12001"/>
                      </a:lnTo>
                      <a:lnTo>
                        <a:pt x="12478" y="0"/>
                      </a:lnTo>
                      <a:lnTo>
                        <a:pt x="0" y="3810"/>
                      </a:lnTo>
                      <a:lnTo>
                        <a:pt x="23050" y="15812"/>
                      </a:ln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4CEF38F2-8888-8069-D5B8-6EC4F61262AB}"/>
                    </a:ext>
                  </a:extLst>
                </p:cNvPr>
                <p:cNvSpPr/>
                <p:nvPr/>
              </p:nvSpPr>
              <p:spPr>
                <a:xfrm>
                  <a:off x="10662245" y="2872964"/>
                  <a:ext cx="27050" cy="24003"/>
                </a:xfrm>
                <a:custGeom>
                  <a:avLst/>
                  <a:gdLst>
                    <a:gd name="connsiteX0" fmla="*/ 0 w 27050"/>
                    <a:gd name="connsiteY0" fmla="*/ 0 h 24003"/>
                    <a:gd name="connsiteX1" fmla="*/ 4096 w 27050"/>
                    <a:gd name="connsiteY1" fmla="*/ 12097 h 24003"/>
                    <a:gd name="connsiteX2" fmla="*/ 27051 w 27050"/>
                    <a:gd name="connsiteY2" fmla="*/ 24003 h 24003"/>
                    <a:gd name="connsiteX3" fmla="*/ 22955 w 27050"/>
                    <a:gd name="connsiteY3" fmla="*/ 12002 h 24003"/>
                  </a:gdLst>
                  <a:ahLst/>
                  <a:cxnLst>
                    <a:cxn ang="0">
                      <a:pos x="connsiteX0" y="connsiteY0"/>
                    </a:cxn>
                    <a:cxn ang="0">
                      <a:pos x="connsiteX1" y="connsiteY1"/>
                    </a:cxn>
                    <a:cxn ang="0">
                      <a:pos x="connsiteX2" y="connsiteY2"/>
                    </a:cxn>
                    <a:cxn ang="0">
                      <a:pos x="connsiteX3" y="connsiteY3"/>
                    </a:cxn>
                  </a:cxnLst>
                  <a:rect l="l" t="t" r="r" b="b"/>
                  <a:pathLst>
                    <a:path w="27050" h="24003">
                      <a:moveTo>
                        <a:pt x="0" y="0"/>
                      </a:moveTo>
                      <a:lnTo>
                        <a:pt x="4096" y="12097"/>
                      </a:lnTo>
                      <a:lnTo>
                        <a:pt x="27051" y="24003"/>
                      </a:lnTo>
                      <a:cubicBezTo>
                        <a:pt x="25232" y="20174"/>
                        <a:pt x="23860" y="16145"/>
                        <a:pt x="22955" y="12002"/>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4C5964F4-C319-53B4-7A72-309007FFFEEC}"/>
                    </a:ext>
                  </a:extLst>
                </p:cNvPr>
                <p:cNvSpPr/>
                <p:nvPr/>
              </p:nvSpPr>
              <p:spPr>
                <a:xfrm>
                  <a:off x="10857222" y="2980597"/>
                  <a:ext cx="17525" cy="18764"/>
                </a:xfrm>
                <a:custGeom>
                  <a:avLst/>
                  <a:gdLst>
                    <a:gd name="connsiteX0" fmla="*/ 17526 w 17525"/>
                    <a:gd name="connsiteY0" fmla="*/ 10096 h 18764"/>
                    <a:gd name="connsiteX1" fmla="*/ 12763 w 17525"/>
                    <a:gd name="connsiteY1" fmla="*/ 18764 h 18764"/>
                    <a:gd name="connsiteX2" fmla="*/ 0 w 17525"/>
                    <a:gd name="connsiteY2" fmla="*/ 17621 h 18764"/>
                    <a:gd name="connsiteX3" fmla="*/ 8382 w 17525"/>
                    <a:gd name="connsiteY3" fmla="*/ 10763 h 18764"/>
                    <a:gd name="connsiteX4" fmla="*/ 9239 w 17525"/>
                    <a:gd name="connsiteY4" fmla="*/ 0 h 18764"/>
                    <a:gd name="connsiteX5" fmla="*/ 17526 w 17525"/>
                    <a:gd name="connsiteY5" fmla="*/ 10096 h 1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25" h="18764">
                      <a:moveTo>
                        <a:pt x="17526" y="10096"/>
                      </a:moveTo>
                      <a:lnTo>
                        <a:pt x="12763" y="18764"/>
                      </a:lnTo>
                      <a:lnTo>
                        <a:pt x="0" y="17621"/>
                      </a:lnTo>
                      <a:lnTo>
                        <a:pt x="8382" y="10763"/>
                      </a:lnTo>
                      <a:lnTo>
                        <a:pt x="9239" y="0"/>
                      </a:lnTo>
                      <a:lnTo>
                        <a:pt x="17526" y="10096"/>
                      </a:ln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3431D8EC-5283-70EA-AF5F-6383DC7082CD}"/>
                    </a:ext>
                  </a:extLst>
                </p:cNvPr>
                <p:cNvSpPr/>
                <p:nvPr/>
              </p:nvSpPr>
              <p:spPr>
                <a:xfrm>
                  <a:off x="11254224" y="3144617"/>
                  <a:ext cx="33909" cy="217931"/>
                </a:xfrm>
                <a:custGeom>
                  <a:avLst/>
                  <a:gdLst>
                    <a:gd name="connsiteX0" fmla="*/ 0 w 33909"/>
                    <a:gd name="connsiteY0" fmla="*/ 0 h 217931"/>
                    <a:gd name="connsiteX1" fmla="*/ 33909 w 33909"/>
                    <a:gd name="connsiteY1" fmla="*/ 0 h 217931"/>
                    <a:gd name="connsiteX2" fmla="*/ 33909 w 33909"/>
                    <a:gd name="connsiteY2" fmla="*/ 217932 h 217931"/>
                    <a:gd name="connsiteX3" fmla="*/ 0 w 33909"/>
                    <a:gd name="connsiteY3" fmla="*/ 217932 h 217931"/>
                  </a:gdLst>
                  <a:ahLst/>
                  <a:cxnLst>
                    <a:cxn ang="0">
                      <a:pos x="connsiteX0" y="connsiteY0"/>
                    </a:cxn>
                    <a:cxn ang="0">
                      <a:pos x="connsiteX1" y="connsiteY1"/>
                    </a:cxn>
                    <a:cxn ang="0">
                      <a:pos x="connsiteX2" y="connsiteY2"/>
                    </a:cxn>
                    <a:cxn ang="0">
                      <a:pos x="connsiteX3" y="connsiteY3"/>
                    </a:cxn>
                  </a:cxnLst>
                  <a:rect l="l" t="t" r="r" b="b"/>
                  <a:pathLst>
                    <a:path w="33909" h="217931">
                      <a:moveTo>
                        <a:pt x="0" y="0"/>
                      </a:moveTo>
                      <a:lnTo>
                        <a:pt x="33909" y="0"/>
                      </a:lnTo>
                      <a:lnTo>
                        <a:pt x="33909" y="217932"/>
                      </a:lnTo>
                      <a:lnTo>
                        <a:pt x="0" y="217932"/>
                      </a:ln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170F7DC4-5F43-06CA-2488-7A076D5029DD}"/>
                    </a:ext>
                  </a:extLst>
                </p:cNvPr>
                <p:cNvSpPr/>
                <p:nvPr/>
              </p:nvSpPr>
              <p:spPr>
                <a:xfrm>
                  <a:off x="11312517" y="3180908"/>
                  <a:ext cx="33909" cy="181736"/>
                </a:xfrm>
                <a:custGeom>
                  <a:avLst/>
                  <a:gdLst>
                    <a:gd name="connsiteX0" fmla="*/ 0 w 33909"/>
                    <a:gd name="connsiteY0" fmla="*/ 0 h 181736"/>
                    <a:gd name="connsiteX1" fmla="*/ 33909 w 33909"/>
                    <a:gd name="connsiteY1" fmla="*/ 0 h 181736"/>
                    <a:gd name="connsiteX2" fmla="*/ 33909 w 33909"/>
                    <a:gd name="connsiteY2" fmla="*/ 181737 h 181736"/>
                    <a:gd name="connsiteX3" fmla="*/ 0 w 33909"/>
                    <a:gd name="connsiteY3" fmla="*/ 181737 h 181736"/>
                  </a:gdLst>
                  <a:ahLst/>
                  <a:cxnLst>
                    <a:cxn ang="0">
                      <a:pos x="connsiteX0" y="connsiteY0"/>
                    </a:cxn>
                    <a:cxn ang="0">
                      <a:pos x="connsiteX1" y="connsiteY1"/>
                    </a:cxn>
                    <a:cxn ang="0">
                      <a:pos x="connsiteX2" y="connsiteY2"/>
                    </a:cxn>
                    <a:cxn ang="0">
                      <a:pos x="connsiteX3" y="connsiteY3"/>
                    </a:cxn>
                  </a:cxnLst>
                  <a:rect l="l" t="t" r="r" b="b"/>
                  <a:pathLst>
                    <a:path w="33909" h="181736">
                      <a:moveTo>
                        <a:pt x="0" y="0"/>
                      </a:moveTo>
                      <a:lnTo>
                        <a:pt x="33909" y="0"/>
                      </a:lnTo>
                      <a:lnTo>
                        <a:pt x="33909" y="181737"/>
                      </a:lnTo>
                      <a:lnTo>
                        <a:pt x="0" y="181737"/>
                      </a:ln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50C99133-3D4E-8DA9-1B13-E9DE7EEAB4AB}"/>
                    </a:ext>
                  </a:extLst>
                </p:cNvPr>
                <p:cNvSpPr/>
                <p:nvPr/>
              </p:nvSpPr>
              <p:spPr>
                <a:xfrm>
                  <a:off x="11370715" y="3246916"/>
                  <a:ext cx="33909" cy="115633"/>
                </a:xfrm>
                <a:custGeom>
                  <a:avLst/>
                  <a:gdLst>
                    <a:gd name="connsiteX0" fmla="*/ 0 w 33909"/>
                    <a:gd name="connsiteY0" fmla="*/ 0 h 115633"/>
                    <a:gd name="connsiteX1" fmla="*/ 33909 w 33909"/>
                    <a:gd name="connsiteY1" fmla="*/ 0 h 115633"/>
                    <a:gd name="connsiteX2" fmla="*/ 33909 w 33909"/>
                    <a:gd name="connsiteY2" fmla="*/ 115634 h 115633"/>
                    <a:gd name="connsiteX3" fmla="*/ 0 w 33909"/>
                    <a:gd name="connsiteY3" fmla="*/ 115634 h 115633"/>
                  </a:gdLst>
                  <a:ahLst/>
                  <a:cxnLst>
                    <a:cxn ang="0">
                      <a:pos x="connsiteX0" y="connsiteY0"/>
                    </a:cxn>
                    <a:cxn ang="0">
                      <a:pos x="connsiteX1" y="connsiteY1"/>
                    </a:cxn>
                    <a:cxn ang="0">
                      <a:pos x="connsiteX2" y="connsiteY2"/>
                    </a:cxn>
                    <a:cxn ang="0">
                      <a:pos x="connsiteX3" y="connsiteY3"/>
                    </a:cxn>
                  </a:cxnLst>
                  <a:rect l="l" t="t" r="r" b="b"/>
                  <a:pathLst>
                    <a:path w="33909" h="115633">
                      <a:moveTo>
                        <a:pt x="0" y="0"/>
                      </a:moveTo>
                      <a:lnTo>
                        <a:pt x="33909" y="0"/>
                      </a:lnTo>
                      <a:lnTo>
                        <a:pt x="33909" y="115634"/>
                      </a:lnTo>
                      <a:lnTo>
                        <a:pt x="0" y="115634"/>
                      </a:ln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D6D5B42E-4EAC-F4FB-7F3A-82FCD4A0BE9A}"/>
                    </a:ext>
                  </a:extLst>
                </p:cNvPr>
                <p:cNvSpPr/>
                <p:nvPr/>
              </p:nvSpPr>
              <p:spPr>
                <a:xfrm>
                  <a:off x="11429008" y="3177669"/>
                  <a:ext cx="33909" cy="184880"/>
                </a:xfrm>
                <a:custGeom>
                  <a:avLst/>
                  <a:gdLst>
                    <a:gd name="connsiteX0" fmla="*/ 0 w 33909"/>
                    <a:gd name="connsiteY0" fmla="*/ 0 h 184880"/>
                    <a:gd name="connsiteX1" fmla="*/ 33909 w 33909"/>
                    <a:gd name="connsiteY1" fmla="*/ 0 h 184880"/>
                    <a:gd name="connsiteX2" fmla="*/ 33909 w 33909"/>
                    <a:gd name="connsiteY2" fmla="*/ 184880 h 184880"/>
                    <a:gd name="connsiteX3" fmla="*/ 0 w 33909"/>
                    <a:gd name="connsiteY3" fmla="*/ 184880 h 184880"/>
                  </a:gdLst>
                  <a:ahLst/>
                  <a:cxnLst>
                    <a:cxn ang="0">
                      <a:pos x="connsiteX0" y="connsiteY0"/>
                    </a:cxn>
                    <a:cxn ang="0">
                      <a:pos x="connsiteX1" y="connsiteY1"/>
                    </a:cxn>
                    <a:cxn ang="0">
                      <a:pos x="connsiteX2" y="connsiteY2"/>
                    </a:cxn>
                    <a:cxn ang="0">
                      <a:pos x="connsiteX3" y="connsiteY3"/>
                    </a:cxn>
                  </a:cxnLst>
                  <a:rect l="l" t="t" r="r" b="b"/>
                  <a:pathLst>
                    <a:path w="33909" h="184880">
                      <a:moveTo>
                        <a:pt x="0" y="0"/>
                      </a:moveTo>
                      <a:lnTo>
                        <a:pt x="33909" y="0"/>
                      </a:lnTo>
                      <a:lnTo>
                        <a:pt x="33909" y="184880"/>
                      </a:lnTo>
                      <a:lnTo>
                        <a:pt x="0" y="184880"/>
                      </a:ln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8E60932D-B7C1-B8F9-A9E4-4F2CD1E163EE}"/>
                    </a:ext>
                  </a:extLst>
                </p:cNvPr>
                <p:cNvSpPr/>
                <p:nvPr/>
              </p:nvSpPr>
              <p:spPr>
                <a:xfrm>
                  <a:off x="11487206" y="3208054"/>
                  <a:ext cx="33909" cy="154495"/>
                </a:xfrm>
                <a:custGeom>
                  <a:avLst/>
                  <a:gdLst>
                    <a:gd name="connsiteX0" fmla="*/ 0 w 33909"/>
                    <a:gd name="connsiteY0" fmla="*/ 0 h 154495"/>
                    <a:gd name="connsiteX1" fmla="*/ 33909 w 33909"/>
                    <a:gd name="connsiteY1" fmla="*/ 0 h 154495"/>
                    <a:gd name="connsiteX2" fmla="*/ 33909 w 33909"/>
                    <a:gd name="connsiteY2" fmla="*/ 154496 h 154495"/>
                    <a:gd name="connsiteX3" fmla="*/ 0 w 33909"/>
                    <a:gd name="connsiteY3" fmla="*/ 154496 h 154495"/>
                  </a:gdLst>
                  <a:ahLst/>
                  <a:cxnLst>
                    <a:cxn ang="0">
                      <a:pos x="connsiteX0" y="connsiteY0"/>
                    </a:cxn>
                    <a:cxn ang="0">
                      <a:pos x="connsiteX1" y="connsiteY1"/>
                    </a:cxn>
                    <a:cxn ang="0">
                      <a:pos x="connsiteX2" y="connsiteY2"/>
                    </a:cxn>
                    <a:cxn ang="0">
                      <a:pos x="connsiteX3" y="connsiteY3"/>
                    </a:cxn>
                  </a:cxnLst>
                  <a:rect l="l" t="t" r="r" b="b"/>
                  <a:pathLst>
                    <a:path w="33909" h="154495">
                      <a:moveTo>
                        <a:pt x="0" y="0"/>
                      </a:moveTo>
                      <a:lnTo>
                        <a:pt x="33909" y="0"/>
                      </a:lnTo>
                      <a:lnTo>
                        <a:pt x="33909" y="154496"/>
                      </a:lnTo>
                      <a:lnTo>
                        <a:pt x="0" y="154496"/>
                      </a:ln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88E40DD1-F4AB-AD0C-CE11-DDB6C9F63F94}"/>
                    </a:ext>
                  </a:extLst>
                </p:cNvPr>
                <p:cNvSpPr/>
                <p:nvPr/>
              </p:nvSpPr>
              <p:spPr>
                <a:xfrm>
                  <a:off x="11545499" y="3114233"/>
                  <a:ext cx="33909" cy="248316"/>
                </a:xfrm>
                <a:custGeom>
                  <a:avLst/>
                  <a:gdLst>
                    <a:gd name="connsiteX0" fmla="*/ 0 w 33909"/>
                    <a:gd name="connsiteY0" fmla="*/ 0 h 248316"/>
                    <a:gd name="connsiteX1" fmla="*/ 33909 w 33909"/>
                    <a:gd name="connsiteY1" fmla="*/ 0 h 248316"/>
                    <a:gd name="connsiteX2" fmla="*/ 33909 w 33909"/>
                    <a:gd name="connsiteY2" fmla="*/ 248317 h 248316"/>
                    <a:gd name="connsiteX3" fmla="*/ 0 w 33909"/>
                    <a:gd name="connsiteY3" fmla="*/ 248317 h 248316"/>
                  </a:gdLst>
                  <a:ahLst/>
                  <a:cxnLst>
                    <a:cxn ang="0">
                      <a:pos x="connsiteX0" y="connsiteY0"/>
                    </a:cxn>
                    <a:cxn ang="0">
                      <a:pos x="connsiteX1" y="connsiteY1"/>
                    </a:cxn>
                    <a:cxn ang="0">
                      <a:pos x="connsiteX2" y="connsiteY2"/>
                    </a:cxn>
                    <a:cxn ang="0">
                      <a:pos x="connsiteX3" y="connsiteY3"/>
                    </a:cxn>
                  </a:cxnLst>
                  <a:rect l="l" t="t" r="r" b="b"/>
                  <a:pathLst>
                    <a:path w="33909" h="248316">
                      <a:moveTo>
                        <a:pt x="0" y="0"/>
                      </a:moveTo>
                      <a:lnTo>
                        <a:pt x="33909" y="0"/>
                      </a:lnTo>
                      <a:lnTo>
                        <a:pt x="33909" y="248317"/>
                      </a:lnTo>
                      <a:lnTo>
                        <a:pt x="0" y="248317"/>
                      </a:ln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2FF4EC65-FF9F-E4FF-0257-3C9814392294}"/>
                    </a:ext>
                  </a:extLst>
                </p:cNvPr>
                <p:cNvSpPr/>
                <p:nvPr/>
              </p:nvSpPr>
              <p:spPr>
                <a:xfrm>
                  <a:off x="11232888" y="3099183"/>
                  <a:ext cx="377380" cy="263906"/>
                </a:xfrm>
                <a:custGeom>
                  <a:avLst/>
                  <a:gdLst>
                    <a:gd name="connsiteX0" fmla="*/ 1714 w 377380"/>
                    <a:gd name="connsiteY0" fmla="*/ 0 h 263906"/>
                    <a:gd name="connsiteX1" fmla="*/ 1714 w 377380"/>
                    <a:gd name="connsiteY1" fmla="*/ 65818 h 263906"/>
                    <a:gd name="connsiteX2" fmla="*/ 1714 w 377380"/>
                    <a:gd name="connsiteY2" fmla="*/ 131636 h 263906"/>
                    <a:gd name="connsiteX3" fmla="*/ 1714 w 377380"/>
                    <a:gd name="connsiteY3" fmla="*/ 263366 h 263906"/>
                    <a:gd name="connsiteX4" fmla="*/ 857 w 377380"/>
                    <a:gd name="connsiteY4" fmla="*/ 262319 h 263906"/>
                    <a:gd name="connsiteX5" fmla="*/ 247840 w 377380"/>
                    <a:gd name="connsiteY5" fmla="*/ 262319 h 263906"/>
                    <a:gd name="connsiteX6" fmla="*/ 316516 w 377380"/>
                    <a:gd name="connsiteY6" fmla="*/ 262319 h 263906"/>
                    <a:gd name="connsiteX7" fmla="*/ 377380 w 377380"/>
                    <a:gd name="connsiteY7" fmla="*/ 262985 h 263906"/>
                    <a:gd name="connsiteX8" fmla="*/ 316516 w 377380"/>
                    <a:gd name="connsiteY8" fmla="*/ 263652 h 263906"/>
                    <a:gd name="connsiteX9" fmla="*/ 247840 w 377380"/>
                    <a:gd name="connsiteY9" fmla="*/ 263652 h 263906"/>
                    <a:gd name="connsiteX10" fmla="*/ 857 w 377380"/>
                    <a:gd name="connsiteY10" fmla="*/ 263652 h 263906"/>
                    <a:gd name="connsiteX11" fmla="*/ 0 w 377380"/>
                    <a:gd name="connsiteY11" fmla="*/ 263652 h 263906"/>
                    <a:gd name="connsiteX12" fmla="*/ 0 w 377380"/>
                    <a:gd name="connsiteY12" fmla="*/ 262604 h 263906"/>
                    <a:gd name="connsiteX13" fmla="*/ 0 w 377380"/>
                    <a:gd name="connsiteY13" fmla="*/ 130874 h 263906"/>
                    <a:gd name="connsiteX14" fmla="*/ 0 w 377380"/>
                    <a:gd name="connsiteY14" fmla="*/ 65056 h 26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380" h="263906">
                      <a:moveTo>
                        <a:pt x="1714" y="0"/>
                      </a:moveTo>
                      <a:lnTo>
                        <a:pt x="1714" y="65818"/>
                      </a:lnTo>
                      <a:lnTo>
                        <a:pt x="1714" y="131636"/>
                      </a:lnTo>
                      <a:lnTo>
                        <a:pt x="1714" y="263366"/>
                      </a:lnTo>
                      <a:lnTo>
                        <a:pt x="857" y="262319"/>
                      </a:lnTo>
                      <a:cubicBezTo>
                        <a:pt x="83153" y="262319"/>
                        <a:pt x="165449" y="262319"/>
                        <a:pt x="247840" y="262319"/>
                      </a:cubicBezTo>
                      <a:lnTo>
                        <a:pt x="316516" y="262319"/>
                      </a:lnTo>
                      <a:lnTo>
                        <a:pt x="377380" y="262985"/>
                      </a:lnTo>
                      <a:lnTo>
                        <a:pt x="316516" y="263652"/>
                      </a:lnTo>
                      <a:lnTo>
                        <a:pt x="247840" y="263652"/>
                      </a:lnTo>
                      <a:cubicBezTo>
                        <a:pt x="165449" y="263652"/>
                        <a:pt x="83153" y="264224"/>
                        <a:pt x="857" y="263652"/>
                      </a:cubicBezTo>
                      <a:lnTo>
                        <a:pt x="0" y="263652"/>
                      </a:lnTo>
                      <a:lnTo>
                        <a:pt x="0" y="262604"/>
                      </a:lnTo>
                      <a:lnTo>
                        <a:pt x="0" y="130874"/>
                      </a:lnTo>
                      <a:lnTo>
                        <a:pt x="0" y="65056"/>
                      </a:lnTo>
                      <a:close/>
                    </a:path>
                  </a:pathLst>
                </a:custGeom>
                <a:grp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1726ACCF-7EB7-613B-E874-2EC951196E63}"/>
                    </a:ext>
                  </a:extLst>
                </p:cNvPr>
                <p:cNvSpPr/>
                <p:nvPr/>
              </p:nvSpPr>
              <p:spPr>
                <a:xfrm>
                  <a:off x="11227078" y="3113078"/>
                  <a:ext cx="14954" cy="2397"/>
                </a:xfrm>
                <a:custGeom>
                  <a:avLst/>
                  <a:gdLst>
                    <a:gd name="connsiteX0" fmla="*/ 0 w 14954"/>
                    <a:gd name="connsiteY0" fmla="*/ 1155 h 2397"/>
                    <a:gd name="connsiteX1" fmla="*/ 7525 w 14954"/>
                    <a:gd name="connsiteY1" fmla="*/ 12 h 2397"/>
                    <a:gd name="connsiteX2" fmla="*/ 14954 w 14954"/>
                    <a:gd name="connsiteY2" fmla="*/ 1155 h 2397"/>
                    <a:gd name="connsiteX3" fmla="*/ 7525 w 14954"/>
                    <a:gd name="connsiteY3" fmla="*/ 2393 h 2397"/>
                    <a:gd name="connsiteX4" fmla="*/ 0 w 14954"/>
                    <a:gd name="connsiteY4" fmla="*/ 1155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155"/>
                      </a:moveTo>
                      <a:cubicBezTo>
                        <a:pt x="2429" y="354"/>
                        <a:pt x="4972" y="-26"/>
                        <a:pt x="7525" y="12"/>
                      </a:cubicBezTo>
                      <a:cubicBezTo>
                        <a:pt x="10049" y="-74"/>
                        <a:pt x="12573" y="316"/>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C48D267E-870C-5037-FDC1-C44FAF67FD65}"/>
                    </a:ext>
                  </a:extLst>
                </p:cNvPr>
                <p:cNvSpPr/>
                <p:nvPr/>
              </p:nvSpPr>
              <p:spPr>
                <a:xfrm>
                  <a:off x="11227078" y="3139188"/>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5846E420-26D8-BF6D-8F3B-4ABBDA5B721D}"/>
                    </a:ext>
                  </a:extLst>
                </p:cNvPr>
                <p:cNvSpPr/>
                <p:nvPr/>
              </p:nvSpPr>
              <p:spPr>
                <a:xfrm>
                  <a:off x="11227078" y="3165370"/>
                  <a:ext cx="14954" cy="2398"/>
                </a:xfrm>
                <a:custGeom>
                  <a:avLst/>
                  <a:gdLst>
                    <a:gd name="connsiteX0" fmla="*/ 0 w 14954"/>
                    <a:gd name="connsiteY0" fmla="*/ 1155 h 2398"/>
                    <a:gd name="connsiteX1" fmla="*/ 7525 w 14954"/>
                    <a:gd name="connsiteY1" fmla="*/ 12 h 2398"/>
                    <a:gd name="connsiteX2" fmla="*/ 14954 w 14954"/>
                    <a:gd name="connsiteY2" fmla="*/ 1155 h 2398"/>
                    <a:gd name="connsiteX3" fmla="*/ 7525 w 14954"/>
                    <a:gd name="connsiteY3" fmla="*/ 2393 h 2398"/>
                    <a:gd name="connsiteX4" fmla="*/ 0 w 14954"/>
                    <a:gd name="connsiteY4" fmla="*/ 1155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155"/>
                      </a:moveTo>
                      <a:cubicBezTo>
                        <a:pt x="2419" y="307"/>
                        <a:pt x="4972" y="-74"/>
                        <a:pt x="7525" y="12"/>
                      </a:cubicBezTo>
                      <a:cubicBezTo>
                        <a:pt x="10049" y="-74"/>
                        <a:pt x="12573" y="317"/>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D37B51EE-74AF-BD50-63C7-D31612DDA4EE}"/>
                    </a:ext>
                  </a:extLst>
                </p:cNvPr>
                <p:cNvSpPr/>
                <p:nvPr/>
              </p:nvSpPr>
              <p:spPr>
                <a:xfrm>
                  <a:off x="11227078" y="3191475"/>
                  <a:ext cx="14954" cy="2481"/>
                </a:xfrm>
                <a:custGeom>
                  <a:avLst/>
                  <a:gdLst>
                    <a:gd name="connsiteX0" fmla="*/ 0 w 14954"/>
                    <a:gd name="connsiteY0" fmla="*/ 1243 h 2481"/>
                    <a:gd name="connsiteX1" fmla="*/ 7525 w 14954"/>
                    <a:gd name="connsiteY1" fmla="*/ 5 h 2481"/>
                    <a:gd name="connsiteX2" fmla="*/ 14954 w 14954"/>
                    <a:gd name="connsiteY2" fmla="*/ 1243 h 2481"/>
                    <a:gd name="connsiteX3" fmla="*/ 7525 w 14954"/>
                    <a:gd name="connsiteY3" fmla="*/ 2482 h 2481"/>
                    <a:gd name="connsiteX4" fmla="*/ 0 w 14954"/>
                    <a:gd name="connsiteY4" fmla="*/ 1243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43"/>
                      </a:moveTo>
                      <a:cubicBezTo>
                        <a:pt x="2419" y="415"/>
                        <a:pt x="4962" y="-4"/>
                        <a:pt x="7525" y="5"/>
                      </a:cubicBezTo>
                      <a:cubicBezTo>
                        <a:pt x="10058" y="-52"/>
                        <a:pt x="12573" y="367"/>
                        <a:pt x="14954" y="1243"/>
                      </a:cubicBezTo>
                      <a:cubicBezTo>
                        <a:pt x="12563" y="2072"/>
                        <a:pt x="10049" y="2491"/>
                        <a:pt x="7525" y="2482"/>
                      </a:cubicBezTo>
                      <a:cubicBezTo>
                        <a:pt x="4962" y="2491"/>
                        <a:pt x="2419" y="2072"/>
                        <a:pt x="0" y="1243"/>
                      </a:cubicBez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BF1A62F9-BFED-C76D-C5A5-49130E3CFAAB}"/>
                    </a:ext>
                  </a:extLst>
                </p:cNvPr>
                <p:cNvSpPr/>
                <p:nvPr/>
              </p:nvSpPr>
              <p:spPr>
                <a:xfrm>
                  <a:off x="11227078" y="3217579"/>
                  <a:ext cx="14954" cy="2481"/>
                </a:xfrm>
                <a:custGeom>
                  <a:avLst/>
                  <a:gdLst>
                    <a:gd name="connsiteX0" fmla="*/ 0 w 14954"/>
                    <a:gd name="connsiteY0" fmla="*/ 1238 h 2481"/>
                    <a:gd name="connsiteX1" fmla="*/ 7525 w 14954"/>
                    <a:gd name="connsiteY1" fmla="*/ 0 h 2481"/>
                    <a:gd name="connsiteX2" fmla="*/ 14954 w 14954"/>
                    <a:gd name="connsiteY2" fmla="*/ 1238 h 2481"/>
                    <a:gd name="connsiteX3" fmla="*/ 7525 w 14954"/>
                    <a:gd name="connsiteY3" fmla="*/ 2477 h 2481"/>
                    <a:gd name="connsiteX4" fmla="*/ 0 w 14954"/>
                    <a:gd name="connsiteY4" fmla="*/ 1238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38"/>
                      </a:moveTo>
                      <a:cubicBezTo>
                        <a:pt x="2419" y="410"/>
                        <a:pt x="4962" y="-9"/>
                        <a:pt x="7525" y="0"/>
                      </a:cubicBezTo>
                      <a:cubicBezTo>
                        <a:pt x="10049" y="-9"/>
                        <a:pt x="12563" y="410"/>
                        <a:pt x="14954" y="1238"/>
                      </a:cubicBezTo>
                      <a:cubicBezTo>
                        <a:pt x="12573" y="2115"/>
                        <a:pt x="10058" y="2534"/>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302A741D-345D-B9A8-3E00-4E48BBCAEC79}"/>
                    </a:ext>
                  </a:extLst>
                </p:cNvPr>
                <p:cNvSpPr/>
                <p:nvPr/>
              </p:nvSpPr>
              <p:spPr>
                <a:xfrm>
                  <a:off x="11227078" y="3243767"/>
                  <a:ext cx="14954" cy="2398"/>
                </a:xfrm>
                <a:custGeom>
                  <a:avLst/>
                  <a:gdLst>
                    <a:gd name="connsiteX0" fmla="*/ 0 w 14954"/>
                    <a:gd name="connsiteY0" fmla="*/ 1243 h 2398"/>
                    <a:gd name="connsiteX1" fmla="*/ 7525 w 14954"/>
                    <a:gd name="connsiteY1" fmla="*/ 5 h 2398"/>
                    <a:gd name="connsiteX2" fmla="*/ 14954 w 14954"/>
                    <a:gd name="connsiteY2" fmla="*/ 1243 h 2398"/>
                    <a:gd name="connsiteX3" fmla="*/ 7525 w 14954"/>
                    <a:gd name="connsiteY3" fmla="*/ 2386 h 2398"/>
                    <a:gd name="connsiteX4" fmla="*/ 0 w 14954"/>
                    <a:gd name="connsiteY4" fmla="*/ 1243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243"/>
                      </a:moveTo>
                      <a:cubicBezTo>
                        <a:pt x="2410" y="367"/>
                        <a:pt x="4962" y="-52"/>
                        <a:pt x="7525" y="5"/>
                      </a:cubicBezTo>
                      <a:cubicBezTo>
                        <a:pt x="10058" y="-52"/>
                        <a:pt x="12573" y="367"/>
                        <a:pt x="14954" y="1243"/>
                      </a:cubicBezTo>
                      <a:cubicBezTo>
                        <a:pt x="12573" y="2082"/>
                        <a:pt x="10049" y="2472"/>
                        <a:pt x="7525" y="2386"/>
                      </a:cubicBezTo>
                      <a:cubicBezTo>
                        <a:pt x="4972" y="2472"/>
                        <a:pt x="2419" y="2091"/>
                        <a:pt x="0" y="1243"/>
                      </a:cubicBezTo>
                      <a:close/>
                    </a:path>
                  </a:pathLst>
                </a:custGeom>
                <a:grp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618B605A-8EB9-C401-2E16-475E905B64F4}"/>
                    </a:ext>
                  </a:extLst>
                </p:cNvPr>
                <p:cNvSpPr/>
                <p:nvPr/>
              </p:nvSpPr>
              <p:spPr>
                <a:xfrm>
                  <a:off x="11227078" y="3269871"/>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11C595C4-7EE1-35D1-AE90-A79FC42A5238}"/>
                    </a:ext>
                  </a:extLst>
                </p:cNvPr>
                <p:cNvSpPr/>
                <p:nvPr/>
              </p:nvSpPr>
              <p:spPr>
                <a:xfrm>
                  <a:off x="11227078" y="3296250"/>
                  <a:ext cx="14954" cy="2397"/>
                </a:xfrm>
                <a:custGeom>
                  <a:avLst/>
                  <a:gdLst>
                    <a:gd name="connsiteX0" fmla="*/ 0 w 14954"/>
                    <a:gd name="connsiteY0" fmla="*/ 1243 h 2397"/>
                    <a:gd name="connsiteX1" fmla="*/ 7525 w 14954"/>
                    <a:gd name="connsiteY1" fmla="*/ 5 h 2397"/>
                    <a:gd name="connsiteX2" fmla="*/ 14954 w 14954"/>
                    <a:gd name="connsiteY2" fmla="*/ 1243 h 2397"/>
                    <a:gd name="connsiteX3" fmla="*/ 7525 w 14954"/>
                    <a:gd name="connsiteY3" fmla="*/ 2386 h 2397"/>
                    <a:gd name="connsiteX4" fmla="*/ 0 w 14954"/>
                    <a:gd name="connsiteY4" fmla="*/ 1243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243"/>
                      </a:moveTo>
                      <a:cubicBezTo>
                        <a:pt x="2410" y="367"/>
                        <a:pt x="4962" y="-52"/>
                        <a:pt x="7525" y="5"/>
                      </a:cubicBezTo>
                      <a:cubicBezTo>
                        <a:pt x="10058" y="-52"/>
                        <a:pt x="12573" y="367"/>
                        <a:pt x="14954" y="1243"/>
                      </a:cubicBezTo>
                      <a:cubicBezTo>
                        <a:pt x="12573" y="2082"/>
                        <a:pt x="10049" y="2472"/>
                        <a:pt x="7525" y="2386"/>
                      </a:cubicBezTo>
                      <a:cubicBezTo>
                        <a:pt x="4972" y="2424"/>
                        <a:pt x="2429" y="2044"/>
                        <a:pt x="0" y="1243"/>
                      </a:cubicBezTo>
                      <a:close/>
                    </a:path>
                  </a:pathLst>
                </a:custGeom>
                <a:grp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E7297339-111C-9BA4-87C7-FD9242A58FF0}"/>
                    </a:ext>
                  </a:extLst>
                </p:cNvPr>
                <p:cNvSpPr/>
                <p:nvPr/>
              </p:nvSpPr>
              <p:spPr>
                <a:xfrm>
                  <a:off x="11227078" y="3322163"/>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BAF54D5F-4B20-E617-CF7A-6CB1369A44D3}"/>
                    </a:ext>
                  </a:extLst>
                </p:cNvPr>
                <p:cNvSpPr/>
                <p:nvPr/>
              </p:nvSpPr>
              <p:spPr>
                <a:xfrm>
                  <a:off x="10376400" y="4058351"/>
                  <a:ext cx="8286" cy="10667"/>
                </a:xfrm>
                <a:custGeom>
                  <a:avLst/>
                  <a:gdLst>
                    <a:gd name="connsiteX0" fmla="*/ 4001 w 8286"/>
                    <a:gd name="connsiteY0" fmla="*/ 10668 h 10667"/>
                    <a:gd name="connsiteX1" fmla="*/ 0 w 8286"/>
                    <a:gd name="connsiteY1" fmla="*/ 2000 h 10667"/>
                    <a:gd name="connsiteX2" fmla="*/ 4286 w 8286"/>
                    <a:gd name="connsiteY2" fmla="*/ 0 h 10667"/>
                    <a:gd name="connsiteX3" fmla="*/ 8287 w 8286"/>
                    <a:gd name="connsiteY3" fmla="*/ 8668 h 10667"/>
                  </a:gdLst>
                  <a:ahLst/>
                  <a:cxnLst>
                    <a:cxn ang="0">
                      <a:pos x="connsiteX0" y="connsiteY0"/>
                    </a:cxn>
                    <a:cxn ang="0">
                      <a:pos x="connsiteX1" y="connsiteY1"/>
                    </a:cxn>
                    <a:cxn ang="0">
                      <a:pos x="connsiteX2" y="connsiteY2"/>
                    </a:cxn>
                    <a:cxn ang="0">
                      <a:pos x="connsiteX3" y="connsiteY3"/>
                    </a:cxn>
                  </a:cxnLst>
                  <a:rect l="l" t="t" r="r" b="b"/>
                  <a:pathLst>
                    <a:path w="8286" h="10667">
                      <a:moveTo>
                        <a:pt x="4001" y="10668"/>
                      </a:moveTo>
                      <a:cubicBezTo>
                        <a:pt x="2572" y="7811"/>
                        <a:pt x="1238" y="4858"/>
                        <a:pt x="0" y="2000"/>
                      </a:cubicBezTo>
                      <a:lnTo>
                        <a:pt x="4286" y="0"/>
                      </a:lnTo>
                      <a:lnTo>
                        <a:pt x="8287" y="8668"/>
                      </a:lnTo>
                      <a:close/>
                    </a:path>
                  </a:pathLst>
                </a:custGeom>
                <a:grp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94BAA2E2-754B-C1D9-9BF0-E5A0C5038FAB}"/>
                    </a:ext>
                  </a:extLst>
                </p:cNvPr>
                <p:cNvSpPr/>
                <p:nvPr/>
              </p:nvSpPr>
              <p:spPr>
                <a:xfrm>
                  <a:off x="10327918" y="3267585"/>
                  <a:ext cx="977741" cy="774858"/>
                </a:xfrm>
                <a:custGeom>
                  <a:avLst/>
                  <a:gdLst>
                    <a:gd name="connsiteX0" fmla="*/ 41053 w 977741"/>
                    <a:gd name="connsiteY0" fmla="*/ 774859 h 774858"/>
                    <a:gd name="connsiteX1" fmla="*/ 34100 w 977741"/>
                    <a:gd name="connsiteY1" fmla="*/ 756761 h 774858"/>
                    <a:gd name="connsiteX2" fmla="*/ 38576 w 977741"/>
                    <a:gd name="connsiteY2" fmla="*/ 755142 h 774858"/>
                    <a:gd name="connsiteX3" fmla="*/ 45434 w 977741"/>
                    <a:gd name="connsiteY3" fmla="*/ 773049 h 774858"/>
                    <a:gd name="connsiteX4" fmla="*/ 27718 w 977741"/>
                    <a:gd name="connsiteY4" fmla="*/ 738473 h 774858"/>
                    <a:gd name="connsiteX5" fmla="*/ 22003 w 977741"/>
                    <a:gd name="connsiteY5" fmla="*/ 719995 h 774858"/>
                    <a:gd name="connsiteX6" fmla="*/ 26575 w 977741"/>
                    <a:gd name="connsiteY6" fmla="*/ 718661 h 774858"/>
                    <a:gd name="connsiteX7" fmla="*/ 32290 w 977741"/>
                    <a:gd name="connsiteY7" fmla="*/ 737044 h 774858"/>
                    <a:gd name="connsiteX8" fmla="*/ 16954 w 977741"/>
                    <a:gd name="connsiteY8" fmla="*/ 701326 h 774858"/>
                    <a:gd name="connsiteX9" fmla="*/ 12573 w 977741"/>
                    <a:gd name="connsiteY9" fmla="*/ 682276 h 774858"/>
                    <a:gd name="connsiteX10" fmla="*/ 17240 w 977741"/>
                    <a:gd name="connsiteY10" fmla="*/ 681323 h 774858"/>
                    <a:gd name="connsiteX11" fmla="*/ 21622 w 977741"/>
                    <a:gd name="connsiteY11" fmla="*/ 700373 h 774858"/>
                    <a:gd name="connsiteX12" fmla="*/ 8763 w 977741"/>
                    <a:gd name="connsiteY12" fmla="*/ 663226 h 774858"/>
                    <a:gd name="connsiteX13" fmla="*/ 5715 w 977741"/>
                    <a:gd name="connsiteY13" fmla="*/ 644176 h 774858"/>
                    <a:gd name="connsiteX14" fmla="*/ 10382 w 977741"/>
                    <a:gd name="connsiteY14" fmla="*/ 643509 h 774858"/>
                    <a:gd name="connsiteX15" fmla="*/ 13430 w 977741"/>
                    <a:gd name="connsiteY15" fmla="*/ 662559 h 774858"/>
                    <a:gd name="connsiteX16" fmla="*/ 3238 w 977741"/>
                    <a:gd name="connsiteY16" fmla="*/ 625126 h 774858"/>
                    <a:gd name="connsiteX17" fmla="*/ 1429 w 977741"/>
                    <a:gd name="connsiteY17" fmla="*/ 606076 h 774858"/>
                    <a:gd name="connsiteX18" fmla="*/ 6191 w 977741"/>
                    <a:gd name="connsiteY18" fmla="*/ 606076 h 774858"/>
                    <a:gd name="connsiteX19" fmla="*/ 8001 w 977741"/>
                    <a:gd name="connsiteY19" fmla="*/ 625126 h 774858"/>
                    <a:gd name="connsiteX20" fmla="*/ 286 w 977741"/>
                    <a:gd name="connsiteY20" fmla="*/ 586550 h 774858"/>
                    <a:gd name="connsiteX21" fmla="*/ 286 w 977741"/>
                    <a:gd name="connsiteY21" fmla="*/ 567500 h 774858"/>
                    <a:gd name="connsiteX22" fmla="*/ 5048 w 977741"/>
                    <a:gd name="connsiteY22" fmla="*/ 567500 h 774858"/>
                    <a:gd name="connsiteX23" fmla="*/ 5048 w 977741"/>
                    <a:gd name="connsiteY23" fmla="*/ 586550 h 774858"/>
                    <a:gd name="connsiteX24" fmla="*/ 4763 w 977741"/>
                    <a:gd name="connsiteY24" fmla="*/ 548450 h 774858"/>
                    <a:gd name="connsiteX25" fmla="*/ 0 w 977741"/>
                    <a:gd name="connsiteY25" fmla="*/ 548450 h 774858"/>
                    <a:gd name="connsiteX26" fmla="*/ 857 w 977741"/>
                    <a:gd name="connsiteY26" fmla="*/ 529400 h 774858"/>
                    <a:gd name="connsiteX27" fmla="*/ 5620 w 977741"/>
                    <a:gd name="connsiteY27" fmla="*/ 529400 h 774858"/>
                    <a:gd name="connsiteX28" fmla="*/ 4858 w 977741"/>
                    <a:gd name="connsiteY28" fmla="*/ 548068 h 774858"/>
                    <a:gd name="connsiteX29" fmla="*/ 7144 w 977741"/>
                    <a:gd name="connsiteY29" fmla="*/ 510350 h 774858"/>
                    <a:gd name="connsiteX30" fmla="*/ 2381 w 977741"/>
                    <a:gd name="connsiteY30" fmla="*/ 510350 h 774858"/>
                    <a:gd name="connsiteX31" fmla="*/ 4477 w 977741"/>
                    <a:gd name="connsiteY31" fmla="*/ 491300 h 774858"/>
                    <a:gd name="connsiteX32" fmla="*/ 9239 w 977741"/>
                    <a:gd name="connsiteY32" fmla="*/ 491871 h 774858"/>
                    <a:gd name="connsiteX33" fmla="*/ 7144 w 977741"/>
                    <a:gd name="connsiteY33" fmla="*/ 509778 h 774858"/>
                    <a:gd name="connsiteX34" fmla="*/ 12002 w 977741"/>
                    <a:gd name="connsiteY34" fmla="*/ 472250 h 774858"/>
                    <a:gd name="connsiteX35" fmla="*/ 7334 w 977741"/>
                    <a:gd name="connsiteY35" fmla="*/ 471488 h 774858"/>
                    <a:gd name="connsiteX36" fmla="*/ 10763 w 977741"/>
                    <a:gd name="connsiteY36" fmla="*/ 452438 h 774858"/>
                    <a:gd name="connsiteX37" fmla="*/ 15430 w 977741"/>
                    <a:gd name="connsiteY37" fmla="*/ 453390 h 774858"/>
                    <a:gd name="connsiteX38" fmla="*/ 12002 w 977741"/>
                    <a:gd name="connsiteY38" fmla="*/ 471678 h 774858"/>
                    <a:gd name="connsiteX39" fmla="*/ 19526 w 977741"/>
                    <a:gd name="connsiteY39" fmla="*/ 434626 h 774858"/>
                    <a:gd name="connsiteX40" fmla="*/ 14954 w 977741"/>
                    <a:gd name="connsiteY40" fmla="*/ 433483 h 774858"/>
                    <a:gd name="connsiteX41" fmla="*/ 19717 w 977741"/>
                    <a:gd name="connsiteY41" fmla="*/ 414433 h 774858"/>
                    <a:gd name="connsiteX42" fmla="*/ 24289 w 977741"/>
                    <a:gd name="connsiteY42" fmla="*/ 415671 h 774858"/>
                    <a:gd name="connsiteX43" fmla="*/ 19526 w 977741"/>
                    <a:gd name="connsiteY43" fmla="*/ 434054 h 774858"/>
                    <a:gd name="connsiteX44" fmla="*/ 29623 w 977741"/>
                    <a:gd name="connsiteY44" fmla="*/ 397574 h 774858"/>
                    <a:gd name="connsiteX45" fmla="*/ 25146 w 977741"/>
                    <a:gd name="connsiteY45" fmla="*/ 396240 h 774858"/>
                    <a:gd name="connsiteX46" fmla="*/ 31242 w 977741"/>
                    <a:gd name="connsiteY46" fmla="*/ 377762 h 774858"/>
                    <a:gd name="connsiteX47" fmla="*/ 35719 w 977741"/>
                    <a:gd name="connsiteY47" fmla="*/ 379285 h 774858"/>
                    <a:gd name="connsiteX48" fmla="*/ 29623 w 977741"/>
                    <a:gd name="connsiteY48" fmla="*/ 397002 h 774858"/>
                    <a:gd name="connsiteX49" fmla="*/ 42386 w 977741"/>
                    <a:gd name="connsiteY49" fmla="*/ 361283 h 774858"/>
                    <a:gd name="connsiteX50" fmla="*/ 37910 w 977741"/>
                    <a:gd name="connsiteY50" fmla="*/ 359569 h 774858"/>
                    <a:gd name="connsiteX51" fmla="*/ 45244 w 977741"/>
                    <a:gd name="connsiteY51" fmla="*/ 341567 h 774858"/>
                    <a:gd name="connsiteX52" fmla="*/ 49625 w 977741"/>
                    <a:gd name="connsiteY52" fmla="*/ 343471 h 774858"/>
                    <a:gd name="connsiteX53" fmla="*/ 42386 w 977741"/>
                    <a:gd name="connsiteY53" fmla="*/ 360712 h 774858"/>
                    <a:gd name="connsiteX54" fmla="*/ 57531 w 977741"/>
                    <a:gd name="connsiteY54" fmla="*/ 325946 h 774858"/>
                    <a:gd name="connsiteX55" fmla="*/ 53245 w 977741"/>
                    <a:gd name="connsiteY55" fmla="*/ 323945 h 774858"/>
                    <a:gd name="connsiteX56" fmla="*/ 61817 w 977741"/>
                    <a:gd name="connsiteY56" fmla="*/ 306514 h 774858"/>
                    <a:gd name="connsiteX57" fmla="*/ 66008 w 977741"/>
                    <a:gd name="connsiteY57" fmla="*/ 308705 h 774858"/>
                    <a:gd name="connsiteX58" fmla="*/ 57531 w 977741"/>
                    <a:gd name="connsiteY58" fmla="*/ 325184 h 774858"/>
                    <a:gd name="connsiteX59" fmla="*/ 75152 w 977741"/>
                    <a:gd name="connsiteY59" fmla="*/ 291751 h 774858"/>
                    <a:gd name="connsiteX60" fmla="*/ 70961 w 977741"/>
                    <a:gd name="connsiteY60" fmla="*/ 289370 h 774858"/>
                    <a:gd name="connsiteX61" fmla="*/ 80486 w 977741"/>
                    <a:gd name="connsiteY61" fmla="*/ 272701 h 774858"/>
                    <a:gd name="connsiteX62" fmla="*/ 84582 w 977741"/>
                    <a:gd name="connsiteY62" fmla="*/ 275082 h 774858"/>
                    <a:gd name="connsiteX63" fmla="*/ 75152 w 977741"/>
                    <a:gd name="connsiteY63" fmla="*/ 291179 h 774858"/>
                    <a:gd name="connsiteX64" fmla="*/ 94964 w 977741"/>
                    <a:gd name="connsiteY64" fmla="*/ 258889 h 774858"/>
                    <a:gd name="connsiteX65" fmla="*/ 90964 w 977741"/>
                    <a:gd name="connsiteY65" fmla="*/ 256222 h 774858"/>
                    <a:gd name="connsiteX66" fmla="*/ 101822 w 977741"/>
                    <a:gd name="connsiteY66" fmla="*/ 240221 h 774858"/>
                    <a:gd name="connsiteX67" fmla="*/ 105728 w 977741"/>
                    <a:gd name="connsiteY67" fmla="*/ 242983 h 774858"/>
                    <a:gd name="connsiteX68" fmla="*/ 94964 w 977741"/>
                    <a:gd name="connsiteY68" fmla="*/ 258509 h 774858"/>
                    <a:gd name="connsiteX69" fmla="*/ 117062 w 977741"/>
                    <a:gd name="connsiteY69" fmla="*/ 227457 h 774858"/>
                    <a:gd name="connsiteX70" fmla="*/ 113252 w 977741"/>
                    <a:gd name="connsiteY70" fmla="*/ 224600 h 774858"/>
                    <a:gd name="connsiteX71" fmla="*/ 125254 w 977741"/>
                    <a:gd name="connsiteY71" fmla="*/ 209264 h 774858"/>
                    <a:gd name="connsiteX72" fmla="*/ 128969 w 977741"/>
                    <a:gd name="connsiteY72" fmla="*/ 212312 h 774858"/>
                    <a:gd name="connsiteX73" fmla="*/ 117062 w 977741"/>
                    <a:gd name="connsiteY73" fmla="*/ 226885 h 774858"/>
                    <a:gd name="connsiteX74" fmla="*/ 141256 w 977741"/>
                    <a:gd name="connsiteY74" fmla="*/ 197549 h 774858"/>
                    <a:gd name="connsiteX75" fmla="*/ 137636 w 977741"/>
                    <a:gd name="connsiteY75" fmla="*/ 194500 h 774858"/>
                    <a:gd name="connsiteX76" fmla="*/ 150590 w 977741"/>
                    <a:gd name="connsiteY76" fmla="*/ 180118 h 774858"/>
                    <a:gd name="connsiteX77" fmla="*/ 154115 w 977741"/>
                    <a:gd name="connsiteY77" fmla="*/ 183261 h 774858"/>
                    <a:gd name="connsiteX78" fmla="*/ 141256 w 977741"/>
                    <a:gd name="connsiteY78" fmla="*/ 196977 h 774858"/>
                    <a:gd name="connsiteX79" fmla="*/ 974217 w 977741"/>
                    <a:gd name="connsiteY79" fmla="*/ 186118 h 774858"/>
                    <a:gd name="connsiteX80" fmla="*/ 960977 w 977741"/>
                    <a:gd name="connsiteY80" fmla="*/ 172117 h 774858"/>
                    <a:gd name="connsiteX81" fmla="*/ 964406 w 977741"/>
                    <a:gd name="connsiteY81" fmla="*/ 168783 h 774858"/>
                    <a:gd name="connsiteX82" fmla="*/ 977742 w 977741"/>
                    <a:gd name="connsiteY82" fmla="*/ 182880 h 774858"/>
                    <a:gd name="connsiteX83" fmla="*/ 167450 w 977741"/>
                    <a:gd name="connsiteY83" fmla="*/ 169450 h 774858"/>
                    <a:gd name="connsiteX84" fmla="*/ 164021 w 977741"/>
                    <a:gd name="connsiteY84" fmla="*/ 166116 h 774858"/>
                    <a:gd name="connsiteX85" fmla="*/ 177927 w 977741"/>
                    <a:gd name="connsiteY85" fmla="*/ 152686 h 774858"/>
                    <a:gd name="connsiteX86" fmla="*/ 181166 w 977741"/>
                    <a:gd name="connsiteY86" fmla="*/ 156115 h 774858"/>
                    <a:gd name="connsiteX87" fmla="*/ 167450 w 977741"/>
                    <a:gd name="connsiteY87" fmla="*/ 168878 h 774858"/>
                    <a:gd name="connsiteX88" fmla="*/ 947261 w 977741"/>
                    <a:gd name="connsiteY88" fmla="*/ 158687 h 774858"/>
                    <a:gd name="connsiteX89" fmla="*/ 933164 w 977741"/>
                    <a:gd name="connsiteY89" fmla="*/ 145733 h 774858"/>
                    <a:gd name="connsiteX90" fmla="*/ 936308 w 977741"/>
                    <a:gd name="connsiteY90" fmla="*/ 142113 h 774858"/>
                    <a:gd name="connsiteX91" fmla="*/ 950595 w 977741"/>
                    <a:gd name="connsiteY91" fmla="*/ 155258 h 774858"/>
                    <a:gd name="connsiteX92" fmla="*/ 195358 w 977741"/>
                    <a:gd name="connsiteY92" fmla="*/ 142684 h 774858"/>
                    <a:gd name="connsiteX93" fmla="*/ 192215 w 977741"/>
                    <a:gd name="connsiteY93" fmla="*/ 139065 h 774858"/>
                    <a:gd name="connsiteX94" fmla="*/ 207074 w 977741"/>
                    <a:gd name="connsiteY94" fmla="*/ 126587 h 774858"/>
                    <a:gd name="connsiteX95" fmla="*/ 210026 w 977741"/>
                    <a:gd name="connsiteY95" fmla="*/ 130302 h 774858"/>
                    <a:gd name="connsiteX96" fmla="*/ 918591 w 977741"/>
                    <a:gd name="connsiteY96" fmla="*/ 132683 h 774858"/>
                    <a:gd name="connsiteX97" fmla="*/ 903637 w 977741"/>
                    <a:gd name="connsiteY97" fmla="*/ 120682 h 774858"/>
                    <a:gd name="connsiteX98" fmla="*/ 906494 w 977741"/>
                    <a:gd name="connsiteY98" fmla="*/ 116872 h 774858"/>
                    <a:gd name="connsiteX99" fmla="*/ 921639 w 977741"/>
                    <a:gd name="connsiteY99" fmla="*/ 128968 h 774858"/>
                    <a:gd name="connsiteX100" fmla="*/ 225076 w 977741"/>
                    <a:gd name="connsiteY100" fmla="*/ 118396 h 774858"/>
                    <a:gd name="connsiteX101" fmla="*/ 222218 w 977741"/>
                    <a:gd name="connsiteY101" fmla="*/ 114681 h 774858"/>
                    <a:gd name="connsiteX102" fmla="*/ 237839 w 977741"/>
                    <a:gd name="connsiteY102" fmla="*/ 103156 h 774858"/>
                    <a:gd name="connsiteX103" fmla="*/ 240602 w 977741"/>
                    <a:gd name="connsiteY103" fmla="*/ 107061 h 774858"/>
                    <a:gd name="connsiteX104" fmla="*/ 225076 w 977741"/>
                    <a:gd name="connsiteY104" fmla="*/ 118396 h 774858"/>
                    <a:gd name="connsiteX105" fmla="*/ 888206 w 977741"/>
                    <a:gd name="connsiteY105" fmla="*/ 108871 h 774858"/>
                    <a:gd name="connsiteX106" fmla="*/ 872395 w 977741"/>
                    <a:gd name="connsiteY106" fmla="*/ 97917 h 774858"/>
                    <a:gd name="connsiteX107" fmla="*/ 875062 w 977741"/>
                    <a:gd name="connsiteY107" fmla="*/ 93917 h 774858"/>
                    <a:gd name="connsiteX108" fmla="*/ 890969 w 977741"/>
                    <a:gd name="connsiteY108" fmla="*/ 104966 h 774858"/>
                    <a:gd name="connsiteX109" fmla="*/ 256413 w 977741"/>
                    <a:gd name="connsiteY109" fmla="*/ 96583 h 774858"/>
                    <a:gd name="connsiteX110" fmla="*/ 253746 w 977741"/>
                    <a:gd name="connsiteY110" fmla="*/ 92583 h 774858"/>
                    <a:gd name="connsiteX111" fmla="*/ 270129 w 977741"/>
                    <a:gd name="connsiteY111" fmla="*/ 82201 h 774858"/>
                    <a:gd name="connsiteX112" fmla="*/ 272605 w 977741"/>
                    <a:gd name="connsiteY112" fmla="*/ 86296 h 774858"/>
                    <a:gd name="connsiteX113" fmla="*/ 256413 w 977741"/>
                    <a:gd name="connsiteY113" fmla="*/ 96583 h 774858"/>
                    <a:gd name="connsiteX114" fmla="*/ 856488 w 977741"/>
                    <a:gd name="connsiteY114" fmla="*/ 88201 h 774858"/>
                    <a:gd name="connsiteX115" fmla="*/ 840010 w 977741"/>
                    <a:gd name="connsiteY115" fmla="*/ 78676 h 774858"/>
                    <a:gd name="connsiteX116" fmla="*/ 842391 w 977741"/>
                    <a:gd name="connsiteY116" fmla="*/ 74485 h 774858"/>
                    <a:gd name="connsiteX117" fmla="*/ 859060 w 977741"/>
                    <a:gd name="connsiteY117" fmla="*/ 84010 h 774858"/>
                    <a:gd name="connsiteX118" fmla="*/ 289370 w 977741"/>
                    <a:gd name="connsiteY118" fmla="*/ 76581 h 774858"/>
                    <a:gd name="connsiteX119" fmla="*/ 287084 w 977741"/>
                    <a:gd name="connsiteY119" fmla="*/ 72485 h 774858"/>
                    <a:gd name="connsiteX120" fmla="*/ 304038 w 977741"/>
                    <a:gd name="connsiteY120" fmla="*/ 62960 h 774858"/>
                    <a:gd name="connsiteX121" fmla="*/ 306229 w 977741"/>
                    <a:gd name="connsiteY121" fmla="*/ 67246 h 774858"/>
                    <a:gd name="connsiteX122" fmla="*/ 289084 w 977741"/>
                    <a:gd name="connsiteY122" fmla="*/ 76295 h 774858"/>
                    <a:gd name="connsiteX123" fmla="*/ 823246 w 977741"/>
                    <a:gd name="connsiteY123" fmla="*/ 69151 h 774858"/>
                    <a:gd name="connsiteX124" fmla="*/ 806005 w 977741"/>
                    <a:gd name="connsiteY124" fmla="*/ 60484 h 774858"/>
                    <a:gd name="connsiteX125" fmla="*/ 808101 w 977741"/>
                    <a:gd name="connsiteY125" fmla="*/ 56197 h 774858"/>
                    <a:gd name="connsiteX126" fmla="*/ 825437 w 977741"/>
                    <a:gd name="connsiteY126" fmla="*/ 64865 h 774858"/>
                    <a:gd name="connsiteX127" fmla="*/ 323088 w 977741"/>
                    <a:gd name="connsiteY127" fmla="*/ 58483 h 774858"/>
                    <a:gd name="connsiteX128" fmla="*/ 320993 w 977741"/>
                    <a:gd name="connsiteY128" fmla="*/ 54197 h 774858"/>
                    <a:gd name="connsiteX129" fmla="*/ 338614 w 977741"/>
                    <a:gd name="connsiteY129" fmla="*/ 46196 h 774858"/>
                    <a:gd name="connsiteX130" fmla="*/ 340519 w 977741"/>
                    <a:gd name="connsiteY130" fmla="*/ 50578 h 774858"/>
                    <a:gd name="connsiteX131" fmla="*/ 323088 w 977741"/>
                    <a:gd name="connsiteY131" fmla="*/ 58483 h 774858"/>
                    <a:gd name="connsiteX132" fmla="*/ 788384 w 977741"/>
                    <a:gd name="connsiteY132" fmla="*/ 51911 h 774858"/>
                    <a:gd name="connsiteX133" fmla="*/ 770668 w 977741"/>
                    <a:gd name="connsiteY133" fmla="*/ 44482 h 774858"/>
                    <a:gd name="connsiteX134" fmla="*/ 772382 w 977741"/>
                    <a:gd name="connsiteY134" fmla="*/ 40005 h 774858"/>
                    <a:gd name="connsiteX135" fmla="*/ 790289 w 977741"/>
                    <a:gd name="connsiteY135" fmla="*/ 47530 h 774858"/>
                    <a:gd name="connsiteX136" fmla="*/ 358140 w 977741"/>
                    <a:gd name="connsiteY136" fmla="*/ 43243 h 774858"/>
                    <a:gd name="connsiteX137" fmla="*/ 356426 w 977741"/>
                    <a:gd name="connsiteY137" fmla="*/ 38767 h 774858"/>
                    <a:gd name="connsiteX138" fmla="*/ 374523 w 977741"/>
                    <a:gd name="connsiteY138" fmla="*/ 32004 h 774858"/>
                    <a:gd name="connsiteX139" fmla="*/ 376142 w 977741"/>
                    <a:gd name="connsiteY139" fmla="*/ 36481 h 774858"/>
                    <a:gd name="connsiteX140" fmla="*/ 358140 w 977741"/>
                    <a:gd name="connsiteY140" fmla="*/ 43434 h 774858"/>
                    <a:gd name="connsiteX141" fmla="*/ 752666 w 977741"/>
                    <a:gd name="connsiteY141" fmla="*/ 37624 h 774858"/>
                    <a:gd name="connsiteX142" fmla="*/ 734473 w 977741"/>
                    <a:gd name="connsiteY142" fmla="*/ 31433 h 774858"/>
                    <a:gd name="connsiteX143" fmla="*/ 735997 w 977741"/>
                    <a:gd name="connsiteY143" fmla="*/ 26860 h 774858"/>
                    <a:gd name="connsiteX144" fmla="*/ 754285 w 977741"/>
                    <a:gd name="connsiteY144" fmla="*/ 33147 h 774858"/>
                    <a:gd name="connsiteX145" fmla="*/ 394335 w 977741"/>
                    <a:gd name="connsiteY145" fmla="*/ 30385 h 774858"/>
                    <a:gd name="connsiteX146" fmla="*/ 392906 w 977741"/>
                    <a:gd name="connsiteY146" fmla="*/ 25813 h 774858"/>
                    <a:gd name="connsiteX147" fmla="*/ 411480 w 977741"/>
                    <a:gd name="connsiteY147" fmla="*/ 20383 h 774858"/>
                    <a:gd name="connsiteX148" fmla="*/ 412718 w 977741"/>
                    <a:gd name="connsiteY148" fmla="*/ 24955 h 774858"/>
                    <a:gd name="connsiteX149" fmla="*/ 394335 w 977741"/>
                    <a:gd name="connsiteY149" fmla="*/ 30575 h 774858"/>
                    <a:gd name="connsiteX150" fmla="*/ 716090 w 977741"/>
                    <a:gd name="connsiteY150" fmla="*/ 25813 h 774858"/>
                    <a:gd name="connsiteX151" fmla="*/ 697611 w 977741"/>
                    <a:gd name="connsiteY151" fmla="*/ 20860 h 774858"/>
                    <a:gd name="connsiteX152" fmla="*/ 698659 w 977741"/>
                    <a:gd name="connsiteY152" fmla="*/ 16192 h 774858"/>
                    <a:gd name="connsiteX153" fmla="*/ 717709 w 977741"/>
                    <a:gd name="connsiteY153" fmla="*/ 21241 h 774858"/>
                    <a:gd name="connsiteX154" fmla="*/ 431292 w 977741"/>
                    <a:gd name="connsiteY154" fmla="*/ 20098 h 774858"/>
                    <a:gd name="connsiteX155" fmla="*/ 430149 w 977741"/>
                    <a:gd name="connsiteY155" fmla="*/ 15430 h 774858"/>
                    <a:gd name="connsiteX156" fmla="*/ 449199 w 977741"/>
                    <a:gd name="connsiteY156" fmla="*/ 11239 h 774858"/>
                    <a:gd name="connsiteX157" fmla="*/ 450152 w 977741"/>
                    <a:gd name="connsiteY157" fmla="*/ 15907 h 774858"/>
                    <a:gd name="connsiteX158" fmla="*/ 431292 w 977741"/>
                    <a:gd name="connsiteY158" fmla="*/ 20383 h 774858"/>
                    <a:gd name="connsiteX159" fmla="*/ 678942 w 977741"/>
                    <a:gd name="connsiteY159" fmla="*/ 16574 h 774858"/>
                    <a:gd name="connsiteX160" fmla="*/ 659892 w 977741"/>
                    <a:gd name="connsiteY160" fmla="*/ 12954 h 774858"/>
                    <a:gd name="connsiteX161" fmla="*/ 660654 w 977741"/>
                    <a:gd name="connsiteY161" fmla="*/ 8192 h 774858"/>
                    <a:gd name="connsiteX162" fmla="*/ 679704 w 977741"/>
                    <a:gd name="connsiteY162" fmla="*/ 11906 h 774858"/>
                    <a:gd name="connsiteX163" fmla="*/ 469392 w 977741"/>
                    <a:gd name="connsiteY163" fmla="*/ 12383 h 774858"/>
                    <a:gd name="connsiteX164" fmla="*/ 468535 w 977741"/>
                    <a:gd name="connsiteY164" fmla="*/ 7715 h 774858"/>
                    <a:gd name="connsiteX165" fmla="*/ 487585 w 977741"/>
                    <a:gd name="connsiteY165" fmla="*/ 4763 h 774858"/>
                    <a:gd name="connsiteX166" fmla="*/ 488252 w 977741"/>
                    <a:gd name="connsiteY166" fmla="*/ 9525 h 774858"/>
                    <a:gd name="connsiteX167" fmla="*/ 468916 w 977741"/>
                    <a:gd name="connsiteY167" fmla="*/ 12573 h 774858"/>
                    <a:gd name="connsiteX168" fmla="*/ 641413 w 977741"/>
                    <a:gd name="connsiteY168" fmla="*/ 9906 h 774858"/>
                    <a:gd name="connsiteX169" fmla="*/ 622363 w 977741"/>
                    <a:gd name="connsiteY169" fmla="*/ 7620 h 774858"/>
                    <a:gd name="connsiteX170" fmla="*/ 622840 w 977741"/>
                    <a:gd name="connsiteY170" fmla="*/ 2858 h 774858"/>
                    <a:gd name="connsiteX171" fmla="*/ 641890 w 977741"/>
                    <a:gd name="connsiteY171" fmla="*/ 5239 h 774858"/>
                    <a:gd name="connsiteX172" fmla="*/ 507397 w 977741"/>
                    <a:gd name="connsiteY172" fmla="*/ 7239 h 774858"/>
                    <a:gd name="connsiteX173" fmla="*/ 507397 w 977741"/>
                    <a:gd name="connsiteY173" fmla="*/ 2572 h 774858"/>
                    <a:gd name="connsiteX174" fmla="*/ 526447 w 977741"/>
                    <a:gd name="connsiteY174" fmla="*/ 953 h 774858"/>
                    <a:gd name="connsiteX175" fmla="*/ 526447 w 977741"/>
                    <a:gd name="connsiteY175" fmla="*/ 5715 h 774858"/>
                    <a:gd name="connsiteX176" fmla="*/ 506921 w 977741"/>
                    <a:gd name="connsiteY176" fmla="*/ 7429 h 774858"/>
                    <a:gd name="connsiteX177" fmla="*/ 603218 w 977741"/>
                    <a:gd name="connsiteY177" fmla="*/ 5905 h 774858"/>
                    <a:gd name="connsiteX178" fmla="*/ 584168 w 977741"/>
                    <a:gd name="connsiteY178" fmla="*/ 4858 h 774858"/>
                    <a:gd name="connsiteX179" fmla="*/ 584168 w 977741"/>
                    <a:gd name="connsiteY179" fmla="*/ 95 h 774858"/>
                    <a:gd name="connsiteX180" fmla="*/ 603218 w 977741"/>
                    <a:gd name="connsiteY180" fmla="*/ 1143 h 774858"/>
                    <a:gd name="connsiteX181" fmla="*/ 546068 w 977741"/>
                    <a:gd name="connsiteY181" fmla="*/ 4763 h 774858"/>
                    <a:gd name="connsiteX182" fmla="*/ 546068 w 977741"/>
                    <a:gd name="connsiteY182" fmla="*/ 0 h 774858"/>
                    <a:gd name="connsiteX183" fmla="*/ 563880 w 977741"/>
                    <a:gd name="connsiteY183" fmla="*/ 0 h 774858"/>
                    <a:gd name="connsiteX184" fmla="*/ 565499 w 977741"/>
                    <a:gd name="connsiteY184" fmla="*/ 0 h 774858"/>
                    <a:gd name="connsiteX185" fmla="*/ 565499 w 977741"/>
                    <a:gd name="connsiteY185" fmla="*/ 4763 h 774858"/>
                    <a:gd name="connsiteX186" fmla="*/ 563880 w 977741"/>
                    <a:gd name="connsiteY186" fmla="*/ 4763 h 774858"/>
                    <a:gd name="connsiteX187" fmla="*/ 545211 w 977741"/>
                    <a:gd name="connsiteY187" fmla="*/ 4953 h 77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977741" h="774858">
                      <a:moveTo>
                        <a:pt x="41053" y="774859"/>
                      </a:moveTo>
                      <a:cubicBezTo>
                        <a:pt x="38671" y="768858"/>
                        <a:pt x="36290" y="762857"/>
                        <a:pt x="34100" y="756761"/>
                      </a:cubicBezTo>
                      <a:lnTo>
                        <a:pt x="38576" y="755142"/>
                      </a:lnTo>
                      <a:cubicBezTo>
                        <a:pt x="40767" y="761143"/>
                        <a:pt x="43053" y="767143"/>
                        <a:pt x="45434" y="773049"/>
                      </a:cubicBezTo>
                      <a:close/>
                      <a:moveTo>
                        <a:pt x="27718" y="738473"/>
                      </a:moveTo>
                      <a:cubicBezTo>
                        <a:pt x="25718" y="732377"/>
                        <a:pt x="23813" y="726186"/>
                        <a:pt x="22003" y="719995"/>
                      </a:cubicBezTo>
                      <a:lnTo>
                        <a:pt x="26575" y="718661"/>
                      </a:lnTo>
                      <a:cubicBezTo>
                        <a:pt x="28385" y="724853"/>
                        <a:pt x="30290" y="730949"/>
                        <a:pt x="32290" y="737044"/>
                      </a:cubicBezTo>
                      <a:close/>
                      <a:moveTo>
                        <a:pt x="16954" y="701326"/>
                      </a:moveTo>
                      <a:cubicBezTo>
                        <a:pt x="15430" y="695134"/>
                        <a:pt x="13907" y="688848"/>
                        <a:pt x="12573" y="682276"/>
                      </a:cubicBezTo>
                      <a:lnTo>
                        <a:pt x="17240" y="681323"/>
                      </a:lnTo>
                      <a:cubicBezTo>
                        <a:pt x="18574" y="687610"/>
                        <a:pt x="20003" y="693801"/>
                        <a:pt x="21622" y="700373"/>
                      </a:cubicBezTo>
                      <a:close/>
                      <a:moveTo>
                        <a:pt x="8763" y="663226"/>
                      </a:moveTo>
                      <a:cubicBezTo>
                        <a:pt x="7620" y="656844"/>
                        <a:pt x="6572" y="650558"/>
                        <a:pt x="5715" y="644176"/>
                      </a:cubicBezTo>
                      <a:lnTo>
                        <a:pt x="10382" y="643509"/>
                      </a:lnTo>
                      <a:cubicBezTo>
                        <a:pt x="11335" y="649891"/>
                        <a:pt x="12383" y="656177"/>
                        <a:pt x="13430" y="662559"/>
                      </a:cubicBezTo>
                      <a:close/>
                      <a:moveTo>
                        <a:pt x="3238" y="625126"/>
                      </a:moveTo>
                      <a:cubicBezTo>
                        <a:pt x="2477" y="618744"/>
                        <a:pt x="1905" y="612267"/>
                        <a:pt x="1429" y="606076"/>
                      </a:cubicBezTo>
                      <a:lnTo>
                        <a:pt x="6191" y="606076"/>
                      </a:lnTo>
                      <a:cubicBezTo>
                        <a:pt x="6668" y="612458"/>
                        <a:pt x="7239" y="618839"/>
                        <a:pt x="8001" y="625126"/>
                      </a:cubicBezTo>
                      <a:close/>
                      <a:moveTo>
                        <a:pt x="286" y="586550"/>
                      </a:moveTo>
                      <a:cubicBezTo>
                        <a:pt x="286" y="580072"/>
                        <a:pt x="286" y="573691"/>
                        <a:pt x="286" y="567500"/>
                      </a:cubicBezTo>
                      <a:lnTo>
                        <a:pt x="5048" y="567500"/>
                      </a:lnTo>
                      <a:cubicBezTo>
                        <a:pt x="5048" y="573976"/>
                        <a:pt x="5048" y="580358"/>
                        <a:pt x="5048" y="586550"/>
                      </a:cubicBezTo>
                      <a:close/>
                      <a:moveTo>
                        <a:pt x="4763" y="548450"/>
                      </a:moveTo>
                      <a:lnTo>
                        <a:pt x="0" y="548450"/>
                      </a:lnTo>
                      <a:cubicBezTo>
                        <a:pt x="0" y="542068"/>
                        <a:pt x="476" y="535591"/>
                        <a:pt x="857" y="529400"/>
                      </a:cubicBezTo>
                      <a:lnTo>
                        <a:pt x="5620" y="529400"/>
                      </a:lnTo>
                      <a:cubicBezTo>
                        <a:pt x="4858" y="535210"/>
                        <a:pt x="4858" y="541592"/>
                        <a:pt x="4858" y="548068"/>
                      </a:cubicBezTo>
                      <a:close/>
                      <a:moveTo>
                        <a:pt x="7144" y="510350"/>
                      </a:moveTo>
                      <a:lnTo>
                        <a:pt x="2381" y="510350"/>
                      </a:lnTo>
                      <a:cubicBezTo>
                        <a:pt x="2953" y="503872"/>
                        <a:pt x="3715" y="497491"/>
                        <a:pt x="4477" y="491300"/>
                      </a:cubicBezTo>
                      <a:lnTo>
                        <a:pt x="9239" y="491871"/>
                      </a:lnTo>
                      <a:cubicBezTo>
                        <a:pt x="8382" y="496634"/>
                        <a:pt x="7715" y="503396"/>
                        <a:pt x="7144" y="509778"/>
                      </a:cubicBezTo>
                      <a:close/>
                      <a:moveTo>
                        <a:pt x="12002" y="472250"/>
                      </a:moveTo>
                      <a:lnTo>
                        <a:pt x="7334" y="471488"/>
                      </a:lnTo>
                      <a:cubicBezTo>
                        <a:pt x="8382" y="465106"/>
                        <a:pt x="9525" y="458724"/>
                        <a:pt x="10763" y="452438"/>
                      </a:cubicBezTo>
                      <a:lnTo>
                        <a:pt x="15430" y="453390"/>
                      </a:lnTo>
                      <a:cubicBezTo>
                        <a:pt x="14221" y="459296"/>
                        <a:pt x="13078" y="465392"/>
                        <a:pt x="12002" y="471678"/>
                      </a:cubicBezTo>
                      <a:close/>
                      <a:moveTo>
                        <a:pt x="19526" y="434626"/>
                      </a:moveTo>
                      <a:lnTo>
                        <a:pt x="14954" y="433483"/>
                      </a:lnTo>
                      <a:cubicBezTo>
                        <a:pt x="16383" y="427196"/>
                        <a:pt x="18002" y="421005"/>
                        <a:pt x="19717" y="414433"/>
                      </a:cubicBezTo>
                      <a:lnTo>
                        <a:pt x="24289" y="415671"/>
                      </a:lnTo>
                      <a:cubicBezTo>
                        <a:pt x="22574" y="421576"/>
                        <a:pt x="21050" y="427863"/>
                        <a:pt x="19526" y="434054"/>
                      </a:cubicBezTo>
                      <a:close/>
                      <a:moveTo>
                        <a:pt x="29623" y="397574"/>
                      </a:moveTo>
                      <a:lnTo>
                        <a:pt x="25146" y="396240"/>
                      </a:lnTo>
                      <a:cubicBezTo>
                        <a:pt x="27051" y="390049"/>
                        <a:pt x="29051" y="383858"/>
                        <a:pt x="31242" y="377762"/>
                      </a:cubicBezTo>
                      <a:lnTo>
                        <a:pt x="35719" y="379285"/>
                      </a:lnTo>
                      <a:cubicBezTo>
                        <a:pt x="33433" y="384810"/>
                        <a:pt x="31623" y="390906"/>
                        <a:pt x="29623" y="397002"/>
                      </a:cubicBezTo>
                      <a:close/>
                      <a:moveTo>
                        <a:pt x="42386" y="361283"/>
                      </a:moveTo>
                      <a:lnTo>
                        <a:pt x="37910" y="359569"/>
                      </a:lnTo>
                      <a:cubicBezTo>
                        <a:pt x="40291" y="353473"/>
                        <a:pt x="42767" y="347567"/>
                        <a:pt x="45244" y="341567"/>
                      </a:cubicBezTo>
                      <a:lnTo>
                        <a:pt x="49625" y="343471"/>
                      </a:lnTo>
                      <a:cubicBezTo>
                        <a:pt x="47149" y="348805"/>
                        <a:pt x="44672" y="354711"/>
                        <a:pt x="42386" y="360712"/>
                      </a:cubicBezTo>
                      <a:close/>
                      <a:moveTo>
                        <a:pt x="57531" y="325946"/>
                      </a:moveTo>
                      <a:lnTo>
                        <a:pt x="53245" y="323945"/>
                      </a:lnTo>
                      <a:cubicBezTo>
                        <a:pt x="56036" y="318040"/>
                        <a:pt x="58893" y="312230"/>
                        <a:pt x="61817" y="306514"/>
                      </a:cubicBezTo>
                      <a:lnTo>
                        <a:pt x="66008" y="308705"/>
                      </a:lnTo>
                      <a:cubicBezTo>
                        <a:pt x="63151" y="313849"/>
                        <a:pt x="60293" y="319564"/>
                        <a:pt x="57531" y="325184"/>
                      </a:cubicBezTo>
                      <a:close/>
                      <a:moveTo>
                        <a:pt x="75152" y="291751"/>
                      </a:moveTo>
                      <a:lnTo>
                        <a:pt x="70961" y="289370"/>
                      </a:lnTo>
                      <a:cubicBezTo>
                        <a:pt x="74104" y="283750"/>
                        <a:pt x="77343" y="278225"/>
                        <a:pt x="80486" y="272701"/>
                      </a:cubicBezTo>
                      <a:lnTo>
                        <a:pt x="84582" y="275082"/>
                      </a:lnTo>
                      <a:cubicBezTo>
                        <a:pt x="81058" y="280035"/>
                        <a:pt x="78296" y="285559"/>
                        <a:pt x="75152" y="291179"/>
                      </a:cubicBezTo>
                      <a:close/>
                      <a:moveTo>
                        <a:pt x="94964" y="258889"/>
                      </a:moveTo>
                      <a:lnTo>
                        <a:pt x="90964" y="256222"/>
                      </a:lnTo>
                      <a:cubicBezTo>
                        <a:pt x="94583" y="250822"/>
                        <a:pt x="98203" y="245488"/>
                        <a:pt x="101822" y="240221"/>
                      </a:cubicBezTo>
                      <a:lnTo>
                        <a:pt x="105728" y="242983"/>
                      </a:lnTo>
                      <a:cubicBezTo>
                        <a:pt x="102108" y="247650"/>
                        <a:pt x="98488" y="252889"/>
                        <a:pt x="94964" y="258509"/>
                      </a:cubicBezTo>
                      <a:close/>
                      <a:moveTo>
                        <a:pt x="117062" y="227457"/>
                      </a:moveTo>
                      <a:lnTo>
                        <a:pt x="113252" y="224600"/>
                      </a:lnTo>
                      <a:cubicBezTo>
                        <a:pt x="117158" y="219361"/>
                        <a:pt x="121158" y="214313"/>
                        <a:pt x="125254" y="209264"/>
                      </a:cubicBezTo>
                      <a:lnTo>
                        <a:pt x="128969" y="212312"/>
                      </a:lnTo>
                      <a:cubicBezTo>
                        <a:pt x="124873" y="216694"/>
                        <a:pt x="120968" y="221742"/>
                        <a:pt x="117062" y="226885"/>
                      </a:cubicBezTo>
                      <a:close/>
                      <a:moveTo>
                        <a:pt x="141256" y="197549"/>
                      </a:moveTo>
                      <a:lnTo>
                        <a:pt x="137636" y="194500"/>
                      </a:lnTo>
                      <a:cubicBezTo>
                        <a:pt x="141923" y="189643"/>
                        <a:pt x="146209" y="184975"/>
                        <a:pt x="150590" y="180118"/>
                      </a:cubicBezTo>
                      <a:lnTo>
                        <a:pt x="154115" y="183261"/>
                      </a:lnTo>
                      <a:cubicBezTo>
                        <a:pt x="149857" y="187642"/>
                        <a:pt x="145571" y="192214"/>
                        <a:pt x="141256" y="196977"/>
                      </a:cubicBezTo>
                      <a:close/>
                      <a:moveTo>
                        <a:pt x="974217" y="186118"/>
                      </a:moveTo>
                      <a:cubicBezTo>
                        <a:pt x="969836" y="181356"/>
                        <a:pt x="965454" y="176593"/>
                        <a:pt x="960977" y="172117"/>
                      </a:cubicBezTo>
                      <a:lnTo>
                        <a:pt x="964406" y="168783"/>
                      </a:lnTo>
                      <a:cubicBezTo>
                        <a:pt x="968883" y="173450"/>
                        <a:pt x="973360" y="178308"/>
                        <a:pt x="977742" y="182880"/>
                      </a:cubicBezTo>
                      <a:close/>
                      <a:moveTo>
                        <a:pt x="167450" y="169450"/>
                      </a:moveTo>
                      <a:lnTo>
                        <a:pt x="164021" y="166116"/>
                      </a:lnTo>
                      <a:cubicBezTo>
                        <a:pt x="168593" y="161544"/>
                        <a:pt x="173546" y="156591"/>
                        <a:pt x="177927" y="152686"/>
                      </a:cubicBezTo>
                      <a:lnTo>
                        <a:pt x="181166" y="156115"/>
                      </a:lnTo>
                      <a:cubicBezTo>
                        <a:pt x="176308" y="159925"/>
                        <a:pt x="171926" y="164401"/>
                        <a:pt x="167450" y="168878"/>
                      </a:cubicBezTo>
                      <a:close/>
                      <a:moveTo>
                        <a:pt x="947261" y="158687"/>
                      </a:moveTo>
                      <a:cubicBezTo>
                        <a:pt x="942689" y="154305"/>
                        <a:pt x="937736" y="149924"/>
                        <a:pt x="933164" y="145733"/>
                      </a:cubicBezTo>
                      <a:lnTo>
                        <a:pt x="936308" y="142113"/>
                      </a:lnTo>
                      <a:cubicBezTo>
                        <a:pt x="941137" y="146371"/>
                        <a:pt x="945899" y="150752"/>
                        <a:pt x="950595" y="155258"/>
                      </a:cubicBezTo>
                      <a:close/>
                      <a:moveTo>
                        <a:pt x="195358" y="142684"/>
                      </a:moveTo>
                      <a:lnTo>
                        <a:pt x="192215" y="139065"/>
                      </a:lnTo>
                      <a:cubicBezTo>
                        <a:pt x="197072" y="134874"/>
                        <a:pt x="201740" y="130683"/>
                        <a:pt x="207074" y="126587"/>
                      </a:cubicBezTo>
                      <a:lnTo>
                        <a:pt x="210026" y="130302"/>
                      </a:lnTo>
                      <a:close/>
                      <a:moveTo>
                        <a:pt x="918591" y="132683"/>
                      </a:moveTo>
                      <a:cubicBezTo>
                        <a:pt x="913638" y="128588"/>
                        <a:pt x="909066" y="124587"/>
                        <a:pt x="903637" y="120682"/>
                      </a:cubicBezTo>
                      <a:lnTo>
                        <a:pt x="906494" y="116872"/>
                      </a:lnTo>
                      <a:cubicBezTo>
                        <a:pt x="911638" y="120872"/>
                        <a:pt x="916686" y="124873"/>
                        <a:pt x="921639" y="128968"/>
                      </a:cubicBezTo>
                      <a:close/>
                      <a:moveTo>
                        <a:pt x="225076" y="118396"/>
                      </a:moveTo>
                      <a:lnTo>
                        <a:pt x="222218" y="114681"/>
                      </a:lnTo>
                      <a:cubicBezTo>
                        <a:pt x="227362" y="110776"/>
                        <a:pt x="232505" y="106966"/>
                        <a:pt x="237839" y="103156"/>
                      </a:cubicBezTo>
                      <a:lnTo>
                        <a:pt x="240602" y="107061"/>
                      </a:lnTo>
                      <a:cubicBezTo>
                        <a:pt x="235363" y="110776"/>
                        <a:pt x="230219" y="114586"/>
                        <a:pt x="225076" y="118396"/>
                      </a:cubicBezTo>
                      <a:close/>
                      <a:moveTo>
                        <a:pt x="888206" y="108871"/>
                      </a:moveTo>
                      <a:cubicBezTo>
                        <a:pt x="882968" y="105061"/>
                        <a:pt x="877729" y="101441"/>
                        <a:pt x="872395" y="97917"/>
                      </a:cubicBezTo>
                      <a:lnTo>
                        <a:pt x="875062" y="93917"/>
                      </a:lnTo>
                      <a:cubicBezTo>
                        <a:pt x="880396" y="97536"/>
                        <a:pt x="885730" y="101155"/>
                        <a:pt x="890969" y="104966"/>
                      </a:cubicBezTo>
                      <a:close/>
                      <a:moveTo>
                        <a:pt x="256413" y="96583"/>
                      </a:moveTo>
                      <a:lnTo>
                        <a:pt x="253746" y="92583"/>
                      </a:lnTo>
                      <a:lnTo>
                        <a:pt x="270129" y="82201"/>
                      </a:lnTo>
                      <a:lnTo>
                        <a:pt x="272605" y="86296"/>
                      </a:lnTo>
                      <a:cubicBezTo>
                        <a:pt x="267176" y="89345"/>
                        <a:pt x="262033" y="92774"/>
                        <a:pt x="256413" y="96583"/>
                      </a:cubicBezTo>
                      <a:close/>
                      <a:moveTo>
                        <a:pt x="856488" y="88201"/>
                      </a:moveTo>
                      <a:cubicBezTo>
                        <a:pt x="851059" y="84772"/>
                        <a:pt x="845630" y="81534"/>
                        <a:pt x="840010" y="78676"/>
                      </a:cubicBezTo>
                      <a:lnTo>
                        <a:pt x="842391" y="74485"/>
                      </a:lnTo>
                      <a:cubicBezTo>
                        <a:pt x="848011" y="77724"/>
                        <a:pt x="853535" y="81058"/>
                        <a:pt x="859060" y="84010"/>
                      </a:cubicBezTo>
                      <a:close/>
                      <a:moveTo>
                        <a:pt x="289370" y="76581"/>
                      </a:moveTo>
                      <a:lnTo>
                        <a:pt x="287084" y="72485"/>
                      </a:lnTo>
                      <a:cubicBezTo>
                        <a:pt x="292608" y="69342"/>
                        <a:pt x="298323" y="66199"/>
                        <a:pt x="304038" y="62960"/>
                      </a:cubicBezTo>
                      <a:lnTo>
                        <a:pt x="306229" y="67246"/>
                      </a:lnTo>
                      <a:cubicBezTo>
                        <a:pt x="300133" y="70199"/>
                        <a:pt x="294608" y="73152"/>
                        <a:pt x="289084" y="76295"/>
                      </a:cubicBezTo>
                      <a:close/>
                      <a:moveTo>
                        <a:pt x="823246" y="69151"/>
                      </a:moveTo>
                      <a:cubicBezTo>
                        <a:pt x="817531" y="66104"/>
                        <a:pt x="811816" y="63246"/>
                        <a:pt x="806005" y="60484"/>
                      </a:cubicBezTo>
                      <a:lnTo>
                        <a:pt x="808101" y="56197"/>
                      </a:lnTo>
                      <a:cubicBezTo>
                        <a:pt x="813911" y="58960"/>
                        <a:pt x="819722" y="61913"/>
                        <a:pt x="825437" y="64865"/>
                      </a:cubicBezTo>
                      <a:close/>
                      <a:moveTo>
                        <a:pt x="323088" y="58483"/>
                      </a:moveTo>
                      <a:lnTo>
                        <a:pt x="320993" y="54197"/>
                      </a:lnTo>
                      <a:cubicBezTo>
                        <a:pt x="326803" y="51435"/>
                        <a:pt x="332708" y="48768"/>
                        <a:pt x="338614" y="46196"/>
                      </a:cubicBezTo>
                      <a:lnTo>
                        <a:pt x="340519" y="50578"/>
                      </a:lnTo>
                      <a:cubicBezTo>
                        <a:pt x="334613" y="53245"/>
                        <a:pt x="328708" y="55912"/>
                        <a:pt x="323088" y="58483"/>
                      </a:cubicBezTo>
                      <a:close/>
                      <a:moveTo>
                        <a:pt x="788384" y="51911"/>
                      </a:moveTo>
                      <a:cubicBezTo>
                        <a:pt x="782479" y="49311"/>
                        <a:pt x="776573" y="46834"/>
                        <a:pt x="770668" y="44482"/>
                      </a:cubicBezTo>
                      <a:lnTo>
                        <a:pt x="772382" y="40005"/>
                      </a:lnTo>
                      <a:cubicBezTo>
                        <a:pt x="778383" y="42386"/>
                        <a:pt x="784384" y="44958"/>
                        <a:pt x="790289" y="47530"/>
                      </a:cubicBezTo>
                      <a:close/>
                      <a:moveTo>
                        <a:pt x="358140" y="43243"/>
                      </a:moveTo>
                      <a:lnTo>
                        <a:pt x="356426" y="38767"/>
                      </a:lnTo>
                      <a:lnTo>
                        <a:pt x="374523" y="32004"/>
                      </a:lnTo>
                      <a:lnTo>
                        <a:pt x="376142" y="36481"/>
                      </a:lnTo>
                      <a:cubicBezTo>
                        <a:pt x="370142" y="38862"/>
                        <a:pt x="364141" y="41053"/>
                        <a:pt x="358140" y="43434"/>
                      </a:cubicBezTo>
                      <a:close/>
                      <a:moveTo>
                        <a:pt x="752666" y="37624"/>
                      </a:moveTo>
                      <a:cubicBezTo>
                        <a:pt x="746665" y="35433"/>
                        <a:pt x="740664" y="33338"/>
                        <a:pt x="734473" y="31433"/>
                      </a:cubicBezTo>
                      <a:lnTo>
                        <a:pt x="735997" y="26860"/>
                      </a:lnTo>
                      <a:cubicBezTo>
                        <a:pt x="742350" y="28832"/>
                        <a:pt x="748446" y="30928"/>
                        <a:pt x="754285" y="33147"/>
                      </a:cubicBezTo>
                      <a:close/>
                      <a:moveTo>
                        <a:pt x="394335" y="30385"/>
                      </a:moveTo>
                      <a:lnTo>
                        <a:pt x="392906" y="25813"/>
                      </a:lnTo>
                      <a:cubicBezTo>
                        <a:pt x="399260" y="23908"/>
                        <a:pt x="405451" y="22098"/>
                        <a:pt x="411480" y="20383"/>
                      </a:cubicBezTo>
                      <a:lnTo>
                        <a:pt x="412718" y="24955"/>
                      </a:lnTo>
                      <a:cubicBezTo>
                        <a:pt x="406527" y="26860"/>
                        <a:pt x="400431" y="28670"/>
                        <a:pt x="394335" y="30575"/>
                      </a:cubicBezTo>
                      <a:close/>
                      <a:moveTo>
                        <a:pt x="716090" y="25813"/>
                      </a:moveTo>
                      <a:cubicBezTo>
                        <a:pt x="709994" y="24098"/>
                        <a:pt x="703802" y="22384"/>
                        <a:pt x="697611" y="20860"/>
                      </a:cubicBezTo>
                      <a:lnTo>
                        <a:pt x="698659" y="16192"/>
                      </a:lnTo>
                      <a:cubicBezTo>
                        <a:pt x="704945" y="17812"/>
                        <a:pt x="711232" y="19431"/>
                        <a:pt x="717709" y="21241"/>
                      </a:cubicBezTo>
                      <a:close/>
                      <a:moveTo>
                        <a:pt x="431292" y="20098"/>
                      </a:moveTo>
                      <a:lnTo>
                        <a:pt x="430149" y="15430"/>
                      </a:lnTo>
                      <a:lnTo>
                        <a:pt x="449199" y="11239"/>
                      </a:lnTo>
                      <a:lnTo>
                        <a:pt x="450152" y="15907"/>
                      </a:lnTo>
                      <a:cubicBezTo>
                        <a:pt x="443770" y="17431"/>
                        <a:pt x="437483" y="18764"/>
                        <a:pt x="431292" y="20383"/>
                      </a:cubicBezTo>
                      <a:close/>
                      <a:moveTo>
                        <a:pt x="678942" y="16574"/>
                      </a:moveTo>
                      <a:cubicBezTo>
                        <a:pt x="672655" y="15240"/>
                        <a:pt x="666369" y="14002"/>
                        <a:pt x="659892" y="12954"/>
                      </a:cubicBezTo>
                      <a:lnTo>
                        <a:pt x="660654" y="8192"/>
                      </a:lnTo>
                      <a:cubicBezTo>
                        <a:pt x="667036" y="9334"/>
                        <a:pt x="673418" y="10573"/>
                        <a:pt x="679704" y="11906"/>
                      </a:cubicBezTo>
                      <a:close/>
                      <a:moveTo>
                        <a:pt x="469392" y="12383"/>
                      </a:moveTo>
                      <a:lnTo>
                        <a:pt x="468535" y="7715"/>
                      </a:lnTo>
                      <a:cubicBezTo>
                        <a:pt x="474917" y="6572"/>
                        <a:pt x="481298" y="5620"/>
                        <a:pt x="487585" y="4763"/>
                      </a:cubicBezTo>
                      <a:lnTo>
                        <a:pt x="488252" y="9525"/>
                      </a:lnTo>
                      <a:cubicBezTo>
                        <a:pt x="481108" y="10858"/>
                        <a:pt x="475202" y="11525"/>
                        <a:pt x="468916" y="12573"/>
                      </a:cubicBezTo>
                      <a:close/>
                      <a:moveTo>
                        <a:pt x="641413" y="9906"/>
                      </a:moveTo>
                      <a:cubicBezTo>
                        <a:pt x="635127" y="9049"/>
                        <a:pt x="628745" y="8287"/>
                        <a:pt x="622363" y="7620"/>
                      </a:cubicBezTo>
                      <a:lnTo>
                        <a:pt x="622840" y="2858"/>
                      </a:lnTo>
                      <a:cubicBezTo>
                        <a:pt x="629317" y="3524"/>
                        <a:pt x="635699" y="4286"/>
                        <a:pt x="641890" y="5239"/>
                      </a:cubicBezTo>
                      <a:close/>
                      <a:moveTo>
                        <a:pt x="507397" y="7239"/>
                      </a:moveTo>
                      <a:lnTo>
                        <a:pt x="507397" y="2572"/>
                      </a:lnTo>
                      <a:cubicBezTo>
                        <a:pt x="513779" y="1905"/>
                        <a:pt x="520255" y="1333"/>
                        <a:pt x="526447" y="953"/>
                      </a:cubicBezTo>
                      <a:lnTo>
                        <a:pt x="526447" y="5715"/>
                      </a:lnTo>
                      <a:cubicBezTo>
                        <a:pt x="519684" y="6287"/>
                        <a:pt x="513302" y="6858"/>
                        <a:pt x="506921" y="7429"/>
                      </a:cubicBezTo>
                      <a:close/>
                      <a:moveTo>
                        <a:pt x="603218" y="5905"/>
                      </a:moveTo>
                      <a:cubicBezTo>
                        <a:pt x="596932" y="5429"/>
                        <a:pt x="590455" y="5143"/>
                        <a:pt x="584168" y="4858"/>
                      </a:cubicBezTo>
                      <a:lnTo>
                        <a:pt x="584168" y="95"/>
                      </a:lnTo>
                      <a:cubicBezTo>
                        <a:pt x="590645" y="95"/>
                        <a:pt x="597027" y="667"/>
                        <a:pt x="603218" y="1143"/>
                      </a:cubicBezTo>
                      <a:close/>
                      <a:moveTo>
                        <a:pt x="546068" y="4763"/>
                      </a:moveTo>
                      <a:lnTo>
                        <a:pt x="546068" y="0"/>
                      </a:lnTo>
                      <a:lnTo>
                        <a:pt x="563880" y="0"/>
                      </a:lnTo>
                      <a:lnTo>
                        <a:pt x="565499" y="0"/>
                      </a:lnTo>
                      <a:lnTo>
                        <a:pt x="565499" y="4763"/>
                      </a:lnTo>
                      <a:lnTo>
                        <a:pt x="563880" y="4763"/>
                      </a:lnTo>
                      <a:cubicBezTo>
                        <a:pt x="557308" y="4667"/>
                        <a:pt x="551117" y="4763"/>
                        <a:pt x="545211" y="4953"/>
                      </a:cubicBezTo>
                      <a:close/>
                    </a:path>
                  </a:pathLst>
                </a:custGeom>
                <a:grp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AFB66D85-BA75-9A59-0C8B-D89CE5E8EDE7}"/>
                    </a:ext>
                  </a:extLst>
                </p:cNvPr>
                <p:cNvSpPr/>
                <p:nvPr/>
              </p:nvSpPr>
              <p:spPr>
                <a:xfrm>
                  <a:off x="11315089" y="3464657"/>
                  <a:ext cx="9810" cy="10382"/>
                </a:xfrm>
                <a:custGeom>
                  <a:avLst/>
                  <a:gdLst>
                    <a:gd name="connsiteX0" fmla="*/ 6191 w 9810"/>
                    <a:gd name="connsiteY0" fmla="*/ 10382 h 10382"/>
                    <a:gd name="connsiteX1" fmla="*/ 0 w 9810"/>
                    <a:gd name="connsiteY1" fmla="*/ 3143 h 10382"/>
                    <a:gd name="connsiteX2" fmla="*/ 3620 w 9810"/>
                    <a:gd name="connsiteY2" fmla="*/ 0 h 10382"/>
                    <a:gd name="connsiteX3" fmla="*/ 9811 w 9810"/>
                    <a:gd name="connsiteY3" fmla="*/ 7334 h 10382"/>
                  </a:gdLst>
                  <a:ahLst/>
                  <a:cxnLst>
                    <a:cxn ang="0">
                      <a:pos x="connsiteX0" y="connsiteY0"/>
                    </a:cxn>
                    <a:cxn ang="0">
                      <a:pos x="connsiteX1" y="connsiteY1"/>
                    </a:cxn>
                    <a:cxn ang="0">
                      <a:pos x="connsiteX2" y="connsiteY2"/>
                    </a:cxn>
                    <a:cxn ang="0">
                      <a:pos x="connsiteX3" y="connsiteY3"/>
                    </a:cxn>
                  </a:cxnLst>
                  <a:rect l="l" t="t" r="r" b="b"/>
                  <a:pathLst>
                    <a:path w="9810" h="10382">
                      <a:moveTo>
                        <a:pt x="6191" y="10382"/>
                      </a:moveTo>
                      <a:lnTo>
                        <a:pt x="0" y="3143"/>
                      </a:lnTo>
                      <a:lnTo>
                        <a:pt x="3620" y="0"/>
                      </a:lnTo>
                      <a:cubicBezTo>
                        <a:pt x="5715" y="2381"/>
                        <a:pt x="7811" y="4858"/>
                        <a:pt x="9811" y="7334"/>
                      </a:cubicBezTo>
                      <a:close/>
                    </a:path>
                  </a:pathLst>
                </a:custGeom>
                <a:grp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7442A425-0880-D283-CB5C-D8CCCF998969}"/>
                    </a:ext>
                  </a:extLst>
                </p:cNvPr>
                <p:cNvSpPr/>
                <p:nvPr/>
              </p:nvSpPr>
              <p:spPr>
                <a:xfrm>
                  <a:off x="10276864" y="3780506"/>
                  <a:ext cx="53244" cy="4762"/>
                </a:xfrm>
                <a:custGeom>
                  <a:avLst/>
                  <a:gdLst>
                    <a:gd name="connsiteX0" fmla="*/ 53245 w 53244"/>
                    <a:gd name="connsiteY0" fmla="*/ 4763 h 4762"/>
                    <a:gd name="connsiteX1" fmla="*/ 34195 w 53244"/>
                    <a:gd name="connsiteY1" fmla="*/ 4763 h 4762"/>
                    <a:gd name="connsiteX2" fmla="*/ 34195 w 53244"/>
                    <a:gd name="connsiteY2" fmla="*/ 0 h 4762"/>
                    <a:gd name="connsiteX3" fmla="*/ 53245 w 53244"/>
                    <a:gd name="connsiteY3" fmla="*/ 0 h 4762"/>
                    <a:gd name="connsiteX4" fmla="*/ 15145 w 53244"/>
                    <a:gd name="connsiteY4" fmla="*/ 4763 h 4762"/>
                    <a:gd name="connsiteX5" fmla="*/ 0 w 53244"/>
                    <a:gd name="connsiteY5" fmla="*/ 4763 h 4762"/>
                    <a:gd name="connsiteX6" fmla="*/ 0 w 53244"/>
                    <a:gd name="connsiteY6" fmla="*/ 0 h 4762"/>
                    <a:gd name="connsiteX7" fmla="*/ 15145 w 53244"/>
                    <a:gd name="connsiteY7" fmla="*/ 0 h 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4" h="4762">
                      <a:moveTo>
                        <a:pt x="53245" y="4763"/>
                      </a:moveTo>
                      <a:lnTo>
                        <a:pt x="34195" y="4763"/>
                      </a:lnTo>
                      <a:lnTo>
                        <a:pt x="34195" y="0"/>
                      </a:lnTo>
                      <a:lnTo>
                        <a:pt x="53245" y="0"/>
                      </a:lnTo>
                      <a:close/>
                      <a:moveTo>
                        <a:pt x="15145" y="4763"/>
                      </a:moveTo>
                      <a:lnTo>
                        <a:pt x="0" y="4763"/>
                      </a:lnTo>
                      <a:lnTo>
                        <a:pt x="0" y="0"/>
                      </a:lnTo>
                      <a:lnTo>
                        <a:pt x="15145" y="0"/>
                      </a:lnTo>
                      <a:close/>
                    </a:path>
                  </a:pathLst>
                </a:custGeom>
                <a:grp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A3D93BD4-278E-1411-2FAC-C276379B878C}"/>
                    </a:ext>
                  </a:extLst>
                </p:cNvPr>
                <p:cNvSpPr/>
                <p:nvPr/>
              </p:nvSpPr>
              <p:spPr>
                <a:xfrm>
                  <a:off x="10453552" y="3390743"/>
                  <a:ext cx="43815" cy="43719"/>
                </a:xfrm>
                <a:custGeom>
                  <a:avLst/>
                  <a:gdLst>
                    <a:gd name="connsiteX0" fmla="*/ 40481 w 43815"/>
                    <a:gd name="connsiteY0" fmla="*/ 43720 h 43719"/>
                    <a:gd name="connsiteX1" fmla="*/ 26956 w 43815"/>
                    <a:gd name="connsiteY1" fmla="*/ 30575 h 43719"/>
                    <a:gd name="connsiteX2" fmla="*/ 30385 w 43815"/>
                    <a:gd name="connsiteY2" fmla="*/ 27242 h 43719"/>
                    <a:gd name="connsiteX3" fmla="*/ 43815 w 43815"/>
                    <a:gd name="connsiteY3" fmla="*/ 40672 h 43719"/>
                    <a:gd name="connsiteX4" fmla="*/ 13526 w 43815"/>
                    <a:gd name="connsiteY4" fmla="*/ 16859 h 43719"/>
                    <a:gd name="connsiteX5" fmla="*/ 0 w 43815"/>
                    <a:gd name="connsiteY5" fmla="*/ 3334 h 43719"/>
                    <a:gd name="connsiteX6" fmla="*/ 3429 w 43815"/>
                    <a:gd name="connsiteY6" fmla="*/ 0 h 43719"/>
                    <a:gd name="connsiteX7" fmla="*/ 16859 w 43815"/>
                    <a:gd name="connsiteY7" fmla="*/ 13430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40481" y="43720"/>
                      </a:moveTo>
                      <a:lnTo>
                        <a:pt x="26956" y="30575"/>
                      </a:lnTo>
                      <a:lnTo>
                        <a:pt x="30385" y="27242"/>
                      </a:lnTo>
                      <a:lnTo>
                        <a:pt x="43815" y="40672"/>
                      </a:lnTo>
                      <a:close/>
                      <a:moveTo>
                        <a:pt x="13526" y="16859"/>
                      </a:moveTo>
                      <a:lnTo>
                        <a:pt x="0" y="3334"/>
                      </a:lnTo>
                      <a:lnTo>
                        <a:pt x="3429" y="0"/>
                      </a:lnTo>
                      <a:lnTo>
                        <a:pt x="16859" y="13430"/>
                      </a:lnTo>
                      <a:close/>
                    </a:path>
                  </a:pathLst>
                </a:custGeom>
                <a:grp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B878380E-355C-21C0-B2D2-39DFCBD7DF8D}"/>
                    </a:ext>
                  </a:extLst>
                </p:cNvPr>
                <p:cNvSpPr/>
                <p:nvPr/>
              </p:nvSpPr>
              <p:spPr>
                <a:xfrm>
                  <a:off x="11284133" y="3390743"/>
                  <a:ext cx="43815" cy="43719"/>
                </a:xfrm>
                <a:custGeom>
                  <a:avLst/>
                  <a:gdLst>
                    <a:gd name="connsiteX0" fmla="*/ 3429 w 43815"/>
                    <a:gd name="connsiteY0" fmla="*/ 43720 h 43719"/>
                    <a:gd name="connsiteX1" fmla="*/ 0 w 43815"/>
                    <a:gd name="connsiteY1" fmla="*/ 40386 h 43719"/>
                    <a:gd name="connsiteX2" fmla="*/ 13525 w 43815"/>
                    <a:gd name="connsiteY2" fmla="*/ 26956 h 43719"/>
                    <a:gd name="connsiteX3" fmla="*/ 16859 w 43815"/>
                    <a:gd name="connsiteY3" fmla="*/ 30290 h 43719"/>
                    <a:gd name="connsiteX4" fmla="*/ 30385 w 43815"/>
                    <a:gd name="connsiteY4" fmla="*/ 16859 h 43719"/>
                    <a:gd name="connsiteX5" fmla="*/ 26956 w 43815"/>
                    <a:gd name="connsiteY5" fmla="*/ 13430 h 43719"/>
                    <a:gd name="connsiteX6" fmla="*/ 40481 w 43815"/>
                    <a:gd name="connsiteY6" fmla="*/ 0 h 43719"/>
                    <a:gd name="connsiteX7" fmla="*/ 43815 w 43815"/>
                    <a:gd name="connsiteY7" fmla="*/ 3334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3429" y="43720"/>
                      </a:moveTo>
                      <a:lnTo>
                        <a:pt x="0" y="40386"/>
                      </a:lnTo>
                      <a:lnTo>
                        <a:pt x="13525" y="26956"/>
                      </a:lnTo>
                      <a:lnTo>
                        <a:pt x="16859" y="30290"/>
                      </a:lnTo>
                      <a:close/>
                      <a:moveTo>
                        <a:pt x="30385" y="16859"/>
                      </a:moveTo>
                      <a:lnTo>
                        <a:pt x="26956" y="13430"/>
                      </a:lnTo>
                      <a:lnTo>
                        <a:pt x="40481" y="0"/>
                      </a:lnTo>
                      <a:lnTo>
                        <a:pt x="43815" y="3334"/>
                      </a:lnTo>
                      <a:close/>
                    </a:path>
                  </a:pathLst>
                </a:custGeom>
                <a:grp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6A79694E-D8FD-30C1-4878-95B5EB8EDA9B}"/>
                    </a:ext>
                  </a:extLst>
                </p:cNvPr>
                <p:cNvSpPr/>
                <p:nvPr/>
              </p:nvSpPr>
              <p:spPr>
                <a:xfrm>
                  <a:off x="10888369" y="3212721"/>
                  <a:ext cx="4762" cy="57150"/>
                </a:xfrm>
                <a:custGeom>
                  <a:avLst/>
                  <a:gdLst>
                    <a:gd name="connsiteX0" fmla="*/ 4763 w 4762"/>
                    <a:gd name="connsiteY0" fmla="*/ 57150 h 57150"/>
                    <a:gd name="connsiteX1" fmla="*/ 0 w 4762"/>
                    <a:gd name="connsiteY1" fmla="*/ 57150 h 57150"/>
                    <a:gd name="connsiteX2" fmla="*/ 0 w 4762"/>
                    <a:gd name="connsiteY2" fmla="*/ 38100 h 57150"/>
                    <a:gd name="connsiteX3" fmla="*/ 4763 w 4762"/>
                    <a:gd name="connsiteY3" fmla="*/ 38100 h 57150"/>
                    <a:gd name="connsiteX4" fmla="*/ 4763 w 4762"/>
                    <a:gd name="connsiteY4" fmla="*/ 19050 h 57150"/>
                    <a:gd name="connsiteX5" fmla="*/ 0 w 4762"/>
                    <a:gd name="connsiteY5" fmla="*/ 19050 h 57150"/>
                    <a:gd name="connsiteX6" fmla="*/ 0 w 4762"/>
                    <a:gd name="connsiteY6" fmla="*/ 0 h 57150"/>
                    <a:gd name="connsiteX7" fmla="*/ 4763 w 4762"/>
                    <a:gd name="connsiteY7"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 h="57150">
                      <a:moveTo>
                        <a:pt x="4763" y="57150"/>
                      </a:moveTo>
                      <a:lnTo>
                        <a:pt x="0" y="57150"/>
                      </a:lnTo>
                      <a:lnTo>
                        <a:pt x="0" y="38100"/>
                      </a:lnTo>
                      <a:lnTo>
                        <a:pt x="4763" y="38100"/>
                      </a:lnTo>
                      <a:close/>
                      <a:moveTo>
                        <a:pt x="4763" y="19050"/>
                      </a:moveTo>
                      <a:lnTo>
                        <a:pt x="0" y="19050"/>
                      </a:lnTo>
                      <a:lnTo>
                        <a:pt x="0" y="0"/>
                      </a:lnTo>
                      <a:lnTo>
                        <a:pt x="4763" y="0"/>
                      </a:lnTo>
                      <a:close/>
                    </a:path>
                  </a:pathLst>
                </a:custGeom>
                <a:grpFill/>
                <a:ln w="9525" cap="flat">
                  <a:noFill/>
                  <a:prstDash val="solid"/>
                  <a:miter/>
                </a:ln>
              </p:spPr>
              <p:txBody>
                <a:bodyPr rtlCol="0" anchor="ctr"/>
                <a:lstStyle/>
                <a:p>
                  <a:endParaRPr lang="zh-CN" altLang="en-US"/>
                </a:p>
              </p:txBody>
            </p:sp>
          </p:grpSp>
          <p:grpSp>
            <p:nvGrpSpPr>
              <p:cNvPr id="400" name="图形 4">
                <a:extLst>
                  <a:ext uri="{FF2B5EF4-FFF2-40B4-BE49-F238E27FC236}">
                    <a16:creationId xmlns:a16="http://schemas.microsoft.com/office/drawing/2014/main" id="{30FFA188-6DD3-519E-340C-10254AAE274B}"/>
                  </a:ext>
                </a:extLst>
              </p:cNvPr>
              <p:cNvGrpSpPr/>
              <p:nvPr/>
            </p:nvGrpSpPr>
            <p:grpSpPr>
              <a:xfrm>
                <a:off x="8273947" y="1979996"/>
                <a:ext cx="1103661" cy="1527474"/>
                <a:chOff x="8273947" y="1979996"/>
                <a:chExt cx="1103661" cy="1527474"/>
              </a:xfrm>
            </p:grpSpPr>
            <p:sp>
              <p:nvSpPr>
                <p:cNvPr id="401" name="任意多边形: 形状 400">
                  <a:extLst>
                    <a:ext uri="{FF2B5EF4-FFF2-40B4-BE49-F238E27FC236}">
                      <a16:creationId xmlns:a16="http://schemas.microsoft.com/office/drawing/2014/main" id="{36F12CD4-87DD-97DF-1348-079AAD4D49D7}"/>
                    </a:ext>
                  </a:extLst>
                </p:cNvPr>
                <p:cNvSpPr/>
                <p:nvPr/>
              </p:nvSpPr>
              <p:spPr>
                <a:xfrm rot="-4599600">
                  <a:off x="8770588" y="2232971"/>
                  <a:ext cx="369950" cy="369950"/>
                </a:xfrm>
                <a:custGeom>
                  <a:avLst/>
                  <a:gdLst>
                    <a:gd name="connsiteX0" fmla="*/ 369951 w 369950"/>
                    <a:gd name="connsiteY0" fmla="*/ 184976 h 369950"/>
                    <a:gd name="connsiteX1" fmla="*/ 184976 w 369950"/>
                    <a:gd name="connsiteY1" fmla="*/ 369951 h 369950"/>
                    <a:gd name="connsiteX2" fmla="*/ 0 w 369950"/>
                    <a:gd name="connsiteY2" fmla="*/ 184976 h 369950"/>
                    <a:gd name="connsiteX3" fmla="*/ 184976 w 369950"/>
                    <a:gd name="connsiteY3" fmla="*/ 0 h 369950"/>
                    <a:gd name="connsiteX4" fmla="*/ 369951 w 369950"/>
                    <a:gd name="connsiteY4" fmla="*/ 184976 h 36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50" h="369950">
                      <a:moveTo>
                        <a:pt x="369951" y="184976"/>
                      </a:moveTo>
                      <a:cubicBezTo>
                        <a:pt x="369951" y="287135"/>
                        <a:pt x="287135" y="369951"/>
                        <a:pt x="184976" y="369951"/>
                      </a:cubicBezTo>
                      <a:cubicBezTo>
                        <a:pt x="82816" y="369951"/>
                        <a:pt x="0" y="287135"/>
                        <a:pt x="0" y="184976"/>
                      </a:cubicBezTo>
                      <a:cubicBezTo>
                        <a:pt x="0" y="82816"/>
                        <a:pt x="82816" y="0"/>
                        <a:pt x="184976" y="0"/>
                      </a:cubicBezTo>
                      <a:cubicBezTo>
                        <a:pt x="287135" y="0"/>
                        <a:pt x="369951" y="82816"/>
                        <a:pt x="369951" y="184976"/>
                      </a:cubicBezTo>
                      <a:close/>
                    </a:path>
                  </a:pathLst>
                </a:custGeom>
                <a:solidFill>
                  <a:schemeClr val="accent1"/>
                </a:solid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C6D7EB42-BCBF-F333-6E0B-C3CA9F5BC66D}"/>
                    </a:ext>
                  </a:extLst>
                </p:cNvPr>
                <p:cNvSpPr/>
                <p:nvPr/>
              </p:nvSpPr>
              <p:spPr>
                <a:xfrm>
                  <a:off x="8886595" y="2346898"/>
                  <a:ext cx="169354" cy="142113"/>
                </a:xfrm>
                <a:custGeom>
                  <a:avLst/>
                  <a:gdLst>
                    <a:gd name="connsiteX0" fmla="*/ 0 w 169354"/>
                    <a:gd name="connsiteY0" fmla="*/ 142113 h 142113"/>
                    <a:gd name="connsiteX1" fmla="*/ 0 w 169354"/>
                    <a:gd name="connsiteY1" fmla="*/ 0 h 142113"/>
                    <a:gd name="connsiteX2" fmla="*/ 169354 w 169354"/>
                    <a:gd name="connsiteY2" fmla="*/ 71057 h 142113"/>
                    <a:gd name="connsiteX3" fmla="*/ 0 w 169354"/>
                    <a:gd name="connsiteY3" fmla="*/ 142113 h 142113"/>
                  </a:gdLst>
                  <a:ahLst/>
                  <a:cxnLst>
                    <a:cxn ang="0">
                      <a:pos x="connsiteX0" y="connsiteY0"/>
                    </a:cxn>
                    <a:cxn ang="0">
                      <a:pos x="connsiteX1" y="connsiteY1"/>
                    </a:cxn>
                    <a:cxn ang="0">
                      <a:pos x="connsiteX2" y="connsiteY2"/>
                    </a:cxn>
                    <a:cxn ang="0">
                      <a:pos x="connsiteX3" y="connsiteY3"/>
                    </a:cxn>
                  </a:cxnLst>
                  <a:rect l="l" t="t" r="r" b="b"/>
                  <a:pathLst>
                    <a:path w="169354" h="142113">
                      <a:moveTo>
                        <a:pt x="0" y="142113"/>
                      </a:moveTo>
                      <a:lnTo>
                        <a:pt x="0" y="0"/>
                      </a:lnTo>
                      <a:lnTo>
                        <a:pt x="169354" y="71057"/>
                      </a:lnTo>
                      <a:lnTo>
                        <a:pt x="0" y="142113"/>
                      </a:lnTo>
                      <a:close/>
                    </a:path>
                  </a:pathLst>
                </a:custGeom>
                <a:solidFill>
                  <a:srgbClr val="FFFFFF"/>
                </a:solid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A77D0F49-1A9B-308F-F4B4-277D75D9C677}"/>
                    </a:ext>
                  </a:extLst>
                </p:cNvPr>
                <p:cNvSpPr/>
                <p:nvPr/>
              </p:nvSpPr>
              <p:spPr>
                <a:xfrm>
                  <a:off x="8273947" y="1979996"/>
                  <a:ext cx="499491" cy="499491"/>
                </a:xfrm>
                <a:custGeom>
                  <a:avLst/>
                  <a:gdLst>
                    <a:gd name="connsiteX0" fmla="*/ 499491 w 499491"/>
                    <a:gd name="connsiteY0" fmla="*/ 249746 h 499491"/>
                    <a:gd name="connsiteX1" fmla="*/ 249745 w 499491"/>
                    <a:gd name="connsiteY1" fmla="*/ 499491 h 499491"/>
                    <a:gd name="connsiteX2" fmla="*/ 0 w 499491"/>
                    <a:gd name="connsiteY2" fmla="*/ 249746 h 499491"/>
                    <a:gd name="connsiteX3" fmla="*/ 249745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5" y="499491"/>
                      </a:cubicBezTo>
                      <a:cubicBezTo>
                        <a:pt x="111815" y="499491"/>
                        <a:pt x="0" y="387676"/>
                        <a:pt x="0" y="249746"/>
                      </a:cubicBezTo>
                      <a:cubicBezTo>
                        <a:pt x="0" y="111815"/>
                        <a:pt x="111815" y="0"/>
                        <a:pt x="249745"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82E65A01-0325-CE35-CB0E-74B16C9FC9E6}"/>
                    </a:ext>
                  </a:extLst>
                </p:cNvPr>
                <p:cNvSpPr/>
                <p:nvPr/>
              </p:nvSpPr>
              <p:spPr>
                <a:xfrm>
                  <a:off x="8397676" y="2081796"/>
                  <a:ext cx="183641" cy="397404"/>
                </a:xfrm>
                <a:custGeom>
                  <a:avLst/>
                  <a:gdLst>
                    <a:gd name="connsiteX0" fmla="*/ 119920 w 183641"/>
                    <a:gd name="connsiteY0" fmla="*/ 78793 h 397404"/>
                    <a:gd name="connsiteX1" fmla="*/ 119920 w 183641"/>
                    <a:gd name="connsiteY1" fmla="*/ 127942 h 397404"/>
                    <a:gd name="connsiteX2" fmla="*/ 182023 w 183641"/>
                    <a:gd name="connsiteY2" fmla="*/ 127942 h 397404"/>
                    <a:gd name="connsiteX3" fmla="*/ 174022 w 183641"/>
                    <a:gd name="connsiteY3" fmla="*/ 185949 h 397404"/>
                    <a:gd name="connsiteX4" fmla="*/ 166497 w 183641"/>
                    <a:gd name="connsiteY4" fmla="*/ 190331 h 397404"/>
                    <a:gd name="connsiteX5" fmla="*/ 120301 w 183641"/>
                    <a:gd name="connsiteY5" fmla="*/ 190331 h 397404"/>
                    <a:gd name="connsiteX6" fmla="*/ 120301 w 183641"/>
                    <a:gd name="connsiteY6" fmla="*/ 397404 h 397404"/>
                    <a:gd name="connsiteX7" fmla="*/ 54293 w 183641"/>
                    <a:gd name="connsiteY7" fmla="*/ 387022 h 397404"/>
                    <a:gd name="connsiteX8" fmla="*/ 54293 w 183641"/>
                    <a:gd name="connsiteY8" fmla="*/ 190902 h 397404"/>
                    <a:gd name="connsiteX9" fmla="*/ 0 w 183641"/>
                    <a:gd name="connsiteY9" fmla="*/ 190902 h 397404"/>
                    <a:gd name="connsiteX10" fmla="*/ 0 w 183641"/>
                    <a:gd name="connsiteY10" fmla="*/ 128514 h 397404"/>
                    <a:gd name="connsiteX11" fmla="*/ 53150 w 183641"/>
                    <a:gd name="connsiteY11" fmla="*/ 128514 h 397404"/>
                    <a:gd name="connsiteX12" fmla="*/ 53721 w 183641"/>
                    <a:gd name="connsiteY12" fmla="*/ 116417 h 397404"/>
                    <a:gd name="connsiteX13" fmla="*/ 55055 w 183641"/>
                    <a:gd name="connsiteY13" fmla="*/ 67268 h 397404"/>
                    <a:gd name="connsiteX14" fmla="*/ 115824 w 183641"/>
                    <a:gd name="connsiteY14" fmla="*/ 1450 h 397404"/>
                    <a:gd name="connsiteX15" fmla="*/ 183642 w 183641"/>
                    <a:gd name="connsiteY15" fmla="*/ 879 h 397404"/>
                    <a:gd name="connsiteX16" fmla="*/ 183642 w 183641"/>
                    <a:gd name="connsiteY16" fmla="*/ 57552 h 397404"/>
                    <a:gd name="connsiteX17" fmla="*/ 159067 w 183641"/>
                    <a:gd name="connsiteY17" fmla="*/ 57552 h 397404"/>
                    <a:gd name="connsiteX18" fmla="*/ 137350 w 183641"/>
                    <a:gd name="connsiteY18" fmla="*/ 59076 h 397404"/>
                    <a:gd name="connsiteX19" fmla="*/ 119920 w 183641"/>
                    <a:gd name="connsiteY19" fmla="*/ 78793 h 3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641" h="397404">
                      <a:moveTo>
                        <a:pt x="119920" y="78793"/>
                      </a:moveTo>
                      <a:cubicBezTo>
                        <a:pt x="119348" y="94605"/>
                        <a:pt x="119920" y="110702"/>
                        <a:pt x="119920" y="127942"/>
                      </a:cubicBezTo>
                      <a:lnTo>
                        <a:pt x="182023" y="127942"/>
                      </a:lnTo>
                      <a:cubicBezTo>
                        <a:pt x="179356" y="148326"/>
                        <a:pt x="177070" y="167280"/>
                        <a:pt x="174022" y="185949"/>
                      </a:cubicBezTo>
                      <a:cubicBezTo>
                        <a:pt x="174022" y="187854"/>
                        <a:pt x="169164" y="190140"/>
                        <a:pt x="166497" y="190331"/>
                      </a:cubicBezTo>
                      <a:cubicBezTo>
                        <a:pt x="151543" y="190331"/>
                        <a:pt x="136588" y="190331"/>
                        <a:pt x="120301" y="190331"/>
                      </a:cubicBezTo>
                      <a:lnTo>
                        <a:pt x="120301" y="397404"/>
                      </a:lnTo>
                      <a:cubicBezTo>
                        <a:pt x="97927" y="397000"/>
                        <a:pt x="75714" y="393506"/>
                        <a:pt x="54293" y="387022"/>
                      </a:cubicBezTo>
                      <a:lnTo>
                        <a:pt x="54293" y="190902"/>
                      </a:lnTo>
                      <a:lnTo>
                        <a:pt x="0" y="190902"/>
                      </a:lnTo>
                      <a:lnTo>
                        <a:pt x="0" y="128514"/>
                      </a:lnTo>
                      <a:lnTo>
                        <a:pt x="53150" y="128514"/>
                      </a:lnTo>
                      <a:cubicBezTo>
                        <a:pt x="53150" y="123751"/>
                        <a:pt x="53721" y="119941"/>
                        <a:pt x="53721" y="116417"/>
                      </a:cubicBezTo>
                      <a:cubicBezTo>
                        <a:pt x="53721" y="99939"/>
                        <a:pt x="53721" y="83460"/>
                        <a:pt x="55055" y="67268"/>
                      </a:cubicBezTo>
                      <a:cubicBezTo>
                        <a:pt x="58484" y="31454"/>
                        <a:pt x="80391" y="6308"/>
                        <a:pt x="115824" y="1450"/>
                      </a:cubicBezTo>
                      <a:cubicBezTo>
                        <a:pt x="138389" y="-269"/>
                        <a:pt x="161049" y="-460"/>
                        <a:pt x="183642" y="879"/>
                      </a:cubicBezTo>
                      <a:lnTo>
                        <a:pt x="183642" y="57552"/>
                      </a:lnTo>
                      <a:cubicBezTo>
                        <a:pt x="175546" y="57552"/>
                        <a:pt x="167259" y="57552"/>
                        <a:pt x="159067" y="57552"/>
                      </a:cubicBezTo>
                      <a:cubicBezTo>
                        <a:pt x="151790" y="57294"/>
                        <a:pt x="144513" y="57805"/>
                        <a:pt x="137350" y="59076"/>
                      </a:cubicBezTo>
                      <a:cubicBezTo>
                        <a:pt x="127530" y="60552"/>
                        <a:pt x="120177" y="68863"/>
                        <a:pt x="119920" y="78793"/>
                      </a:cubicBezTo>
                      <a:close/>
                    </a:path>
                  </a:pathLst>
                </a:custGeom>
                <a:solidFill>
                  <a:srgbClr val="FFFFFF"/>
                </a:solid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38281300-B332-1A33-3BC9-7593811B39E4}"/>
                    </a:ext>
                  </a:extLst>
                </p:cNvPr>
                <p:cNvSpPr/>
                <p:nvPr/>
              </p:nvSpPr>
              <p:spPr>
                <a:xfrm>
                  <a:off x="8878118" y="2606645"/>
                  <a:ext cx="499491" cy="499491"/>
                </a:xfrm>
                <a:custGeom>
                  <a:avLst/>
                  <a:gdLst>
                    <a:gd name="connsiteX0" fmla="*/ 499491 w 499491"/>
                    <a:gd name="connsiteY0" fmla="*/ 249746 h 499491"/>
                    <a:gd name="connsiteX1" fmla="*/ 249746 w 499491"/>
                    <a:gd name="connsiteY1" fmla="*/ 499491 h 499491"/>
                    <a:gd name="connsiteX2" fmla="*/ 0 w 499491"/>
                    <a:gd name="connsiteY2" fmla="*/ 249746 h 499491"/>
                    <a:gd name="connsiteX3" fmla="*/ 249746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6" y="499491"/>
                      </a:cubicBezTo>
                      <a:cubicBezTo>
                        <a:pt x="111815" y="499491"/>
                        <a:pt x="0" y="387676"/>
                        <a:pt x="0" y="249746"/>
                      </a:cubicBezTo>
                      <a:cubicBezTo>
                        <a:pt x="0" y="111815"/>
                        <a:pt x="111815" y="0"/>
                        <a:pt x="249746"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C0877563-734D-3619-4C04-E99300667F70}"/>
                    </a:ext>
                  </a:extLst>
                </p:cNvPr>
                <p:cNvSpPr/>
                <p:nvPr/>
              </p:nvSpPr>
              <p:spPr>
                <a:xfrm>
                  <a:off x="8991465" y="2746785"/>
                  <a:ext cx="308705" cy="253450"/>
                </a:xfrm>
                <a:custGeom>
                  <a:avLst/>
                  <a:gdLst>
                    <a:gd name="connsiteX0" fmla="*/ 0 w 308705"/>
                    <a:gd name="connsiteY0" fmla="*/ 226858 h 253450"/>
                    <a:gd name="connsiteX1" fmla="*/ 90011 w 308705"/>
                    <a:gd name="connsiteY1" fmla="*/ 199141 h 253450"/>
                    <a:gd name="connsiteX2" fmla="*/ 32861 w 308705"/>
                    <a:gd name="connsiteY2" fmla="*/ 155326 h 253450"/>
                    <a:gd name="connsiteX3" fmla="*/ 57817 w 308705"/>
                    <a:gd name="connsiteY3" fmla="*/ 154087 h 253450"/>
                    <a:gd name="connsiteX4" fmla="*/ 8858 w 308705"/>
                    <a:gd name="connsiteY4" fmla="*/ 90841 h 253450"/>
                    <a:gd name="connsiteX5" fmla="*/ 34576 w 308705"/>
                    <a:gd name="connsiteY5" fmla="*/ 97604 h 253450"/>
                    <a:gd name="connsiteX6" fmla="*/ 18288 w 308705"/>
                    <a:gd name="connsiteY6" fmla="*/ 12927 h 253450"/>
                    <a:gd name="connsiteX7" fmla="*/ 150209 w 308705"/>
                    <a:gd name="connsiteY7" fmla="*/ 78840 h 253450"/>
                    <a:gd name="connsiteX8" fmla="*/ 149638 w 308705"/>
                    <a:gd name="connsiteY8" fmla="*/ 68362 h 253450"/>
                    <a:gd name="connsiteX9" fmla="*/ 184976 w 308705"/>
                    <a:gd name="connsiteY9" fmla="*/ 7307 h 253450"/>
                    <a:gd name="connsiteX10" fmla="*/ 255080 w 308705"/>
                    <a:gd name="connsiteY10" fmla="*/ 15784 h 253450"/>
                    <a:gd name="connsiteX11" fmla="*/ 269272 w 308705"/>
                    <a:gd name="connsiteY11" fmla="*/ 18642 h 253450"/>
                    <a:gd name="connsiteX12" fmla="*/ 300419 w 308705"/>
                    <a:gd name="connsiteY12" fmla="*/ 7212 h 253450"/>
                    <a:gd name="connsiteX13" fmla="*/ 275939 w 308705"/>
                    <a:gd name="connsiteY13" fmla="*/ 38644 h 253450"/>
                    <a:gd name="connsiteX14" fmla="*/ 276606 w 308705"/>
                    <a:gd name="connsiteY14" fmla="*/ 40454 h 253450"/>
                    <a:gd name="connsiteX15" fmla="*/ 307467 w 308705"/>
                    <a:gd name="connsiteY15" fmla="*/ 32548 h 253450"/>
                    <a:gd name="connsiteX16" fmla="*/ 308705 w 308705"/>
                    <a:gd name="connsiteY16" fmla="*/ 33787 h 253450"/>
                    <a:gd name="connsiteX17" fmla="*/ 284702 w 308705"/>
                    <a:gd name="connsiteY17" fmla="*/ 57694 h 253450"/>
                    <a:gd name="connsiteX18" fmla="*/ 277940 w 308705"/>
                    <a:gd name="connsiteY18" fmla="*/ 71506 h 253450"/>
                    <a:gd name="connsiteX19" fmla="*/ 113633 w 308705"/>
                    <a:gd name="connsiteY19" fmla="*/ 252481 h 253450"/>
                    <a:gd name="connsiteX20" fmla="*/ 6477 w 308705"/>
                    <a:gd name="connsiteY20" fmla="*/ 230668 h 253450"/>
                    <a:gd name="connsiteX21" fmla="*/ 0 w 308705"/>
                    <a:gd name="connsiteY21" fmla="*/ 226858 h 25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705" h="253450">
                      <a:moveTo>
                        <a:pt x="0" y="226858"/>
                      </a:moveTo>
                      <a:cubicBezTo>
                        <a:pt x="32309" y="228306"/>
                        <a:pt x="64113" y="218514"/>
                        <a:pt x="90011" y="199141"/>
                      </a:cubicBezTo>
                      <a:cubicBezTo>
                        <a:pt x="52769" y="187806"/>
                        <a:pt x="37910" y="176471"/>
                        <a:pt x="32861" y="155326"/>
                      </a:cubicBezTo>
                      <a:lnTo>
                        <a:pt x="57817" y="154087"/>
                      </a:lnTo>
                      <a:cubicBezTo>
                        <a:pt x="28385" y="142753"/>
                        <a:pt x="11144" y="123036"/>
                        <a:pt x="8858" y="90841"/>
                      </a:cubicBezTo>
                      <a:lnTo>
                        <a:pt x="34576" y="97604"/>
                      </a:lnTo>
                      <a:cubicBezTo>
                        <a:pt x="7620" y="63695"/>
                        <a:pt x="2191" y="37406"/>
                        <a:pt x="18288" y="12927"/>
                      </a:cubicBezTo>
                      <a:cubicBezTo>
                        <a:pt x="51264" y="52189"/>
                        <a:pt x="99012" y="76049"/>
                        <a:pt x="150209" y="78840"/>
                      </a:cubicBezTo>
                      <a:cubicBezTo>
                        <a:pt x="150209" y="74649"/>
                        <a:pt x="150209" y="71506"/>
                        <a:pt x="149638" y="68362"/>
                      </a:cubicBezTo>
                      <a:cubicBezTo>
                        <a:pt x="147190" y="42559"/>
                        <a:pt x="161382" y="18042"/>
                        <a:pt x="184976" y="7307"/>
                      </a:cubicBezTo>
                      <a:cubicBezTo>
                        <a:pt x="207788" y="-4952"/>
                        <a:pt x="235849" y="-1561"/>
                        <a:pt x="255080" y="15784"/>
                      </a:cubicBezTo>
                      <a:cubicBezTo>
                        <a:pt x="258756" y="19585"/>
                        <a:pt x="264405" y="20728"/>
                        <a:pt x="269272" y="18642"/>
                      </a:cubicBezTo>
                      <a:lnTo>
                        <a:pt x="300419" y="7212"/>
                      </a:lnTo>
                      <a:cubicBezTo>
                        <a:pt x="295837" y="20042"/>
                        <a:pt x="287255" y="31062"/>
                        <a:pt x="275939" y="38644"/>
                      </a:cubicBezTo>
                      <a:lnTo>
                        <a:pt x="276606" y="40454"/>
                      </a:lnTo>
                      <a:lnTo>
                        <a:pt x="307467" y="32548"/>
                      </a:lnTo>
                      <a:lnTo>
                        <a:pt x="308705" y="33787"/>
                      </a:lnTo>
                      <a:cubicBezTo>
                        <a:pt x="300704" y="41788"/>
                        <a:pt x="293084" y="50170"/>
                        <a:pt x="284702" y="57694"/>
                      </a:cubicBezTo>
                      <a:cubicBezTo>
                        <a:pt x="280292" y="60885"/>
                        <a:pt x="277759" y="66067"/>
                        <a:pt x="277940" y="71506"/>
                      </a:cubicBezTo>
                      <a:cubicBezTo>
                        <a:pt x="278340" y="165289"/>
                        <a:pt x="207026" y="243842"/>
                        <a:pt x="113633" y="252481"/>
                      </a:cubicBezTo>
                      <a:cubicBezTo>
                        <a:pt x="76524" y="256319"/>
                        <a:pt x="39129" y="248699"/>
                        <a:pt x="6477" y="230668"/>
                      </a:cubicBezTo>
                      <a:cubicBezTo>
                        <a:pt x="4096" y="229430"/>
                        <a:pt x="2096" y="228097"/>
                        <a:pt x="0" y="226858"/>
                      </a:cubicBezTo>
                      <a:close/>
                    </a:path>
                  </a:pathLst>
                </a:custGeom>
                <a:solidFill>
                  <a:srgbClr val="FFFFFF"/>
                </a:solid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BCE91496-4095-932A-24CF-F203A708E8EB}"/>
                    </a:ext>
                  </a:extLst>
                </p:cNvPr>
                <p:cNvSpPr/>
                <p:nvPr/>
              </p:nvSpPr>
              <p:spPr>
                <a:xfrm rot="-4675200">
                  <a:off x="8754895" y="3103529"/>
                  <a:ext cx="369379" cy="369379"/>
                </a:xfrm>
                <a:custGeom>
                  <a:avLst/>
                  <a:gdLst>
                    <a:gd name="connsiteX0" fmla="*/ 369379 w 369379"/>
                    <a:gd name="connsiteY0" fmla="*/ 184690 h 369379"/>
                    <a:gd name="connsiteX1" fmla="*/ 184690 w 369379"/>
                    <a:gd name="connsiteY1" fmla="*/ 369379 h 369379"/>
                    <a:gd name="connsiteX2" fmla="*/ 0 w 369379"/>
                    <a:gd name="connsiteY2" fmla="*/ 184690 h 369379"/>
                    <a:gd name="connsiteX3" fmla="*/ 184690 w 369379"/>
                    <a:gd name="connsiteY3" fmla="*/ 0 h 369379"/>
                    <a:gd name="connsiteX4" fmla="*/ 369379 w 369379"/>
                    <a:gd name="connsiteY4" fmla="*/ 184690 h 369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379" h="369379">
                      <a:moveTo>
                        <a:pt x="369379" y="184690"/>
                      </a:moveTo>
                      <a:cubicBezTo>
                        <a:pt x="369379" y="286691"/>
                        <a:pt x="286691" y="369379"/>
                        <a:pt x="184690" y="369379"/>
                      </a:cubicBezTo>
                      <a:cubicBezTo>
                        <a:pt x="82688" y="369379"/>
                        <a:pt x="0" y="286691"/>
                        <a:pt x="0" y="184690"/>
                      </a:cubicBezTo>
                      <a:cubicBezTo>
                        <a:pt x="0" y="82688"/>
                        <a:pt x="82688" y="0"/>
                        <a:pt x="184690" y="0"/>
                      </a:cubicBezTo>
                      <a:cubicBezTo>
                        <a:pt x="286691" y="0"/>
                        <a:pt x="369379" y="82688"/>
                        <a:pt x="369379" y="184690"/>
                      </a:cubicBezTo>
                      <a:close/>
                    </a:path>
                  </a:pathLst>
                </a:custGeom>
                <a:solidFill>
                  <a:schemeClr val="accent1"/>
                </a:solid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8B6CC818-4E35-96CD-9893-B73CE62A96C8}"/>
                    </a:ext>
                  </a:extLst>
                </p:cNvPr>
                <p:cNvSpPr/>
                <p:nvPr/>
              </p:nvSpPr>
              <p:spPr>
                <a:xfrm>
                  <a:off x="8829471" y="3177481"/>
                  <a:ext cx="220476" cy="221642"/>
                </a:xfrm>
                <a:custGeom>
                  <a:avLst/>
                  <a:gdLst>
                    <a:gd name="connsiteX0" fmla="*/ 220287 w 220476"/>
                    <a:gd name="connsiteY0" fmla="*/ 50004 h 221642"/>
                    <a:gd name="connsiteX1" fmla="*/ 177720 w 220476"/>
                    <a:gd name="connsiteY1" fmla="*/ 445 h 221642"/>
                    <a:gd name="connsiteX2" fmla="*/ 171710 w 220476"/>
                    <a:gd name="connsiteY2" fmla="*/ 379 h 221642"/>
                    <a:gd name="connsiteX3" fmla="*/ 48361 w 220476"/>
                    <a:gd name="connsiteY3" fmla="*/ 379 h 221642"/>
                    <a:gd name="connsiteX4" fmla="*/ 60 w 220476"/>
                    <a:gd name="connsiteY4" fmla="*/ 44165 h 221642"/>
                    <a:gd name="connsiteX5" fmla="*/ 69 w 220476"/>
                    <a:gd name="connsiteY5" fmla="*/ 48956 h 221642"/>
                    <a:gd name="connsiteX6" fmla="*/ 69 w 220476"/>
                    <a:gd name="connsiteY6" fmla="*/ 110488 h 221642"/>
                    <a:gd name="connsiteX7" fmla="*/ 69 w 220476"/>
                    <a:gd name="connsiteY7" fmla="*/ 170781 h 221642"/>
                    <a:gd name="connsiteX8" fmla="*/ 49409 w 220476"/>
                    <a:gd name="connsiteY8" fmla="*/ 221263 h 221642"/>
                    <a:gd name="connsiteX9" fmla="*/ 171424 w 220476"/>
                    <a:gd name="connsiteY9" fmla="*/ 221263 h 221642"/>
                    <a:gd name="connsiteX10" fmla="*/ 220411 w 220476"/>
                    <a:gd name="connsiteY10" fmla="*/ 177029 h 221642"/>
                    <a:gd name="connsiteX11" fmla="*/ 220382 w 220476"/>
                    <a:gd name="connsiteY11" fmla="*/ 171733 h 221642"/>
                    <a:gd name="connsiteX12" fmla="*/ 220287 w 220476"/>
                    <a:gd name="connsiteY12" fmla="*/ 50004 h 221642"/>
                    <a:gd name="connsiteX13" fmla="*/ 200666 w 220476"/>
                    <a:gd name="connsiteY13" fmla="*/ 172114 h 221642"/>
                    <a:gd name="connsiteX14" fmla="*/ 176653 w 220476"/>
                    <a:gd name="connsiteY14" fmla="*/ 201718 h 221642"/>
                    <a:gd name="connsiteX15" fmla="*/ 171233 w 220476"/>
                    <a:gd name="connsiteY15" fmla="*/ 201737 h 221642"/>
                    <a:gd name="connsiteX16" fmla="*/ 49218 w 220476"/>
                    <a:gd name="connsiteY16" fmla="*/ 201737 h 221642"/>
                    <a:gd name="connsiteX17" fmla="*/ 19776 w 220476"/>
                    <a:gd name="connsiteY17" fmla="*/ 177944 h 221642"/>
                    <a:gd name="connsiteX18" fmla="*/ 19786 w 220476"/>
                    <a:gd name="connsiteY18" fmla="*/ 172210 h 221642"/>
                    <a:gd name="connsiteX19" fmla="*/ 19786 w 220476"/>
                    <a:gd name="connsiteY19" fmla="*/ 49147 h 221642"/>
                    <a:gd name="connsiteX20" fmla="*/ 43922 w 220476"/>
                    <a:gd name="connsiteY20" fmla="*/ 19467 h 221642"/>
                    <a:gd name="connsiteX21" fmla="*/ 49123 w 220476"/>
                    <a:gd name="connsiteY21" fmla="*/ 19429 h 221642"/>
                    <a:gd name="connsiteX22" fmla="*/ 171138 w 220476"/>
                    <a:gd name="connsiteY22" fmla="*/ 19429 h 221642"/>
                    <a:gd name="connsiteX23" fmla="*/ 200675 w 220476"/>
                    <a:gd name="connsiteY23" fmla="*/ 43956 h 221642"/>
                    <a:gd name="connsiteX24" fmla="*/ 200666 w 220476"/>
                    <a:gd name="connsiteY24" fmla="*/ 49051 h 221642"/>
                    <a:gd name="connsiteX25" fmla="*/ 200666 w 220476"/>
                    <a:gd name="connsiteY25" fmla="*/ 110583 h 221642"/>
                    <a:gd name="connsiteX26" fmla="*/ 200666 w 220476"/>
                    <a:gd name="connsiteY26" fmla="*/ 172114 h 22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0476" h="221642">
                      <a:moveTo>
                        <a:pt x="220287" y="50004"/>
                      </a:moveTo>
                      <a:cubicBezTo>
                        <a:pt x="222221" y="24563"/>
                        <a:pt x="203161" y="2379"/>
                        <a:pt x="177720" y="445"/>
                      </a:cubicBezTo>
                      <a:cubicBezTo>
                        <a:pt x="175720" y="293"/>
                        <a:pt x="173710" y="274"/>
                        <a:pt x="171710" y="379"/>
                      </a:cubicBezTo>
                      <a:cubicBezTo>
                        <a:pt x="130628" y="-126"/>
                        <a:pt x="89509" y="-126"/>
                        <a:pt x="48361" y="379"/>
                      </a:cubicBezTo>
                      <a:cubicBezTo>
                        <a:pt x="22929" y="-869"/>
                        <a:pt x="1307" y="18733"/>
                        <a:pt x="60" y="44165"/>
                      </a:cubicBezTo>
                      <a:cubicBezTo>
                        <a:pt x="-26" y="45756"/>
                        <a:pt x="-16" y="47356"/>
                        <a:pt x="69" y="48956"/>
                      </a:cubicBezTo>
                      <a:cubicBezTo>
                        <a:pt x="69" y="69435"/>
                        <a:pt x="69" y="90009"/>
                        <a:pt x="69" y="110488"/>
                      </a:cubicBezTo>
                      <a:cubicBezTo>
                        <a:pt x="69" y="130966"/>
                        <a:pt x="69" y="150683"/>
                        <a:pt x="69" y="170781"/>
                      </a:cubicBezTo>
                      <a:cubicBezTo>
                        <a:pt x="69" y="201356"/>
                        <a:pt x="19119" y="220978"/>
                        <a:pt x="49409" y="221263"/>
                      </a:cubicBezTo>
                      <a:cubicBezTo>
                        <a:pt x="90109" y="221768"/>
                        <a:pt x="130781" y="221768"/>
                        <a:pt x="171424" y="221263"/>
                      </a:cubicBezTo>
                      <a:cubicBezTo>
                        <a:pt x="197170" y="222578"/>
                        <a:pt x="219097" y="202775"/>
                        <a:pt x="220411" y="177029"/>
                      </a:cubicBezTo>
                      <a:cubicBezTo>
                        <a:pt x="220506" y="175267"/>
                        <a:pt x="220497" y="173496"/>
                        <a:pt x="220382" y="171733"/>
                      </a:cubicBezTo>
                      <a:cubicBezTo>
                        <a:pt x="220506" y="130900"/>
                        <a:pt x="220478" y="90323"/>
                        <a:pt x="220287" y="50004"/>
                      </a:cubicBezTo>
                      <a:close/>
                      <a:moveTo>
                        <a:pt x="200666" y="172114"/>
                      </a:moveTo>
                      <a:cubicBezTo>
                        <a:pt x="202209" y="186926"/>
                        <a:pt x="191455" y="200175"/>
                        <a:pt x="176653" y="201718"/>
                      </a:cubicBezTo>
                      <a:cubicBezTo>
                        <a:pt x="174853" y="201909"/>
                        <a:pt x="173034" y="201909"/>
                        <a:pt x="171233" y="201737"/>
                      </a:cubicBezTo>
                      <a:cubicBezTo>
                        <a:pt x="130533" y="201737"/>
                        <a:pt x="89861" y="201737"/>
                        <a:pt x="49218" y="201737"/>
                      </a:cubicBezTo>
                      <a:cubicBezTo>
                        <a:pt x="34521" y="203299"/>
                        <a:pt x="21339" y="192650"/>
                        <a:pt x="19776" y="177944"/>
                      </a:cubicBezTo>
                      <a:cubicBezTo>
                        <a:pt x="19576" y="176039"/>
                        <a:pt x="19576" y="174115"/>
                        <a:pt x="19786" y="172210"/>
                      </a:cubicBezTo>
                      <a:cubicBezTo>
                        <a:pt x="19786" y="131252"/>
                        <a:pt x="19786" y="90228"/>
                        <a:pt x="19786" y="49147"/>
                      </a:cubicBezTo>
                      <a:cubicBezTo>
                        <a:pt x="18253" y="34288"/>
                        <a:pt x="29054" y="20991"/>
                        <a:pt x="43922" y="19467"/>
                      </a:cubicBezTo>
                      <a:cubicBezTo>
                        <a:pt x="45646" y="19286"/>
                        <a:pt x="47389" y="19276"/>
                        <a:pt x="49123" y="19429"/>
                      </a:cubicBezTo>
                      <a:cubicBezTo>
                        <a:pt x="89766" y="19429"/>
                        <a:pt x="130438" y="19429"/>
                        <a:pt x="171138" y="19429"/>
                      </a:cubicBezTo>
                      <a:cubicBezTo>
                        <a:pt x="186064" y="18048"/>
                        <a:pt x="199294" y="29030"/>
                        <a:pt x="200675" y="43956"/>
                      </a:cubicBezTo>
                      <a:cubicBezTo>
                        <a:pt x="200828" y="45651"/>
                        <a:pt x="200828" y="47356"/>
                        <a:pt x="200666" y="49051"/>
                      </a:cubicBezTo>
                      <a:cubicBezTo>
                        <a:pt x="200666" y="69625"/>
                        <a:pt x="200666" y="90104"/>
                        <a:pt x="200666" y="110583"/>
                      </a:cubicBezTo>
                      <a:cubicBezTo>
                        <a:pt x="200666" y="131062"/>
                        <a:pt x="200856" y="151636"/>
                        <a:pt x="200666" y="172114"/>
                      </a:cubicBezTo>
                      <a:close/>
                    </a:path>
                  </a:pathLst>
                </a:custGeom>
                <a:solidFill>
                  <a:srgbClr val="FFFFFF"/>
                </a:solid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4D4AAECB-6556-FA34-AEAA-10F3157DD9C0}"/>
                    </a:ext>
                  </a:extLst>
                </p:cNvPr>
                <p:cNvSpPr/>
                <p:nvPr/>
              </p:nvSpPr>
              <p:spPr>
                <a:xfrm>
                  <a:off x="8882604" y="3230819"/>
                  <a:ext cx="114304" cy="114300"/>
                </a:xfrm>
                <a:custGeom>
                  <a:avLst/>
                  <a:gdLst>
                    <a:gd name="connsiteX0" fmla="*/ 57140 w 114304"/>
                    <a:gd name="connsiteY0" fmla="*/ 0 h 114300"/>
                    <a:gd name="connsiteX1" fmla="*/ 0 w 114304"/>
                    <a:gd name="connsiteY1" fmla="*/ 57160 h 114300"/>
                    <a:gd name="connsiteX2" fmla="*/ 57169 w 114304"/>
                    <a:gd name="connsiteY2" fmla="*/ 114300 h 114300"/>
                    <a:gd name="connsiteX3" fmla="*/ 114290 w 114304"/>
                    <a:gd name="connsiteY3" fmla="*/ 58388 h 114300"/>
                    <a:gd name="connsiteX4" fmla="*/ 58388 w 114304"/>
                    <a:gd name="connsiteY4" fmla="*/ 10 h 114300"/>
                    <a:gd name="connsiteX5" fmla="*/ 57140 w 114304"/>
                    <a:gd name="connsiteY5" fmla="*/ 0 h 114300"/>
                    <a:gd name="connsiteX6" fmla="*/ 56474 w 114304"/>
                    <a:gd name="connsiteY6" fmla="*/ 95250 h 114300"/>
                    <a:gd name="connsiteX7" fmla="*/ 18374 w 114304"/>
                    <a:gd name="connsiteY7" fmla="*/ 57150 h 114300"/>
                    <a:gd name="connsiteX8" fmla="*/ 56759 w 114304"/>
                    <a:gd name="connsiteY8" fmla="*/ 18764 h 114300"/>
                    <a:gd name="connsiteX9" fmla="*/ 95145 w 114304"/>
                    <a:gd name="connsiteY9" fmla="*/ 57150 h 114300"/>
                    <a:gd name="connsiteX10" fmla="*/ 56474 w 114304"/>
                    <a:gd name="connsiteY10"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4" h="114300">
                      <a:moveTo>
                        <a:pt x="57140" y="0"/>
                      </a:moveTo>
                      <a:cubicBezTo>
                        <a:pt x="25575" y="10"/>
                        <a:pt x="0" y="25603"/>
                        <a:pt x="0" y="57160"/>
                      </a:cubicBezTo>
                      <a:cubicBezTo>
                        <a:pt x="9" y="88725"/>
                        <a:pt x="25603" y="114310"/>
                        <a:pt x="57169" y="114300"/>
                      </a:cubicBezTo>
                      <a:cubicBezTo>
                        <a:pt x="88240" y="114290"/>
                        <a:pt x="113614" y="89459"/>
                        <a:pt x="114290" y="58388"/>
                      </a:cubicBezTo>
                      <a:cubicBezTo>
                        <a:pt x="114976" y="26832"/>
                        <a:pt x="89945" y="695"/>
                        <a:pt x="58388" y="10"/>
                      </a:cubicBezTo>
                      <a:cubicBezTo>
                        <a:pt x="57979" y="0"/>
                        <a:pt x="57560" y="0"/>
                        <a:pt x="57140" y="0"/>
                      </a:cubicBezTo>
                      <a:close/>
                      <a:moveTo>
                        <a:pt x="56474" y="95250"/>
                      </a:moveTo>
                      <a:cubicBezTo>
                        <a:pt x="35623" y="94793"/>
                        <a:pt x="18831" y="78000"/>
                        <a:pt x="18374" y="57150"/>
                      </a:cubicBezTo>
                      <a:cubicBezTo>
                        <a:pt x="18374" y="35947"/>
                        <a:pt x="35557" y="18764"/>
                        <a:pt x="56759" y="18764"/>
                      </a:cubicBezTo>
                      <a:cubicBezTo>
                        <a:pt x="77962" y="18764"/>
                        <a:pt x="95145" y="35947"/>
                        <a:pt x="95145" y="57150"/>
                      </a:cubicBezTo>
                      <a:cubicBezTo>
                        <a:pt x="94678" y="78219"/>
                        <a:pt x="77543" y="95098"/>
                        <a:pt x="56474" y="9525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24D59ED8-C73F-66B6-1C76-B7701AF4D24D}"/>
                    </a:ext>
                  </a:extLst>
                </p:cNvPr>
                <p:cNvSpPr/>
                <p:nvPr/>
              </p:nvSpPr>
              <p:spPr>
                <a:xfrm>
                  <a:off x="8988172" y="3214383"/>
                  <a:ext cx="26361" cy="26681"/>
                </a:xfrm>
                <a:custGeom>
                  <a:avLst/>
                  <a:gdLst>
                    <a:gd name="connsiteX0" fmla="*/ 26249 w 26361"/>
                    <a:gd name="connsiteY0" fmla="*/ 14721 h 26681"/>
                    <a:gd name="connsiteX1" fmla="*/ 11961 w 26361"/>
                    <a:gd name="connsiteY1" fmla="*/ 26627 h 26681"/>
                    <a:gd name="connsiteX2" fmla="*/ 55 w 26361"/>
                    <a:gd name="connsiteY2" fmla="*/ 12339 h 26681"/>
                    <a:gd name="connsiteX3" fmla="*/ 13047 w 26361"/>
                    <a:gd name="connsiteY3" fmla="*/ 4 h 26681"/>
                    <a:gd name="connsiteX4" fmla="*/ 13866 w 26361"/>
                    <a:gd name="connsiteY4" fmla="*/ 52 h 26681"/>
                    <a:gd name="connsiteX5" fmla="*/ 26353 w 26361"/>
                    <a:gd name="connsiteY5" fmla="*/ 13454 h 26681"/>
                    <a:gd name="connsiteX6" fmla="*/ 26249 w 26361"/>
                    <a:gd name="connsiteY6" fmla="*/ 14721 h 2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61" h="26681">
                      <a:moveTo>
                        <a:pt x="26249" y="14721"/>
                      </a:moveTo>
                      <a:cubicBezTo>
                        <a:pt x="25591" y="21950"/>
                        <a:pt x="19191" y="27284"/>
                        <a:pt x="11961" y="26627"/>
                      </a:cubicBezTo>
                      <a:cubicBezTo>
                        <a:pt x="4732" y="25970"/>
                        <a:pt x="-602" y="19569"/>
                        <a:pt x="55" y="12339"/>
                      </a:cubicBezTo>
                      <a:cubicBezTo>
                        <a:pt x="236" y="5348"/>
                        <a:pt x="6056" y="-177"/>
                        <a:pt x="13047" y="4"/>
                      </a:cubicBezTo>
                      <a:cubicBezTo>
                        <a:pt x="13323" y="14"/>
                        <a:pt x="13590" y="23"/>
                        <a:pt x="13866" y="52"/>
                      </a:cubicBezTo>
                      <a:cubicBezTo>
                        <a:pt x="21019" y="300"/>
                        <a:pt x="26611" y="6300"/>
                        <a:pt x="26353" y="13454"/>
                      </a:cubicBezTo>
                      <a:cubicBezTo>
                        <a:pt x="26344" y="13882"/>
                        <a:pt x="26306" y="14301"/>
                        <a:pt x="26249" y="14721"/>
                      </a:cubicBezTo>
                      <a:close/>
                    </a:path>
                  </a:pathLst>
                </a:custGeom>
                <a:solidFill>
                  <a:srgbClr val="FFFFFF"/>
                </a:solidFill>
                <a:ln w="9525" cap="flat">
                  <a:noFill/>
                  <a:prstDash val="solid"/>
                  <a:miter/>
                </a:ln>
              </p:spPr>
              <p:txBody>
                <a:bodyPr rtlCol="0" anchor="ctr"/>
                <a:lstStyle/>
                <a:p>
                  <a:endParaRPr lang="zh-CN" altLang="en-US"/>
                </a:p>
              </p:txBody>
            </p:sp>
          </p:grpSp>
        </p:grpSp>
      </p:grpSp>
      <p:sp>
        <p:nvSpPr>
          <p:cNvPr id="8" name="文本框 7">
            <a:extLst>
              <a:ext uri="{FF2B5EF4-FFF2-40B4-BE49-F238E27FC236}">
                <a16:creationId xmlns:a16="http://schemas.microsoft.com/office/drawing/2014/main" id="{B09325D2-6198-1EE0-FC54-610737810F9D}"/>
              </a:ext>
            </a:extLst>
          </p:cNvPr>
          <p:cNvSpPr txBox="1"/>
          <p:nvPr/>
        </p:nvSpPr>
        <p:spPr>
          <a:xfrm>
            <a:off x="1369642" y="4087762"/>
            <a:ext cx="5282087" cy="707886"/>
          </a:xfrm>
          <a:prstGeom prst="rect">
            <a:avLst/>
          </a:prstGeom>
          <a:noFill/>
        </p:spPr>
        <p:txBody>
          <a:bodyPr wrap="none" rtlCol="0">
            <a:spAutoFit/>
          </a:bodyPr>
          <a:lstStyle/>
          <a:p>
            <a:r>
              <a:rPr lang="zh-CN" altLang="en-US" sz="4000" dirty="0">
                <a:latin typeface="+mj-ea"/>
                <a:ea typeface="+mj-ea"/>
              </a:rPr>
              <a:t>市场营销人员汇报</a:t>
            </a:r>
            <a:r>
              <a:rPr lang="en-US" altLang="zh-CN" sz="4000" dirty="0">
                <a:latin typeface="+mj-ea"/>
                <a:ea typeface="+mj-ea"/>
              </a:rPr>
              <a:t>PPT</a:t>
            </a:r>
            <a:endParaRPr lang="zh-CN" altLang="en-US" sz="4000" dirty="0">
              <a:latin typeface="+mj-ea"/>
              <a:ea typeface="+mj-ea"/>
            </a:endParaRPr>
          </a:p>
        </p:txBody>
      </p:sp>
      <p:cxnSp>
        <p:nvCxnSpPr>
          <p:cNvPr id="10" name="直接连接符 9">
            <a:extLst>
              <a:ext uri="{FF2B5EF4-FFF2-40B4-BE49-F238E27FC236}">
                <a16:creationId xmlns:a16="http://schemas.microsoft.com/office/drawing/2014/main" id="{8F4F8AE4-28A5-A05A-FAF9-48A6A58B7B0A}"/>
              </a:ext>
            </a:extLst>
          </p:cNvPr>
          <p:cNvCxnSpPr/>
          <p:nvPr/>
        </p:nvCxnSpPr>
        <p:spPr>
          <a:xfrm>
            <a:off x="1369642" y="4925961"/>
            <a:ext cx="5282087" cy="0"/>
          </a:xfrm>
          <a:prstGeom prst="line">
            <a:avLst/>
          </a:prstGeom>
          <a:ln w="73025"/>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59D34610-7877-2694-83AF-60D38F74D216}"/>
              </a:ext>
            </a:extLst>
          </p:cNvPr>
          <p:cNvSpPr txBox="1"/>
          <p:nvPr/>
        </p:nvSpPr>
        <p:spPr>
          <a:xfrm>
            <a:off x="2607155" y="5275450"/>
            <a:ext cx="2871299" cy="734753"/>
          </a:xfrm>
          <a:prstGeom prst="rect">
            <a:avLst/>
          </a:prstGeom>
          <a:noFill/>
        </p:spPr>
        <p:txBody>
          <a:bodyPr wrap="none" rtlCol="0">
            <a:spAutoFit/>
          </a:bodyPr>
          <a:lstStyle/>
          <a:p>
            <a:pPr algn="ctr">
              <a:lnSpc>
                <a:spcPct val="120000"/>
              </a:lnSpc>
            </a:pPr>
            <a:r>
              <a:rPr lang="zh-CN" altLang="en-US" dirty="0"/>
              <a:t>汇报人：王大大</a:t>
            </a:r>
            <a:endParaRPr lang="en-US" altLang="zh-CN" dirty="0"/>
          </a:p>
          <a:p>
            <a:pPr algn="ctr">
              <a:lnSpc>
                <a:spcPct val="120000"/>
              </a:lnSpc>
            </a:pPr>
            <a:r>
              <a:rPr lang="zh-CN" altLang="en-US" dirty="0"/>
              <a:t>汇报日期：</a:t>
            </a:r>
            <a:r>
              <a:rPr lang="en-US" altLang="zh-CN" dirty="0"/>
              <a:t> 20XX</a:t>
            </a:r>
            <a:r>
              <a:rPr lang="zh-CN" altLang="en-US" dirty="0"/>
              <a:t>年</a:t>
            </a:r>
            <a:r>
              <a:rPr lang="en-US" altLang="zh-CN" dirty="0"/>
              <a:t>X</a:t>
            </a:r>
            <a:r>
              <a:rPr lang="zh-CN" altLang="en-US" dirty="0"/>
              <a:t>月</a:t>
            </a:r>
            <a:r>
              <a:rPr lang="en-US" altLang="zh-CN" dirty="0"/>
              <a:t>X</a:t>
            </a:r>
            <a:r>
              <a:rPr lang="zh-CN" altLang="en-US" dirty="0"/>
              <a:t>日</a:t>
            </a:r>
          </a:p>
        </p:txBody>
      </p:sp>
      <p:sp>
        <p:nvSpPr>
          <p:cNvPr id="414" name="文本框 413">
            <a:extLst>
              <a:ext uri="{FF2B5EF4-FFF2-40B4-BE49-F238E27FC236}">
                <a16:creationId xmlns:a16="http://schemas.microsoft.com/office/drawing/2014/main" id="{ABD48C70-F97D-696E-E043-00EEB9F95590}"/>
              </a:ext>
            </a:extLst>
          </p:cNvPr>
          <p:cNvSpPr txBox="1"/>
          <p:nvPr/>
        </p:nvSpPr>
        <p:spPr>
          <a:xfrm>
            <a:off x="731838" y="369386"/>
            <a:ext cx="1078244" cy="461665"/>
          </a:xfrm>
          <a:prstGeom prst="rect">
            <a:avLst/>
          </a:prstGeom>
          <a:noFill/>
        </p:spPr>
        <p:txBody>
          <a:bodyPr wrap="none" rtlCol="0">
            <a:spAutoFit/>
          </a:bodyPr>
          <a:lstStyle/>
          <a:p>
            <a:r>
              <a:rPr lang="en-US" altLang="zh-CN" sz="2400" dirty="0"/>
              <a:t>LOGO</a:t>
            </a:r>
            <a:r>
              <a:rPr lang="zh-CN" altLang="en-US" sz="2400" dirty="0"/>
              <a:t> </a:t>
            </a:r>
          </a:p>
        </p:txBody>
      </p:sp>
      <p:sp>
        <p:nvSpPr>
          <p:cNvPr id="415" name="Shape 129">
            <a:extLst>
              <a:ext uri="{FF2B5EF4-FFF2-40B4-BE49-F238E27FC236}">
                <a16:creationId xmlns:a16="http://schemas.microsoft.com/office/drawing/2014/main" id="{D8BFF840-E078-BE07-1E89-075862C7F63B}"/>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
        <p:nvSpPr>
          <p:cNvPr id="416" name="Shape 133">
            <a:extLst>
              <a:ext uri="{FF2B5EF4-FFF2-40B4-BE49-F238E27FC236}">
                <a16:creationId xmlns:a16="http://schemas.microsoft.com/office/drawing/2014/main" id="{070FAB71-DD3D-596A-5D43-B082706025E8}"/>
              </a:ext>
            </a:extLst>
          </p:cNvPr>
          <p:cNvSpPr/>
          <p:nvPr/>
        </p:nvSpPr>
        <p:spPr>
          <a:xfrm flipH="1">
            <a:off x="5815931" y="5134425"/>
            <a:ext cx="1671595" cy="1671595"/>
          </a:xfrm>
          <a:prstGeom prst="ellipse">
            <a:avLst/>
          </a:prstGeom>
          <a:gradFill>
            <a:gsLst>
              <a:gs pos="0">
                <a:schemeClr val="accent1">
                  <a:alpha val="0"/>
                </a:schemeClr>
              </a:gs>
              <a:gs pos="100000">
                <a:schemeClr val="accent1">
                  <a:alpha val="30000"/>
                </a:schemeClr>
              </a:gs>
            </a:gsLst>
            <a:lin ang="81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Tree>
    <p:extLst>
      <p:ext uri="{BB962C8B-B14F-4D97-AF65-F5344CB8AC3E}">
        <p14:creationId xmlns:p14="http://schemas.microsoft.com/office/powerpoint/2010/main" val="613082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004A5950-5120-80B2-9674-947EE580BF66}"/>
              </a:ext>
            </a:extLst>
          </p:cNvPr>
          <p:cNvSpPr/>
          <p:nvPr/>
        </p:nvSpPr>
        <p:spPr>
          <a:xfrm>
            <a:off x="0" y="5541664"/>
            <a:ext cx="12208046" cy="1316336"/>
          </a:xfrm>
          <a:custGeom>
            <a:avLst/>
            <a:gdLst>
              <a:gd name="connsiteX0" fmla="*/ 1724025 w 1724025"/>
              <a:gd name="connsiteY0" fmla="*/ 0 h 2428875"/>
              <a:gd name="connsiteX1" fmla="*/ 1724025 w 1724025"/>
              <a:gd name="connsiteY1" fmla="*/ 2428875 h 2428875"/>
              <a:gd name="connsiteX2" fmla="*/ 0 w 1724025"/>
              <a:gd name="connsiteY2" fmla="*/ 2428875 h 2428875"/>
              <a:gd name="connsiteX3" fmla="*/ 0 w 1724025"/>
              <a:gd name="connsiteY3" fmla="*/ 1352550 h 2428875"/>
              <a:gd name="connsiteX4" fmla="*/ 1724025 w 1724025"/>
              <a:gd name="connsiteY4" fmla="*/ 0 h 2428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5" h="2428875">
                <a:moveTo>
                  <a:pt x="1724025" y="0"/>
                </a:moveTo>
                <a:lnTo>
                  <a:pt x="1724025" y="2428875"/>
                </a:lnTo>
                <a:lnTo>
                  <a:pt x="0" y="2428875"/>
                </a:lnTo>
                <a:lnTo>
                  <a:pt x="0" y="1352550"/>
                </a:lnTo>
                <a:lnTo>
                  <a:pt x="1724025" y="0"/>
                </a:lnTo>
                <a:close/>
              </a:path>
            </a:pathLst>
          </a:custGeom>
          <a:gradFill flip="none" rotWithShape="1">
            <a:gsLst>
              <a:gs pos="0">
                <a:schemeClr val="accent1"/>
              </a:gs>
              <a:gs pos="100000">
                <a:schemeClr val="accent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5156977-EB07-01C5-1057-89D88451C9F1}"/>
              </a:ext>
            </a:extLst>
          </p:cNvPr>
          <p:cNvSpPr/>
          <p:nvPr/>
        </p:nvSpPr>
        <p:spPr>
          <a:xfrm>
            <a:off x="774416" y="2097738"/>
            <a:ext cx="6381135" cy="15707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E59D1B6-17DD-5610-CE2E-5A8160FD3A18}"/>
              </a:ext>
            </a:extLst>
          </p:cNvPr>
          <p:cNvSpPr/>
          <p:nvPr/>
        </p:nvSpPr>
        <p:spPr>
          <a:xfrm>
            <a:off x="932216" y="1858297"/>
            <a:ext cx="6381135" cy="15707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a:extLst>
              <a:ext uri="{FF2B5EF4-FFF2-40B4-BE49-F238E27FC236}">
                <a16:creationId xmlns:a16="http://schemas.microsoft.com/office/drawing/2014/main" id="{EBEA0F9B-2B64-BAA5-2C99-8B2BCFEE3756}"/>
              </a:ext>
            </a:extLst>
          </p:cNvPr>
          <p:cNvSpPr txBox="1">
            <a:spLocks/>
          </p:cNvSpPr>
          <p:nvPr/>
        </p:nvSpPr>
        <p:spPr>
          <a:xfrm>
            <a:off x="2696280" y="1994796"/>
            <a:ext cx="2853006" cy="1297705"/>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bg1"/>
                </a:solidFill>
              </a:rPr>
              <a:t>谢谢观看！</a:t>
            </a:r>
          </a:p>
        </p:txBody>
      </p:sp>
      <p:grpSp>
        <p:nvGrpSpPr>
          <p:cNvPr id="8" name="组合 7">
            <a:extLst>
              <a:ext uri="{FF2B5EF4-FFF2-40B4-BE49-F238E27FC236}">
                <a16:creationId xmlns:a16="http://schemas.microsoft.com/office/drawing/2014/main" id="{976F74B6-BA3B-B9BC-3378-AE9954ECF49E}"/>
              </a:ext>
            </a:extLst>
          </p:cNvPr>
          <p:cNvGrpSpPr/>
          <p:nvPr/>
        </p:nvGrpSpPr>
        <p:grpSpPr>
          <a:xfrm>
            <a:off x="7539665" y="1905986"/>
            <a:ext cx="4081462" cy="4039667"/>
            <a:chOff x="7539665" y="1905986"/>
            <a:chExt cx="4081462" cy="4039667"/>
          </a:xfrm>
        </p:grpSpPr>
        <p:grpSp>
          <p:nvGrpSpPr>
            <p:cNvPr id="9" name="图形 4">
              <a:extLst>
                <a:ext uri="{FF2B5EF4-FFF2-40B4-BE49-F238E27FC236}">
                  <a16:creationId xmlns:a16="http://schemas.microsoft.com/office/drawing/2014/main" id="{828B9AEC-91AB-58AB-6B07-BB1BB1A3C74B}"/>
                </a:ext>
              </a:extLst>
            </p:cNvPr>
            <p:cNvGrpSpPr/>
            <p:nvPr/>
          </p:nvGrpSpPr>
          <p:grpSpPr>
            <a:xfrm>
              <a:off x="7539665" y="2258411"/>
              <a:ext cx="1665306" cy="3638558"/>
              <a:chOff x="7539665" y="2258411"/>
              <a:chExt cx="1665306" cy="3638558"/>
            </a:xfrm>
          </p:grpSpPr>
          <p:sp>
            <p:nvSpPr>
              <p:cNvPr id="324" name="任意多边形: 形状 323">
                <a:extLst>
                  <a:ext uri="{FF2B5EF4-FFF2-40B4-BE49-F238E27FC236}">
                    <a16:creationId xmlns:a16="http://schemas.microsoft.com/office/drawing/2014/main" id="{DB200CC6-7279-624D-B1E0-8758D12D6C51}"/>
                  </a:ext>
                </a:extLst>
              </p:cNvPr>
              <p:cNvSpPr/>
              <p:nvPr/>
            </p:nvSpPr>
            <p:spPr>
              <a:xfrm>
                <a:off x="7882585" y="5286885"/>
                <a:ext cx="657775" cy="589438"/>
              </a:xfrm>
              <a:custGeom>
                <a:avLst/>
                <a:gdLst>
                  <a:gd name="connsiteX0" fmla="*/ 8933 w 657775"/>
                  <a:gd name="connsiteY0" fmla="*/ 584359 h 589438"/>
                  <a:gd name="connsiteX1" fmla="*/ 635678 w 657775"/>
                  <a:gd name="connsiteY1" fmla="*/ 578549 h 589438"/>
                  <a:gd name="connsiteX2" fmla="*/ 652632 w 657775"/>
                  <a:gd name="connsiteY2" fmla="*/ 385191 h 589438"/>
                  <a:gd name="connsiteX3" fmla="*/ 657776 w 657775"/>
                  <a:gd name="connsiteY3" fmla="*/ 4191 h 589438"/>
                  <a:gd name="connsiteX4" fmla="*/ 272109 w 657775"/>
                  <a:gd name="connsiteY4" fmla="*/ 0 h 589438"/>
                  <a:gd name="connsiteX5" fmla="*/ 275919 w 657775"/>
                  <a:gd name="connsiteY5" fmla="*/ 376524 h 589438"/>
                  <a:gd name="connsiteX6" fmla="*/ 275919 w 657775"/>
                  <a:gd name="connsiteY6" fmla="*/ 383000 h 589438"/>
                  <a:gd name="connsiteX7" fmla="*/ 29221 w 657775"/>
                  <a:gd name="connsiteY7" fmla="*/ 500539 h 589438"/>
                  <a:gd name="connsiteX8" fmla="*/ 8933 w 657775"/>
                  <a:gd name="connsiteY8" fmla="*/ 584359 h 5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7775" h="589438">
                    <a:moveTo>
                      <a:pt x="8933" y="584359"/>
                    </a:moveTo>
                    <a:cubicBezTo>
                      <a:pt x="29316" y="591312"/>
                      <a:pt x="613389" y="592646"/>
                      <a:pt x="635678" y="578549"/>
                    </a:cubicBezTo>
                    <a:cubicBezTo>
                      <a:pt x="644250" y="573310"/>
                      <a:pt x="649394" y="488252"/>
                      <a:pt x="652632" y="385191"/>
                    </a:cubicBezTo>
                    <a:cubicBezTo>
                      <a:pt x="652632" y="384143"/>
                      <a:pt x="657776" y="4191"/>
                      <a:pt x="657776" y="4191"/>
                    </a:cubicBezTo>
                    <a:lnTo>
                      <a:pt x="272109" y="0"/>
                    </a:lnTo>
                    <a:lnTo>
                      <a:pt x="275919" y="376524"/>
                    </a:lnTo>
                    <a:lnTo>
                      <a:pt x="275919" y="383000"/>
                    </a:lnTo>
                    <a:cubicBezTo>
                      <a:pt x="275919" y="383000"/>
                      <a:pt x="52081" y="482441"/>
                      <a:pt x="29221" y="500539"/>
                    </a:cubicBezTo>
                    <a:cubicBezTo>
                      <a:pt x="6361" y="518636"/>
                      <a:pt x="-11451" y="577596"/>
                      <a:pt x="8933" y="584359"/>
                    </a:cubicBezTo>
                    <a:close/>
                  </a:path>
                </a:pathLst>
              </a:custGeom>
              <a:solidFill>
                <a:srgbClr val="F7A9A0"/>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BFE239B5-967F-8BBA-B00A-1D8A1F1DF03F}"/>
                  </a:ext>
                </a:extLst>
              </p:cNvPr>
              <p:cNvSpPr/>
              <p:nvPr/>
            </p:nvSpPr>
            <p:spPr>
              <a:xfrm>
                <a:off x="8060682" y="5706842"/>
                <a:ext cx="2285" cy="1142"/>
              </a:xfrm>
              <a:custGeom>
                <a:avLst/>
                <a:gdLst>
                  <a:gd name="connsiteX0" fmla="*/ 0 w 2285"/>
                  <a:gd name="connsiteY0" fmla="*/ 1143 h 1142"/>
                  <a:gd name="connsiteX1" fmla="*/ 2286 w 2285"/>
                  <a:gd name="connsiteY1" fmla="*/ 0 h 1142"/>
                </a:gdLst>
                <a:ahLst/>
                <a:cxnLst>
                  <a:cxn ang="0">
                    <a:pos x="connsiteX0" y="connsiteY0"/>
                  </a:cxn>
                  <a:cxn ang="0">
                    <a:pos x="connsiteX1" y="connsiteY1"/>
                  </a:cxn>
                </a:cxnLst>
                <a:rect l="l" t="t" r="r" b="b"/>
                <a:pathLst>
                  <a:path w="2285" h="1142">
                    <a:moveTo>
                      <a:pt x="0" y="1143"/>
                    </a:moveTo>
                    <a:cubicBezTo>
                      <a:pt x="837" y="933"/>
                      <a:pt x="1618" y="543"/>
                      <a:pt x="2286" y="0"/>
                    </a:cubicBezTo>
                    <a:close/>
                  </a:path>
                </a:pathLst>
              </a:custGeom>
              <a:solidFill>
                <a:srgbClr val="FFC727"/>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337D643B-3E5B-BC00-BECA-F391A583FB3E}"/>
                  </a:ext>
                </a:extLst>
              </p:cNvPr>
              <p:cNvSpPr/>
              <p:nvPr/>
            </p:nvSpPr>
            <p:spPr>
              <a:xfrm>
                <a:off x="7882358" y="5701508"/>
                <a:ext cx="650192" cy="174719"/>
              </a:xfrm>
              <a:custGeom>
                <a:avLst/>
                <a:gdLst>
                  <a:gd name="connsiteX0" fmla="*/ 650192 w 650192"/>
                  <a:gd name="connsiteY0" fmla="*/ 34385 h 174719"/>
                  <a:gd name="connsiteX1" fmla="*/ 635619 w 650192"/>
                  <a:gd name="connsiteY1" fmla="*/ 163830 h 174719"/>
                  <a:gd name="connsiteX2" fmla="*/ 8874 w 650192"/>
                  <a:gd name="connsiteY2" fmla="*/ 169640 h 174719"/>
                  <a:gd name="connsiteX3" fmla="*/ 29258 w 650192"/>
                  <a:gd name="connsiteY3" fmla="*/ 86201 h 174719"/>
                  <a:gd name="connsiteX4" fmla="*/ 206232 w 650192"/>
                  <a:gd name="connsiteY4" fmla="*/ 0 h 174719"/>
                  <a:gd name="connsiteX5" fmla="*/ 124317 w 650192"/>
                  <a:gd name="connsiteY5" fmla="*/ 69437 h 174719"/>
                  <a:gd name="connsiteX6" fmla="*/ 650192 w 650192"/>
                  <a:gd name="connsiteY6" fmla="*/ 34385 h 1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192" h="174719">
                    <a:moveTo>
                      <a:pt x="650192" y="34385"/>
                    </a:moveTo>
                    <a:cubicBezTo>
                      <a:pt x="646954" y="106680"/>
                      <a:pt x="642287" y="159734"/>
                      <a:pt x="635619" y="163830"/>
                    </a:cubicBezTo>
                    <a:cubicBezTo>
                      <a:pt x="613331" y="177927"/>
                      <a:pt x="29258" y="176593"/>
                      <a:pt x="8874" y="169640"/>
                    </a:cubicBezTo>
                    <a:cubicBezTo>
                      <a:pt x="-11509" y="162687"/>
                      <a:pt x="6588" y="104203"/>
                      <a:pt x="29258" y="86201"/>
                    </a:cubicBezTo>
                    <a:cubicBezTo>
                      <a:pt x="43736" y="74771"/>
                      <a:pt x="138509" y="30766"/>
                      <a:pt x="206232" y="0"/>
                    </a:cubicBezTo>
                    <a:cubicBezTo>
                      <a:pt x="149082" y="30670"/>
                      <a:pt x="79169" y="61531"/>
                      <a:pt x="124317" y="69437"/>
                    </a:cubicBezTo>
                    <a:cubicBezTo>
                      <a:pt x="169466" y="77343"/>
                      <a:pt x="474837" y="76009"/>
                      <a:pt x="650192" y="34385"/>
                    </a:cubicBezTo>
                    <a:close/>
                  </a:path>
                </a:pathLst>
              </a:custGeom>
              <a:solidFill>
                <a:srgbClr val="263238"/>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A647D73D-B5AA-2F2B-12E7-BBD0721B2F42}"/>
                  </a:ext>
                </a:extLst>
              </p:cNvPr>
              <p:cNvSpPr/>
              <p:nvPr/>
            </p:nvSpPr>
            <p:spPr>
              <a:xfrm>
                <a:off x="8088896" y="3598484"/>
                <a:ext cx="654442" cy="1918334"/>
              </a:xfrm>
              <a:custGeom>
                <a:avLst/>
                <a:gdLst>
                  <a:gd name="connsiteX0" fmla="*/ 654443 w 654442"/>
                  <a:gd name="connsiteY0" fmla="*/ 190 h 1918334"/>
                  <a:gd name="connsiteX1" fmla="*/ 436987 w 654442"/>
                  <a:gd name="connsiteY1" fmla="*/ 1095565 h 1918334"/>
                  <a:gd name="connsiteX2" fmla="*/ 490898 w 654442"/>
                  <a:gd name="connsiteY2" fmla="*/ 1744504 h 1918334"/>
                  <a:gd name="connsiteX3" fmla="*/ 448036 w 654442"/>
                  <a:gd name="connsiteY3" fmla="*/ 1900142 h 1918334"/>
                  <a:gd name="connsiteX4" fmla="*/ 45319 w 654442"/>
                  <a:gd name="connsiteY4" fmla="*/ 1918335 h 1918334"/>
                  <a:gd name="connsiteX5" fmla="*/ 170 w 654442"/>
                  <a:gd name="connsiteY5" fmla="*/ 1797367 h 1918334"/>
                  <a:gd name="connsiteX6" fmla="*/ 49700 w 654442"/>
                  <a:gd name="connsiteY6" fmla="*/ 1077849 h 1918334"/>
                  <a:gd name="connsiteX7" fmla="*/ 298017 w 654442"/>
                  <a:gd name="connsiteY7" fmla="*/ 0 h 191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442" h="1918334">
                    <a:moveTo>
                      <a:pt x="654443" y="190"/>
                    </a:moveTo>
                    <a:cubicBezTo>
                      <a:pt x="654443" y="190"/>
                      <a:pt x="451274" y="1020508"/>
                      <a:pt x="436987" y="1095565"/>
                    </a:cubicBezTo>
                    <a:cubicBezTo>
                      <a:pt x="434606" y="1107662"/>
                      <a:pt x="488231" y="1516666"/>
                      <a:pt x="490898" y="1744504"/>
                    </a:cubicBezTo>
                    <a:cubicBezTo>
                      <a:pt x="492308" y="1799482"/>
                      <a:pt x="477392" y="1853641"/>
                      <a:pt x="448036" y="1900142"/>
                    </a:cubicBezTo>
                    <a:lnTo>
                      <a:pt x="45319" y="1918335"/>
                    </a:lnTo>
                    <a:cubicBezTo>
                      <a:pt x="45319" y="1918335"/>
                      <a:pt x="1123" y="1858708"/>
                      <a:pt x="170" y="1797367"/>
                    </a:cubicBezTo>
                    <a:cubicBezTo>
                      <a:pt x="-2878" y="1600295"/>
                      <a:pt x="35794" y="1192530"/>
                      <a:pt x="49700" y="1077849"/>
                    </a:cubicBezTo>
                    <a:cubicBezTo>
                      <a:pt x="67893" y="927259"/>
                      <a:pt x="298017" y="0"/>
                      <a:pt x="298017" y="0"/>
                    </a:cubicBezTo>
                    <a:close/>
                  </a:path>
                </a:pathLst>
              </a:custGeom>
              <a:solidFill>
                <a:srgbClr val="263238"/>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92D03C88-4817-F4A8-DE89-672D7D0318BD}"/>
                  </a:ext>
                </a:extLst>
              </p:cNvPr>
              <p:cNvSpPr/>
              <p:nvPr/>
            </p:nvSpPr>
            <p:spPr>
              <a:xfrm>
                <a:off x="8137715" y="5424170"/>
                <a:ext cx="378982" cy="15434"/>
              </a:xfrm>
              <a:custGeom>
                <a:avLst/>
                <a:gdLst>
                  <a:gd name="connsiteX0" fmla="*/ 377690 w 378982"/>
                  <a:gd name="connsiteY0" fmla="*/ 65 h 15434"/>
                  <a:gd name="connsiteX1" fmla="*/ 267676 w 378982"/>
                  <a:gd name="connsiteY1" fmla="*/ 1304 h 15434"/>
                  <a:gd name="connsiteX2" fmla="*/ 500 w 378982"/>
                  <a:gd name="connsiteY2" fmla="*/ 13114 h 15434"/>
                  <a:gd name="connsiteX3" fmla="*/ 500 w 378982"/>
                  <a:gd name="connsiteY3" fmla="*/ 14448 h 15434"/>
                  <a:gd name="connsiteX4" fmla="*/ 267867 w 378982"/>
                  <a:gd name="connsiteY4" fmla="*/ 8162 h 15434"/>
                  <a:gd name="connsiteX5" fmla="*/ 377785 w 378982"/>
                  <a:gd name="connsiteY5" fmla="*/ 1875 h 15434"/>
                  <a:gd name="connsiteX6" fmla="*/ 378947 w 378982"/>
                  <a:gd name="connsiteY6" fmla="*/ 1199 h 15434"/>
                  <a:gd name="connsiteX7" fmla="*/ 378281 w 378982"/>
                  <a:gd name="connsiteY7" fmla="*/ 37 h 15434"/>
                  <a:gd name="connsiteX8" fmla="*/ 377690 w 378982"/>
                  <a:gd name="connsiteY8" fmla="*/ 65 h 1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982" h="15434">
                    <a:moveTo>
                      <a:pt x="377690" y="65"/>
                    </a:moveTo>
                    <a:cubicBezTo>
                      <a:pt x="313492" y="923"/>
                      <a:pt x="331875" y="65"/>
                      <a:pt x="267676" y="1304"/>
                    </a:cubicBezTo>
                    <a:cubicBezTo>
                      <a:pt x="236244" y="2065"/>
                      <a:pt x="29551" y="7304"/>
                      <a:pt x="500" y="13114"/>
                    </a:cubicBezTo>
                    <a:cubicBezTo>
                      <a:pt x="-167" y="13114"/>
                      <a:pt x="-167" y="14353"/>
                      <a:pt x="500" y="14448"/>
                    </a:cubicBezTo>
                    <a:cubicBezTo>
                      <a:pt x="30028" y="18353"/>
                      <a:pt x="236530" y="9495"/>
                      <a:pt x="267867" y="8162"/>
                    </a:cubicBezTo>
                    <a:cubicBezTo>
                      <a:pt x="332065" y="5304"/>
                      <a:pt x="313587" y="5399"/>
                      <a:pt x="377785" y="1875"/>
                    </a:cubicBezTo>
                    <a:cubicBezTo>
                      <a:pt x="378290" y="2008"/>
                      <a:pt x="378814" y="1713"/>
                      <a:pt x="378947" y="1199"/>
                    </a:cubicBezTo>
                    <a:cubicBezTo>
                      <a:pt x="379090" y="694"/>
                      <a:pt x="378785" y="170"/>
                      <a:pt x="378281" y="37"/>
                    </a:cubicBezTo>
                    <a:cubicBezTo>
                      <a:pt x="378081" y="-20"/>
                      <a:pt x="377881" y="-11"/>
                      <a:pt x="377690" y="65"/>
                    </a:cubicBezTo>
                    <a:close/>
                  </a:path>
                </a:pathLst>
              </a:custGeom>
              <a:solidFill>
                <a:srgbClr val="37474F"/>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DCF2BA2E-7044-E6C7-B5AB-D6FBA5423DDC}"/>
                  </a:ext>
                </a:extLst>
              </p:cNvPr>
              <p:cNvSpPr/>
              <p:nvPr/>
            </p:nvSpPr>
            <p:spPr>
              <a:xfrm>
                <a:off x="8471897" y="3644832"/>
                <a:ext cx="214424" cy="1736064"/>
              </a:xfrm>
              <a:custGeom>
                <a:avLst/>
                <a:gdLst>
                  <a:gd name="connsiteX0" fmla="*/ 1313 w 214424"/>
                  <a:gd name="connsiteY0" fmla="*/ 1052836 h 1736064"/>
                  <a:gd name="connsiteX1" fmla="*/ 29221 w 214424"/>
                  <a:gd name="connsiteY1" fmla="*/ 885768 h 1736064"/>
                  <a:gd name="connsiteX2" fmla="*/ 61511 w 214424"/>
                  <a:gd name="connsiteY2" fmla="*/ 715651 h 1736064"/>
                  <a:gd name="connsiteX3" fmla="*/ 125233 w 214424"/>
                  <a:gd name="connsiteY3" fmla="*/ 378942 h 1736064"/>
                  <a:gd name="connsiteX4" fmla="*/ 209911 w 214424"/>
                  <a:gd name="connsiteY4" fmla="*/ 1657 h 1736064"/>
                  <a:gd name="connsiteX5" fmla="*/ 214387 w 214424"/>
                  <a:gd name="connsiteY5" fmla="*/ 2991 h 1736064"/>
                  <a:gd name="connsiteX6" fmla="*/ 79227 w 214424"/>
                  <a:gd name="connsiteY6" fmla="*/ 674313 h 1736064"/>
                  <a:gd name="connsiteX7" fmla="*/ 46938 w 214424"/>
                  <a:gd name="connsiteY7" fmla="*/ 844334 h 1736064"/>
                  <a:gd name="connsiteX8" fmla="*/ 15696 w 214424"/>
                  <a:gd name="connsiteY8" fmla="*/ 1010355 h 1736064"/>
                  <a:gd name="connsiteX9" fmla="*/ 9504 w 214424"/>
                  <a:gd name="connsiteY9" fmla="*/ 1097508 h 1736064"/>
                  <a:gd name="connsiteX10" fmla="*/ 15600 w 214424"/>
                  <a:gd name="connsiteY10" fmla="*/ 1179804 h 1736064"/>
                  <a:gd name="connsiteX11" fmla="*/ 31222 w 214424"/>
                  <a:gd name="connsiteY11" fmla="*/ 1352302 h 1736064"/>
                  <a:gd name="connsiteX12" fmla="*/ 47604 w 214424"/>
                  <a:gd name="connsiteY12" fmla="*/ 1542135 h 1736064"/>
                  <a:gd name="connsiteX13" fmla="*/ 62273 w 214424"/>
                  <a:gd name="connsiteY13" fmla="*/ 1735302 h 1736064"/>
                  <a:gd name="connsiteX14" fmla="*/ 61511 w 214424"/>
                  <a:gd name="connsiteY14" fmla="*/ 1736065 h 1736064"/>
                  <a:gd name="connsiteX15" fmla="*/ 60749 w 214424"/>
                  <a:gd name="connsiteY15" fmla="*/ 1735302 h 1736064"/>
                  <a:gd name="connsiteX16" fmla="*/ 25888 w 214424"/>
                  <a:gd name="connsiteY16" fmla="*/ 1393450 h 1736064"/>
                  <a:gd name="connsiteX17" fmla="*/ 9886 w 214424"/>
                  <a:gd name="connsiteY17" fmla="*/ 1220857 h 1736064"/>
                  <a:gd name="connsiteX18" fmla="*/ 1313 w 214424"/>
                  <a:gd name="connsiteY18" fmla="*/ 1052836 h 173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4424" h="1736064">
                    <a:moveTo>
                      <a:pt x="1313" y="1052836"/>
                    </a:moveTo>
                    <a:cubicBezTo>
                      <a:pt x="5885" y="996734"/>
                      <a:pt x="18648" y="941013"/>
                      <a:pt x="29221" y="885768"/>
                    </a:cubicBezTo>
                    <a:cubicBezTo>
                      <a:pt x="39794" y="830523"/>
                      <a:pt x="50748" y="772420"/>
                      <a:pt x="61511" y="715651"/>
                    </a:cubicBezTo>
                    <a:cubicBezTo>
                      <a:pt x="82847" y="603447"/>
                      <a:pt x="103707" y="491147"/>
                      <a:pt x="125233" y="378942"/>
                    </a:cubicBezTo>
                    <a:cubicBezTo>
                      <a:pt x="149617" y="252165"/>
                      <a:pt x="184288" y="128149"/>
                      <a:pt x="209911" y="1657"/>
                    </a:cubicBezTo>
                    <a:cubicBezTo>
                      <a:pt x="210577" y="-1296"/>
                      <a:pt x="214864" y="38"/>
                      <a:pt x="214387" y="2991"/>
                    </a:cubicBezTo>
                    <a:cubicBezTo>
                      <a:pt x="174573" y="228066"/>
                      <a:pt x="121709" y="449713"/>
                      <a:pt x="79227" y="674313"/>
                    </a:cubicBezTo>
                    <a:lnTo>
                      <a:pt x="46938" y="844334"/>
                    </a:lnTo>
                    <a:cubicBezTo>
                      <a:pt x="36460" y="899579"/>
                      <a:pt x="24745" y="954824"/>
                      <a:pt x="15696" y="1010355"/>
                    </a:cubicBezTo>
                    <a:cubicBezTo>
                      <a:pt x="10876" y="1039149"/>
                      <a:pt x="8800" y="1068324"/>
                      <a:pt x="9504" y="1097508"/>
                    </a:cubicBezTo>
                    <a:cubicBezTo>
                      <a:pt x="10267" y="1125036"/>
                      <a:pt x="13124" y="1152468"/>
                      <a:pt x="15600" y="1179804"/>
                    </a:cubicBezTo>
                    <a:cubicBezTo>
                      <a:pt x="20935" y="1237335"/>
                      <a:pt x="26145" y="1294838"/>
                      <a:pt x="31222" y="1352302"/>
                    </a:cubicBezTo>
                    <a:cubicBezTo>
                      <a:pt x="36746" y="1415805"/>
                      <a:pt x="42204" y="1479080"/>
                      <a:pt x="47604" y="1542135"/>
                    </a:cubicBezTo>
                    <a:cubicBezTo>
                      <a:pt x="53034" y="1606429"/>
                      <a:pt x="59035" y="1670818"/>
                      <a:pt x="62273" y="1735302"/>
                    </a:cubicBezTo>
                    <a:cubicBezTo>
                      <a:pt x="62273" y="1735722"/>
                      <a:pt x="61930" y="1736065"/>
                      <a:pt x="61511" y="1736065"/>
                    </a:cubicBezTo>
                    <a:cubicBezTo>
                      <a:pt x="61092" y="1736065"/>
                      <a:pt x="60749" y="1735722"/>
                      <a:pt x="60749" y="1735302"/>
                    </a:cubicBezTo>
                    <a:cubicBezTo>
                      <a:pt x="45700" y="1621860"/>
                      <a:pt x="36746" y="1507369"/>
                      <a:pt x="25888" y="1393450"/>
                    </a:cubicBezTo>
                    <a:cubicBezTo>
                      <a:pt x="20487" y="1335919"/>
                      <a:pt x="15153" y="1278388"/>
                      <a:pt x="9886" y="1220857"/>
                    </a:cubicBezTo>
                    <a:cubicBezTo>
                      <a:pt x="4837" y="1165041"/>
                      <a:pt x="-3164" y="1108462"/>
                      <a:pt x="1313" y="1052836"/>
                    </a:cubicBezTo>
                    <a:close/>
                  </a:path>
                </a:pathLst>
              </a:custGeom>
              <a:solidFill>
                <a:srgbClr val="37474F"/>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F1B07127-ABA6-A11C-DB4C-88D518007181}"/>
                  </a:ext>
                </a:extLst>
              </p:cNvPr>
              <p:cNvSpPr/>
              <p:nvPr/>
            </p:nvSpPr>
            <p:spPr>
              <a:xfrm>
                <a:off x="8429395" y="3598674"/>
                <a:ext cx="313944" cy="940879"/>
              </a:xfrm>
              <a:custGeom>
                <a:avLst/>
                <a:gdLst>
                  <a:gd name="connsiteX0" fmla="*/ 0 w 313944"/>
                  <a:gd name="connsiteY0" fmla="*/ 0 h 940879"/>
                  <a:gd name="connsiteX1" fmla="*/ 126873 w 313944"/>
                  <a:gd name="connsiteY1" fmla="*/ 940880 h 940879"/>
                  <a:gd name="connsiteX2" fmla="*/ 313944 w 313944"/>
                  <a:gd name="connsiteY2" fmla="*/ 0 h 940879"/>
                </a:gdLst>
                <a:ahLst/>
                <a:cxnLst>
                  <a:cxn ang="0">
                    <a:pos x="connsiteX0" y="connsiteY0"/>
                  </a:cxn>
                  <a:cxn ang="0">
                    <a:pos x="connsiteX1" y="connsiteY1"/>
                  </a:cxn>
                  <a:cxn ang="0">
                    <a:pos x="connsiteX2" y="connsiteY2"/>
                  </a:cxn>
                </a:cxnLst>
                <a:rect l="l" t="t" r="r" b="b"/>
                <a:pathLst>
                  <a:path w="313944" h="940879">
                    <a:moveTo>
                      <a:pt x="0" y="0"/>
                    </a:moveTo>
                    <a:lnTo>
                      <a:pt x="126873" y="940880"/>
                    </a:lnTo>
                    <a:cubicBezTo>
                      <a:pt x="187262" y="636080"/>
                      <a:pt x="313944" y="0"/>
                      <a:pt x="313944" y="0"/>
                    </a:cubicBezTo>
                    <a:close/>
                  </a:path>
                </a:pathLst>
              </a:custGeom>
              <a:solidFill>
                <a:srgbClr val="37474F"/>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CE5F6F14-1DCD-CC90-1EFC-F445E5FAE4D3}"/>
                  </a:ext>
                </a:extLst>
              </p:cNvPr>
              <p:cNvSpPr/>
              <p:nvPr/>
            </p:nvSpPr>
            <p:spPr>
              <a:xfrm>
                <a:off x="8551261" y="5253357"/>
                <a:ext cx="638653" cy="643613"/>
              </a:xfrm>
              <a:custGeom>
                <a:avLst/>
                <a:gdLst>
                  <a:gd name="connsiteX0" fmla="*/ 10912 w 638653"/>
                  <a:gd name="connsiteY0" fmla="*/ 643319 h 643613"/>
                  <a:gd name="connsiteX1" fmla="*/ 634038 w 638653"/>
                  <a:gd name="connsiteY1" fmla="*/ 575310 h 643613"/>
                  <a:gd name="connsiteX2" fmla="*/ 631752 w 638653"/>
                  <a:gd name="connsiteY2" fmla="*/ 381286 h 643613"/>
                  <a:gd name="connsiteX3" fmla="*/ 631752 w 638653"/>
                  <a:gd name="connsiteY3" fmla="*/ 378047 h 643613"/>
                  <a:gd name="connsiteX4" fmla="*/ 626989 w 638653"/>
                  <a:gd name="connsiteY4" fmla="*/ 312992 h 643613"/>
                  <a:gd name="connsiteX5" fmla="*/ 626323 w 638653"/>
                  <a:gd name="connsiteY5" fmla="*/ 303467 h 643613"/>
                  <a:gd name="connsiteX6" fmla="*/ 590890 w 638653"/>
                  <a:gd name="connsiteY6" fmla="*/ 0 h 643613"/>
                  <a:gd name="connsiteX7" fmla="*/ 201889 w 638653"/>
                  <a:gd name="connsiteY7" fmla="*/ 36767 h 643613"/>
                  <a:gd name="connsiteX8" fmla="*/ 247132 w 638653"/>
                  <a:gd name="connsiteY8" fmla="*/ 336899 h 643613"/>
                  <a:gd name="connsiteX9" fmla="*/ 247990 w 638653"/>
                  <a:gd name="connsiteY9" fmla="*/ 349187 h 643613"/>
                  <a:gd name="connsiteX10" fmla="*/ 255610 w 638653"/>
                  <a:gd name="connsiteY10" fmla="*/ 410909 h 643613"/>
                  <a:gd name="connsiteX11" fmla="*/ 256372 w 638653"/>
                  <a:gd name="connsiteY11" fmla="*/ 417290 h 643613"/>
                  <a:gd name="connsiteX12" fmla="*/ 23009 w 638653"/>
                  <a:gd name="connsiteY12" fmla="*/ 558737 h 643613"/>
                  <a:gd name="connsiteX13" fmla="*/ 10912 w 638653"/>
                  <a:gd name="connsiteY13" fmla="*/ 643319 h 6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8653" h="643613">
                    <a:moveTo>
                      <a:pt x="10912" y="643319"/>
                    </a:moveTo>
                    <a:cubicBezTo>
                      <a:pt x="31867" y="648176"/>
                      <a:pt x="613273" y="591598"/>
                      <a:pt x="634038" y="575310"/>
                    </a:cubicBezTo>
                    <a:cubicBezTo>
                      <a:pt x="641944" y="569309"/>
                      <a:pt x="638705" y="484156"/>
                      <a:pt x="631752" y="381286"/>
                    </a:cubicBezTo>
                    <a:lnTo>
                      <a:pt x="631752" y="378047"/>
                    </a:lnTo>
                    <a:cubicBezTo>
                      <a:pt x="630323" y="356902"/>
                      <a:pt x="628799" y="335089"/>
                      <a:pt x="626989" y="312992"/>
                    </a:cubicBezTo>
                    <a:cubicBezTo>
                      <a:pt x="626989" y="309944"/>
                      <a:pt x="626989" y="306896"/>
                      <a:pt x="626323" y="303467"/>
                    </a:cubicBezTo>
                    <a:lnTo>
                      <a:pt x="590890" y="0"/>
                    </a:lnTo>
                    <a:lnTo>
                      <a:pt x="201889" y="36767"/>
                    </a:lnTo>
                    <a:lnTo>
                      <a:pt x="247132" y="336899"/>
                    </a:lnTo>
                    <a:lnTo>
                      <a:pt x="247990" y="349187"/>
                    </a:lnTo>
                    <a:lnTo>
                      <a:pt x="255610" y="410909"/>
                    </a:lnTo>
                    <a:lnTo>
                      <a:pt x="256372" y="417290"/>
                    </a:lnTo>
                    <a:cubicBezTo>
                      <a:pt x="256372" y="417290"/>
                      <a:pt x="43964" y="537972"/>
                      <a:pt x="23009" y="558737"/>
                    </a:cubicBezTo>
                    <a:cubicBezTo>
                      <a:pt x="2054" y="579501"/>
                      <a:pt x="-10043" y="638556"/>
                      <a:pt x="10912" y="643319"/>
                    </a:cubicBezTo>
                    <a:close/>
                  </a:path>
                </a:pathLst>
              </a:custGeom>
              <a:solidFill>
                <a:srgbClr val="F7A9A0"/>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5C94EC35-7484-D4C0-1139-B192540A5B0F}"/>
                  </a:ext>
                </a:extLst>
              </p:cNvPr>
              <p:cNvSpPr/>
              <p:nvPr/>
            </p:nvSpPr>
            <p:spPr>
              <a:xfrm>
                <a:off x="8714288" y="5716082"/>
                <a:ext cx="2190" cy="1333"/>
              </a:xfrm>
              <a:custGeom>
                <a:avLst/>
                <a:gdLst>
                  <a:gd name="connsiteX0" fmla="*/ 0 w 2190"/>
                  <a:gd name="connsiteY0" fmla="*/ 1333 h 1333"/>
                  <a:gd name="connsiteX1" fmla="*/ 2191 w 2190"/>
                  <a:gd name="connsiteY1" fmla="*/ 0 h 1333"/>
                </a:gdLst>
                <a:ahLst/>
                <a:cxnLst>
                  <a:cxn ang="0">
                    <a:pos x="connsiteX0" y="connsiteY0"/>
                  </a:cxn>
                  <a:cxn ang="0">
                    <a:pos x="connsiteX1" y="connsiteY1"/>
                  </a:cxn>
                </a:cxnLst>
                <a:rect l="l" t="t" r="r" b="b"/>
                <a:pathLst>
                  <a:path w="2190" h="1333">
                    <a:moveTo>
                      <a:pt x="0" y="1333"/>
                    </a:moveTo>
                    <a:cubicBezTo>
                      <a:pt x="1333" y="762"/>
                      <a:pt x="2096" y="286"/>
                      <a:pt x="2191" y="0"/>
                    </a:cubicBezTo>
                    <a:close/>
                  </a:path>
                </a:pathLst>
              </a:custGeom>
              <a:solidFill>
                <a:srgbClr val="FFC727"/>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5576D286-70A2-0588-1198-1F3ACEE09FD3}"/>
                  </a:ext>
                </a:extLst>
              </p:cNvPr>
              <p:cNvSpPr/>
              <p:nvPr/>
            </p:nvSpPr>
            <p:spPr>
              <a:xfrm>
                <a:off x="8551309" y="5663027"/>
                <a:ext cx="638547" cy="233942"/>
              </a:xfrm>
              <a:custGeom>
                <a:avLst/>
                <a:gdLst>
                  <a:gd name="connsiteX0" fmla="*/ 633989 w 638547"/>
                  <a:gd name="connsiteY0" fmla="*/ 165640 h 233942"/>
                  <a:gd name="connsiteX1" fmla="*/ 10864 w 638547"/>
                  <a:gd name="connsiteY1" fmla="*/ 233648 h 233942"/>
                  <a:gd name="connsiteX2" fmla="*/ 22961 w 638547"/>
                  <a:gd name="connsiteY2" fmla="*/ 148590 h 233942"/>
                  <a:gd name="connsiteX3" fmla="*/ 194411 w 638547"/>
                  <a:gd name="connsiteY3" fmla="*/ 42767 h 233942"/>
                  <a:gd name="connsiteX4" fmla="*/ 126783 w 638547"/>
                  <a:gd name="connsiteY4" fmla="*/ 125063 h 233942"/>
                  <a:gd name="connsiteX5" fmla="*/ 633132 w 638547"/>
                  <a:gd name="connsiteY5" fmla="*/ 0 h 233942"/>
                  <a:gd name="connsiteX6" fmla="*/ 633989 w 638547"/>
                  <a:gd name="connsiteY6" fmla="*/ 165640 h 23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547" h="233942">
                    <a:moveTo>
                      <a:pt x="633989" y="165640"/>
                    </a:moveTo>
                    <a:cubicBezTo>
                      <a:pt x="613225" y="181928"/>
                      <a:pt x="31819" y="238506"/>
                      <a:pt x="10864" y="233648"/>
                    </a:cubicBezTo>
                    <a:cubicBezTo>
                      <a:pt x="-10091" y="228790"/>
                      <a:pt x="2196" y="168783"/>
                      <a:pt x="22961" y="148590"/>
                    </a:cubicBezTo>
                    <a:cubicBezTo>
                      <a:pt x="36486" y="135446"/>
                      <a:pt x="130212" y="80200"/>
                      <a:pt x="194411" y="42767"/>
                    </a:cubicBezTo>
                    <a:cubicBezTo>
                      <a:pt x="143452" y="82963"/>
                      <a:pt x="81158" y="125254"/>
                      <a:pt x="126783" y="125063"/>
                    </a:cubicBezTo>
                    <a:cubicBezTo>
                      <a:pt x="172408" y="124873"/>
                      <a:pt x="466540" y="70675"/>
                      <a:pt x="633132" y="0"/>
                    </a:cubicBezTo>
                    <a:cubicBezTo>
                      <a:pt x="639133" y="89725"/>
                      <a:pt x="641133" y="160211"/>
                      <a:pt x="633989" y="165640"/>
                    </a:cubicBezTo>
                    <a:close/>
                  </a:path>
                </a:pathLst>
              </a:custGeom>
              <a:solidFill>
                <a:srgbClr val="263238"/>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E8B1D655-F65E-85F5-DFCE-4C18D8C7284E}"/>
                  </a:ext>
                </a:extLst>
              </p:cNvPr>
              <p:cNvSpPr/>
              <p:nvPr/>
            </p:nvSpPr>
            <p:spPr>
              <a:xfrm>
                <a:off x="8386532" y="3598769"/>
                <a:ext cx="818438" cy="1953577"/>
              </a:xfrm>
              <a:custGeom>
                <a:avLst/>
                <a:gdLst>
                  <a:gd name="connsiteX0" fmla="*/ 404908 w 818438"/>
                  <a:gd name="connsiteY0" fmla="*/ 1953578 h 1953577"/>
                  <a:gd name="connsiteX1" fmla="*/ 796195 w 818438"/>
                  <a:gd name="connsiteY1" fmla="*/ 1910144 h 1953577"/>
                  <a:gd name="connsiteX2" fmla="*/ 810768 w 818438"/>
                  <a:gd name="connsiteY2" fmla="*/ 1710119 h 1953577"/>
                  <a:gd name="connsiteX3" fmla="*/ 610743 w 818438"/>
                  <a:gd name="connsiteY3" fmla="*/ 1151382 h 1953577"/>
                  <a:gd name="connsiteX4" fmla="*/ 528066 w 818438"/>
                  <a:gd name="connsiteY4" fmla="*/ 374618 h 1953577"/>
                  <a:gd name="connsiteX5" fmla="*/ 473202 w 818438"/>
                  <a:gd name="connsiteY5" fmla="*/ 0 h 1953577"/>
                  <a:gd name="connsiteX6" fmla="*/ 0 w 818438"/>
                  <a:gd name="connsiteY6" fmla="*/ 0 h 1953577"/>
                  <a:gd name="connsiteX7" fmla="*/ 85725 w 818438"/>
                  <a:gd name="connsiteY7" fmla="*/ 350425 h 1953577"/>
                  <a:gd name="connsiteX8" fmla="*/ 139446 w 818438"/>
                  <a:gd name="connsiteY8" fmla="*/ 377952 h 1953577"/>
                  <a:gd name="connsiteX9" fmla="*/ 207169 w 818438"/>
                  <a:gd name="connsiteY9" fmla="*/ 1210723 h 1953577"/>
                  <a:gd name="connsiteX10" fmla="*/ 320802 w 818438"/>
                  <a:gd name="connsiteY10" fmla="*/ 1848136 h 1953577"/>
                  <a:gd name="connsiteX11" fmla="*/ 404908 w 818438"/>
                  <a:gd name="connsiteY11" fmla="*/ 1953578 h 195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438" h="1953577">
                    <a:moveTo>
                      <a:pt x="404908" y="1953578"/>
                    </a:moveTo>
                    <a:lnTo>
                      <a:pt x="796195" y="1910144"/>
                    </a:lnTo>
                    <a:cubicBezTo>
                      <a:pt x="796195" y="1910144"/>
                      <a:pt x="834295" y="1807369"/>
                      <a:pt x="810768" y="1710119"/>
                    </a:cubicBezTo>
                    <a:cubicBezTo>
                      <a:pt x="761238" y="1504188"/>
                      <a:pt x="620268" y="1187577"/>
                      <a:pt x="610743" y="1151382"/>
                    </a:cubicBezTo>
                    <a:cubicBezTo>
                      <a:pt x="595408" y="1096042"/>
                      <a:pt x="561213" y="650177"/>
                      <a:pt x="528066" y="374618"/>
                    </a:cubicBezTo>
                    <a:cubicBezTo>
                      <a:pt x="528066" y="374618"/>
                      <a:pt x="591026" y="225361"/>
                      <a:pt x="473202" y="0"/>
                    </a:cubicBezTo>
                    <a:lnTo>
                      <a:pt x="0" y="0"/>
                    </a:lnTo>
                    <a:cubicBezTo>
                      <a:pt x="0" y="0"/>
                      <a:pt x="31623" y="214408"/>
                      <a:pt x="85725" y="350425"/>
                    </a:cubicBezTo>
                    <a:cubicBezTo>
                      <a:pt x="85725" y="350425"/>
                      <a:pt x="75629" y="342805"/>
                      <a:pt x="139446" y="377952"/>
                    </a:cubicBezTo>
                    <a:cubicBezTo>
                      <a:pt x="139446" y="377952"/>
                      <a:pt x="178594" y="1078135"/>
                      <a:pt x="207169" y="1210723"/>
                    </a:cubicBezTo>
                    <a:cubicBezTo>
                      <a:pt x="230791" y="1320070"/>
                      <a:pt x="271939" y="1670875"/>
                      <a:pt x="320802" y="1848136"/>
                    </a:cubicBezTo>
                    <a:cubicBezTo>
                      <a:pt x="338233" y="1910429"/>
                      <a:pt x="404908" y="1953578"/>
                      <a:pt x="404908" y="1953578"/>
                    </a:cubicBezTo>
                    <a:close/>
                  </a:path>
                </a:pathLst>
              </a:custGeom>
              <a:solidFill>
                <a:srgbClr val="263238"/>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7FB474ED-CEF6-4606-EF0A-44DFE5D54658}"/>
                  </a:ext>
                </a:extLst>
              </p:cNvPr>
              <p:cNvSpPr/>
              <p:nvPr/>
            </p:nvSpPr>
            <p:spPr>
              <a:xfrm>
                <a:off x="8780912" y="5422526"/>
                <a:ext cx="377057" cy="44162"/>
              </a:xfrm>
              <a:custGeom>
                <a:avLst/>
                <a:gdLst>
                  <a:gd name="connsiteX0" fmla="*/ 375431 w 377057"/>
                  <a:gd name="connsiteY0" fmla="*/ 281 h 44162"/>
                  <a:gd name="connsiteX1" fmla="*/ 265798 w 377057"/>
                  <a:gd name="connsiteY1" fmla="*/ 9806 h 44162"/>
                  <a:gd name="connsiteX2" fmla="*/ 431 w 377057"/>
                  <a:gd name="connsiteY2" fmla="*/ 42857 h 44162"/>
                  <a:gd name="connsiteX3" fmla="*/ 431 w 377057"/>
                  <a:gd name="connsiteY3" fmla="*/ 44096 h 44162"/>
                  <a:gd name="connsiteX4" fmla="*/ 266465 w 377057"/>
                  <a:gd name="connsiteY4" fmla="*/ 16664 h 44162"/>
                  <a:gd name="connsiteX5" fmla="*/ 375526 w 377057"/>
                  <a:gd name="connsiteY5" fmla="*/ 1709 h 44162"/>
                  <a:gd name="connsiteX6" fmla="*/ 376860 w 377057"/>
                  <a:gd name="connsiteY6" fmla="*/ 1528 h 44162"/>
                  <a:gd name="connsiteX7" fmla="*/ 376688 w 377057"/>
                  <a:gd name="connsiteY7" fmla="*/ 195 h 44162"/>
                  <a:gd name="connsiteX8" fmla="*/ 375431 w 377057"/>
                  <a:gd name="connsiteY8" fmla="*/ 281 h 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057" h="44162">
                    <a:moveTo>
                      <a:pt x="375431" y="281"/>
                    </a:moveTo>
                    <a:cubicBezTo>
                      <a:pt x="311423" y="6186"/>
                      <a:pt x="329711" y="3614"/>
                      <a:pt x="265798" y="9806"/>
                    </a:cubicBezTo>
                    <a:cubicBezTo>
                      <a:pt x="234556" y="13139"/>
                      <a:pt x="29102" y="34666"/>
                      <a:pt x="431" y="42857"/>
                    </a:cubicBezTo>
                    <a:cubicBezTo>
                      <a:pt x="-235" y="42857"/>
                      <a:pt x="-45" y="44096"/>
                      <a:pt x="431" y="44096"/>
                    </a:cubicBezTo>
                    <a:cubicBezTo>
                      <a:pt x="30245" y="45620"/>
                      <a:pt x="235318" y="20474"/>
                      <a:pt x="266465" y="16664"/>
                    </a:cubicBezTo>
                    <a:cubicBezTo>
                      <a:pt x="330282" y="8758"/>
                      <a:pt x="311899" y="10282"/>
                      <a:pt x="375526" y="1709"/>
                    </a:cubicBezTo>
                    <a:cubicBezTo>
                      <a:pt x="375945" y="2033"/>
                      <a:pt x="376545" y="1947"/>
                      <a:pt x="376860" y="1528"/>
                    </a:cubicBezTo>
                    <a:cubicBezTo>
                      <a:pt x="377183" y="1119"/>
                      <a:pt x="377098" y="519"/>
                      <a:pt x="376688" y="195"/>
                    </a:cubicBezTo>
                    <a:cubicBezTo>
                      <a:pt x="376307" y="-91"/>
                      <a:pt x="375764" y="-62"/>
                      <a:pt x="375431" y="281"/>
                    </a:cubicBezTo>
                    <a:close/>
                  </a:path>
                </a:pathLst>
              </a:custGeom>
              <a:solidFill>
                <a:srgbClr val="37474F"/>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61225C62-79E4-16B7-73DF-C4BCBE0DE73A}"/>
                  </a:ext>
                </a:extLst>
              </p:cNvPr>
              <p:cNvSpPr/>
              <p:nvPr/>
            </p:nvSpPr>
            <p:spPr>
              <a:xfrm>
                <a:off x="8451681" y="3939477"/>
                <a:ext cx="126619" cy="59753"/>
              </a:xfrm>
              <a:custGeom>
                <a:avLst/>
                <a:gdLst>
                  <a:gd name="connsiteX0" fmla="*/ 2860 w 126619"/>
                  <a:gd name="connsiteY0" fmla="*/ 2 h 59753"/>
                  <a:gd name="connsiteX1" fmla="*/ 125827 w 126619"/>
                  <a:gd name="connsiteY1" fmla="*/ 57152 h 59753"/>
                  <a:gd name="connsiteX2" fmla="*/ 126494 w 126619"/>
                  <a:gd name="connsiteY2" fmla="*/ 58962 h 59753"/>
                  <a:gd name="connsiteX3" fmla="*/ 124684 w 126619"/>
                  <a:gd name="connsiteY3" fmla="*/ 59628 h 59753"/>
                  <a:gd name="connsiteX4" fmla="*/ 859 w 126619"/>
                  <a:gd name="connsiteY4" fmla="*/ 4764 h 59753"/>
                  <a:gd name="connsiteX5" fmla="*/ 764 w 126619"/>
                  <a:gd name="connsiteY5" fmla="*/ 859 h 59753"/>
                  <a:gd name="connsiteX6" fmla="*/ 2860 w 126619"/>
                  <a:gd name="connsiteY6" fmla="*/ 2 h 5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19" h="59753">
                    <a:moveTo>
                      <a:pt x="2860" y="2"/>
                    </a:moveTo>
                    <a:cubicBezTo>
                      <a:pt x="45427" y="15461"/>
                      <a:pt x="86565" y="34587"/>
                      <a:pt x="125827" y="57152"/>
                    </a:cubicBezTo>
                    <a:cubicBezTo>
                      <a:pt x="126513" y="57466"/>
                      <a:pt x="126808" y="58276"/>
                      <a:pt x="126494" y="58962"/>
                    </a:cubicBezTo>
                    <a:cubicBezTo>
                      <a:pt x="126180" y="59647"/>
                      <a:pt x="125370" y="59943"/>
                      <a:pt x="124684" y="59628"/>
                    </a:cubicBezTo>
                    <a:cubicBezTo>
                      <a:pt x="83251" y="41912"/>
                      <a:pt x="40960" y="24862"/>
                      <a:pt x="859" y="4764"/>
                    </a:cubicBezTo>
                    <a:cubicBezTo>
                      <a:pt x="-246" y="3717"/>
                      <a:pt x="-293" y="1964"/>
                      <a:pt x="764" y="859"/>
                    </a:cubicBezTo>
                    <a:cubicBezTo>
                      <a:pt x="1307" y="288"/>
                      <a:pt x="2069" y="-27"/>
                      <a:pt x="2860" y="2"/>
                    </a:cubicBezTo>
                    <a:close/>
                  </a:path>
                </a:pathLst>
              </a:custGeom>
              <a:solidFill>
                <a:srgbClr val="37474F"/>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4C057E36-00A6-025E-E8E9-29A2B8CE9CFC}"/>
                  </a:ext>
                </a:extLst>
              </p:cNvPr>
              <p:cNvSpPr/>
              <p:nvPr/>
            </p:nvSpPr>
            <p:spPr>
              <a:xfrm>
                <a:off x="8438330" y="3653881"/>
                <a:ext cx="87558" cy="277902"/>
              </a:xfrm>
              <a:custGeom>
                <a:avLst/>
                <a:gdLst>
                  <a:gd name="connsiteX0" fmla="*/ 2971 w 87558"/>
                  <a:gd name="connsiteY0" fmla="*/ 1181 h 277902"/>
                  <a:gd name="connsiteX1" fmla="*/ 5638 w 87558"/>
                  <a:gd name="connsiteY1" fmla="*/ 1181 h 277902"/>
                  <a:gd name="connsiteX2" fmla="*/ 12592 w 87558"/>
                  <a:gd name="connsiteY2" fmla="*/ 139675 h 277902"/>
                  <a:gd name="connsiteX3" fmla="*/ 68694 w 87558"/>
                  <a:gd name="connsiteY3" fmla="*/ 270453 h 277902"/>
                  <a:gd name="connsiteX4" fmla="*/ 78981 w 87558"/>
                  <a:gd name="connsiteY4" fmla="*/ 253498 h 277902"/>
                  <a:gd name="connsiteX5" fmla="*/ 74123 w 87558"/>
                  <a:gd name="connsiteY5" fmla="*/ 217399 h 277902"/>
                  <a:gd name="connsiteX6" fmla="*/ 64598 w 87558"/>
                  <a:gd name="connsiteY6" fmla="*/ 142913 h 277902"/>
                  <a:gd name="connsiteX7" fmla="*/ 66122 w 87558"/>
                  <a:gd name="connsiteY7" fmla="*/ 3372 h 277902"/>
                  <a:gd name="connsiteX8" fmla="*/ 67656 w 87558"/>
                  <a:gd name="connsiteY8" fmla="*/ 2524 h 277902"/>
                  <a:gd name="connsiteX9" fmla="*/ 68503 w 87558"/>
                  <a:gd name="connsiteY9" fmla="*/ 3372 h 277902"/>
                  <a:gd name="connsiteX10" fmla="*/ 79743 w 87558"/>
                  <a:gd name="connsiteY10" fmla="*/ 196063 h 277902"/>
                  <a:gd name="connsiteX11" fmla="*/ 67741 w 87558"/>
                  <a:gd name="connsiteY11" fmla="*/ 277692 h 277902"/>
                  <a:gd name="connsiteX12" fmla="*/ 9925 w 87558"/>
                  <a:gd name="connsiteY12" fmla="*/ 183966 h 277902"/>
                  <a:gd name="connsiteX13" fmla="*/ 2971 w 87558"/>
                  <a:gd name="connsiteY13" fmla="*/ 1181 h 27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558" h="277902">
                    <a:moveTo>
                      <a:pt x="2971" y="1181"/>
                    </a:moveTo>
                    <a:cubicBezTo>
                      <a:pt x="2971" y="-248"/>
                      <a:pt x="5638" y="-533"/>
                      <a:pt x="5638" y="1181"/>
                    </a:cubicBezTo>
                    <a:cubicBezTo>
                      <a:pt x="5591" y="47435"/>
                      <a:pt x="7915" y="93659"/>
                      <a:pt x="12592" y="139675"/>
                    </a:cubicBezTo>
                    <a:cubicBezTo>
                      <a:pt x="14497" y="161011"/>
                      <a:pt x="31642" y="279025"/>
                      <a:pt x="68694" y="270453"/>
                    </a:cubicBezTo>
                    <a:cubicBezTo>
                      <a:pt x="74885" y="269024"/>
                      <a:pt x="78219" y="262928"/>
                      <a:pt x="78981" y="253498"/>
                    </a:cubicBezTo>
                    <a:cubicBezTo>
                      <a:pt x="78867" y="241306"/>
                      <a:pt x="77228" y="229181"/>
                      <a:pt x="74123" y="217399"/>
                    </a:cubicBezTo>
                    <a:cubicBezTo>
                      <a:pt x="70027" y="192634"/>
                      <a:pt x="66694" y="167869"/>
                      <a:pt x="64598" y="142913"/>
                    </a:cubicBezTo>
                    <a:cubicBezTo>
                      <a:pt x="60245" y="96469"/>
                      <a:pt x="60760" y="49702"/>
                      <a:pt x="66122" y="3372"/>
                    </a:cubicBezTo>
                    <a:cubicBezTo>
                      <a:pt x="66313" y="2715"/>
                      <a:pt x="66998" y="2334"/>
                      <a:pt x="67656" y="2524"/>
                    </a:cubicBezTo>
                    <a:cubicBezTo>
                      <a:pt x="68065" y="2638"/>
                      <a:pt x="68389" y="2962"/>
                      <a:pt x="68503" y="3372"/>
                    </a:cubicBezTo>
                    <a:cubicBezTo>
                      <a:pt x="67379" y="67790"/>
                      <a:pt x="71142" y="132207"/>
                      <a:pt x="79743" y="196063"/>
                    </a:cubicBezTo>
                    <a:cubicBezTo>
                      <a:pt x="84410" y="226733"/>
                      <a:pt x="99841" y="272929"/>
                      <a:pt x="67741" y="277692"/>
                    </a:cubicBezTo>
                    <a:cubicBezTo>
                      <a:pt x="35642" y="282454"/>
                      <a:pt x="13925" y="205111"/>
                      <a:pt x="9925" y="183966"/>
                    </a:cubicBezTo>
                    <a:cubicBezTo>
                      <a:pt x="-296" y="123596"/>
                      <a:pt x="-2639" y="62151"/>
                      <a:pt x="2971" y="1181"/>
                    </a:cubicBezTo>
                    <a:close/>
                  </a:path>
                </a:pathLst>
              </a:custGeom>
              <a:solidFill>
                <a:srgbClr val="37474F"/>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BB5AC78E-D00E-2FED-FE29-C1BC87D2E05B}"/>
                  </a:ext>
                </a:extLst>
              </p:cNvPr>
              <p:cNvSpPr/>
              <p:nvPr/>
            </p:nvSpPr>
            <p:spPr>
              <a:xfrm>
                <a:off x="8498002" y="3924599"/>
                <a:ext cx="19797" cy="48390"/>
              </a:xfrm>
              <a:custGeom>
                <a:avLst/>
                <a:gdLst>
                  <a:gd name="connsiteX0" fmla="*/ 7973 w 19797"/>
                  <a:gd name="connsiteY0" fmla="*/ 2687 h 48390"/>
                  <a:gd name="connsiteX1" fmla="*/ 16355 w 19797"/>
                  <a:gd name="connsiteY1" fmla="*/ 27166 h 48390"/>
                  <a:gd name="connsiteX2" fmla="*/ 19784 w 19797"/>
                  <a:gd name="connsiteY2" fmla="*/ 47264 h 48390"/>
                  <a:gd name="connsiteX3" fmla="*/ 17213 w 19797"/>
                  <a:gd name="connsiteY3" fmla="*/ 47836 h 48390"/>
                  <a:gd name="connsiteX4" fmla="*/ 8640 w 19797"/>
                  <a:gd name="connsiteY4" fmla="*/ 28214 h 48390"/>
                  <a:gd name="connsiteX5" fmla="*/ 258 w 19797"/>
                  <a:gd name="connsiteY5" fmla="*/ 5545 h 48390"/>
                  <a:gd name="connsiteX6" fmla="*/ 2687 w 19797"/>
                  <a:gd name="connsiteY6" fmla="*/ 258 h 48390"/>
                  <a:gd name="connsiteX7" fmla="*/ 7973 w 19797"/>
                  <a:gd name="connsiteY7" fmla="*/ 2687 h 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97" h="48390">
                    <a:moveTo>
                      <a:pt x="7973" y="2687"/>
                    </a:moveTo>
                    <a:cubicBezTo>
                      <a:pt x="11336" y="10640"/>
                      <a:pt x="14136" y="18822"/>
                      <a:pt x="16355" y="27166"/>
                    </a:cubicBezTo>
                    <a:cubicBezTo>
                      <a:pt x="18765" y="33586"/>
                      <a:pt x="19937" y="40406"/>
                      <a:pt x="19784" y="47264"/>
                    </a:cubicBezTo>
                    <a:cubicBezTo>
                      <a:pt x="19784" y="48598"/>
                      <a:pt x="17975" y="48693"/>
                      <a:pt x="17213" y="47836"/>
                    </a:cubicBezTo>
                    <a:cubicBezTo>
                      <a:pt x="13384" y="41768"/>
                      <a:pt x="10488" y="35148"/>
                      <a:pt x="8640" y="28214"/>
                    </a:cubicBezTo>
                    <a:cubicBezTo>
                      <a:pt x="5783" y="20689"/>
                      <a:pt x="2830" y="13165"/>
                      <a:pt x="258" y="5545"/>
                    </a:cubicBezTo>
                    <a:cubicBezTo>
                      <a:pt x="-532" y="3411"/>
                      <a:pt x="553" y="1049"/>
                      <a:pt x="2687" y="258"/>
                    </a:cubicBezTo>
                    <a:cubicBezTo>
                      <a:pt x="4821" y="-532"/>
                      <a:pt x="7183" y="553"/>
                      <a:pt x="7973" y="2687"/>
                    </a:cubicBezTo>
                    <a:close/>
                  </a:path>
                </a:pathLst>
              </a:custGeom>
              <a:solidFill>
                <a:srgbClr val="37474F"/>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44EB5A69-1D5E-E5D8-67B2-23A3C3BCC933}"/>
                  </a:ext>
                </a:extLst>
              </p:cNvPr>
              <p:cNvSpPr/>
              <p:nvPr/>
            </p:nvSpPr>
            <p:spPr>
              <a:xfrm>
                <a:off x="8825831" y="3619639"/>
                <a:ext cx="313968" cy="1750953"/>
              </a:xfrm>
              <a:custGeom>
                <a:avLst/>
                <a:gdLst>
                  <a:gd name="connsiteX0" fmla="*/ 2661 w 313968"/>
                  <a:gd name="connsiteY0" fmla="*/ 1704 h 1750953"/>
                  <a:gd name="connsiteX1" fmla="*/ 54572 w 313968"/>
                  <a:gd name="connsiteY1" fmla="*/ 144579 h 1750953"/>
                  <a:gd name="connsiteX2" fmla="*/ 49619 w 313968"/>
                  <a:gd name="connsiteY2" fmla="*/ 297932 h 1750953"/>
                  <a:gd name="connsiteX3" fmla="*/ 42761 w 313968"/>
                  <a:gd name="connsiteY3" fmla="*/ 387848 h 1750953"/>
                  <a:gd name="connsiteX4" fmla="*/ 52286 w 313968"/>
                  <a:gd name="connsiteY4" fmla="*/ 479955 h 1750953"/>
                  <a:gd name="connsiteX5" fmla="*/ 72384 w 313968"/>
                  <a:gd name="connsiteY5" fmla="*/ 660168 h 1750953"/>
                  <a:gd name="connsiteX6" fmla="*/ 113532 w 313968"/>
                  <a:gd name="connsiteY6" fmla="*/ 1019260 h 1750953"/>
                  <a:gd name="connsiteX7" fmla="*/ 146489 w 313968"/>
                  <a:gd name="connsiteY7" fmla="*/ 1193091 h 1750953"/>
                  <a:gd name="connsiteX8" fmla="*/ 195542 w 313968"/>
                  <a:gd name="connsiteY8" fmla="*/ 1361208 h 1750953"/>
                  <a:gd name="connsiteX9" fmla="*/ 301365 w 313968"/>
                  <a:gd name="connsiteY9" fmla="*/ 1706394 h 1750953"/>
                  <a:gd name="connsiteX10" fmla="*/ 313938 w 313968"/>
                  <a:gd name="connsiteY10" fmla="*/ 1749732 h 1750953"/>
                  <a:gd name="connsiteX11" fmla="*/ 313224 w 313968"/>
                  <a:gd name="connsiteY11" fmla="*/ 1750923 h 1750953"/>
                  <a:gd name="connsiteX12" fmla="*/ 312033 w 313968"/>
                  <a:gd name="connsiteY12" fmla="*/ 1750209 h 1750953"/>
                  <a:gd name="connsiteX13" fmla="*/ 203067 w 313968"/>
                  <a:gd name="connsiteY13" fmla="*/ 1407309 h 1750953"/>
                  <a:gd name="connsiteX14" fmla="*/ 114008 w 313968"/>
                  <a:gd name="connsiteY14" fmla="*/ 1068219 h 1750953"/>
                  <a:gd name="connsiteX15" fmla="*/ 91625 w 313968"/>
                  <a:gd name="connsiteY15" fmla="*/ 890387 h 1750953"/>
                  <a:gd name="connsiteX16" fmla="*/ 71241 w 313968"/>
                  <a:gd name="connsiteY16" fmla="*/ 710174 h 1750953"/>
                  <a:gd name="connsiteX17" fmla="*/ 51048 w 313968"/>
                  <a:gd name="connsiteY17" fmla="*/ 531676 h 1750953"/>
                  <a:gd name="connsiteX18" fmla="*/ 41523 w 313968"/>
                  <a:gd name="connsiteY18" fmla="*/ 441569 h 1750953"/>
                  <a:gd name="connsiteX19" fmla="*/ 35332 w 313968"/>
                  <a:gd name="connsiteY19" fmla="*/ 354987 h 1750953"/>
                  <a:gd name="connsiteX20" fmla="*/ 47809 w 313968"/>
                  <a:gd name="connsiteY20" fmla="*/ 269928 h 1750953"/>
                  <a:gd name="connsiteX21" fmla="*/ 52381 w 313968"/>
                  <a:gd name="connsiteY21" fmla="*/ 191252 h 1750953"/>
                  <a:gd name="connsiteX22" fmla="*/ 15710 w 313968"/>
                  <a:gd name="connsiteY22" fmla="*/ 38376 h 1750953"/>
                  <a:gd name="connsiteX23" fmla="*/ 851 w 313968"/>
                  <a:gd name="connsiteY23" fmla="*/ 3038 h 1750953"/>
                  <a:gd name="connsiteX24" fmla="*/ 2661 w 313968"/>
                  <a:gd name="connsiteY24" fmla="*/ 1704 h 17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3968" h="1750953">
                    <a:moveTo>
                      <a:pt x="2661" y="1704"/>
                    </a:moveTo>
                    <a:cubicBezTo>
                      <a:pt x="29026" y="45539"/>
                      <a:pt x="46648" y="94049"/>
                      <a:pt x="54572" y="144579"/>
                    </a:cubicBezTo>
                    <a:cubicBezTo>
                      <a:pt x="61887" y="195595"/>
                      <a:pt x="60211" y="247497"/>
                      <a:pt x="49619" y="297932"/>
                    </a:cubicBezTo>
                    <a:cubicBezTo>
                      <a:pt x="43342" y="327469"/>
                      <a:pt x="41037" y="357701"/>
                      <a:pt x="42761" y="387848"/>
                    </a:cubicBezTo>
                    <a:cubicBezTo>
                      <a:pt x="44952" y="418614"/>
                      <a:pt x="49048" y="449284"/>
                      <a:pt x="52286" y="479955"/>
                    </a:cubicBezTo>
                    <a:cubicBezTo>
                      <a:pt x="59020" y="540086"/>
                      <a:pt x="65717" y="600160"/>
                      <a:pt x="72384" y="660168"/>
                    </a:cubicBezTo>
                    <a:cubicBezTo>
                      <a:pt x="85624" y="779897"/>
                      <a:pt x="97816" y="899817"/>
                      <a:pt x="113532" y="1019260"/>
                    </a:cubicBezTo>
                    <a:cubicBezTo>
                      <a:pt x="121038" y="1077810"/>
                      <a:pt x="132039" y="1135856"/>
                      <a:pt x="146489" y="1193091"/>
                    </a:cubicBezTo>
                    <a:cubicBezTo>
                      <a:pt x="160967" y="1249670"/>
                      <a:pt x="178207" y="1305391"/>
                      <a:pt x="195542" y="1361208"/>
                    </a:cubicBezTo>
                    <a:cubicBezTo>
                      <a:pt x="231166" y="1476079"/>
                      <a:pt x="267075" y="1591046"/>
                      <a:pt x="301365" y="1706394"/>
                    </a:cubicBezTo>
                    <a:cubicBezTo>
                      <a:pt x="305651" y="1720872"/>
                      <a:pt x="309842" y="1734969"/>
                      <a:pt x="313938" y="1749732"/>
                    </a:cubicBezTo>
                    <a:cubicBezTo>
                      <a:pt x="314071" y="1750256"/>
                      <a:pt x="313747" y="1750790"/>
                      <a:pt x="313224" y="1750923"/>
                    </a:cubicBezTo>
                    <a:cubicBezTo>
                      <a:pt x="312700" y="1751056"/>
                      <a:pt x="312166" y="1750733"/>
                      <a:pt x="312033" y="1750209"/>
                    </a:cubicBezTo>
                    <a:cubicBezTo>
                      <a:pt x="273266" y="1636861"/>
                      <a:pt x="238976" y="1521609"/>
                      <a:pt x="203067" y="1407309"/>
                    </a:cubicBezTo>
                    <a:cubicBezTo>
                      <a:pt x="167920" y="1295580"/>
                      <a:pt x="132296" y="1184138"/>
                      <a:pt x="114008" y="1068219"/>
                    </a:cubicBezTo>
                    <a:cubicBezTo>
                      <a:pt x="104483" y="1009164"/>
                      <a:pt x="98387" y="949728"/>
                      <a:pt x="91625" y="890387"/>
                    </a:cubicBezTo>
                    <a:cubicBezTo>
                      <a:pt x="84862" y="831046"/>
                      <a:pt x="78004" y="770277"/>
                      <a:pt x="71241" y="710174"/>
                    </a:cubicBezTo>
                    <a:cubicBezTo>
                      <a:pt x="64478" y="650071"/>
                      <a:pt x="57620" y="591207"/>
                      <a:pt x="51048" y="531676"/>
                    </a:cubicBezTo>
                    <a:cubicBezTo>
                      <a:pt x="47809" y="501672"/>
                      <a:pt x="44476" y="471573"/>
                      <a:pt x="41523" y="441569"/>
                    </a:cubicBezTo>
                    <a:cubicBezTo>
                      <a:pt x="37465" y="412889"/>
                      <a:pt x="35398" y="383952"/>
                      <a:pt x="35332" y="354987"/>
                    </a:cubicBezTo>
                    <a:cubicBezTo>
                      <a:pt x="37637" y="326393"/>
                      <a:pt x="41799" y="297980"/>
                      <a:pt x="47809" y="269928"/>
                    </a:cubicBezTo>
                    <a:cubicBezTo>
                      <a:pt x="51953" y="243925"/>
                      <a:pt x="53477" y="217560"/>
                      <a:pt x="52381" y="191252"/>
                    </a:cubicBezTo>
                    <a:cubicBezTo>
                      <a:pt x="50124" y="138407"/>
                      <a:pt x="37675" y="86496"/>
                      <a:pt x="15710" y="38376"/>
                    </a:cubicBezTo>
                    <a:cubicBezTo>
                      <a:pt x="10281" y="26565"/>
                      <a:pt x="7233" y="14278"/>
                      <a:pt x="851" y="3038"/>
                    </a:cubicBezTo>
                    <a:cubicBezTo>
                      <a:pt x="-1149" y="371"/>
                      <a:pt x="756" y="-1534"/>
                      <a:pt x="2661" y="1704"/>
                    </a:cubicBezTo>
                    <a:close/>
                  </a:path>
                </a:pathLst>
              </a:custGeom>
              <a:solidFill>
                <a:srgbClr val="37474F"/>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AC014316-4701-C088-0A9A-12A8E6D82394}"/>
                  </a:ext>
                </a:extLst>
              </p:cNvPr>
              <p:cNvSpPr/>
              <p:nvPr/>
            </p:nvSpPr>
            <p:spPr>
              <a:xfrm>
                <a:off x="8686284" y="3640431"/>
                <a:ext cx="171110" cy="149800"/>
              </a:xfrm>
              <a:custGeom>
                <a:avLst/>
                <a:gdLst>
                  <a:gd name="connsiteX0" fmla="*/ 2762 w 171110"/>
                  <a:gd name="connsiteY0" fmla="*/ 915 h 149800"/>
                  <a:gd name="connsiteX1" fmla="*/ 28194 w 171110"/>
                  <a:gd name="connsiteY1" fmla="*/ 59875 h 149800"/>
                  <a:gd name="connsiteX2" fmla="*/ 59626 w 171110"/>
                  <a:gd name="connsiteY2" fmla="*/ 107500 h 149800"/>
                  <a:gd name="connsiteX3" fmla="*/ 107251 w 171110"/>
                  <a:gd name="connsiteY3" fmla="*/ 131693 h 149800"/>
                  <a:gd name="connsiteX4" fmla="*/ 138208 w 171110"/>
                  <a:gd name="connsiteY4" fmla="*/ 138456 h 149800"/>
                  <a:gd name="connsiteX5" fmla="*/ 169640 w 171110"/>
                  <a:gd name="connsiteY5" fmla="*/ 144266 h 149800"/>
                  <a:gd name="connsiteX6" fmla="*/ 171012 w 171110"/>
                  <a:gd name="connsiteY6" fmla="*/ 146895 h 149800"/>
                  <a:gd name="connsiteX7" fmla="*/ 169640 w 171110"/>
                  <a:gd name="connsiteY7" fmla="*/ 148267 h 149800"/>
                  <a:gd name="connsiteX8" fmla="*/ 135826 w 171110"/>
                  <a:gd name="connsiteY8" fmla="*/ 149219 h 149800"/>
                  <a:gd name="connsiteX9" fmla="*/ 103442 w 171110"/>
                  <a:gd name="connsiteY9" fmla="*/ 144838 h 149800"/>
                  <a:gd name="connsiteX10" fmla="*/ 51054 w 171110"/>
                  <a:gd name="connsiteY10" fmla="*/ 118072 h 149800"/>
                  <a:gd name="connsiteX11" fmla="*/ 19050 w 171110"/>
                  <a:gd name="connsiteY11" fmla="*/ 65875 h 149800"/>
                  <a:gd name="connsiteX12" fmla="*/ 0 w 171110"/>
                  <a:gd name="connsiteY12" fmla="*/ 1391 h 149800"/>
                  <a:gd name="connsiteX13" fmla="*/ 1467 w 171110"/>
                  <a:gd name="connsiteY13" fmla="*/ 0 h 149800"/>
                  <a:gd name="connsiteX14" fmla="*/ 2762 w 171110"/>
                  <a:gd name="connsiteY14" fmla="*/ 915 h 14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110" h="149800">
                    <a:moveTo>
                      <a:pt x="2762" y="915"/>
                    </a:moveTo>
                    <a:cubicBezTo>
                      <a:pt x="10287" y="20917"/>
                      <a:pt x="18955" y="40539"/>
                      <a:pt x="28194" y="59875"/>
                    </a:cubicBezTo>
                    <a:cubicBezTo>
                      <a:pt x="35509" y="77629"/>
                      <a:pt x="46177" y="93803"/>
                      <a:pt x="59626" y="107500"/>
                    </a:cubicBezTo>
                    <a:cubicBezTo>
                      <a:pt x="73466" y="119073"/>
                      <a:pt x="89745" y="127340"/>
                      <a:pt x="107251" y="131693"/>
                    </a:cubicBezTo>
                    <a:cubicBezTo>
                      <a:pt x="117415" y="134598"/>
                      <a:pt x="127759" y="136856"/>
                      <a:pt x="138208" y="138456"/>
                    </a:cubicBezTo>
                    <a:cubicBezTo>
                      <a:pt x="148809" y="139618"/>
                      <a:pt x="159315" y="141561"/>
                      <a:pt x="169640" y="144266"/>
                    </a:cubicBezTo>
                    <a:cubicBezTo>
                      <a:pt x="170745" y="144609"/>
                      <a:pt x="171364" y="145790"/>
                      <a:pt x="171012" y="146895"/>
                    </a:cubicBezTo>
                    <a:cubicBezTo>
                      <a:pt x="170812" y="147543"/>
                      <a:pt x="170297" y="148057"/>
                      <a:pt x="169640" y="148267"/>
                    </a:cubicBezTo>
                    <a:cubicBezTo>
                      <a:pt x="158448" y="149914"/>
                      <a:pt x="147095" y="150238"/>
                      <a:pt x="135826" y="149219"/>
                    </a:cubicBezTo>
                    <a:cubicBezTo>
                      <a:pt x="124930" y="148619"/>
                      <a:pt x="114100" y="147152"/>
                      <a:pt x="103442" y="144838"/>
                    </a:cubicBezTo>
                    <a:cubicBezTo>
                      <a:pt x="83991" y="140494"/>
                      <a:pt x="65970" y="131284"/>
                      <a:pt x="51054" y="118072"/>
                    </a:cubicBezTo>
                    <a:cubicBezTo>
                      <a:pt x="36662" y="103251"/>
                      <a:pt x="25737" y="85421"/>
                      <a:pt x="19050" y="65875"/>
                    </a:cubicBezTo>
                    <a:cubicBezTo>
                      <a:pt x="10668" y="45035"/>
                      <a:pt x="4286" y="23441"/>
                      <a:pt x="0" y="1391"/>
                    </a:cubicBezTo>
                    <a:cubicBezTo>
                      <a:pt x="19" y="601"/>
                      <a:pt x="676" y="-19"/>
                      <a:pt x="1467" y="0"/>
                    </a:cubicBezTo>
                    <a:cubicBezTo>
                      <a:pt x="2038" y="10"/>
                      <a:pt x="2553" y="372"/>
                      <a:pt x="2762" y="915"/>
                    </a:cubicBezTo>
                    <a:close/>
                  </a:path>
                </a:pathLst>
              </a:custGeom>
              <a:solidFill>
                <a:srgbClr val="37474F"/>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B9F8FA39-722B-183A-6A97-AAE36C75AE5B}"/>
                  </a:ext>
                </a:extLst>
              </p:cNvPr>
              <p:cNvSpPr/>
              <p:nvPr/>
            </p:nvSpPr>
            <p:spPr>
              <a:xfrm>
                <a:off x="8338336" y="2698269"/>
                <a:ext cx="528022" cy="624275"/>
              </a:xfrm>
              <a:custGeom>
                <a:avLst/>
                <a:gdLst>
                  <a:gd name="connsiteX0" fmla="*/ 0 w 528022"/>
                  <a:gd name="connsiteY0" fmla="*/ 590938 h 624275"/>
                  <a:gd name="connsiteX1" fmla="*/ 34004 w 528022"/>
                  <a:gd name="connsiteY1" fmla="*/ 593224 h 624275"/>
                  <a:gd name="connsiteX2" fmla="*/ 43529 w 528022"/>
                  <a:gd name="connsiteY2" fmla="*/ 567888 h 624275"/>
                  <a:gd name="connsiteX3" fmla="*/ 115348 w 528022"/>
                  <a:gd name="connsiteY3" fmla="*/ 490449 h 624275"/>
                  <a:gd name="connsiteX4" fmla="*/ 115348 w 528022"/>
                  <a:gd name="connsiteY4" fmla="*/ 490449 h 624275"/>
                  <a:gd name="connsiteX5" fmla="*/ 55912 w 528022"/>
                  <a:gd name="connsiteY5" fmla="*/ 574269 h 624275"/>
                  <a:gd name="connsiteX6" fmla="*/ 49530 w 528022"/>
                  <a:gd name="connsiteY6" fmla="*/ 593986 h 624275"/>
                  <a:gd name="connsiteX7" fmla="*/ 70771 w 528022"/>
                  <a:gd name="connsiteY7" fmla="*/ 595415 h 624275"/>
                  <a:gd name="connsiteX8" fmla="*/ 94298 w 528022"/>
                  <a:gd name="connsiteY8" fmla="*/ 539979 h 624275"/>
                  <a:gd name="connsiteX9" fmla="*/ 95059 w 528022"/>
                  <a:gd name="connsiteY9" fmla="*/ 540836 h 624275"/>
                  <a:gd name="connsiteX10" fmla="*/ 78391 w 528022"/>
                  <a:gd name="connsiteY10" fmla="*/ 595986 h 624275"/>
                  <a:gd name="connsiteX11" fmla="*/ 262509 w 528022"/>
                  <a:gd name="connsiteY11" fmla="*/ 607988 h 624275"/>
                  <a:gd name="connsiteX12" fmla="*/ 273177 w 528022"/>
                  <a:gd name="connsiteY12" fmla="*/ 558267 h 624275"/>
                  <a:gd name="connsiteX13" fmla="*/ 275844 w 528022"/>
                  <a:gd name="connsiteY13" fmla="*/ 558839 h 624275"/>
                  <a:gd name="connsiteX14" fmla="*/ 267271 w 528022"/>
                  <a:gd name="connsiteY14" fmla="*/ 608274 h 624275"/>
                  <a:gd name="connsiteX15" fmla="*/ 282607 w 528022"/>
                  <a:gd name="connsiteY15" fmla="*/ 609226 h 624275"/>
                  <a:gd name="connsiteX16" fmla="*/ 288798 w 528022"/>
                  <a:gd name="connsiteY16" fmla="*/ 522644 h 624275"/>
                  <a:gd name="connsiteX17" fmla="*/ 289465 w 528022"/>
                  <a:gd name="connsiteY17" fmla="*/ 521977 h 624275"/>
                  <a:gd name="connsiteX18" fmla="*/ 290132 w 528022"/>
                  <a:gd name="connsiteY18" fmla="*/ 522644 h 624275"/>
                  <a:gd name="connsiteX19" fmla="*/ 290132 w 528022"/>
                  <a:gd name="connsiteY19" fmla="*/ 609893 h 624275"/>
                  <a:gd name="connsiteX20" fmla="*/ 417576 w 528022"/>
                  <a:gd name="connsiteY20" fmla="*/ 618275 h 624275"/>
                  <a:gd name="connsiteX21" fmla="*/ 405765 w 528022"/>
                  <a:gd name="connsiteY21" fmla="*/ 559982 h 624275"/>
                  <a:gd name="connsiteX22" fmla="*/ 408146 w 528022"/>
                  <a:gd name="connsiteY22" fmla="*/ 559982 h 624275"/>
                  <a:gd name="connsiteX23" fmla="*/ 425005 w 528022"/>
                  <a:gd name="connsiteY23" fmla="*/ 618942 h 624275"/>
                  <a:gd name="connsiteX24" fmla="*/ 444055 w 528022"/>
                  <a:gd name="connsiteY24" fmla="*/ 620180 h 624275"/>
                  <a:gd name="connsiteX25" fmla="*/ 426720 w 528022"/>
                  <a:gd name="connsiteY25" fmla="*/ 517024 h 624275"/>
                  <a:gd name="connsiteX26" fmla="*/ 428254 w 528022"/>
                  <a:gd name="connsiteY26" fmla="*/ 516176 h 624275"/>
                  <a:gd name="connsiteX27" fmla="*/ 429101 w 528022"/>
                  <a:gd name="connsiteY27" fmla="*/ 517024 h 624275"/>
                  <a:gd name="connsiteX28" fmla="*/ 459962 w 528022"/>
                  <a:gd name="connsiteY28" fmla="*/ 621132 h 624275"/>
                  <a:gd name="connsiteX29" fmla="*/ 507587 w 528022"/>
                  <a:gd name="connsiteY29" fmla="*/ 624276 h 624275"/>
                  <a:gd name="connsiteX30" fmla="*/ 467582 w 528022"/>
                  <a:gd name="connsiteY30" fmla="*/ 529026 h 624275"/>
                  <a:gd name="connsiteX31" fmla="*/ 518350 w 528022"/>
                  <a:gd name="connsiteY31" fmla="*/ 444539 h 624275"/>
                  <a:gd name="connsiteX32" fmla="*/ 488347 w 528022"/>
                  <a:gd name="connsiteY32" fmla="*/ 308617 h 624275"/>
                  <a:gd name="connsiteX33" fmla="*/ 464820 w 528022"/>
                  <a:gd name="connsiteY33" fmla="*/ 187840 h 624275"/>
                  <a:gd name="connsiteX34" fmla="*/ 443293 w 528022"/>
                  <a:gd name="connsiteY34" fmla="*/ 88875 h 624275"/>
                  <a:gd name="connsiteX35" fmla="*/ 305848 w 528022"/>
                  <a:gd name="connsiteY35" fmla="*/ 483 h 624275"/>
                  <a:gd name="connsiteX36" fmla="*/ 242983 w 528022"/>
                  <a:gd name="connsiteY36" fmla="*/ 12294 h 624275"/>
                  <a:gd name="connsiteX37" fmla="*/ 242983 w 528022"/>
                  <a:gd name="connsiteY37" fmla="*/ 12294 h 624275"/>
                  <a:gd name="connsiteX38" fmla="*/ 239078 w 528022"/>
                  <a:gd name="connsiteY38" fmla="*/ 14485 h 624275"/>
                  <a:gd name="connsiteX39" fmla="*/ 184118 w 528022"/>
                  <a:gd name="connsiteY39" fmla="*/ 67444 h 624275"/>
                  <a:gd name="connsiteX40" fmla="*/ 184118 w 528022"/>
                  <a:gd name="connsiteY40" fmla="*/ 67444 h 624275"/>
                  <a:gd name="connsiteX41" fmla="*/ 171450 w 528022"/>
                  <a:gd name="connsiteY41" fmla="*/ 89256 h 624275"/>
                  <a:gd name="connsiteX42" fmla="*/ 154400 w 528022"/>
                  <a:gd name="connsiteY42" fmla="*/ 144311 h 624275"/>
                  <a:gd name="connsiteX43" fmla="*/ 154400 w 528022"/>
                  <a:gd name="connsiteY43" fmla="*/ 145549 h 624275"/>
                  <a:gd name="connsiteX44" fmla="*/ 80486 w 528022"/>
                  <a:gd name="connsiteY44" fmla="*/ 240799 h 624275"/>
                  <a:gd name="connsiteX45" fmla="*/ 66294 w 528022"/>
                  <a:gd name="connsiteY45" fmla="*/ 408725 h 624275"/>
                  <a:gd name="connsiteX46" fmla="*/ 70771 w 528022"/>
                  <a:gd name="connsiteY46" fmla="*/ 469113 h 624275"/>
                  <a:gd name="connsiteX47" fmla="*/ 70771 w 528022"/>
                  <a:gd name="connsiteY47" fmla="*/ 469113 h 624275"/>
                  <a:gd name="connsiteX48" fmla="*/ 67056 w 528022"/>
                  <a:gd name="connsiteY48" fmla="*/ 474447 h 624275"/>
                  <a:gd name="connsiteX49" fmla="*/ 20955 w 528022"/>
                  <a:gd name="connsiteY49" fmla="*/ 523215 h 624275"/>
                  <a:gd name="connsiteX50" fmla="*/ 0 w 528022"/>
                  <a:gd name="connsiteY50" fmla="*/ 590938 h 62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8022" h="624275">
                    <a:moveTo>
                      <a:pt x="0" y="590938"/>
                    </a:moveTo>
                    <a:lnTo>
                      <a:pt x="34004" y="593224"/>
                    </a:lnTo>
                    <a:cubicBezTo>
                      <a:pt x="35938" y="584366"/>
                      <a:pt x="39148" y="575831"/>
                      <a:pt x="43529" y="567888"/>
                    </a:cubicBezTo>
                    <a:cubicBezTo>
                      <a:pt x="60865" y="537027"/>
                      <a:pt x="91154" y="514167"/>
                      <a:pt x="115348" y="490449"/>
                    </a:cubicBezTo>
                    <a:cubicBezTo>
                      <a:pt x="115348" y="490449"/>
                      <a:pt x="115348" y="490449"/>
                      <a:pt x="115348" y="490449"/>
                    </a:cubicBezTo>
                    <a:cubicBezTo>
                      <a:pt x="91069" y="514938"/>
                      <a:pt x="70990" y="543256"/>
                      <a:pt x="55912" y="574269"/>
                    </a:cubicBezTo>
                    <a:cubicBezTo>
                      <a:pt x="53007" y="580565"/>
                      <a:pt x="50863" y="587185"/>
                      <a:pt x="49530" y="593986"/>
                    </a:cubicBezTo>
                    <a:lnTo>
                      <a:pt x="70771" y="595415"/>
                    </a:lnTo>
                    <a:cubicBezTo>
                      <a:pt x="74076" y="575327"/>
                      <a:pt x="82144" y="556315"/>
                      <a:pt x="94298" y="539979"/>
                    </a:cubicBezTo>
                    <a:cubicBezTo>
                      <a:pt x="94298" y="539503"/>
                      <a:pt x="95440" y="539979"/>
                      <a:pt x="95059" y="540836"/>
                    </a:cubicBezTo>
                    <a:cubicBezTo>
                      <a:pt x="85211" y="557639"/>
                      <a:pt x="79505" y="576546"/>
                      <a:pt x="78391" y="595986"/>
                    </a:cubicBezTo>
                    <a:lnTo>
                      <a:pt x="262509" y="607988"/>
                    </a:lnTo>
                    <a:cubicBezTo>
                      <a:pt x="267395" y="591729"/>
                      <a:pt x="270967" y="575098"/>
                      <a:pt x="273177" y="558267"/>
                    </a:cubicBezTo>
                    <a:cubicBezTo>
                      <a:pt x="273177" y="556362"/>
                      <a:pt x="276130" y="556839"/>
                      <a:pt x="275844" y="558839"/>
                    </a:cubicBezTo>
                    <a:cubicBezTo>
                      <a:pt x="273958" y="575469"/>
                      <a:pt x="271101" y="591976"/>
                      <a:pt x="267271" y="608274"/>
                    </a:cubicBezTo>
                    <a:lnTo>
                      <a:pt x="282607" y="609226"/>
                    </a:lnTo>
                    <a:cubicBezTo>
                      <a:pt x="288369" y="580746"/>
                      <a:pt x="290455" y="551647"/>
                      <a:pt x="288798" y="522644"/>
                    </a:cubicBezTo>
                    <a:cubicBezTo>
                      <a:pt x="288798" y="522272"/>
                      <a:pt x="289093" y="521977"/>
                      <a:pt x="289465" y="521977"/>
                    </a:cubicBezTo>
                    <a:cubicBezTo>
                      <a:pt x="289836" y="521977"/>
                      <a:pt x="290132" y="522272"/>
                      <a:pt x="290132" y="522644"/>
                    </a:cubicBezTo>
                    <a:cubicBezTo>
                      <a:pt x="293275" y="551638"/>
                      <a:pt x="293275" y="580899"/>
                      <a:pt x="290132" y="609893"/>
                    </a:cubicBezTo>
                    <a:lnTo>
                      <a:pt x="417576" y="618275"/>
                    </a:lnTo>
                    <a:cubicBezTo>
                      <a:pt x="412032" y="599206"/>
                      <a:pt x="408089" y="579708"/>
                      <a:pt x="405765" y="559982"/>
                    </a:cubicBezTo>
                    <a:cubicBezTo>
                      <a:pt x="405765" y="558363"/>
                      <a:pt x="407860" y="558077"/>
                      <a:pt x="408146" y="559982"/>
                    </a:cubicBezTo>
                    <a:cubicBezTo>
                      <a:pt x="411490" y="580213"/>
                      <a:pt x="417147" y="599996"/>
                      <a:pt x="425005" y="618942"/>
                    </a:cubicBezTo>
                    <a:lnTo>
                      <a:pt x="444055" y="620180"/>
                    </a:lnTo>
                    <a:cubicBezTo>
                      <a:pt x="432264" y="587080"/>
                      <a:pt x="426396" y="552162"/>
                      <a:pt x="426720" y="517024"/>
                    </a:cubicBezTo>
                    <a:cubicBezTo>
                      <a:pt x="426910" y="516367"/>
                      <a:pt x="427596" y="515986"/>
                      <a:pt x="428254" y="516176"/>
                    </a:cubicBezTo>
                    <a:cubicBezTo>
                      <a:pt x="428663" y="516291"/>
                      <a:pt x="428987" y="516614"/>
                      <a:pt x="429101" y="517024"/>
                    </a:cubicBezTo>
                    <a:cubicBezTo>
                      <a:pt x="429768" y="555124"/>
                      <a:pt x="444913" y="588176"/>
                      <a:pt x="459962" y="621132"/>
                    </a:cubicBezTo>
                    <a:lnTo>
                      <a:pt x="507587" y="624276"/>
                    </a:lnTo>
                    <a:cubicBezTo>
                      <a:pt x="494062" y="593510"/>
                      <a:pt x="468059" y="564173"/>
                      <a:pt x="467582" y="529026"/>
                    </a:cubicBezTo>
                    <a:cubicBezTo>
                      <a:pt x="467582" y="490164"/>
                      <a:pt x="504349" y="475686"/>
                      <a:pt x="518350" y="444539"/>
                    </a:cubicBezTo>
                    <a:cubicBezTo>
                      <a:pt x="541877" y="392247"/>
                      <a:pt x="518827" y="349289"/>
                      <a:pt x="488347" y="308617"/>
                    </a:cubicBezTo>
                    <a:cubicBezTo>
                      <a:pt x="460438" y="270993"/>
                      <a:pt x="467868" y="232417"/>
                      <a:pt x="464820" y="187840"/>
                    </a:cubicBezTo>
                    <a:cubicBezTo>
                      <a:pt x="463658" y="153826"/>
                      <a:pt x="456362" y="120298"/>
                      <a:pt x="443293" y="88875"/>
                    </a:cubicBezTo>
                    <a:cubicBezTo>
                      <a:pt x="418995" y="34821"/>
                      <a:pt x="365112" y="169"/>
                      <a:pt x="305848" y="483"/>
                    </a:cubicBezTo>
                    <a:cubicBezTo>
                      <a:pt x="284207" y="-1488"/>
                      <a:pt x="262433" y="2598"/>
                      <a:pt x="242983" y="12294"/>
                    </a:cubicBezTo>
                    <a:lnTo>
                      <a:pt x="242983" y="12294"/>
                    </a:lnTo>
                    <a:cubicBezTo>
                      <a:pt x="241621" y="12913"/>
                      <a:pt x="240316" y="13647"/>
                      <a:pt x="239078" y="14485"/>
                    </a:cubicBezTo>
                    <a:cubicBezTo>
                      <a:pt x="216627" y="27277"/>
                      <a:pt x="197739" y="45489"/>
                      <a:pt x="184118" y="67444"/>
                    </a:cubicBezTo>
                    <a:lnTo>
                      <a:pt x="184118" y="67444"/>
                    </a:lnTo>
                    <a:cubicBezTo>
                      <a:pt x="179480" y="74464"/>
                      <a:pt x="175251" y="81751"/>
                      <a:pt x="171450" y="89256"/>
                    </a:cubicBezTo>
                    <a:cubicBezTo>
                      <a:pt x="164516" y="107201"/>
                      <a:pt x="158820" y="125594"/>
                      <a:pt x="154400" y="144311"/>
                    </a:cubicBezTo>
                    <a:cubicBezTo>
                      <a:pt x="154429" y="144720"/>
                      <a:pt x="154429" y="145139"/>
                      <a:pt x="154400" y="145549"/>
                    </a:cubicBezTo>
                    <a:cubicBezTo>
                      <a:pt x="142665" y="185487"/>
                      <a:pt x="116262" y="219511"/>
                      <a:pt x="80486" y="240799"/>
                    </a:cubicBezTo>
                    <a:cubicBezTo>
                      <a:pt x="25336" y="275375"/>
                      <a:pt x="32290" y="340335"/>
                      <a:pt x="66294" y="408725"/>
                    </a:cubicBezTo>
                    <a:cubicBezTo>
                      <a:pt x="80581" y="437300"/>
                      <a:pt x="79343" y="455016"/>
                      <a:pt x="70771" y="469113"/>
                    </a:cubicBezTo>
                    <a:cubicBezTo>
                      <a:pt x="70771" y="469113"/>
                      <a:pt x="70771" y="469113"/>
                      <a:pt x="70771" y="469113"/>
                    </a:cubicBezTo>
                    <a:cubicBezTo>
                      <a:pt x="69533" y="471018"/>
                      <a:pt x="68390" y="472638"/>
                      <a:pt x="67056" y="474447"/>
                    </a:cubicBezTo>
                    <a:cubicBezTo>
                      <a:pt x="55340" y="489782"/>
                      <a:pt x="35814" y="502165"/>
                      <a:pt x="20955" y="523215"/>
                    </a:cubicBezTo>
                    <a:cubicBezTo>
                      <a:pt x="7877" y="543437"/>
                      <a:pt x="629" y="566868"/>
                      <a:pt x="0" y="590938"/>
                    </a:cubicBezTo>
                    <a:close/>
                  </a:path>
                </a:pathLst>
              </a:custGeom>
              <a:solidFill>
                <a:srgbClr val="263238"/>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909C4F54-C58C-FD91-592F-98CD8E0666D5}"/>
                  </a:ext>
                </a:extLst>
              </p:cNvPr>
              <p:cNvSpPr/>
              <p:nvPr/>
            </p:nvSpPr>
            <p:spPr>
              <a:xfrm>
                <a:off x="8722540" y="2719824"/>
                <a:ext cx="152129" cy="598151"/>
              </a:xfrm>
              <a:custGeom>
                <a:avLst/>
                <a:gdLst>
                  <a:gd name="connsiteX0" fmla="*/ 1558 w 152129"/>
                  <a:gd name="connsiteY0" fmla="*/ 169 h 598151"/>
                  <a:gd name="connsiteX1" fmla="*/ 70614 w 152129"/>
                  <a:gd name="connsiteY1" fmla="*/ 104944 h 598151"/>
                  <a:gd name="connsiteX2" fmla="*/ 84902 w 152129"/>
                  <a:gd name="connsiteY2" fmla="*/ 208957 h 598151"/>
                  <a:gd name="connsiteX3" fmla="*/ 131003 w 152129"/>
                  <a:gd name="connsiteY3" fmla="*/ 294682 h 598151"/>
                  <a:gd name="connsiteX4" fmla="*/ 137861 w 152129"/>
                  <a:gd name="connsiteY4" fmla="*/ 413364 h 598151"/>
                  <a:gd name="connsiteX5" fmla="*/ 89569 w 152129"/>
                  <a:gd name="connsiteY5" fmla="*/ 488897 h 598151"/>
                  <a:gd name="connsiteX6" fmla="*/ 128336 w 152129"/>
                  <a:gd name="connsiteY6" fmla="*/ 596053 h 598151"/>
                  <a:gd name="connsiteX7" fmla="*/ 125954 w 152129"/>
                  <a:gd name="connsiteY7" fmla="*/ 597482 h 598151"/>
                  <a:gd name="connsiteX8" fmla="*/ 90141 w 152129"/>
                  <a:gd name="connsiteY8" fmla="*/ 468609 h 598151"/>
                  <a:gd name="connsiteX9" fmla="*/ 126812 w 152129"/>
                  <a:gd name="connsiteY9" fmla="*/ 418602 h 598151"/>
                  <a:gd name="connsiteX10" fmla="*/ 134622 w 152129"/>
                  <a:gd name="connsiteY10" fmla="*/ 313827 h 598151"/>
                  <a:gd name="connsiteX11" fmla="*/ 72710 w 152129"/>
                  <a:gd name="connsiteY11" fmla="*/ 171524 h 598151"/>
                  <a:gd name="connsiteX12" fmla="*/ 57089 w 152129"/>
                  <a:gd name="connsiteY12" fmla="*/ 73797 h 598151"/>
                  <a:gd name="connsiteX13" fmla="*/ 415 w 152129"/>
                  <a:gd name="connsiteY13" fmla="*/ 2455 h 598151"/>
                  <a:gd name="connsiteX14" fmla="*/ 1558 w 152129"/>
                  <a:gd name="connsiteY14" fmla="*/ 169 h 59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129" h="598151">
                    <a:moveTo>
                      <a:pt x="1558" y="169"/>
                    </a:moveTo>
                    <a:cubicBezTo>
                      <a:pt x="37505" y="24601"/>
                      <a:pt x="62337" y="62272"/>
                      <a:pt x="70614" y="104944"/>
                    </a:cubicBezTo>
                    <a:cubicBezTo>
                      <a:pt x="77472" y="139234"/>
                      <a:pt x="74520" y="175429"/>
                      <a:pt x="84902" y="208957"/>
                    </a:cubicBezTo>
                    <a:cubicBezTo>
                      <a:pt x="94427" y="240675"/>
                      <a:pt x="115287" y="266107"/>
                      <a:pt x="131003" y="294682"/>
                    </a:cubicBezTo>
                    <a:cubicBezTo>
                      <a:pt x="151767" y="332020"/>
                      <a:pt x="162626" y="376121"/>
                      <a:pt x="137861" y="413364"/>
                    </a:cubicBezTo>
                    <a:cubicBezTo>
                      <a:pt x="122430" y="436414"/>
                      <a:pt x="91665" y="457560"/>
                      <a:pt x="89569" y="488897"/>
                    </a:cubicBezTo>
                    <a:cubicBezTo>
                      <a:pt x="87188" y="525473"/>
                      <a:pt x="114810" y="564144"/>
                      <a:pt x="128336" y="596053"/>
                    </a:cubicBezTo>
                    <a:cubicBezTo>
                      <a:pt x="129003" y="597672"/>
                      <a:pt x="126716" y="599006"/>
                      <a:pt x="125954" y="597482"/>
                    </a:cubicBezTo>
                    <a:cubicBezTo>
                      <a:pt x="106904" y="560906"/>
                      <a:pt x="71471" y="511757"/>
                      <a:pt x="90141" y="468609"/>
                    </a:cubicBezTo>
                    <a:cubicBezTo>
                      <a:pt x="98713" y="448892"/>
                      <a:pt x="114048" y="434795"/>
                      <a:pt x="126812" y="418602"/>
                    </a:cubicBezTo>
                    <a:cubicBezTo>
                      <a:pt x="151577" y="387170"/>
                      <a:pt x="151291" y="350499"/>
                      <a:pt x="134622" y="313827"/>
                    </a:cubicBezTo>
                    <a:cubicBezTo>
                      <a:pt x="112048" y="263821"/>
                      <a:pt x="78615" y="229436"/>
                      <a:pt x="72710" y="171524"/>
                    </a:cubicBezTo>
                    <a:cubicBezTo>
                      <a:pt x="69281" y="138472"/>
                      <a:pt x="70043" y="104849"/>
                      <a:pt x="57089" y="73797"/>
                    </a:cubicBezTo>
                    <a:cubicBezTo>
                      <a:pt x="45240" y="45184"/>
                      <a:pt x="25609" y="20467"/>
                      <a:pt x="415" y="2455"/>
                    </a:cubicBezTo>
                    <a:cubicBezTo>
                      <a:pt x="-633" y="1407"/>
                      <a:pt x="510" y="-593"/>
                      <a:pt x="1558" y="169"/>
                    </a:cubicBezTo>
                    <a:close/>
                  </a:path>
                </a:pathLst>
              </a:custGeom>
              <a:solidFill>
                <a:srgbClr val="263238"/>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DA5A0BC8-C86B-6C8B-0423-7650035E6413}"/>
                  </a:ext>
                </a:extLst>
              </p:cNvPr>
              <p:cNvSpPr/>
              <p:nvPr/>
            </p:nvSpPr>
            <p:spPr>
              <a:xfrm>
                <a:off x="8351185" y="2709991"/>
                <a:ext cx="236610" cy="564197"/>
              </a:xfrm>
              <a:custGeom>
                <a:avLst/>
                <a:gdLst>
                  <a:gd name="connsiteX0" fmla="*/ 23917 w 236610"/>
                  <a:gd name="connsiteY0" fmla="*/ 504158 h 564197"/>
                  <a:gd name="connsiteX1" fmla="*/ 54683 w 236610"/>
                  <a:gd name="connsiteY1" fmla="*/ 444532 h 564197"/>
                  <a:gd name="connsiteX2" fmla="*/ 32394 w 236610"/>
                  <a:gd name="connsiteY2" fmla="*/ 386144 h 564197"/>
                  <a:gd name="connsiteX3" fmla="*/ 35633 w 236610"/>
                  <a:gd name="connsiteY3" fmla="*/ 238315 h 564197"/>
                  <a:gd name="connsiteX4" fmla="*/ 96783 w 236610"/>
                  <a:gd name="connsiteY4" fmla="*/ 193357 h 564197"/>
                  <a:gd name="connsiteX5" fmla="*/ 146789 w 236610"/>
                  <a:gd name="connsiteY5" fmla="*/ 107061 h 564197"/>
                  <a:gd name="connsiteX6" fmla="*/ 236610 w 236610"/>
                  <a:gd name="connsiteY6" fmla="*/ 0 h 564197"/>
                  <a:gd name="connsiteX7" fmla="*/ 236610 w 236610"/>
                  <a:gd name="connsiteY7" fmla="*/ 857 h 564197"/>
                  <a:gd name="connsiteX8" fmla="*/ 135074 w 236610"/>
                  <a:gd name="connsiteY8" fmla="*/ 149352 h 564197"/>
                  <a:gd name="connsiteX9" fmla="*/ 99641 w 236610"/>
                  <a:gd name="connsiteY9" fmla="*/ 197930 h 564197"/>
                  <a:gd name="connsiteX10" fmla="*/ 31727 w 236610"/>
                  <a:gd name="connsiteY10" fmla="*/ 254222 h 564197"/>
                  <a:gd name="connsiteX11" fmla="*/ 25727 w 236610"/>
                  <a:gd name="connsiteY11" fmla="*/ 353568 h 564197"/>
                  <a:gd name="connsiteX12" fmla="*/ 55635 w 236610"/>
                  <a:gd name="connsiteY12" fmla="*/ 435959 h 564197"/>
                  <a:gd name="connsiteX13" fmla="*/ 48968 w 236610"/>
                  <a:gd name="connsiteY13" fmla="*/ 484251 h 564197"/>
                  <a:gd name="connsiteX14" fmla="*/ 21059 w 236610"/>
                  <a:gd name="connsiteY14" fmla="*/ 512826 h 564197"/>
                  <a:gd name="connsiteX15" fmla="*/ 2676 w 236610"/>
                  <a:gd name="connsiteY15" fmla="*/ 563023 h 564197"/>
                  <a:gd name="connsiteX16" fmla="*/ 9 w 236610"/>
                  <a:gd name="connsiteY16" fmla="*/ 562451 h 564197"/>
                  <a:gd name="connsiteX17" fmla="*/ 23917 w 236610"/>
                  <a:gd name="connsiteY17" fmla="*/ 504158 h 56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6610" h="564197">
                    <a:moveTo>
                      <a:pt x="23917" y="504158"/>
                    </a:moveTo>
                    <a:cubicBezTo>
                      <a:pt x="40014" y="486537"/>
                      <a:pt x="58778" y="474345"/>
                      <a:pt x="54683" y="444532"/>
                    </a:cubicBezTo>
                    <a:cubicBezTo>
                      <a:pt x="51825" y="423863"/>
                      <a:pt x="39919" y="405098"/>
                      <a:pt x="32394" y="386144"/>
                    </a:cubicBezTo>
                    <a:cubicBezTo>
                      <a:pt x="13344" y="338519"/>
                      <a:pt x="6677" y="281369"/>
                      <a:pt x="35633" y="238315"/>
                    </a:cubicBezTo>
                    <a:cubicBezTo>
                      <a:pt x="52016" y="213931"/>
                      <a:pt x="75447" y="209740"/>
                      <a:pt x="96783" y="193357"/>
                    </a:cubicBezTo>
                    <a:cubicBezTo>
                      <a:pt x="122691" y="172974"/>
                      <a:pt x="135455" y="138684"/>
                      <a:pt x="146789" y="107061"/>
                    </a:cubicBezTo>
                    <a:cubicBezTo>
                      <a:pt x="163839" y="59436"/>
                      <a:pt x="184889" y="5620"/>
                      <a:pt x="236610" y="0"/>
                    </a:cubicBezTo>
                    <a:lnTo>
                      <a:pt x="236610" y="857"/>
                    </a:lnTo>
                    <a:cubicBezTo>
                      <a:pt x="169935" y="12097"/>
                      <a:pt x="160410" y="94488"/>
                      <a:pt x="135074" y="149352"/>
                    </a:cubicBezTo>
                    <a:cubicBezTo>
                      <a:pt x="127216" y="168088"/>
                      <a:pt x="115081" y="184728"/>
                      <a:pt x="99641" y="197930"/>
                    </a:cubicBezTo>
                    <a:cubicBezTo>
                      <a:pt x="74971" y="216980"/>
                      <a:pt x="47253" y="221647"/>
                      <a:pt x="31727" y="254222"/>
                    </a:cubicBezTo>
                    <a:cubicBezTo>
                      <a:pt x="18459" y="285683"/>
                      <a:pt x="16345" y="320735"/>
                      <a:pt x="25727" y="353568"/>
                    </a:cubicBezTo>
                    <a:cubicBezTo>
                      <a:pt x="32775" y="382143"/>
                      <a:pt x="49063" y="407384"/>
                      <a:pt x="55635" y="435959"/>
                    </a:cubicBezTo>
                    <a:cubicBezTo>
                      <a:pt x="60560" y="452256"/>
                      <a:pt x="58121" y="469897"/>
                      <a:pt x="48968" y="484251"/>
                    </a:cubicBezTo>
                    <a:cubicBezTo>
                      <a:pt x="41157" y="495300"/>
                      <a:pt x="29251" y="501968"/>
                      <a:pt x="21059" y="512826"/>
                    </a:cubicBezTo>
                    <a:cubicBezTo>
                      <a:pt x="10182" y="527418"/>
                      <a:pt x="3791" y="544859"/>
                      <a:pt x="2676" y="563023"/>
                    </a:cubicBezTo>
                    <a:cubicBezTo>
                      <a:pt x="2676" y="564928"/>
                      <a:pt x="-181" y="564356"/>
                      <a:pt x="9" y="562451"/>
                    </a:cubicBezTo>
                    <a:cubicBezTo>
                      <a:pt x="1047" y="540849"/>
                      <a:pt x="9487" y="520265"/>
                      <a:pt x="23917" y="504158"/>
                    </a:cubicBezTo>
                    <a:close/>
                  </a:path>
                </a:pathLst>
              </a:custGeom>
              <a:solidFill>
                <a:srgbClr val="263238"/>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54BAAC7F-55CD-BE67-5C0F-792A083038A2}"/>
                  </a:ext>
                </a:extLst>
              </p:cNvPr>
              <p:cNvSpPr/>
              <p:nvPr/>
            </p:nvSpPr>
            <p:spPr>
              <a:xfrm>
                <a:off x="8055236" y="3114058"/>
                <a:ext cx="498565" cy="512864"/>
              </a:xfrm>
              <a:custGeom>
                <a:avLst/>
                <a:gdLst>
                  <a:gd name="connsiteX0" fmla="*/ 473600 w 498565"/>
                  <a:gd name="connsiteY0" fmla="*/ 116760 h 512864"/>
                  <a:gd name="connsiteX1" fmla="*/ 173372 w 498565"/>
                  <a:gd name="connsiteY1" fmla="*/ 512810 h 512864"/>
                  <a:gd name="connsiteX2" fmla="*/ 80598 w 498565"/>
                  <a:gd name="connsiteY2" fmla="*/ 454898 h 512864"/>
                  <a:gd name="connsiteX3" fmla="*/ 17 w 498565"/>
                  <a:gd name="connsiteY3" fmla="*/ 108092 h 512864"/>
                  <a:gd name="connsiteX4" fmla="*/ 253858 w 498565"/>
                  <a:gd name="connsiteY4" fmla="*/ 72088 h 512864"/>
                  <a:gd name="connsiteX5" fmla="*/ 276242 w 498565"/>
                  <a:gd name="connsiteY5" fmla="*/ 184483 h 512864"/>
                  <a:gd name="connsiteX6" fmla="*/ 405306 w 498565"/>
                  <a:gd name="connsiteY6" fmla="*/ 56657 h 512864"/>
                  <a:gd name="connsiteX7" fmla="*/ 473600 w 498565"/>
                  <a:gd name="connsiteY7" fmla="*/ 116760 h 51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565" h="512864">
                    <a:moveTo>
                      <a:pt x="473600" y="116760"/>
                    </a:moveTo>
                    <a:cubicBezTo>
                      <a:pt x="383208" y="310118"/>
                      <a:pt x="253668" y="508523"/>
                      <a:pt x="173372" y="512810"/>
                    </a:cubicBezTo>
                    <a:cubicBezTo>
                      <a:pt x="159465" y="513572"/>
                      <a:pt x="103459" y="506999"/>
                      <a:pt x="80598" y="454898"/>
                    </a:cubicBezTo>
                    <a:cubicBezTo>
                      <a:pt x="42498" y="366982"/>
                      <a:pt x="5351" y="191627"/>
                      <a:pt x="17" y="108092"/>
                    </a:cubicBezTo>
                    <a:cubicBezTo>
                      <a:pt x="-2364" y="71135"/>
                      <a:pt x="246143" y="33131"/>
                      <a:pt x="253858" y="72088"/>
                    </a:cubicBezTo>
                    <a:cubicBezTo>
                      <a:pt x="264526" y="126571"/>
                      <a:pt x="270432" y="185149"/>
                      <a:pt x="276242" y="184483"/>
                    </a:cubicBezTo>
                    <a:cubicBezTo>
                      <a:pt x="285767" y="183340"/>
                      <a:pt x="309294" y="158575"/>
                      <a:pt x="405306" y="56657"/>
                    </a:cubicBezTo>
                    <a:cubicBezTo>
                      <a:pt x="524940" y="-69930"/>
                      <a:pt x="507223" y="45037"/>
                      <a:pt x="473600" y="116760"/>
                    </a:cubicBezTo>
                    <a:close/>
                  </a:path>
                </a:pathLst>
              </a:custGeom>
              <a:solidFill>
                <a:srgbClr val="F7A9A0"/>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5D31D4EA-01A3-096C-9ACA-552D5C1DF7EA}"/>
                  </a:ext>
                </a:extLst>
              </p:cNvPr>
              <p:cNvSpPr/>
              <p:nvPr/>
            </p:nvSpPr>
            <p:spPr>
              <a:xfrm>
                <a:off x="8018694" y="2950590"/>
                <a:ext cx="288591" cy="347570"/>
              </a:xfrm>
              <a:custGeom>
                <a:avLst/>
                <a:gdLst>
                  <a:gd name="connsiteX0" fmla="*/ 173 w 288591"/>
                  <a:gd name="connsiteY0" fmla="*/ 172119 h 347570"/>
                  <a:gd name="connsiteX1" fmla="*/ 83993 w 288591"/>
                  <a:gd name="connsiteY1" fmla="*/ 344808 h 347570"/>
                  <a:gd name="connsiteX2" fmla="*/ 287923 w 288591"/>
                  <a:gd name="connsiteY2" fmla="*/ 246796 h 347570"/>
                  <a:gd name="connsiteX3" fmla="*/ 220200 w 288591"/>
                  <a:gd name="connsiteY3" fmla="*/ 5908 h 347570"/>
                  <a:gd name="connsiteX4" fmla="*/ 173 w 288591"/>
                  <a:gd name="connsiteY4" fmla="*/ 172119 h 347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91" h="347570">
                    <a:moveTo>
                      <a:pt x="173" y="172119"/>
                    </a:moveTo>
                    <a:cubicBezTo>
                      <a:pt x="6554" y="224221"/>
                      <a:pt x="61419" y="325472"/>
                      <a:pt x="83993" y="344808"/>
                    </a:cubicBezTo>
                    <a:cubicBezTo>
                      <a:pt x="106567" y="364144"/>
                      <a:pt x="281922" y="276704"/>
                      <a:pt x="287923" y="246796"/>
                    </a:cubicBezTo>
                    <a:cubicBezTo>
                      <a:pt x="293924" y="216887"/>
                      <a:pt x="258586" y="43246"/>
                      <a:pt x="220200" y="5908"/>
                    </a:cubicBezTo>
                    <a:cubicBezTo>
                      <a:pt x="181815" y="-31430"/>
                      <a:pt x="-6495" y="118303"/>
                      <a:pt x="173" y="172119"/>
                    </a:cubicBezTo>
                    <a:close/>
                  </a:path>
                </a:pathLst>
              </a:custGeom>
              <a:solidFill>
                <a:srgbClr val="F7A9A0"/>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EC1E7D0D-00CE-3CB4-110B-37C6217816F6}"/>
                  </a:ext>
                </a:extLst>
              </p:cNvPr>
              <p:cNvSpPr/>
              <p:nvPr/>
            </p:nvSpPr>
            <p:spPr>
              <a:xfrm>
                <a:off x="8229418" y="2928389"/>
                <a:ext cx="183965" cy="242864"/>
              </a:xfrm>
              <a:custGeom>
                <a:avLst/>
                <a:gdLst>
                  <a:gd name="connsiteX0" fmla="*/ 76342 w 183965"/>
                  <a:gd name="connsiteY0" fmla="*/ 238327 h 242864"/>
                  <a:gd name="connsiteX1" fmla="*/ 126063 w 183965"/>
                  <a:gd name="connsiteY1" fmla="*/ 122026 h 242864"/>
                  <a:gd name="connsiteX2" fmla="*/ 178165 w 183965"/>
                  <a:gd name="connsiteY2" fmla="*/ 4679 h 242864"/>
                  <a:gd name="connsiteX3" fmla="*/ 17383 w 183965"/>
                  <a:gd name="connsiteY3" fmla="*/ 120312 h 242864"/>
                  <a:gd name="connsiteX4" fmla="*/ 19192 w 183965"/>
                  <a:gd name="connsiteY4" fmla="*/ 230040 h 242864"/>
                  <a:gd name="connsiteX5" fmla="*/ 76342 w 183965"/>
                  <a:gd name="connsiteY5" fmla="*/ 23832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65" h="242864">
                    <a:moveTo>
                      <a:pt x="76342" y="238327"/>
                    </a:moveTo>
                    <a:cubicBezTo>
                      <a:pt x="87182" y="197350"/>
                      <a:pt x="103927" y="158174"/>
                      <a:pt x="126063" y="122026"/>
                    </a:cubicBezTo>
                    <a:cubicBezTo>
                      <a:pt x="154066" y="79926"/>
                      <a:pt x="200263" y="20490"/>
                      <a:pt x="178165" y="4679"/>
                    </a:cubicBezTo>
                    <a:cubicBezTo>
                      <a:pt x="132826" y="-27897"/>
                      <a:pt x="17383" y="120312"/>
                      <a:pt x="17383" y="120312"/>
                    </a:cubicBezTo>
                    <a:cubicBezTo>
                      <a:pt x="17383" y="120312"/>
                      <a:pt x="-22908" y="193845"/>
                      <a:pt x="19192" y="230040"/>
                    </a:cubicBezTo>
                    <a:cubicBezTo>
                      <a:pt x="35139" y="243394"/>
                      <a:pt x="57264" y="246604"/>
                      <a:pt x="76342" y="238327"/>
                    </a:cubicBezTo>
                    <a:close/>
                  </a:path>
                </a:pathLst>
              </a:custGeom>
              <a:solidFill>
                <a:srgbClr val="F7A9A0"/>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3A0DD1E9-A344-466D-69DE-F8AC2DCB1124}"/>
                  </a:ext>
                </a:extLst>
              </p:cNvPr>
              <p:cNvSpPr/>
              <p:nvPr/>
            </p:nvSpPr>
            <p:spPr>
              <a:xfrm>
                <a:off x="8097925" y="2903635"/>
                <a:ext cx="179355" cy="219551"/>
              </a:xfrm>
              <a:custGeom>
                <a:avLst/>
                <a:gdLst>
                  <a:gd name="connsiteX0" fmla="*/ 64008 w 179355"/>
                  <a:gd name="connsiteY0" fmla="*/ 219551 h 219551"/>
                  <a:gd name="connsiteX1" fmla="*/ 0 w 179355"/>
                  <a:gd name="connsiteY1" fmla="*/ 185642 h 219551"/>
                  <a:gd name="connsiteX2" fmla="*/ 98203 w 179355"/>
                  <a:gd name="connsiteY2" fmla="*/ 0 h 219551"/>
                  <a:gd name="connsiteX3" fmla="*/ 179356 w 179355"/>
                  <a:gd name="connsiteY3" fmla="*/ 42958 h 219551"/>
                  <a:gd name="connsiteX4" fmla="*/ 64008 w 179355"/>
                  <a:gd name="connsiteY4" fmla="*/ 219551 h 219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219551">
                    <a:moveTo>
                      <a:pt x="64008" y="219551"/>
                    </a:moveTo>
                    <a:lnTo>
                      <a:pt x="0" y="185642"/>
                    </a:lnTo>
                    <a:lnTo>
                      <a:pt x="98203" y="0"/>
                    </a:lnTo>
                    <a:lnTo>
                      <a:pt x="179356" y="42958"/>
                    </a:lnTo>
                    <a:lnTo>
                      <a:pt x="64008" y="219551"/>
                    </a:lnTo>
                    <a:close/>
                  </a:path>
                </a:pathLst>
              </a:custGeom>
              <a:solidFill>
                <a:srgbClr val="FFC727"/>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953F4322-4225-A483-FF69-778EC0EA817B}"/>
                  </a:ext>
                </a:extLst>
              </p:cNvPr>
              <p:cNvSpPr/>
              <p:nvPr/>
            </p:nvSpPr>
            <p:spPr>
              <a:xfrm>
                <a:off x="8097830" y="2903635"/>
                <a:ext cx="179450" cy="219551"/>
              </a:xfrm>
              <a:custGeom>
                <a:avLst/>
                <a:gdLst>
                  <a:gd name="connsiteX0" fmla="*/ 179451 w 179450"/>
                  <a:gd name="connsiteY0" fmla="*/ 42958 h 219551"/>
                  <a:gd name="connsiteX1" fmla="*/ 135446 w 179450"/>
                  <a:gd name="connsiteY1" fmla="*/ 110300 h 219551"/>
                  <a:gd name="connsiteX2" fmla="*/ 64103 w 179450"/>
                  <a:gd name="connsiteY2" fmla="*/ 219551 h 219551"/>
                  <a:gd name="connsiteX3" fmla="*/ 0 w 179450"/>
                  <a:gd name="connsiteY3" fmla="*/ 185642 h 219551"/>
                  <a:gd name="connsiteX4" fmla="*/ 98298 w 179450"/>
                  <a:gd name="connsiteY4" fmla="*/ 0 h 219551"/>
                  <a:gd name="connsiteX5" fmla="*/ 179451 w 179450"/>
                  <a:gd name="connsiteY5" fmla="*/ 42958 h 21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450" h="219551">
                    <a:moveTo>
                      <a:pt x="179451" y="42958"/>
                    </a:moveTo>
                    <a:lnTo>
                      <a:pt x="135446" y="110300"/>
                    </a:lnTo>
                    <a:lnTo>
                      <a:pt x="64103" y="219551"/>
                    </a:lnTo>
                    <a:lnTo>
                      <a:pt x="0" y="185642"/>
                    </a:lnTo>
                    <a:lnTo>
                      <a:pt x="98298" y="0"/>
                    </a:lnTo>
                    <a:lnTo>
                      <a:pt x="179451" y="42958"/>
                    </a:lnTo>
                    <a:close/>
                  </a:path>
                </a:pathLst>
              </a:custGeom>
              <a:solidFill>
                <a:srgbClr val="FFC727"/>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F95C8F86-2ADD-3E30-9957-76AFBEA9950E}"/>
                  </a:ext>
                </a:extLst>
              </p:cNvPr>
              <p:cNvSpPr/>
              <p:nvPr/>
            </p:nvSpPr>
            <p:spPr>
              <a:xfrm>
                <a:off x="8158694" y="2903635"/>
                <a:ext cx="118586" cy="110299"/>
              </a:xfrm>
              <a:custGeom>
                <a:avLst/>
                <a:gdLst>
                  <a:gd name="connsiteX0" fmla="*/ 118586 w 118586"/>
                  <a:gd name="connsiteY0" fmla="*/ 42958 h 110299"/>
                  <a:gd name="connsiteX1" fmla="*/ 74581 w 118586"/>
                  <a:gd name="connsiteY1" fmla="*/ 110300 h 110299"/>
                  <a:gd name="connsiteX2" fmla="*/ 0 w 118586"/>
                  <a:gd name="connsiteY2" fmla="*/ 70771 h 110299"/>
                  <a:gd name="connsiteX3" fmla="*/ 37433 w 118586"/>
                  <a:gd name="connsiteY3" fmla="*/ 0 h 110299"/>
                  <a:gd name="connsiteX4" fmla="*/ 118586 w 118586"/>
                  <a:gd name="connsiteY4" fmla="*/ 42958 h 110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86" h="110299">
                    <a:moveTo>
                      <a:pt x="118586" y="42958"/>
                    </a:moveTo>
                    <a:lnTo>
                      <a:pt x="74581" y="110300"/>
                    </a:lnTo>
                    <a:lnTo>
                      <a:pt x="0" y="70771"/>
                    </a:lnTo>
                    <a:lnTo>
                      <a:pt x="37433" y="0"/>
                    </a:lnTo>
                    <a:lnTo>
                      <a:pt x="118586" y="42958"/>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581BC03D-76F1-7DFF-A225-D7524219E032}"/>
                  </a:ext>
                </a:extLst>
              </p:cNvPr>
              <p:cNvSpPr/>
              <p:nvPr/>
            </p:nvSpPr>
            <p:spPr>
              <a:xfrm rot="1674000">
                <a:off x="8183166" y="2869538"/>
                <a:ext cx="114204" cy="86772"/>
              </a:xfrm>
              <a:custGeom>
                <a:avLst/>
                <a:gdLst>
                  <a:gd name="connsiteX0" fmla="*/ 0 w 114204"/>
                  <a:gd name="connsiteY0" fmla="*/ 0 h 86772"/>
                  <a:gd name="connsiteX1" fmla="*/ 114205 w 114204"/>
                  <a:gd name="connsiteY1" fmla="*/ 0 h 86772"/>
                  <a:gd name="connsiteX2" fmla="*/ 114205 w 114204"/>
                  <a:gd name="connsiteY2" fmla="*/ 86773 h 86772"/>
                  <a:gd name="connsiteX3" fmla="*/ 0 w 114204"/>
                  <a:gd name="connsiteY3" fmla="*/ 86773 h 86772"/>
                </a:gdLst>
                <a:ahLst/>
                <a:cxnLst>
                  <a:cxn ang="0">
                    <a:pos x="connsiteX0" y="connsiteY0"/>
                  </a:cxn>
                  <a:cxn ang="0">
                    <a:pos x="connsiteX1" y="connsiteY1"/>
                  </a:cxn>
                  <a:cxn ang="0">
                    <a:pos x="connsiteX2" y="connsiteY2"/>
                  </a:cxn>
                  <a:cxn ang="0">
                    <a:pos x="connsiteX3" y="connsiteY3"/>
                  </a:cxn>
                </a:cxnLst>
                <a:rect l="l" t="t" r="r" b="b"/>
                <a:pathLst>
                  <a:path w="114204" h="86772">
                    <a:moveTo>
                      <a:pt x="0" y="0"/>
                    </a:moveTo>
                    <a:lnTo>
                      <a:pt x="114205" y="0"/>
                    </a:lnTo>
                    <a:lnTo>
                      <a:pt x="114205" y="86773"/>
                    </a:lnTo>
                    <a:lnTo>
                      <a:pt x="0" y="86773"/>
                    </a:lnTo>
                    <a:close/>
                  </a:path>
                </a:pathLst>
              </a:custGeom>
              <a:solidFill>
                <a:srgbClr val="FFC727"/>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D450C202-D4F3-07AC-9DDF-CE57E662EF89}"/>
                  </a:ext>
                </a:extLst>
              </p:cNvPr>
              <p:cNvSpPr/>
              <p:nvPr/>
            </p:nvSpPr>
            <p:spPr>
              <a:xfrm>
                <a:off x="8310809" y="2751425"/>
                <a:ext cx="139922" cy="157638"/>
              </a:xfrm>
              <a:custGeom>
                <a:avLst/>
                <a:gdLst>
                  <a:gd name="connsiteX0" fmla="*/ 82486 w 139922"/>
                  <a:gd name="connsiteY0" fmla="*/ 157639 h 157638"/>
                  <a:gd name="connsiteX1" fmla="*/ 0 w 139922"/>
                  <a:gd name="connsiteY1" fmla="*/ 124016 h 157638"/>
                  <a:gd name="connsiteX2" fmla="*/ 65627 w 139922"/>
                  <a:gd name="connsiteY2" fmla="*/ 0 h 157638"/>
                  <a:gd name="connsiteX3" fmla="*/ 139922 w 139922"/>
                  <a:gd name="connsiteY3" fmla="*/ 49340 h 157638"/>
                  <a:gd name="connsiteX4" fmla="*/ 82486 w 139922"/>
                  <a:gd name="connsiteY4" fmla="*/ 157639 h 15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22" h="157638">
                    <a:moveTo>
                      <a:pt x="82486" y="157639"/>
                    </a:moveTo>
                    <a:lnTo>
                      <a:pt x="0" y="124016"/>
                    </a:lnTo>
                    <a:lnTo>
                      <a:pt x="65627" y="0"/>
                    </a:lnTo>
                    <a:lnTo>
                      <a:pt x="139922" y="49340"/>
                    </a:lnTo>
                    <a:lnTo>
                      <a:pt x="82486" y="157639"/>
                    </a:lnTo>
                    <a:close/>
                  </a:path>
                </a:pathLst>
              </a:custGeom>
              <a:solidFill>
                <a:schemeClr val="accent1"/>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7392E859-F366-D4E4-E3A9-E5AD205D5038}"/>
                  </a:ext>
                </a:extLst>
              </p:cNvPr>
              <p:cNvSpPr/>
              <p:nvPr/>
            </p:nvSpPr>
            <p:spPr>
              <a:xfrm>
                <a:off x="7746929" y="2345565"/>
                <a:ext cx="602170" cy="542925"/>
              </a:xfrm>
              <a:custGeom>
                <a:avLst/>
                <a:gdLst>
                  <a:gd name="connsiteX0" fmla="*/ 602171 w 602170"/>
                  <a:gd name="connsiteY0" fmla="*/ 359950 h 542925"/>
                  <a:gd name="connsiteX1" fmla="*/ 505301 w 602170"/>
                  <a:gd name="connsiteY1" fmla="*/ 542925 h 542925"/>
                  <a:gd name="connsiteX2" fmla="*/ 365379 w 602170"/>
                  <a:gd name="connsiteY2" fmla="*/ 489109 h 542925"/>
                  <a:gd name="connsiteX3" fmla="*/ 0 w 602170"/>
                  <a:gd name="connsiteY3" fmla="*/ 439674 h 542925"/>
                  <a:gd name="connsiteX4" fmla="*/ 232791 w 602170"/>
                  <a:gd name="connsiteY4" fmla="*/ 0 h 542925"/>
                  <a:gd name="connsiteX5" fmla="*/ 479012 w 602170"/>
                  <a:gd name="connsiteY5" fmla="*/ 274511 h 542925"/>
                  <a:gd name="connsiteX6" fmla="*/ 602171 w 602170"/>
                  <a:gd name="connsiteY6" fmla="*/ 35995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170" h="542925">
                    <a:moveTo>
                      <a:pt x="602171" y="359950"/>
                    </a:moveTo>
                    <a:lnTo>
                      <a:pt x="505301" y="542925"/>
                    </a:lnTo>
                    <a:lnTo>
                      <a:pt x="365379" y="489109"/>
                    </a:lnTo>
                    <a:lnTo>
                      <a:pt x="0" y="439674"/>
                    </a:lnTo>
                    <a:lnTo>
                      <a:pt x="232791" y="0"/>
                    </a:lnTo>
                    <a:lnTo>
                      <a:pt x="479012" y="274511"/>
                    </a:lnTo>
                    <a:lnTo>
                      <a:pt x="602171" y="359950"/>
                    </a:lnTo>
                    <a:close/>
                  </a:path>
                </a:pathLst>
              </a:custGeom>
              <a:solidFill>
                <a:schemeClr val="accent1"/>
              </a:solid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A5BA4116-9AE5-F856-B6D2-1ECF9A3A7D1F}"/>
                  </a:ext>
                </a:extLst>
              </p:cNvPr>
              <p:cNvSpPr/>
              <p:nvPr/>
            </p:nvSpPr>
            <p:spPr>
              <a:xfrm rot="-3726000">
                <a:off x="7606261" y="2481295"/>
                <a:ext cx="499872" cy="160782"/>
              </a:xfrm>
              <a:custGeom>
                <a:avLst/>
                <a:gdLst>
                  <a:gd name="connsiteX0" fmla="*/ 499872 w 499872"/>
                  <a:gd name="connsiteY0" fmla="*/ 80391 h 160782"/>
                  <a:gd name="connsiteX1" fmla="*/ 249936 w 499872"/>
                  <a:gd name="connsiteY1" fmla="*/ 160782 h 160782"/>
                  <a:gd name="connsiteX2" fmla="*/ 0 w 499872"/>
                  <a:gd name="connsiteY2" fmla="*/ 80391 h 160782"/>
                  <a:gd name="connsiteX3" fmla="*/ 249936 w 499872"/>
                  <a:gd name="connsiteY3" fmla="*/ 0 h 160782"/>
                  <a:gd name="connsiteX4" fmla="*/ 499872 w 499872"/>
                  <a:gd name="connsiteY4" fmla="*/ 80391 h 1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72" h="160782">
                    <a:moveTo>
                      <a:pt x="499872" y="80391"/>
                    </a:moveTo>
                    <a:cubicBezTo>
                      <a:pt x="499872" y="124790"/>
                      <a:pt x="387972" y="160782"/>
                      <a:pt x="249936" y="160782"/>
                    </a:cubicBezTo>
                    <a:cubicBezTo>
                      <a:pt x="111900" y="160782"/>
                      <a:pt x="0" y="124790"/>
                      <a:pt x="0" y="80391"/>
                    </a:cubicBezTo>
                    <a:cubicBezTo>
                      <a:pt x="0" y="35992"/>
                      <a:pt x="111900" y="0"/>
                      <a:pt x="249936" y="0"/>
                    </a:cubicBezTo>
                    <a:cubicBezTo>
                      <a:pt x="387972" y="0"/>
                      <a:pt x="499872" y="35992"/>
                      <a:pt x="499872" y="80391"/>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75BD5F15-EBE4-B0D5-6ED2-2797F29D866E}"/>
                  </a:ext>
                </a:extLst>
              </p:cNvPr>
              <p:cNvSpPr/>
              <p:nvPr/>
            </p:nvSpPr>
            <p:spPr>
              <a:xfrm>
                <a:off x="7735540" y="2357409"/>
                <a:ext cx="238021" cy="397030"/>
              </a:xfrm>
              <a:custGeom>
                <a:avLst/>
                <a:gdLst>
                  <a:gd name="connsiteX0" fmla="*/ 177123 w 238021"/>
                  <a:gd name="connsiteY0" fmla="*/ 229329 h 397030"/>
                  <a:gd name="connsiteX1" fmla="*/ 15198 w 238021"/>
                  <a:gd name="connsiteY1" fmla="*/ 394587 h 397030"/>
                  <a:gd name="connsiteX2" fmla="*/ 60918 w 238021"/>
                  <a:gd name="connsiteY2" fmla="*/ 167702 h 397030"/>
                  <a:gd name="connsiteX3" fmla="*/ 222843 w 238021"/>
                  <a:gd name="connsiteY3" fmla="*/ 2443 h 397030"/>
                  <a:gd name="connsiteX4" fmla="*/ 177123 w 238021"/>
                  <a:gd name="connsiteY4" fmla="*/ 229329 h 397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1" h="397030">
                    <a:moveTo>
                      <a:pt x="177123" y="229329"/>
                    </a:moveTo>
                    <a:cubicBezTo>
                      <a:pt x="119973" y="337628"/>
                      <a:pt x="47298" y="411637"/>
                      <a:pt x="15198" y="394587"/>
                    </a:cubicBezTo>
                    <a:cubicBezTo>
                      <a:pt x="-16901" y="377538"/>
                      <a:pt x="3483" y="276001"/>
                      <a:pt x="60918" y="167702"/>
                    </a:cubicBezTo>
                    <a:cubicBezTo>
                      <a:pt x="118354" y="59403"/>
                      <a:pt x="190744" y="-14607"/>
                      <a:pt x="222843" y="2443"/>
                    </a:cubicBezTo>
                    <a:cubicBezTo>
                      <a:pt x="254943" y="19493"/>
                      <a:pt x="234464" y="120934"/>
                      <a:pt x="177123" y="229329"/>
                    </a:cubicBezTo>
                    <a:close/>
                  </a:path>
                </a:pathLst>
              </a:custGeom>
              <a:solidFill>
                <a:schemeClr val="accent1">
                  <a:alpha val="20000"/>
                </a:schemeClr>
              </a:solid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FECB6A55-D2B1-5B29-C071-7C6A408D79E0}"/>
                  </a:ext>
                </a:extLst>
              </p:cNvPr>
              <p:cNvSpPr/>
              <p:nvPr/>
            </p:nvSpPr>
            <p:spPr>
              <a:xfrm>
                <a:off x="7820325" y="2503861"/>
                <a:ext cx="106245" cy="120052"/>
              </a:xfrm>
              <a:custGeom>
                <a:avLst/>
                <a:gdLst>
                  <a:gd name="connsiteX0" fmla="*/ 82909 w 106245"/>
                  <a:gd name="connsiteY0" fmla="*/ 77828 h 120052"/>
                  <a:gd name="connsiteX1" fmla="*/ 59287 w 106245"/>
                  <a:gd name="connsiteY1" fmla="*/ 119072 h 120052"/>
                  <a:gd name="connsiteX2" fmla="*/ 970 w 106245"/>
                  <a:gd name="connsiteY2" fmla="*/ 80267 h 120052"/>
                  <a:gd name="connsiteX3" fmla="*/ 5852 w 106245"/>
                  <a:gd name="connsiteY3" fmla="*/ 47158 h 120052"/>
                  <a:gd name="connsiteX4" fmla="*/ 16901 w 106245"/>
                  <a:gd name="connsiteY4" fmla="*/ 26393 h 120052"/>
                  <a:gd name="connsiteX5" fmla="*/ 83989 w 106245"/>
                  <a:gd name="connsiteY5" fmla="*/ 5789 h 120052"/>
                  <a:gd name="connsiteX6" fmla="*/ 106245 w 106245"/>
                  <a:gd name="connsiteY6" fmla="*/ 29822 h 120052"/>
                  <a:gd name="connsiteX7" fmla="*/ 82909 w 106245"/>
                  <a:gd name="connsiteY7" fmla="*/ 77828 h 1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45" h="120052">
                    <a:moveTo>
                      <a:pt x="82909" y="77828"/>
                    </a:moveTo>
                    <a:cubicBezTo>
                      <a:pt x="75289" y="92211"/>
                      <a:pt x="67288" y="106403"/>
                      <a:pt x="59287" y="119072"/>
                    </a:cubicBezTo>
                    <a:cubicBezTo>
                      <a:pt x="32469" y="124463"/>
                      <a:pt x="6360" y="107089"/>
                      <a:pt x="970" y="80267"/>
                    </a:cubicBezTo>
                    <a:cubicBezTo>
                      <a:pt x="-1294" y="68999"/>
                      <a:pt x="432" y="57292"/>
                      <a:pt x="5852" y="47158"/>
                    </a:cubicBezTo>
                    <a:lnTo>
                      <a:pt x="16901" y="26393"/>
                    </a:lnTo>
                    <a:cubicBezTo>
                      <a:pt x="29737" y="2178"/>
                      <a:pt x="59774" y="-7047"/>
                      <a:pt x="83989" y="5789"/>
                    </a:cubicBezTo>
                    <a:cubicBezTo>
                      <a:pt x="93914" y="11051"/>
                      <a:pt x="101760" y="19526"/>
                      <a:pt x="106245" y="29822"/>
                    </a:cubicBezTo>
                    <a:cubicBezTo>
                      <a:pt x="99292" y="45539"/>
                      <a:pt x="91482" y="61636"/>
                      <a:pt x="82909" y="77828"/>
                    </a:cubicBezTo>
                    <a:close/>
                  </a:path>
                </a:pathLst>
              </a:custGeom>
              <a:solidFill>
                <a:schemeClr val="accent1"/>
              </a:solid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5E8CA551-4695-6EA8-4266-0CFE200F5ABD}"/>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rgbClr val="FFC727"/>
              </a:solid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6CA57D46-C459-BD65-6B1A-050FD5BBD04F}"/>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35056E94-3564-5E4C-24A4-05F7702099E0}"/>
                  </a:ext>
                </a:extLst>
              </p:cNvPr>
              <p:cNvSpPr/>
              <p:nvPr/>
            </p:nvSpPr>
            <p:spPr>
              <a:xfrm>
                <a:off x="7778837" y="2386618"/>
                <a:ext cx="208085" cy="377475"/>
              </a:xfrm>
              <a:custGeom>
                <a:avLst/>
                <a:gdLst>
                  <a:gd name="connsiteX0" fmla="*/ 205549 w 208085"/>
                  <a:gd name="connsiteY0" fmla="*/ 0 h 377475"/>
                  <a:gd name="connsiteX1" fmla="*/ 205549 w 208085"/>
                  <a:gd name="connsiteY1" fmla="*/ 55912 h 377475"/>
                  <a:gd name="connsiteX2" fmla="*/ 192691 w 208085"/>
                  <a:gd name="connsiteY2" fmla="*/ 110776 h 377475"/>
                  <a:gd name="connsiteX3" fmla="*/ 183166 w 208085"/>
                  <a:gd name="connsiteY3" fmla="*/ 137350 h 377475"/>
                  <a:gd name="connsiteX4" fmla="*/ 172403 w 208085"/>
                  <a:gd name="connsiteY4" fmla="*/ 163259 h 377475"/>
                  <a:gd name="connsiteX5" fmla="*/ 160592 w 208085"/>
                  <a:gd name="connsiteY5" fmla="*/ 188786 h 377475"/>
                  <a:gd name="connsiteX6" fmla="*/ 147828 w 208085"/>
                  <a:gd name="connsiteY6" fmla="*/ 213836 h 377475"/>
                  <a:gd name="connsiteX7" fmla="*/ 86773 w 208085"/>
                  <a:gd name="connsiteY7" fmla="*/ 308134 h 377475"/>
                  <a:gd name="connsiteX8" fmla="*/ 48197 w 208085"/>
                  <a:gd name="connsiteY8" fmla="*/ 348901 h 377475"/>
                  <a:gd name="connsiteX9" fmla="*/ 0 w 208085"/>
                  <a:gd name="connsiteY9" fmla="*/ 377476 h 377475"/>
                  <a:gd name="connsiteX10" fmla="*/ 46482 w 208085"/>
                  <a:gd name="connsiteY10" fmla="*/ 347377 h 377475"/>
                  <a:gd name="connsiteX11" fmla="*/ 83820 w 208085"/>
                  <a:gd name="connsiteY11" fmla="*/ 306038 h 377475"/>
                  <a:gd name="connsiteX12" fmla="*/ 143351 w 208085"/>
                  <a:gd name="connsiteY12" fmla="*/ 211836 h 377475"/>
                  <a:gd name="connsiteX13" fmla="*/ 188786 w 208085"/>
                  <a:gd name="connsiteY13" fmla="*/ 109919 h 377475"/>
                  <a:gd name="connsiteX14" fmla="*/ 203073 w 208085"/>
                  <a:gd name="connsiteY14" fmla="*/ 56102 h 377475"/>
                  <a:gd name="connsiteX15" fmla="*/ 205549 w 208085"/>
                  <a:gd name="connsiteY15" fmla="*/ 0 h 37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085" h="377475">
                    <a:moveTo>
                      <a:pt x="205549" y="0"/>
                    </a:moveTo>
                    <a:cubicBezTo>
                      <a:pt x="208931" y="18484"/>
                      <a:pt x="208931" y="37428"/>
                      <a:pt x="205549" y="55912"/>
                    </a:cubicBezTo>
                    <a:cubicBezTo>
                      <a:pt x="202747" y="74516"/>
                      <a:pt x="198448" y="92864"/>
                      <a:pt x="192691" y="110776"/>
                    </a:cubicBezTo>
                    <a:cubicBezTo>
                      <a:pt x="190024" y="119729"/>
                      <a:pt x="186595" y="128492"/>
                      <a:pt x="183166" y="137350"/>
                    </a:cubicBezTo>
                    <a:cubicBezTo>
                      <a:pt x="179737" y="146209"/>
                      <a:pt x="176213" y="154781"/>
                      <a:pt x="172403" y="163259"/>
                    </a:cubicBezTo>
                    <a:cubicBezTo>
                      <a:pt x="168593" y="171736"/>
                      <a:pt x="164783" y="180403"/>
                      <a:pt x="160592" y="188786"/>
                    </a:cubicBezTo>
                    <a:cubicBezTo>
                      <a:pt x="156401" y="197167"/>
                      <a:pt x="152210" y="205645"/>
                      <a:pt x="147828" y="213836"/>
                    </a:cubicBezTo>
                    <a:cubicBezTo>
                      <a:pt x="130379" y="247059"/>
                      <a:pt x="109943" y="278616"/>
                      <a:pt x="86773" y="308134"/>
                    </a:cubicBezTo>
                    <a:cubicBezTo>
                      <a:pt x="75129" y="322821"/>
                      <a:pt x="62221" y="336461"/>
                      <a:pt x="48197" y="348901"/>
                    </a:cubicBezTo>
                    <a:cubicBezTo>
                      <a:pt x="34354" y="361759"/>
                      <a:pt x="17920" y="371494"/>
                      <a:pt x="0" y="377476"/>
                    </a:cubicBezTo>
                    <a:cubicBezTo>
                      <a:pt x="17379" y="370703"/>
                      <a:pt x="33196" y="360464"/>
                      <a:pt x="46482" y="347377"/>
                    </a:cubicBezTo>
                    <a:cubicBezTo>
                      <a:pt x="60103" y="334709"/>
                      <a:pt x="72596" y="320878"/>
                      <a:pt x="83820" y="306038"/>
                    </a:cubicBezTo>
                    <a:cubicBezTo>
                      <a:pt x="106329" y="276406"/>
                      <a:pt x="126245" y="244888"/>
                      <a:pt x="143351" y="211836"/>
                    </a:cubicBezTo>
                    <a:cubicBezTo>
                      <a:pt x="161296" y="179184"/>
                      <a:pt x="176493" y="145094"/>
                      <a:pt x="188786" y="109919"/>
                    </a:cubicBezTo>
                    <a:cubicBezTo>
                      <a:pt x="194969" y="92388"/>
                      <a:pt x="199747" y="74392"/>
                      <a:pt x="203073" y="56102"/>
                    </a:cubicBezTo>
                    <a:cubicBezTo>
                      <a:pt x="207148" y="37687"/>
                      <a:pt x="207986" y="18702"/>
                      <a:pt x="205549" y="0"/>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2C4ACD0-A262-C9C0-7052-4C8B809FC6BD}"/>
                  </a:ext>
                </a:extLst>
              </p:cNvPr>
              <p:cNvSpPr/>
              <p:nvPr/>
            </p:nvSpPr>
            <p:spPr>
              <a:xfrm>
                <a:off x="7827701" y="2291177"/>
                <a:ext cx="73628" cy="136683"/>
              </a:xfrm>
              <a:custGeom>
                <a:avLst/>
                <a:gdLst>
                  <a:gd name="connsiteX0" fmla="*/ 0 w 73628"/>
                  <a:gd name="connsiteY0" fmla="*/ 0 h 136683"/>
                  <a:gd name="connsiteX1" fmla="*/ 20383 w 73628"/>
                  <a:gd name="connsiteY1" fmla="*/ 33052 h 136683"/>
                  <a:gd name="connsiteX2" fmla="*/ 39433 w 73628"/>
                  <a:gd name="connsiteY2" fmla="*/ 66866 h 136683"/>
                  <a:gd name="connsiteX3" fmla="*/ 57150 w 73628"/>
                  <a:gd name="connsiteY3" fmla="*/ 101441 h 136683"/>
                  <a:gd name="connsiteX4" fmla="*/ 65627 w 73628"/>
                  <a:gd name="connsiteY4" fmla="*/ 118967 h 136683"/>
                  <a:gd name="connsiteX5" fmla="*/ 73628 w 73628"/>
                  <a:gd name="connsiteY5" fmla="*/ 136684 h 136683"/>
                  <a:gd name="connsiteX6" fmla="*/ 63055 w 73628"/>
                  <a:gd name="connsiteY6" fmla="*/ 120301 h 136683"/>
                  <a:gd name="connsiteX7" fmla="*/ 53530 w 73628"/>
                  <a:gd name="connsiteY7" fmla="*/ 103632 h 136683"/>
                  <a:gd name="connsiteX8" fmla="*/ 34480 w 73628"/>
                  <a:gd name="connsiteY8" fmla="*/ 69818 h 136683"/>
                  <a:gd name="connsiteX9" fmla="*/ 16574 w 73628"/>
                  <a:gd name="connsiteY9" fmla="*/ 35433 h 136683"/>
                  <a:gd name="connsiteX10" fmla="*/ 0 w 73628"/>
                  <a:gd name="connsiteY10" fmla="*/ 0 h 1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628" h="136683">
                    <a:moveTo>
                      <a:pt x="0" y="0"/>
                    </a:moveTo>
                    <a:cubicBezTo>
                      <a:pt x="7239" y="10858"/>
                      <a:pt x="13811" y="21908"/>
                      <a:pt x="20383" y="33052"/>
                    </a:cubicBezTo>
                    <a:cubicBezTo>
                      <a:pt x="26956" y="44196"/>
                      <a:pt x="33242" y="55531"/>
                      <a:pt x="39433" y="66866"/>
                    </a:cubicBezTo>
                    <a:cubicBezTo>
                      <a:pt x="45625" y="78200"/>
                      <a:pt x="51435" y="89630"/>
                      <a:pt x="57150" y="101441"/>
                    </a:cubicBezTo>
                    <a:lnTo>
                      <a:pt x="65627" y="118967"/>
                    </a:lnTo>
                    <a:cubicBezTo>
                      <a:pt x="68294" y="124873"/>
                      <a:pt x="71152" y="130683"/>
                      <a:pt x="73628" y="136684"/>
                    </a:cubicBezTo>
                    <a:cubicBezTo>
                      <a:pt x="69914" y="131350"/>
                      <a:pt x="66580" y="125730"/>
                      <a:pt x="63055" y="120301"/>
                    </a:cubicBezTo>
                    <a:lnTo>
                      <a:pt x="53530" y="103632"/>
                    </a:lnTo>
                    <a:cubicBezTo>
                      <a:pt x="46863" y="92488"/>
                      <a:pt x="40672" y="81153"/>
                      <a:pt x="34480" y="69818"/>
                    </a:cubicBezTo>
                    <a:cubicBezTo>
                      <a:pt x="28289" y="58483"/>
                      <a:pt x="22289" y="47054"/>
                      <a:pt x="16574" y="35433"/>
                    </a:cubicBezTo>
                    <a:cubicBezTo>
                      <a:pt x="10858" y="23813"/>
                      <a:pt x="4763" y="12002"/>
                      <a:pt x="0" y="0"/>
                    </a:cubicBezTo>
                    <a:close/>
                  </a:path>
                </a:pathLst>
              </a:custGeom>
              <a:solidFill>
                <a:srgbClr val="263238"/>
              </a:solid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C470C764-5286-3455-5B7D-4ABD702F9E84}"/>
                  </a:ext>
                </a:extLst>
              </p:cNvPr>
              <p:cNvSpPr/>
              <p:nvPr/>
            </p:nvSpPr>
            <p:spPr>
              <a:xfrm>
                <a:off x="7606244" y="2649031"/>
                <a:ext cx="173831" cy="24574"/>
              </a:xfrm>
              <a:custGeom>
                <a:avLst/>
                <a:gdLst>
                  <a:gd name="connsiteX0" fmla="*/ 173831 w 173831"/>
                  <a:gd name="connsiteY0" fmla="*/ 24575 h 24574"/>
                  <a:gd name="connsiteX1" fmla="*/ 130207 w 173831"/>
                  <a:gd name="connsiteY1" fmla="*/ 20669 h 24574"/>
                  <a:gd name="connsiteX2" fmla="*/ 86773 w 173831"/>
                  <a:gd name="connsiteY2" fmla="*/ 15240 h 24574"/>
                  <a:gd name="connsiteX3" fmla="*/ 43529 w 173831"/>
                  <a:gd name="connsiteY3" fmla="*/ 8382 h 24574"/>
                  <a:gd name="connsiteX4" fmla="*/ 21431 w 173831"/>
                  <a:gd name="connsiteY4" fmla="*/ 4572 h 24574"/>
                  <a:gd name="connsiteX5" fmla="*/ 0 w 173831"/>
                  <a:gd name="connsiteY5" fmla="*/ 0 h 24574"/>
                  <a:gd name="connsiteX6" fmla="*/ 21812 w 173831"/>
                  <a:gd name="connsiteY6" fmla="*/ 1715 h 24574"/>
                  <a:gd name="connsiteX7" fmla="*/ 43625 w 173831"/>
                  <a:gd name="connsiteY7" fmla="*/ 3905 h 24574"/>
                  <a:gd name="connsiteX8" fmla="*/ 87058 w 173831"/>
                  <a:gd name="connsiteY8" fmla="*/ 9430 h 24574"/>
                  <a:gd name="connsiteX9" fmla="*/ 130207 w 173831"/>
                  <a:gd name="connsiteY9" fmla="*/ 16193 h 24574"/>
                  <a:gd name="connsiteX10" fmla="*/ 173831 w 173831"/>
                  <a:gd name="connsiteY10" fmla="*/ 24575 h 2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831" h="24574">
                    <a:moveTo>
                      <a:pt x="173831" y="24575"/>
                    </a:moveTo>
                    <a:cubicBezTo>
                      <a:pt x="159258" y="23717"/>
                      <a:pt x="144685" y="22289"/>
                      <a:pt x="130207" y="20669"/>
                    </a:cubicBezTo>
                    <a:cubicBezTo>
                      <a:pt x="115729" y="19050"/>
                      <a:pt x="101632" y="17145"/>
                      <a:pt x="86773" y="15240"/>
                    </a:cubicBezTo>
                    <a:cubicBezTo>
                      <a:pt x="71914" y="13335"/>
                      <a:pt x="58198" y="10954"/>
                      <a:pt x="43529" y="8382"/>
                    </a:cubicBezTo>
                    <a:lnTo>
                      <a:pt x="21431" y="4572"/>
                    </a:lnTo>
                    <a:cubicBezTo>
                      <a:pt x="14288" y="3048"/>
                      <a:pt x="7048" y="1715"/>
                      <a:pt x="0" y="0"/>
                    </a:cubicBezTo>
                    <a:cubicBezTo>
                      <a:pt x="7239" y="0"/>
                      <a:pt x="14573" y="1143"/>
                      <a:pt x="21812" y="1715"/>
                    </a:cubicBezTo>
                    <a:lnTo>
                      <a:pt x="43625" y="3905"/>
                    </a:lnTo>
                    <a:cubicBezTo>
                      <a:pt x="58102" y="5429"/>
                      <a:pt x="72200" y="7429"/>
                      <a:pt x="87058" y="9430"/>
                    </a:cubicBezTo>
                    <a:cubicBezTo>
                      <a:pt x="101918" y="11430"/>
                      <a:pt x="115633" y="13621"/>
                      <a:pt x="130207" y="16193"/>
                    </a:cubicBezTo>
                    <a:cubicBezTo>
                      <a:pt x="144780" y="18764"/>
                      <a:pt x="159163" y="21336"/>
                      <a:pt x="173831" y="24575"/>
                    </a:cubicBezTo>
                    <a:close/>
                  </a:path>
                </a:pathLst>
              </a:custGeom>
              <a:solidFill>
                <a:srgbClr val="263238"/>
              </a:solid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EBEEB07D-E3CA-75C5-325A-50B9CEAC15F8}"/>
                  </a:ext>
                </a:extLst>
              </p:cNvPr>
              <p:cNvSpPr/>
              <p:nvPr/>
            </p:nvSpPr>
            <p:spPr>
              <a:xfrm>
                <a:off x="7539665" y="2542637"/>
                <a:ext cx="246506" cy="73628"/>
              </a:xfrm>
              <a:custGeom>
                <a:avLst/>
                <a:gdLst>
                  <a:gd name="connsiteX0" fmla="*/ 0 w 246506"/>
                  <a:gd name="connsiteY0" fmla="*/ 0 h 73628"/>
                  <a:gd name="connsiteX1" fmla="*/ 62293 w 246506"/>
                  <a:gd name="connsiteY1" fmla="*/ 16192 h 73628"/>
                  <a:gd name="connsiteX2" fmla="*/ 124111 w 246506"/>
                  <a:gd name="connsiteY2" fmla="*/ 34004 h 73628"/>
                  <a:gd name="connsiteX3" fmla="*/ 185547 w 246506"/>
                  <a:gd name="connsiteY3" fmla="*/ 53054 h 73628"/>
                  <a:gd name="connsiteX4" fmla="*/ 216122 w 246506"/>
                  <a:gd name="connsiteY4" fmla="*/ 63056 h 73628"/>
                  <a:gd name="connsiteX5" fmla="*/ 246507 w 246506"/>
                  <a:gd name="connsiteY5" fmla="*/ 73628 h 73628"/>
                  <a:gd name="connsiteX6" fmla="*/ 215265 w 246506"/>
                  <a:gd name="connsiteY6" fmla="*/ 65818 h 73628"/>
                  <a:gd name="connsiteX7" fmla="*/ 184213 w 246506"/>
                  <a:gd name="connsiteY7" fmla="*/ 57340 h 73628"/>
                  <a:gd name="connsiteX8" fmla="*/ 122396 w 246506"/>
                  <a:gd name="connsiteY8" fmla="*/ 39624 h 73628"/>
                  <a:gd name="connsiteX9" fmla="*/ 60960 w 246506"/>
                  <a:gd name="connsiteY9" fmla="*/ 20574 h 73628"/>
                  <a:gd name="connsiteX10" fmla="*/ 0 w 246506"/>
                  <a:gd name="connsiteY10" fmla="*/ 0 h 7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506" h="73628">
                    <a:moveTo>
                      <a:pt x="0" y="0"/>
                    </a:moveTo>
                    <a:cubicBezTo>
                      <a:pt x="20860" y="4953"/>
                      <a:pt x="41624" y="10573"/>
                      <a:pt x="62293" y="16192"/>
                    </a:cubicBezTo>
                    <a:cubicBezTo>
                      <a:pt x="82963" y="21812"/>
                      <a:pt x="103537" y="27908"/>
                      <a:pt x="124111" y="34004"/>
                    </a:cubicBezTo>
                    <a:cubicBezTo>
                      <a:pt x="144685" y="40100"/>
                      <a:pt x="165163" y="46387"/>
                      <a:pt x="185547" y="53054"/>
                    </a:cubicBezTo>
                    <a:lnTo>
                      <a:pt x="216122" y="63056"/>
                    </a:lnTo>
                    <a:cubicBezTo>
                      <a:pt x="226219" y="66580"/>
                      <a:pt x="236411" y="69913"/>
                      <a:pt x="246507" y="73628"/>
                    </a:cubicBezTo>
                    <a:cubicBezTo>
                      <a:pt x="236030" y="71152"/>
                      <a:pt x="225742" y="68390"/>
                      <a:pt x="215265" y="65818"/>
                    </a:cubicBezTo>
                    <a:lnTo>
                      <a:pt x="184213" y="57340"/>
                    </a:lnTo>
                    <a:cubicBezTo>
                      <a:pt x="163544" y="51721"/>
                      <a:pt x="142970" y="45625"/>
                      <a:pt x="122396" y="39624"/>
                    </a:cubicBezTo>
                    <a:cubicBezTo>
                      <a:pt x="101822" y="33623"/>
                      <a:pt x="81343" y="27146"/>
                      <a:pt x="60960" y="20574"/>
                    </a:cubicBezTo>
                    <a:cubicBezTo>
                      <a:pt x="40577" y="14002"/>
                      <a:pt x="20193" y="7239"/>
                      <a:pt x="0" y="0"/>
                    </a:cubicBezTo>
                    <a:close/>
                  </a:path>
                </a:pathLst>
              </a:custGeom>
              <a:solidFill>
                <a:srgbClr val="263238"/>
              </a:solid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4C0C53B3-04C2-CE18-E740-781D754B6639}"/>
                  </a:ext>
                </a:extLst>
              </p:cNvPr>
              <p:cNvSpPr/>
              <p:nvPr/>
            </p:nvSpPr>
            <p:spPr>
              <a:xfrm>
                <a:off x="7712162" y="2258411"/>
                <a:ext cx="154209" cy="210597"/>
              </a:xfrm>
              <a:custGeom>
                <a:avLst/>
                <a:gdLst>
                  <a:gd name="connsiteX0" fmla="*/ 0 w 154209"/>
                  <a:gd name="connsiteY0" fmla="*/ 0 h 210597"/>
                  <a:gd name="connsiteX1" fmla="*/ 40291 w 154209"/>
                  <a:gd name="connsiteY1" fmla="*/ 51340 h 210597"/>
                  <a:gd name="connsiteX2" fmla="*/ 79439 w 154209"/>
                  <a:gd name="connsiteY2" fmla="*/ 103537 h 210597"/>
                  <a:gd name="connsiteX3" fmla="*/ 117539 w 154209"/>
                  <a:gd name="connsiteY3" fmla="*/ 156591 h 210597"/>
                  <a:gd name="connsiteX4" fmla="*/ 136112 w 154209"/>
                  <a:gd name="connsiteY4" fmla="*/ 183451 h 210597"/>
                  <a:gd name="connsiteX5" fmla="*/ 154210 w 154209"/>
                  <a:gd name="connsiteY5" fmla="*/ 210598 h 210597"/>
                  <a:gd name="connsiteX6" fmla="*/ 133731 w 154209"/>
                  <a:gd name="connsiteY6" fmla="*/ 185166 h 210597"/>
                  <a:gd name="connsiteX7" fmla="*/ 113824 w 154209"/>
                  <a:gd name="connsiteY7" fmla="*/ 159258 h 210597"/>
                  <a:gd name="connsiteX8" fmla="*/ 74771 w 154209"/>
                  <a:gd name="connsiteY8" fmla="*/ 107061 h 210597"/>
                  <a:gd name="connsiteX9" fmla="*/ 36671 w 154209"/>
                  <a:gd name="connsiteY9" fmla="*/ 54007 h 210597"/>
                  <a:gd name="connsiteX10" fmla="*/ 0 w 154209"/>
                  <a:gd name="connsiteY10" fmla="*/ 0 h 21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209" h="210597">
                    <a:moveTo>
                      <a:pt x="0" y="0"/>
                    </a:moveTo>
                    <a:cubicBezTo>
                      <a:pt x="13811" y="16859"/>
                      <a:pt x="27146" y="34099"/>
                      <a:pt x="40291" y="51340"/>
                    </a:cubicBezTo>
                    <a:cubicBezTo>
                      <a:pt x="53435" y="68580"/>
                      <a:pt x="66484" y="86106"/>
                      <a:pt x="79439" y="103537"/>
                    </a:cubicBezTo>
                    <a:cubicBezTo>
                      <a:pt x="92393" y="120967"/>
                      <a:pt x="104966" y="138779"/>
                      <a:pt x="117539" y="156591"/>
                    </a:cubicBezTo>
                    <a:lnTo>
                      <a:pt x="136112" y="183451"/>
                    </a:lnTo>
                    <a:cubicBezTo>
                      <a:pt x="142113" y="192976"/>
                      <a:pt x="148304" y="201454"/>
                      <a:pt x="154210" y="210598"/>
                    </a:cubicBezTo>
                    <a:cubicBezTo>
                      <a:pt x="147257" y="202216"/>
                      <a:pt x="140589" y="193643"/>
                      <a:pt x="133731" y="185166"/>
                    </a:cubicBezTo>
                    <a:lnTo>
                      <a:pt x="113824" y="159258"/>
                    </a:lnTo>
                    <a:cubicBezTo>
                      <a:pt x="100584" y="142018"/>
                      <a:pt x="87630" y="124587"/>
                      <a:pt x="74771" y="107061"/>
                    </a:cubicBezTo>
                    <a:cubicBezTo>
                      <a:pt x="61913" y="89535"/>
                      <a:pt x="49244" y="71818"/>
                      <a:pt x="36671" y="54007"/>
                    </a:cubicBezTo>
                    <a:cubicBezTo>
                      <a:pt x="24098" y="36195"/>
                      <a:pt x="11811" y="18288"/>
                      <a:pt x="0" y="0"/>
                    </a:cubicBezTo>
                    <a:close/>
                  </a:path>
                </a:pathLst>
              </a:custGeom>
              <a:solidFill>
                <a:srgbClr val="263238"/>
              </a:solid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4A45A118-4B9F-0E6E-356D-D651B38D646F}"/>
                  </a:ext>
                </a:extLst>
              </p:cNvPr>
              <p:cNvSpPr/>
              <p:nvPr/>
            </p:nvSpPr>
            <p:spPr>
              <a:xfrm>
                <a:off x="7554905" y="2396238"/>
                <a:ext cx="264890" cy="143922"/>
              </a:xfrm>
              <a:custGeom>
                <a:avLst/>
                <a:gdLst>
                  <a:gd name="connsiteX0" fmla="*/ 264890 w 264890"/>
                  <a:gd name="connsiteY0" fmla="*/ 143923 h 143922"/>
                  <a:gd name="connsiteX1" fmla="*/ 197644 w 264890"/>
                  <a:gd name="connsiteY1" fmla="*/ 110014 h 143922"/>
                  <a:gd name="connsiteX2" fmla="*/ 130969 w 264890"/>
                  <a:gd name="connsiteY2" fmla="*/ 74676 h 143922"/>
                  <a:gd name="connsiteX3" fmla="*/ 65056 w 264890"/>
                  <a:gd name="connsiteY3" fmla="*/ 38100 h 143922"/>
                  <a:gd name="connsiteX4" fmla="*/ 32385 w 264890"/>
                  <a:gd name="connsiteY4" fmla="*/ 19050 h 143922"/>
                  <a:gd name="connsiteX5" fmla="*/ 0 w 264890"/>
                  <a:gd name="connsiteY5" fmla="*/ 0 h 143922"/>
                  <a:gd name="connsiteX6" fmla="*/ 33718 w 264890"/>
                  <a:gd name="connsiteY6" fmla="*/ 16669 h 143922"/>
                  <a:gd name="connsiteX7" fmla="*/ 67342 w 264890"/>
                  <a:gd name="connsiteY7" fmla="*/ 34481 h 143922"/>
                  <a:gd name="connsiteX8" fmla="*/ 134017 w 264890"/>
                  <a:gd name="connsiteY8" fmla="*/ 69818 h 143922"/>
                  <a:gd name="connsiteX9" fmla="*/ 199930 w 264890"/>
                  <a:gd name="connsiteY9" fmla="*/ 106299 h 143922"/>
                  <a:gd name="connsiteX10" fmla="*/ 264890 w 264890"/>
                  <a:gd name="connsiteY10" fmla="*/ 143923 h 14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890" h="143922">
                    <a:moveTo>
                      <a:pt x="264890" y="143923"/>
                    </a:moveTo>
                    <a:cubicBezTo>
                      <a:pt x="242221" y="133064"/>
                      <a:pt x="219932" y="121539"/>
                      <a:pt x="197644" y="110014"/>
                    </a:cubicBezTo>
                    <a:cubicBezTo>
                      <a:pt x="175355" y="98489"/>
                      <a:pt x="153257" y="86392"/>
                      <a:pt x="130969" y="74676"/>
                    </a:cubicBezTo>
                    <a:cubicBezTo>
                      <a:pt x="108680" y="62960"/>
                      <a:pt x="86963" y="50483"/>
                      <a:pt x="65056" y="38100"/>
                    </a:cubicBezTo>
                    <a:lnTo>
                      <a:pt x="32385" y="19050"/>
                    </a:lnTo>
                    <a:cubicBezTo>
                      <a:pt x="21622" y="12668"/>
                      <a:pt x="10668" y="6382"/>
                      <a:pt x="0" y="0"/>
                    </a:cubicBezTo>
                    <a:cubicBezTo>
                      <a:pt x="11335" y="5429"/>
                      <a:pt x="22479" y="11144"/>
                      <a:pt x="33718" y="16669"/>
                    </a:cubicBezTo>
                    <a:lnTo>
                      <a:pt x="67342" y="34481"/>
                    </a:lnTo>
                    <a:cubicBezTo>
                      <a:pt x="89630" y="46006"/>
                      <a:pt x="111728" y="58007"/>
                      <a:pt x="134017" y="69818"/>
                    </a:cubicBezTo>
                    <a:cubicBezTo>
                      <a:pt x="156305" y="81629"/>
                      <a:pt x="178118" y="93917"/>
                      <a:pt x="199930" y="106299"/>
                    </a:cubicBezTo>
                    <a:cubicBezTo>
                      <a:pt x="221742" y="118681"/>
                      <a:pt x="243364" y="130874"/>
                      <a:pt x="264890" y="143923"/>
                    </a:cubicBezTo>
                    <a:close/>
                  </a:path>
                </a:pathLst>
              </a:custGeom>
              <a:solidFill>
                <a:srgbClr val="263238"/>
              </a:solid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3A2B9C2D-A347-DC15-7465-6250212E0DFF}"/>
                  </a:ext>
                </a:extLst>
              </p:cNvPr>
              <p:cNvSpPr/>
              <p:nvPr/>
            </p:nvSpPr>
            <p:spPr>
              <a:xfrm>
                <a:off x="8013787" y="2874328"/>
                <a:ext cx="276241" cy="299942"/>
              </a:xfrm>
              <a:custGeom>
                <a:avLst/>
                <a:gdLst>
                  <a:gd name="connsiteX0" fmla="*/ 272542 w 276241"/>
                  <a:gd name="connsiteY0" fmla="*/ 151417 h 299942"/>
                  <a:gd name="connsiteX1" fmla="*/ 237776 w 276241"/>
                  <a:gd name="connsiteY1" fmla="*/ 148846 h 299942"/>
                  <a:gd name="connsiteX2" fmla="*/ 239966 w 276241"/>
                  <a:gd name="connsiteY2" fmla="*/ 218759 h 299942"/>
                  <a:gd name="connsiteX3" fmla="*/ 189865 w 276241"/>
                  <a:gd name="connsiteY3" fmla="*/ 202376 h 299942"/>
                  <a:gd name="connsiteX4" fmla="*/ 187865 w 276241"/>
                  <a:gd name="connsiteY4" fmla="*/ 269051 h 299942"/>
                  <a:gd name="connsiteX5" fmla="*/ 140240 w 276241"/>
                  <a:gd name="connsiteY5" fmla="*/ 247144 h 299942"/>
                  <a:gd name="connsiteX6" fmla="*/ 123857 w 276241"/>
                  <a:gd name="connsiteY6" fmla="*/ 297626 h 299942"/>
                  <a:gd name="connsiteX7" fmla="*/ 43370 w 276241"/>
                  <a:gd name="connsiteY7" fmla="*/ 203043 h 299942"/>
                  <a:gd name="connsiteX8" fmla="*/ 5270 w 276241"/>
                  <a:gd name="connsiteY8" fmla="*/ 248001 h 299942"/>
                  <a:gd name="connsiteX9" fmla="*/ 16129 w 276241"/>
                  <a:gd name="connsiteY9" fmla="*/ 122176 h 299942"/>
                  <a:gd name="connsiteX10" fmla="*/ 51181 w 276241"/>
                  <a:gd name="connsiteY10" fmla="*/ 112651 h 299942"/>
                  <a:gd name="connsiteX11" fmla="*/ 61277 w 276241"/>
                  <a:gd name="connsiteY11" fmla="*/ 68455 h 299942"/>
                  <a:gd name="connsiteX12" fmla="*/ 92329 w 276241"/>
                  <a:gd name="connsiteY12" fmla="*/ 68455 h 299942"/>
                  <a:gd name="connsiteX13" fmla="*/ 103759 w 276241"/>
                  <a:gd name="connsiteY13" fmla="*/ 32641 h 299942"/>
                  <a:gd name="connsiteX14" fmla="*/ 137001 w 276241"/>
                  <a:gd name="connsiteY14" fmla="*/ 31783 h 299942"/>
                  <a:gd name="connsiteX15" fmla="*/ 159290 w 276241"/>
                  <a:gd name="connsiteY15" fmla="*/ 1018 h 299942"/>
                  <a:gd name="connsiteX16" fmla="*/ 272542 w 276241"/>
                  <a:gd name="connsiteY16" fmla="*/ 151417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241" h="299942">
                    <a:moveTo>
                      <a:pt x="272542" y="151417"/>
                    </a:moveTo>
                    <a:cubicBezTo>
                      <a:pt x="261207" y="176754"/>
                      <a:pt x="237776" y="148846"/>
                      <a:pt x="237776" y="148846"/>
                    </a:cubicBezTo>
                    <a:cubicBezTo>
                      <a:pt x="237776" y="148846"/>
                      <a:pt x="261779" y="197137"/>
                      <a:pt x="239966" y="218759"/>
                    </a:cubicBezTo>
                    <a:cubicBezTo>
                      <a:pt x="218154" y="240381"/>
                      <a:pt x="192341" y="204853"/>
                      <a:pt x="189865" y="202376"/>
                    </a:cubicBezTo>
                    <a:cubicBezTo>
                      <a:pt x="191103" y="204948"/>
                      <a:pt x="212058" y="250001"/>
                      <a:pt x="187865" y="269051"/>
                    </a:cubicBezTo>
                    <a:cubicBezTo>
                      <a:pt x="163671" y="288101"/>
                      <a:pt x="141573" y="250001"/>
                      <a:pt x="140240" y="247144"/>
                    </a:cubicBezTo>
                    <a:cubicBezTo>
                      <a:pt x="140240" y="250001"/>
                      <a:pt x="145574" y="286958"/>
                      <a:pt x="123857" y="297626"/>
                    </a:cubicBezTo>
                    <a:cubicBezTo>
                      <a:pt x="86519" y="315819"/>
                      <a:pt x="71374" y="221426"/>
                      <a:pt x="43370" y="203043"/>
                    </a:cubicBezTo>
                    <a:cubicBezTo>
                      <a:pt x="43370" y="203043"/>
                      <a:pt x="6509" y="246953"/>
                      <a:pt x="5270" y="248001"/>
                    </a:cubicBezTo>
                    <a:cubicBezTo>
                      <a:pt x="4032" y="249049"/>
                      <a:pt x="-11017" y="158656"/>
                      <a:pt x="16129" y="122176"/>
                    </a:cubicBezTo>
                    <a:cubicBezTo>
                      <a:pt x="24033" y="111031"/>
                      <a:pt x="38722" y="107040"/>
                      <a:pt x="51181" y="112651"/>
                    </a:cubicBezTo>
                    <a:cubicBezTo>
                      <a:pt x="51181" y="112651"/>
                      <a:pt x="42799" y="84076"/>
                      <a:pt x="61277" y="68455"/>
                    </a:cubicBezTo>
                    <a:cubicBezTo>
                      <a:pt x="70802" y="60263"/>
                      <a:pt x="92329" y="68455"/>
                      <a:pt x="92329" y="68455"/>
                    </a:cubicBezTo>
                    <a:cubicBezTo>
                      <a:pt x="89154" y="55320"/>
                      <a:pt x="93562" y="41508"/>
                      <a:pt x="103759" y="32641"/>
                    </a:cubicBezTo>
                    <a:cubicBezTo>
                      <a:pt x="117570" y="22068"/>
                      <a:pt x="137001" y="31783"/>
                      <a:pt x="137001" y="31783"/>
                    </a:cubicBezTo>
                    <a:cubicBezTo>
                      <a:pt x="137001" y="31783"/>
                      <a:pt x="141668" y="7209"/>
                      <a:pt x="159290" y="1018"/>
                    </a:cubicBezTo>
                    <a:cubicBezTo>
                      <a:pt x="194913" y="-11651"/>
                      <a:pt x="296831" y="97125"/>
                      <a:pt x="272542" y="151417"/>
                    </a:cubicBezTo>
                    <a:close/>
                  </a:path>
                </a:pathLst>
              </a:custGeom>
              <a:solidFill>
                <a:srgbClr val="F7A9A0"/>
              </a:solid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E365AC4C-48D9-4DD1-9879-0AEEF5AF46EF}"/>
                  </a:ext>
                </a:extLst>
              </p:cNvPr>
              <p:cNvSpPr/>
              <p:nvPr/>
            </p:nvSpPr>
            <p:spPr>
              <a:xfrm>
                <a:off x="8154122" y="2906248"/>
                <a:ext cx="98513" cy="120490"/>
              </a:xfrm>
              <a:custGeom>
                <a:avLst/>
                <a:gdLst>
                  <a:gd name="connsiteX0" fmla="*/ 0 w 98513"/>
                  <a:gd name="connsiteY0" fmla="*/ 720 h 120490"/>
                  <a:gd name="connsiteX1" fmla="*/ 0 w 98513"/>
                  <a:gd name="connsiteY1" fmla="*/ 53 h 120490"/>
                  <a:gd name="connsiteX2" fmla="*/ 98393 w 98513"/>
                  <a:gd name="connsiteY2" fmla="*/ 118259 h 120490"/>
                  <a:gd name="connsiteX3" fmla="*/ 95822 w 98513"/>
                  <a:gd name="connsiteY3" fmla="*/ 119878 h 120490"/>
                  <a:gd name="connsiteX4" fmla="*/ 0 w 98513"/>
                  <a:gd name="connsiteY4" fmla="*/ 720 h 12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3" h="120490">
                    <a:moveTo>
                      <a:pt x="0" y="720"/>
                    </a:moveTo>
                    <a:cubicBezTo>
                      <a:pt x="0" y="720"/>
                      <a:pt x="0" y="-232"/>
                      <a:pt x="0" y="53"/>
                    </a:cubicBezTo>
                    <a:cubicBezTo>
                      <a:pt x="44087" y="28495"/>
                      <a:pt x="78421" y="69738"/>
                      <a:pt x="98393" y="118259"/>
                    </a:cubicBezTo>
                    <a:cubicBezTo>
                      <a:pt x="99060" y="119783"/>
                      <a:pt x="96774" y="121402"/>
                      <a:pt x="95822" y="119878"/>
                    </a:cubicBezTo>
                    <a:cubicBezTo>
                      <a:pt x="69805" y="75739"/>
                      <a:pt x="37529" y="35601"/>
                      <a:pt x="0" y="720"/>
                    </a:cubicBezTo>
                    <a:close/>
                  </a:path>
                </a:pathLst>
              </a:custGeom>
              <a:solidFill>
                <a:srgbClr val="263238"/>
              </a:solid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230548CC-49CF-7A0E-8347-2A1B6F986976}"/>
                  </a:ext>
                </a:extLst>
              </p:cNvPr>
              <p:cNvSpPr/>
              <p:nvPr/>
            </p:nvSpPr>
            <p:spPr>
              <a:xfrm>
                <a:off x="8105640" y="2941304"/>
                <a:ext cx="100233" cy="138597"/>
              </a:xfrm>
              <a:custGeom>
                <a:avLst/>
                <a:gdLst>
                  <a:gd name="connsiteX0" fmla="*/ 0 w 100233"/>
                  <a:gd name="connsiteY0" fmla="*/ 811 h 138597"/>
                  <a:gd name="connsiteX1" fmla="*/ 762 w 100233"/>
                  <a:gd name="connsiteY1" fmla="*/ 49 h 138597"/>
                  <a:gd name="connsiteX2" fmla="*/ 100108 w 100233"/>
                  <a:gd name="connsiteY2" fmla="*/ 135685 h 138597"/>
                  <a:gd name="connsiteX3" fmla="*/ 98393 w 100233"/>
                  <a:gd name="connsiteY3" fmla="*/ 137686 h 138597"/>
                  <a:gd name="connsiteX4" fmla="*/ 0 w 100233"/>
                  <a:gd name="connsiteY4" fmla="*/ 811 h 138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3" h="138597">
                    <a:moveTo>
                      <a:pt x="0" y="811"/>
                    </a:moveTo>
                    <a:cubicBezTo>
                      <a:pt x="0" y="811"/>
                      <a:pt x="0" y="-236"/>
                      <a:pt x="762" y="49"/>
                    </a:cubicBezTo>
                    <a:cubicBezTo>
                      <a:pt x="49033" y="31930"/>
                      <a:pt x="84280" y="80050"/>
                      <a:pt x="100108" y="135685"/>
                    </a:cubicBezTo>
                    <a:cubicBezTo>
                      <a:pt x="100679" y="137686"/>
                      <a:pt x="99155" y="139876"/>
                      <a:pt x="98393" y="137686"/>
                    </a:cubicBezTo>
                    <a:cubicBezTo>
                      <a:pt x="85820" y="100443"/>
                      <a:pt x="36385" y="33006"/>
                      <a:pt x="0" y="811"/>
                    </a:cubicBezTo>
                    <a:close/>
                  </a:path>
                </a:pathLst>
              </a:custGeom>
              <a:solidFill>
                <a:srgbClr val="263238"/>
              </a:solid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20FA96ED-C652-BBBD-D281-8EBDFE8443E0}"/>
                  </a:ext>
                </a:extLst>
              </p:cNvPr>
              <p:cNvSpPr/>
              <p:nvPr/>
            </p:nvSpPr>
            <p:spPr>
              <a:xfrm>
                <a:off x="8066451" y="2987152"/>
                <a:ext cx="89009" cy="139661"/>
              </a:xfrm>
              <a:custGeom>
                <a:avLst/>
                <a:gdLst>
                  <a:gd name="connsiteX0" fmla="*/ 87195 w 89009"/>
                  <a:gd name="connsiteY0" fmla="*/ 138891 h 139661"/>
                  <a:gd name="connsiteX1" fmla="*/ 232 w 89009"/>
                  <a:gd name="connsiteY1" fmla="*/ 969 h 139661"/>
                  <a:gd name="connsiteX2" fmla="*/ 994 w 89009"/>
                  <a:gd name="connsiteY2" fmla="*/ 112 h 139661"/>
                  <a:gd name="connsiteX3" fmla="*/ 63192 w 89009"/>
                  <a:gd name="connsiteY3" fmla="*/ 66025 h 139661"/>
                  <a:gd name="connsiteX4" fmla="*/ 89005 w 89009"/>
                  <a:gd name="connsiteY4" fmla="*/ 138891 h 139661"/>
                  <a:gd name="connsiteX5" fmla="*/ 87195 w 89009"/>
                  <a:gd name="connsiteY5" fmla="*/ 138891 h 1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09" h="139661">
                    <a:moveTo>
                      <a:pt x="87195" y="138891"/>
                    </a:moveTo>
                    <a:cubicBezTo>
                      <a:pt x="71098" y="84694"/>
                      <a:pt x="39570" y="41070"/>
                      <a:pt x="232" y="969"/>
                    </a:cubicBezTo>
                    <a:cubicBezTo>
                      <a:pt x="-339" y="398"/>
                      <a:pt x="232" y="-269"/>
                      <a:pt x="994" y="112"/>
                    </a:cubicBezTo>
                    <a:cubicBezTo>
                      <a:pt x="25473" y="14495"/>
                      <a:pt x="47762" y="42689"/>
                      <a:pt x="63192" y="66025"/>
                    </a:cubicBezTo>
                    <a:cubicBezTo>
                      <a:pt x="78095" y="87599"/>
                      <a:pt x="87003" y="112745"/>
                      <a:pt x="89005" y="138891"/>
                    </a:cubicBezTo>
                    <a:cubicBezTo>
                      <a:pt x="89100" y="139558"/>
                      <a:pt x="87481" y="140225"/>
                      <a:pt x="87195" y="138891"/>
                    </a:cubicBezTo>
                    <a:close/>
                  </a:path>
                </a:pathLst>
              </a:custGeom>
              <a:solidFill>
                <a:srgbClr val="263238"/>
              </a:solid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D0D05BFD-37A9-952A-BE0C-51C169A9DFE5}"/>
                  </a:ext>
                </a:extLst>
              </p:cNvPr>
              <p:cNvSpPr/>
              <p:nvPr/>
            </p:nvSpPr>
            <p:spPr>
              <a:xfrm>
                <a:off x="8057158" y="3023459"/>
                <a:ext cx="209009" cy="154360"/>
              </a:xfrm>
              <a:custGeom>
                <a:avLst/>
                <a:gdLst>
                  <a:gd name="connsiteX0" fmla="*/ 195358 w 209009"/>
                  <a:gd name="connsiteY0" fmla="*/ 0 h 154360"/>
                  <a:gd name="connsiteX1" fmla="*/ 193262 w 209009"/>
                  <a:gd name="connsiteY1" fmla="*/ 2762 h 154360"/>
                  <a:gd name="connsiteX2" fmla="*/ 193262 w 209009"/>
                  <a:gd name="connsiteY2" fmla="*/ 69437 h 154360"/>
                  <a:gd name="connsiteX3" fmla="*/ 156686 w 209009"/>
                  <a:gd name="connsiteY3" fmla="*/ 58388 h 154360"/>
                  <a:gd name="connsiteX4" fmla="*/ 142875 w 209009"/>
                  <a:gd name="connsiteY4" fmla="*/ 40196 h 154360"/>
                  <a:gd name="connsiteX5" fmla="*/ 149447 w 209009"/>
                  <a:gd name="connsiteY5" fmla="*/ 62103 h 154360"/>
                  <a:gd name="connsiteX6" fmla="*/ 153734 w 209009"/>
                  <a:gd name="connsiteY6" fmla="*/ 92012 h 154360"/>
                  <a:gd name="connsiteX7" fmla="*/ 143447 w 209009"/>
                  <a:gd name="connsiteY7" fmla="*/ 117253 h 154360"/>
                  <a:gd name="connsiteX8" fmla="*/ 119539 w 209009"/>
                  <a:gd name="connsiteY8" fmla="*/ 118967 h 154360"/>
                  <a:gd name="connsiteX9" fmla="*/ 101156 w 209009"/>
                  <a:gd name="connsiteY9" fmla="*/ 96679 h 154360"/>
                  <a:gd name="connsiteX10" fmla="*/ 88964 w 209009"/>
                  <a:gd name="connsiteY10" fmla="*/ 72581 h 154360"/>
                  <a:gd name="connsiteX11" fmla="*/ 92678 w 209009"/>
                  <a:gd name="connsiteY11" fmla="*/ 99250 h 154360"/>
                  <a:gd name="connsiteX12" fmla="*/ 92678 w 209009"/>
                  <a:gd name="connsiteY12" fmla="*/ 121539 h 154360"/>
                  <a:gd name="connsiteX13" fmla="*/ 85058 w 209009"/>
                  <a:gd name="connsiteY13" fmla="*/ 140589 h 154360"/>
                  <a:gd name="connsiteX14" fmla="*/ 67818 w 209009"/>
                  <a:gd name="connsiteY14" fmla="*/ 146018 h 154360"/>
                  <a:gd name="connsiteX15" fmla="*/ 51340 w 209009"/>
                  <a:gd name="connsiteY15" fmla="*/ 132683 h 154360"/>
                  <a:gd name="connsiteX16" fmla="*/ 27051 w 209009"/>
                  <a:gd name="connsiteY16" fmla="*/ 92678 h 154360"/>
                  <a:gd name="connsiteX17" fmla="*/ 15335 w 209009"/>
                  <a:gd name="connsiteY17" fmla="*/ 72009 h 154360"/>
                  <a:gd name="connsiteX18" fmla="*/ 0 w 209009"/>
                  <a:gd name="connsiteY18" fmla="*/ 54007 h 154360"/>
                  <a:gd name="connsiteX19" fmla="*/ 13430 w 209009"/>
                  <a:gd name="connsiteY19" fmla="*/ 73057 h 154360"/>
                  <a:gd name="connsiteX20" fmla="*/ 23527 w 209009"/>
                  <a:gd name="connsiteY20" fmla="*/ 94393 h 154360"/>
                  <a:gd name="connsiteX21" fmla="*/ 46101 w 209009"/>
                  <a:gd name="connsiteY21" fmla="*/ 136589 h 154360"/>
                  <a:gd name="connsiteX22" fmla="*/ 65151 w 209009"/>
                  <a:gd name="connsiteY22" fmla="*/ 153162 h 154360"/>
                  <a:gd name="connsiteX23" fmla="*/ 90869 w 209009"/>
                  <a:gd name="connsiteY23" fmla="*/ 146114 h 154360"/>
                  <a:gd name="connsiteX24" fmla="*/ 100965 w 209009"/>
                  <a:gd name="connsiteY24" fmla="*/ 122301 h 154360"/>
                  <a:gd name="connsiteX25" fmla="*/ 100965 w 209009"/>
                  <a:gd name="connsiteY25" fmla="*/ 97346 h 154360"/>
                  <a:gd name="connsiteX26" fmla="*/ 92393 w 209009"/>
                  <a:gd name="connsiteY26" fmla="*/ 99917 h 154360"/>
                  <a:gd name="connsiteX27" fmla="*/ 113824 w 209009"/>
                  <a:gd name="connsiteY27" fmla="*/ 126492 h 154360"/>
                  <a:gd name="connsiteX28" fmla="*/ 131921 w 209009"/>
                  <a:gd name="connsiteY28" fmla="*/ 131254 h 154360"/>
                  <a:gd name="connsiteX29" fmla="*/ 148781 w 209009"/>
                  <a:gd name="connsiteY29" fmla="*/ 123730 h 154360"/>
                  <a:gd name="connsiteX30" fmla="*/ 161830 w 209009"/>
                  <a:gd name="connsiteY30" fmla="*/ 91821 h 154360"/>
                  <a:gd name="connsiteX31" fmla="*/ 156591 w 209009"/>
                  <a:gd name="connsiteY31" fmla="*/ 58960 h 154360"/>
                  <a:gd name="connsiteX32" fmla="*/ 149447 w 209009"/>
                  <a:gd name="connsiteY32" fmla="*/ 62675 h 154360"/>
                  <a:gd name="connsiteX33" fmla="*/ 197072 w 209009"/>
                  <a:gd name="connsiteY33" fmla="*/ 77343 h 154360"/>
                  <a:gd name="connsiteX34" fmla="*/ 195358 w 209009"/>
                  <a:gd name="connsiteY34" fmla="*/ 0 h 15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9009" h="154360">
                    <a:moveTo>
                      <a:pt x="195358" y="0"/>
                    </a:moveTo>
                    <a:cubicBezTo>
                      <a:pt x="196120" y="1905"/>
                      <a:pt x="192596" y="857"/>
                      <a:pt x="193262" y="2762"/>
                    </a:cubicBezTo>
                    <a:cubicBezTo>
                      <a:pt x="195929" y="10668"/>
                      <a:pt x="208407" y="59912"/>
                      <a:pt x="193262" y="69437"/>
                    </a:cubicBezTo>
                    <a:cubicBezTo>
                      <a:pt x="180880" y="77057"/>
                      <a:pt x="162116" y="65627"/>
                      <a:pt x="156686" y="58388"/>
                    </a:cubicBezTo>
                    <a:lnTo>
                      <a:pt x="142875" y="40196"/>
                    </a:lnTo>
                    <a:lnTo>
                      <a:pt x="149447" y="62103"/>
                    </a:lnTo>
                    <a:cubicBezTo>
                      <a:pt x="152527" y="71761"/>
                      <a:pt x="153975" y="81877"/>
                      <a:pt x="153734" y="92012"/>
                    </a:cubicBezTo>
                    <a:cubicBezTo>
                      <a:pt x="154057" y="101508"/>
                      <a:pt x="150316" y="110690"/>
                      <a:pt x="143447" y="117253"/>
                    </a:cubicBezTo>
                    <a:cubicBezTo>
                      <a:pt x="136880" y="123396"/>
                      <a:pt x="126914" y="124111"/>
                      <a:pt x="119539" y="118967"/>
                    </a:cubicBezTo>
                    <a:cubicBezTo>
                      <a:pt x="111629" y="113205"/>
                      <a:pt x="105306" y="105537"/>
                      <a:pt x="101156" y="96679"/>
                    </a:cubicBezTo>
                    <a:lnTo>
                      <a:pt x="88964" y="72581"/>
                    </a:lnTo>
                    <a:lnTo>
                      <a:pt x="92678" y="99250"/>
                    </a:lnTo>
                    <a:cubicBezTo>
                      <a:pt x="93583" y="106651"/>
                      <a:pt x="93583" y="114138"/>
                      <a:pt x="92678" y="121539"/>
                    </a:cubicBezTo>
                    <a:cubicBezTo>
                      <a:pt x="92056" y="128502"/>
                      <a:pt x="89406" y="135122"/>
                      <a:pt x="85058" y="140589"/>
                    </a:cubicBezTo>
                    <a:cubicBezTo>
                      <a:pt x="80836" y="145571"/>
                      <a:pt x="74130" y="147676"/>
                      <a:pt x="67818" y="146018"/>
                    </a:cubicBezTo>
                    <a:cubicBezTo>
                      <a:pt x="61152" y="143256"/>
                      <a:pt x="55429" y="138627"/>
                      <a:pt x="51340" y="132683"/>
                    </a:cubicBezTo>
                    <a:cubicBezTo>
                      <a:pt x="42194" y="120015"/>
                      <a:pt x="34072" y="106642"/>
                      <a:pt x="27051" y="92678"/>
                    </a:cubicBezTo>
                    <a:cubicBezTo>
                      <a:pt x="23241" y="85820"/>
                      <a:pt x="19431" y="78772"/>
                      <a:pt x="15335" y="72009"/>
                    </a:cubicBezTo>
                    <a:cubicBezTo>
                      <a:pt x="11507" y="65027"/>
                      <a:pt x="6288" y="58893"/>
                      <a:pt x="0" y="54007"/>
                    </a:cubicBezTo>
                    <a:cubicBezTo>
                      <a:pt x="5669" y="59426"/>
                      <a:pt x="10231" y="65894"/>
                      <a:pt x="13430" y="73057"/>
                    </a:cubicBezTo>
                    <a:cubicBezTo>
                      <a:pt x="16955" y="80010"/>
                      <a:pt x="20193" y="87249"/>
                      <a:pt x="23527" y="94393"/>
                    </a:cubicBezTo>
                    <a:cubicBezTo>
                      <a:pt x="29706" y="109138"/>
                      <a:pt x="37265" y="123263"/>
                      <a:pt x="46101" y="136589"/>
                    </a:cubicBezTo>
                    <a:cubicBezTo>
                      <a:pt x="50729" y="143828"/>
                      <a:pt x="57342" y="149581"/>
                      <a:pt x="65151" y="153162"/>
                    </a:cubicBezTo>
                    <a:cubicBezTo>
                      <a:pt x="74362" y="156172"/>
                      <a:pt x="84481" y="153400"/>
                      <a:pt x="90869" y="146114"/>
                    </a:cubicBezTo>
                    <a:cubicBezTo>
                      <a:pt x="96524" y="139351"/>
                      <a:pt x="100038" y="131064"/>
                      <a:pt x="100965" y="122301"/>
                    </a:cubicBezTo>
                    <a:cubicBezTo>
                      <a:pt x="102059" y="114014"/>
                      <a:pt x="102059" y="105632"/>
                      <a:pt x="100965" y="97346"/>
                    </a:cubicBezTo>
                    <a:lnTo>
                      <a:pt x="92393" y="99917"/>
                    </a:lnTo>
                    <a:cubicBezTo>
                      <a:pt x="97109" y="110490"/>
                      <a:pt x="104495" y="119644"/>
                      <a:pt x="113824" y="126492"/>
                    </a:cubicBezTo>
                    <a:cubicBezTo>
                      <a:pt x="119151" y="130064"/>
                      <a:pt x="125525" y="131740"/>
                      <a:pt x="131921" y="131254"/>
                    </a:cubicBezTo>
                    <a:cubicBezTo>
                      <a:pt x="138168" y="130492"/>
                      <a:pt x="144041" y="127873"/>
                      <a:pt x="148781" y="123730"/>
                    </a:cubicBezTo>
                    <a:cubicBezTo>
                      <a:pt x="157496" y="115453"/>
                      <a:pt x="162246" y="103832"/>
                      <a:pt x="161830" y="91821"/>
                    </a:cubicBezTo>
                    <a:cubicBezTo>
                      <a:pt x="161913" y="80648"/>
                      <a:pt x="160143" y="69552"/>
                      <a:pt x="156591" y="58960"/>
                    </a:cubicBezTo>
                    <a:lnTo>
                      <a:pt x="149447" y="62675"/>
                    </a:lnTo>
                    <a:cubicBezTo>
                      <a:pt x="156782" y="71628"/>
                      <a:pt x="176308" y="86678"/>
                      <a:pt x="197072" y="77343"/>
                    </a:cubicBezTo>
                    <a:cubicBezTo>
                      <a:pt x="222504" y="61627"/>
                      <a:pt x="200120" y="9239"/>
                      <a:pt x="195358" y="0"/>
                    </a:cubicBezTo>
                    <a:close/>
                  </a:path>
                </a:pathLst>
              </a:custGeom>
              <a:solidFill>
                <a:srgbClr val="263238"/>
              </a:solid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714AE47E-1D7B-1CEE-04B8-F5909B648076}"/>
                  </a:ext>
                </a:extLst>
              </p:cNvPr>
              <p:cNvSpPr/>
              <p:nvPr/>
            </p:nvSpPr>
            <p:spPr>
              <a:xfrm>
                <a:off x="8251563" y="2999552"/>
                <a:ext cx="40693" cy="40396"/>
              </a:xfrm>
              <a:custGeom>
                <a:avLst/>
                <a:gdLst>
                  <a:gd name="connsiteX0" fmla="*/ 0 w 40693"/>
                  <a:gd name="connsiteY0" fmla="*/ 23622 h 40396"/>
                  <a:gd name="connsiteX1" fmla="*/ 14764 w 40693"/>
                  <a:gd name="connsiteY1" fmla="*/ 32195 h 40396"/>
                  <a:gd name="connsiteX2" fmla="*/ 27718 w 40693"/>
                  <a:gd name="connsiteY2" fmla="*/ 30480 h 40396"/>
                  <a:gd name="connsiteX3" fmla="*/ 34576 w 40693"/>
                  <a:gd name="connsiteY3" fmla="*/ 17240 h 40396"/>
                  <a:gd name="connsiteX4" fmla="*/ 38005 w 40693"/>
                  <a:gd name="connsiteY4" fmla="*/ 0 h 40396"/>
                  <a:gd name="connsiteX5" fmla="*/ 40577 w 40693"/>
                  <a:gd name="connsiteY5" fmla="*/ 18193 h 40396"/>
                  <a:gd name="connsiteX6" fmla="*/ 32766 w 40693"/>
                  <a:gd name="connsiteY6" fmla="*/ 36481 h 40396"/>
                  <a:gd name="connsiteX7" fmla="*/ 12287 w 40693"/>
                  <a:gd name="connsiteY7" fmla="*/ 37719 h 40396"/>
                  <a:gd name="connsiteX8" fmla="*/ 0 w 40693"/>
                  <a:gd name="connsiteY8" fmla="*/ 23622 h 4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93" h="40396">
                    <a:moveTo>
                      <a:pt x="0" y="23622"/>
                    </a:moveTo>
                    <a:cubicBezTo>
                      <a:pt x="4458" y="27213"/>
                      <a:pt x="9436" y="30099"/>
                      <a:pt x="14764" y="32195"/>
                    </a:cubicBezTo>
                    <a:cubicBezTo>
                      <a:pt x="19069" y="34023"/>
                      <a:pt x="24032" y="33366"/>
                      <a:pt x="27718" y="30480"/>
                    </a:cubicBezTo>
                    <a:cubicBezTo>
                      <a:pt x="31271" y="26851"/>
                      <a:pt x="33661" y="22241"/>
                      <a:pt x="34576" y="17240"/>
                    </a:cubicBezTo>
                    <a:cubicBezTo>
                      <a:pt x="35909" y="11811"/>
                      <a:pt x="37052" y="6001"/>
                      <a:pt x="38005" y="0"/>
                    </a:cubicBezTo>
                    <a:cubicBezTo>
                      <a:pt x="40148" y="5810"/>
                      <a:pt x="41034" y="12011"/>
                      <a:pt x="40577" y="18193"/>
                    </a:cubicBezTo>
                    <a:cubicBezTo>
                      <a:pt x="40472" y="25079"/>
                      <a:pt x="37662" y="31642"/>
                      <a:pt x="32766" y="36481"/>
                    </a:cubicBezTo>
                    <a:cubicBezTo>
                      <a:pt x="26899" y="41205"/>
                      <a:pt x="18679" y="41701"/>
                      <a:pt x="12287" y="37719"/>
                    </a:cubicBezTo>
                    <a:cubicBezTo>
                      <a:pt x="6808" y="34433"/>
                      <a:pt x="2506" y="29499"/>
                      <a:pt x="0" y="23622"/>
                    </a:cubicBezTo>
                    <a:close/>
                  </a:path>
                </a:pathLst>
              </a:custGeom>
              <a:solidFill>
                <a:srgbClr val="263238"/>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F4C659FB-B486-B5A9-8F03-EEC01ABFF363}"/>
                  </a:ext>
                </a:extLst>
              </p:cNvPr>
              <p:cNvSpPr/>
              <p:nvPr/>
            </p:nvSpPr>
            <p:spPr>
              <a:xfrm>
                <a:off x="8014962" y="3103856"/>
                <a:ext cx="549973" cy="545395"/>
              </a:xfrm>
              <a:custGeom>
                <a:avLst/>
                <a:gdLst>
                  <a:gd name="connsiteX0" fmla="*/ 0 w 549973"/>
                  <a:gd name="connsiteY0" fmla="*/ 185732 h 545395"/>
                  <a:gd name="connsiteX1" fmla="*/ 294703 w 549973"/>
                  <a:gd name="connsiteY1" fmla="*/ 73147 h 545395"/>
                  <a:gd name="connsiteX2" fmla="*/ 318325 w 549973"/>
                  <a:gd name="connsiteY2" fmla="*/ 190971 h 545395"/>
                  <a:gd name="connsiteX3" fmla="*/ 483013 w 549973"/>
                  <a:gd name="connsiteY3" fmla="*/ 26188 h 545395"/>
                  <a:gd name="connsiteX4" fmla="*/ 517779 w 549973"/>
                  <a:gd name="connsiteY4" fmla="*/ 134869 h 545395"/>
                  <a:gd name="connsiteX5" fmla="*/ 228981 w 549973"/>
                  <a:gd name="connsiteY5" fmla="*/ 540824 h 545395"/>
                  <a:gd name="connsiteX6" fmla="*/ 109538 w 549973"/>
                  <a:gd name="connsiteY6" fmla="*/ 467196 h 545395"/>
                  <a:gd name="connsiteX7" fmla="*/ 0 w 549973"/>
                  <a:gd name="connsiteY7" fmla="*/ 185732 h 54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973" h="545395">
                    <a:moveTo>
                      <a:pt x="0" y="185732"/>
                    </a:moveTo>
                    <a:lnTo>
                      <a:pt x="294703" y="73147"/>
                    </a:lnTo>
                    <a:cubicBezTo>
                      <a:pt x="294703" y="73147"/>
                      <a:pt x="314801" y="190399"/>
                      <a:pt x="318325" y="190971"/>
                    </a:cubicBezTo>
                    <a:cubicBezTo>
                      <a:pt x="321850" y="191542"/>
                      <a:pt x="390239" y="103150"/>
                      <a:pt x="483013" y="26188"/>
                    </a:cubicBezTo>
                    <a:cubicBezTo>
                      <a:pt x="575786" y="-50774"/>
                      <a:pt x="556736" y="59050"/>
                      <a:pt x="517779" y="134869"/>
                    </a:cubicBezTo>
                    <a:cubicBezTo>
                      <a:pt x="478822" y="210688"/>
                      <a:pt x="297370" y="518155"/>
                      <a:pt x="228981" y="540824"/>
                    </a:cubicBezTo>
                    <a:cubicBezTo>
                      <a:pt x="160591" y="563494"/>
                      <a:pt x="124968" y="495961"/>
                      <a:pt x="109538" y="467196"/>
                    </a:cubicBezTo>
                    <a:cubicBezTo>
                      <a:pt x="88297" y="427477"/>
                      <a:pt x="0" y="185732"/>
                      <a:pt x="0" y="185732"/>
                    </a:cubicBezTo>
                    <a:close/>
                  </a:path>
                </a:pathLst>
              </a:custGeom>
              <a:solidFill>
                <a:srgbClr val="455A64"/>
              </a:solid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9F5B1910-FC95-B764-83C9-82E7B8658208}"/>
                  </a:ext>
                </a:extLst>
              </p:cNvPr>
              <p:cNvSpPr/>
              <p:nvPr/>
            </p:nvSpPr>
            <p:spPr>
              <a:xfrm>
                <a:off x="8110212" y="3103752"/>
                <a:ext cx="454629" cy="545513"/>
              </a:xfrm>
              <a:custGeom>
                <a:avLst/>
                <a:gdLst>
                  <a:gd name="connsiteX0" fmla="*/ 0 w 454629"/>
                  <a:gd name="connsiteY0" fmla="*/ 435200 h 545513"/>
                  <a:gd name="connsiteX1" fmla="*/ 14288 w 454629"/>
                  <a:gd name="connsiteY1" fmla="*/ 467204 h 545513"/>
                  <a:gd name="connsiteX2" fmla="*/ 133731 w 454629"/>
                  <a:gd name="connsiteY2" fmla="*/ 540928 h 545513"/>
                  <a:gd name="connsiteX3" fmla="*/ 422529 w 454629"/>
                  <a:gd name="connsiteY3" fmla="*/ 134972 h 545513"/>
                  <a:gd name="connsiteX4" fmla="*/ 436150 w 454629"/>
                  <a:gd name="connsiteY4" fmla="*/ 3 h 545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29" h="545513">
                    <a:moveTo>
                      <a:pt x="0" y="435200"/>
                    </a:moveTo>
                    <a:cubicBezTo>
                      <a:pt x="6001" y="449774"/>
                      <a:pt x="10954" y="461013"/>
                      <a:pt x="14288" y="467204"/>
                    </a:cubicBezTo>
                    <a:cubicBezTo>
                      <a:pt x="29718" y="495779"/>
                      <a:pt x="65341" y="563693"/>
                      <a:pt x="133731" y="540928"/>
                    </a:cubicBezTo>
                    <a:cubicBezTo>
                      <a:pt x="202120" y="518163"/>
                      <a:pt x="383667" y="210696"/>
                      <a:pt x="422529" y="134972"/>
                    </a:cubicBezTo>
                    <a:cubicBezTo>
                      <a:pt x="452247" y="77156"/>
                      <a:pt x="470154" y="-568"/>
                      <a:pt x="436150" y="3"/>
                    </a:cubicBezTo>
                    <a:close/>
                  </a:path>
                </a:pathLst>
              </a:custGeom>
              <a:solidFill>
                <a:srgbClr val="263238"/>
              </a:solid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A5434A42-7DDF-FA5D-B36E-D371790260AB}"/>
                  </a:ext>
                </a:extLst>
              </p:cNvPr>
              <p:cNvSpPr/>
              <p:nvPr/>
            </p:nvSpPr>
            <p:spPr>
              <a:xfrm>
                <a:off x="8052797" y="3238810"/>
                <a:ext cx="246897" cy="88020"/>
              </a:xfrm>
              <a:custGeom>
                <a:avLst/>
                <a:gdLst>
                  <a:gd name="connsiteX0" fmla="*/ 360 w 246897"/>
                  <a:gd name="connsiteY0" fmla="*/ 86402 h 88020"/>
                  <a:gd name="connsiteX1" fmla="*/ 122375 w 246897"/>
                  <a:gd name="connsiteY1" fmla="*/ 40872 h 88020"/>
                  <a:gd name="connsiteX2" fmla="*/ 182859 w 246897"/>
                  <a:gd name="connsiteY2" fmla="*/ 20584 h 88020"/>
                  <a:gd name="connsiteX3" fmla="*/ 246010 w 246897"/>
                  <a:gd name="connsiteY3" fmla="*/ 10 h 88020"/>
                  <a:gd name="connsiteX4" fmla="*/ 246886 w 246897"/>
                  <a:gd name="connsiteY4" fmla="*/ 629 h 88020"/>
                  <a:gd name="connsiteX5" fmla="*/ 246486 w 246897"/>
                  <a:gd name="connsiteY5" fmla="*/ 1439 h 88020"/>
                  <a:gd name="connsiteX6" fmla="*/ 184478 w 246897"/>
                  <a:gd name="connsiteY6" fmla="*/ 24966 h 88020"/>
                  <a:gd name="connsiteX7" fmla="*/ 123423 w 246897"/>
                  <a:gd name="connsiteY7" fmla="*/ 47445 h 88020"/>
                  <a:gd name="connsiteX8" fmla="*/ 741 w 246897"/>
                  <a:gd name="connsiteY8" fmla="*/ 88021 h 88020"/>
                  <a:gd name="connsiteX9" fmla="*/ 360 w 246897"/>
                  <a:gd name="connsiteY9" fmla="*/ 86402 h 8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97" h="88020">
                    <a:moveTo>
                      <a:pt x="360" y="86402"/>
                    </a:moveTo>
                    <a:cubicBezTo>
                      <a:pt x="9885" y="81258"/>
                      <a:pt x="102182" y="47730"/>
                      <a:pt x="122375" y="40872"/>
                    </a:cubicBezTo>
                    <a:lnTo>
                      <a:pt x="182859" y="20584"/>
                    </a:lnTo>
                    <a:cubicBezTo>
                      <a:pt x="203719" y="13535"/>
                      <a:pt x="224579" y="5344"/>
                      <a:pt x="246010" y="10"/>
                    </a:cubicBezTo>
                    <a:cubicBezTo>
                      <a:pt x="246429" y="-57"/>
                      <a:pt x="246820" y="220"/>
                      <a:pt x="246886" y="629"/>
                    </a:cubicBezTo>
                    <a:cubicBezTo>
                      <a:pt x="246943" y="962"/>
                      <a:pt x="246781" y="1286"/>
                      <a:pt x="246486" y="1439"/>
                    </a:cubicBezTo>
                    <a:cubicBezTo>
                      <a:pt x="226579" y="10964"/>
                      <a:pt x="205148" y="17441"/>
                      <a:pt x="184478" y="24966"/>
                    </a:cubicBezTo>
                    <a:lnTo>
                      <a:pt x="123423" y="47445"/>
                    </a:lnTo>
                    <a:cubicBezTo>
                      <a:pt x="103040" y="54779"/>
                      <a:pt x="11219" y="85545"/>
                      <a:pt x="741" y="88021"/>
                    </a:cubicBezTo>
                    <a:cubicBezTo>
                      <a:pt x="-116" y="88021"/>
                      <a:pt x="-211" y="87259"/>
                      <a:pt x="360" y="86402"/>
                    </a:cubicBezTo>
                    <a:close/>
                  </a:path>
                </a:pathLst>
              </a:custGeom>
              <a:solidFill>
                <a:srgbClr val="263238"/>
              </a:solid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679930BC-A655-0FF4-0201-92832596CA73}"/>
                  </a:ext>
                </a:extLst>
              </p:cNvPr>
              <p:cNvSpPr/>
              <p:nvPr/>
            </p:nvSpPr>
            <p:spPr>
              <a:xfrm>
                <a:off x="8330144" y="3296255"/>
                <a:ext cx="7928" cy="190500"/>
              </a:xfrm>
              <a:custGeom>
                <a:avLst/>
                <a:gdLst>
                  <a:gd name="connsiteX0" fmla="*/ 3048 w 7928"/>
                  <a:gd name="connsiteY0" fmla="*/ 0 h 190500"/>
                  <a:gd name="connsiteX1" fmla="*/ 6953 w 7928"/>
                  <a:gd name="connsiteY1" fmla="*/ 47625 h 190500"/>
                  <a:gd name="connsiteX2" fmla="*/ 7906 w 7928"/>
                  <a:gd name="connsiteY2" fmla="*/ 95250 h 190500"/>
                  <a:gd name="connsiteX3" fmla="*/ 6001 w 7928"/>
                  <a:gd name="connsiteY3" fmla="*/ 142875 h 190500"/>
                  <a:gd name="connsiteX4" fmla="*/ 0 w 7928"/>
                  <a:gd name="connsiteY4" fmla="*/ 190500 h 190500"/>
                  <a:gd name="connsiteX5" fmla="*/ 571 w 7928"/>
                  <a:gd name="connsiteY5" fmla="*/ 166497 h 190500"/>
                  <a:gd name="connsiteX6" fmla="*/ 571 w 7928"/>
                  <a:gd name="connsiteY6" fmla="*/ 142589 h 190500"/>
                  <a:gd name="connsiteX7" fmla="*/ 571 w 7928"/>
                  <a:gd name="connsiteY7" fmla="*/ 94964 h 190500"/>
                  <a:gd name="connsiteX8" fmla="*/ 571 w 7928"/>
                  <a:gd name="connsiteY8" fmla="*/ 47339 h 190500"/>
                  <a:gd name="connsiteX9" fmla="*/ 571 w 7928"/>
                  <a:gd name="connsiteY9" fmla="*/ 23336 h 190500"/>
                  <a:gd name="connsiteX10" fmla="*/ 3048 w 7928"/>
                  <a:gd name="connsiteY10"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8" h="190500">
                    <a:moveTo>
                      <a:pt x="3048" y="0"/>
                    </a:moveTo>
                    <a:cubicBezTo>
                      <a:pt x="5048" y="15907"/>
                      <a:pt x="6096" y="31909"/>
                      <a:pt x="6953" y="47625"/>
                    </a:cubicBezTo>
                    <a:cubicBezTo>
                      <a:pt x="7810" y="63341"/>
                      <a:pt x="8001" y="79629"/>
                      <a:pt x="7906" y="95250"/>
                    </a:cubicBezTo>
                    <a:cubicBezTo>
                      <a:pt x="7810" y="110871"/>
                      <a:pt x="7334" y="127254"/>
                      <a:pt x="6001" y="142875"/>
                    </a:cubicBezTo>
                    <a:cubicBezTo>
                      <a:pt x="4905" y="158848"/>
                      <a:pt x="2905" y="174755"/>
                      <a:pt x="0" y="190500"/>
                    </a:cubicBezTo>
                    <a:cubicBezTo>
                      <a:pt x="0" y="182499"/>
                      <a:pt x="571" y="174498"/>
                      <a:pt x="571" y="166497"/>
                    </a:cubicBezTo>
                    <a:cubicBezTo>
                      <a:pt x="571" y="158496"/>
                      <a:pt x="571" y="150590"/>
                      <a:pt x="571" y="142589"/>
                    </a:cubicBezTo>
                    <a:lnTo>
                      <a:pt x="571" y="94964"/>
                    </a:lnTo>
                    <a:lnTo>
                      <a:pt x="571" y="47339"/>
                    </a:lnTo>
                    <a:lnTo>
                      <a:pt x="571" y="23336"/>
                    </a:lnTo>
                    <a:cubicBezTo>
                      <a:pt x="2381" y="16002"/>
                      <a:pt x="2381" y="8001"/>
                      <a:pt x="3048" y="0"/>
                    </a:cubicBezTo>
                    <a:close/>
                  </a:path>
                </a:pathLst>
              </a:custGeom>
              <a:solidFill>
                <a:srgbClr val="263238"/>
              </a:solid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6F26BAE5-612A-304C-0775-A8AC99677115}"/>
                  </a:ext>
                </a:extLst>
              </p:cNvPr>
              <p:cNvSpPr/>
              <p:nvPr/>
            </p:nvSpPr>
            <p:spPr>
              <a:xfrm>
                <a:off x="8376115" y="3077828"/>
                <a:ext cx="501430" cy="557136"/>
              </a:xfrm>
              <a:custGeom>
                <a:avLst/>
                <a:gdLst>
                  <a:gd name="connsiteX0" fmla="*/ 25848 w 501430"/>
                  <a:gd name="connsiteY0" fmla="*/ 405498 h 557136"/>
                  <a:gd name="connsiteX1" fmla="*/ 3273 w 501430"/>
                  <a:gd name="connsiteY1" fmla="*/ 551136 h 557136"/>
                  <a:gd name="connsiteX2" fmla="*/ 501431 w 501430"/>
                  <a:gd name="connsiteY2" fmla="*/ 557136 h 557136"/>
                  <a:gd name="connsiteX3" fmla="*/ 347793 w 501430"/>
                  <a:gd name="connsiteY3" fmla="*/ 56407 h 557136"/>
                  <a:gd name="connsiteX4" fmla="*/ 163865 w 501430"/>
                  <a:gd name="connsiteY4" fmla="*/ 32404 h 557136"/>
                  <a:gd name="connsiteX5" fmla="*/ 3940 w 501430"/>
                  <a:gd name="connsiteY5" fmla="*/ 270529 h 557136"/>
                  <a:gd name="connsiteX6" fmla="*/ 25848 w 501430"/>
                  <a:gd name="connsiteY6" fmla="*/ 405498 h 5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30" h="557136">
                    <a:moveTo>
                      <a:pt x="25848" y="405498"/>
                    </a:moveTo>
                    <a:lnTo>
                      <a:pt x="3273" y="551136"/>
                    </a:lnTo>
                    <a:lnTo>
                      <a:pt x="501431" y="557136"/>
                    </a:lnTo>
                    <a:cubicBezTo>
                      <a:pt x="501431" y="557136"/>
                      <a:pt x="467808" y="199377"/>
                      <a:pt x="347793" y="56407"/>
                    </a:cubicBezTo>
                    <a:cubicBezTo>
                      <a:pt x="287785" y="-15126"/>
                      <a:pt x="213300" y="-13411"/>
                      <a:pt x="163865" y="32404"/>
                    </a:cubicBezTo>
                    <a:cubicBezTo>
                      <a:pt x="151292" y="43929"/>
                      <a:pt x="22323" y="199282"/>
                      <a:pt x="3940" y="270529"/>
                    </a:cubicBezTo>
                    <a:cubicBezTo>
                      <a:pt x="-12062" y="333966"/>
                      <a:pt x="25848" y="405498"/>
                      <a:pt x="25848" y="405498"/>
                    </a:cubicBezTo>
                    <a:close/>
                  </a:path>
                </a:pathLst>
              </a:custGeom>
              <a:solidFill>
                <a:srgbClr val="EBEBEB"/>
              </a:solid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8823BFEB-F177-C727-2F7C-78CFF6B0A48D}"/>
                  </a:ext>
                </a:extLst>
              </p:cNvPr>
              <p:cNvSpPr/>
              <p:nvPr/>
            </p:nvSpPr>
            <p:spPr>
              <a:xfrm>
                <a:off x="8418286" y="3473022"/>
                <a:ext cx="175820" cy="13042"/>
              </a:xfrm>
              <a:custGeom>
                <a:avLst/>
                <a:gdLst>
                  <a:gd name="connsiteX0" fmla="*/ 174844 w 175820"/>
                  <a:gd name="connsiteY0" fmla="*/ 2494 h 13042"/>
                  <a:gd name="connsiteX1" fmla="*/ 87595 w 175820"/>
                  <a:gd name="connsiteY1" fmla="*/ 970 h 13042"/>
                  <a:gd name="connsiteX2" fmla="*/ 44542 w 175820"/>
                  <a:gd name="connsiteY2" fmla="*/ 5732 h 13042"/>
                  <a:gd name="connsiteX3" fmla="*/ 23111 w 175820"/>
                  <a:gd name="connsiteY3" fmla="*/ 8209 h 13042"/>
                  <a:gd name="connsiteX4" fmla="*/ 536 w 175820"/>
                  <a:gd name="connsiteY4" fmla="*/ 8209 h 13042"/>
                  <a:gd name="connsiteX5" fmla="*/ 536 w 175820"/>
                  <a:gd name="connsiteY5" fmla="*/ 9257 h 13042"/>
                  <a:gd name="connsiteX6" fmla="*/ 21682 w 175820"/>
                  <a:gd name="connsiteY6" fmla="*/ 12686 h 13042"/>
                  <a:gd name="connsiteX7" fmla="*/ 42351 w 175820"/>
                  <a:gd name="connsiteY7" fmla="*/ 12686 h 13042"/>
                  <a:gd name="connsiteX8" fmla="*/ 86261 w 175820"/>
                  <a:gd name="connsiteY8" fmla="*/ 9161 h 13042"/>
                  <a:gd name="connsiteX9" fmla="*/ 174939 w 175820"/>
                  <a:gd name="connsiteY9" fmla="*/ 4970 h 13042"/>
                  <a:gd name="connsiteX10" fmla="*/ 174844 w 175820"/>
                  <a:gd name="connsiteY10" fmla="*/ 2494 h 1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820" h="13042">
                    <a:moveTo>
                      <a:pt x="174844" y="2494"/>
                    </a:moveTo>
                    <a:cubicBezTo>
                      <a:pt x="145840" y="-202"/>
                      <a:pt x="116675" y="-716"/>
                      <a:pt x="87595" y="970"/>
                    </a:cubicBezTo>
                    <a:cubicBezTo>
                      <a:pt x="73212" y="2018"/>
                      <a:pt x="59020" y="3732"/>
                      <a:pt x="44542" y="5732"/>
                    </a:cubicBezTo>
                    <a:cubicBezTo>
                      <a:pt x="37398" y="6685"/>
                      <a:pt x="30254" y="7447"/>
                      <a:pt x="23111" y="8209"/>
                    </a:cubicBezTo>
                    <a:cubicBezTo>
                      <a:pt x="15614" y="9114"/>
                      <a:pt x="8033" y="9114"/>
                      <a:pt x="536" y="8209"/>
                    </a:cubicBezTo>
                    <a:cubicBezTo>
                      <a:pt x="-130" y="8209"/>
                      <a:pt x="-226" y="9066"/>
                      <a:pt x="536" y="9257"/>
                    </a:cubicBezTo>
                    <a:cubicBezTo>
                      <a:pt x="7499" y="10866"/>
                      <a:pt x="14567" y="12019"/>
                      <a:pt x="21682" y="12686"/>
                    </a:cubicBezTo>
                    <a:cubicBezTo>
                      <a:pt x="28559" y="13162"/>
                      <a:pt x="35474" y="13162"/>
                      <a:pt x="42351" y="12686"/>
                    </a:cubicBezTo>
                    <a:cubicBezTo>
                      <a:pt x="57020" y="11828"/>
                      <a:pt x="71593" y="10209"/>
                      <a:pt x="86261" y="9161"/>
                    </a:cubicBezTo>
                    <a:cubicBezTo>
                      <a:pt x="115789" y="7066"/>
                      <a:pt x="145316" y="4970"/>
                      <a:pt x="174939" y="4970"/>
                    </a:cubicBezTo>
                    <a:cubicBezTo>
                      <a:pt x="176082" y="4875"/>
                      <a:pt x="176177" y="2589"/>
                      <a:pt x="174844" y="2494"/>
                    </a:cubicBezTo>
                    <a:close/>
                  </a:path>
                </a:pathLst>
              </a:custGeom>
              <a:solidFill>
                <a:srgbClr val="263238"/>
              </a:solid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10012935-4684-3BF5-2B05-08E17F5EF406}"/>
                  </a:ext>
                </a:extLst>
              </p:cNvPr>
              <p:cNvSpPr/>
              <p:nvPr/>
            </p:nvSpPr>
            <p:spPr>
              <a:xfrm>
                <a:off x="8516393" y="3491676"/>
                <a:ext cx="143399" cy="24034"/>
              </a:xfrm>
              <a:custGeom>
                <a:avLst/>
                <a:gdLst>
                  <a:gd name="connsiteX0" fmla="*/ 142649 w 143399"/>
                  <a:gd name="connsiteY0" fmla="*/ 21844 h 24034"/>
                  <a:gd name="connsiteX1" fmla="*/ 72450 w 143399"/>
                  <a:gd name="connsiteY1" fmla="*/ 5652 h 24034"/>
                  <a:gd name="connsiteX2" fmla="*/ 36827 w 143399"/>
                  <a:gd name="connsiteY2" fmla="*/ 1270 h 24034"/>
                  <a:gd name="connsiteX3" fmla="*/ 19586 w 143399"/>
                  <a:gd name="connsiteY3" fmla="*/ 127 h 24034"/>
                  <a:gd name="connsiteX4" fmla="*/ 536 w 143399"/>
                  <a:gd name="connsiteY4" fmla="*/ 127 h 24034"/>
                  <a:gd name="connsiteX5" fmla="*/ 536 w 143399"/>
                  <a:gd name="connsiteY5" fmla="*/ 1080 h 24034"/>
                  <a:gd name="connsiteX6" fmla="*/ 18158 w 143399"/>
                  <a:gd name="connsiteY6" fmla="*/ 4223 h 24034"/>
                  <a:gd name="connsiteX7" fmla="*/ 35874 w 143399"/>
                  <a:gd name="connsiteY7" fmla="*/ 6890 h 24034"/>
                  <a:gd name="connsiteX8" fmla="*/ 71402 w 143399"/>
                  <a:gd name="connsiteY8" fmla="*/ 12510 h 24034"/>
                  <a:gd name="connsiteX9" fmla="*/ 142268 w 143399"/>
                  <a:gd name="connsiteY9" fmla="*/ 24035 h 24034"/>
                  <a:gd name="connsiteX10" fmla="*/ 142649 w 143399"/>
                  <a:gd name="connsiteY10" fmla="*/ 21844 h 2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399" h="24034">
                    <a:moveTo>
                      <a:pt x="142649" y="21844"/>
                    </a:moveTo>
                    <a:cubicBezTo>
                      <a:pt x="119580" y="15110"/>
                      <a:pt x="96139" y="9709"/>
                      <a:pt x="72450" y="5652"/>
                    </a:cubicBezTo>
                    <a:cubicBezTo>
                      <a:pt x="60639" y="3651"/>
                      <a:pt x="48733" y="2318"/>
                      <a:pt x="36827" y="1270"/>
                    </a:cubicBezTo>
                    <a:cubicBezTo>
                      <a:pt x="31112" y="794"/>
                      <a:pt x="25301" y="413"/>
                      <a:pt x="19586" y="127"/>
                    </a:cubicBezTo>
                    <a:cubicBezTo>
                      <a:pt x="13871" y="-159"/>
                      <a:pt x="6918" y="127"/>
                      <a:pt x="536" y="127"/>
                    </a:cubicBezTo>
                    <a:cubicBezTo>
                      <a:pt x="-130" y="127"/>
                      <a:pt x="-226" y="1080"/>
                      <a:pt x="536" y="1080"/>
                    </a:cubicBezTo>
                    <a:cubicBezTo>
                      <a:pt x="6442" y="1651"/>
                      <a:pt x="12252" y="3270"/>
                      <a:pt x="18158" y="4223"/>
                    </a:cubicBezTo>
                    <a:lnTo>
                      <a:pt x="35874" y="6890"/>
                    </a:lnTo>
                    <a:cubicBezTo>
                      <a:pt x="47685" y="8795"/>
                      <a:pt x="59496" y="10795"/>
                      <a:pt x="71402" y="12510"/>
                    </a:cubicBezTo>
                    <a:cubicBezTo>
                      <a:pt x="95120" y="16034"/>
                      <a:pt x="119027" y="19653"/>
                      <a:pt x="142268" y="24035"/>
                    </a:cubicBezTo>
                    <a:cubicBezTo>
                      <a:pt x="143602" y="24035"/>
                      <a:pt x="143792" y="22225"/>
                      <a:pt x="142649" y="21844"/>
                    </a:cubicBezTo>
                    <a:close/>
                  </a:path>
                </a:pathLst>
              </a:custGeom>
              <a:solidFill>
                <a:srgbClr val="263238"/>
              </a:solid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772EC7D-EEF4-FC28-D3A3-3B789C280CE5}"/>
                  </a:ext>
                </a:extLst>
              </p:cNvPr>
              <p:cNvSpPr/>
              <p:nvPr/>
            </p:nvSpPr>
            <p:spPr>
              <a:xfrm>
                <a:off x="8593808" y="3082705"/>
                <a:ext cx="346317" cy="721995"/>
              </a:xfrm>
              <a:custGeom>
                <a:avLst/>
                <a:gdLst>
                  <a:gd name="connsiteX0" fmla="*/ 57138 w 346317"/>
                  <a:gd name="connsiteY0" fmla="*/ 0 h 721995"/>
                  <a:gd name="connsiteX1" fmla="*/ 1227 w 346317"/>
                  <a:gd name="connsiteY1" fmla="*/ 336899 h 721995"/>
                  <a:gd name="connsiteX2" fmla="*/ 274 w 346317"/>
                  <a:gd name="connsiteY2" fmla="*/ 721995 h 721995"/>
                  <a:gd name="connsiteX3" fmla="*/ 346317 w 346317"/>
                  <a:gd name="connsiteY3" fmla="*/ 657606 h 721995"/>
                  <a:gd name="connsiteX4" fmla="*/ 201919 w 346317"/>
                  <a:gd name="connsiteY4" fmla="*/ 160782 h 721995"/>
                  <a:gd name="connsiteX5" fmla="*/ 57138 w 346317"/>
                  <a:gd name="connsiteY5" fmla="*/ 0 h 72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317" h="721995">
                    <a:moveTo>
                      <a:pt x="57138" y="0"/>
                    </a:moveTo>
                    <a:cubicBezTo>
                      <a:pt x="57138" y="0"/>
                      <a:pt x="3227" y="278702"/>
                      <a:pt x="1227" y="336899"/>
                    </a:cubicBezTo>
                    <a:cubicBezTo>
                      <a:pt x="-773" y="395097"/>
                      <a:pt x="274" y="721995"/>
                      <a:pt x="274" y="721995"/>
                    </a:cubicBezTo>
                    <a:lnTo>
                      <a:pt x="346317" y="657606"/>
                    </a:lnTo>
                    <a:cubicBezTo>
                      <a:pt x="346317" y="657606"/>
                      <a:pt x="262021" y="306991"/>
                      <a:pt x="201919" y="160782"/>
                    </a:cubicBezTo>
                    <a:cubicBezTo>
                      <a:pt x="141816" y="14573"/>
                      <a:pt x="57138" y="0"/>
                      <a:pt x="57138" y="0"/>
                    </a:cubicBezTo>
                    <a:close/>
                  </a:path>
                </a:pathLst>
              </a:custGeom>
              <a:solidFill>
                <a:srgbClr val="455A64"/>
              </a:solid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64F2AC2C-0F7C-E715-8EFC-1AC6FEF46169}"/>
                  </a:ext>
                </a:extLst>
              </p:cNvPr>
              <p:cNvSpPr/>
              <p:nvPr/>
            </p:nvSpPr>
            <p:spPr>
              <a:xfrm>
                <a:off x="8593892" y="3082895"/>
                <a:ext cx="90582" cy="529590"/>
              </a:xfrm>
              <a:custGeom>
                <a:avLst/>
                <a:gdLst>
                  <a:gd name="connsiteX0" fmla="*/ 47530 w 90582"/>
                  <a:gd name="connsiteY0" fmla="*/ 192405 h 529590"/>
                  <a:gd name="connsiteX1" fmla="*/ 68771 w 90582"/>
                  <a:gd name="connsiteY1" fmla="*/ 259842 h 529590"/>
                  <a:gd name="connsiteX2" fmla="*/ 0 w 90582"/>
                  <a:gd name="connsiteY2" fmla="*/ 529590 h 529590"/>
                  <a:gd name="connsiteX3" fmla="*/ 1143 w 90582"/>
                  <a:gd name="connsiteY3" fmla="*/ 336709 h 529590"/>
                  <a:gd name="connsiteX4" fmla="*/ 57055 w 90582"/>
                  <a:gd name="connsiteY4" fmla="*/ 0 h 529590"/>
                  <a:gd name="connsiteX5" fmla="*/ 57055 w 90582"/>
                  <a:gd name="connsiteY5" fmla="*/ 0 h 529590"/>
                  <a:gd name="connsiteX6" fmla="*/ 90583 w 90582"/>
                  <a:gd name="connsiteY6" fmla="*/ 161925 h 5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82" h="529590">
                    <a:moveTo>
                      <a:pt x="47530" y="192405"/>
                    </a:moveTo>
                    <a:lnTo>
                      <a:pt x="68771" y="259842"/>
                    </a:lnTo>
                    <a:lnTo>
                      <a:pt x="0" y="529590"/>
                    </a:lnTo>
                    <a:cubicBezTo>
                      <a:pt x="0" y="447104"/>
                      <a:pt x="0" y="363474"/>
                      <a:pt x="1143" y="336709"/>
                    </a:cubicBezTo>
                    <a:cubicBezTo>
                      <a:pt x="3238" y="279559"/>
                      <a:pt x="55531" y="8382"/>
                      <a:pt x="57055" y="0"/>
                    </a:cubicBezTo>
                    <a:lnTo>
                      <a:pt x="57055" y="0"/>
                    </a:lnTo>
                    <a:lnTo>
                      <a:pt x="90583" y="161925"/>
                    </a:lnTo>
                    <a:close/>
                  </a:path>
                </a:pathLst>
              </a:custGeom>
              <a:solidFill>
                <a:srgbClr val="37474F"/>
              </a:solid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2BFE003D-806E-7D23-B2DE-2AD744FDF559}"/>
                  </a:ext>
                </a:extLst>
              </p:cNvPr>
              <p:cNvSpPr/>
              <p:nvPr/>
            </p:nvSpPr>
            <p:spPr>
              <a:xfrm>
                <a:off x="8324620" y="3094802"/>
                <a:ext cx="234029" cy="710279"/>
              </a:xfrm>
              <a:custGeom>
                <a:avLst/>
                <a:gdLst>
                  <a:gd name="connsiteX0" fmla="*/ 234029 w 234029"/>
                  <a:gd name="connsiteY0" fmla="*/ 0 h 710279"/>
                  <a:gd name="connsiteX1" fmla="*/ 115157 w 234029"/>
                  <a:gd name="connsiteY1" fmla="*/ 278892 h 710279"/>
                  <a:gd name="connsiteX2" fmla="*/ 72485 w 234029"/>
                  <a:gd name="connsiteY2" fmla="*/ 710279 h 710279"/>
                  <a:gd name="connsiteX3" fmla="*/ 0 w 234029"/>
                  <a:gd name="connsiteY3" fmla="*/ 691229 h 710279"/>
                  <a:gd name="connsiteX4" fmla="*/ 77343 w 234029"/>
                  <a:gd name="connsiteY4" fmla="*/ 388906 h 710279"/>
                  <a:gd name="connsiteX5" fmla="*/ 51435 w 234029"/>
                  <a:gd name="connsiteY5" fmla="*/ 266033 h 710279"/>
                  <a:gd name="connsiteX6" fmla="*/ 234029 w 234029"/>
                  <a:gd name="connsiteY6" fmla="*/ 0 h 71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029" h="710279">
                    <a:moveTo>
                      <a:pt x="234029" y="0"/>
                    </a:moveTo>
                    <a:cubicBezTo>
                      <a:pt x="234029" y="0"/>
                      <a:pt x="118015" y="226790"/>
                      <a:pt x="115157" y="278892"/>
                    </a:cubicBezTo>
                    <a:cubicBezTo>
                      <a:pt x="112300" y="330994"/>
                      <a:pt x="72485" y="710279"/>
                      <a:pt x="72485" y="710279"/>
                    </a:cubicBezTo>
                    <a:lnTo>
                      <a:pt x="0" y="691229"/>
                    </a:lnTo>
                    <a:lnTo>
                      <a:pt x="77343" y="388906"/>
                    </a:lnTo>
                    <a:cubicBezTo>
                      <a:pt x="77343" y="388906"/>
                      <a:pt x="40958" y="325946"/>
                      <a:pt x="51435" y="266033"/>
                    </a:cubicBezTo>
                    <a:cubicBezTo>
                      <a:pt x="64103" y="194215"/>
                      <a:pt x="199549" y="11239"/>
                      <a:pt x="234029" y="0"/>
                    </a:cubicBezTo>
                    <a:close/>
                  </a:path>
                </a:pathLst>
              </a:custGeom>
              <a:solidFill>
                <a:srgbClr val="455A64"/>
              </a:solid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BEFC13DB-A0ED-775C-6AE0-29AE31275778}"/>
                  </a:ext>
                </a:extLst>
              </p:cNvPr>
              <p:cNvSpPr/>
              <p:nvPr/>
            </p:nvSpPr>
            <p:spPr>
              <a:xfrm>
                <a:off x="8418251" y="3094992"/>
                <a:ext cx="140303" cy="495395"/>
              </a:xfrm>
              <a:custGeom>
                <a:avLst/>
                <a:gdLst>
                  <a:gd name="connsiteX0" fmla="*/ 140303 w 140303"/>
                  <a:gd name="connsiteY0" fmla="*/ 0 h 495395"/>
                  <a:gd name="connsiteX1" fmla="*/ 21527 w 140303"/>
                  <a:gd name="connsiteY1" fmla="*/ 278321 h 495395"/>
                  <a:gd name="connsiteX2" fmla="*/ 952 w 140303"/>
                  <a:gd name="connsiteY2" fmla="*/ 495395 h 495395"/>
                  <a:gd name="connsiteX3" fmla="*/ 0 w 140303"/>
                  <a:gd name="connsiteY3" fmla="*/ 225457 h 495395"/>
                  <a:gd name="connsiteX4" fmla="*/ 49340 w 140303"/>
                  <a:gd name="connsiteY4" fmla="*/ 165925 h 495395"/>
                  <a:gd name="connsiteX5" fmla="*/ 26860 w 140303"/>
                  <a:gd name="connsiteY5" fmla="*/ 142399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03" h="495395">
                    <a:moveTo>
                      <a:pt x="140303" y="0"/>
                    </a:moveTo>
                    <a:cubicBezTo>
                      <a:pt x="136779" y="6858"/>
                      <a:pt x="24384" y="227362"/>
                      <a:pt x="21527" y="278321"/>
                    </a:cubicBezTo>
                    <a:cubicBezTo>
                      <a:pt x="20193" y="302609"/>
                      <a:pt x="10668" y="399478"/>
                      <a:pt x="952" y="495395"/>
                    </a:cubicBezTo>
                    <a:lnTo>
                      <a:pt x="0" y="225457"/>
                    </a:lnTo>
                    <a:lnTo>
                      <a:pt x="49340" y="165925"/>
                    </a:lnTo>
                    <a:lnTo>
                      <a:pt x="26860" y="142399"/>
                    </a:lnTo>
                    <a:close/>
                  </a:path>
                </a:pathLst>
              </a:custGeom>
              <a:solidFill>
                <a:srgbClr val="37474F"/>
              </a:solid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603B9341-3638-7049-7B74-6CFD711049FF}"/>
                  </a:ext>
                </a:extLst>
              </p:cNvPr>
              <p:cNvSpPr/>
              <p:nvPr/>
            </p:nvSpPr>
            <p:spPr>
              <a:xfrm>
                <a:off x="8338105" y="3135503"/>
                <a:ext cx="457635" cy="745705"/>
              </a:xfrm>
              <a:custGeom>
                <a:avLst/>
                <a:gdLst>
                  <a:gd name="connsiteX0" fmla="*/ 408758 w 457635"/>
                  <a:gd name="connsiteY0" fmla="*/ 65502 h 745705"/>
                  <a:gd name="connsiteX1" fmla="*/ 437333 w 457635"/>
                  <a:gd name="connsiteY1" fmla="*/ 538513 h 745705"/>
                  <a:gd name="connsiteX2" fmla="*/ 61286 w 457635"/>
                  <a:gd name="connsiteY2" fmla="*/ 745492 h 745705"/>
                  <a:gd name="connsiteX3" fmla="*/ 11089 w 457635"/>
                  <a:gd name="connsiteY3" fmla="*/ 485840 h 745705"/>
                  <a:gd name="connsiteX4" fmla="*/ 279027 w 457635"/>
                  <a:gd name="connsiteY4" fmla="*/ 370397 h 745705"/>
                  <a:gd name="connsiteX5" fmla="*/ 317889 w 457635"/>
                  <a:gd name="connsiteY5" fmla="*/ 94839 h 745705"/>
                  <a:gd name="connsiteX6" fmla="*/ 408758 w 457635"/>
                  <a:gd name="connsiteY6" fmla="*/ 65502 h 7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35" h="745705">
                    <a:moveTo>
                      <a:pt x="408758" y="65502"/>
                    </a:moveTo>
                    <a:cubicBezTo>
                      <a:pt x="460478" y="265527"/>
                      <a:pt x="473051" y="495746"/>
                      <a:pt x="437333" y="538513"/>
                    </a:cubicBezTo>
                    <a:cubicBezTo>
                      <a:pt x="397804" y="585472"/>
                      <a:pt x="183110" y="712726"/>
                      <a:pt x="61286" y="745492"/>
                    </a:cubicBezTo>
                    <a:cubicBezTo>
                      <a:pt x="29186" y="754159"/>
                      <a:pt x="-22915" y="496508"/>
                      <a:pt x="11089" y="485840"/>
                    </a:cubicBezTo>
                    <a:cubicBezTo>
                      <a:pt x="76430" y="465361"/>
                      <a:pt x="258167" y="397734"/>
                      <a:pt x="279027" y="370397"/>
                    </a:cubicBezTo>
                    <a:cubicBezTo>
                      <a:pt x="298077" y="345061"/>
                      <a:pt x="292362" y="237047"/>
                      <a:pt x="317889" y="94839"/>
                    </a:cubicBezTo>
                    <a:cubicBezTo>
                      <a:pt x="337320" y="-14222"/>
                      <a:pt x="382564" y="-36130"/>
                      <a:pt x="408758" y="65502"/>
                    </a:cubicBezTo>
                    <a:close/>
                  </a:path>
                </a:pathLst>
              </a:custGeom>
              <a:solidFill>
                <a:srgbClr val="F7A9A0"/>
              </a:solid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D7908A59-9196-F764-D7B7-79CE86F204BB}"/>
                  </a:ext>
                </a:extLst>
              </p:cNvPr>
              <p:cNvSpPr/>
              <p:nvPr/>
            </p:nvSpPr>
            <p:spPr>
              <a:xfrm>
                <a:off x="8032413" y="3600239"/>
                <a:ext cx="366691" cy="339642"/>
              </a:xfrm>
              <a:custGeom>
                <a:avLst/>
                <a:gdLst>
                  <a:gd name="connsiteX0" fmla="*/ 932 w 366691"/>
                  <a:gd name="connsiteY0" fmla="*/ 72730 h 339642"/>
                  <a:gd name="connsiteX1" fmla="*/ 18172 w 366691"/>
                  <a:gd name="connsiteY1" fmla="*/ 114640 h 339642"/>
                  <a:gd name="connsiteX2" fmla="*/ 170 w 366691"/>
                  <a:gd name="connsiteY2" fmla="*/ 150359 h 339642"/>
                  <a:gd name="connsiteX3" fmla="*/ 35603 w 366691"/>
                  <a:gd name="connsiteY3" fmla="*/ 187887 h 339642"/>
                  <a:gd name="connsiteX4" fmla="*/ 22649 w 366691"/>
                  <a:gd name="connsiteY4" fmla="*/ 228559 h 339642"/>
                  <a:gd name="connsiteX5" fmla="*/ 58939 w 366691"/>
                  <a:gd name="connsiteY5" fmla="*/ 270660 h 339642"/>
                  <a:gd name="connsiteX6" fmla="*/ 70084 w 366691"/>
                  <a:gd name="connsiteY6" fmla="*/ 313617 h 339642"/>
                  <a:gd name="connsiteX7" fmla="*/ 196480 w 366691"/>
                  <a:gd name="connsiteY7" fmla="*/ 337049 h 339642"/>
                  <a:gd name="connsiteX8" fmla="*/ 366692 w 366691"/>
                  <a:gd name="connsiteY8" fmla="*/ 280756 h 339642"/>
                  <a:gd name="connsiteX9" fmla="*/ 347642 w 366691"/>
                  <a:gd name="connsiteY9" fmla="*/ 26915 h 339642"/>
                  <a:gd name="connsiteX10" fmla="*/ 120566 w 366691"/>
                  <a:gd name="connsiteY10" fmla="*/ 2055 h 339642"/>
                  <a:gd name="connsiteX11" fmla="*/ 932 w 366691"/>
                  <a:gd name="connsiteY11" fmla="*/ 72730 h 33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691" h="339642">
                    <a:moveTo>
                      <a:pt x="932" y="72730"/>
                    </a:moveTo>
                    <a:cubicBezTo>
                      <a:pt x="-2636" y="88932"/>
                      <a:pt x="4238" y="105639"/>
                      <a:pt x="18172" y="114640"/>
                    </a:cubicBezTo>
                    <a:cubicBezTo>
                      <a:pt x="8193" y="124089"/>
                      <a:pt x="1825" y="136719"/>
                      <a:pt x="170" y="150359"/>
                    </a:cubicBezTo>
                    <a:cubicBezTo>
                      <a:pt x="-1544" y="174552"/>
                      <a:pt x="35603" y="187887"/>
                      <a:pt x="35603" y="187887"/>
                    </a:cubicBezTo>
                    <a:cubicBezTo>
                      <a:pt x="27273" y="199822"/>
                      <a:pt x="22758" y="214005"/>
                      <a:pt x="22649" y="228559"/>
                    </a:cubicBezTo>
                    <a:cubicBezTo>
                      <a:pt x="23316" y="251895"/>
                      <a:pt x="58939" y="270660"/>
                      <a:pt x="58939" y="270660"/>
                    </a:cubicBezTo>
                    <a:cubicBezTo>
                      <a:pt x="57370" y="285852"/>
                      <a:pt x="61325" y="301101"/>
                      <a:pt x="70084" y="313617"/>
                    </a:cubicBezTo>
                    <a:cubicBezTo>
                      <a:pt x="94848" y="346098"/>
                      <a:pt x="156952" y="340287"/>
                      <a:pt x="196480" y="337049"/>
                    </a:cubicBezTo>
                    <a:cubicBezTo>
                      <a:pt x="236009" y="333810"/>
                      <a:pt x="344975" y="287519"/>
                      <a:pt x="366692" y="280756"/>
                    </a:cubicBezTo>
                    <a:lnTo>
                      <a:pt x="347642" y="26915"/>
                    </a:lnTo>
                    <a:cubicBezTo>
                      <a:pt x="347642" y="26915"/>
                      <a:pt x="166762" y="-8804"/>
                      <a:pt x="120566" y="2055"/>
                    </a:cubicBezTo>
                    <a:cubicBezTo>
                      <a:pt x="81894" y="10437"/>
                      <a:pt x="8743" y="42822"/>
                      <a:pt x="932" y="72730"/>
                    </a:cubicBezTo>
                    <a:close/>
                  </a:path>
                </a:pathLst>
              </a:custGeom>
              <a:solidFill>
                <a:srgbClr val="F7A9A0"/>
              </a:solid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7AF6B2DA-7DAF-D320-8B60-217EBD1427E3}"/>
                  </a:ext>
                </a:extLst>
              </p:cNvPr>
              <p:cNvSpPr/>
              <p:nvPr/>
            </p:nvSpPr>
            <p:spPr>
              <a:xfrm>
                <a:off x="8051517" y="3675731"/>
                <a:ext cx="124575" cy="36861"/>
              </a:xfrm>
              <a:custGeom>
                <a:avLst/>
                <a:gdLst>
                  <a:gd name="connsiteX0" fmla="*/ 497 w 124575"/>
                  <a:gd name="connsiteY0" fmla="*/ 34957 h 36861"/>
                  <a:gd name="connsiteX1" fmla="*/ 123751 w 124575"/>
                  <a:gd name="connsiteY1" fmla="*/ 0 h 36861"/>
                  <a:gd name="connsiteX2" fmla="*/ 123751 w 124575"/>
                  <a:gd name="connsiteY2" fmla="*/ 1429 h 36861"/>
                  <a:gd name="connsiteX3" fmla="*/ 783 w 124575"/>
                  <a:gd name="connsiteY3" fmla="*/ 36862 h 36861"/>
                  <a:gd name="connsiteX4" fmla="*/ 34 w 124575"/>
                  <a:gd name="connsiteY4" fmla="*/ 35585 h 36861"/>
                  <a:gd name="connsiteX5" fmla="*/ 497 w 124575"/>
                  <a:gd name="connsiteY5" fmla="*/ 34957 h 3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5" h="36861">
                    <a:moveTo>
                      <a:pt x="497" y="34957"/>
                    </a:moveTo>
                    <a:cubicBezTo>
                      <a:pt x="39359" y="15907"/>
                      <a:pt x="81841" y="9049"/>
                      <a:pt x="123751" y="0"/>
                    </a:cubicBezTo>
                    <a:cubicBezTo>
                      <a:pt x="124703" y="0"/>
                      <a:pt x="124989" y="1238"/>
                      <a:pt x="123751" y="1429"/>
                    </a:cubicBezTo>
                    <a:cubicBezTo>
                      <a:pt x="81841" y="10001"/>
                      <a:pt x="42217" y="26670"/>
                      <a:pt x="783" y="36862"/>
                    </a:cubicBezTo>
                    <a:cubicBezTo>
                      <a:pt x="223" y="36719"/>
                      <a:pt x="-112" y="36147"/>
                      <a:pt x="34" y="35585"/>
                    </a:cubicBezTo>
                    <a:cubicBezTo>
                      <a:pt x="103" y="35319"/>
                      <a:pt x="269" y="35100"/>
                      <a:pt x="497" y="34957"/>
                    </a:cubicBezTo>
                    <a:close/>
                  </a:path>
                </a:pathLst>
              </a:custGeom>
              <a:solidFill>
                <a:srgbClr val="263238"/>
              </a:solid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6DD849D4-E911-111B-7EBD-401612CC0F76}"/>
                  </a:ext>
                </a:extLst>
              </p:cNvPr>
              <p:cNvSpPr/>
              <p:nvPr/>
            </p:nvSpPr>
            <p:spPr>
              <a:xfrm>
                <a:off x="8067486" y="3766790"/>
                <a:ext cx="124194" cy="20859"/>
              </a:xfrm>
              <a:custGeom>
                <a:avLst/>
                <a:gdLst>
                  <a:gd name="connsiteX0" fmla="*/ 1102 w 124194"/>
                  <a:gd name="connsiteY0" fmla="*/ 17907 h 20859"/>
                  <a:gd name="connsiteX1" fmla="*/ 29677 w 124194"/>
                  <a:gd name="connsiteY1" fmla="*/ 11144 h 20859"/>
                  <a:gd name="connsiteX2" fmla="*/ 60728 w 124194"/>
                  <a:gd name="connsiteY2" fmla="*/ 6572 h 20859"/>
                  <a:gd name="connsiteX3" fmla="*/ 123403 w 124194"/>
                  <a:gd name="connsiteY3" fmla="*/ 0 h 20859"/>
                  <a:gd name="connsiteX4" fmla="*/ 123403 w 124194"/>
                  <a:gd name="connsiteY4" fmla="*/ 1429 h 20859"/>
                  <a:gd name="connsiteX5" fmla="*/ 61395 w 124194"/>
                  <a:gd name="connsiteY5" fmla="*/ 10954 h 20859"/>
                  <a:gd name="connsiteX6" fmla="*/ 30534 w 124194"/>
                  <a:gd name="connsiteY6" fmla="*/ 16573 h 20859"/>
                  <a:gd name="connsiteX7" fmla="*/ 1197 w 124194"/>
                  <a:gd name="connsiteY7" fmla="*/ 20860 h 20859"/>
                  <a:gd name="connsiteX8" fmla="*/ 36 w 124194"/>
                  <a:gd name="connsiteY8" fmla="*/ 19040 h 20859"/>
                  <a:gd name="connsiteX9" fmla="*/ 1102 w 124194"/>
                  <a:gd name="connsiteY9" fmla="*/ 17907 h 2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94" h="20859">
                    <a:moveTo>
                      <a:pt x="1102" y="17907"/>
                    </a:moveTo>
                    <a:cubicBezTo>
                      <a:pt x="10282" y="14383"/>
                      <a:pt x="19893" y="12116"/>
                      <a:pt x="29677" y="11144"/>
                    </a:cubicBezTo>
                    <a:cubicBezTo>
                      <a:pt x="40059" y="9430"/>
                      <a:pt x="50346" y="7906"/>
                      <a:pt x="60728" y="6572"/>
                    </a:cubicBezTo>
                    <a:cubicBezTo>
                      <a:pt x="81619" y="3781"/>
                      <a:pt x="102512" y="1591"/>
                      <a:pt x="123403" y="0"/>
                    </a:cubicBezTo>
                    <a:cubicBezTo>
                      <a:pt x="124260" y="0"/>
                      <a:pt x="124641" y="1333"/>
                      <a:pt x="123403" y="1429"/>
                    </a:cubicBezTo>
                    <a:cubicBezTo>
                      <a:pt x="102638" y="4191"/>
                      <a:pt x="81969" y="7239"/>
                      <a:pt x="61395" y="10954"/>
                    </a:cubicBezTo>
                    <a:lnTo>
                      <a:pt x="30534" y="16573"/>
                    </a:lnTo>
                    <a:cubicBezTo>
                      <a:pt x="20944" y="19088"/>
                      <a:pt x="11105" y="20517"/>
                      <a:pt x="1197" y="20860"/>
                    </a:cubicBezTo>
                    <a:cubicBezTo>
                      <a:pt x="375" y="20679"/>
                      <a:pt x="-145" y="19869"/>
                      <a:pt x="36" y="19040"/>
                    </a:cubicBezTo>
                    <a:cubicBezTo>
                      <a:pt x="156" y="18498"/>
                      <a:pt x="565" y="18059"/>
                      <a:pt x="1102" y="17907"/>
                    </a:cubicBezTo>
                    <a:close/>
                  </a:path>
                </a:pathLst>
              </a:custGeom>
              <a:solidFill>
                <a:srgbClr val="263238"/>
              </a:solid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C66C857A-1A1D-EC8D-EDD8-D040C3D07A3F}"/>
                  </a:ext>
                </a:extLst>
              </p:cNvPr>
              <p:cNvSpPr/>
              <p:nvPr/>
            </p:nvSpPr>
            <p:spPr>
              <a:xfrm>
                <a:off x="8091809" y="3855182"/>
                <a:ext cx="113144" cy="17111"/>
              </a:xfrm>
              <a:custGeom>
                <a:avLst/>
                <a:gdLst>
                  <a:gd name="connsiteX0" fmla="*/ 400 w 113144"/>
                  <a:gd name="connsiteY0" fmla="*/ 15526 h 17111"/>
                  <a:gd name="connsiteX1" fmla="*/ 26594 w 113144"/>
                  <a:gd name="connsiteY1" fmla="*/ 10858 h 17111"/>
                  <a:gd name="connsiteX2" fmla="*/ 55169 w 113144"/>
                  <a:gd name="connsiteY2" fmla="*/ 7525 h 17111"/>
                  <a:gd name="connsiteX3" fmla="*/ 112319 w 113144"/>
                  <a:gd name="connsiteY3" fmla="*/ 0 h 17111"/>
                  <a:gd name="connsiteX4" fmla="*/ 112319 w 113144"/>
                  <a:gd name="connsiteY4" fmla="*/ 1429 h 17111"/>
                  <a:gd name="connsiteX5" fmla="*/ 55169 w 113144"/>
                  <a:gd name="connsiteY5" fmla="*/ 10954 h 17111"/>
                  <a:gd name="connsiteX6" fmla="*/ 26594 w 113144"/>
                  <a:gd name="connsiteY6" fmla="*/ 15050 h 17111"/>
                  <a:gd name="connsiteX7" fmla="*/ 686 w 113144"/>
                  <a:gd name="connsiteY7" fmla="*/ 16573 h 17111"/>
                  <a:gd name="connsiteX8" fmla="*/ 19 w 113144"/>
                  <a:gd name="connsiteY8" fmla="*/ 16192 h 17111"/>
                  <a:gd name="connsiteX9" fmla="*/ 400 w 113144"/>
                  <a:gd name="connsiteY9" fmla="*/ 15526 h 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44" h="17111">
                    <a:moveTo>
                      <a:pt x="400" y="15526"/>
                    </a:moveTo>
                    <a:cubicBezTo>
                      <a:pt x="8800" y="12487"/>
                      <a:pt x="17661" y="10906"/>
                      <a:pt x="26594" y="10858"/>
                    </a:cubicBezTo>
                    <a:lnTo>
                      <a:pt x="55169" y="7525"/>
                    </a:lnTo>
                    <a:cubicBezTo>
                      <a:pt x="74219" y="5239"/>
                      <a:pt x="93269" y="2953"/>
                      <a:pt x="112319" y="0"/>
                    </a:cubicBezTo>
                    <a:cubicBezTo>
                      <a:pt x="113272" y="0"/>
                      <a:pt x="113557" y="1333"/>
                      <a:pt x="112319" y="1429"/>
                    </a:cubicBezTo>
                    <a:cubicBezTo>
                      <a:pt x="93269" y="4572"/>
                      <a:pt x="74219" y="7906"/>
                      <a:pt x="55169" y="10954"/>
                    </a:cubicBezTo>
                    <a:lnTo>
                      <a:pt x="26594" y="15050"/>
                    </a:lnTo>
                    <a:cubicBezTo>
                      <a:pt x="18122" y="17116"/>
                      <a:pt x="9343" y="17640"/>
                      <a:pt x="686" y="16573"/>
                    </a:cubicBezTo>
                    <a:cubicBezTo>
                      <a:pt x="396" y="16650"/>
                      <a:pt x="98" y="16478"/>
                      <a:pt x="19" y="16192"/>
                    </a:cubicBezTo>
                    <a:cubicBezTo>
                      <a:pt x="-60" y="15907"/>
                      <a:pt x="111" y="15602"/>
                      <a:pt x="400" y="15526"/>
                    </a:cubicBezTo>
                    <a:close/>
                  </a:path>
                </a:pathLst>
              </a:custGeom>
              <a:solidFill>
                <a:srgbClr val="263238"/>
              </a:solid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A6A4AD59-9C1A-D461-FDAE-77D50B4A9F93}"/>
                  </a:ext>
                </a:extLst>
              </p:cNvPr>
              <p:cNvSpPr/>
              <p:nvPr/>
            </p:nvSpPr>
            <p:spPr>
              <a:xfrm>
                <a:off x="8367959" y="3117389"/>
                <a:ext cx="443131" cy="770654"/>
              </a:xfrm>
              <a:custGeom>
                <a:avLst/>
                <a:gdLst>
                  <a:gd name="connsiteX0" fmla="*/ 0 w 443131"/>
                  <a:gd name="connsiteY0" fmla="*/ 491381 h 770654"/>
                  <a:gd name="connsiteX1" fmla="*/ 109156 w 443131"/>
                  <a:gd name="connsiteY1" fmla="*/ 770655 h 770654"/>
                  <a:gd name="connsiteX2" fmla="*/ 433006 w 443131"/>
                  <a:gd name="connsiteY2" fmla="*/ 542055 h 770654"/>
                  <a:gd name="connsiteX3" fmla="*/ 392716 w 443131"/>
                  <a:gd name="connsiteY3" fmla="*/ 90093 h 770654"/>
                  <a:gd name="connsiteX4" fmla="*/ 281654 w 443131"/>
                  <a:gd name="connsiteY4" fmla="*/ 87807 h 770654"/>
                  <a:gd name="connsiteX5" fmla="*/ 246697 w 443131"/>
                  <a:gd name="connsiteY5" fmla="*/ 376986 h 770654"/>
                  <a:gd name="connsiteX6" fmla="*/ 0 w 443131"/>
                  <a:gd name="connsiteY6" fmla="*/ 491381 h 77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131" h="770654">
                    <a:moveTo>
                      <a:pt x="0" y="491381"/>
                    </a:moveTo>
                    <a:lnTo>
                      <a:pt x="109156" y="770655"/>
                    </a:lnTo>
                    <a:cubicBezTo>
                      <a:pt x="109156" y="770655"/>
                      <a:pt x="405670" y="634352"/>
                      <a:pt x="433006" y="542055"/>
                    </a:cubicBezTo>
                    <a:cubicBezTo>
                      <a:pt x="460343" y="449757"/>
                      <a:pt x="427387" y="225063"/>
                      <a:pt x="392716" y="90093"/>
                    </a:cubicBezTo>
                    <a:cubicBezTo>
                      <a:pt x="358045" y="-44876"/>
                      <a:pt x="307562" y="-13539"/>
                      <a:pt x="281654" y="87807"/>
                    </a:cubicBezTo>
                    <a:cubicBezTo>
                      <a:pt x="255746" y="189153"/>
                      <a:pt x="251270" y="355269"/>
                      <a:pt x="246697" y="376986"/>
                    </a:cubicBezTo>
                    <a:cubicBezTo>
                      <a:pt x="242125" y="398703"/>
                      <a:pt x="0" y="491381"/>
                      <a:pt x="0" y="491381"/>
                    </a:cubicBezTo>
                    <a:close/>
                  </a:path>
                </a:pathLst>
              </a:custGeom>
              <a:solidFill>
                <a:srgbClr val="455A64"/>
              </a:solid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85C37AC7-1801-AAFC-B818-6C2916A248D9}"/>
                  </a:ext>
                </a:extLst>
              </p:cNvPr>
              <p:cNvSpPr/>
              <p:nvPr/>
            </p:nvSpPr>
            <p:spPr>
              <a:xfrm>
                <a:off x="8431014" y="3595171"/>
                <a:ext cx="102584" cy="252645"/>
              </a:xfrm>
              <a:custGeom>
                <a:avLst/>
                <a:gdLst>
                  <a:gd name="connsiteX0" fmla="*/ 53912 w 102584"/>
                  <a:gd name="connsiteY0" fmla="*/ 125137 h 252645"/>
                  <a:gd name="connsiteX1" fmla="*/ 102584 w 102584"/>
                  <a:gd name="connsiteY1" fmla="*/ 252391 h 252645"/>
                  <a:gd name="connsiteX2" fmla="*/ 102013 w 102584"/>
                  <a:gd name="connsiteY2" fmla="*/ 252391 h 252645"/>
                  <a:gd name="connsiteX3" fmla="*/ 47625 w 102584"/>
                  <a:gd name="connsiteY3" fmla="*/ 128566 h 252645"/>
                  <a:gd name="connsiteX4" fmla="*/ 0 w 102584"/>
                  <a:gd name="connsiteY4" fmla="*/ 931 h 252645"/>
                  <a:gd name="connsiteX5" fmla="*/ 1334 w 102584"/>
                  <a:gd name="connsiteY5" fmla="*/ 360 h 252645"/>
                  <a:gd name="connsiteX6" fmla="*/ 53912 w 102584"/>
                  <a:gd name="connsiteY6" fmla="*/ 125137 h 25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584" h="252645">
                    <a:moveTo>
                      <a:pt x="53912" y="125137"/>
                    </a:moveTo>
                    <a:cubicBezTo>
                      <a:pt x="62389" y="146188"/>
                      <a:pt x="95917" y="230865"/>
                      <a:pt x="102584" y="252391"/>
                    </a:cubicBezTo>
                    <a:cubicBezTo>
                      <a:pt x="102584" y="252391"/>
                      <a:pt x="102584" y="252963"/>
                      <a:pt x="102013" y="252391"/>
                    </a:cubicBezTo>
                    <a:cubicBezTo>
                      <a:pt x="91631" y="232770"/>
                      <a:pt x="56198" y="149902"/>
                      <a:pt x="47625" y="128566"/>
                    </a:cubicBezTo>
                    <a:cubicBezTo>
                      <a:pt x="29547" y="86875"/>
                      <a:pt x="13659" y="44270"/>
                      <a:pt x="0" y="931"/>
                    </a:cubicBezTo>
                    <a:cubicBezTo>
                      <a:pt x="0" y="169"/>
                      <a:pt x="953" y="-402"/>
                      <a:pt x="1334" y="360"/>
                    </a:cubicBezTo>
                    <a:cubicBezTo>
                      <a:pt x="21336" y="41222"/>
                      <a:pt x="36862" y="83323"/>
                      <a:pt x="53912" y="125137"/>
                    </a:cubicBezTo>
                    <a:close/>
                  </a:path>
                </a:pathLst>
              </a:custGeom>
              <a:solidFill>
                <a:srgbClr val="263238"/>
              </a:solid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9F00FC40-1FEB-DD6B-A6F7-B39B2EA7A120}"/>
                  </a:ext>
                </a:extLst>
              </p:cNvPr>
              <p:cNvSpPr/>
              <p:nvPr/>
            </p:nvSpPr>
            <p:spPr>
              <a:xfrm>
                <a:off x="8654375" y="3258346"/>
                <a:ext cx="158399" cy="534447"/>
              </a:xfrm>
              <a:custGeom>
                <a:avLst/>
                <a:gdLst>
                  <a:gd name="connsiteX0" fmla="*/ 0 w 158399"/>
                  <a:gd name="connsiteY0" fmla="*/ 534448 h 534447"/>
                  <a:gd name="connsiteX1" fmla="*/ 117824 w 158399"/>
                  <a:gd name="connsiteY1" fmla="*/ 440531 h 534447"/>
                  <a:gd name="connsiteX2" fmla="*/ 140113 w 158399"/>
                  <a:gd name="connsiteY2" fmla="*/ 410623 h 534447"/>
                  <a:gd name="connsiteX3" fmla="*/ 149638 w 158399"/>
                  <a:gd name="connsiteY3" fmla="*/ 375190 h 534447"/>
                  <a:gd name="connsiteX4" fmla="*/ 151448 w 158399"/>
                  <a:gd name="connsiteY4" fmla="*/ 300038 h 534447"/>
                  <a:gd name="connsiteX5" fmla="*/ 139732 w 158399"/>
                  <a:gd name="connsiteY5" fmla="*/ 149542 h 534447"/>
                  <a:gd name="connsiteX6" fmla="*/ 117920 w 158399"/>
                  <a:gd name="connsiteY6" fmla="*/ 0 h 534447"/>
                  <a:gd name="connsiteX7" fmla="*/ 145733 w 158399"/>
                  <a:gd name="connsiteY7" fmla="*/ 148780 h 534447"/>
                  <a:gd name="connsiteX8" fmla="*/ 158115 w 158399"/>
                  <a:gd name="connsiteY8" fmla="*/ 299942 h 534447"/>
                  <a:gd name="connsiteX9" fmla="*/ 155258 w 158399"/>
                  <a:gd name="connsiteY9" fmla="*/ 376142 h 534447"/>
                  <a:gd name="connsiteX10" fmla="*/ 144304 w 158399"/>
                  <a:gd name="connsiteY10" fmla="*/ 413099 h 534447"/>
                  <a:gd name="connsiteX11" fmla="*/ 120872 w 158399"/>
                  <a:gd name="connsiteY11" fmla="*/ 443389 h 534447"/>
                  <a:gd name="connsiteX12" fmla="*/ 63246 w 158399"/>
                  <a:gd name="connsiteY12" fmla="*/ 492728 h 534447"/>
                  <a:gd name="connsiteX13" fmla="*/ 0 w 158399"/>
                  <a:gd name="connsiteY13" fmla="*/ 534448 h 53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399" h="534447">
                    <a:moveTo>
                      <a:pt x="0" y="534448"/>
                    </a:moveTo>
                    <a:cubicBezTo>
                      <a:pt x="42720" y="507730"/>
                      <a:pt x="82248" y="476221"/>
                      <a:pt x="117824" y="440531"/>
                    </a:cubicBezTo>
                    <a:cubicBezTo>
                      <a:pt x="126397" y="431464"/>
                      <a:pt x="133874" y="421424"/>
                      <a:pt x="140113" y="410623"/>
                    </a:cubicBezTo>
                    <a:cubicBezTo>
                      <a:pt x="145704" y="399602"/>
                      <a:pt x="148952" y="387534"/>
                      <a:pt x="149638" y="375190"/>
                    </a:cubicBezTo>
                    <a:cubicBezTo>
                      <a:pt x="151819" y="350206"/>
                      <a:pt x="152419" y="325098"/>
                      <a:pt x="151448" y="300038"/>
                    </a:cubicBezTo>
                    <a:cubicBezTo>
                      <a:pt x="149638" y="249841"/>
                      <a:pt x="145733" y="199549"/>
                      <a:pt x="139732" y="149542"/>
                    </a:cubicBezTo>
                    <a:cubicBezTo>
                      <a:pt x="133731" y="99536"/>
                      <a:pt x="126778" y="49625"/>
                      <a:pt x="117920" y="0"/>
                    </a:cubicBezTo>
                    <a:cubicBezTo>
                      <a:pt x="129854" y="49054"/>
                      <a:pt x="139141" y="98727"/>
                      <a:pt x="145733" y="148780"/>
                    </a:cubicBezTo>
                    <a:cubicBezTo>
                      <a:pt x="152629" y="198901"/>
                      <a:pt x="156753" y="249365"/>
                      <a:pt x="158115" y="299942"/>
                    </a:cubicBezTo>
                    <a:cubicBezTo>
                      <a:pt x="158934" y="325374"/>
                      <a:pt x="157982" y="350844"/>
                      <a:pt x="155258" y="376142"/>
                    </a:cubicBezTo>
                    <a:cubicBezTo>
                      <a:pt x="154000" y="389049"/>
                      <a:pt x="150276" y="401593"/>
                      <a:pt x="144304" y="413099"/>
                    </a:cubicBezTo>
                    <a:cubicBezTo>
                      <a:pt x="137741" y="424101"/>
                      <a:pt x="129873" y="434273"/>
                      <a:pt x="120872" y="443389"/>
                    </a:cubicBezTo>
                    <a:cubicBezTo>
                      <a:pt x="103108" y="461448"/>
                      <a:pt x="83830" y="477955"/>
                      <a:pt x="63246" y="492728"/>
                    </a:cubicBezTo>
                    <a:cubicBezTo>
                      <a:pt x="42672" y="507492"/>
                      <a:pt x="21717" y="521494"/>
                      <a:pt x="0" y="534448"/>
                    </a:cubicBezTo>
                    <a:close/>
                  </a:path>
                </a:pathLst>
              </a:custGeom>
              <a:solidFill>
                <a:srgbClr val="263238"/>
              </a:solid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71CF45B9-1910-9F43-DFD3-733EF778FA1A}"/>
                  </a:ext>
                </a:extLst>
              </p:cNvPr>
              <p:cNvSpPr/>
              <p:nvPr/>
            </p:nvSpPr>
            <p:spPr>
              <a:xfrm>
                <a:off x="8787182" y="3301970"/>
                <a:ext cx="6532" cy="53816"/>
              </a:xfrm>
              <a:custGeom>
                <a:avLst/>
                <a:gdLst>
                  <a:gd name="connsiteX0" fmla="*/ 5782 w 6532"/>
                  <a:gd name="connsiteY0" fmla="*/ 0 h 53816"/>
                  <a:gd name="connsiteX1" fmla="*/ 5782 w 6532"/>
                  <a:gd name="connsiteY1" fmla="*/ 27146 h 53816"/>
                  <a:gd name="connsiteX2" fmla="*/ 3782 w 6532"/>
                  <a:gd name="connsiteY2" fmla="*/ 40576 h 53816"/>
                  <a:gd name="connsiteX3" fmla="*/ 68 w 6532"/>
                  <a:gd name="connsiteY3" fmla="*/ 53816 h 53816"/>
                  <a:gd name="connsiteX4" fmla="*/ 1115 w 6532"/>
                  <a:gd name="connsiteY4" fmla="*/ 26670 h 53816"/>
                  <a:gd name="connsiteX5" fmla="*/ 5782 w 6532"/>
                  <a:gd name="connsiteY5" fmla="*/ 0 h 5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32" h="53816">
                    <a:moveTo>
                      <a:pt x="5782" y="0"/>
                    </a:moveTo>
                    <a:cubicBezTo>
                      <a:pt x="6783" y="9020"/>
                      <a:pt x="6783" y="18126"/>
                      <a:pt x="5782" y="27146"/>
                    </a:cubicBezTo>
                    <a:cubicBezTo>
                      <a:pt x="5354" y="31652"/>
                      <a:pt x="4687" y="36138"/>
                      <a:pt x="3782" y="40576"/>
                    </a:cubicBezTo>
                    <a:cubicBezTo>
                      <a:pt x="2925" y="45091"/>
                      <a:pt x="1677" y="49521"/>
                      <a:pt x="68" y="53816"/>
                    </a:cubicBezTo>
                    <a:cubicBezTo>
                      <a:pt x="-161" y="44758"/>
                      <a:pt x="191" y="35690"/>
                      <a:pt x="1115" y="26670"/>
                    </a:cubicBezTo>
                    <a:cubicBezTo>
                      <a:pt x="1925" y="17669"/>
                      <a:pt x="3478" y="8744"/>
                      <a:pt x="5782" y="0"/>
                    </a:cubicBezTo>
                    <a:close/>
                  </a:path>
                </a:pathLst>
              </a:custGeom>
              <a:solidFill>
                <a:srgbClr val="263238"/>
              </a:solid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CF91DBEC-CE31-1BC3-1604-0861E55B7897}"/>
                  </a:ext>
                </a:extLst>
              </p:cNvPr>
              <p:cNvSpPr/>
              <p:nvPr/>
            </p:nvSpPr>
            <p:spPr>
              <a:xfrm>
                <a:off x="8528931" y="2946211"/>
                <a:ext cx="115783" cy="221524"/>
              </a:xfrm>
              <a:custGeom>
                <a:avLst/>
                <a:gdLst>
                  <a:gd name="connsiteX0" fmla="*/ 113157 w 115783"/>
                  <a:gd name="connsiteY0" fmla="*/ 161544 h 221524"/>
                  <a:gd name="connsiteX1" fmla="*/ 17431 w 115783"/>
                  <a:gd name="connsiteY1" fmla="*/ 221075 h 221524"/>
                  <a:gd name="connsiteX2" fmla="*/ 10954 w 115783"/>
                  <a:gd name="connsiteY2" fmla="*/ 143161 h 221524"/>
                  <a:gd name="connsiteX3" fmla="*/ 10287 w 115783"/>
                  <a:gd name="connsiteY3" fmla="*/ 137446 h 221524"/>
                  <a:gd name="connsiteX4" fmla="*/ 0 w 115783"/>
                  <a:gd name="connsiteY4" fmla="*/ 57150 h 221524"/>
                  <a:gd name="connsiteX5" fmla="*/ 97917 w 115783"/>
                  <a:gd name="connsiteY5" fmla="*/ 6572 h 221524"/>
                  <a:gd name="connsiteX6" fmla="*/ 112014 w 115783"/>
                  <a:gd name="connsiteY6" fmla="*/ 0 h 221524"/>
                  <a:gd name="connsiteX7" fmla="*/ 114776 w 115783"/>
                  <a:gd name="connsiteY7" fmla="*/ 49721 h 221524"/>
                  <a:gd name="connsiteX8" fmla="*/ 114776 w 115783"/>
                  <a:gd name="connsiteY8" fmla="*/ 53626 h 221524"/>
                  <a:gd name="connsiteX9" fmla="*/ 114776 w 115783"/>
                  <a:gd name="connsiteY9" fmla="*/ 58103 h 221524"/>
                  <a:gd name="connsiteX10" fmla="*/ 115443 w 115783"/>
                  <a:gd name="connsiteY10" fmla="*/ 70675 h 221524"/>
                  <a:gd name="connsiteX11" fmla="*/ 115443 w 115783"/>
                  <a:gd name="connsiteY11" fmla="*/ 80200 h 221524"/>
                  <a:gd name="connsiteX12" fmla="*/ 115443 w 115783"/>
                  <a:gd name="connsiteY12" fmla="*/ 89725 h 221524"/>
                  <a:gd name="connsiteX13" fmla="*/ 113157 w 115783"/>
                  <a:gd name="connsiteY13" fmla="*/ 161544 h 22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783" h="221524">
                    <a:moveTo>
                      <a:pt x="113157" y="161544"/>
                    </a:moveTo>
                    <a:cubicBezTo>
                      <a:pt x="110109" y="171069"/>
                      <a:pt x="59912" y="227076"/>
                      <a:pt x="17431" y="221075"/>
                    </a:cubicBezTo>
                    <a:cubicBezTo>
                      <a:pt x="3524" y="219075"/>
                      <a:pt x="10954" y="143161"/>
                      <a:pt x="10954" y="143161"/>
                    </a:cubicBezTo>
                    <a:lnTo>
                      <a:pt x="10287" y="137446"/>
                    </a:lnTo>
                    <a:lnTo>
                      <a:pt x="0" y="57150"/>
                    </a:lnTo>
                    <a:lnTo>
                      <a:pt x="97917" y="6572"/>
                    </a:lnTo>
                    <a:lnTo>
                      <a:pt x="112014" y="0"/>
                    </a:lnTo>
                    <a:cubicBezTo>
                      <a:pt x="112014" y="0"/>
                      <a:pt x="113348" y="22098"/>
                      <a:pt x="114776" y="49721"/>
                    </a:cubicBezTo>
                    <a:cubicBezTo>
                      <a:pt x="114776" y="50959"/>
                      <a:pt x="114776" y="52292"/>
                      <a:pt x="114776" y="53626"/>
                    </a:cubicBezTo>
                    <a:lnTo>
                      <a:pt x="114776" y="58103"/>
                    </a:lnTo>
                    <a:cubicBezTo>
                      <a:pt x="114776" y="62198"/>
                      <a:pt x="115252" y="66485"/>
                      <a:pt x="115443" y="70675"/>
                    </a:cubicBezTo>
                    <a:cubicBezTo>
                      <a:pt x="115633" y="74867"/>
                      <a:pt x="115443" y="76962"/>
                      <a:pt x="115443" y="80200"/>
                    </a:cubicBezTo>
                    <a:lnTo>
                      <a:pt x="115443" y="89725"/>
                    </a:lnTo>
                    <a:cubicBezTo>
                      <a:pt x="116300" y="113690"/>
                      <a:pt x="115538" y="137684"/>
                      <a:pt x="113157" y="161544"/>
                    </a:cubicBezTo>
                    <a:close/>
                  </a:path>
                </a:pathLst>
              </a:custGeom>
              <a:solidFill>
                <a:srgbClr val="F7A9A0"/>
              </a:solid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F43AEA17-16E0-6456-D90B-833BAEF594F1}"/>
                  </a:ext>
                </a:extLst>
              </p:cNvPr>
              <p:cNvSpPr/>
              <p:nvPr/>
            </p:nvSpPr>
            <p:spPr>
              <a:xfrm>
                <a:off x="8528645" y="2946211"/>
                <a:ext cx="115062" cy="137445"/>
              </a:xfrm>
              <a:custGeom>
                <a:avLst/>
                <a:gdLst>
                  <a:gd name="connsiteX0" fmla="*/ 115062 w 115062"/>
                  <a:gd name="connsiteY0" fmla="*/ 49721 h 137445"/>
                  <a:gd name="connsiteX1" fmla="*/ 10287 w 115062"/>
                  <a:gd name="connsiteY1" fmla="*/ 137446 h 137445"/>
                  <a:gd name="connsiteX2" fmla="*/ 0 w 115062"/>
                  <a:gd name="connsiteY2" fmla="*/ 57150 h 137445"/>
                  <a:gd name="connsiteX3" fmla="*/ 97917 w 115062"/>
                  <a:gd name="connsiteY3" fmla="*/ 6572 h 137445"/>
                  <a:gd name="connsiteX4" fmla="*/ 112014 w 115062"/>
                  <a:gd name="connsiteY4" fmla="*/ 0 h 137445"/>
                  <a:gd name="connsiteX5" fmla="*/ 115062 w 115062"/>
                  <a:gd name="connsiteY5" fmla="*/ 49721 h 13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62" h="137445">
                    <a:moveTo>
                      <a:pt x="115062" y="49721"/>
                    </a:moveTo>
                    <a:cubicBezTo>
                      <a:pt x="94793" y="92993"/>
                      <a:pt x="56445" y="125092"/>
                      <a:pt x="10287" y="137446"/>
                    </a:cubicBezTo>
                    <a:lnTo>
                      <a:pt x="0" y="57150"/>
                    </a:lnTo>
                    <a:lnTo>
                      <a:pt x="97917" y="6572"/>
                    </a:lnTo>
                    <a:lnTo>
                      <a:pt x="112014" y="0"/>
                    </a:lnTo>
                    <a:cubicBezTo>
                      <a:pt x="112014" y="0"/>
                      <a:pt x="113633" y="22098"/>
                      <a:pt x="115062" y="49721"/>
                    </a:cubicBezTo>
                    <a:close/>
                  </a:path>
                </a:pathLst>
              </a:custGeom>
              <a:solidFill>
                <a:srgbClr val="263238"/>
              </a:solid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E3F2C855-557E-77BF-E8A5-4A1A2E44DFC1}"/>
                  </a:ext>
                </a:extLst>
              </p:cNvPr>
              <p:cNvSpPr/>
              <p:nvPr/>
            </p:nvSpPr>
            <p:spPr>
              <a:xfrm>
                <a:off x="8431201" y="2718375"/>
                <a:ext cx="283910" cy="324156"/>
              </a:xfrm>
              <a:custGeom>
                <a:avLst/>
                <a:gdLst>
                  <a:gd name="connsiteX0" fmla="*/ 21054 w 283910"/>
                  <a:gd name="connsiteY0" fmla="*/ 120870 h 324156"/>
                  <a:gd name="connsiteX1" fmla="*/ 64393 w 283910"/>
                  <a:gd name="connsiteY1" fmla="*/ 311370 h 324156"/>
                  <a:gd name="connsiteX2" fmla="*/ 247845 w 283910"/>
                  <a:gd name="connsiteY2" fmla="*/ 232884 h 324156"/>
                  <a:gd name="connsiteX3" fmla="*/ 217555 w 283910"/>
                  <a:gd name="connsiteY3" fmla="*/ 13809 h 324156"/>
                  <a:gd name="connsiteX4" fmla="*/ 21054 w 283910"/>
                  <a:gd name="connsiteY4" fmla="*/ 120870 h 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910" h="324156">
                    <a:moveTo>
                      <a:pt x="21054" y="120870"/>
                    </a:moveTo>
                    <a:cubicBezTo>
                      <a:pt x="-35334" y="251173"/>
                      <a:pt x="36294" y="299655"/>
                      <a:pt x="64393" y="311370"/>
                    </a:cubicBezTo>
                    <a:cubicBezTo>
                      <a:pt x="89920" y="322419"/>
                      <a:pt x="178217" y="356614"/>
                      <a:pt x="247845" y="232884"/>
                    </a:cubicBezTo>
                    <a:cubicBezTo>
                      <a:pt x="317472" y="109155"/>
                      <a:pt x="274610" y="41718"/>
                      <a:pt x="217555" y="13809"/>
                    </a:cubicBezTo>
                    <a:cubicBezTo>
                      <a:pt x="160500" y="-14099"/>
                      <a:pt x="77442" y="-9432"/>
                      <a:pt x="21054" y="120870"/>
                    </a:cubicBezTo>
                    <a:close/>
                  </a:path>
                </a:pathLst>
              </a:custGeom>
              <a:solidFill>
                <a:srgbClr val="F7A9A0"/>
              </a:solid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5DE95A69-F0FD-1125-BDEE-221E59EA9FB3}"/>
                  </a:ext>
                </a:extLst>
              </p:cNvPr>
              <p:cNvSpPr/>
              <p:nvPr/>
            </p:nvSpPr>
            <p:spPr>
              <a:xfrm>
                <a:off x="8469876" y="2702951"/>
                <a:ext cx="273472" cy="259262"/>
              </a:xfrm>
              <a:custGeom>
                <a:avLst/>
                <a:gdLst>
                  <a:gd name="connsiteX0" fmla="*/ 209741 w 273472"/>
                  <a:gd name="connsiteY0" fmla="*/ 259262 h 259262"/>
                  <a:gd name="connsiteX1" fmla="*/ 198787 w 273472"/>
                  <a:gd name="connsiteY1" fmla="*/ 202112 h 259262"/>
                  <a:gd name="connsiteX2" fmla="*/ 161544 w 273472"/>
                  <a:gd name="connsiteY2" fmla="*/ 111434 h 259262"/>
                  <a:gd name="connsiteX3" fmla="*/ 161544 w 273472"/>
                  <a:gd name="connsiteY3" fmla="*/ 174966 h 259262"/>
                  <a:gd name="connsiteX4" fmla="*/ 73152 w 273472"/>
                  <a:gd name="connsiteY4" fmla="*/ 53046 h 259262"/>
                  <a:gd name="connsiteX5" fmla="*/ 82201 w 273472"/>
                  <a:gd name="connsiteY5" fmla="*/ 110863 h 259262"/>
                  <a:gd name="connsiteX6" fmla="*/ 44672 w 273472"/>
                  <a:gd name="connsiteY6" fmla="*/ 53713 h 259262"/>
                  <a:gd name="connsiteX7" fmla="*/ 0 w 273472"/>
                  <a:gd name="connsiteY7" fmla="*/ 95146 h 259262"/>
                  <a:gd name="connsiteX8" fmla="*/ 185928 w 273472"/>
                  <a:gd name="connsiteY8" fmla="*/ 17137 h 259262"/>
                  <a:gd name="connsiteX9" fmla="*/ 273177 w 273472"/>
                  <a:gd name="connsiteY9" fmla="*/ 131437 h 259262"/>
                  <a:gd name="connsiteX10" fmla="*/ 209741 w 273472"/>
                  <a:gd name="connsiteY10" fmla="*/ 259262 h 25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472" h="259262">
                    <a:moveTo>
                      <a:pt x="209741" y="259262"/>
                    </a:moveTo>
                    <a:cubicBezTo>
                      <a:pt x="186023" y="252404"/>
                      <a:pt x="198787" y="202112"/>
                      <a:pt x="198787" y="202112"/>
                    </a:cubicBezTo>
                    <a:cubicBezTo>
                      <a:pt x="198787" y="202112"/>
                      <a:pt x="151829" y="184681"/>
                      <a:pt x="161544" y="111434"/>
                    </a:cubicBezTo>
                    <a:cubicBezTo>
                      <a:pt x="155334" y="132151"/>
                      <a:pt x="155334" y="154249"/>
                      <a:pt x="161544" y="174966"/>
                    </a:cubicBezTo>
                    <a:cubicBezTo>
                      <a:pt x="161544" y="174966"/>
                      <a:pt x="82105" y="135247"/>
                      <a:pt x="73152" y="53046"/>
                    </a:cubicBezTo>
                    <a:cubicBezTo>
                      <a:pt x="73152" y="53046"/>
                      <a:pt x="73819" y="93432"/>
                      <a:pt x="82201" y="110863"/>
                    </a:cubicBezTo>
                    <a:cubicBezTo>
                      <a:pt x="63579" y="96613"/>
                      <a:pt x="50340" y="76468"/>
                      <a:pt x="44672" y="53713"/>
                    </a:cubicBezTo>
                    <a:cubicBezTo>
                      <a:pt x="44672" y="53713"/>
                      <a:pt x="15240" y="88288"/>
                      <a:pt x="0" y="95146"/>
                    </a:cubicBezTo>
                    <a:cubicBezTo>
                      <a:pt x="0" y="95146"/>
                      <a:pt x="57150" y="-48395"/>
                      <a:pt x="185928" y="17137"/>
                    </a:cubicBezTo>
                    <a:cubicBezTo>
                      <a:pt x="185928" y="17137"/>
                      <a:pt x="267843" y="54189"/>
                      <a:pt x="273177" y="131437"/>
                    </a:cubicBezTo>
                    <a:cubicBezTo>
                      <a:pt x="278511" y="208684"/>
                      <a:pt x="209741" y="259262"/>
                      <a:pt x="209741" y="259262"/>
                    </a:cubicBezTo>
                    <a:close/>
                  </a:path>
                </a:pathLst>
              </a:custGeom>
              <a:solidFill>
                <a:srgbClr val="263238"/>
              </a:solid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324C35B7-123A-65BF-27AC-DF0BF479B1E7}"/>
                  </a:ext>
                </a:extLst>
              </p:cNvPr>
              <p:cNvSpPr/>
              <p:nvPr/>
            </p:nvSpPr>
            <p:spPr>
              <a:xfrm>
                <a:off x="8634468" y="2932384"/>
                <a:ext cx="81817" cy="76341"/>
              </a:xfrm>
              <a:custGeom>
                <a:avLst/>
                <a:gdLst>
                  <a:gd name="connsiteX0" fmla="*/ 19526 w 81817"/>
                  <a:gd name="connsiteY0" fmla="*/ 20305 h 76341"/>
                  <a:gd name="connsiteX1" fmla="*/ 78486 w 81817"/>
                  <a:gd name="connsiteY1" fmla="*/ 4874 h 76341"/>
                  <a:gd name="connsiteX2" fmla="*/ 26479 w 81817"/>
                  <a:gd name="connsiteY2" fmla="*/ 76216 h 76341"/>
                  <a:gd name="connsiteX3" fmla="*/ 76 w 81817"/>
                  <a:gd name="connsiteY3" fmla="*/ 54671 h 76341"/>
                  <a:gd name="connsiteX4" fmla="*/ 0 w 81817"/>
                  <a:gd name="connsiteY4" fmla="*/ 53737 h 76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17" h="76341">
                    <a:moveTo>
                      <a:pt x="19526" y="20305"/>
                    </a:moveTo>
                    <a:cubicBezTo>
                      <a:pt x="19526" y="20305"/>
                      <a:pt x="62960" y="-11985"/>
                      <a:pt x="78486" y="4874"/>
                    </a:cubicBezTo>
                    <a:cubicBezTo>
                      <a:pt x="94012" y="21733"/>
                      <a:pt x="51625" y="75264"/>
                      <a:pt x="26479" y="76216"/>
                    </a:cubicBezTo>
                    <a:cubicBezTo>
                      <a:pt x="13240" y="77559"/>
                      <a:pt x="1419" y="67910"/>
                      <a:pt x="76" y="54671"/>
                    </a:cubicBezTo>
                    <a:cubicBezTo>
                      <a:pt x="48" y="54356"/>
                      <a:pt x="19" y="54052"/>
                      <a:pt x="0" y="53737"/>
                    </a:cubicBezTo>
                    <a:close/>
                  </a:path>
                </a:pathLst>
              </a:custGeom>
              <a:solidFill>
                <a:srgbClr val="F7A9A0"/>
              </a:solid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4F28175F-DD84-6B44-8B59-D3565EF78BA9}"/>
                  </a:ext>
                </a:extLst>
              </p:cNvPr>
              <p:cNvSpPr/>
              <p:nvPr/>
            </p:nvSpPr>
            <p:spPr>
              <a:xfrm>
                <a:off x="8646540" y="2951574"/>
                <a:ext cx="53841" cy="41524"/>
              </a:xfrm>
              <a:custGeom>
                <a:avLst/>
                <a:gdLst>
                  <a:gd name="connsiteX0" fmla="*/ 53841 w 53841"/>
                  <a:gd name="connsiteY0" fmla="*/ 734 h 41524"/>
                  <a:gd name="connsiteX1" fmla="*/ 53841 w 53841"/>
                  <a:gd name="connsiteY1" fmla="*/ 1401 h 41524"/>
                  <a:gd name="connsiteX2" fmla="*/ 12027 w 53841"/>
                  <a:gd name="connsiteY2" fmla="*/ 27499 h 41524"/>
                  <a:gd name="connsiteX3" fmla="*/ 30715 w 53841"/>
                  <a:gd name="connsiteY3" fmla="*/ 28604 h 41524"/>
                  <a:gd name="connsiteX4" fmla="*/ 32029 w 53841"/>
                  <a:gd name="connsiteY4" fmla="*/ 30357 h 41524"/>
                  <a:gd name="connsiteX5" fmla="*/ 31267 w 53841"/>
                  <a:gd name="connsiteY5" fmla="*/ 31023 h 41524"/>
                  <a:gd name="connsiteX6" fmla="*/ 14217 w 53841"/>
                  <a:gd name="connsiteY6" fmla="*/ 31023 h 41524"/>
                  <a:gd name="connsiteX7" fmla="*/ 2692 w 53841"/>
                  <a:gd name="connsiteY7" fmla="*/ 41025 h 41524"/>
                  <a:gd name="connsiteX8" fmla="*/ 311 w 53841"/>
                  <a:gd name="connsiteY8" fmla="*/ 39215 h 41524"/>
                  <a:gd name="connsiteX9" fmla="*/ 311 w 53841"/>
                  <a:gd name="connsiteY9" fmla="*/ 39215 h 41524"/>
                  <a:gd name="connsiteX10" fmla="*/ 53841 w 53841"/>
                  <a:gd name="connsiteY10" fmla="*/ 734 h 4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1" h="41524">
                    <a:moveTo>
                      <a:pt x="53841" y="734"/>
                    </a:moveTo>
                    <a:cubicBezTo>
                      <a:pt x="53841" y="734"/>
                      <a:pt x="53841" y="1401"/>
                      <a:pt x="53841" y="1401"/>
                    </a:cubicBezTo>
                    <a:cubicBezTo>
                      <a:pt x="35934" y="2544"/>
                      <a:pt x="22885" y="14355"/>
                      <a:pt x="12027" y="27499"/>
                    </a:cubicBezTo>
                    <a:cubicBezTo>
                      <a:pt x="17494" y="22641"/>
                      <a:pt x="25866" y="23137"/>
                      <a:pt x="30715" y="28604"/>
                    </a:cubicBezTo>
                    <a:cubicBezTo>
                      <a:pt x="31200" y="29156"/>
                      <a:pt x="31639" y="29737"/>
                      <a:pt x="32029" y="30357"/>
                    </a:cubicBezTo>
                    <a:cubicBezTo>
                      <a:pt x="32029" y="30357"/>
                      <a:pt x="32029" y="31309"/>
                      <a:pt x="31267" y="31023"/>
                    </a:cubicBezTo>
                    <a:cubicBezTo>
                      <a:pt x="26162" y="27413"/>
                      <a:pt x="19323" y="27413"/>
                      <a:pt x="14217" y="31023"/>
                    </a:cubicBezTo>
                    <a:cubicBezTo>
                      <a:pt x="10055" y="33966"/>
                      <a:pt x="6197" y="37319"/>
                      <a:pt x="2692" y="41025"/>
                    </a:cubicBezTo>
                    <a:cubicBezTo>
                      <a:pt x="1454" y="42263"/>
                      <a:pt x="-832" y="41025"/>
                      <a:pt x="311" y="39215"/>
                    </a:cubicBezTo>
                    <a:lnTo>
                      <a:pt x="311" y="39215"/>
                    </a:lnTo>
                    <a:cubicBezTo>
                      <a:pt x="6788" y="18450"/>
                      <a:pt x="31743" y="-4410"/>
                      <a:pt x="53841" y="734"/>
                    </a:cubicBezTo>
                    <a:close/>
                  </a:path>
                </a:pathLst>
              </a:custGeom>
              <a:solidFill>
                <a:srgbClr val="263238"/>
              </a:solid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7E2315BD-7A6E-7FDD-155F-18DD6EAB0D39}"/>
                  </a:ext>
                </a:extLst>
              </p:cNvPr>
              <p:cNvSpPr/>
              <p:nvPr/>
            </p:nvSpPr>
            <p:spPr>
              <a:xfrm>
                <a:off x="8488639" y="2822485"/>
                <a:ext cx="26890" cy="14228"/>
              </a:xfrm>
              <a:custGeom>
                <a:avLst/>
                <a:gdLst>
                  <a:gd name="connsiteX0" fmla="*/ 4382 w 26890"/>
                  <a:gd name="connsiteY0" fmla="*/ 12951 h 14228"/>
                  <a:gd name="connsiteX1" fmla="*/ 14384 w 26890"/>
                  <a:gd name="connsiteY1" fmla="*/ 13808 h 14228"/>
                  <a:gd name="connsiteX2" fmla="*/ 24671 w 26890"/>
                  <a:gd name="connsiteY2" fmla="*/ 12760 h 14228"/>
                  <a:gd name="connsiteX3" fmla="*/ 26576 w 26890"/>
                  <a:gd name="connsiteY3" fmla="*/ 6759 h 14228"/>
                  <a:gd name="connsiteX4" fmla="*/ 15336 w 26890"/>
                  <a:gd name="connsiteY4" fmla="*/ 187 h 14228"/>
                  <a:gd name="connsiteX5" fmla="*/ 2192 w 26890"/>
                  <a:gd name="connsiteY5" fmla="*/ 3140 h 14228"/>
                  <a:gd name="connsiteX6" fmla="*/ 1115 w 26890"/>
                  <a:gd name="connsiteY6" fmla="*/ 10874 h 14228"/>
                  <a:gd name="connsiteX7" fmla="*/ 4382 w 26890"/>
                  <a:gd name="connsiteY7" fmla="*/ 12951 h 1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90" h="14228">
                    <a:moveTo>
                      <a:pt x="4382" y="12951"/>
                    </a:moveTo>
                    <a:cubicBezTo>
                      <a:pt x="7811" y="13522"/>
                      <a:pt x="10955" y="13522"/>
                      <a:pt x="14384" y="13808"/>
                    </a:cubicBezTo>
                    <a:cubicBezTo>
                      <a:pt x="17832" y="14617"/>
                      <a:pt x="21461" y="14255"/>
                      <a:pt x="24671" y="12760"/>
                    </a:cubicBezTo>
                    <a:cubicBezTo>
                      <a:pt x="26595" y="11426"/>
                      <a:pt x="27385" y="8959"/>
                      <a:pt x="26576" y="6759"/>
                    </a:cubicBezTo>
                    <a:cubicBezTo>
                      <a:pt x="24299" y="2692"/>
                      <a:pt x="19994" y="177"/>
                      <a:pt x="15336" y="187"/>
                    </a:cubicBezTo>
                    <a:cubicBezTo>
                      <a:pt x="10745" y="-461"/>
                      <a:pt x="6068" y="587"/>
                      <a:pt x="2192" y="3140"/>
                    </a:cubicBezTo>
                    <a:cubicBezTo>
                      <a:pt x="-237" y="4978"/>
                      <a:pt x="-723" y="8445"/>
                      <a:pt x="1115" y="10874"/>
                    </a:cubicBezTo>
                    <a:cubicBezTo>
                      <a:pt x="1925" y="11941"/>
                      <a:pt x="3077" y="12674"/>
                      <a:pt x="4382" y="12951"/>
                    </a:cubicBezTo>
                    <a:close/>
                  </a:path>
                </a:pathLst>
              </a:custGeom>
              <a:solidFill>
                <a:srgbClr val="263238"/>
              </a:solid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5A7A606B-E6F5-46DB-7A12-AD4CAC3C5797}"/>
                  </a:ext>
                </a:extLst>
              </p:cNvPr>
              <p:cNvSpPr/>
              <p:nvPr/>
            </p:nvSpPr>
            <p:spPr>
              <a:xfrm>
                <a:off x="8571860" y="2846098"/>
                <a:ext cx="25087" cy="19501"/>
              </a:xfrm>
              <a:custGeom>
                <a:avLst/>
                <a:gdLst>
                  <a:gd name="connsiteX0" fmla="*/ 16984 w 25087"/>
                  <a:gd name="connsiteY0" fmla="*/ 18865 h 19501"/>
                  <a:gd name="connsiteX1" fmla="*/ 8316 w 25087"/>
                  <a:gd name="connsiteY1" fmla="*/ 14008 h 19501"/>
                  <a:gd name="connsiteX2" fmla="*/ 315 w 25087"/>
                  <a:gd name="connsiteY2" fmla="*/ 7340 h 19501"/>
                  <a:gd name="connsiteX3" fmla="*/ 2125 w 25087"/>
                  <a:gd name="connsiteY3" fmla="*/ 1340 h 19501"/>
                  <a:gd name="connsiteX4" fmla="*/ 15079 w 25087"/>
                  <a:gd name="connsiteY4" fmla="*/ 2197 h 19501"/>
                  <a:gd name="connsiteX5" fmla="*/ 24604 w 25087"/>
                  <a:gd name="connsiteY5" fmla="*/ 11722 h 19501"/>
                  <a:gd name="connsiteX6" fmla="*/ 21822 w 25087"/>
                  <a:gd name="connsiteY6" fmla="*/ 19018 h 19501"/>
                  <a:gd name="connsiteX7" fmla="*/ 16984 w 25087"/>
                  <a:gd name="connsiteY7" fmla="*/ 18865 h 1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87" h="19501">
                    <a:moveTo>
                      <a:pt x="16984" y="18865"/>
                    </a:moveTo>
                    <a:cubicBezTo>
                      <a:pt x="13935" y="17437"/>
                      <a:pt x="11268" y="15722"/>
                      <a:pt x="8316" y="14008"/>
                    </a:cubicBezTo>
                    <a:cubicBezTo>
                      <a:pt x="4992" y="12731"/>
                      <a:pt x="2172" y="10379"/>
                      <a:pt x="315" y="7340"/>
                    </a:cubicBezTo>
                    <a:cubicBezTo>
                      <a:pt x="-476" y="5159"/>
                      <a:pt x="258" y="2721"/>
                      <a:pt x="2125" y="1340"/>
                    </a:cubicBezTo>
                    <a:cubicBezTo>
                      <a:pt x="6287" y="-718"/>
                      <a:pt x="11221" y="-385"/>
                      <a:pt x="15079" y="2197"/>
                    </a:cubicBezTo>
                    <a:cubicBezTo>
                      <a:pt x="19308" y="4102"/>
                      <a:pt x="22698" y="7493"/>
                      <a:pt x="24604" y="11722"/>
                    </a:cubicBezTo>
                    <a:cubicBezTo>
                      <a:pt x="25851" y="14503"/>
                      <a:pt x="24604" y="17770"/>
                      <a:pt x="21822" y="19018"/>
                    </a:cubicBezTo>
                    <a:cubicBezTo>
                      <a:pt x="20270" y="19713"/>
                      <a:pt x="18488" y="19656"/>
                      <a:pt x="16984" y="18865"/>
                    </a:cubicBezTo>
                    <a:close/>
                  </a:path>
                </a:pathLst>
              </a:custGeom>
              <a:solidFill>
                <a:srgbClr val="263238"/>
              </a:solid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E1909467-0C68-6F1D-3F2E-CF01931088C5}"/>
                  </a:ext>
                </a:extLst>
              </p:cNvPr>
              <p:cNvSpPr/>
              <p:nvPr/>
            </p:nvSpPr>
            <p:spPr>
              <a:xfrm>
                <a:off x="8555831" y="2885347"/>
                <a:ext cx="6628" cy="27917"/>
              </a:xfrm>
              <a:custGeom>
                <a:avLst/>
                <a:gdLst>
                  <a:gd name="connsiteX0" fmla="*/ 4533 w 6628"/>
                  <a:gd name="connsiteY0" fmla="*/ 0 h 27917"/>
                  <a:gd name="connsiteX1" fmla="*/ 5009 w 6628"/>
                  <a:gd name="connsiteY1" fmla="*/ 1048 h 27917"/>
                  <a:gd name="connsiteX2" fmla="*/ 6628 w 6628"/>
                  <a:gd name="connsiteY2" fmla="*/ 27337 h 27917"/>
                  <a:gd name="connsiteX3" fmla="*/ 6628 w 6628"/>
                  <a:gd name="connsiteY3" fmla="*/ 27908 h 27917"/>
                  <a:gd name="connsiteX4" fmla="*/ 4533 w 6628"/>
                  <a:gd name="connsiteY4" fmla="*/ 0 h 27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 h="27917">
                    <a:moveTo>
                      <a:pt x="4533" y="0"/>
                    </a:moveTo>
                    <a:cubicBezTo>
                      <a:pt x="4533" y="0"/>
                      <a:pt x="5104" y="667"/>
                      <a:pt x="5009" y="1048"/>
                    </a:cubicBezTo>
                    <a:cubicBezTo>
                      <a:pt x="1580" y="10573"/>
                      <a:pt x="-801" y="21431"/>
                      <a:pt x="6628" y="27337"/>
                    </a:cubicBezTo>
                    <a:cubicBezTo>
                      <a:pt x="6628" y="27337"/>
                      <a:pt x="6628" y="28004"/>
                      <a:pt x="6628" y="27908"/>
                    </a:cubicBezTo>
                    <a:cubicBezTo>
                      <a:pt x="-3468" y="22955"/>
                      <a:pt x="-230" y="8192"/>
                      <a:pt x="4533" y="0"/>
                    </a:cubicBezTo>
                    <a:close/>
                  </a:path>
                </a:pathLst>
              </a:custGeom>
              <a:solidFill>
                <a:srgbClr val="263238"/>
              </a:solid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6E668C21-94B7-E609-B992-F3F02B54ECC5}"/>
                  </a:ext>
                </a:extLst>
              </p:cNvPr>
              <p:cNvSpPr/>
              <p:nvPr/>
            </p:nvSpPr>
            <p:spPr>
              <a:xfrm>
                <a:off x="8557005" y="2878140"/>
                <a:ext cx="23045" cy="31411"/>
              </a:xfrm>
              <a:custGeom>
                <a:avLst/>
                <a:gdLst>
                  <a:gd name="connsiteX0" fmla="*/ 14979 w 23045"/>
                  <a:gd name="connsiteY0" fmla="*/ 254 h 31411"/>
                  <a:gd name="connsiteX1" fmla="*/ 7264 w 23045"/>
                  <a:gd name="connsiteY1" fmla="*/ 31115 h 31411"/>
                  <a:gd name="connsiteX2" fmla="*/ 14979 w 23045"/>
                  <a:gd name="connsiteY2" fmla="*/ 254 h 31411"/>
                </a:gdLst>
                <a:ahLst/>
                <a:cxnLst>
                  <a:cxn ang="0">
                    <a:pos x="connsiteX0" y="connsiteY0"/>
                  </a:cxn>
                  <a:cxn ang="0">
                    <a:pos x="connsiteX1" y="connsiteY1"/>
                  </a:cxn>
                  <a:cxn ang="0">
                    <a:pos x="connsiteX2" y="connsiteY2"/>
                  </a:cxn>
                </a:cxnLst>
                <a:rect l="l" t="t" r="r" b="b"/>
                <a:pathLst>
                  <a:path w="23045" h="31411">
                    <a:moveTo>
                      <a:pt x="14979" y="254"/>
                    </a:moveTo>
                    <a:cubicBezTo>
                      <a:pt x="30314" y="4159"/>
                      <a:pt x="21551" y="34734"/>
                      <a:pt x="7264" y="31115"/>
                    </a:cubicBezTo>
                    <a:cubicBezTo>
                      <a:pt x="-7024" y="27495"/>
                      <a:pt x="2025" y="-3080"/>
                      <a:pt x="14979" y="254"/>
                    </a:cubicBezTo>
                    <a:close/>
                  </a:path>
                </a:pathLst>
              </a:custGeom>
              <a:solidFill>
                <a:srgbClr val="263238"/>
              </a:solid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483D2FA0-DC0A-B80E-1370-1F4A2EB9C90A}"/>
                  </a:ext>
                </a:extLst>
              </p:cNvPr>
              <p:cNvSpPr/>
              <p:nvPr/>
            </p:nvSpPr>
            <p:spPr>
              <a:xfrm>
                <a:off x="8574734" y="2881307"/>
                <a:ext cx="20490" cy="15485"/>
              </a:xfrm>
              <a:custGeom>
                <a:avLst/>
                <a:gdLst>
                  <a:gd name="connsiteX0" fmla="*/ 2774 w 20490"/>
                  <a:gd name="connsiteY0" fmla="*/ 325 h 15485"/>
                  <a:gd name="connsiteX1" fmla="*/ 9727 w 20490"/>
                  <a:gd name="connsiteY1" fmla="*/ 7945 h 15485"/>
                  <a:gd name="connsiteX2" fmla="*/ 20491 w 20490"/>
                  <a:gd name="connsiteY2" fmla="*/ 4611 h 15485"/>
                  <a:gd name="connsiteX3" fmla="*/ 20491 w 20490"/>
                  <a:gd name="connsiteY3" fmla="*/ 5087 h 15485"/>
                  <a:gd name="connsiteX4" fmla="*/ 8394 w 20490"/>
                  <a:gd name="connsiteY4" fmla="*/ 15374 h 15485"/>
                  <a:gd name="connsiteX5" fmla="*/ 12 w 20490"/>
                  <a:gd name="connsiteY5" fmla="*/ 1849 h 15485"/>
                  <a:gd name="connsiteX6" fmla="*/ 2774 w 20490"/>
                  <a:gd name="connsiteY6" fmla="*/ 325 h 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90" h="15485">
                    <a:moveTo>
                      <a:pt x="2774" y="325"/>
                    </a:moveTo>
                    <a:cubicBezTo>
                      <a:pt x="4870" y="2897"/>
                      <a:pt x="6679" y="6707"/>
                      <a:pt x="9727" y="7945"/>
                    </a:cubicBezTo>
                    <a:cubicBezTo>
                      <a:pt x="12775" y="9183"/>
                      <a:pt x="17157" y="6992"/>
                      <a:pt x="20491" y="4611"/>
                    </a:cubicBezTo>
                    <a:cubicBezTo>
                      <a:pt x="20491" y="4611"/>
                      <a:pt x="20491" y="4611"/>
                      <a:pt x="20491" y="5087"/>
                    </a:cubicBezTo>
                    <a:cubicBezTo>
                      <a:pt x="18871" y="10993"/>
                      <a:pt x="14871" y="16327"/>
                      <a:pt x="8394" y="15374"/>
                    </a:cubicBezTo>
                    <a:cubicBezTo>
                      <a:pt x="1917" y="14422"/>
                      <a:pt x="-179" y="8136"/>
                      <a:pt x="12" y="1849"/>
                    </a:cubicBezTo>
                    <a:cubicBezTo>
                      <a:pt x="488" y="706"/>
                      <a:pt x="1822" y="-627"/>
                      <a:pt x="2774" y="325"/>
                    </a:cubicBezTo>
                    <a:close/>
                  </a:path>
                </a:pathLst>
              </a:custGeom>
              <a:solidFill>
                <a:srgbClr val="263238"/>
              </a:solid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5315448C-621D-A998-CBFB-B3BFEE648FE3}"/>
                  </a:ext>
                </a:extLst>
              </p:cNvPr>
              <p:cNvSpPr/>
              <p:nvPr/>
            </p:nvSpPr>
            <p:spPr>
              <a:xfrm>
                <a:off x="8489688" y="2860963"/>
                <a:ext cx="17049" cy="22198"/>
              </a:xfrm>
              <a:custGeom>
                <a:avLst/>
                <a:gdLst>
                  <a:gd name="connsiteX0" fmla="*/ 17050 w 17049"/>
                  <a:gd name="connsiteY0" fmla="*/ 0 h 22198"/>
                  <a:gd name="connsiteX1" fmla="*/ 16097 w 17049"/>
                  <a:gd name="connsiteY1" fmla="*/ 667 h 22198"/>
                  <a:gd name="connsiteX2" fmla="*/ 0 w 17049"/>
                  <a:gd name="connsiteY2" fmla="*/ 21526 h 22198"/>
                  <a:gd name="connsiteX3" fmla="*/ 0 w 17049"/>
                  <a:gd name="connsiteY3" fmla="*/ 22098 h 22198"/>
                  <a:gd name="connsiteX4" fmla="*/ 17050 w 17049"/>
                  <a:gd name="connsiteY4" fmla="*/ 0 h 22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9" h="22198">
                    <a:moveTo>
                      <a:pt x="17050" y="0"/>
                    </a:moveTo>
                    <a:cubicBezTo>
                      <a:pt x="17050" y="0"/>
                      <a:pt x="16192" y="0"/>
                      <a:pt x="16097" y="667"/>
                    </a:cubicBezTo>
                    <a:cubicBezTo>
                      <a:pt x="13716" y="10192"/>
                      <a:pt x="9430" y="20765"/>
                      <a:pt x="0" y="21526"/>
                    </a:cubicBezTo>
                    <a:cubicBezTo>
                      <a:pt x="0" y="21526"/>
                      <a:pt x="0" y="21526"/>
                      <a:pt x="0" y="22098"/>
                    </a:cubicBezTo>
                    <a:cubicBezTo>
                      <a:pt x="10763" y="23527"/>
                      <a:pt x="16383" y="9430"/>
                      <a:pt x="17050" y="0"/>
                    </a:cubicBezTo>
                    <a:close/>
                  </a:path>
                </a:pathLst>
              </a:custGeom>
              <a:solidFill>
                <a:srgbClr val="263238"/>
              </a:solid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F942B704-4C1C-C91B-D7A5-94B1F21DC92B}"/>
                  </a:ext>
                </a:extLst>
              </p:cNvPr>
              <p:cNvSpPr/>
              <p:nvPr/>
            </p:nvSpPr>
            <p:spPr>
              <a:xfrm>
                <a:off x="8483538" y="2848027"/>
                <a:ext cx="23286" cy="31121"/>
              </a:xfrm>
              <a:custGeom>
                <a:avLst/>
                <a:gdLst>
                  <a:gd name="connsiteX0" fmla="*/ 17484 w 23286"/>
                  <a:gd name="connsiteY0" fmla="*/ 649 h 31121"/>
                  <a:gd name="connsiteX1" fmla="*/ 6626 w 23286"/>
                  <a:gd name="connsiteY1" fmla="*/ 30557 h 31121"/>
                  <a:gd name="connsiteX2" fmla="*/ 17484 w 23286"/>
                  <a:gd name="connsiteY2" fmla="*/ 649 h 31121"/>
                </a:gdLst>
                <a:ahLst/>
                <a:cxnLst>
                  <a:cxn ang="0">
                    <a:pos x="connsiteX0" y="connsiteY0"/>
                  </a:cxn>
                  <a:cxn ang="0">
                    <a:pos x="connsiteX1" y="connsiteY1"/>
                  </a:cxn>
                  <a:cxn ang="0">
                    <a:pos x="connsiteX2" y="connsiteY2"/>
                  </a:cxn>
                </a:cxnLst>
                <a:rect l="l" t="t" r="r" b="b"/>
                <a:pathLst>
                  <a:path w="23286" h="31121">
                    <a:moveTo>
                      <a:pt x="17484" y="649"/>
                    </a:moveTo>
                    <a:cubicBezTo>
                      <a:pt x="2625" y="-4781"/>
                      <a:pt x="-7185" y="25509"/>
                      <a:pt x="6626" y="30557"/>
                    </a:cubicBezTo>
                    <a:cubicBezTo>
                      <a:pt x="20437" y="35605"/>
                      <a:pt x="29962" y="5221"/>
                      <a:pt x="17484" y="649"/>
                    </a:cubicBezTo>
                    <a:close/>
                  </a:path>
                </a:pathLst>
              </a:custGeom>
              <a:solidFill>
                <a:srgbClr val="263238"/>
              </a:solid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8B26CE67-FADF-8E25-76A6-572FD8DDDA6F}"/>
                  </a:ext>
                </a:extLst>
              </p:cNvPr>
              <p:cNvSpPr/>
              <p:nvPr/>
            </p:nvSpPr>
            <p:spPr>
              <a:xfrm>
                <a:off x="8477616" y="2842198"/>
                <a:ext cx="17799" cy="16324"/>
              </a:xfrm>
              <a:custGeom>
                <a:avLst/>
                <a:gdLst>
                  <a:gd name="connsiteX0" fmla="*/ 16835 w 17799"/>
                  <a:gd name="connsiteY0" fmla="*/ 6477 h 16324"/>
                  <a:gd name="connsiteX1" fmla="*/ 7786 w 17799"/>
                  <a:gd name="connsiteY1" fmla="*/ 8668 h 16324"/>
                  <a:gd name="connsiteX2" fmla="*/ 1881 w 17799"/>
                  <a:gd name="connsiteY2" fmla="*/ 0 h 16324"/>
                  <a:gd name="connsiteX3" fmla="*/ 1309 w 17799"/>
                  <a:gd name="connsiteY3" fmla="*/ 0 h 16324"/>
                  <a:gd name="connsiteX4" fmla="*/ 4452 w 17799"/>
                  <a:gd name="connsiteY4" fmla="*/ 15335 h 16324"/>
                  <a:gd name="connsiteX5" fmla="*/ 17692 w 17799"/>
                  <a:gd name="connsiteY5" fmla="*/ 8858 h 16324"/>
                  <a:gd name="connsiteX6" fmla="*/ 16835 w 17799"/>
                  <a:gd name="connsiteY6" fmla="*/ 6477 h 1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99" h="16324">
                    <a:moveTo>
                      <a:pt x="16835" y="6477"/>
                    </a:moveTo>
                    <a:cubicBezTo>
                      <a:pt x="13977" y="7334"/>
                      <a:pt x="10644" y="9430"/>
                      <a:pt x="7786" y="8668"/>
                    </a:cubicBezTo>
                    <a:cubicBezTo>
                      <a:pt x="4929" y="7906"/>
                      <a:pt x="2928" y="3810"/>
                      <a:pt x="1881" y="0"/>
                    </a:cubicBezTo>
                    <a:cubicBezTo>
                      <a:pt x="1881" y="0"/>
                      <a:pt x="1881" y="0"/>
                      <a:pt x="1309" y="0"/>
                    </a:cubicBezTo>
                    <a:cubicBezTo>
                      <a:pt x="-786" y="5810"/>
                      <a:pt x="-786" y="12383"/>
                      <a:pt x="4452" y="15335"/>
                    </a:cubicBezTo>
                    <a:cubicBezTo>
                      <a:pt x="9691" y="18288"/>
                      <a:pt x="13977" y="14192"/>
                      <a:pt x="17692" y="8858"/>
                    </a:cubicBezTo>
                    <a:cubicBezTo>
                      <a:pt x="17978" y="7620"/>
                      <a:pt x="17692" y="6096"/>
                      <a:pt x="16835" y="6477"/>
                    </a:cubicBezTo>
                    <a:close/>
                  </a:path>
                </a:pathLst>
              </a:custGeom>
              <a:solidFill>
                <a:srgbClr val="263238"/>
              </a:solid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F84C6243-1FC2-ACE3-AD3A-A7CD2D83AE0A}"/>
                  </a:ext>
                </a:extLst>
              </p:cNvPr>
              <p:cNvSpPr/>
              <p:nvPr/>
            </p:nvSpPr>
            <p:spPr>
              <a:xfrm>
                <a:off x="8508833" y="2956784"/>
                <a:ext cx="20478" cy="8191"/>
              </a:xfrm>
              <a:custGeom>
                <a:avLst/>
                <a:gdLst>
                  <a:gd name="connsiteX0" fmla="*/ 19621 w 20478"/>
                  <a:gd name="connsiteY0" fmla="*/ 1238 h 8191"/>
                  <a:gd name="connsiteX1" fmla="*/ 10096 w 20478"/>
                  <a:gd name="connsiteY1" fmla="*/ 4858 h 8191"/>
                  <a:gd name="connsiteX2" fmla="*/ 571 w 20478"/>
                  <a:gd name="connsiteY2" fmla="*/ 0 h 8191"/>
                  <a:gd name="connsiteX3" fmla="*/ 0 w 20478"/>
                  <a:gd name="connsiteY3" fmla="*/ 0 h 8191"/>
                  <a:gd name="connsiteX4" fmla="*/ 10954 w 20478"/>
                  <a:gd name="connsiteY4" fmla="*/ 8192 h 8191"/>
                  <a:gd name="connsiteX5" fmla="*/ 20479 w 20478"/>
                  <a:gd name="connsiteY5" fmla="*/ 1524 h 8191"/>
                  <a:gd name="connsiteX6" fmla="*/ 20002 w 20478"/>
                  <a:gd name="connsiteY6" fmla="*/ 1048 h 8191"/>
                  <a:gd name="connsiteX7" fmla="*/ 19621 w 20478"/>
                  <a:gd name="connsiteY7" fmla="*/ 1238 h 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8" h="8191">
                    <a:moveTo>
                      <a:pt x="19621" y="1238"/>
                    </a:moveTo>
                    <a:cubicBezTo>
                      <a:pt x="16764" y="2858"/>
                      <a:pt x="13716" y="5429"/>
                      <a:pt x="10096" y="4858"/>
                    </a:cubicBezTo>
                    <a:cubicBezTo>
                      <a:pt x="6610" y="3934"/>
                      <a:pt x="3362" y="2276"/>
                      <a:pt x="571" y="0"/>
                    </a:cubicBezTo>
                    <a:lnTo>
                      <a:pt x="0" y="0"/>
                    </a:lnTo>
                    <a:cubicBezTo>
                      <a:pt x="1895" y="4515"/>
                      <a:pt x="6086" y="7649"/>
                      <a:pt x="10954" y="8192"/>
                    </a:cubicBezTo>
                    <a:cubicBezTo>
                      <a:pt x="15183" y="8096"/>
                      <a:pt x="18945" y="5467"/>
                      <a:pt x="20479" y="1524"/>
                    </a:cubicBezTo>
                    <a:cubicBezTo>
                      <a:pt x="20479" y="1257"/>
                      <a:pt x="20269" y="1048"/>
                      <a:pt x="20002" y="1048"/>
                    </a:cubicBezTo>
                    <a:cubicBezTo>
                      <a:pt x="19850" y="1048"/>
                      <a:pt x="19707" y="1114"/>
                      <a:pt x="19621" y="1238"/>
                    </a:cubicBezTo>
                    <a:close/>
                  </a:path>
                </a:pathLst>
              </a:custGeom>
              <a:solidFill>
                <a:srgbClr val="263238"/>
              </a:solid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DD93BACD-D49B-C47D-C5D8-1A7D5DF1EE26}"/>
                  </a:ext>
                </a:extLst>
              </p:cNvPr>
              <p:cNvSpPr/>
              <p:nvPr/>
            </p:nvSpPr>
            <p:spPr>
              <a:xfrm>
                <a:off x="8482111" y="2821254"/>
                <a:ext cx="49296" cy="116819"/>
              </a:xfrm>
              <a:custGeom>
                <a:avLst/>
                <a:gdLst>
                  <a:gd name="connsiteX0" fmla="*/ 17197 w 49296"/>
                  <a:gd name="connsiteY0" fmla="*/ 90763 h 116819"/>
                  <a:gd name="connsiteX1" fmla="*/ 8910 w 49296"/>
                  <a:gd name="connsiteY1" fmla="*/ 110860 h 116819"/>
                  <a:gd name="connsiteX2" fmla="*/ 12530 w 49296"/>
                  <a:gd name="connsiteY2" fmla="*/ 113146 h 116819"/>
                  <a:gd name="connsiteX3" fmla="*/ 12530 w 49296"/>
                  <a:gd name="connsiteY3" fmla="*/ 113146 h 116819"/>
                  <a:gd name="connsiteX4" fmla="*/ 46820 w 49296"/>
                  <a:gd name="connsiteY4" fmla="*/ 110670 h 116819"/>
                  <a:gd name="connsiteX5" fmla="*/ 46058 w 49296"/>
                  <a:gd name="connsiteY5" fmla="*/ 109432 h 116819"/>
                  <a:gd name="connsiteX6" fmla="*/ 14720 w 49296"/>
                  <a:gd name="connsiteY6" fmla="*/ 108955 h 116819"/>
                  <a:gd name="connsiteX7" fmla="*/ 25103 w 49296"/>
                  <a:gd name="connsiteY7" fmla="*/ 85810 h 116819"/>
                  <a:gd name="connsiteX8" fmla="*/ 9005 w 49296"/>
                  <a:gd name="connsiteY8" fmla="*/ 84667 h 116819"/>
                  <a:gd name="connsiteX9" fmla="*/ 49296 w 49296"/>
                  <a:gd name="connsiteY9" fmla="*/ 1323 h 116819"/>
                  <a:gd name="connsiteX10" fmla="*/ 47677 w 49296"/>
                  <a:gd name="connsiteY10" fmla="*/ 370 h 116819"/>
                  <a:gd name="connsiteX11" fmla="*/ 52 w 49296"/>
                  <a:gd name="connsiteY11" fmla="*/ 88286 h 116819"/>
                  <a:gd name="connsiteX12" fmla="*/ 17197 w 49296"/>
                  <a:gd name="connsiteY12" fmla="*/ 90763 h 11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296" h="116819">
                    <a:moveTo>
                      <a:pt x="17197" y="90763"/>
                    </a:moveTo>
                    <a:cubicBezTo>
                      <a:pt x="17197" y="90763"/>
                      <a:pt x="10910" y="104288"/>
                      <a:pt x="8910" y="110860"/>
                    </a:cubicBezTo>
                    <a:cubicBezTo>
                      <a:pt x="8910" y="111527"/>
                      <a:pt x="10244" y="112289"/>
                      <a:pt x="12530" y="113146"/>
                    </a:cubicBezTo>
                    <a:lnTo>
                      <a:pt x="12530" y="113146"/>
                    </a:lnTo>
                    <a:cubicBezTo>
                      <a:pt x="23521" y="118823"/>
                      <a:pt x="36761" y="117861"/>
                      <a:pt x="46820" y="110670"/>
                    </a:cubicBezTo>
                    <a:cubicBezTo>
                      <a:pt x="47486" y="110098"/>
                      <a:pt x="46820" y="109241"/>
                      <a:pt x="46058" y="109432"/>
                    </a:cubicBezTo>
                    <a:cubicBezTo>
                      <a:pt x="35837" y="112708"/>
                      <a:pt x="24836" y="112537"/>
                      <a:pt x="14720" y="108955"/>
                    </a:cubicBezTo>
                    <a:cubicBezTo>
                      <a:pt x="14720" y="107050"/>
                      <a:pt x="26150" y="86191"/>
                      <a:pt x="25103" y="85810"/>
                    </a:cubicBezTo>
                    <a:cubicBezTo>
                      <a:pt x="19807" y="84724"/>
                      <a:pt x="14397" y="84343"/>
                      <a:pt x="9005" y="84667"/>
                    </a:cubicBezTo>
                    <a:cubicBezTo>
                      <a:pt x="21102" y="56092"/>
                      <a:pt x="37580" y="29898"/>
                      <a:pt x="49296" y="1323"/>
                    </a:cubicBezTo>
                    <a:cubicBezTo>
                      <a:pt x="49296" y="275"/>
                      <a:pt x="48248" y="-487"/>
                      <a:pt x="47677" y="370"/>
                    </a:cubicBezTo>
                    <a:cubicBezTo>
                      <a:pt x="28913" y="28021"/>
                      <a:pt x="12958" y="57473"/>
                      <a:pt x="52" y="88286"/>
                    </a:cubicBezTo>
                    <a:cubicBezTo>
                      <a:pt x="-996" y="91906"/>
                      <a:pt x="14149" y="91048"/>
                      <a:pt x="17197" y="90763"/>
                    </a:cubicBezTo>
                    <a:close/>
                  </a:path>
                </a:pathLst>
              </a:custGeom>
              <a:solidFill>
                <a:srgbClr val="263238"/>
              </a:solid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82FE1EB7-FA10-7F01-9808-E10482865F9D}"/>
                  </a:ext>
                </a:extLst>
              </p:cNvPr>
              <p:cNvSpPr/>
              <p:nvPr/>
            </p:nvSpPr>
            <p:spPr>
              <a:xfrm>
                <a:off x="8495975" y="2931257"/>
                <a:ext cx="32201" cy="22457"/>
              </a:xfrm>
              <a:custGeom>
                <a:avLst/>
                <a:gdLst>
                  <a:gd name="connsiteX0" fmla="*/ 0 w 32201"/>
                  <a:gd name="connsiteY0" fmla="*/ 857 h 22457"/>
                  <a:gd name="connsiteX1" fmla="*/ 10763 w 32201"/>
                  <a:gd name="connsiteY1" fmla="*/ 18002 h 22457"/>
                  <a:gd name="connsiteX2" fmla="*/ 20288 w 32201"/>
                  <a:gd name="connsiteY2" fmla="*/ 22384 h 22457"/>
                  <a:gd name="connsiteX3" fmla="*/ 31909 w 32201"/>
                  <a:gd name="connsiteY3" fmla="*/ 10192 h 22457"/>
                  <a:gd name="connsiteX4" fmla="*/ 31909 w 32201"/>
                  <a:gd name="connsiteY4" fmla="*/ 0 h 22457"/>
                  <a:gd name="connsiteX5" fmla="*/ 0 w 32201"/>
                  <a:gd name="connsiteY5" fmla="*/ 857 h 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1" h="22457">
                    <a:moveTo>
                      <a:pt x="0" y="857"/>
                    </a:moveTo>
                    <a:cubicBezTo>
                      <a:pt x="2076" y="7391"/>
                      <a:pt x="5782" y="13297"/>
                      <a:pt x="10763" y="18002"/>
                    </a:cubicBezTo>
                    <a:cubicBezTo>
                      <a:pt x="13430" y="20383"/>
                      <a:pt x="16745" y="21908"/>
                      <a:pt x="20288" y="22384"/>
                    </a:cubicBezTo>
                    <a:cubicBezTo>
                      <a:pt x="28384" y="23241"/>
                      <a:pt x="31147" y="16478"/>
                      <a:pt x="31909" y="10192"/>
                    </a:cubicBezTo>
                    <a:cubicBezTo>
                      <a:pt x="32299" y="6810"/>
                      <a:pt x="32299" y="3381"/>
                      <a:pt x="31909" y="0"/>
                    </a:cubicBezTo>
                    <a:cubicBezTo>
                      <a:pt x="21631" y="3639"/>
                      <a:pt x="10458" y="3943"/>
                      <a:pt x="0" y="857"/>
                    </a:cubicBezTo>
                    <a:close/>
                  </a:path>
                </a:pathLst>
              </a:custGeom>
              <a:solidFill>
                <a:srgbClr val="263238"/>
              </a:solid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4D856522-A37A-8558-28D9-C40F1DECDEFF}"/>
                  </a:ext>
                </a:extLst>
              </p:cNvPr>
              <p:cNvSpPr/>
              <p:nvPr/>
            </p:nvSpPr>
            <p:spPr>
              <a:xfrm>
                <a:off x="8506738" y="2940610"/>
                <a:ext cx="21145" cy="13104"/>
              </a:xfrm>
              <a:custGeom>
                <a:avLst/>
                <a:gdLst>
                  <a:gd name="connsiteX0" fmla="*/ 0 w 21145"/>
                  <a:gd name="connsiteY0" fmla="*/ 8649 h 13104"/>
                  <a:gd name="connsiteX1" fmla="*/ 9525 w 21145"/>
                  <a:gd name="connsiteY1" fmla="*/ 13031 h 13104"/>
                  <a:gd name="connsiteX2" fmla="*/ 21146 w 21145"/>
                  <a:gd name="connsiteY2" fmla="*/ 839 h 13104"/>
                  <a:gd name="connsiteX3" fmla="*/ 0 w 21145"/>
                  <a:gd name="connsiteY3" fmla="*/ 8649 h 13104"/>
                </a:gdLst>
                <a:ahLst/>
                <a:cxnLst>
                  <a:cxn ang="0">
                    <a:pos x="connsiteX0" y="connsiteY0"/>
                  </a:cxn>
                  <a:cxn ang="0">
                    <a:pos x="connsiteX1" y="connsiteY1"/>
                  </a:cxn>
                  <a:cxn ang="0">
                    <a:pos x="connsiteX2" y="connsiteY2"/>
                  </a:cxn>
                  <a:cxn ang="0">
                    <a:pos x="connsiteX3" y="connsiteY3"/>
                  </a:cxn>
                </a:cxnLst>
                <a:rect l="l" t="t" r="r" b="b"/>
                <a:pathLst>
                  <a:path w="21145" h="13104">
                    <a:moveTo>
                      <a:pt x="0" y="8649"/>
                    </a:moveTo>
                    <a:cubicBezTo>
                      <a:pt x="2667" y="11031"/>
                      <a:pt x="5982" y="12555"/>
                      <a:pt x="9525" y="13031"/>
                    </a:cubicBezTo>
                    <a:cubicBezTo>
                      <a:pt x="17621" y="13888"/>
                      <a:pt x="20383" y="7125"/>
                      <a:pt x="21146" y="839"/>
                    </a:cubicBezTo>
                    <a:cubicBezTo>
                      <a:pt x="13144" y="-1657"/>
                      <a:pt x="4458" y="1553"/>
                      <a:pt x="0" y="8649"/>
                    </a:cubicBezTo>
                    <a:close/>
                  </a:path>
                </a:pathLst>
              </a:custGeom>
              <a:solidFill>
                <a:srgbClr val="FF9ABB"/>
              </a:solidFill>
              <a:ln w="9525"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818310F4-D598-85CC-F495-A8E618F88AC5}"/>
                </a:ext>
              </a:extLst>
            </p:cNvPr>
            <p:cNvGrpSpPr/>
            <p:nvPr/>
          </p:nvGrpSpPr>
          <p:grpSpPr>
            <a:xfrm>
              <a:off x="7752841" y="1905986"/>
              <a:ext cx="3868286" cy="4039667"/>
              <a:chOff x="7752841" y="1905986"/>
              <a:chExt cx="3868286" cy="4039667"/>
            </a:xfrm>
          </p:grpSpPr>
          <p:grpSp>
            <p:nvGrpSpPr>
              <p:cNvPr id="11" name="图形 4">
                <a:extLst>
                  <a:ext uri="{FF2B5EF4-FFF2-40B4-BE49-F238E27FC236}">
                    <a16:creationId xmlns:a16="http://schemas.microsoft.com/office/drawing/2014/main" id="{7FDF3AD9-726B-D4B0-CFAA-7E2AF1F49647}"/>
                  </a:ext>
                </a:extLst>
              </p:cNvPr>
              <p:cNvGrpSpPr/>
              <p:nvPr/>
            </p:nvGrpSpPr>
            <p:grpSpPr>
              <a:xfrm>
                <a:off x="7752841" y="1905986"/>
                <a:ext cx="3813802" cy="3110579"/>
                <a:chOff x="7752841" y="1905986"/>
                <a:chExt cx="3813802" cy="3110579"/>
              </a:xfrm>
            </p:grpSpPr>
            <p:sp>
              <p:nvSpPr>
                <p:cNvPr id="295" name="任意多边形: 形状 294">
                  <a:extLst>
                    <a:ext uri="{FF2B5EF4-FFF2-40B4-BE49-F238E27FC236}">
                      <a16:creationId xmlns:a16="http://schemas.microsoft.com/office/drawing/2014/main" id="{53C369CA-1CCD-D7C3-B0F9-51D24257558F}"/>
                    </a:ext>
                  </a:extLst>
                </p:cNvPr>
                <p:cNvSpPr/>
                <p:nvPr/>
              </p:nvSpPr>
              <p:spPr>
                <a:xfrm>
                  <a:off x="11166118" y="2185354"/>
                  <a:ext cx="259365" cy="115633"/>
                </a:xfrm>
                <a:custGeom>
                  <a:avLst/>
                  <a:gdLst>
                    <a:gd name="connsiteX0" fmla="*/ 2858 w 259365"/>
                    <a:gd name="connsiteY0" fmla="*/ 4286 h 115633"/>
                    <a:gd name="connsiteX1" fmla="*/ 127921 w 259365"/>
                    <a:gd name="connsiteY1" fmla="*/ 1619 h 115633"/>
                    <a:gd name="connsiteX2" fmla="*/ 191357 w 259365"/>
                    <a:gd name="connsiteY2" fmla="*/ 476 h 115633"/>
                    <a:gd name="connsiteX3" fmla="*/ 255079 w 259365"/>
                    <a:gd name="connsiteY3" fmla="*/ 0 h 115633"/>
                    <a:gd name="connsiteX4" fmla="*/ 259366 w 259365"/>
                    <a:gd name="connsiteY4" fmla="*/ 0 h 115633"/>
                    <a:gd name="connsiteX5" fmla="*/ 259366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683 w 259365"/>
                    <a:gd name="connsiteY9" fmla="*/ 114967 h 115633"/>
                    <a:gd name="connsiteX10" fmla="*/ 2572 w 259365"/>
                    <a:gd name="connsiteY10" fmla="*/ 113443 h 115633"/>
                    <a:gd name="connsiteX11" fmla="*/ 0 w 259365"/>
                    <a:gd name="connsiteY11" fmla="*/ 113443 h 115633"/>
                    <a:gd name="connsiteX12" fmla="*/ 0 w 259365"/>
                    <a:gd name="connsiteY12" fmla="*/ 110966 h 115633"/>
                    <a:gd name="connsiteX13" fmla="*/ 1238 w 259365"/>
                    <a:gd name="connsiteY13" fmla="*/ 57055 h 115633"/>
                    <a:gd name="connsiteX14" fmla="*/ 2858 w 259365"/>
                    <a:gd name="connsiteY14" fmla="*/ 4286 h 115633"/>
                    <a:gd name="connsiteX15" fmla="*/ 4191 w 259365"/>
                    <a:gd name="connsiteY15" fmla="*/ 58102 h 115633"/>
                    <a:gd name="connsiteX16" fmla="*/ 5525 w 259365"/>
                    <a:gd name="connsiteY16" fmla="*/ 110871 h 115633"/>
                    <a:gd name="connsiteX17" fmla="*/ 2858 w 259365"/>
                    <a:gd name="connsiteY17" fmla="*/ 108204 h 115633"/>
                    <a:gd name="connsiteX18" fmla="*/ 128969 w 259365"/>
                    <a:gd name="connsiteY18" fmla="*/ 106680 h 115633"/>
                    <a:gd name="connsiteX19" fmla="*/ 255079 w 259365"/>
                    <a:gd name="connsiteY19" fmla="*/ 106108 h 115633"/>
                    <a:gd name="connsiteX20" fmla="*/ 250317 w 259365"/>
                    <a:gd name="connsiteY20" fmla="*/ 110871 h 115633"/>
                    <a:gd name="connsiteX21" fmla="*/ 250888 w 259365"/>
                    <a:gd name="connsiteY21" fmla="*/ 4286 h 115633"/>
                    <a:gd name="connsiteX22" fmla="*/ 255079 w 259365"/>
                    <a:gd name="connsiteY22" fmla="*/ 8477 h 115633"/>
                    <a:gd name="connsiteX23" fmla="*/ 192786 w 259365"/>
                    <a:gd name="connsiteY23" fmla="*/ 8477 h 115633"/>
                    <a:gd name="connsiteX24" fmla="*/ 130112 w 259365"/>
                    <a:gd name="connsiteY24" fmla="*/ 723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858" y="4286"/>
                      </a:moveTo>
                      <a:lnTo>
                        <a:pt x="127921" y="1619"/>
                      </a:lnTo>
                      <a:lnTo>
                        <a:pt x="191357" y="476"/>
                      </a:lnTo>
                      <a:cubicBezTo>
                        <a:pt x="212503" y="476"/>
                        <a:pt x="233839" y="476"/>
                        <a:pt x="255079" y="0"/>
                      </a:cubicBezTo>
                      <a:lnTo>
                        <a:pt x="259366" y="0"/>
                      </a:lnTo>
                      <a:lnTo>
                        <a:pt x="259366" y="4286"/>
                      </a:lnTo>
                      <a:lnTo>
                        <a:pt x="259366" y="110871"/>
                      </a:lnTo>
                      <a:lnTo>
                        <a:pt x="259366" y="115633"/>
                      </a:lnTo>
                      <a:lnTo>
                        <a:pt x="254603" y="115633"/>
                      </a:lnTo>
                      <a:lnTo>
                        <a:pt x="128683" y="114967"/>
                      </a:lnTo>
                      <a:cubicBezTo>
                        <a:pt x="86678" y="114967"/>
                        <a:pt x="44672" y="113919"/>
                        <a:pt x="2572" y="113443"/>
                      </a:cubicBezTo>
                      <a:lnTo>
                        <a:pt x="0" y="113443"/>
                      </a:lnTo>
                      <a:lnTo>
                        <a:pt x="0" y="110966"/>
                      </a:lnTo>
                      <a:cubicBezTo>
                        <a:pt x="0" y="92869"/>
                        <a:pt x="857" y="74867"/>
                        <a:pt x="1238" y="57055"/>
                      </a:cubicBezTo>
                      <a:close/>
                      <a:moveTo>
                        <a:pt x="2858" y="4286"/>
                      </a:moveTo>
                      <a:lnTo>
                        <a:pt x="4191" y="58102"/>
                      </a:lnTo>
                      <a:cubicBezTo>
                        <a:pt x="4667" y="75819"/>
                        <a:pt x="5334" y="93345"/>
                        <a:pt x="5525" y="110871"/>
                      </a:cubicBezTo>
                      <a:lnTo>
                        <a:pt x="2858" y="108204"/>
                      </a:lnTo>
                      <a:cubicBezTo>
                        <a:pt x="44958" y="108204"/>
                        <a:pt x="86963" y="106680"/>
                        <a:pt x="128969" y="106680"/>
                      </a:cubicBezTo>
                      <a:lnTo>
                        <a:pt x="255079" y="106108"/>
                      </a:lnTo>
                      <a:lnTo>
                        <a:pt x="250317" y="110871"/>
                      </a:lnTo>
                      <a:lnTo>
                        <a:pt x="250888" y="4286"/>
                      </a:lnTo>
                      <a:lnTo>
                        <a:pt x="255079" y="8477"/>
                      </a:lnTo>
                      <a:cubicBezTo>
                        <a:pt x="234315" y="8477"/>
                        <a:pt x="213646" y="8477"/>
                        <a:pt x="192786" y="8477"/>
                      </a:cubicBezTo>
                      <a:lnTo>
                        <a:pt x="130112" y="7239"/>
                      </a:lnTo>
                      <a:close/>
                    </a:path>
                  </a:pathLst>
                </a:custGeom>
                <a:solidFill>
                  <a:srgbClr val="EBEBEB"/>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02B137D2-2DBD-20D8-2AC9-76553FBF6489}"/>
                    </a:ext>
                  </a:extLst>
                </p:cNvPr>
                <p:cNvSpPr/>
                <p:nvPr/>
              </p:nvSpPr>
              <p:spPr>
                <a:xfrm>
                  <a:off x="11307088" y="2051433"/>
                  <a:ext cx="259556" cy="115633"/>
                </a:xfrm>
                <a:custGeom>
                  <a:avLst/>
                  <a:gdLst>
                    <a:gd name="connsiteX0" fmla="*/ 2572 w 259556"/>
                    <a:gd name="connsiteY0" fmla="*/ 3810 h 115633"/>
                    <a:gd name="connsiteX1" fmla="*/ 127635 w 259556"/>
                    <a:gd name="connsiteY1" fmla="*/ 1143 h 115633"/>
                    <a:gd name="connsiteX2" fmla="*/ 191071 w 259556"/>
                    <a:gd name="connsiteY2" fmla="*/ 0 h 115633"/>
                    <a:gd name="connsiteX3" fmla="*/ 254794 w 259556"/>
                    <a:gd name="connsiteY3" fmla="*/ 0 h 115633"/>
                    <a:gd name="connsiteX4" fmla="*/ 259080 w 259556"/>
                    <a:gd name="connsiteY4" fmla="*/ 0 h 115633"/>
                    <a:gd name="connsiteX5" fmla="*/ 259080 w 259556"/>
                    <a:gd name="connsiteY5" fmla="*/ 4286 h 115633"/>
                    <a:gd name="connsiteX6" fmla="*/ 259556 w 259556"/>
                    <a:gd name="connsiteY6" fmla="*/ 110871 h 115633"/>
                    <a:gd name="connsiteX7" fmla="*/ 259556 w 259556"/>
                    <a:gd name="connsiteY7" fmla="*/ 115633 h 115633"/>
                    <a:gd name="connsiteX8" fmla="*/ 254413 w 259556"/>
                    <a:gd name="connsiteY8" fmla="*/ 115633 h 115633"/>
                    <a:gd name="connsiteX9" fmla="*/ 128683 w 259556"/>
                    <a:gd name="connsiteY9" fmla="*/ 114491 h 115633"/>
                    <a:gd name="connsiteX10" fmla="*/ 2572 w 259556"/>
                    <a:gd name="connsiteY10" fmla="*/ 112967 h 115633"/>
                    <a:gd name="connsiteX11" fmla="*/ 0 w 259556"/>
                    <a:gd name="connsiteY11" fmla="*/ 112967 h 115633"/>
                    <a:gd name="connsiteX12" fmla="*/ 0 w 259556"/>
                    <a:gd name="connsiteY12" fmla="*/ 110395 h 115633"/>
                    <a:gd name="connsiteX13" fmla="*/ 1238 w 259556"/>
                    <a:gd name="connsiteY13" fmla="*/ 56483 h 115633"/>
                    <a:gd name="connsiteX14" fmla="*/ 2572 w 259556"/>
                    <a:gd name="connsiteY14" fmla="*/ 3810 h 115633"/>
                    <a:gd name="connsiteX15" fmla="*/ 4000 w 259556"/>
                    <a:gd name="connsiteY15" fmla="*/ 57626 h 115633"/>
                    <a:gd name="connsiteX16" fmla="*/ 5239 w 259556"/>
                    <a:gd name="connsiteY16" fmla="*/ 110395 h 115633"/>
                    <a:gd name="connsiteX17" fmla="*/ 2572 w 259556"/>
                    <a:gd name="connsiteY17" fmla="*/ 107728 h 115633"/>
                    <a:gd name="connsiteX18" fmla="*/ 128683 w 259556"/>
                    <a:gd name="connsiteY18" fmla="*/ 106204 h 115633"/>
                    <a:gd name="connsiteX19" fmla="*/ 254413 w 259556"/>
                    <a:gd name="connsiteY19" fmla="*/ 105632 h 115633"/>
                    <a:gd name="connsiteX20" fmla="*/ 249746 w 259556"/>
                    <a:gd name="connsiteY20" fmla="*/ 110395 h 115633"/>
                    <a:gd name="connsiteX21" fmla="*/ 250222 w 259556"/>
                    <a:gd name="connsiteY21" fmla="*/ 3810 h 115633"/>
                    <a:gd name="connsiteX22" fmla="*/ 254413 w 259556"/>
                    <a:gd name="connsiteY22" fmla="*/ 7810 h 115633"/>
                    <a:gd name="connsiteX23" fmla="*/ 192119 w 259556"/>
                    <a:gd name="connsiteY23" fmla="*/ 7334 h 115633"/>
                    <a:gd name="connsiteX24" fmla="*/ 129445 w 259556"/>
                    <a:gd name="connsiteY24" fmla="*/ 6191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72" y="3810"/>
                      </a:moveTo>
                      <a:lnTo>
                        <a:pt x="127635" y="1143"/>
                      </a:lnTo>
                      <a:lnTo>
                        <a:pt x="191071" y="0"/>
                      </a:lnTo>
                      <a:cubicBezTo>
                        <a:pt x="212312" y="0"/>
                        <a:pt x="233553" y="0"/>
                        <a:pt x="254794" y="0"/>
                      </a:cubicBezTo>
                      <a:lnTo>
                        <a:pt x="259080" y="0"/>
                      </a:lnTo>
                      <a:lnTo>
                        <a:pt x="259080" y="4286"/>
                      </a:lnTo>
                      <a:lnTo>
                        <a:pt x="259556" y="110871"/>
                      </a:lnTo>
                      <a:lnTo>
                        <a:pt x="259556" y="115633"/>
                      </a:lnTo>
                      <a:lnTo>
                        <a:pt x="254413" y="115633"/>
                      </a:lnTo>
                      <a:lnTo>
                        <a:pt x="128683" y="114491"/>
                      </a:lnTo>
                      <a:cubicBezTo>
                        <a:pt x="86678" y="114491"/>
                        <a:pt x="44672" y="113443"/>
                        <a:pt x="2572" y="112967"/>
                      </a:cubicBezTo>
                      <a:lnTo>
                        <a:pt x="0" y="112967"/>
                      </a:lnTo>
                      <a:lnTo>
                        <a:pt x="0" y="110395"/>
                      </a:lnTo>
                      <a:cubicBezTo>
                        <a:pt x="0" y="92297"/>
                        <a:pt x="857" y="74295"/>
                        <a:pt x="1238" y="56483"/>
                      </a:cubicBezTo>
                      <a:close/>
                      <a:moveTo>
                        <a:pt x="2572" y="3810"/>
                      </a:moveTo>
                      <a:lnTo>
                        <a:pt x="4000" y="57626"/>
                      </a:lnTo>
                      <a:cubicBezTo>
                        <a:pt x="4000" y="75343"/>
                        <a:pt x="5048" y="92869"/>
                        <a:pt x="5239" y="110395"/>
                      </a:cubicBezTo>
                      <a:lnTo>
                        <a:pt x="2572" y="107728"/>
                      </a:lnTo>
                      <a:cubicBezTo>
                        <a:pt x="44672" y="107251"/>
                        <a:pt x="86678" y="106204"/>
                        <a:pt x="128683" y="106204"/>
                      </a:cubicBezTo>
                      <a:lnTo>
                        <a:pt x="254413" y="105632"/>
                      </a:lnTo>
                      <a:lnTo>
                        <a:pt x="249746" y="110395"/>
                      </a:lnTo>
                      <a:lnTo>
                        <a:pt x="250222" y="3810"/>
                      </a:lnTo>
                      <a:lnTo>
                        <a:pt x="254413" y="7810"/>
                      </a:lnTo>
                      <a:cubicBezTo>
                        <a:pt x="233648" y="7810"/>
                        <a:pt x="212979" y="7810"/>
                        <a:pt x="192119" y="7334"/>
                      </a:cubicBezTo>
                      <a:lnTo>
                        <a:pt x="129445" y="6191"/>
                      </a:lnTo>
                      <a:close/>
                    </a:path>
                  </a:pathLst>
                </a:custGeom>
                <a:solidFill>
                  <a:srgbClr val="EBEBEB"/>
                </a:solid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5E8B9145-1BEF-7772-E3FA-3E38B0372AD8}"/>
                    </a:ext>
                  </a:extLst>
                </p:cNvPr>
                <p:cNvSpPr/>
                <p:nvPr/>
              </p:nvSpPr>
              <p:spPr>
                <a:xfrm>
                  <a:off x="11025719" y="2051433"/>
                  <a:ext cx="259556" cy="115157"/>
                </a:xfrm>
                <a:custGeom>
                  <a:avLst/>
                  <a:gdLst>
                    <a:gd name="connsiteX0" fmla="*/ 2381 w 259556"/>
                    <a:gd name="connsiteY0" fmla="*/ 3810 h 115157"/>
                    <a:gd name="connsiteX1" fmla="*/ 127445 w 259556"/>
                    <a:gd name="connsiteY1" fmla="*/ 1143 h 115157"/>
                    <a:gd name="connsiteX2" fmla="*/ 190881 w 259556"/>
                    <a:gd name="connsiteY2" fmla="*/ 0 h 115157"/>
                    <a:gd name="connsiteX3" fmla="*/ 254603 w 259556"/>
                    <a:gd name="connsiteY3" fmla="*/ 0 h 115157"/>
                    <a:gd name="connsiteX4" fmla="*/ 258794 w 259556"/>
                    <a:gd name="connsiteY4" fmla="*/ 0 h 115157"/>
                    <a:gd name="connsiteX5" fmla="*/ 258794 w 259556"/>
                    <a:gd name="connsiteY5" fmla="*/ 4286 h 115157"/>
                    <a:gd name="connsiteX6" fmla="*/ 259556 w 259556"/>
                    <a:gd name="connsiteY6" fmla="*/ 110395 h 115157"/>
                    <a:gd name="connsiteX7" fmla="*/ 259556 w 259556"/>
                    <a:gd name="connsiteY7" fmla="*/ 115157 h 115157"/>
                    <a:gd name="connsiteX8" fmla="*/ 254794 w 259556"/>
                    <a:gd name="connsiteY8" fmla="*/ 115157 h 115157"/>
                    <a:gd name="connsiteX9" fmla="*/ 128683 w 259556"/>
                    <a:gd name="connsiteY9" fmla="*/ 114586 h 115157"/>
                    <a:gd name="connsiteX10" fmla="*/ 2572 w 259556"/>
                    <a:gd name="connsiteY10" fmla="*/ 113062 h 115157"/>
                    <a:gd name="connsiteX11" fmla="*/ 0 w 259556"/>
                    <a:gd name="connsiteY11" fmla="*/ 113062 h 115157"/>
                    <a:gd name="connsiteX12" fmla="*/ 0 w 259556"/>
                    <a:gd name="connsiteY12" fmla="*/ 110490 h 115157"/>
                    <a:gd name="connsiteX13" fmla="*/ 1238 w 259556"/>
                    <a:gd name="connsiteY13" fmla="*/ 56578 h 115157"/>
                    <a:gd name="connsiteX14" fmla="*/ 2381 w 259556"/>
                    <a:gd name="connsiteY14" fmla="*/ 3810 h 115157"/>
                    <a:gd name="connsiteX15" fmla="*/ 3715 w 259556"/>
                    <a:gd name="connsiteY15" fmla="*/ 57626 h 115157"/>
                    <a:gd name="connsiteX16" fmla="*/ 4953 w 259556"/>
                    <a:gd name="connsiteY16" fmla="*/ 110395 h 115157"/>
                    <a:gd name="connsiteX17" fmla="*/ 2381 w 259556"/>
                    <a:gd name="connsiteY17" fmla="*/ 107728 h 115157"/>
                    <a:gd name="connsiteX18" fmla="*/ 128492 w 259556"/>
                    <a:gd name="connsiteY18" fmla="*/ 106204 h 115157"/>
                    <a:gd name="connsiteX19" fmla="*/ 254603 w 259556"/>
                    <a:gd name="connsiteY19" fmla="*/ 105632 h 115157"/>
                    <a:gd name="connsiteX20" fmla="*/ 249841 w 259556"/>
                    <a:gd name="connsiteY20" fmla="*/ 110395 h 115157"/>
                    <a:gd name="connsiteX21" fmla="*/ 250412 w 259556"/>
                    <a:gd name="connsiteY21" fmla="*/ 3810 h 115157"/>
                    <a:gd name="connsiteX22" fmla="*/ 254603 w 259556"/>
                    <a:gd name="connsiteY22" fmla="*/ 8001 h 115157"/>
                    <a:gd name="connsiteX23" fmla="*/ 192310 w 259556"/>
                    <a:gd name="connsiteY23" fmla="*/ 7525 h 115157"/>
                    <a:gd name="connsiteX24" fmla="*/ 129635 w 259556"/>
                    <a:gd name="connsiteY24" fmla="*/ 6382 h 11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157">
                      <a:moveTo>
                        <a:pt x="2381" y="3810"/>
                      </a:moveTo>
                      <a:lnTo>
                        <a:pt x="127445" y="1143"/>
                      </a:lnTo>
                      <a:lnTo>
                        <a:pt x="190881" y="0"/>
                      </a:lnTo>
                      <a:cubicBezTo>
                        <a:pt x="212027" y="0"/>
                        <a:pt x="233363" y="0"/>
                        <a:pt x="254603" y="0"/>
                      </a:cubicBezTo>
                      <a:lnTo>
                        <a:pt x="258794" y="0"/>
                      </a:lnTo>
                      <a:lnTo>
                        <a:pt x="258794" y="4286"/>
                      </a:lnTo>
                      <a:lnTo>
                        <a:pt x="259556" y="110395"/>
                      </a:lnTo>
                      <a:lnTo>
                        <a:pt x="259556" y="115157"/>
                      </a:lnTo>
                      <a:lnTo>
                        <a:pt x="254794" y="115157"/>
                      </a:lnTo>
                      <a:lnTo>
                        <a:pt x="128683" y="114586"/>
                      </a:lnTo>
                      <a:cubicBezTo>
                        <a:pt x="86678" y="114586"/>
                        <a:pt x="44577" y="113538"/>
                        <a:pt x="2572" y="113062"/>
                      </a:cubicBezTo>
                      <a:lnTo>
                        <a:pt x="0" y="113062"/>
                      </a:lnTo>
                      <a:lnTo>
                        <a:pt x="0" y="110490"/>
                      </a:lnTo>
                      <a:cubicBezTo>
                        <a:pt x="0" y="92393"/>
                        <a:pt x="762" y="74390"/>
                        <a:pt x="1238" y="56578"/>
                      </a:cubicBezTo>
                      <a:close/>
                      <a:moveTo>
                        <a:pt x="2381" y="3810"/>
                      </a:moveTo>
                      <a:lnTo>
                        <a:pt x="3715" y="57626"/>
                      </a:lnTo>
                      <a:cubicBezTo>
                        <a:pt x="3715" y="75343"/>
                        <a:pt x="4763" y="92869"/>
                        <a:pt x="4953" y="110395"/>
                      </a:cubicBezTo>
                      <a:lnTo>
                        <a:pt x="2381" y="107728"/>
                      </a:lnTo>
                      <a:cubicBezTo>
                        <a:pt x="44387" y="107251"/>
                        <a:pt x="86487" y="106204"/>
                        <a:pt x="128492" y="106204"/>
                      </a:cubicBezTo>
                      <a:lnTo>
                        <a:pt x="254603" y="105632"/>
                      </a:lnTo>
                      <a:lnTo>
                        <a:pt x="249841" y="110395"/>
                      </a:lnTo>
                      <a:lnTo>
                        <a:pt x="250412" y="3810"/>
                      </a:lnTo>
                      <a:lnTo>
                        <a:pt x="254603" y="8001"/>
                      </a:lnTo>
                      <a:cubicBezTo>
                        <a:pt x="233839" y="8001"/>
                        <a:pt x="213074" y="8001"/>
                        <a:pt x="192310" y="7525"/>
                      </a:cubicBezTo>
                      <a:lnTo>
                        <a:pt x="129635" y="6382"/>
                      </a:lnTo>
                      <a:close/>
                    </a:path>
                  </a:pathLst>
                </a:custGeom>
                <a:solidFill>
                  <a:srgbClr val="EBEBEB"/>
                </a:solid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8A7458D-4FE5-EDE7-AEBA-220C5ABF0B4A}"/>
                    </a:ext>
                  </a:extLst>
                </p:cNvPr>
                <p:cNvSpPr/>
                <p:nvPr/>
              </p:nvSpPr>
              <p:spPr>
                <a:xfrm>
                  <a:off x="7965623" y="2051433"/>
                  <a:ext cx="259365" cy="115633"/>
                </a:xfrm>
                <a:custGeom>
                  <a:avLst/>
                  <a:gdLst>
                    <a:gd name="connsiteX0" fmla="*/ 2381 w 259365"/>
                    <a:gd name="connsiteY0" fmla="*/ 3810 h 115633"/>
                    <a:gd name="connsiteX1" fmla="*/ 127349 w 259365"/>
                    <a:gd name="connsiteY1" fmla="*/ 1143 h 115633"/>
                    <a:gd name="connsiteX2" fmla="*/ 190786 w 259365"/>
                    <a:gd name="connsiteY2" fmla="*/ 0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778 w 259365"/>
                    <a:gd name="connsiteY9" fmla="*/ 114491 h 115633"/>
                    <a:gd name="connsiteX10" fmla="*/ 2667 w 259365"/>
                    <a:gd name="connsiteY10" fmla="*/ 112967 h 115633"/>
                    <a:gd name="connsiteX11" fmla="*/ 0 w 259365"/>
                    <a:gd name="connsiteY11" fmla="*/ 112967 h 115633"/>
                    <a:gd name="connsiteX12" fmla="*/ 0 w 259365"/>
                    <a:gd name="connsiteY12" fmla="*/ 110395 h 115633"/>
                    <a:gd name="connsiteX13" fmla="*/ 1238 w 259365"/>
                    <a:gd name="connsiteY13" fmla="*/ 56483 h 115633"/>
                    <a:gd name="connsiteX14" fmla="*/ 2381 w 259365"/>
                    <a:gd name="connsiteY14" fmla="*/ 3810 h 115633"/>
                    <a:gd name="connsiteX15" fmla="*/ 3715 w 259365"/>
                    <a:gd name="connsiteY15" fmla="*/ 57626 h 115633"/>
                    <a:gd name="connsiteX16" fmla="*/ 4953 w 259365"/>
                    <a:gd name="connsiteY16" fmla="*/ 110395 h 115633"/>
                    <a:gd name="connsiteX17" fmla="*/ 2381 w 259365"/>
                    <a:gd name="connsiteY17" fmla="*/ 107728 h 115633"/>
                    <a:gd name="connsiteX18" fmla="*/ 128492 w 259365"/>
                    <a:gd name="connsiteY18" fmla="*/ 106204 h 115633"/>
                    <a:gd name="connsiteX19" fmla="*/ 254603 w 259365"/>
                    <a:gd name="connsiteY19" fmla="*/ 105632 h 115633"/>
                    <a:gd name="connsiteX20" fmla="*/ 249841 w 259365"/>
                    <a:gd name="connsiteY20" fmla="*/ 110395 h 115633"/>
                    <a:gd name="connsiteX21" fmla="*/ 250317 w 259365"/>
                    <a:gd name="connsiteY21" fmla="*/ 3810 h 115633"/>
                    <a:gd name="connsiteX22" fmla="*/ 254603 w 259365"/>
                    <a:gd name="connsiteY22" fmla="*/ 8001 h 115633"/>
                    <a:gd name="connsiteX23" fmla="*/ 192215 w 259365"/>
                    <a:gd name="connsiteY23" fmla="*/ 7810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3810"/>
                      </a:moveTo>
                      <a:lnTo>
                        <a:pt x="127349" y="1143"/>
                      </a:lnTo>
                      <a:lnTo>
                        <a:pt x="190786" y="0"/>
                      </a:lnTo>
                      <a:cubicBezTo>
                        <a:pt x="212026" y="0"/>
                        <a:pt x="233363" y="0"/>
                        <a:pt x="254603" y="0"/>
                      </a:cubicBezTo>
                      <a:lnTo>
                        <a:pt x="258794" y="0"/>
                      </a:lnTo>
                      <a:lnTo>
                        <a:pt x="258794" y="4286"/>
                      </a:lnTo>
                      <a:lnTo>
                        <a:pt x="259366" y="110871"/>
                      </a:lnTo>
                      <a:lnTo>
                        <a:pt x="259366" y="115633"/>
                      </a:lnTo>
                      <a:lnTo>
                        <a:pt x="254603" y="115633"/>
                      </a:lnTo>
                      <a:lnTo>
                        <a:pt x="128778" y="114491"/>
                      </a:lnTo>
                      <a:cubicBezTo>
                        <a:pt x="86677" y="114491"/>
                        <a:pt x="44672" y="113443"/>
                        <a:pt x="2667" y="112967"/>
                      </a:cubicBezTo>
                      <a:lnTo>
                        <a:pt x="0" y="112967"/>
                      </a:lnTo>
                      <a:lnTo>
                        <a:pt x="0" y="110395"/>
                      </a:lnTo>
                      <a:cubicBezTo>
                        <a:pt x="0" y="92297"/>
                        <a:pt x="857" y="74295"/>
                        <a:pt x="1238" y="56483"/>
                      </a:cubicBezTo>
                      <a:close/>
                      <a:moveTo>
                        <a:pt x="2381" y="3810"/>
                      </a:moveTo>
                      <a:lnTo>
                        <a:pt x="3715" y="57626"/>
                      </a:lnTo>
                      <a:cubicBezTo>
                        <a:pt x="3715" y="75343"/>
                        <a:pt x="4763" y="92869"/>
                        <a:pt x="4953" y="110395"/>
                      </a:cubicBezTo>
                      <a:lnTo>
                        <a:pt x="2381" y="107728"/>
                      </a:lnTo>
                      <a:cubicBezTo>
                        <a:pt x="44386" y="107251"/>
                        <a:pt x="86392" y="106204"/>
                        <a:pt x="128492" y="106204"/>
                      </a:cubicBezTo>
                      <a:lnTo>
                        <a:pt x="254603" y="105632"/>
                      </a:lnTo>
                      <a:lnTo>
                        <a:pt x="249841" y="110395"/>
                      </a:lnTo>
                      <a:lnTo>
                        <a:pt x="250317" y="3810"/>
                      </a:lnTo>
                      <a:lnTo>
                        <a:pt x="254603" y="8001"/>
                      </a:lnTo>
                      <a:cubicBezTo>
                        <a:pt x="233553" y="7810"/>
                        <a:pt x="213074" y="7810"/>
                        <a:pt x="192215" y="7810"/>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330DCFA7-1AAA-8096-76AC-2962D7997113}"/>
                    </a:ext>
                  </a:extLst>
                </p:cNvPr>
                <p:cNvSpPr/>
                <p:nvPr/>
              </p:nvSpPr>
              <p:spPr>
                <a:xfrm>
                  <a:off x="7965623" y="4900551"/>
                  <a:ext cx="259365" cy="115633"/>
                </a:xfrm>
                <a:custGeom>
                  <a:avLst/>
                  <a:gdLst>
                    <a:gd name="connsiteX0" fmla="*/ 2381 w 259365"/>
                    <a:gd name="connsiteY0" fmla="*/ 4286 h 115633"/>
                    <a:gd name="connsiteX1" fmla="*/ 127349 w 259365"/>
                    <a:gd name="connsiteY1" fmla="*/ 1619 h 115633"/>
                    <a:gd name="connsiteX2" fmla="*/ 190786 w 259365"/>
                    <a:gd name="connsiteY2" fmla="*/ 571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4 h 115633"/>
                    <a:gd name="connsiteX8" fmla="*/ 254603 w 259365"/>
                    <a:gd name="connsiteY8" fmla="*/ 115634 h 115633"/>
                    <a:gd name="connsiteX9" fmla="*/ 128778 w 259365"/>
                    <a:gd name="connsiteY9" fmla="*/ 114967 h 115633"/>
                    <a:gd name="connsiteX10" fmla="*/ 2667 w 259365"/>
                    <a:gd name="connsiteY10" fmla="*/ 113443 h 115633"/>
                    <a:gd name="connsiteX11" fmla="*/ 0 w 259365"/>
                    <a:gd name="connsiteY11" fmla="*/ 113443 h 115633"/>
                    <a:gd name="connsiteX12" fmla="*/ 0 w 259365"/>
                    <a:gd name="connsiteY12" fmla="*/ 110871 h 115633"/>
                    <a:gd name="connsiteX13" fmla="*/ 1238 w 259365"/>
                    <a:gd name="connsiteY13" fmla="*/ 56960 h 115633"/>
                    <a:gd name="connsiteX14" fmla="*/ 2381 w 259365"/>
                    <a:gd name="connsiteY14" fmla="*/ 4286 h 115633"/>
                    <a:gd name="connsiteX15" fmla="*/ 3715 w 259365"/>
                    <a:gd name="connsiteY15" fmla="*/ 58103 h 115633"/>
                    <a:gd name="connsiteX16" fmla="*/ 4953 w 259365"/>
                    <a:gd name="connsiteY16" fmla="*/ 110871 h 115633"/>
                    <a:gd name="connsiteX17" fmla="*/ 2381 w 259365"/>
                    <a:gd name="connsiteY17" fmla="*/ 108204 h 115633"/>
                    <a:gd name="connsiteX18" fmla="*/ 128492 w 259365"/>
                    <a:gd name="connsiteY18" fmla="*/ 106680 h 115633"/>
                    <a:gd name="connsiteX19" fmla="*/ 254603 w 259365"/>
                    <a:gd name="connsiteY19" fmla="*/ 106109 h 115633"/>
                    <a:gd name="connsiteX20" fmla="*/ 249841 w 259365"/>
                    <a:gd name="connsiteY20" fmla="*/ 110871 h 115633"/>
                    <a:gd name="connsiteX21" fmla="*/ 250317 w 259365"/>
                    <a:gd name="connsiteY21" fmla="*/ 4286 h 115633"/>
                    <a:gd name="connsiteX22" fmla="*/ 254603 w 259365"/>
                    <a:gd name="connsiteY22" fmla="*/ 8477 h 115633"/>
                    <a:gd name="connsiteX23" fmla="*/ 192215 w 259365"/>
                    <a:gd name="connsiteY23" fmla="*/ 8001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4286"/>
                      </a:moveTo>
                      <a:lnTo>
                        <a:pt x="127349" y="1619"/>
                      </a:lnTo>
                      <a:lnTo>
                        <a:pt x="190786" y="571"/>
                      </a:lnTo>
                      <a:cubicBezTo>
                        <a:pt x="212026" y="95"/>
                        <a:pt x="233363" y="571"/>
                        <a:pt x="254603" y="0"/>
                      </a:cubicBezTo>
                      <a:lnTo>
                        <a:pt x="258794" y="0"/>
                      </a:lnTo>
                      <a:lnTo>
                        <a:pt x="258794" y="4286"/>
                      </a:lnTo>
                      <a:lnTo>
                        <a:pt x="259366" y="110871"/>
                      </a:lnTo>
                      <a:lnTo>
                        <a:pt x="259366" y="115634"/>
                      </a:lnTo>
                      <a:lnTo>
                        <a:pt x="254603" y="115634"/>
                      </a:lnTo>
                      <a:lnTo>
                        <a:pt x="128778" y="114967"/>
                      </a:lnTo>
                      <a:cubicBezTo>
                        <a:pt x="86677" y="114967"/>
                        <a:pt x="44672" y="113919"/>
                        <a:pt x="2667" y="113443"/>
                      </a:cubicBezTo>
                      <a:lnTo>
                        <a:pt x="0" y="113443"/>
                      </a:lnTo>
                      <a:lnTo>
                        <a:pt x="0" y="110871"/>
                      </a:lnTo>
                      <a:cubicBezTo>
                        <a:pt x="0" y="92774"/>
                        <a:pt x="857" y="74771"/>
                        <a:pt x="1238" y="56960"/>
                      </a:cubicBezTo>
                      <a:close/>
                      <a:moveTo>
                        <a:pt x="2381" y="4286"/>
                      </a:moveTo>
                      <a:lnTo>
                        <a:pt x="3715" y="58103"/>
                      </a:lnTo>
                      <a:cubicBezTo>
                        <a:pt x="3715" y="75819"/>
                        <a:pt x="4763" y="93440"/>
                        <a:pt x="4953" y="110871"/>
                      </a:cubicBezTo>
                      <a:lnTo>
                        <a:pt x="2381" y="108204"/>
                      </a:lnTo>
                      <a:cubicBezTo>
                        <a:pt x="44386" y="107728"/>
                        <a:pt x="86392" y="106775"/>
                        <a:pt x="128492" y="106680"/>
                      </a:cubicBezTo>
                      <a:lnTo>
                        <a:pt x="254603" y="106109"/>
                      </a:lnTo>
                      <a:lnTo>
                        <a:pt x="249841" y="110871"/>
                      </a:lnTo>
                      <a:lnTo>
                        <a:pt x="250317" y="4286"/>
                      </a:lnTo>
                      <a:lnTo>
                        <a:pt x="254603" y="8477"/>
                      </a:lnTo>
                      <a:cubicBezTo>
                        <a:pt x="233839" y="8477"/>
                        <a:pt x="213074" y="8477"/>
                        <a:pt x="192215" y="8001"/>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9DFF16D7-608E-2C2A-9E7F-AA9B6502212A}"/>
                    </a:ext>
                  </a:extLst>
                </p:cNvPr>
                <p:cNvSpPr/>
                <p:nvPr/>
              </p:nvSpPr>
              <p:spPr>
                <a:xfrm>
                  <a:off x="7825034" y="4766153"/>
                  <a:ext cx="259651" cy="115633"/>
                </a:xfrm>
                <a:custGeom>
                  <a:avLst/>
                  <a:gdLst>
                    <a:gd name="connsiteX0" fmla="*/ 2667 w 259651"/>
                    <a:gd name="connsiteY0" fmla="*/ 4286 h 115633"/>
                    <a:gd name="connsiteX1" fmla="*/ 127635 w 259651"/>
                    <a:gd name="connsiteY1" fmla="*/ 1619 h 115633"/>
                    <a:gd name="connsiteX2" fmla="*/ 191071 w 259651"/>
                    <a:gd name="connsiteY2" fmla="*/ 571 h 115633"/>
                    <a:gd name="connsiteX3" fmla="*/ 254889 w 259651"/>
                    <a:gd name="connsiteY3" fmla="*/ 0 h 115633"/>
                    <a:gd name="connsiteX4" fmla="*/ 259080 w 259651"/>
                    <a:gd name="connsiteY4" fmla="*/ 0 h 115633"/>
                    <a:gd name="connsiteX5" fmla="*/ 259080 w 259651"/>
                    <a:gd name="connsiteY5" fmla="*/ 4286 h 115633"/>
                    <a:gd name="connsiteX6" fmla="*/ 259652 w 259651"/>
                    <a:gd name="connsiteY6" fmla="*/ 110871 h 115633"/>
                    <a:gd name="connsiteX7" fmla="*/ 259652 w 259651"/>
                    <a:gd name="connsiteY7" fmla="*/ 115633 h 115633"/>
                    <a:gd name="connsiteX8" fmla="*/ 254889 w 259651"/>
                    <a:gd name="connsiteY8" fmla="*/ 115633 h 115633"/>
                    <a:gd name="connsiteX9" fmla="*/ 128778 w 259651"/>
                    <a:gd name="connsiteY9" fmla="*/ 114967 h 115633"/>
                    <a:gd name="connsiteX10" fmla="*/ 2667 w 259651"/>
                    <a:gd name="connsiteY10" fmla="*/ 113443 h 115633"/>
                    <a:gd name="connsiteX11" fmla="*/ 0 w 259651"/>
                    <a:gd name="connsiteY11" fmla="*/ 113443 h 115633"/>
                    <a:gd name="connsiteX12" fmla="*/ 0 w 259651"/>
                    <a:gd name="connsiteY12" fmla="*/ 110871 h 115633"/>
                    <a:gd name="connsiteX13" fmla="*/ 1238 w 259651"/>
                    <a:gd name="connsiteY13" fmla="*/ 56960 h 115633"/>
                    <a:gd name="connsiteX14" fmla="*/ 2667 w 259651"/>
                    <a:gd name="connsiteY14" fmla="*/ 4286 h 115633"/>
                    <a:gd name="connsiteX15" fmla="*/ 4000 w 259651"/>
                    <a:gd name="connsiteY15" fmla="*/ 58103 h 115633"/>
                    <a:gd name="connsiteX16" fmla="*/ 5239 w 259651"/>
                    <a:gd name="connsiteY16" fmla="*/ 110871 h 115633"/>
                    <a:gd name="connsiteX17" fmla="*/ 2667 w 259651"/>
                    <a:gd name="connsiteY17" fmla="*/ 108204 h 115633"/>
                    <a:gd name="connsiteX18" fmla="*/ 128778 w 259651"/>
                    <a:gd name="connsiteY18" fmla="*/ 106680 h 115633"/>
                    <a:gd name="connsiteX19" fmla="*/ 254889 w 259651"/>
                    <a:gd name="connsiteY19" fmla="*/ 106108 h 115633"/>
                    <a:gd name="connsiteX20" fmla="*/ 250127 w 259651"/>
                    <a:gd name="connsiteY20" fmla="*/ 110871 h 115633"/>
                    <a:gd name="connsiteX21" fmla="*/ 250127 w 259651"/>
                    <a:gd name="connsiteY21" fmla="*/ 4286 h 115633"/>
                    <a:gd name="connsiteX22" fmla="*/ 254413 w 259651"/>
                    <a:gd name="connsiteY22" fmla="*/ 8477 h 115633"/>
                    <a:gd name="connsiteX23" fmla="*/ 192024 w 259651"/>
                    <a:gd name="connsiteY23" fmla="*/ 8001 h 115633"/>
                    <a:gd name="connsiteX24" fmla="*/ 129350 w 259651"/>
                    <a:gd name="connsiteY24" fmla="*/ 6953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667" y="4286"/>
                      </a:moveTo>
                      <a:lnTo>
                        <a:pt x="127635" y="1619"/>
                      </a:lnTo>
                      <a:lnTo>
                        <a:pt x="191071" y="571"/>
                      </a:lnTo>
                      <a:cubicBezTo>
                        <a:pt x="212312" y="95"/>
                        <a:pt x="233553" y="571"/>
                        <a:pt x="254889" y="0"/>
                      </a:cubicBezTo>
                      <a:lnTo>
                        <a:pt x="259080" y="0"/>
                      </a:lnTo>
                      <a:lnTo>
                        <a:pt x="259080" y="4286"/>
                      </a:lnTo>
                      <a:lnTo>
                        <a:pt x="259652" y="110871"/>
                      </a:lnTo>
                      <a:lnTo>
                        <a:pt x="259652" y="115633"/>
                      </a:lnTo>
                      <a:lnTo>
                        <a:pt x="254889" y="115633"/>
                      </a:lnTo>
                      <a:lnTo>
                        <a:pt x="128778" y="114967"/>
                      </a:lnTo>
                      <a:cubicBezTo>
                        <a:pt x="86677" y="114967"/>
                        <a:pt x="44672" y="113919"/>
                        <a:pt x="2667" y="113443"/>
                      </a:cubicBezTo>
                      <a:lnTo>
                        <a:pt x="0" y="113443"/>
                      </a:lnTo>
                      <a:lnTo>
                        <a:pt x="0" y="110871"/>
                      </a:lnTo>
                      <a:cubicBezTo>
                        <a:pt x="0" y="92773"/>
                        <a:pt x="857" y="74771"/>
                        <a:pt x="1238" y="56960"/>
                      </a:cubicBezTo>
                      <a:close/>
                      <a:moveTo>
                        <a:pt x="2667" y="4286"/>
                      </a:moveTo>
                      <a:lnTo>
                        <a:pt x="4000" y="58103"/>
                      </a:lnTo>
                      <a:cubicBezTo>
                        <a:pt x="4000" y="75819"/>
                        <a:pt x="5048" y="93440"/>
                        <a:pt x="5239" y="110871"/>
                      </a:cubicBezTo>
                      <a:lnTo>
                        <a:pt x="2667" y="108204"/>
                      </a:lnTo>
                      <a:cubicBezTo>
                        <a:pt x="44672" y="107728"/>
                        <a:pt x="86677" y="106775"/>
                        <a:pt x="128778" y="106680"/>
                      </a:cubicBezTo>
                      <a:lnTo>
                        <a:pt x="254889" y="106108"/>
                      </a:lnTo>
                      <a:lnTo>
                        <a:pt x="250127" y="110871"/>
                      </a:lnTo>
                      <a:lnTo>
                        <a:pt x="250127" y="4286"/>
                      </a:lnTo>
                      <a:lnTo>
                        <a:pt x="254413" y="8477"/>
                      </a:lnTo>
                      <a:cubicBezTo>
                        <a:pt x="233553" y="8477"/>
                        <a:pt x="212884" y="8477"/>
                        <a:pt x="192024" y="8001"/>
                      </a:cubicBezTo>
                      <a:lnTo>
                        <a:pt x="129350" y="6953"/>
                      </a:lnTo>
                      <a:close/>
                    </a:path>
                  </a:pathLst>
                </a:custGeom>
                <a:solidFill>
                  <a:srgbClr val="EBEBEB"/>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DC963A4D-2DDE-2F8D-367F-FF512E5302DE}"/>
                    </a:ext>
                  </a:extLst>
                </p:cNvPr>
                <p:cNvSpPr/>
                <p:nvPr/>
              </p:nvSpPr>
              <p:spPr>
                <a:xfrm>
                  <a:off x="11306707" y="4900932"/>
                  <a:ext cx="259937" cy="115633"/>
                </a:xfrm>
                <a:custGeom>
                  <a:avLst/>
                  <a:gdLst>
                    <a:gd name="connsiteX0" fmla="*/ 2953 w 259937"/>
                    <a:gd name="connsiteY0" fmla="*/ 3810 h 115633"/>
                    <a:gd name="connsiteX1" fmla="*/ 128016 w 259937"/>
                    <a:gd name="connsiteY1" fmla="*/ 1143 h 115633"/>
                    <a:gd name="connsiteX2" fmla="*/ 191453 w 259937"/>
                    <a:gd name="connsiteY2" fmla="*/ 0 h 115633"/>
                    <a:gd name="connsiteX3" fmla="*/ 255175 w 259937"/>
                    <a:gd name="connsiteY3" fmla="*/ 0 h 115633"/>
                    <a:gd name="connsiteX4" fmla="*/ 259461 w 259937"/>
                    <a:gd name="connsiteY4" fmla="*/ 0 h 115633"/>
                    <a:gd name="connsiteX5" fmla="*/ 259461 w 259937"/>
                    <a:gd name="connsiteY5" fmla="*/ 4286 h 115633"/>
                    <a:gd name="connsiteX6" fmla="*/ 259937 w 259937"/>
                    <a:gd name="connsiteY6" fmla="*/ 110871 h 115633"/>
                    <a:gd name="connsiteX7" fmla="*/ 259937 w 259937"/>
                    <a:gd name="connsiteY7" fmla="*/ 115634 h 115633"/>
                    <a:gd name="connsiteX8" fmla="*/ 254794 w 259937"/>
                    <a:gd name="connsiteY8" fmla="*/ 115634 h 115633"/>
                    <a:gd name="connsiteX9" fmla="*/ 128683 w 259937"/>
                    <a:gd name="connsiteY9" fmla="*/ 115062 h 115633"/>
                    <a:gd name="connsiteX10" fmla="*/ 2572 w 259937"/>
                    <a:gd name="connsiteY10" fmla="*/ 113538 h 115633"/>
                    <a:gd name="connsiteX11" fmla="*/ 0 w 259937"/>
                    <a:gd name="connsiteY11" fmla="*/ 113538 h 115633"/>
                    <a:gd name="connsiteX12" fmla="*/ 0 w 259937"/>
                    <a:gd name="connsiteY12" fmla="*/ 110966 h 115633"/>
                    <a:gd name="connsiteX13" fmla="*/ 1238 w 259937"/>
                    <a:gd name="connsiteY13" fmla="*/ 57055 h 115633"/>
                    <a:gd name="connsiteX14" fmla="*/ 2953 w 259937"/>
                    <a:gd name="connsiteY14" fmla="*/ 3810 h 115633"/>
                    <a:gd name="connsiteX15" fmla="*/ 4381 w 259937"/>
                    <a:gd name="connsiteY15" fmla="*/ 57626 h 115633"/>
                    <a:gd name="connsiteX16" fmla="*/ 5620 w 259937"/>
                    <a:gd name="connsiteY16" fmla="*/ 110395 h 115633"/>
                    <a:gd name="connsiteX17" fmla="*/ 2953 w 259937"/>
                    <a:gd name="connsiteY17" fmla="*/ 107728 h 115633"/>
                    <a:gd name="connsiteX18" fmla="*/ 129064 w 259937"/>
                    <a:gd name="connsiteY18" fmla="*/ 106204 h 115633"/>
                    <a:gd name="connsiteX19" fmla="*/ 255175 w 259937"/>
                    <a:gd name="connsiteY19" fmla="*/ 105632 h 115633"/>
                    <a:gd name="connsiteX20" fmla="*/ 250507 w 259937"/>
                    <a:gd name="connsiteY20" fmla="*/ 110395 h 115633"/>
                    <a:gd name="connsiteX21" fmla="*/ 250984 w 259937"/>
                    <a:gd name="connsiteY21" fmla="*/ 3810 h 115633"/>
                    <a:gd name="connsiteX22" fmla="*/ 255175 w 259937"/>
                    <a:gd name="connsiteY22" fmla="*/ 8001 h 115633"/>
                    <a:gd name="connsiteX23" fmla="*/ 192881 w 259937"/>
                    <a:gd name="connsiteY23" fmla="*/ 7525 h 115633"/>
                    <a:gd name="connsiteX24" fmla="*/ 130207 w 259937"/>
                    <a:gd name="connsiteY24" fmla="*/ 6382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937" h="115633">
                      <a:moveTo>
                        <a:pt x="2953" y="3810"/>
                      </a:moveTo>
                      <a:lnTo>
                        <a:pt x="128016" y="1143"/>
                      </a:lnTo>
                      <a:lnTo>
                        <a:pt x="191453" y="0"/>
                      </a:lnTo>
                      <a:cubicBezTo>
                        <a:pt x="212693" y="0"/>
                        <a:pt x="233934" y="0"/>
                        <a:pt x="255175" y="0"/>
                      </a:cubicBezTo>
                      <a:lnTo>
                        <a:pt x="259461" y="0"/>
                      </a:lnTo>
                      <a:lnTo>
                        <a:pt x="259461" y="4286"/>
                      </a:lnTo>
                      <a:lnTo>
                        <a:pt x="259937" y="110871"/>
                      </a:lnTo>
                      <a:lnTo>
                        <a:pt x="259937" y="115634"/>
                      </a:lnTo>
                      <a:lnTo>
                        <a:pt x="254794" y="115634"/>
                      </a:lnTo>
                      <a:lnTo>
                        <a:pt x="128683" y="115062"/>
                      </a:lnTo>
                      <a:cubicBezTo>
                        <a:pt x="86678" y="115062"/>
                        <a:pt x="44672" y="114014"/>
                        <a:pt x="2572" y="113538"/>
                      </a:cubicBezTo>
                      <a:lnTo>
                        <a:pt x="0" y="113538"/>
                      </a:lnTo>
                      <a:lnTo>
                        <a:pt x="0" y="110966"/>
                      </a:lnTo>
                      <a:cubicBezTo>
                        <a:pt x="0" y="92869"/>
                        <a:pt x="857" y="74867"/>
                        <a:pt x="1238" y="57055"/>
                      </a:cubicBezTo>
                      <a:close/>
                      <a:moveTo>
                        <a:pt x="2953" y="3810"/>
                      </a:moveTo>
                      <a:lnTo>
                        <a:pt x="4381" y="57626"/>
                      </a:lnTo>
                      <a:cubicBezTo>
                        <a:pt x="4381" y="75343"/>
                        <a:pt x="5429" y="92869"/>
                        <a:pt x="5620" y="110395"/>
                      </a:cubicBezTo>
                      <a:lnTo>
                        <a:pt x="2953" y="107728"/>
                      </a:lnTo>
                      <a:cubicBezTo>
                        <a:pt x="45053" y="107728"/>
                        <a:pt x="87059" y="106204"/>
                        <a:pt x="129064" y="106204"/>
                      </a:cubicBezTo>
                      <a:lnTo>
                        <a:pt x="255175" y="105632"/>
                      </a:lnTo>
                      <a:lnTo>
                        <a:pt x="250507" y="110395"/>
                      </a:lnTo>
                      <a:lnTo>
                        <a:pt x="250984" y="3810"/>
                      </a:lnTo>
                      <a:lnTo>
                        <a:pt x="255175" y="8001"/>
                      </a:lnTo>
                      <a:cubicBezTo>
                        <a:pt x="234410" y="8001"/>
                        <a:pt x="213741" y="8001"/>
                        <a:pt x="192881" y="7525"/>
                      </a:cubicBezTo>
                      <a:lnTo>
                        <a:pt x="130207" y="6382"/>
                      </a:lnTo>
                      <a:close/>
                    </a:path>
                  </a:pathLst>
                </a:custGeom>
                <a:solidFill>
                  <a:srgbClr val="EBEBEB"/>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3030FADF-ADE1-6B8D-F8F1-E3825C80D9C9}"/>
                    </a:ext>
                  </a:extLst>
                </p:cNvPr>
                <p:cNvSpPr/>
                <p:nvPr/>
              </p:nvSpPr>
              <p:spPr>
                <a:xfrm>
                  <a:off x="10304201" y="3087944"/>
                  <a:ext cx="259651" cy="115347"/>
                </a:xfrm>
                <a:custGeom>
                  <a:avLst/>
                  <a:gdLst>
                    <a:gd name="connsiteX0" fmla="*/ 257175 w 259651"/>
                    <a:gd name="connsiteY0" fmla="*/ 111062 h 115347"/>
                    <a:gd name="connsiteX1" fmla="*/ 132207 w 259651"/>
                    <a:gd name="connsiteY1" fmla="*/ 113729 h 115347"/>
                    <a:gd name="connsiteX2" fmla="*/ 68771 w 259651"/>
                    <a:gd name="connsiteY2" fmla="*/ 114871 h 115347"/>
                    <a:gd name="connsiteX3" fmla="*/ 4953 w 259651"/>
                    <a:gd name="connsiteY3" fmla="*/ 115348 h 115347"/>
                    <a:gd name="connsiteX4" fmla="*/ 762 w 259651"/>
                    <a:gd name="connsiteY4" fmla="*/ 115348 h 115347"/>
                    <a:gd name="connsiteX5" fmla="*/ 762 w 259651"/>
                    <a:gd name="connsiteY5" fmla="*/ 111062 h 115347"/>
                    <a:gd name="connsiteX6" fmla="*/ 0 w 259651"/>
                    <a:gd name="connsiteY6" fmla="*/ 4477 h 115347"/>
                    <a:gd name="connsiteX7" fmla="*/ 0 w 259651"/>
                    <a:gd name="connsiteY7" fmla="*/ 0 h 115347"/>
                    <a:gd name="connsiteX8" fmla="*/ 4763 w 259651"/>
                    <a:gd name="connsiteY8" fmla="*/ 0 h 115347"/>
                    <a:gd name="connsiteX9" fmla="*/ 130873 w 259651"/>
                    <a:gd name="connsiteY9" fmla="*/ 571 h 115347"/>
                    <a:gd name="connsiteX10" fmla="*/ 256985 w 259651"/>
                    <a:gd name="connsiteY10" fmla="*/ 2096 h 115347"/>
                    <a:gd name="connsiteX11" fmla="*/ 259652 w 259651"/>
                    <a:gd name="connsiteY11" fmla="*/ 2096 h 115347"/>
                    <a:gd name="connsiteX12" fmla="*/ 259652 w 259651"/>
                    <a:gd name="connsiteY12" fmla="*/ 4572 h 115347"/>
                    <a:gd name="connsiteX13" fmla="*/ 258413 w 259651"/>
                    <a:gd name="connsiteY13" fmla="*/ 58483 h 115347"/>
                    <a:gd name="connsiteX14" fmla="*/ 257175 w 259651"/>
                    <a:gd name="connsiteY14" fmla="*/ 111062 h 115347"/>
                    <a:gd name="connsiteX15" fmla="*/ 255841 w 259651"/>
                    <a:gd name="connsiteY15" fmla="*/ 57245 h 115347"/>
                    <a:gd name="connsiteX16" fmla="*/ 254603 w 259651"/>
                    <a:gd name="connsiteY16" fmla="*/ 4477 h 115347"/>
                    <a:gd name="connsiteX17" fmla="*/ 257175 w 259651"/>
                    <a:gd name="connsiteY17" fmla="*/ 7144 h 115347"/>
                    <a:gd name="connsiteX18" fmla="*/ 131064 w 259651"/>
                    <a:gd name="connsiteY18" fmla="*/ 8668 h 115347"/>
                    <a:gd name="connsiteX19" fmla="*/ 4953 w 259651"/>
                    <a:gd name="connsiteY19" fmla="*/ 9239 h 115347"/>
                    <a:gd name="connsiteX20" fmla="*/ 9715 w 259651"/>
                    <a:gd name="connsiteY20" fmla="*/ 4477 h 115347"/>
                    <a:gd name="connsiteX21" fmla="*/ 9715 w 259651"/>
                    <a:gd name="connsiteY21" fmla="*/ 111062 h 115347"/>
                    <a:gd name="connsiteX22" fmla="*/ 5429 w 259651"/>
                    <a:gd name="connsiteY22" fmla="*/ 106871 h 115347"/>
                    <a:gd name="connsiteX23" fmla="*/ 67818 w 259651"/>
                    <a:gd name="connsiteY23" fmla="*/ 107347 h 115347"/>
                    <a:gd name="connsiteX24" fmla="*/ 130493 w 259651"/>
                    <a:gd name="connsiteY24" fmla="*/ 108490 h 1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347">
                      <a:moveTo>
                        <a:pt x="257175" y="111062"/>
                      </a:moveTo>
                      <a:lnTo>
                        <a:pt x="132207" y="113729"/>
                      </a:lnTo>
                      <a:lnTo>
                        <a:pt x="68771" y="114871"/>
                      </a:lnTo>
                      <a:cubicBezTo>
                        <a:pt x="47530" y="114871"/>
                        <a:pt x="26194" y="114871"/>
                        <a:pt x="4953" y="115348"/>
                      </a:cubicBezTo>
                      <a:lnTo>
                        <a:pt x="762" y="115348"/>
                      </a:lnTo>
                      <a:lnTo>
                        <a:pt x="762" y="111062"/>
                      </a:lnTo>
                      <a:lnTo>
                        <a:pt x="0" y="4477"/>
                      </a:lnTo>
                      <a:lnTo>
                        <a:pt x="0" y="0"/>
                      </a:lnTo>
                      <a:lnTo>
                        <a:pt x="4763" y="0"/>
                      </a:lnTo>
                      <a:lnTo>
                        <a:pt x="130873" y="571"/>
                      </a:lnTo>
                      <a:cubicBezTo>
                        <a:pt x="172879" y="571"/>
                        <a:pt x="214979" y="1619"/>
                        <a:pt x="256985" y="2096"/>
                      </a:cubicBezTo>
                      <a:lnTo>
                        <a:pt x="259652" y="2096"/>
                      </a:lnTo>
                      <a:lnTo>
                        <a:pt x="259652" y="4572"/>
                      </a:lnTo>
                      <a:cubicBezTo>
                        <a:pt x="259652" y="22670"/>
                        <a:pt x="258889" y="40672"/>
                        <a:pt x="258413" y="58483"/>
                      </a:cubicBezTo>
                      <a:close/>
                      <a:moveTo>
                        <a:pt x="257175" y="111062"/>
                      </a:moveTo>
                      <a:lnTo>
                        <a:pt x="255841" y="57245"/>
                      </a:lnTo>
                      <a:cubicBezTo>
                        <a:pt x="255365" y="39529"/>
                        <a:pt x="254794" y="22003"/>
                        <a:pt x="254603" y="4477"/>
                      </a:cubicBezTo>
                      <a:lnTo>
                        <a:pt x="257175" y="7144"/>
                      </a:lnTo>
                      <a:cubicBezTo>
                        <a:pt x="215170" y="7620"/>
                        <a:pt x="173069" y="8668"/>
                        <a:pt x="131064" y="8668"/>
                      </a:cubicBezTo>
                      <a:lnTo>
                        <a:pt x="4953" y="9239"/>
                      </a:lnTo>
                      <a:lnTo>
                        <a:pt x="9715" y="4477"/>
                      </a:lnTo>
                      <a:lnTo>
                        <a:pt x="9715" y="111062"/>
                      </a:lnTo>
                      <a:lnTo>
                        <a:pt x="5429" y="106871"/>
                      </a:lnTo>
                      <a:cubicBezTo>
                        <a:pt x="26194" y="106871"/>
                        <a:pt x="46958" y="106871"/>
                        <a:pt x="67818" y="107347"/>
                      </a:cubicBezTo>
                      <a:lnTo>
                        <a:pt x="130493" y="108490"/>
                      </a:lnTo>
                      <a:close/>
                    </a:path>
                  </a:pathLst>
                </a:custGeom>
                <a:solidFill>
                  <a:srgbClr val="EBEBEB"/>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B7CB50F7-D8BA-20A8-8099-4E6C1A57B243}"/>
                    </a:ext>
                  </a:extLst>
                </p:cNvPr>
                <p:cNvSpPr/>
                <p:nvPr/>
              </p:nvSpPr>
              <p:spPr>
                <a:xfrm>
                  <a:off x="8467971" y="3836132"/>
                  <a:ext cx="259651" cy="115633"/>
                </a:xfrm>
                <a:custGeom>
                  <a:avLst/>
                  <a:gdLst>
                    <a:gd name="connsiteX0" fmla="*/ 256508 w 259651"/>
                    <a:gd name="connsiteY0" fmla="*/ 111442 h 115633"/>
                    <a:gd name="connsiteX1" fmla="*/ 131445 w 259651"/>
                    <a:gd name="connsiteY1" fmla="*/ 114014 h 115633"/>
                    <a:gd name="connsiteX2" fmla="*/ 68008 w 259651"/>
                    <a:gd name="connsiteY2" fmla="*/ 115157 h 115633"/>
                    <a:gd name="connsiteX3" fmla="*/ 4286 w 259651"/>
                    <a:gd name="connsiteY3" fmla="*/ 115633 h 115633"/>
                    <a:gd name="connsiteX4" fmla="*/ 0 w 259651"/>
                    <a:gd name="connsiteY4" fmla="*/ 115633 h 115633"/>
                    <a:gd name="connsiteX5" fmla="*/ 0 w 259651"/>
                    <a:gd name="connsiteY5" fmla="*/ 111347 h 115633"/>
                    <a:gd name="connsiteX6" fmla="*/ 0 w 259651"/>
                    <a:gd name="connsiteY6" fmla="*/ 4858 h 115633"/>
                    <a:gd name="connsiteX7" fmla="*/ 0 w 259651"/>
                    <a:gd name="connsiteY7" fmla="*/ 0 h 115633"/>
                    <a:gd name="connsiteX8" fmla="*/ 4858 w 259651"/>
                    <a:gd name="connsiteY8" fmla="*/ 0 h 115633"/>
                    <a:gd name="connsiteX9" fmla="*/ 130969 w 259651"/>
                    <a:gd name="connsiteY9" fmla="*/ 571 h 115633"/>
                    <a:gd name="connsiteX10" fmla="*/ 257080 w 259651"/>
                    <a:gd name="connsiteY10" fmla="*/ 2096 h 115633"/>
                    <a:gd name="connsiteX11" fmla="*/ 259651 w 259651"/>
                    <a:gd name="connsiteY11" fmla="*/ 2096 h 115633"/>
                    <a:gd name="connsiteX12" fmla="*/ 259651 w 259651"/>
                    <a:gd name="connsiteY12" fmla="*/ 4667 h 115633"/>
                    <a:gd name="connsiteX13" fmla="*/ 258413 w 259651"/>
                    <a:gd name="connsiteY13" fmla="*/ 58483 h 115633"/>
                    <a:gd name="connsiteX14" fmla="*/ 256508 w 259651"/>
                    <a:gd name="connsiteY14" fmla="*/ 111442 h 115633"/>
                    <a:gd name="connsiteX15" fmla="*/ 255175 w 259651"/>
                    <a:gd name="connsiteY15" fmla="*/ 57531 h 115633"/>
                    <a:gd name="connsiteX16" fmla="*/ 253841 w 259651"/>
                    <a:gd name="connsiteY16" fmla="*/ 4858 h 115633"/>
                    <a:gd name="connsiteX17" fmla="*/ 256508 w 259651"/>
                    <a:gd name="connsiteY17" fmla="*/ 7429 h 115633"/>
                    <a:gd name="connsiteX18" fmla="*/ 130397 w 259651"/>
                    <a:gd name="connsiteY18" fmla="*/ 8954 h 115633"/>
                    <a:gd name="connsiteX19" fmla="*/ 4286 w 259651"/>
                    <a:gd name="connsiteY19" fmla="*/ 9525 h 115633"/>
                    <a:gd name="connsiteX20" fmla="*/ 9049 w 259651"/>
                    <a:gd name="connsiteY20" fmla="*/ 4858 h 115633"/>
                    <a:gd name="connsiteX21" fmla="*/ 8477 w 259651"/>
                    <a:gd name="connsiteY21" fmla="*/ 111347 h 115633"/>
                    <a:gd name="connsiteX22" fmla="*/ 4286 w 259651"/>
                    <a:gd name="connsiteY22" fmla="*/ 107156 h 115633"/>
                    <a:gd name="connsiteX23" fmla="*/ 66580 w 259651"/>
                    <a:gd name="connsiteY23" fmla="*/ 107156 h 115633"/>
                    <a:gd name="connsiteX24" fmla="*/ 129254 w 259651"/>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56508" y="111442"/>
                      </a:moveTo>
                      <a:lnTo>
                        <a:pt x="131445" y="114014"/>
                      </a:lnTo>
                      <a:lnTo>
                        <a:pt x="68008" y="115157"/>
                      </a:lnTo>
                      <a:cubicBezTo>
                        <a:pt x="46863" y="115157"/>
                        <a:pt x="25527" y="115157"/>
                        <a:pt x="4286" y="115633"/>
                      </a:cubicBezTo>
                      <a:lnTo>
                        <a:pt x="0" y="115633"/>
                      </a:lnTo>
                      <a:lnTo>
                        <a:pt x="0" y="111347"/>
                      </a:lnTo>
                      <a:lnTo>
                        <a:pt x="0" y="4858"/>
                      </a:lnTo>
                      <a:lnTo>
                        <a:pt x="0" y="0"/>
                      </a:lnTo>
                      <a:lnTo>
                        <a:pt x="4858" y="0"/>
                      </a:lnTo>
                      <a:lnTo>
                        <a:pt x="130969" y="571"/>
                      </a:lnTo>
                      <a:cubicBezTo>
                        <a:pt x="172974" y="571"/>
                        <a:pt x="214979" y="1619"/>
                        <a:pt x="257080" y="2096"/>
                      </a:cubicBezTo>
                      <a:lnTo>
                        <a:pt x="259651" y="2096"/>
                      </a:lnTo>
                      <a:lnTo>
                        <a:pt x="259651" y="4667"/>
                      </a:lnTo>
                      <a:cubicBezTo>
                        <a:pt x="259651" y="22669"/>
                        <a:pt x="258794" y="40672"/>
                        <a:pt x="258413" y="58483"/>
                      </a:cubicBezTo>
                      <a:close/>
                      <a:moveTo>
                        <a:pt x="256508" y="111442"/>
                      </a:moveTo>
                      <a:lnTo>
                        <a:pt x="255175" y="57531"/>
                      </a:lnTo>
                      <a:cubicBezTo>
                        <a:pt x="255175" y="39814"/>
                        <a:pt x="254032" y="22288"/>
                        <a:pt x="253841" y="4858"/>
                      </a:cubicBezTo>
                      <a:lnTo>
                        <a:pt x="256508" y="7429"/>
                      </a:lnTo>
                      <a:cubicBezTo>
                        <a:pt x="214408" y="7429"/>
                        <a:pt x="172403" y="8954"/>
                        <a:pt x="130397" y="8954"/>
                      </a:cubicBezTo>
                      <a:lnTo>
                        <a:pt x="4286" y="9525"/>
                      </a:lnTo>
                      <a:lnTo>
                        <a:pt x="9049" y="4858"/>
                      </a:lnTo>
                      <a:lnTo>
                        <a:pt x="8477" y="111347"/>
                      </a:lnTo>
                      <a:lnTo>
                        <a:pt x="4286" y="107156"/>
                      </a:lnTo>
                      <a:cubicBezTo>
                        <a:pt x="25051" y="107156"/>
                        <a:pt x="45720" y="107156"/>
                        <a:pt x="66580" y="107156"/>
                      </a:cubicBezTo>
                      <a:lnTo>
                        <a:pt x="129254" y="108299"/>
                      </a:lnTo>
                      <a:close/>
                    </a:path>
                  </a:pathLst>
                </a:custGeom>
                <a:solidFill>
                  <a:srgbClr val="EBEBEB"/>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AD1B06E9-73A1-2265-5EF7-07DF13C818BA}"/>
                    </a:ext>
                  </a:extLst>
                </p:cNvPr>
                <p:cNvSpPr/>
                <p:nvPr/>
              </p:nvSpPr>
              <p:spPr>
                <a:xfrm>
                  <a:off x="10163897" y="3222056"/>
                  <a:ext cx="259556" cy="115633"/>
                </a:xfrm>
                <a:custGeom>
                  <a:avLst/>
                  <a:gdLst>
                    <a:gd name="connsiteX0" fmla="*/ 256889 w 259556"/>
                    <a:gd name="connsiteY0" fmla="*/ 111347 h 115633"/>
                    <a:gd name="connsiteX1" fmla="*/ 131826 w 259556"/>
                    <a:gd name="connsiteY1" fmla="*/ 114014 h 115633"/>
                    <a:gd name="connsiteX2" fmla="*/ 68390 w 259556"/>
                    <a:gd name="connsiteY2" fmla="*/ 115157 h 115633"/>
                    <a:gd name="connsiteX3" fmla="*/ 4667 w 259556"/>
                    <a:gd name="connsiteY3" fmla="*/ 115633 h 115633"/>
                    <a:gd name="connsiteX4" fmla="*/ 476 w 259556"/>
                    <a:gd name="connsiteY4" fmla="*/ 115633 h 115633"/>
                    <a:gd name="connsiteX5" fmla="*/ 476 w 259556"/>
                    <a:gd name="connsiteY5" fmla="*/ 111347 h 115633"/>
                    <a:gd name="connsiteX6" fmla="*/ 0 w 259556"/>
                    <a:gd name="connsiteY6" fmla="*/ 4763 h 115633"/>
                    <a:gd name="connsiteX7" fmla="*/ 0 w 259556"/>
                    <a:gd name="connsiteY7" fmla="*/ 0 h 115633"/>
                    <a:gd name="connsiteX8" fmla="*/ 4763 w 259556"/>
                    <a:gd name="connsiteY8" fmla="*/ 0 h 115633"/>
                    <a:gd name="connsiteX9" fmla="*/ 130874 w 259556"/>
                    <a:gd name="connsiteY9" fmla="*/ 571 h 115633"/>
                    <a:gd name="connsiteX10" fmla="*/ 256985 w 259556"/>
                    <a:gd name="connsiteY10" fmla="*/ 2096 h 115633"/>
                    <a:gd name="connsiteX11" fmla="*/ 259556 w 259556"/>
                    <a:gd name="connsiteY11" fmla="*/ 2096 h 115633"/>
                    <a:gd name="connsiteX12" fmla="*/ 259556 w 259556"/>
                    <a:gd name="connsiteY12" fmla="*/ 4667 h 115633"/>
                    <a:gd name="connsiteX13" fmla="*/ 258318 w 259556"/>
                    <a:gd name="connsiteY13" fmla="*/ 58579 h 115633"/>
                    <a:gd name="connsiteX14" fmla="*/ 256889 w 259556"/>
                    <a:gd name="connsiteY14" fmla="*/ 111347 h 115633"/>
                    <a:gd name="connsiteX15" fmla="*/ 255556 w 259556"/>
                    <a:gd name="connsiteY15" fmla="*/ 57531 h 115633"/>
                    <a:gd name="connsiteX16" fmla="*/ 254318 w 259556"/>
                    <a:gd name="connsiteY16" fmla="*/ 4763 h 115633"/>
                    <a:gd name="connsiteX17" fmla="*/ 256889 w 259556"/>
                    <a:gd name="connsiteY17" fmla="*/ 7429 h 115633"/>
                    <a:gd name="connsiteX18" fmla="*/ 130778 w 259556"/>
                    <a:gd name="connsiteY18" fmla="*/ 8954 h 115633"/>
                    <a:gd name="connsiteX19" fmla="*/ 4667 w 259556"/>
                    <a:gd name="connsiteY19" fmla="*/ 9525 h 115633"/>
                    <a:gd name="connsiteX20" fmla="*/ 9430 w 259556"/>
                    <a:gd name="connsiteY20" fmla="*/ 4763 h 115633"/>
                    <a:gd name="connsiteX21" fmla="*/ 8858 w 259556"/>
                    <a:gd name="connsiteY21" fmla="*/ 111347 h 115633"/>
                    <a:gd name="connsiteX22" fmla="*/ 4667 w 259556"/>
                    <a:gd name="connsiteY22" fmla="*/ 107156 h 115633"/>
                    <a:gd name="connsiteX23" fmla="*/ 66961 w 259556"/>
                    <a:gd name="connsiteY23" fmla="*/ 107156 h 115633"/>
                    <a:gd name="connsiteX24" fmla="*/ 129635 w 259556"/>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6889" y="111347"/>
                      </a:moveTo>
                      <a:lnTo>
                        <a:pt x="131826" y="114014"/>
                      </a:lnTo>
                      <a:lnTo>
                        <a:pt x="68390" y="115157"/>
                      </a:lnTo>
                      <a:cubicBezTo>
                        <a:pt x="47244" y="115157"/>
                        <a:pt x="25908" y="115157"/>
                        <a:pt x="4667" y="115633"/>
                      </a:cubicBezTo>
                      <a:lnTo>
                        <a:pt x="476" y="115633"/>
                      </a:lnTo>
                      <a:lnTo>
                        <a:pt x="476" y="111347"/>
                      </a:lnTo>
                      <a:lnTo>
                        <a:pt x="0" y="4763"/>
                      </a:lnTo>
                      <a:lnTo>
                        <a:pt x="0" y="0"/>
                      </a:lnTo>
                      <a:lnTo>
                        <a:pt x="4763" y="0"/>
                      </a:lnTo>
                      <a:lnTo>
                        <a:pt x="130874" y="571"/>
                      </a:lnTo>
                      <a:cubicBezTo>
                        <a:pt x="172879" y="571"/>
                        <a:pt x="214979" y="1619"/>
                        <a:pt x="256985" y="2096"/>
                      </a:cubicBezTo>
                      <a:lnTo>
                        <a:pt x="259556" y="2096"/>
                      </a:lnTo>
                      <a:lnTo>
                        <a:pt x="259556" y="4667"/>
                      </a:lnTo>
                      <a:cubicBezTo>
                        <a:pt x="259556" y="22765"/>
                        <a:pt x="258794" y="40767"/>
                        <a:pt x="258318" y="58579"/>
                      </a:cubicBezTo>
                      <a:close/>
                      <a:moveTo>
                        <a:pt x="256889" y="111347"/>
                      </a:moveTo>
                      <a:lnTo>
                        <a:pt x="255556" y="57531"/>
                      </a:lnTo>
                      <a:cubicBezTo>
                        <a:pt x="255079" y="39814"/>
                        <a:pt x="254413" y="22288"/>
                        <a:pt x="254318" y="4763"/>
                      </a:cubicBezTo>
                      <a:lnTo>
                        <a:pt x="256889" y="7429"/>
                      </a:lnTo>
                      <a:cubicBezTo>
                        <a:pt x="214884" y="7429"/>
                        <a:pt x="172784" y="8954"/>
                        <a:pt x="130778" y="8954"/>
                      </a:cubicBezTo>
                      <a:lnTo>
                        <a:pt x="4667" y="9525"/>
                      </a:lnTo>
                      <a:lnTo>
                        <a:pt x="9430" y="4763"/>
                      </a:lnTo>
                      <a:lnTo>
                        <a:pt x="8858" y="111347"/>
                      </a:lnTo>
                      <a:lnTo>
                        <a:pt x="4667" y="107156"/>
                      </a:lnTo>
                      <a:cubicBezTo>
                        <a:pt x="25432" y="107156"/>
                        <a:pt x="46196" y="107156"/>
                        <a:pt x="66961" y="107156"/>
                      </a:cubicBezTo>
                      <a:lnTo>
                        <a:pt x="129635" y="108299"/>
                      </a:lnTo>
                      <a:close/>
                    </a:path>
                  </a:pathLst>
                </a:custGeom>
                <a:solidFill>
                  <a:srgbClr val="EBEBEB"/>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89E87F35-D9AD-D7C1-A1B9-58612944385E}"/>
                    </a:ext>
                  </a:extLst>
                </p:cNvPr>
                <p:cNvSpPr/>
                <p:nvPr/>
              </p:nvSpPr>
              <p:spPr>
                <a:xfrm>
                  <a:off x="10328680" y="1905986"/>
                  <a:ext cx="917352" cy="682085"/>
                </a:xfrm>
                <a:custGeom>
                  <a:avLst/>
                  <a:gdLst>
                    <a:gd name="connsiteX0" fmla="*/ 106489 w 917352"/>
                    <a:gd name="connsiteY0" fmla="*/ 682085 h 682085"/>
                    <a:gd name="connsiteX1" fmla="*/ 917353 w 917352"/>
                    <a:gd name="connsiteY1" fmla="*/ 532638 h 682085"/>
                    <a:gd name="connsiteX2" fmla="*/ 810768 w 917352"/>
                    <a:gd name="connsiteY2" fmla="*/ 0 h 682085"/>
                    <a:gd name="connsiteX3" fmla="*/ 0 w 917352"/>
                    <a:gd name="connsiteY3" fmla="*/ 149447 h 682085"/>
                    <a:gd name="connsiteX4" fmla="*/ 106489 w 917352"/>
                    <a:gd name="connsiteY4" fmla="*/ 682085 h 682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352" h="682085">
                      <a:moveTo>
                        <a:pt x="106489" y="682085"/>
                      </a:moveTo>
                      <a:lnTo>
                        <a:pt x="917353" y="532638"/>
                      </a:lnTo>
                      <a:lnTo>
                        <a:pt x="810768" y="0"/>
                      </a:lnTo>
                      <a:lnTo>
                        <a:pt x="0" y="149447"/>
                      </a:lnTo>
                      <a:lnTo>
                        <a:pt x="106489" y="682085"/>
                      </a:lnTo>
                      <a:close/>
                    </a:path>
                  </a:pathLst>
                </a:custGeom>
                <a:solidFill>
                  <a:srgbClr val="EBEBEB"/>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25ABBB4E-88F1-AE5C-D38F-34838A1A733A}"/>
                    </a:ext>
                  </a:extLst>
                </p:cNvPr>
                <p:cNvSpPr/>
                <p:nvPr/>
              </p:nvSpPr>
              <p:spPr>
                <a:xfrm>
                  <a:off x="10368970" y="1945325"/>
                  <a:ext cx="836771" cy="603408"/>
                </a:xfrm>
                <a:custGeom>
                  <a:avLst/>
                  <a:gdLst>
                    <a:gd name="connsiteX0" fmla="*/ 93345 w 836771"/>
                    <a:gd name="connsiteY0" fmla="*/ 603409 h 603408"/>
                    <a:gd name="connsiteX1" fmla="*/ 836771 w 836771"/>
                    <a:gd name="connsiteY1" fmla="*/ 466344 h 603408"/>
                    <a:gd name="connsiteX2" fmla="*/ 743426 w 836771"/>
                    <a:gd name="connsiteY2" fmla="*/ 0 h 603408"/>
                    <a:gd name="connsiteX3" fmla="*/ 0 w 836771"/>
                    <a:gd name="connsiteY3" fmla="*/ 137160 h 603408"/>
                    <a:gd name="connsiteX4" fmla="*/ 93345 w 836771"/>
                    <a:gd name="connsiteY4" fmla="*/ 603409 h 60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771" h="603408">
                      <a:moveTo>
                        <a:pt x="93345" y="603409"/>
                      </a:moveTo>
                      <a:lnTo>
                        <a:pt x="836771" y="466344"/>
                      </a:lnTo>
                      <a:lnTo>
                        <a:pt x="743426" y="0"/>
                      </a:lnTo>
                      <a:lnTo>
                        <a:pt x="0" y="137160"/>
                      </a:lnTo>
                      <a:lnTo>
                        <a:pt x="93345" y="603409"/>
                      </a:ln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03BAF226-929B-721D-A84B-8C27CC31BBF2}"/>
                    </a:ext>
                  </a:extLst>
                </p:cNvPr>
                <p:cNvSpPr/>
                <p:nvPr/>
              </p:nvSpPr>
              <p:spPr>
                <a:xfrm>
                  <a:off x="10463978" y="2119514"/>
                  <a:ext cx="164695" cy="161875"/>
                </a:xfrm>
                <a:custGeom>
                  <a:avLst/>
                  <a:gdLst>
                    <a:gd name="connsiteX0" fmla="*/ 1481 w 164695"/>
                    <a:gd name="connsiteY0" fmla="*/ 95845 h 161875"/>
                    <a:gd name="connsiteX1" fmla="*/ 98159 w 164695"/>
                    <a:gd name="connsiteY1" fmla="*/ 160424 h 161875"/>
                    <a:gd name="connsiteX2" fmla="*/ 163491 w 164695"/>
                    <a:gd name="connsiteY2" fmla="*/ 67547 h 161875"/>
                    <a:gd name="connsiteX3" fmla="*/ 163215 w 164695"/>
                    <a:gd name="connsiteY3" fmla="*/ 66031 h 161875"/>
                    <a:gd name="connsiteX4" fmla="*/ 66536 w 164695"/>
                    <a:gd name="connsiteY4" fmla="*/ 1452 h 161875"/>
                    <a:gd name="connsiteX5" fmla="*/ 1204 w 164695"/>
                    <a:gd name="connsiteY5" fmla="*/ 94329 h 161875"/>
                    <a:gd name="connsiteX6" fmla="*/ 1481 w 164695"/>
                    <a:gd name="connsiteY6" fmla="*/ 95845 h 1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95" h="161875">
                      <a:moveTo>
                        <a:pt x="1481" y="95845"/>
                      </a:moveTo>
                      <a:cubicBezTo>
                        <a:pt x="10758" y="140098"/>
                        <a:pt x="53725" y="168800"/>
                        <a:pt x="98159" y="160424"/>
                      </a:cubicBezTo>
                      <a:cubicBezTo>
                        <a:pt x="141850" y="152818"/>
                        <a:pt x="171102" y="111236"/>
                        <a:pt x="163491" y="67547"/>
                      </a:cubicBezTo>
                      <a:cubicBezTo>
                        <a:pt x="163406" y="67041"/>
                        <a:pt x="163310" y="66535"/>
                        <a:pt x="163215" y="66031"/>
                      </a:cubicBezTo>
                      <a:cubicBezTo>
                        <a:pt x="153938" y="21778"/>
                        <a:pt x="110970" y="-6924"/>
                        <a:pt x="66536" y="1452"/>
                      </a:cubicBezTo>
                      <a:cubicBezTo>
                        <a:pt x="22845" y="9058"/>
                        <a:pt x="-6406" y="50640"/>
                        <a:pt x="1204" y="94329"/>
                      </a:cubicBezTo>
                      <a:cubicBezTo>
                        <a:pt x="1290" y="94835"/>
                        <a:pt x="1385" y="95341"/>
                        <a:pt x="1481" y="95845"/>
                      </a:cubicBezTo>
                      <a:close/>
                    </a:path>
                  </a:pathLst>
                </a:custGeom>
                <a:solidFill>
                  <a:srgbClr val="DBDBDB"/>
                </a:solid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F9CEAF2B-FEE0-4945-88A4-C972DAC5A7B2}"/>
                    </a:ext>
                  </a:extLst>
                </p:cNvPr>
                <p:cNvSpPr/>
                <p:nvPr/>
              </p:nvSpPr>
              <p:spPr>
                <a:xfrm>
                  <a:off x="10693297" y="2118680"/>
                  <a:ext cx="512063" cy="388143"/>
                </a:xfrm>
                <a:custGeom>
                  <a:avLst/>
                  <a:gdLst>
                    <a:gd name="connsiteX0" fmla="*/ 0 w 512063"/>
                    <a:gd name="connsiteY0" fmla="*/ 388144 h 388143"/>
                    <a:gd name="connsiteX1" fmla="*/ 512064 w 512063"/>
                    <a:gd name="connsiteY1" fmla="*/ 293751 h 388143"/>
                    <a:gd name="connsiteX2" fmla="*/ 188214 w 512063"/>
                    <a:gd name="connsiteY2" fmla="*/ 0 h 388143"/>
                    <a:gd name="connsiteX3" fmla="*/ 0 w 512063"/>
                    <a:gd name="connsiteY3" fmla="*/ 388144 h 388143"/>
                  </a:gdLst>
                  <a:ahLst/>
                  <a:cxnLst>
                    <a:cxn ang="0">
                      <a:pos x="connsiteX0" y="connsiteY0"/>
                    </a:cxn>
                    <a:cxn ang="0">
                      <a:pos x="connsiteX1" y="connsiteY1"/>
                    </a:cxn>
                    <a:cxn ang="0">
                      <a:pos x="connsiteX2" y="connsiteY2"/>
                    </a:cxn>
                    <a:cxn ang="0">
                      <a:pos x="connsiteX3" y="connsiteY3"/>
                    </a:cxn>
                  </a:cxnLst>
                  <a:rect l="l" t="t" r="r" b="b"/>
                  <a:pathLst>
                    <a:path w="512063" h="388143">
                      <a:moveTo>
                        <a:pt x="0" y="388144"/>
                      </a:moveTo>
                      <a:lnTo>
                        <a:pt x="512064" y="293751"/>
                      </a:lnTo>
                      <a:lnTo>
                        <a:pt x="188214" y="0"/>
                      </a:lnTo>
                      <a:lnTo>
                        <a:pt x="0" y="388144"/>
                      </a:lnTo>
                      <a:close/>
                    </a:path>
                  </a:pathLst>
                </a:custGeom>
                <a:solidFill>
                  <a:srgbClr val="EBEBEB"/>
                </a:solid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245DC23F-2BEE-B842-D413-A3A584E2B977}"/>
                    </a:ext>
                  </a:extLst>
                </p:cNvPr>
                <p:cNvSpPr/>
                <p:nvPr/>
              </p:nvSpPr>
              <p:spPr>
                <a:xfrm>
                  <a:off x="10492510" y="2282986"/>
                  <a:ext cx="422814" cy="261080"/>
                </a:xfrm>
                <a:custGeom>
                  <a:avLst/>
                  <a:gdLst>
                    <a:gd name="connsiteX0" fmla="*/ 0 w 422814"/>
                    <a:gd name="connsiteY0" fmla="*/ 261080 h 261080"/>
                    <a:gd name="connsiteX1" fmla="*/ 422815 w 422814"/>
                    <a:gd name="connsiteY1" fmla="*/ 183071 h 261080"/>
                    <a:gd name="connsiteX2" fmla="*/ 167259 w 422814"/>
                    <a:gd name="connsiteY2" fmla="*/ 0 h 261080"/>
                    <a:gd name="connsiteX3" fmla="*/ 0 w 422814"/>
                    <a:gd name="connsiteY3" fmla="*/ 261080 h 261080"/>
                  </a:gdLst>
                  <a:ahLst/>
                  <a:cxnLst>
                    <a:cxn ang="0">
                      <a:pos x="connsiteX0" y="connsiteY0"/>
                    </a:cxn>
                    <a:cxn ang="0">
                      <a:pos x="connsiteX1" y="connsiteY1"/>
                    </a:cxn>
                    <a:cxn ang="0">
                      <a:pos x="connsiteX2" y="connsiteY2"/>
                    </a:cxn>
                    <a:cxn ang="0">
                      <a:pos x="connsiteX3" y="connsiteY3"/>
                    </a:cxn>
                  </a:cxnLst>
                  <a:rect l="l" t="t" r="r" b="b"/>
                  <a:pathLst>
                    <a:path w="422814" h="261080">
                      <a:moveTo>
                        <a:pt x="0" y="261080"/>
                      </a:moveTo>
                      <a:lnTo>
                        <a:pt x="422815" y="183071"/>
                      </a:lnTo>
                      <a:lnTo>
                        <a:pt x="167259" y="0"/>
                      </a:lnTo>
                      <a:lnTo>
                        <a:pt x="0" y="261080"/>
                      </a:lnTo>
                      <a:close/>
                    </a:path>
                  </a:pathLst>
                </a:custGeom>
                <a:solidFill>
                  <a:srgbClr val="DBDBDB"/>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0108DA31-043F-47E3-6344-0CDA738B3198}"/>
                    </a:ext>
                  </a:extLst>
                </p:cNvPr>
                <p:cNvSpPr/>
                <p:nvPr/>
              </p:nvSpPr>
              <p:spPr>
                <a:xfrm>
                  <a:off x="10810740" y="2667415"/>
                  <a:ext cx="666654" cy="486156"/>
                </a:xfrm>
                <a:custGeom>
                  <a:avLst/>
                  <a:gdLst>
                    <a:gd name="connsiteX0" fmla="*/ 0 w 666654"/>
                    <a:gd name="connsiteY0" fmla="*/ 411575 h 486156"/>
                    <a:gd name="connsiteX1" fmla="*/ 623697 w 666654"/>
                    <a:gd name="connsiteY1" fmla="*/ 486156 h 486156"/>
                    <a:gd name="connsiteX2" fmla="*/ 666655 w 666654"/>
                    <a:gd name="connsiteY2" fmla="*/ 74581 h 486156"/>
                    <a:gd name="connsiteX3" fmla="*/ 42958 w 666654"/>
                    <a:gd name="connsiteY3" fmla="*/ 0 h 486156"/>
                    <a:gd name="connsiteX4" fmla="*/ 0 w 666654"/>
                    <a:gd name="connsiteY4" fmla="*/ 411575 h 48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654" h="486156">
                      <a:moveTo>
                        <a:pt x="0" y="411575"/>
                      </a:moveTo>
                      <a:lnTo>
                        <a:pt x="623697" y="486156"/>
                      </a:lnTo>
                      <a:lnTo>
                        <a:pt x="666655" y="74581"/>
                      </a:lnTo>
                      <a:lnTo>
                        <a:pt x="42958" y="0"/>
                      </a:lnTo>
                      <a:lnTo>
                        <a:pt x="0" y="411575"/>
                      </a:lnTo>
                      <a:close/>
                    </a:path>
                  </a:pathLst>
                </a:custGeom>
                <a:solidFill>
                  <a:srgbClr val="EBEBEB"/>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B9D2AB76-D9E3-CE0E-3701-A28C989B8718}"/>
                    </a:ext>
                  </a:extLst>
                </p:cNvPr>
                <p:cNvSpPr/>
                <p:nvPr/>
              </p:nvSpPr>
              <p:spPr>
                <a:xfrm>
                  <a:off x="10839410" y="2696085"/>
                  <a:ext cx="609409" cy="428720"/>
                </a:xfrm>
                <a:custGeom>
                  <a:avLst/>
                  <a:gdLst>
                    <a:gd name="connsiteX0" fmla="*/ 0 w 609409"/>
                    <a:gd name="connsiteY0" fmla="*/ 360331 h 428720"/>
                    <a:gd name="connsiteX1" fmla="*/ 571881 w 609409"/>
                    <a:gd name="connsiteY1" fmla="*/ 428720 h 428720"/>
                    <a:gd name="connsiteX2" fmla="*/ 609410 w 609409"/>
                    <a:gd name="connsiteY2" fmla="*/ 68390 h 428720"/>
                    <a:gd name="connsiteX3" fmla="*/ 37529 w 609409"/>
                    <a:gd name="connsiteY3" fmla="*/ 0 h 428720"/>
                    <a:gd name="connsiteX4" fmla="*/ 0 w 609409"/>
                    <a:gd name="connsiteY4" fmla="*/ 360331 h 42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09" h="428720">
                      <a:moveTo>
                        <a:pt x="0" y="360331"/>
                      </a:moveTo>
                      <a:lnTo>
                        <a:pt x="571881" y="428720"/>
                      </a:lnTo>
                      <a:lnTo>
                        <a:pt x="609410" y="68390"/>
                      </a:lnTo>
                      <a:lnTo>
                        <a:pt x="37529" y="0"/>
                      </a:lnTo>
                      <a:lnTo>
                        <a:pt x="0" y="360331"/>
                      </a:ln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36D4008C-DC58-0B3E-1AB3-DC7F884216EA}"/>
                    </a:ext>
                  </a:extLst>
                </p:cNvPr>
                <p:cNvSpPr/>
                <p:nvPr/>
              </p:nvSpPr>
              <p:spPr>
                <a:xfrm>
                  <a:off x="10916747" y="2760160"/>
                  <a:ext cx="125059" cy="123812"/>
                </a:xfrm>
                <a:custGeom>
                  <a:avLst/>
                  <a:gdLst>
                    <a:gd name="connsiteX0" fmla="*/ 292 w 125059"/>
                    <a:gd name="connsiteY0" fmla="*/ 54512 h 123812"/>
                    <a:gd name="connsiteX1" fmla="*/ 56014 w 125059"/>
                    <a:gd name="connsiteY1" fmla="*/ 123282 h 123812"/>
                    <a:gd name="connsiteX2" fmla="*/ 124632 w 125059"/>
                    <a:gd name="connsiteY2" fmla="*/ 70647 h 123812"/>
                    <a:gd name="connsiteX3" fmla="*/ 124784 w 125059"/>
                    <a:gd name="connsiteY3" fmla="*/ 69371 h 123812"/>
                    <a:gd name="connsiteX4" fmla="*/ 68967 w 125059"/>
                    <a:gd name="connsiteY4" fmla="*/ 505 h 123812"/>
                    <a:gd name="connsiteX5" fmla="*/ 416 w 125059"/>
                    <a:gd name="connsiteY5" fmla="*/ 53455 h 123812"/>
                    <a:gd name="connsiteX6" fmla="*/ 292 w 125059"/>
                    <a:gd name="connsiteY6" fmla="*/ 54512 h 1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59" h="123812">
                      <a:moveTo>
                        <a:pt x="292" y="54512"/>
                      </a:moveTo>
                      <a:cubicBezTo>
                        <a:pt x="-2994" y="88792"/>
                        <a:pt x="21800" y="119387"/>
                        <a:pt x="56014" y="123282"/>
                      </a:cubicBezTo>
                      <a:cubicBezTo>
                        <a:pt x="89494" y="127692"/>
                        <a:pt x="120222" y="104127"/>
                        <a:pt x="124632" y="70647"/>
                      </a:cubicBezTo>
                      <a:cubicBezTo>
                        <a:pt x="124689" y="70218"/>
                        <a:pt x="124736" y="69799"/>
                        <a:pt x="124784" y="69371"/>
                      </a:cubicBezTo>
                      <a:cubicBezTo>
                        <a:pt x="127965" y="35071"/>
                        <a:pt x="103181" y="4496"/>
                        <a:pt x="68967" y="505"/>
                      </a:cubicBezTo>
                      <a:cubicBezTo>
                        <a:pt x="35421" y="-3800"/>
                        <a:pt x="4731" y="19898"/>
                        <a:pt x="416" y="53455"/>
                      </a:cubicBezTo>
                      <a:cubicBezTo>
                        <a:pt x="378" y="53807"/>
                        <a:pt x="330" y="54159"/>
                        <a:pt x="292" y="54512"/>
                      </a:cubicBezTo>
                      <a:close/>
                    </a:path>
                  </a:pathLst>
                </a:custGeom>
                <a:solidFill>
                  <a:srgbClr val="DBDBDB"/>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D2F46003-2945-139F-676C-B6C28851300F}"/>
                    </a:ext>
                  </a:extLst>
                </p:cNvPr>
                <p:cNvSpPr/>
                <p:nvPr/>
              </p:nvSpPr>
              <p:spPr>
                <a:xfrm>
                  <a:off x="11016861" y="2838389"/>
                  <a:ext cx="393953" cy="286988"/>
                </a:xfrm>
                <a:custGeom>
                  <a:avLst/>
                  <a:gdLst>
                    <a:gd name="connsiteX0" fmla="*/ 0 w 393953"/>
                    <a:gd name="connsiteY0" fmla="*/ 239839 h 286988"/>
                    <a:gd name="connsiteX1" fmla="*/ 393954 w 393953"/>
                    <a:gd name="connsiteY1" fmla="*/ 286988 h 286988"/>
                    <a:gd name="connsiteX2" fmla="*/ 224790 w 393953"/>
                    <a:gd name="connsiteY2" fmla="*/ 0 h 286988"/>
                    <a:gd name="connsiteX3" fmla="*/ 0 w 393953"/>
                    <a:gd name="connsiteY3" fmla="*/ 239839 h 286988"/>
                  </a:gdLst>
                  <a:ahLst/>
                  <a:cxnLst>
                    <a:cxn ang="0">
                      <a:pos x="connsiteX0" y="connsiteY0"/>
                    </a:cxn>
                    <a:cxn ang="0">
                      <a:pos x="connsiteX1" y="connsiteY1"/>
                    </a:cxn>
                    <a:cxn ang="0">
                      <a:pos x="connsiteX2" y="connsiteY2"/>
                    </a:cxn>
                    <a:cxn ang="0">
                      <a:pos x="connsiteX3" y="connsiteY3"/>
                    </a:cxn>
                  </a:cxnLst>
                  <a:rect l="l" t="t" r="r" b="b"/>
                  <a:pathLst>
                    <a:path w="393953" h="286988">
                      <a:moveTo>
                        <a:pt x="0" y="239839"/>
                      </a:moveTo>
                      <a:lnTo>
                        <a:pt x="393954" y="286988"/>
                      </a:lnTo>
                      <a:lnTo>
                        <a:pt x="224790" y="0"/>
                      </a:lnTo>
                      <a:lnTo>
                        <a:pt x="0" y="239839"/>
                      </a:lnTo>
                      <a:close/>
                    </a:path>
                  </a:pathLst>
                </a:custGeom>
                <a:solidFill>
                  <a:srgbClr val="EBEBEB"/>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80615539-DD38-6AE9-8FC1-4530781BAB6A}"/>
                    </a:ext>
                  </a:extLst>
                </p:cNvPr>
                <p:cNvSpPr/>
                <p:nvPr/>
              </p:nvSpPr>
              <p:spPr>
                <a:xfrm>
                  <a:off x="10862461" y="2907826"/>
                  <a:ext cx="325183" cy="190976"/>
                </a:xfrm>
                <a:custGeom>
                  <a:avLst/>
                  <a:gdLst>
                    <a:gd name="connsiteX0" fmla="*/ 0 w 325183"/>
                    <a:gd name="connsiteY0" fmla="*/ 152114 h 190976"/>
                    <a:gd name="connsiteX1" fmla="*/ 325184 w 325183"/>
                    <a:gd name="connsiteY1" fmla="*/ 190976 h 190976"/>
                    <a:gd name="connsiteX2" fmla="*/ 180689 w 325183"/>
                    <a:gd name="connsiteY2" fmla="*/ 0 h 190976"/>
                    <a:gd name="connsiteX3" fmla="*/ 0 w 325183"/>
                    <a:gd name="connsiteY3" fmla="*/ 152114 h 190976"/>
                  </a:gdLst>
                  <a:ahLst/>
                  <a:cxnLst>
                    <a:cxn ang="0">
                      <a:pos x="connsiteX0" y="connsiteY0"/>
                    </a:cxn>
                    <a:cxn ang="0">
                      <a:pos x="connsiteX1" y="connsiteY1"/>
                    </a:cxn>
                    <a:cxn ang="0">
                      <a:pos x="connsiteX2" y="connsiteY2"/>
                    </a:cxn>
                    <a:cxn ang="0">
                      <a:pos x="connsiteX3" y="connsiteY3"/>
                    </a:cxn>
                  </a:cxnLst>
                  <a:rect l="l" t="t" r="r" b="b"/>
                  <a:pathLst>
                    <a:path w="325183" h="190976">
                      <a:moveTo>
                        <a:pt x="0" y="152114"/>
                      </a:moveTo>
                      <a:lnTo>
                        <a:pt x="325184" y="190976"/>
                      </a:lnTo>
                      <a:lnTo>
                        <a:pt x="180689" y="0"/>
                      </a:lnTo>
                      <a:lnTo>
                        <a:pt x="0" y="152114"/>
                      </a:lnTo>
                      <a:close/>
                    </a:path>
                  </a:pathLst>
                </a:custGeom>
                <a:solidFill>
                  <a:srgbClr val="DBDBDB"/>
                </a:solidFill>
                <a:ln w="9525" cap="flat">
                  <a:noFill/>
                  <a:prstDash val="solid"/>
                  <a:miter/>
                </a:ln>
              </p:spPr>
              <p:txBody>
                <a:bodyPr rtlCol="0" anchor="ctr"/>
                <a:lstStyle/>
                <a:p>
                  <a:endParaRPr lang="zh-CN" altLang="en-US"/>
                </a:p>
              </p:txBody>
            </p:sp>
            <p:grpSp>
              <p:nvGrpSpPr>
                <p:cNvPr id="315" name="图形 4">
                  <a:extLst>
                    <a:ext uri="{FF2B5EF4-FFF2-40B4-BE49-F238E27FC236}">
                      <a16:creationId xmlns:a16="http://schemas.microsoft.com/office/drawing/2014/main" id="{071E9D16-284C-E138-A380-FED194598C86}"/>
                    </a:ext>
                  </a:extLst>
                </p:cNvPr>
                <p:cNvGrpSpPr/>
                <p:nvPr/>
              </p:nvGrpSpPr>
              <p:grpSpPr>
                <a:xfrm>
                  <a:off x="7752841" y="4106530"/>
                  <a:ext cx="423405" cy="420712"/>
                  <a:chOff x="7752841" y="4106530"/>
                  <a:chExt cx="423405" cy="420712"/>
                </a:xfrm>
                <a:solidFill>
                  <a:srgbClr val="EBEBEB"/>
                </a:solidFill>
              </p:grpSpPr>
              <p:sp>
                <p:nvSpPr>
                  <p:cNvPr id="322" name="任意多边形: 形状 321">
                    <a:extLst>
                      <a:ext uri="{FF2B5EF4-FFF2-40B4-BE49-F238E27FC236}">
                        <a16:creationId xmlns:a16="http://schemas.microsoft.com/office/drawing/2014/main" id="{26781CF0-2AD9-990E-CD1C-B43FEB3DC890}"/>
                      </a:ext>
                    </a:extLst>
                  </p:cNvPr>
                  <p:cNvSpPr/>
                  <p:nvPr/>
                </p:nvSpPr>
                <p:spPr>
                  <a:xfrm>
                    <a:off x="7889606" y="4106530"/>
                    <a:ext cx="286640" cy="374727"/>
                  </a:xfrm>
                  <a:custGeom>
                    <a:avLst/>
                    <a:gdLst>
                      <a:gd name="connsiteX0" fmla="*/ 62586 w 286640"/>
                      <a:gd name="connsiteY0" fmla="*/ 372064 h 374727"/>
                      <a:gd name="connsiteX1" fmla="*/ 32011 w 286640"/>
                      <a:gd name="connsiteY1" fmla="*/ 365396 h 374727"/>
                      <a:gd name="connsiteX2" fmla="*/ 27343 w 286640"/>
                      <a:gd name="connsiteY2" fmla="*/ 360348 h 374727"/>
                      <a:gd name="connsiteX3" fmla="*/ 388 w 286640"/>
                      <a:gd name="connsiteY3" fmla="*/ 228141 h 374727"/>
                      <a:gd name="connsiteX4" fmla="*/ 2578 w 286640"/>
                      <a:gd name="connsiteY4" fmla="*/ 219854 h 374727"/>
                      <a:gd name="connsiteX5" fmla="*/ 55442 w 286640"/>
                      <a:gd name="connsiteY5" fmla="*/ 126985 h 374727"/>
                      <a:gd name="connsiteX6" fmla="*/ 59633 w 286640"/>
                      <a:gd name="connsiteY6" fmla="*/ 22210 h 374727"/>
                      <a:gd name="connsiteX7" fmla="*/ 65420 w 286640"/>
                      <a:gd name="connsiteY7" fmla="*/ 4265 h 374727"/>
                      <a:gd name="connsiteX8" fmla="*/ 68396 w 286640"/>
                      <a:gd name="connsiteY8" fmla="*/ 3160 h 374727"/>
                      <a:gd name="connsiteX9" fmla="*/ 95161 w 286640"/>
                      <a:gd name="connsiteY9" fmla="*/ 5923 h 374727"/>
                      <a:gd name="connsiteX10" fmla="*/ 126118 w 286640"/>
                      <a:gd name="connsiteY10" fmla="*/ 59834 h 374727"/>
                      <a:gd name="connsiteX11" fmla="*/ 130023 w 286640"/>
                      <a:gd name="connsiteY11" fmla="*/ 110602 h 374727"/>
                      <a:gd name="connsiteX12" fmla="*/ 130785 w 286640"/>
                      <a:gd name="connsiteY12" fmla="*/ 148702 h 374727"/>
                      <a:gd name="connsiteX13" fmla="*/ 140310 w 286640"/>
                      <a:gd name="connsiteY13" fmla="*/ 147845 h 374727"/>
                      <a:gd name="connsiteX14" fmla="*/ 252038 w 286640"/>
                      <a:gd name="connsiteY14" fmla="*/ 125271 h 374727"/>
                      <a:gd name="connsiteX15" fmla="*/ 280613 w 286640"/>
                      <a:gd name="connsiteY15" fmla="*/ 134796 h 374727"/>
                      <a:gd name="connsiteX16" fmla="*/ 271088 w 286640"/>
                      <a:gd name="connsiteY16" fmla="*/ 170419 h 374727"/>
                      <a:gd name="connsiteX17" fmla="*/ 263849 w 286640"/>
                      <a:gd name="connsiteY17" fmla="*/ 176516 h 374727"/>
                      <a:gd name="connsiteX18" fmla="*/ 272517 w 286640"/>
                      <a:gd name="connsiteY18" fmla="*/ 180802 h 374727"/>
                      <a:gd name="connsiteX19" fmla="*/ 275851 w 286640"/>
                      <a:gd name="connsiteY19" fmla="*/ 221093 h 374727"/>
                      <a:gd name="connsiteX20" fmla="*/ 266326 w 286640"/>
                      <a:gd name="connsiteY20" fmla="*/ 230618 h 374727"/>
                      <a:gd name="connsiteX21" fmla="*/ 277660 w 286640"/>
                      <a:gd name="connsiteY21" fmla="*/ 236047 h 374727"/>
                      <a:gd name="connsiteX22" fmla="*/ 274708 w 286640"/>
                      <a:gd name="connsiteY22" fmla="*/ 277195 h 374727"/>
                      <a:gd name="connsiteX23" fmla="*/ 268707 w 286640"/>
                      <a:gd name="connsiteY23" fmla="*/ 281100 h 374727"/>
                      <a:gd name="connsiteX24" fmla="*/ 269659 w 286640"/>
                      <a:gd name="connsiteY24" fmla="*/ 286244 h 374727"/>
                      <a:gd name="connsiteX25" fmla="*/ 277184 w 286640"/>
                      <a:gd name="connsiteY25" fmla="*/ 325582 h 374727"/>
                      <a:gd name="connsiteX26" fmla="*/ 272993 w 286640"/>
                      <a:gd name="connsiteY26" fmla="*/ 330059 h 374727"/>
                      <a:gd name="connsiteX27" fmla="*/ 253943 w 286640"/>
                      <a:gd name="connsiteY27" fmla="*/ 338345 h 374727"/>
                      <a:gd name="connsiteX28" fmla="*/ 78778 w 286640"/>
                      <a:gd name="connsiteY28" fmla="*/ 373874 h 374727"/>
                      <a:gd name="connsiteX29" fmla="*/ 62586 w 286640"/>
                      <a:gd name="connsiteY29" fmla="*/ 372064 h 3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6640" h="374727">
                        <a:moveTo>
                          <a:pt x="62586" y="372064"/>
                        </a:moveTo>
                        <a:cubicBezTo>
                          <a:pt x="53061" y="368349"/>
                          <a:pt x="43536" y="361872"/>
                          <a:pt x="32011" y="365396"/>
                        </a:cubicBezTo>
                        <a:cubicBezTo>
                          <a:pt x="27629" y="366730"/>
                          <a:pt x="27820" y="362825"/>
                          <a:pt x="27343" y="360348"/>
                        </a:cubicBezTo>
                        <a:cubicBezTo>
                          <a:pt x="18295" y="316247"/>
                          <a:pt x="9436" y="272242"/>
                          <a:pt x="388" y="228141"/>
                        </a:cubicBezTo>
                        <a:cubicBezTo>
                          <a:pt x="-184" y="224998"/>
                          <a:pt x="-565" y="222331"/>
                          <a:pt x="2578" y="219854"/>
                        </a:cubicBezTo>
                        <a:cubicBezTo>
                          <a:pt x="32773" y="196042"/>
                          <a:pt x="40678" y="159656"/>
                          <a:pt x="55442" y="126985"/>
                        </a:cubicBezTo>
                        <a:cubicBezTo>
                          <a:pt x="70957" y="94067"/>
                          <a:pt x="72469" y="56262"/>
                          <a:pt x="59633" y="22210"/>
                        </a:cubicBezTo>
                        <a:cubicBezTo>
                          <a:pt x="56275" y="15657"/>
                          <a:pt x="58865" y="7618"/>
                          <a:pt x="65420" y="4265"/>
                        </a:cubicBezTo>
                        <a:cubicBezTo>
                          <a:pt x="66364" y="3780"/>
                          <a:pt x="67364" y="3408"/>
                          <a:pt x="68396" y="3160"/>
                        </a:cubicBezTo>
                        <a:cubicBezTo>
                          <a:pt x="76951" y="-1916"/>
                          <a:pt x="87823" y="-792"/>
                          <a:pt x="95161" y="5923"/>
                        </a:cubicBezTo>
                        <a:cubicBezTo>
                          <a:pt x="108541" y="21954"/>
                          <a:pt x="119018" y="40194"/>
                          <a:pt x="126118" y="59834"/>
                        </a:cubicBezTo>
                        <a:cubicBezTo>
                          <a:pt x="131452" y="76122"/>
                          <a:pt x="128785" y="93648"/>
                          <a:pt x="130023" y="110602"/>
                        </a:cubicBezTo>
                        <a:cubicBezTo>
                          <a:pt x="130975" y="122985"/>
                          <a:pt x="130594" y="135558"/>
                          <a:pt x="130785" y="148702"/>
                        </a:cubicBezTo>
                        <a:cubicBezTo>
                          <a:pt x="134119" y="150322"/>
                          <a:pt x="137357" y="148702"/>
                          <a:pt x="140310" y="147845"/>
                        </a:cubicBezTo>
                        <a:cubicBezTo>
                          <a:pt x="177553" y="140416"/>
                          <a:pt x="214795" y="132796"/>
                          <a:pt x="252038" y="125271"/>
                        </a:cubicBezTo>
                        <a:cubicBezTo>
                          <a:pt x="267754" y="122128"/>
                          <a:pt x="276327" y="125271"/>
                          <a:pt x="280613" y="134796"/>
                        </a:cubicBezTo>
                        <a:cubicBezTo>
                          <a:pt x="285830" y="147464"/>
                          <a:pt x="281929" y="162047"/>
                          <a:pt x="271088" y="170419"/>
                        </a:cubicBezTo>
                        <a:cubicBezTo>
                          <a:pt x="268612" y="172325"/>
                          <a:pt x="263373" y="172134"/>
                          <a:pt x="263849" y="176516"/>
                        </a:cubicBezTo>
                        <a:cubicBezTo>
                          <a:pt x="264325" y="180897"/>
                          <a:pt x="269564" y="179564"/>
                          <a:pt x="272517" y="180802"/>
                        </a:cubicBezTo>
                        <a:cubicBezTo>
                          <a:pt x="287852" y="187279"/>
                          <a:pt x="289186" y="206900"/>
                          <a:pt x="275851" y="221093"/>
                        </a:cubicBezTo>
                        <a:cubicBezTo>
                          <a:pt x="272612" y="224426"/>
                          <a:pt x="265087" y="224712"/>
                          <a:pt x="266326" y="230618"/>
                        </a:cubicBezTo>
                        <a:cubicBezTo>
                          <a:pt x="267564" y="236523"/>
                          <a:pt x="273946" y="233666"/>
                          <a:pt x="277660" y="236047"/>
                        </a:cubicBezTo>
                        <a:cubicBezTo>
                          <a:pt x="290710" y="244619"/>
                          <a:pt x="289376" y="265765"/>
                          <a:pt x="274708" y="277195"/>
                        </a:cubicBezTo>
                        <a:cubicBezTo>
                          <a:pt x="272603" y="278328"/>
                          <a:pt x="270596" y="279633"/>
                          <a:pt x="268707" y="281100"/>
                        </a:cubicBezTo>
                        <a:cubicBezTo>
                          <a:pt x="267088" y="282719"/>
                          <a:pt x="265564" y="284434"/>
                          <a:pt x="269659" y="286244"/>
                        </a:cubicBezTo>
                        <a:cubicBezTo>
                          <a:pt x="288138" y="294530"/>
                          <a:pt x="290995" y="310627"/>
                          <a:pt x="277184" y="325582"/>
                        </a:cubicBezTo>
                        <a:cubicBezTo>
                          <a:pt x="275851" y="327106"/>
                          <a:pt x="274422" y="328535"/>
                          <a:pt x="272993" y="330059"/>
                        </a:cubicBezTo>
                        <a:cubicBezTo>
                          <a:pt x="267733" y="334850"/>
                          <a:pt x="261035" y="337764"/>
                          <a:pt x="253943" y="338345"/>
                        </a:cubicBezTo>
                        <a:lnTo>
                          <a:pt x="78778" y="373874"/>
                        </a:lnTo>
                        <a:cubicBezTo>
                          <a:pt x="73357" y="375464"/>
                          <a:pt x="67522" y="374817"/>
                          <a:pt x="62586" y="372064"/>
                        </a:cubicBezTo>
                        <a:close/>
                      </a:path>
                    </a:pathLst>
                  </a:custGeom>
                  <a:solidFill>
                    <a:srgbClr val="EBEBEB"/>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B702981E-1B1C-F9A7-04CF-43348CD385FE}"/>
                      </a:ext>
                    </a:extLst>
                  </p:cNvPr>
                  <p:cNvSpPr/>
                  <p:nvPr/>
                </p:nvSpPr>
                <p:spPr>
                  <a:xfrm>
                    <a:off x="7752841" y="4319476"/>
                    <a:ext cx="153214" cy="207766"/>
                  </a:xfrm>
                  <a:custGeom>
                    <a:avLst/>
                    <a:gdLst>
                      <a:gd name="connsiteX0" fmla="*/ 17709 w 153214"/>
                      <a:gd name="connsiteY0" fmla="*/ 114731 h 207766"/>
                      <a:gd name="connsiteX1" fmla="*/ 564 w 153214"/>
                      <a:gd name="connsiteY1" fmla="*/ 30721 h 207766"/>
                      <a:gd name="connsiteX2" fmla="*/ 6375 w 153214"/>
                      <a:gd name="connsiteY2" fmla="*/ 21196 h 207766"/>
                      <a:gd name="connsiteX3" fmla="*/ 108864 w 153214"/>
                      <a:gd name="connsiteY3" fmla="*/ 431 h 207766"/>
                      <a:gd name="connsiteX4" fmla="*/ 118389 w 153214"/>
                      <a:gd name="connsiteY4" fmla="*/ 7099 h 207766"/>
                      <a:gd name="connsiteX5" fmla="*/ 152679 w 153214"/>
                      <a:gd name="connsiteY5" fmla="*/ 176168 h 207766"/>
                      <a:gd name="connsiteX6" fmla="*/ 145440 w 153214"/>
                      <a:gd name="connsiteY6" fmla="*/ 187026 h 207766"/>
                      <a:gd name="connsiteX7" fmla="*/ 46094 w 153214"/>
                      <a:gd name="connsiteY7" fmla="*/ 207219 h 207766"/>
                      <a:gd name="connsiteX8" fmla="*/ 34759 w 153214"/>
                      <a:gd name="connsiteY8" fmla="*/ 199123 h 207766"/>
                      <a:gd name="connsiteX9" fmla="*/ 17709 w 153214"/>
                      <a:gd name="connsiteY9" fmla="*/ 114731 h 20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214" h="207766">
                        <a:moveTo>
                          <a:pt x="17709" y="114731"/>
                        </a:moveTo>
                        <a:cubicBezTo>
                          <a:pt x="11994" y="86728"/>
                          <a:pt x="6470" y="58724"/>
                          <a:pt x="564" y="30721"/>
                        </a:cubicBezTo>
                        <a:cubicBezTo>
                          <a:pt x="-579" y="25101"/>
                          <a:pt x="-579" y="22148"/>
                          <a:pt x="6375" y="21196"/>
                        </a:cubicBezTo>
                        <a:cubicBezTo>
                          <a:pt x="40665" y="14843"/>
                          <a:pt x="74828" y="7928"/>
                          <a:pt x="108864" y="431"/>
                        </a:cubicBezTo>
                        <a:cubicBezTo>
                          <a:pt x="115531" y="-997"/>
                          <a:pt x="117055" y="1098"/>
                          <a:pt x="118389" y="7099"/>
                        </a:cubicBezTo>
                        <a:cubicBezTo>
                          <a:pt x="129628" y="63487"/>
                          <a:pt x="141058" y="119846"/>
                          <a:pt x="152679" y="176168"/>
                        </a:cubicBezTo>
                        <a:cubicBezTo>
                          <a:pt x="154203" y="183311"/>
                          <a:pt x="152679" y="185693"/>
                          <a:pt x="145440" y="187026"/>
                        </a:cubicBezTo>
                        <a:cubicBezTo>
                          <a:pt x="112197" y="193408"/>
                          <a:pt x="78765" y="199980"/>
                          <a:pt x="46094" y="207219"/>
                        </a:cubicBezTo>
                        <a:cubicBezTo>
                          <a:pt x="37902" y="209029"/>
                          <a:pt x="36093" y="206362"/>
                          <a:pt x="34759" y="199123"/>
                        </a:cubicBezTo>
                        <a:cubicBezTo>
                          <a:pt x="29235" y="170738"/>
                          <a:pt x="23329" y="142735"/>
                          <a:pt x="17709" y="114731"/>
                        </a:cubicBezTo>
                        <a:close/>
                      </a:path>
                    </a:pathLst>
                  </a:custGeom>
                  <a:solidFill>
                    <a:srgbClr val="EBEBEB"/>
                  </a:solidFill>
                  <a:ln w="9525" cap="flat">
                    <a:noFill/>
                    <a:prstDash val="solid"/>
                    <a:miter/>
                  </a:ln>
                </p:spPr>
                <p:txBody>
                  <a:bodyPr rtlCol="0" anchor="ctr"/>
                  <a:lstStyle/>
                  <a:p>
                    <a:endParaRPr lang="zh-CN" altLang="en-US"/>
                  </a:p>
                </p:txBody>
              </p:sp>
            </p:grpSp>
            <p:grpSp>
              <p:nvGrpSpPr>
                <p:cNvPr id="316" name="图形 4">
                  <a:extLst>
                    <a:ext uri="{FF2B5EF4-FFF2-40B4-BE49-F238E27FC236}">
                      <a16:creationId xmlns:a16="http://schemas.microsoft.com/office/drawing/2014/main" id="{8E866118-7CF2-B9B7-5459-CD21AD3A4869}"/>
                    </a:ext>
                  </a:extLst>
                </p:cNvPr>
                <p:cNvGrpSpPr/>
                <p:nvPr/>
              </p:nvGrpSpPr>
              <p:grpSpPr>
                <a:xfrm>
                  <a:off x="9046894" y="1945223"/>
                  <a:ext cx="369576" cy="306142"/>
                  <a:chOff x="9046894" y="1945223"/>
                  <a:chExt cx="369576" cy="306142"/>
                </a:xfrm>
                <a:solidFill>
                  <a:srgbClr val="EBEBEB"/>
                </a:solidFill>
              </p:grpSpPr>
              <p:sp>
                <p:nvSpPr>
                  <p:cNvPr id="320" name="任意多边形: 形状 319">
                    <a:extLst>
                      <a:ext uri="{FF2B5EF4-FFF2-40B4-BE49-F238E27FC236}">
                        <a16:creationId xmlns:a16="http://schemas.microsoft.com/office/drawing/2014/main" id="{AFDC6D22-4807-3E7F-3D5A-84D6ACB52549}"/>
                      </a:ext>
                    </a:extLst>
                  </p:cNvPr>
                  <p:cNvSpPr/>
                  <p:nvPr/>
                </p:nvSpPr>
                <p:spPr>
                  <a:xfrm>
                    <a:off x="9159026" y="1945223"/>
                    <a:ext cx="257444" cy="306142"/>
                  </a:xfrm>
                  <a:custGeom>
                    <a:avLst/>
                    <a:gdLst>
                      <a:gd name="connsiteX0" fmla="*/ 23320 w 257444"/>
                      <a:gd name="connsiteY0" fmla="*/ 273374 h 306142"/>
                      <a:gd name="connsiteX1" fmla="*/ 2461 w 257444"/>
                      <a:gd name="connsiteY1" fmla="*/ 259181 h 306142"/>
                      <a:gd name="connsiteX2" fmla="*/ 556 w 257444"/>
                      <a:gd name="connsiteY2" fmla="*/ 254038 h 306142"/>
                      <a:gd name="connsiteX3" fmla="*/ 20368 w 257444"/>
                      <a:gd name="connsiteY3" fmla="*/ 147358 h 306142"/>
                      <a:gd name="connsiteX4" fmla="*/ 24463 w 257444"/>
                      <a:gd name="connsiteY4" fmla="*/ 141833 h 306142"/>
                      <a:gd name="connsiteX5" fmla="*/ 91900 w 257444"/>
                      <a:gd name="connsiteY5" fmla="*/ 88493 h 306142"/>
                      <a:gd name="connsiteX6" fmla="*/ 126571 w 257444"/>
                      <a:gd name="connsiteY6" fmla="*/ 11532 h 306142"/>
                      <a:gd name="connsiteX7" fmla="*/ 138859 w 257444"/>
                      <a:gd name="connsiteY7" fmla="*/ 197 h 306142"/>
                      <a:gd name="connsiteX8" fmla="*/ 157909 w 257444"/>
                      <a:gd name="connsiteY8" fmla="*/ 10293 h 306142"/>
                      <a:gd name="connsiteX9" fmla="*/ 164671 w 257444"/>
                      <a:gd name="connsiteY9" fmla="*/ 59823 h 306142"/>
                      <a:gd name="connsiteX10" fmla="*/ 152289 w 257444"/>
                      <a:gd name="connsiteY10" fmla="*/ 98781 h 306142"/>
                      <a:gd name="connsiteX11" fmla="*/ 141430 w 257444"/>
                      <a:gd name="connsiteY11" fmla="*/ 127356 h 306142"/>
                      <a:gd name="connsiteX12" fmla="*/ 148955 w 257444"/>
                      <a:gd name="connsiteY12" fmla="*/ 129641 h 306142"/>
                      <a:gd name="connsiteX13" fmla="*/ 239062 w 257444"/>
                      <a:gd name="connsiteY13" fmla="*/ 146501 h 306142"/>
                      <a:gd name="connsiteX14" fmla="*/ 257445 w 257444"/>
                      <a:gd name="connsiteY14" fmla="*/ 162408 h 306142"/>
                      <a:gd name="connsiteX15" fmla="*/ 239538 w 257444"/>
                      <a:gd name="connsiteY15" fmla="*/ 186030 h 306142"/>
                      <a:gd name="connsiteX16" fmla="*/ 232204 w 257444"/>
                      <a:gd name="connsiteY16" fmla="*/ 188411 h 306142"/>
                      <a:gd name="connsiteX17" fmla="*/ 237347 w 257444"/>
                      <a:gd name="connsiteY17" fmla="*/ 194126 h 306142"/>
                      <a:gd name="connsiteX18" fmla="*/ 227822 w 257444"/>
                      <a:gd name="connsiteY18" fmla="*/ 225177 h 306142"/>
                      <a:gd name="connsiteX19" fmla="*/ 217726 w 257444"/>
                      <a:gd name="connsiteY19" fmla="*/ 229083 h 306142"/>
                      <a:gd name="connsiteX20" fmla="*/ 224488 w 257444"/>
                      <a:gd name="connsiteY20" fmla="*/ 236512 h 306142"/>
                      <a:gd name="connsiteX21" fmla="*/ 210011 w 257444"/>
                      <a:gd name="connsiteY21" fmla="*/ 266325 h 306142"/>
                      <a:gd name="connsiteX22" fmla="*/ 204295 w 257444"/>
                      <a:gd name="connsiteY22" fmla="*/ 267373 h 306142"/>
                      <a:gd name="connsiteX23" fmla="*/ 203438 w 257444"/>
                      <a:gd name="connsiteY23" fmla="*/ 271564 h 306142"/>
                      <a:gd name="connsiteX24" fmla="*/ 197247 w 257444"/>
                      <a:gd name="connsiteY24" fmla="*/ 303092 h 306142"/>
                      <a:gd name="connsiteX25" fmla="*/ 192675 w 257444"/>
                      <a:gd name="connsiteY25" fmla="*/ 304521 h 306142"/>
                      <a:gd name="connsiteX26" fmla="*/ 176197 w 257444"/>
                      <a:gd name="connsiteY26" fmla="*/ 305092 h 306142"/>
                      <a:gd name="connsiteX27" fmla="*/ 34941 w 257444"/>
                      <a:gd name="connsiteY27" fmla="*/ 278708 h 306142"/>
                      <a:gd name="connsiteX28" fmla="*/ 23320 w 257444"/>
                      <a:gd name="connsiteY28" fmla="*/ 273374 h 30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44" h="306142">
                        <a:moveTo>
                          <a:pt x="23320" y="273374"/>
                        </a:moveTo>
                        <a:cubicBezTo>
                          <a:pt x="17034" y="267564"/>
                          <a:pt x="12081" y="260039"/>
                          <a:pt x="2461" y="259181"/>
                        </a:cubicBezTo>
                        <a:cubicBezTo>
                          <a:pt x="-1159" y="259181"/>
                          <a:pt x="175" y="255943"/>
                          <a:pt x="556" y="254038"/>
                        </a:cubicBezTo>
                        <a:cubicBezTo>
                          <a:pt x="6909" y="218414"/>
                          <a:pt x="13510" y="182855"/>
                          <a:pt x="20368" y="147358"/>
                        </a:cubicBezTo>
                        <a:cubicBezTo>
                          <a:pt x="20844" y="144786"/>
                          <a:pt x="21320" y="142691"/>
                          <a:pt x="24463" y="141833"/>
                        </a:cubicBezTo>
                        <a:cubicBezTo>
                          <a:pt x="54181" y="133166"/>
                          <a:pt x="70945" y="108401"/>
                          <a:pt x="91900" y="88493"/>
                        </a:cubicBezTo>
                        <a:cubicBezTo>
                          <a:pt x="113417" y="68604"/>
                          <a:pt x="125933" y="40827"/>
                          <a:pt x="126571" y="11532"/>
                        </a:cubicBezTo>
                        <a:cubicBezTo>
                          <a:pt x="126571" y="3340"/>
                          <a:pt x="131334" y="483"/>
                          <a:pt x="138859" y="197"/>
                        </a:cubicBezTo>
                        <a:cubicBezTo>
                          <a:pt x="146736" y="-968"/>
                          <a:pt x="154451" y="3122"/>
                          <a:pt x="157909" y="10293"/>
                        </a:cubicBezTo>
                        <a:cubicBezTo>
                          <a:pt x="162947" y="26302"/>
                          <a:pt x="165233" y="43050"/>
                          <a:pt x="164671" y="59823"/>
                        </a:cubicBezTo>
                        <a:cubicBezTo>
                          <a:pt x="162138" y="73263"/>
                          <a:pt x="157985" y="86346"/>
                          <a:pt x="152289" y="98781"/>
                        </a:cubicBezTo>
                        <a:cubicBezTo>
                          <a:pt x="149241" y="108306"/>
                          <a:pt x="145145" y="117831"/>
                          <a:pt x="141430" y="127356"/>
                        </a:cubicBezTo>
                        <a:cubicBezTo>
                          <a:pt x="143526" y="129546"/>
                          <a:pt x="146479" y="129165"/>
                          <a:pt x="148955" y="129641"/>
                        </a:cubicBezTo>
                        <a:lnTo>
                          <a:pt x="239062" y="146501"/>
                        </a:lnTo>
                        <a:cubicBezTo>
                          <a:pt x="251730" y="148882"/>
                          <a:pt x="257254" y="153645"/>
                          <a:pt x="257445" y="162408"/>
                        </a:cubicBezTo>
                        <a:cubicBezTo>
                          <a:pt x="257435" y="173400"/>
                          <a:pt x="250120" y="183047"/>
                          <a:pt x="239538" y="186030"/>
                        </a:cubicBezTo>
                        <a:cubicBezTo>
                          <a:pt x="237061" y="186696"/>
                          <a:pt x="233156" y="184886"/>
                          <a:pt x="232204" y="188411"/>
                        </a:cubicBezTo>
                        <a:cubicBezTo>
                          <a:pt x="231251" y="191935"/>
                          <a:pt x="235537" y="192316"/>
                          <a:pt x="237347" y="194126"/>
                        </a:cubicBezTo>
                        <a:cubicBezTo>
                          <a:pt x="246872" y="203651"/>
                          <a:pt x="241919" y="218605"/>
                          <a:pt x="227822" y="225177"/>
                        </a:cubicBezTo>
                        <a:cubicBezTo>
                          <a:pt x="224393" y="226797"/>
                          <a:pt x="218297" y="225177"/>
                          <a:pt x="217726" y="229083"/>
                        </a:cubicBezTo>
                        <a:cubicBezTo>
                          <a:pt x="217154" y="232988"/>
                          <a:pt x="222488" y="233559"/>
                          <a:pt x="224488" y="236512"/>
                        </a:cubicBezTo>
                        <a:cubicBezTo>
                          <a:pt x="231632" y="246894"/>
                          <a:pt x="224488" y="262229"/>
                          <a:pt x="210011" y="266325"/>
                        </a:cubicBezTo>
                        <a:cubicBezTo>
                          <a:pt x="208077" y="266519"/>
                          <a:pt x="206172" y="266869"/>
                          <a:pt x="204295" y="267373"/>
                        </a:cubicBezTo>
                        <a:cubicBezTo>
                          <a:pt x="202676" y="268135"/>
                          <a:pt x="200962" y="268992"/>
                          <a:pt x="203438" y="271564"/>
                        </a:cubicBezTo>
                        <a:cubicBezTo>
                          <a:pt x="214773" y="283280"/>
                          <a:pt x="212011" y="296139"/>
                          <a:pt x="197247" y="303092"/>
                        </a:cubicBezTo>
                        <a:lnTo>
                          <a:pt x="192675" y="304521"/>
                        </a:lnTo>
                        <a:cubicBezTo>
                          <a:pt x="187389" y="306466"/>
                          <a:pt x="181607" y="306667"/>
                          <a:pt x="176197" y="305092"/>
                        </a:cubicBezTo>
                        <a:lnTo>
                          <a:pt x="34941" y="278708"/>
                        </a:lnTo>
                        <a:cubicBezTo>
                          <a:pt x="30521" y="278525"/>
                          <a:pt x="26340" y="276608"/>
                          <a:pt x="23320" y="273374"/>
                        </a:cubicBezTo>
                        <a:close/>
                      </a:path>
                    </a:pathLst>
                  </a:custGeom>
                  <a:solidFill>
                    <a:srgbClr val="EBEBEB"/>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00A04BCC-AA93-EE8C-E930-52F76F482E8A}"/>
                      </a:ext>
                    </a:extLst>
                  </p:cNvPr>
                  <p:cNvSpPr/>
                  <p:nvPr/>
                </p:nvSpPr>
                <p:spPr>
                  <a:xfrm>
                    <a:off x="9046894" y="2057230"/>
                    <a:ext cx="121079" cy="166123"/>
                  </a:xfrm>
                  <a:custGeom>
                    <a:avLst/>
                    <a:gdLst>
                      <a:gd name="connsiteX0" fmla="*/ 13246 w 121079"/>
                      <a:gd name="connsiteY0" fmla="*/ 73641 h 166123"/>
                      <a:gd name="connsiteX1" fmla="*/ 25819 w 121079"/>
                      <a:gd name="connsiteY1" fmla="*/ 5919 h 166123"/>
                      <a:gd name="connsiteX2" fmla="*/ 33154 w 121079"/>
                      <a:gd name="connsiteY2" fmla="*/ 299 h 166123"/>
                      <a:gd name="connsiteX3" fmla="*/ 115735 w 121079"/>
                      <a:gd name="connsiteY3" fmla="*/ 15729 h 166123"/>
                      <a:gd name="connsiteX4" fmla="*/ 120688 w 121079"/>
                      <a:gd name="connsiteY4" fmla="*/ 23445 h 166123"/>
                      <a:gd name="connsiteX5" fmla="*/ 95352 w 121079"/>
                      <a:gd name="connsiteY5" fmla="*/ 159843 h 166123"/>
                      <a:gd name="connsiteX6" fmla="*/ 86589 w 121079"/>
                      <a:gd name="connsiteY6" fmla="*/ 165748 h 166123"/>
                      <a:gd name="connsiteX7" fmla="*/ 6484 w 121079"/>
                      <a:gd name="connsiteY7" fmla="*/ 150889 h 166123"/>
                      <a:gd name="connsiteX8" fmla="*/ 483 w 121079"/>
                      <a:gd name="connsiteY8" fmla="*/ 141364 h 166123"/>
                      <a:gd name="connsiteX9" fmla="*/ 13246 w 121079"/>
                      <a:gd name="connsiteY9" fmla="*/ 73641 h 16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3">
                        <a:moveTo>
                          <a:pt x="13246" y="73641"/>
                        </a:moveTo>
                        <a:cubicBezTo>
                          <a:pt x="17437" y="51067"/>
                          <a:pt x="21724" y="28493"/>
                          <a:pt x="25819" y="5919"/>
                        </a:cubicBezTo>
                        <a:cubicBezTo>
                          <a:pt x="26581" y="1347"/>
                          <a:pt x="27534" y="-844"/>
                          <a:pt x="33154" y="299"/>
                        </a:cubicBezTo>
                        <a:cubicBezTo>
                          <a:pt x="60586" y="5697"/>
                          <a:pt x="88113" y="10840"/>
                          <a:pt x="115735" y="15729"/>
                        </a:cubicBezTo>
                        <a:cubicBezTo>
                          <a:pt x="121165" y="16682"/>
                          <a:pt x="121641" y="18682"/>
                          <a:pt x="120688" y="23445"/>
                        </a:cubicBezTo>
                        <a:cubicBezTo>
                          <a:pt x="112116" y="68879"/>
                          <a:pt x="103543" y="114313"/>
                          <a:pt x="95352" y="159843"/>
                        </a:cubicBezTo>
                        <a:cubicBezTo>
                          <a:pt x="94304" y="165558"/>
                          <a:pt x="92399" y="166891"/>
                          <a:pt x="86589" y="165748"/>
                        </a:cubicBezTo>
                        <a:cubicBezTo>
                          <a:pt x="59919" y="160509"/>
                          <a:pt x="33249" y="155461"/>
                          <a:pt x="6484" y="150889"/>
                        </a:cubicBezTo>
                        <a:cubicBezTo>
                          <a:pt x="-184" y="149746"/>
                          <a:pt x="-660" y="147270"/>
                          <a:pt x="483" y="141364"/>
                        </a:cubicBezTo>
                        <a:cubicBezTo>
                          <a:pt x="5055" y="118885"/>
                          <a:pt x="9532" y="96311"/>
                          <a:pt x="13246" y="73641"/>
                        </a:cubicBezTo>
                        <a:close/>
                      </a:path>
                    </a:pathLst>
                  </a:custGeom>
                  <a:solidFill>
                    <a:srgbClr val="EBEBEB"/>
                  </a:solidFill>
                  <a:ln w="9525" cap="flat">
                    <a:noFill/>
                    <a:prstDash val="solid"/>
                    <a:miter/>
                  </a:ln>
                </p:spPr>
                <p:txBody>
                  <a:bodyPr rtlCol="0" anchor="ctr"/>
                  <a:lstStyle/>
                  <a:p>
                    <a:endParaRPr lang="zh-CN" altLang="en-US"/>
                  </a:p>
                </p:txBody>
              </p:sp>
            </p:grpSp>
            <p:grpSp>
              <p:nvGrpSpPr>
                <p:cNvPr id="317" name="图形 4">
                  <a:extLst>
                    <a:ext uri="{FF2B5EF4-FFF2-40B4-BE49-F238E27FC236}">
                      <a16:creationId xmlns:a16="http://schemas.microsoft.com/office/drawing/2014/main" id="{1E19D74D-ADC6-B8A5-177D-4BBC090DE2EF}"/>
                    </a:ext>
                  </a:extLst>
                </p:cNvPr>
                <p:cNvGrpSpPr/>
                <p:nvPr/>
              </p:nvGrpSpPr>
              <p:grpSpPr>
                <a:xfrm>
                  <a:off x="7872277" y="3390666"/>
                  <a:ext cx="369576" cy="306864"/>
                  <a:chOff x="7872277" y="3390666"/>
                  <a:chExt cx="369576" cy="306864"/>
                </a:xfrm>
                <a:solidFill>
                  <a:srgbClr val="EBEBEB"/>
                </a:solidFill>
              </p:grpSpPr>
              <p:sp>
                <p:nvSpPr>
                  <p:cNvPr id="318" name="任意多边形: 形状 317">
                    <a:extLst>
                      <a:ext uri="{FF2B5EF4-FFF2-40B4-BE49-F238E27FC236}">
                        <a16:creationId xmlns:a16="http://schemas.microsoft.com/office/drawing/2014/main" id="{F0F5DE83-2F77-518C-7674-411E4B0340AF}"/>
                      </a:ext>
                    </a:extLst>
                  </p:cNvPr>
                  <p:cNvSpPr/>
                  <p:nvPr/>
                </p:nvSpPr>
                <p:spPr>
                  <a:xfrm>
                    <a:off x="7872277" y="3390666"/>
                    <a:ext cx="257460" cy="306864"/>
                  </a:xfrm>
                  <a:custGeom>
                    <a:avLst/>
                    <a:gdLst>
                      <a:gd name="connsiteX0" fmla="*/ 234125 w 257460"/>
                      <a:gd name="connsiteY0" fmla="*/ 273540 h 306864"/>
                      <a:gd name="connsiteX1" fmla="*/ 254984 w 257460"/>
                      <a:gd name="connsiteY1" fmla="*/ 259348 h 306864"/>
                      <a:gd name="connsiteX2" fmla="*/ 256985 w 257460"/>
                      <a:gd name="connsiteY2" fmla="*/ 254109 h 306864"/>
                      <a:gd name="connsiteX3" fmla="*/ 237077 w 257460"/>
                      <a:gd name="connsiteY3" fmla="*/ 147524 h 306864"/>
                      <a:gd name="connsiteX4" fmla="*/ 232982 w 257460"/>
                      <a:gd name="connsiteY4" fmla="*/ 141904 h 306864"/>
                      <a:gd name="connsiteX5" fmla="*/ 165544 w 257460"/>
                      <a:gd name="connsiteY5" fmla="*/ 88660 h 306864"/>
                      <a:gd name="connsiteX6" fmla="*/ 130873 w 257460"/>
                      <a:gd name="connsiteY6" fmla="*/ 11603 h 306864"/>
                      <a:gd name="connsiteX7" fmla="*/ 118586 w 257460"/>
                      <a:gd name="connsiteY7" fmla="*/ 173 h 306864"/>
                      <a:gd name="connsiteX8" fmla="*/ 99536 w 257460"/>
                      <a:gd name="connsiteY8" fmla="*/ 10364 h 306864"/>
                      <a:gd name="connsiteX9" fmla="*/ 92773 w 257460"/>
                      <a:gd name="connsiteY9" fmla="*/ 59799 h 306864"/>
                      <a:gd name="connsiteX10" fmla="*/ 105156 w 257460"/>
                      <a:gd name="connsiteY10" fmla="*/ 98852 h 306864"/>
                      <a:gd name="connsiteX11" fmla="*/ 116015 w 257460"/>
                      <a:gd name="connsiteY11" fmla="*/ 127427 h 306864"/>
                      <a:gd name="connsiteX12" fmla="*/ 108490 w 257460"/>
                      <a:gd name="connsiteY12" fmla="*/ 129712 h 306864"/>
                      <a:gd name="connsiteX13" fmla="*/ 18383 w 257460"/>
                      <a:gd name="connsiteY13" fmla="*/ 146572 h 306864"/>
                      <a:gd name="connsiteX14" fmla="*/ 0 w 257460"/>
                      <a:gd name="connsiteY14" fmla="*/ 162479 h 306864"/>
                      <a:gd name="connsiteX15" fmla="*/ 17907 w 257460"/>
                      <a:gd name="connsiteY15" fmla="*/ 186005 h 306864"/>
                      <a:gd name="connsiteX16" fmla="*/ 25241 w 257460"/>
                      <a:gd name="connsiteY16" fmla="*/ 188482 h 306864"/>
                      <a:gd name="connsiteX17" fmla="*/ 20098 w 257460"/>
                      <a:gd name="connsiteY17" fmla="*/ 194197 h 306864"/>
                      <a:gd name="connsiteX18" fmla="*/ 29623 w 257460"/>
                      <a:gd name="connsiteY18" fmla="*/ 225248 h 306864"/>
                      <a:gd name="connsiteX19" fmla="*/ 39719 w 257460"/>
                      <a:gd name="connsiteY19" fmla="*/ 229154 h 306864"/>
                      <a:gd name="connsiteX20" fmla="*/ 32957 w 257460"/>
                      <a:gd name="connsiteY20" fmla="*/ 236583 h 306864"/>
                      <a:gd name="connsiteX21" fmla="*/ 47530 w 257460"/>
                      <a:gd name="connsiteY21" fmla="*/ 266396 h 306864"/>
                      <a:gd name="connsiteX22" fmla="*/ 53150 w 257460"/>
                      <a:gd name="connsiteY22" fmla="*/ 267444 h 306864"/>
                      <a:gd name="connsiteX23" fmla="*/ 54007 w 257460"/>
                      <a:gd name="connsiteY23" fmla="*/ 271635 h 306864"/>
                      <a:gd name="connsiteX24" fmla="*/ 60293 w 257460"/>
                      <a:gd name="connsiteY24" fmla="*/ 303163 h 306864"/>
                      <a:gd name="connsiteX25" fmla="*/ 64675 w 257460"/>
                      <a:gd name="connsiteY25" fmla="*/ 305258 h 306864"/>
                      <a:gd name="connsiteX26" fmla="*/ 81153 w 257460"/>
                      <a:gd name="connsiteY26" fmla="*/ 305735 h 306864"/>
                      <a:gd name="connsiteX27" fmla="*/ 222409 w 257460"/>
                      <a:gd name="connsiteY27" fmla="*/ 279446 h 306864"/>
                      <a:gd name="connsiteX28" fmla="*/ 234125 w 257460"/>
                      <a:gd name="connsiteY28" fmla="*/ 273540 h 30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60" h="306864">
                        <a:moveTo>
                          <a:pt x="234125" y="273540"/>
                        </a:moveTo>
                        <a:cubicBezTo>
                          <a:pt x="240411" y="267730"/>
                          <a:pt x="245364" y="260205"/>
                          <a:pt x="254984" y="259348"/>
                        </a:cubicBezTo>
                        <a:cubicBezTo>
                          <a:pt x="258604" y="259348"/>
                          <a:pt x="257270" y="256109"/>
                          <a:pt x="256985" y="254109"/>
                        </a:cubicBezTo>
                        <a:cubicBezTo>
                          <a:pt x="250317" y="218552"/>
                          <a:pt x="243681" y="183024"/>
                          <a:pt x="237077" y="147524"/>
                        </a:cubicBezTo>
                        <a:cubicBezTo>
                          <a:pt x="237077" y="144953"/>
                          <a:pt x="236125" y="142857"/>
                          <a:pt x="232982" y="141904"/>
                        </a:cubicBezTo>
                        <a:cubicBezTo>
                          <a:pt x="203263" y="133332"/>
                          <a:pt x="186500" y="108567"/>
                          <a:pt x="165544" y="88660"/>
                        </a:cubicBezTo>
                        <a:cubicBezTo>
                          <a:pt x="144012" y="68743"/>
                          <a:pt x="131498" y="40930"/>
                          <a:pt x="130873" y="11603"/>
                        </a:cubicBezTo>
                        <a:cubicBezTo>
                          <a:pt x="130873" y="3411"/>
                          <a:pt x="126111" y="458"/>
                          <a:pt x="118586" y="173"/>
                        </a:cubicBezTo>
                        <a:cubicBezTo>
                          <a:pt x="110700" y="-913"/>
                          <a:pt x="103009" y="3201"/>
                          <a:pt x="99536" y="10364"/>
                        </a:cubicBezTo>
                        <a:cubicBezTo>
                          <a:pt x="94501" y="26338"/>
                          <a:pt x="92214" y="43054"/>
                          <a:pt x="92773" y="59799"/>
                        </a:cubicBezTo>
                        <a:cubicBezTo>
                          <a:pt x="95304" y="73267"/>
                          <a:pt x="99463" y="86383"/>
                          <a:pt x="105156" y="98852"/>
                        </a:cubicBezTo>
                        <a:cubicBezTo>
                          <a:pt x="108204" y="108377"/>
                          <a:pt x="112300" y="117902"/>
                          <a:pt x="116015" y="127427"/>
                        </a:cubicBezTo>
                        <a:cubicBezTo>
                          <a:pt x="113919" y="129617"/>
                          <a:pt x="110966" y="129236"/>
                          <a:pt x="108490" y="129712"/>
                        </a:cubicBezTo>
                        <a:lnTo>
                          <a:pt x="18383" y="146572"/>
                        </a:lnTo>
                        <a:cubicBezTo>
                          <a:pt x="5715" y="148953"/>
                          <a:pt x="191" y="153716"/>
                          <a:pt x="0" y="162479"/>
                        </a:cubicBezTo>
                        <a:cubicBezTo>
                          <a:pt x="-9" y="173461"/>
                          <a:pt x="7322" y="183091"/>
                          <a:pt x="17907" y="186005"/>
                        </a:cubicBezTo>
                        <a:cubicBezTo>
                          <a:pt x="20384" y="186767"/>
                          <a:pt x="24289" y="184958"/>
                          <a:pt x="25241" y="188482"/>
                        </a:cubicBezTo>
                        <a:cubicBezTo>
                          <a:pt x="26194" y="192006"/>
                          <a:pt x="21908" y="192387"/>
                          <a:pt x="20098" y="194197"/>
                        </a:cubicBezTo>
                        <a:cubicBezTo>
                          <a:pt x="10573" y="203722"/>
                          <a:pt x="15526" y="218676"/>
                          <a:pt x="29623" y="225248"/>
                        </a:cubicBezTo>
                        <a:cubicBezTo>
                          <a:pt x="33052" y="226772"/>
                          <a:pt x="39148" y="225248"/>
                          <a:pt x="39719" y="229154"/>
                        </a:cubicBezTo>
                        <a:cubicBezTo>
                          <a:pt x="40291" y="233059"/>
                          <a:pt x="34957" y="233630"/>
                          <a:pt x="32957" y="236583"/>
                        </a:cubicBezTo>
                        <a:cubicBezTo>
                          <a:pt x="25813" y="246870"/>
                          <a:pt x="32957" y="262301"/>
                          <a:pt x="47530" y="266396"/>
                        </a:cubicBezTo>
                        <a:cubicBezTo>
                          <a:pt x="49427" y="266596"/>
                          <a:pt x="51306" y="266949"/>
                          <a:pt x="53150" y="267444"/>
                        </a:cubicBezTo>
                        <a:cubicBezTo>
                          <a:pt x="54864" y="268206"/>
                          <a:pt x="56483" y="268968"/>
                          <a:pt x="54007" y="271635"/>
                        </a:cubicBezTo>
                        <a:cubicBezTo>
                          <a:pt x="42672" y="283351"/>
                          <a:pt x="45434" y="296210"/>
                          <a:pt x="60293" y="303163"/>
                        </a:cubicBezTo>
                        <a:lnTo>
                          <a:pt x="64675" y="305258"/>
                        </a:lnTo>
                        <a:cubicBezTo>
                          <a:pt x="69967" y="307220"/>
                          <a:pt x="75757" y="307392"/>
                          <a:pt x="81153" y="305735"/>
                        </a:cubicBezTo>
                        <a:cubicBezTo>
                          <a:pt x="128207" y="297038"/>
                          <a:pt x="175291" y="288275"/>
                          <a:pt x="222409" y="279446"/>
                        </a:cubicBezTo>
                        <a:cubicBezTo>
                          <a:pt x="226940" y="279103"/>
                          <a:pt x="231150" y="276979"/>
                          <a:pt x="234125" y="273540"/>
                        </a:cubicBezTo>
                        <a:close/>
                      </a:path>
                    </a:pathLst>
                  </a:custGeom>
                  <a:solidFill>
                    <a:srgbClr val="EBEBEB"/>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4147F1FF-4173-05AE-9486-A1B7EB9A84D4}"/>
                      </a:ext>
                    </a:extLst>
                  </p:cNvPr>
                  <p:cNvSpPr/>
                  <p:nvPr/>
                </p:nvSpPr>
                <p:spPr>
                  <a:xfrm>
                    <a:off x="8120774" y="3502839"/>
                    <a:ext cx="121079" cy="166122"/>
                  </a:xfrm>
                  <a:custGeom>
                    <a:avLst/>
                    <a:gdLst>
                      <a:gd name="connsiteX0" fmla="*/ 107834 w 121079"/>
                      <a:gd name="connsiteY0" fmla="*/ 73641 h 166122"/>
                      <a:gd name="connsiteX1" fmla="*/ 95261 w 121079"/>
                      <a:gd name="connsiteY1" fmla="*/ 5919 h 166122"/>
                      <a:gd name="connsiteX2" fmla="*/ 87926 w 121079"/>
                      <a:gd name="connsiteY2" fmla="*/ 299 h 166122"/>
                      <a:gd name="connsiteX3" fmla="*/ 5345 w 121079"/>
                      <a:gd name="connsiteY3" fmla="*/ 15729 h 166122"/>
                      <a:gd name="connsiteX4" fmla="*/ 392 w 121079"/>
                      <a:gd name="connsiteY4" fmla="*/ 23445 h 166122"/>
                      <a:gd name="connsiteX5" fmla="*/ 25728 w 121079"/>
                      <a:gd name="connsiteY5" fmla="*/ 159747 h 166122"/>
                      <a:gd name="connsiteX6" fmla="*/ 34491 w 121079"/>
                      <a:gd name="connsiteY6" fmla="*/ 165748 h 166122"/>
                      <a:gd name="connsiteX7" fmla="*/ 114596 w 121079"/>
                      <a:gd name="connsiteY7" fmla="*/ 150889 h 166122"/>
                      <a:gd name="connsiteX8" fmla="*/ 120597 w 121079"/>
                      <a:gd name="connsiteY8" fmla="*/ 141364 h 166122"/>
                      <a:gd name="connsiteX9" fmla="*/ 107834 w 121079"/>
                      <a:gd name="connsiteY9" fmla="*/ 7364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2">
                        <a:moveTo>
                          <a:pt x="107834" y="73641"/>
                        </a:moveTo>
                        <a:cubicBezTo>
                          <a:pt x="103643" y="51067"/>
                          <a:pt x="99356" y="28493"/>
                          <a:pt x="95261" y="5919"/>
                        </a:cubicBezTo>
                        <a:cubicBezTo>
                          <a:pt x="94499" y="1347"/>
                          <a:pt x="93546" y="-844"/>
                          <a:pt x="87926" y="299"/>
                        </a:cubicBezTo>
                        <a:cubicBezTo>
                          <a:pt x="60494" y="5700"/>
                          <a:pt x="32967" y="10843"/>
                          <a:pt x="5345" y="15729"/>
                        </a:cubicBezTo>
                        <a:cubicBezTo>
                          <a:pt x="-85" y="16682"/>
                          <a:pt x="-561" y="18682"/>
                          <a:pt x="392" y="23445"/>
                        </a:cubicBezTo>
                        <a:cubicBezTo>
                          <a:pt x="8964" y="68879"/>
                          <a:pt x="17537" y="114313"/>
                          <a:pt x="25728" y="159747"/>
                        </a:cubicBezTo>
                        <a:cubicBezTo>
                          <a:pt x="26776" y="165558"/>
                          <a:pt x="28681" y="166891"/>
                          <a:pt x="34491" y="165748"/>
                        </a:cubicBezTo>
                        <a:cubicBezTo>
                          <a:pt x="61161" y="160414"/>
                          <a:pt x="87831" y="155366"/>
                          <a:pt x="114596" y="150889"/>
                        </a:cubicBezTo>
                        <a:cubicBezTo>
                          <a:pt x="121264" y="149746"/>
                          <a:pt x="121740" y="147174"/>
                          <a:pt x="120597" y="141364"/>
                        </a:cubicBezTo>
                        <a:cubicBezTo>
                          <a:pt x="116501" y="118504"/>
                          <a:pt x="112025" y="96311"/>
                          <a:pt x="107834" y="73641"/>
                        </a:cubicBezTo>
                        <a:close/>
                      </a:path>
                    </a:pathLst>
                  </a:custGeom>
                  <a:solidFill>
                    <a:srgbClr val="EBEBEB"/>
                  </a:solidFill>
                  <a:ln w="9525" cap="flat">
                    <a:noFill/>
                    <a:prstDash val="solid"/>
                    <a:miter/>
                  </a:ln>
                </p:spPr>
                <p:txBody>
                  <a:bodyPr rtlCol="0" anchor="ctr"/>
                  <a:lstStyle/>
                  <a:p>
                    <a:endParaRPr lang="zh-CN" altLang="en-US"/>
                  </a:p>
                </p:txBody>
              </p:sp>
            </p:grpSp>
          </p:grpSp>
          <p:sp>
            <p:nvSpPr>
              <p:cNvPr id="12" name="任意多边形: 形状 11">
                <a:extLst>
                  <a:ext uri="{FF2B5EF4-FFF2-40B4-BE49-F238E27FC236}">
                    <a16:creationId xmlns:a16="http://schemas.microsoft.com/office/drawing/2014/main" id="{F23415EC-7B68-B12D-2203-6352257784A8}"/>
                  </a:ext>
                </a:extLst>
              </p:cNvPr>
              <p:cNvSpPr/>
              <p:nvPr/>
            </p:nvSpPr>
            <p:spPr>
              <a:xfrm>
                <a:off x="7768074" y="5874101"/>
                <a:ext cx="3853053" cy="9525"/>
              </a:xfrm>
              <a:custGeom>
                <a:avLst/>
                <a:gdLst>
                  <a:gd name="connsiteX0" fmla="*/ 0 w 3853053"/>
                  <a:gd name="connsiteY0" fmla="*/ 4763 h 9525"/>
                  <a:gd name="connsiteX1" fmla="*/ 481584 w 3853053"/>
                  <a:gd name="connsiteY1" fmla="*/ 2476 h 9525"/>
                  <a:gd name="connsiteX2" fmla="*/ 963263 w 3853053"/>
                  <a:gd name="connsiteY2" fmla="*/ 1619 h 9525"/>
                  <a:gd name="connsiteX3" fmla="*/ 1926527 w 3853053"/>
                  <a:gd name="connsiteY3" fmla="*/ 0 h 9525"/>
                  <a:gd name="connsiteX4" fmla="*/ 2889790 w 3853053"/>
                  <a:gd name="connsiteY4" fmla="*/ 1619 h 9525"/>
                  <a:gd name="connsiteX5" fmla="*/ 3371469 w 3853053"/>
                  <a:gd name="connsiteY5" fmla="*/ 2381 h 9525"/>
                  <a:gd name="connsiteX6" fmla="*/ 3853053 w 3853053"/>
                  <a:gd name="connsiteY6" fmla="*/ 4763 h 9525"/>
                  <a:gd name="connsiteX7" fmla="*/ 3371469 w 3853053"/>
                  <a:gd name="connsiteY7" fmla="*/ 7048 h 9525"/>
                  <a:gd name="connsiteX8" fmla="*/ 2889790 w 3853053"/>
                  <a:gd name="connsiteY8" fmla="*/ 7906 h 9525"/>
                  <a:gd name="connsiteX9" fmla="*/ 1926527 w 3853053"/>
                  <a:gd name="connsiteY9" fmla="*/ 9525 h 9525"/>
                  <a:gd name="connsiteX10" fmla="*/ 963263 w 3853053"/>
                  <a:gd name="connsiteY10" fmla="*/ 7906 h 9525"/>
                  <a:gd name="connsiteX11" fmla="*/ 481584 w 3853053"/>
                  <a:gd name="connsiteY11" fmla="*/ 7048 h 9525"/>
                  <a:gd name="connsiteX12" fmla="*/ 0 w 3853053"/>
                  <a:gd name="connsiteY12" fmla="*/ 4763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053" h="9525">
                    <a:moveTo>
                      <a:pt x="0" y="4763"/>
                    </a:moveTo>
                    <a:lnTo>
                      <a:pt x="481584" y="2476"/>
                    </a:lnTo>
                    <a:lnTo>
                      <a:pt x="963263" y="1619"/>
                    </a:lnTo>
                    <a:lnTo>
                      <a:pt x="1926527" y="0"/>
                    </a:lnTo>
                    <a:lnTo>
                      <a:pt x="2889790" y="1619"/>
                    </a:lnTo>
                    <a:lnTo>
                      <a:pt x="3371469" y="2381"/>
                    </a:lnTo>
                    <a:lnTo>
                      <a:pt x="3853053" y="4763"/>
                    </a:lnTo>
                    <a:lnTo>
                      <a:pt x="3371469" y="7048"/>
                    </a:lnTo>
                    <a:lnTo>
                      <a:pt x="2889790" y="7906"/>
                    </a:lnTo>
                    <a:lnTo>
                      <a:pt x="1926527" y="9525"/>
                    </a:lnTo>
                    <a:lnTo>
                      <a:pt x="963263" y="7906"/>
                    </a:lnTo>
                    <a:lnTo>
                      <a:pt x="481584" y="7048"/>
                    </a:lnTo>
                    <a:lnTo>
                      <a:pt x="0" y="4763"/>
                    </a:lnTo>
                    <a:close/>
                  </a:path>
                </a:pathLst>
              </a:custGeom>
              <a:solidFill>
                <a:srgbClr val="263238"/>
              </a:solidFill>
              <a:ln w="9525" cap="flat">
                <a:noFill/>
                <a:prstDash val="solid"/>
                <a:miter/>
              </a:ln>
            </p:spPr>
            <p:txBody>
              <a:bodyPr rtlCol="0" anchor="ctr"/>
              <a:lstStyle/>
              <a:p>
                <a:endParaRPr lang="zh-CN" altLang="en-US"/>
              </a:p>
            </p:txBody>
          </p:sp>
          <p:grpSp>
            <p:nvGrpSpPr>
              <p:cNvPr id="13" name="图形 4">
                <a:extLst>
                  <a:ext uri="{FF2B5EF4-FFF2-40B4-BE49-F238E27FC236}">
                    <a16:creationId xmlns:a16="http://schemas.microsoft.com/office/drawing/2014/main" id="{AE5416D1-DB3E-23A1-1076-66B2F6F0EF85}"/>
                  </a:ext>
                </a:extLst>
              </p:cNvPr>
              <p:cNvGrpSpPr/>
              <p:nvPr/>
            </p:nvGrpSpPr>
            <p:grpSpPr>
              <a:xfrm>
                <a:off x="8753429" y="2338802"/>
                <a:ext cx="1882342" cy="3545109"/>
                <a:chOff x="8753429" y="2338802"/>
                <a:chExt cx="1882342" cy="3545109"/>
              </a:xfrm>
            </p:grpSpPr>
            <p:sp>
              <p:nvSpPr>
                <p:cNvPr id="164" name="任意多边形: 形状 163">
                  <a:extLst>
                    <a:ext uri="{FF2B5EF4-FFF2-40B4-BE49-F238E27FC236}">
                      <a16:creationId xmlns:a16="http://schemas.microsoft.com/office/drawing/2014/main" id="{FC20C913-526F-CF57-8209-76AE3FEE78D2}"/>
                    </a:ext>
                  </a:extLst>
                </p:cNvPr>
                <p:cNvSpPr/>
                <p:nvPr/>
              </p:nvSpPr>
              <p:spPr>
                <a:xfrm>
                  <a:off x="8753429" y="2338802"/>
                  <a:ext cx="1882342" cy="3545109"/>
                </a:xfrm>
                <a:custGeom>
                  <a:avLst/>
                  <a:gdLst>
                    <a:gd name="connsiteX0" fmla="*/ 1723841 w 1882342"/>
                    <a:gd name="connsiteY0" fmla="*/ 0 h 3545109"/>
                    <a:gd name="connsiteX1" fmla="*/ 158407 w 1882342"/>
                    <a:gd name="connsiteY1" fmla="*/ 0 h 3545109"/>
                    <a:gd name="connsiteX2" fmla="*/ 7 w 1882342"/>
                    <a:gd name="connsiteY2" fmla="*/ 161354 h 3545109"/>
                    <a:gd name="connsiteX3" fmla="*/ 7 w 1882342"/>
                    <a:gd name="connsiteY3" fmla="*/ 3383756 h 3545109"/>
                    <a:gd name="connsiteX4" fmla="*/ 158407 w 1882342"/>
                    <a:gd name="connsiteY4" fmla="*/ 3545110 h 3545109"/>
                    <a:gd name="connsiteX5" fmla="*/ 1723841 w 1882342"/>
                    <a:gd name="connsiteY5" fmla="*/ 3545110 h 3545109"/>
                    <a:gd name="connsiteX6" fmla="*/ 1882337 w 1882342"/>
                    <a:gd name="connsiteY6" fmla="*/ 3383756 h 3545109"/>
                    <a:gd name="connsiteX7" fmla="*/ 1882337 w 1882342"/>
                    <a:gd name="connsiteY7" fmla="*/ 161354 h 3545109"/>
                    <a:gd name="connsiteX8" fmla="*/ 1723841 w 1882342"/>
                    <a:gd name="connsiteY8" fmla="*/ 0 h 3545109"/>
                    <a:gd name="connsiteX9" fmla="*/ 1783277 w 1882342"/>
                    <a:gd name="connsiteY9" fmla="*/ 3284125 h 3545109"/>
                    <a:gd name="connsiteX10" fmla="*/ 1641355 w 1882342"/>
                    <a:gd name="connsiteY10" fmla="*/ 3437573 h 3545109"/>
                    <a:gd name="connsiteX11" fmla="*/ 241179 w 1882342"/>
                    <a:gd name="connsiteY11" fmla="*/ 3437573 h 3545109"/>
                    <a:gd name="connsiteX12" fmla="*/ 99066 w 1882342"/>
                    <a:gd name="connsiteY12" fmla="*/ 3284125 h 3545109"/>
                    <a:gd name="connsiteX13" fmla="*/ 99066 w 1882342"/>
                    <a:gd name="connsiteY13" fmla="*/ 283750 h 3545109"/>
                    <a:gd name="connsiteX14" fmla="*/ 241179 w 1882342"/>
                    <a:gd name="connsiteY14" fmla="*/ 102775 h 3545109"/>
                    <a:gd name="connsiteX15" fmla="*/ 521691 w 1882342"/>
                    <a:gd name="connsiteY15" fmla="*/ 102775 h 3545109"/>
                    <a:gd name="connsiteX16" fmla="*/ 551314 w 1882342"/>
                    <a:gd name="connsiteY16" fmla="*/ 144209 h 3545109"/>
                    <a:gd name="connsiteX17" fmla="*/ 551314 w 1882342"/>
                    <a:gd name="connsiteY17" fmla="*/ 153734 h 3545109"/>
                    <a:gd name="connsiteX18" fmla="*/ 616941 w 1882342"/>
                    <a:gd name="connsiteY18" fmla="*/ 207740 h 3545109"/>
                    <a:gd name="connsiteX19" fmla="*/ 1265022 w 1882342"/>
                    <a:gd name="connsiteY19" fmla="*/ 207740 h 3545109"/>
                    <a:gd name="connsiteX20" fmla="*/ 1330840 w 1882342"/>
                    <a:gd name="connsiteY20" fmla="*/ 153734 h 3545109"/>
                    <a:gd name="connsiteX21" fmla="*/ 1330840 w 1882342"/>
                    <a:gd name="connsiteY21" fmla="*/ 144209 h 3545109"/>
                    <a:gd name="connsiteX22" fmla="*/ 1360558 w 1882342"/>
                    <a:gd name="connsiteY22" fmla="*/ 102775 h 3545109"/>
                    <a:gd name="connsiteX23" fmla="*/ 1640974 w 1882342"/>
                    <a:gd name="connsiteY23" fmla="*/ 102775 h 3545109"/>
                    <a:gd name="connsiteX24" fmla="*/ 1782896 w 1882342"/>
                    <a:gd name="connsiteY24" fmla="*/ 283750 h 354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82342" h="3545109">
                      <a:moveTo>
                        <a:pt x="1723841" y="0"/>
                      </a:moveTo>
                      <a:lnTo>
                        <a:pt x="158407" y="0"/>
                      </a:lnTo>
                      <a:cubicBezTo>
                        <a:pt x="70120" y="838"/>
                        <a:pt x="-784" y="73065"/>
                        <a:pt x="7" y="161354"/>
                      </a:cubicBezTo>
                      <a:lnTo>
                        <a:pt x="7" y="3383756"/>
                      </a:lnTo>
                      <a:cubicBezTo>
                        <a:pt x="-736" y="3472025"/>
                        <a:pt x="70139" y="3544224"/>
                        <a:pt x="158407" y="3545110"/>
                      </a:cubicBezTo>
                      <a:lnTo>
                        <a:pt x="1723841" y="3545110"/>
                      </a:lnTo>
                      <a:cubicBezTo>
                        <a:pt x="1812119" y="3544224"/>
                        <a:pt x="1883023" y="3472044"/>
                        <a:pt x="1882337" y="3383756"/>
                      </a:cubicBezTo>
                      <a:lnTo>
                        <a:pt x="1882337" y="161354"/>
                      </a:lnTo>
                      <a:cubicBezTo>
                        <a:pt x="1883080" y="73049"/>
                        <a:pt x="1812147" y="838"/>
                        <a:pt x="1723841" y="0"/>
                      </a:cubicBezTo>
                      <a:close/>
                      <a:moveTo>
                        <a:pt x="1783277" y="3284125"/>
                      </a:moveTo>
                      <a:cubicBezTo>
                        <a:pt x="1783277" y="3368993"/>
                        <a:pt x="1719745" y="3437573"/>
                        <a:pt x="1641355" y="3437573"/>
                      </a:cubicBezTo>
                      <a:lnTo>
                        <a:pt x="241179" y="3437573"/>
                      </a:lnTo>
                      <a:cubicBezTo>
                        <a:pt x="162598" y="3437573"/>
                        <a:pt x="99066" y="3368993"/>
                        <a:pt x="99066" y="3284125"/>
                      </a:cubicBezTo>
                      <a:lnTo>
                        <a:pt x="99066" y="283750"/>
                      </a:lnTo>
                      <a:cubicBezTo>
                        <a:pt x="99066" y="110966"/>
                        <a:pt x="162598" y="102775"/>
                        <a:pt x="241179" y="102775"/>
                      </a:cubicBezTo>
                      <a:lnTo>
                        <a:pt x="521691" y="102775"/>
                      </a:lnTo>
                      <a:cubicBezTo>
                        <a:pt x="537979" y="102775"/>
                        <a:pt x="551314" y="121253"/>
                        <a:pt x="551314" y="144209"/>
                      </a:cubicBezTo>
                      <a:lnTo>
                        <a:pt x="551314" y="153734"/>
                      </a:lnTo>
                      <a:cubicBezTo>
                        <a:pt x="551314" y="207550"/>
                        <a:pt x="580746" y="207740"/>
                        <a:pt x="616941" y="207740"/>
                      </a:cubicBezTo>
                      <a:lnTo>
                        <a:pt x="1265022" y="207740"/>
                      </a:lnTo>
                      <a:cubicBezTo>
                        <a:pt x="1301502" y="207740"/>
                        <a:pt x="1330840" y="207740"/>
                        <a:pt x="1330840" y="153734"/>
                      </a:cubicBezTo>
                      <a:lnTo>
                        <a:pt x="1330840" y="144209"/>
                      </a:lnTo>
                      <a:cubicBezTo>
                        <a:pt x="1330840" y="121253"/>
                        <a:pt x="1343984" y="102775"/>
                        <a:pt x="1360558" y="102775"/>
                      </a:cubicBezTo>
                      <a:lnTo>
                        <a:pt x="1640974" y="102775"/>
                      </a:lnTo>
                      <a:cubicBezTo>
                        <a:pt x="1719364" y="102775"/>
                        <a:pt x="1782896" y="125730"/>
                        <a:pt x="1782896" y="283750"/>
                      </a:cubicBezTo>
                      <a:close/>
                    </a:path>
                  </a:pathLst>
                </a:custGeom>
                <a:solidFill>
                  <a:srgbClr val="37474F"/>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B29EBF54-78A9-EA2D-8990-C3AF18DFE281}"/>
                    </a:ext>
                  </a:extLst>
                </p:cNvPr>
                <p:cNvSpPr/>
                <p:nvPr/>
              </p:nvSpPr>
              <p:spPr>
                <a:xfrm>
                  <a:off x="8851924" y="2442813"/>
                  <a:ext cx="1685448" cy="3337181"/>
                </a:xfrm>
                <a:custGeom>
                  <a:avLst/>
                  <a:gdLst>
                    <a:gd name="connsiteX0" fmla="*/ 1685449 w 1685448"/>
                    <a:gd name="connsiteY0" fmla="*/ 180978 h 3337181"/>
                    <a:gd name="connsiteX1" fmla="*/ 1685449 w 1685448"/>
                    <a:gd name="connsiteY1" fmla="*/ 3183639 h 3337181"/>
                    <a:gd name="connsiteX2" fmla="*/ 1543431 w 1685448"/>
                    <a:gd name="connsiteY2" fmla="*/ 3337182 h 3337181"/>
                    <a:gd name="connsiteX3" fmla="*/ 142113 w 1685448"/>
                    <a:gd name="connsiteY3" fmla="*/ 3337182 h 3337181"/>
                    <a:gd name="connsiteX4" fmla="*/ 0 w 1685448"/>
                    <a:gd name="connsiteY4" fmla="*/ 3183639 h 3337181"/>
                    <a:gd name="connsiteX5" fmla="*/ 0 w 1685448"/>
                    <a:gd name="connsiteY5" fmla="*/ 180978 h 3337181"/>
                    <a:gd name="connsiteX6" fmla="*/ 142113 w 1685448"/>
                    <a:gd name="connsiteY6" fmla="*/ 3 h 3337181"/>
                    <a:gd name="connsiteX7" fmla="*/ 422815 w 1685448"/>
                    <a:gd name="connsiteY7" fmla="*/ 3 h 3337181"/>
                    <a:gd name="connsiteX8" fmla="*/ 452438 w 1685448"/>
                    <a:gd name="connsiteY8" fmla="*/ 41436 h 3337181"/>
                    <a:gd name="connsiteX9" fmla="*/ 452438 w 1685448"/>
                    <a:gd name="connsiteY9" fmla="*/ 50961 h 3337181"/>
                    <a:gd name="connsiteX10" fmla="*/ 518160 w 1685448"/>
                    <a:gd name="connsiteY10" fmla="*/ 105063 h 3337181"/>
                    <a:gd name="connsiteX11" fmla="*/ 1167289 w 1685448"/>
                    <a:gd name="connsiteY11" fmla="*/ 105063 h 3337181"/>
                    <a:gd name="connsiteX12" fmla="*/ 1233011 w 1685448"/>
                    <a:gd name="connsiteY12" fmla="*/ 50961 h 3337181"/>
                    <a:gd name="connsiteX13" fmla="*/ 1233011 w 1685448"/>
                    <a:gd name="connsiteY13" fmla="*/ 41436 h 3337181"/>
                    <a:gd name="connsiteX14" fmla="*/ 1262729 w 1685448"/>
                    <a:gd name="connsiteY14" fmla="*/ 3 h 3337181"/>
                    <a:gd name="connsiteX15" fmla="*/ 1543431 w 1685448"/>
                    <a:gd name="connsiteY15" fmla="*/ 3 h 3337181"/>
                    <a:gd name="connsiteX16" fmla="*/ 1685449 w 1685448"/>
                    <a:gd name="connsiteY16" fmla="*/ 180978 h 333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85448" h="3337181">
                      <a:moveTo>
                        <a:pt x="1685449" y="180978"/>
                      </a:moveTo>
                      <a:lnTo>
                        <a:pt x="1685449" y="3183639"/>
                      </a:lnTo>
                      <a:cubicBezTo>
                        <a:pt x="1685449" y="3268507"/>
                        <a:pt x="1621822" y="3337182"/>
                        <a:pt x="1543431" y="3337182"/>
                      </a:cubicBezTo>
                      <a:lnTo>
                        <a:pt x="142113" y="3337182"/>
                      </a:lnTo>
                      <a:cubicBezTo>
                        <a:pt x="63532" y="3337182"/>
                        <a:pt x="0" y="3268507"/>
                        <a:pt x="0" y="3183639"/>
                      </a:cubicBezTo>
                      <a:lnTo>
                        <a:pt x="0" y="180978"/>
                      </a:lnTo>
                      <a:cubicBezTo>
                        <a:pt x="0" y="8099"/>
                        <a:pt x="63532" y="3"/>
                        <a:pt x="142113" y="3"/>
                      </a:cubicBezTo>
                      <a:lnTo>
                        <a:pt x="422815" y="3"/>
                      </a:lnTo>
                      <a:cubicBezTo>
                        <a:pt x="439103" y="3"/>
                        <a:pt x="452438" y="18481"/>
                        <a:pt x="452438" y="41436"/>
                      </a:cubicBezTo>
                      <a:lnTo>
                        <a:pt x="452438" y="50961"/>
                      </a:lnTo>
                      <a:cubicBezTo>
                        <a:pt x="452438" y="104873"/>
                        <a:pt x="481870" y="105063"/>
                        <a:pt x="518160" y="105063"/>
                      </a:cubicBezTo>
                      <a:lnTo>
                        <a:pt x="1167289" y="105063"/>
                      </a:lnTo>
                      <a:cubicBezTo>
                        <a:pt x="1203770" y="105063"/>
                        <a:pt x="1233011" y="105063"/>
                        <a:pt x="1233011" y="50961"/>
                      </a:cubicBezTo>
                      <a:lnTo>
                        <a:pt x="1233011" y="41436"/>
                      </a:lnTo>
                      <a:cubicBezTo>
                        <a:pt x="1233011" y="18481"/>
                        <a:pt x="1246156" y="3"/>
                        <a:pt x="1262729" y="3"/>
                      </a:cubicBezTo>
                      <a:lnTo>
                        <a:pt x="1543431" y="3"/>
                      </a:lnTo>
                      <a:cubicBezTo>
                        <a:pt x="1621822" y="-283"/>
                        <a:pt x="1685449" y="22672"/>
                        <a:pt x="1685449" y="180978"/>
                      </a:cubicBezTo>
                      <a:close/>
                    </a:path>
                  </a:pathLst>
                </a:custGeom>
                <a:solidFill>
                  <a:srgbClr val="FFFFFF"/>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9D6830E-D060-1D4F-FD83-B995BDB90A35}"/>
                    </a:ext>
                  </a:extLst>
                </p:cNvPr>
                <p:cNvSpPr/>
                <p:nvPr/>
              </p:nvSpPr>
              <p:spPr>
                <a:xfrm>
                  <a:off x="8851352" y="2442813"/>
                  <a:ext cx="1685925" cy="405005"/>
                </a:xfrm>
                <a:custGeom>
                  <a:avLst/>
                  <a:gdLst>
                    <a:gd name="connsiteX0" fmla="*/ 1685925 w 1685925"/>
                    <a:gd name="connsiteY0" fmla="*/ 180978 h 405005"/>
                    <a:gd name="connsiteX1" fmla="*/ 1685925 w 1685925"/>
                    <a:gd name="connsiteY1" fmla="*/ 405006 h 405005"/>
                    <a:gd name="connsiteX2" fmla="*/ 0 w 1685925"/>
                    <a:gd name="connsiteY2" fmla="*/ 405006 h 405005"/>
                    <a:gd name="connsiteX3" fmla="*/ 0 w 1685925"/>
                    <a:gd name="connsiteY3" fmla="*/ 180978 h 405005"/>
                    <a:gd name="connsiteX4" fmla="*/ 142208 w 1685925"/>
                    <a:gd name="connsiteY4" fmla="*/ 3 h 405005"/>
                    <a:gd name="connsiteX5" fmla="*/ 422910 w 1685925"/>
                    <a:gd name="connsiteY5" fmla="*/ 3 h 405005"/>
                    <a:gd name="connsiteX6" fmla="*/ 452533 w 1685925"/>
                    <a:gd name="connsiteY6" fmla="*/ 41436 h 405005"/>
                    <a:gd name="connsiteX7" fmla="*/ 452533 w 1685925"/>
                    <a:gd name="connsiteY7" fmla="*/ 50961 h 405005"/>
                    <a:gd name="connsiteX8" fmla="*/ 518160 w 1685925"/>
                    <a:gd name="connsiteY8" fmla="*/ 105063 h 405005"/>
                    <a:gd name="connsiteX9" fmla="*/ 1167289 w 1685925"/>
                    <a:gd name="connsiteY9" fmla="*/ 105063 h 405005"/>
                    <a:gd name="connsiteX10" fmla="*/ 1233106 w 1685925"/>
                    <a:gd name="connsiteY10" fmla="*/ 50961 h 405005"/>
                    <a:gd name="connsiteX11" fmla="*/ 1233106 w 1685925"/>
                    <a:gd name="connsiteY11" fmla="*/ 41436 h 405005"/>
                    <a:gd name="connsiteX12" fmla="*/ 1262824 w 1685925"/>
                    <a:gd name="connsiteY12" fmla="*/ 3 h 405005"/>
                    <a:gd name="connsiteX13" fmla="*/ 1543526 w 1685925"/>
                    <a:gd name="connsiteY13" fmla="*/ 3 h 405005"/>
                    <a:gd name="connsiteX14" fmla="*/ 1685925 w 1685925"/>
                    <a:gd name="connsiteY14" fmla="*/ 180978 h 40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85925" h="405005">
                      <a:moveTo>
                        <a:pt x="1685925" y="180978"/>
                      </a:moveTo>
                      <a:lnTo>
                        <a:pt x="1685925" y="405006"/>
                      </a:lnTo>
                      <a:lnTo>
                        <a:pt x="0" y="405006"/>
                      </a:lnTo>
                      <a:lnTo>
                        <a:pt x="0" y="180978"/>
                      </a:lnTo>
                      <a:cubicBezTo>
                        <a:pt x="0" y="8099"/>
                        <a:pt x="63627" y="3"/>
                        <a:pt x="142208" y="3"/>
                      </a:cubicBezTo>
                      <a:lnTo>
                        <a:pt x="422910" y="3"/>
                      </a:lnTo>
                      <a:cubicBezTo>
                        <a:pt x="439198" y="3"/>
                        <a:pt x="452533" y="18481"/>
                        <a:pt x="452533" y="41436"/>
                      </a:cubicBezTo>
                      <a:lnTo>
                        <a:pt x="452533" y="50961"/>
                      </a:lnTo>
                      <a:cubicBezTo>
                        <a:pt x="452533" y="104873"/>
                        <a:pt x="482060" y="105063"/>
                        <a:pt x="518160" y="105063"/>
                      </a:cubicBezTo>
                      <a:lnTo>
                        <a:pt x="1167289" y="105063"/>
                      </a:lnTo>
                      <a:cubicBezTo>
                        <a:pt x="1203865" y="105063"/>
                        <a:pt x="1233106" y="105063"/>
                        <a:pt x="1233106" y="50961"/>
                      </a:cubicBezTo>
                      <a:lnTo>
                        <a:pt x="1233106" y="41436"/>
                      </a:lnTo>
                      <a:cubicBezTo>
                        <a:pt x="1233106" y="18481"/>
                        <a:pt x="1246251" y="3"/>
                        <a:pt x="1262824" y="3"/>
                      </a:cubicBezTo>
                      <a:lnTo>
                        <a:pt x="1543526" y="3"/>
                      </a:lnTo>
                      <a:cubicBezTo>
                        <a:pt x="1622393" y="-283"/>
                        <a:pt x="1685925" y="22672"/>
                        <a:pt x="1685925" y="180978"/>
                      </a:cubicBezTo>
                      <a:close/>
                    </a:path>
                  </a:pathLst>
                </a:custGeom>
                <a:solidFill>
                  <a:srgbClr val="EBEBEB"/>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6A7D5E02-A238-5141-14AC-3D01C608BBC3}"/>
                    </a:ext>
                  </a:extLst>
                </p:cNvPr>
                <p:cNvSpPr/>
                <p:nvPr/>
              </p:nvSpPr>
              <p:spPr>
                <a:xfrm>
                  <a:off x="8972701" y="2645221"/>
                  <a:ext cx="57530" cy="93249"/>
                </a:xfrm>
                <a:custGeom>
                  <a:avLst/>
                  <a:gdLst>
                    <a:gd name="connsiteX0" fmla="*/ 49816 w 57530"/>
                    <a:gd name="connsiteY0" fmla="*/ 93250 h 93249"/>
                    <a:gd name="connsiteX1" fmla="*/ 0 w 57530"/>
                    <a:gd name="connsiteY1" fmla="*/ 46577 h 93249"/>
                    <a:gd name="connsiteX2" fmla="*/ 49816 w 57530"/>
                    <a:gd name="connsiteY2" fmla="*/ 0 h 93249"/>
                    <a:gd name="connsiteX3" fmla="*/ 57531 w 57530"/>
                    <a:gd name="connsiteY3" fmla="*/ 8192 h 93249"/>
                    <a:gd name="connsiteX4" fmla="*/ 16478 w 57530"/>
                    <a:gd name="connsiteY4" fmla="*/ 46577 h 93249"/>
                    <a:gd name="connsiteX5" fmla="*/ 57531 w 57530"/>
                    <a:gd name="connsiteY5" fmla="*/ 85058 h 93249"/>
                    <a:gd name="connsiteX6" fmla="*/ 49816 w 57530"/>
                    <a:gd name="connsiteY6" fmla="*/ 93250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30" h="93249">
                      <a:moveTo>
                        <a:pt x="49816" y="93250"/>
                      </a:moveTo>
                      <a:lnTo>
                        <a:pt x="0" y="46577"/>
                      </a:lnTo>
                      <a:lnTo>
                        <a:pt x="49816" y="0"/>
                      </a:lnTo>
                      <a:lnTo>
                        <a:pt x="57531" y="8192"/>
                      </a:lnTo>
                      <a:lnTo>
                        <a:pt x="16478" y="46577"/>
                      </a:lnTo>
                      <a:lnTo>
                        <a:pt x="57531" y="85058"/>
                      </a:lnTo>
                      <a:lnTo>
                        <a:pt x="49816" y="93250"/>
                      </a:lnTo>
                      <a:close/>
                    </a:path>
                  </a:pathLst>
                </a:custGeom>
                <a:solidFill>
                  <a:srgbClr val="FFFFFF"/>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3B9F247D-A93C-0792-4E52-BA0A68873D54}"/>
                    </a:ext>
                  </a:extLst>
                </p:cNvPr>
                <p:cNvSpPr/>
                <p:nvPr/>
              </p:nvSpPr>
              <p:spPr>
                <a:xfrm>
                  <a:off x="10387735" y="2653223"/>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F84904BC-F0D0-C03B-C8FB-E9FE73F7A90E}"/>
                    </a:ext>
                  </a:extLst>
                </p:cNvPr>
                <p:cNvSpPr/>
                <p:nvPr/>
              </p:nvSpPr>
              <p:spPr>
                <a:xfrm>
                  <a:off x="10387735" y="2687894"/>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9777395-1FA2-9456-46EC-3DCEFD8322E7}"/>
                    </a:ext>
                  </a:extLst>
                </p:cNvPr>
                <p:cNvSpPr/>
                <p:nvPr/>
              </p:nvSpPr>
              <p:spPr>
                <a:xfrm>
                  <a:off x="10387735" y="2722946"/>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grpSp>
              <p:nvGrpSpPr>
                <p:cNvPr id="171" name="图形 4">
                  <a:extLst>
                    <a:ext uri="{FF2B5EF4-FFF2-40B4-BE49-F238E27FC236}">
                      <a16:creationId xmlns:a16="http://schemas.microsoft.com/office/drawing/2014/main" id="{168FF4B6-3441-B520-C422-8F2E6A134E7C}"/>
                    </a:ext>
                  </a:extLst>
                </p:cNvPr>
                <p:cNvGrpSpPr/>
                <p:nvPr/>
              </p:nvGrpSpPr>
              <p:grpSpPr>
                <a:xfrm>
                  <a:off x="9165582" y="2497679"/>
                  <a:ext cx="60674" cy="41624"/>
                  <a:chOff x="9165582" y="2497679"/>
                  <a:chExt cx="60674" cy="41624"/>
                </a:xfrm>
                <a:solidFill>
                  <a:srgbClr val="FFFFFF"/>
                </a:solidFill>
              </p:grpSpPr>
              <p:sp>
                <p:nvSpPr>
                  <p:cNvPr id="291" name="任意多边形: 形状 290">
                    <a:extLst>
                      <a:ext uri="{FF2B5EF4-FFF2-40B4-BE49-F238E27FC236}">
                        <a16:creationId xmlns:a16="http://schemas.microsoft.com/office/drawing/2014/main" id="{4102A6AA-EB8B-9E06-46AF-C88EDD68DA97}"/>
                      </a:ext>
                    </a:extLst>
                  </p:cNvPr>
                  <p:cNvSpPr/>
                  <p:nvPr/>
                </p:nvSpPr>
                <p:spPr>
                  <a:xfrm>
                    <a:off x="9165582" y="2497679"/>
                    <a:ext cx="60674" cy="16478"/>
                  </a:xfrm>
                  <a:custGeom>
                    <a:avLst/>
                    <a:gdLst>
                      <a:gd name="connsiteX0" fmla="*/ 60674 w 60674"/>
                      <a:gd name="connsiteY0" fmla="*/ 12287 h 16478"/>
                      <a:gd name="connsiteX1" fmla="*/ 58007 w 60674"/>
                      <a:gd name="connsiteY1" fmla="*/ 14954 h 16478"/>
                      <a:gd name="connsiteX2" fmla="*/ 56483 w 60674"/>
                      <a:gd name="connsiteY2" fmla="*/ 16478 h 16478"/>
                      <a:gd name="connsiteX3" fmla="*/ 4353 w 60674"/>
                      <a:gd name="connsiteY3" fmla="*/ 16316 h 16478"/>
                      <a:gd name="connsiteX4" fmla="*/ 4191 w 60674"/>
                      <a:gd name="connsiteY4" fmla="*/ 16478 h 16478"/>
                      <a:gd name="connsiteX5" fmla="*/ 2667 w 60674"/>
                      <a:gd name="connsiteY5" fmla="*/ 14954 h 16478"/>
                      <a:gd name="connsiteX6" fmla="*/ 0 w 60674"/>
                      <a:gd name="connsiteY6" fmla="*/ 12287 h 16478"/>
                      <a:gd name="connsiteX7" fmla="*/ 0 w 60674"/>
                      <a:gd name="connsiteY7" fmla="*/ 12287 h 16478"/>
                      <a:gd name="connsiteX8" fmla="*/ 0 w 60674"/>
                      <a:gd name="connsiteY8" fmla="*/ 12287 h 16478"/>
                      <a:gd name="connsiteX9" fmla="*/ 3429 w 60674"/>
                      <a:gd name="connsiteY9" fmla="*/ 9239 h 16478"/>
                      <a:gd name="connsiteX10" fmla="*/ 11430 w 60674"/>
                      <a:gd name="connsiteY10" fmla="*/ 4191 h 16478"/>
                      <a:gd name="connsiteX11" fmla="*/ 21907 w 60674"/>
                      <a:gd name="connsiteY11" fmla="*/ 667 h 16478"/>
                      <a:gd name="connsiteX12" fmla="*/ 27146 w 60674"/>
                      <a:gd name="connsiteY12" fmla="*/ 0 h 16478"/>
                      <a:gd name="connsiteX13" fmla="*/ 31718 w 60674"/>
                      <a:gd name="connsiteY13" fmla="*/ 0 h 16478"/>
                      <a:gd name="connsiteX14" fmla="*/ 35338 w 60674"/>
                      <a:gd name="connsiteY14" fmla="*/ 0 h 16478"/>
                      <a:gd name="connsiteX15" fmla="*/ 44863 w 60674"/>
                      <a:gd name="connsiteY15" fmla="*/ 2286 h 16478"/>
                      <a:gd name="connsiteX16" fmla="*/ 51435 w 60674"/>
                      <a:gd name="connsiteY16" fmla="*/ 5334 h 16478"/>
                      <a:gd name="connsiteX17" fmla="*/ 57626 w 60674"/>
                      <a:gd name="connsiteY17" fmla="*/ 9716 h 16478"/>
                      <a:gd name="connsiteX18" fmla="*/ 60484 w 60674"/>
                      <a:gd name="connsiteY18" fmla="*/ 12287 h 1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674" h="16478">
                        <a:moveTo>
                          <a:pt x="60674" y="12287"/>
                        </a:moveTo>
                        <a:cubicBezTo>
                          <a:pt x="59817" y="13145"/>
                          <a:pt x="58864" y="14002"/>
                          <a:pt x="58007" y="14954"/>
                        </a:cubicBezTo>
                        <a:lnTo>
                          <a:pt x="56483" y="16478"/>
                        </a:lnTo>
                        <a:cubicBezTo>
                          <a:pt x="42129" y="2038"/>
                          <a:pt x="18793" y="1966"/>
                          <a:pt x="4353" y="16316"/>
                        </a:cubicBezTo>
                        <a:cubicBezTo>
                          <a:pt x="4296" y="16370"/>
                          <a:pt x="4248" y="16424"/>
                          <a:pt x="4191" y="16478"/>
                        </a:cubicBezTo>
                        <a:cubicBezTo>
                          <a:pt x="3715" y="16002"/>
                          <a:pt x="3143" y="15526"/>
                          <a:pt x="2667" y="14954"/>
                        </a:cubicBezTo>
                        <a:lnTo>
                          <a:pt x="0" y="12287"/>
                        </a:lnTo>
                        <a:lnTo>
                          <a:pt x="0" y="12287"/>
                        </a:lnTo>
                        <a:lnTo>
                          <a:pt x="0" y="12287"/>
                        </a:lnTo>
                        <a:lnTo>
                          <a:pt x="3429" y="9239"/>
                        </a:lnTo>
                        <a:cubicBezTo>
                          <a:pt x="5905" y="7271"/>
                          <a:pt x="8591" y="5579"/>
                          <a:pt x="11430" y="4191"/>
                        </a:cubicBezTo>
                        <a:cubicBezTo>
                          <a:pt x="14745" y="2537"/>
                          <a:pt x="18269" y="1351"/>
                          <a:pt x="21907" y="667"/>
                        </a:cubicBezTo>
                        <a:lnTo>
                          <a:pt x="27146" y="0"/>
                        </a:lnTo>
                        <a:lnTo>
                          <a:pt x="31718" y="0"/>
                        </a:lnTo>
                        <a:lnTo>
                          <a:pt x="35338" y="0"/>
                        </a:lnTo>
                        <a:cubicBezTo>
                          <a:pt x="38595" y="385"/>
                          <a:pt x="41786" y="1152"/>
                          <a:pt x="44863" y="2286"/>
                        </a:cubicBezTo>
                        <a:cubicBezTo>
                          <a:pt x="47139" y="3107"/>
                          <a:pt x="49339" y="4126"/>
                          <a:pt x="51435" y="5334"/>
                        </a:cubicBezTo>
                        <a:cubicBezTo>
                          <a:pt x="53635" y="6597"/>
                          <a:pt x="55702" y="8064"/>
                          <a:pt x="57626" y="9716"/>
                        </a:cubicBezTo>
                        <a:lnTo>
                          <a:pt x="60484" y="12287"/>
                        </a:lnTo>
                        <a:close/>
                      </a:path>
                    </a:pathLst>
                  </a:custGeom>
                  <a:solidFill>
                    <a:srgbClr val="FFFFFF"/>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01432BB-0A6F-DF6F-B609-4BCE7BB89394}"/>
                      </a:ext>
                    </a:extLst>
                  </p:cNvPr>
                  <p:cNvSpPr/>
                  <p:nvPr/>
                </p:nvSpPr>
                <p:spPr>
                  <a:xfrm>
                    <a:off x="9174059" y="2509415"/>
                    <a:ext cx="43624" cy="13315"/>
                  </a:xfrm>
                  <a:custGeom>
                    <a:avLst/>
                    <a:gdLst>
                      <a:gd name="connsiteX0" fmla="*/ 4286 w 43624"/>
                      <a:gd name="connsiteY0" fmla="*/ 13315 h 13315"/>
                      <a:gd name="connsiteX1" fmla="*/ 0 w 43624"/>
                      <a:gd name="connsiteY1" fmla="*/ 9029 h 13315"/>
                      <a:gd name="connsiteX2" fmla="*/ 43624 w 43624"/>
                      <a:gd name="connsiteY2" fmla="*/ 9029 h 13315"/>
                      <a:gd name="connsiteX3" fmla="*/ 39338 w 43624"/>
                      <a:gd name="connsiteY3" fmla="*/ 13315 h 13315"/>
                      <a:gd name="connsiteX4" fmla="*/ 21812 w 43624"/>
                      <a:gd name="connsiteY4" fmla="*/ 6076 h 13315"/>
                      <a:gd name="connsiteX5" fmla="*/ 4286 w 43624"/>
                      <a:gd name="connsiteY5" fmla="*/ 13315 h 1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24" h="13315">
                        <a:moveTo>
                          <a:pt x="4286" y="13315"/>
                        </a:moveTo>
                        <a:lnTo>
                          <a:pt x="0" y="9029"/>
                        </a:lnTo>
                        <a:cubicBezTo>
                          <a:pt x="12049" y="-3010"/>
                          <a:pt x="31575" y="-3010"/>
                          <a:pt x="43624" y="9029"/>
                        </a:cubicBezTo>
                        <a:lnTo>
                          <a:pt x="39338" y="13315"/>
                        </a:lnTo>
                        <a:cubicBezTo>
                          <a:pt x="34699" y="8658"/>
                          <a:pt x="28384" y="6048"/>
                          <a:pt x="21812" y="6076"/>
                        </a:cubicBezTo>
                        <a:cubicBezTo>
                          <a:pt x="15230" y="6015"/>
                          <a:pt x="8906" y="8629"/>
                          <a:pt x="4286" y="13315"/>
                        </a:cubicBezTo>
                        <a:close/>
                      </a:path>
                    </a:pathLst>
                  </a:custGeom>
                  <a:solidFill>
                    <a:srgbClr val="FFFFFF"/>
                  </a:solid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5CA775AA-C67B-0342-00FB-E953DB9FCB47}"/>
                      </a:ext>
                    </a:extLst>
                  </p:cNvPr>
                  <p:cNvSpPr/>
                  <p:nvPr/>
                </p:nvSpPr>
                <p:spPr>
                  <a:xfrm>
                    <a:off x="9182346" y="2521614"/>
                    <a:ext cx="26479" cy="9593"/>
                  </a:xfrm>
                  <a:custGeom>
                    <a:avLst/>
                    <a:gdLst>
                      <a:gd name="connsiteX0" fmla="*/ 26479 w 26479"/>
                      <a:gd name="connsiteY0" fmla="*/ 5307 h 9593"/>
                      <a:gd name="connsiteX1" fmla="*/ 22193 w 26479"/>
                      <a:gd name="connsiteY1" fmla="*/ 9593 h 9593"/>
                      <a:gd name="connsiteX2" fmla="*/ 13240 w 26479"/>
                      <a:gd name="connsiteY2" fmla="*/ 5878 h 9593"/>
                      <a:gd name="connsiteX3" fmla="*/ 4286 w 26479"/>
                      <a:gd name="connsiteY3" fmla="*/ 9593 h 9593"/>
                      <a:gd name="connsiteX4" fmla="*/ 0 w 26479"/>
                      <a:gd name="connsiteY4" fmla="*/ 5402 h 9593"/>
                      <a:gd name="connsiteX5" fmla="*/ 26479 w 26479"/>
                      <a:gd name="connsiteY5" fmla="*/ 5307 h 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79" h="9593">
                        <a:moveTo>
                          <a:pt x="26479" y="5307"/>
                        </a:moveTo>
                        <a:cubicBezTo>
                          <a:pt x="25051" y="6736"/>
                          <a:pt x="23717" y="8164"/>
                          <a:pt x="22193" y="9593"/>
                        </a:cubicBezTo>
                        <a:cubicBezTo>
                          <a:pt x="19841" y="7193"/>
                          <a:pt x="16602" y="5850"/>
                          <a:pt x="13240" y="5878"/>
                        </a:cubicBezTo>
                        <a:cubicBezTo>
                          <a:pt x="9877" y="5869"/>
                          <a:pt x="6658" y="7212"/>
                          <a:pt x="4286" y="9593"/>
                        </a:cubicBezTo>
                        <a:lnTo>
                          <a:pt x="0" y="5402"/>
                        </a:lnTo>
                        <a:cubicBezTo>
                          <a:pt x="7353" y="-1761"/>
                          <a:pt x="19069" y="-1808"/>
                          <a:pt x="26479" y="5307"/>
                        </a:cubicBezTo>
                        <a:close/>
                      </a:path>
                    </a:pathLst>
                  </a:custGeom>
                  <a:solidFill>
                    <a:srgbClr val="FFFFFF"/>
                  </a:solid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6D6EDECB-3683-4373-F034-BD7063535905}"/>
                      </a:ext>
                    </a:extLst>
                  </p:cNvPr>
                  <p:cNvSpPr/>
                  <p:nvPr/>
                </p:nvSpPr>
                <p:spPr>
                  <a:xfrm>
                    <a:off x="9192062" y="2531588"/>
                    <a:ext cx="7715" cy="7715"/>
                  </a:xfrm>
                  <a:custGeom>
                    <a:avLst/>
                    <a:gdLst>
                      <a:gd name="connsiteX0" fmla="*/ 7715 w 7715"/>
                      <a:gd name="connsiteY0" fmla="*/ 3905 h 7715"/>
                      <a:gd name="connsiteX1" fmla="*/ 3810 w 7715"/>
                      <a:gd name="connsiteY1" fmla="*/ 7715 h 7715"/>
                      <a:gd name="connsiteX2" fmla="*/ 0 w 7715"/>
                      <a:gd name="connsiteY2" fmla="*/ 3905 h 7715"/>
                      <a:gd name="connsiteX3" fmla="*/ 3810 w 7715"/>
                      <a:gd name="connsiteY3" fmla="*/ 0 h 7715"/>
                      <a:gd name="connsiteX4" fmla="*/ 7715 w 7715"/>
                      <a:gd name="connsiteY4" fmla="*/ 3905 h 7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7715">
                        <a:moveTo>
                          <a:pt x="7715" y="3905"/>
                        </a:moveTo>
                        <a:cubicBezTo>
                          <a:pt x="7668" y="6029"/>
                          <a:pt x="5934" y="7715"/>
                          <a:pt x="3810" y="7715"/>
                        </a:cubicBezTo>
                        <a:cubicBezTo>
                          <a:pt x="1705" y="7715"/>
                          <a:pt x="0" y="6010"/>
                          <a:pt x="0" y="3905"/>
                        </a:cubicBezTo>
                        <a:cubicBezTo>
                          <a:pt x="0" y="1781"/>
                          <a:pt x="1686" y="48"/>
                          <a:pt x="3810" y="0"/>
                        </a:cubicBezTo>
                        <a:cubicBezTo>
                          <a:pt x="5944" y="48"/>
                          <a:pt x="7668" y="1772"/>
                          <a:pt x="7715" y="3905"/>
                        </a:cubicBezTo>
                        <a:close/>
                      </a:path>
                    </a:pathLst>
                  </a:custGeom>
                  <a:solidFill>
                    <a:srgbClr val="FFFFFF"/>
                  </a:solidFill>
                  <a:ln w="9525" cap="flat">
                    <a:noFill/>
                    <a:prstDash val="solid"/>
                    <a:miter/>
                  </a:ln>
                </p:spPr>
                <p:txBody>
                  <a:bodyPr rtlCol="0" anchor="ctr"/>
                  <a:lstStyle/>
                  <a:p>
                    <a:endParaRPr lang="zh-CN" altLang="en-US"/>
                  </a:p>
                </p:txBody>
              </p:sp>
            </p:grpSp>
            <p:sp>
              <p:nvSpPr>
                <p:cNvPr id="172" name="任意多边形: 形状 171">
                  <a:extLst>
                    <a:ext uri="{FF2B5EF4-FFF2-40B4-BE49-F238E27FC236}">
                      <a16:creationId xmlns:a16="http://schemas.microsoft.com/office/drawing/2014/main" id="{DEEECB91-0655-B6FD-073A-7221DA214C57}"/>
                    </a:ext>
                  </a:extLst>
                </p:cNvPr>
                <p:cNvSpPr/>
                <p:nvPr/>
              </p:nvSpPr>
              <p:spPr>
                <a:xfrm>
                  <a:off x="8961842" y="2507014"/>
                  <a:ext cx="22288" cy="22288"/>
                </a:xfrm>
                <a:custGeom>
                  <a:avLst/>
                  <a:gdLst>
                    <a:gd name="connsiteX0" fmla="*/ 0 w 22288"/>
                    <a:gd name="connsiteY0" fmla="*/ 11144 h 22288"/>
                    <a:gd name="connsiteX1" fmla="*/ 11144 w 22288"/>
                    <a:gd name="connsiteY1" fmla="*/ 0 h 22288"/>
                    <a:gd name="connsiteX2" fmla="*/ 22288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8" y="4989"/>
                        <a:pt x="22288" y="11144"/>
                      </a:cubicBezTo>
                      <a:cubicBezTo>
                        <a:pt x="22288"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6832F919-F839-0D81-172A-6AAE9E6042C9}"/>
                    </a:ext>
                  </a:extLst>
                </p:cNvPr>
                <p:cNvSpPr/>
                <p:nvPr/>
              </p:nvSpPr>
              <p:spPr>
                <a:xfrm>
                  <a:off x="899698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E2984F18-C7DB-4D1E-7031-7428D80DB9C7}"/>
                    </a:ext>
                  </a:extLst>
                </p:cNvPr>
                <p:cNvSpPr/>
                <p:nvPr/>
              </p:nvSpPr>
              <p:spPr>
                <a:xfrm>
                  <a:off x="9032136" y="2506823"/>
                  <a:ext cx="22479" cy="22479"/>
                </a:xfrm>
                <a:custGeom>
                  <a:avLst/>
                  <a:gdLst>
                    <a:gd name="connsiteX0" fmla="*/ 0 w 22479"/>
                    <a:gd name="connsiteY0" fmla="*/ 11335 h 22479"/>
                    <a:gd name="connsiteX1" fmla="*/ 11145 w 22479"/>
                    <a:gd name="connsiteY1" fmla="*/ 0 h 22479"/>
                    <a:gd name="connsiteX2" fmla="*/ 22479 w 22479"/>
                    <a:gd name="connsiteY2" fmla="*/ 11145 h 22479"/>
                    <a:gd name="connsiteX3" fmla="*/ 11335 w 22479"/>
                    <a:gd name="connsiteY3" fmla="*/ 22479 h 22479"/>
                    <a:gd name="connsiteX4" fmla="*/ 11240 w 22479"/>
                    <a:gd name="connsiteY4" fmla="*/ 22479 h 22479"/>
                    <a:gd name="connsiteX5" fmla="*/ 0 w 22479"/>
                    <a:gd name="connsiteY5" fmla="*/ 11335 h 2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9">
                      <a:moveTo>
                        <a:pt x="0" y="11335"/>
                      </a:moveTo>
                      <a:cubicBezTo>
                        <a:pt x="-57" y="5128"/>
                        <a:pt x="4934" y="54"/>
                        <a:pt x="11145" y="0"/>
                      </a:cubicBezTo>
                      <a:cubicBezTo>
                        <a:pt x="17355" y="-52"/>
                        <a:pt x="22422" y="4937"/>
                        <a:pt x="22479" y="11145"/>
                      </a:cubicBezTo>
                      <a:cubicBezTo>
                        <a:pt x="22527" y="17355"/>
                        <a:pt x="17546" y="22422"/>
                        <a:pt x="11335" y="22479"/>
                      </a:cubicBezTo>
                      <a:cubicBezTo>
                        <a:pt x="11307" y="22479"/>
                        <a:pt x="11269" y="22479"/>
                        <a:pt x="11240" y="22479"/>
                      </a:cubicBezTo>
                      <a:cubicBezTo>
                        <a:pt x="5068" y="22479"/>
                        <a:pt x="48" y="17507"/>
                        <a:pt x="0" y="11335"/>
                      </a:cubicBezTo>
                      <a:close/>
                    </a:path>
                  </a:pathLst>
                </a:custGeom>
                <a:solidFill>
                  <a:srgbClr val="FFFFFF"/>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918A46CC-7707-6DBB-A538-4DDB8C8B64E8}"/>
                    </a:ext>
                  </a:extLst>
                </p:cNvPr>
                <p:cNvSpPr/>
                <p:nvPr/>
              </p:nvSpPr>
              <p:spPr>
                <a:xfrm>
                  <a:off x="906737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BA8C3414-AC4F-459D-895C-1A071F8FC102}"/>
                    </a:ext>
                  </a:extLst>
                </p:cNvPr>
                <p:cNvSpPr/>
                <p:nvPr/>
              </p:nvSpPr>
              <p:spPr>
                <a:xfrm>
                  <a:off x="9102526" y="2506824"/>
                  <a:ext cx="22479" cy="22478"/>
                </a:xfrm>
                <a:custGeom>
                  <a:avLst/>
                  <a:gdLst>
                    <a:gd name="connsiteX0" fmla="*/ 0 w 22479"/>
                    <a:gd name="connsiteY0" fmla="*/ 11334 h 22478"/>
                    <a:gd name="connsiteX1" fmla="*/ 11145 w 22479"/>
                    <a:gd name="connsiteY1" fmla="*/ 0 h 22478"/>
                    <a:gd name="connsiteX2" fmla="*/ 22479 w 22479"/>
                    <a:gd name="connsiteY2" fmla="*/ 11144 h 22478"/>
                    <a:gd name="connsiteX3" fmla="*/ 11335 w 22479"/>
                    <a:gd name="connsiteY3" fmla="*/ 22478 h 22478"/>
                    <a:gd name="connsiteX4" fmla="*/ 11145 w 22479"/>
                    <a:gd name="connsiteY4" fmla="*/ 22478 h 22478"/>
                    <a:gd name="connsiteX5" fmla="*/ 0 w 22479"/>
                    <a:gd name="connsiteY5" fmla="*/ 11334 h 2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8">
                      <a:moveTo>
                        <a:pt x="0" y="11334"/>
                      </a:moveTo>
                      <a:cubicBezTo>
                        <a:pt x="-47" y="5127"/>
                        <a:pt x="4934" y="53"/>
                        <a:pt x="11145" y="0"/>
                      </a:cubicBezTo>
                      <a:cubicBezTo>
                        <a:pt x="17355" y="-52"/>
                        <a:pt x="22422" y="4937"/>
                        <a:pt x="22479" y="11144"/>
                      </a:cubicBezTo>
                      <a:cubicBezTo>
                        <a:pt x="22527" y="17354"/>
                        <a:pt x="17545" y="22421"/>
                        <a:pt x="11335" y="22478"/>
                      </a:cubicBezTo>
                      <a:cubicBezTo>
                        <a:pt x="11268" y="22478"/>
                        <a:pt x="11211" y="22478"/>
                        <a:pt x="11145" y="22478"/>
                      </a:cubicBezTo>
                      <a:cubicBezTo>
                        <a:pt x="4991" y="22478"/>
                        <a:pt x="0" y="17487"/>
                        <a:pt x="0" y="11334"/>
                      </a:cubicBezTo>
                      <a:close/>
                    </a:path>
                  </a:pathLst>
                </a:custGeom>
                <a:solidFill>
                  <a:srgbClr val="FFFFFF"/>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82E5E1B2-F060-A449-41AB-B4ED061DB40F}"/>
                    </a:ext>
                  </a:extLst>
                </p:cNvPr>
                <p:cNvSpPr/>
                <p:nvPr/>
              </p:nvSpPr>
              <p:spPr>
                <a:xfrm>
                  <a:off x="10319917" y="2500346"/>
                  <a:ext cx="91058" cy="42195"/>
                </a:xfrm>
                <a:custGeom>
                  <a:avLst/>
                  <a:gdLst>
                    <a:gd name="connsiteX0" fmla="*/ 91059 w 91058"/>
                    <a:gd name="connsiteY0" fmla="*/ 42196 h 42195"/>
                    <a:gd name="connsiteX1" fmla="*/ 0 w 91058"/>
                    <a:gd name="connsiteY1" fmla="*/ 42196 h 42195"/>
                    <a:gd name="connsiteX2" fmla="*/ 0 w 91058"/>
                    <a:gd name="connsiteY2" fmla="*/ 0 h 42195"/>
                    <a:gd name="connsiteX3" fmla="*/ 91059 w 91058"/>
                    <a:gd name="connsiteY3" fmla="*/ 0 h 42195"/>
                    <a:gd name="connsiteX4" fmla="*/ 4763 w 91058"/>
                    <a:gd name="connsiteY4" fmla="*/ 37433 h 42195"/>
                    <a:gd name="connsiteX5" fmla="*/ 86296 w 91058"/>
                    <a:gd name="connsiteY5" fmla="*/ 37433 h 42195"/>
                    <a:gd name="connsiteX6" fmla="*/ 86296 w 91058"/>
                    <a:gd name="connsiteY6" fmla="*/ 4763 h 42195"/>
                    <a:gd name="connsiteX7" fmla="*/ 4763 w 91058"/>
                    <a:gd name="connsiteY7" fmla="*/ 4763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058" h="42195">
                      <a:moveTo>
                        <a:pt x="91059" y="42196"/>
                      </a:moveTo>
                      <a:lnTo>
                        <a:pt x="0" y="42196"/>
                      </a:lnTo>
                      <a:lnTo>
                        <a:pt x="0" y="0"/>
                      </a:lnTo>
                      <a:lnTo>
                        <a:pt x="91059" y="0"/>
                      </a:lnTo>
                      <a:close/>
                      <a:moveTo>
                        <a:pt x="4763" y="37433"/>
                      </a:moveTo>
                      <a:lnTo>
                        <a:pt x="86296" y="37433"/>
                      </a:lnTo>
                      <a:lnTo>
                        <a:pt x="86296" y="4763"/>
                      </a:lnTo>
                      <a:lnTo>
                        <a:pt x="4763" y="4763"/>
                      </a:lnTo>
                      <a:close/>
                    </a:path>
                  </a:pathLst>
                </a:custGeom>
                <a:solidFill>
                  <a:srgbClr val="FFFFFF"/>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5365FF52-275E-5B82-71E0-3125F474D11D}"/>
                    </a:ext>
                  </a:extLst>
                </p:cNvPr>
                <p:cNvSpPr/>
                <p:nvPr/>
              </p:nvSpPr>
              <p:spPr>
                <a:xfrm>
                  <a:off x="10327537" y="2507585"/>
                  <a:ext cx="58578" cy="27813"/>
                </a:xfrm>
                <a:custGeom>
                  <a:avLst/>
                  <a:gdLst>
                    <a:gd name="connsiteX0" fmla="*/ 0 w 58578"/>
                    <a:gd name="connsiteY0" fmla="*/ 0 h 27813"/>
                    <a:gd name="connsiteX1" fmla="*/ 58579 w 58578"/>
                    <a:gd name="connsiteY1" fmla="*/ 0 h 27813"/>
                    <a:gd name="connsiteX2" fmla="*/ 58579 w 58578"/>
                    <a:gd name="connsiteY2" fmla="*/ 27813 h 27813"/>
                    <a:gd name="connsiteX3" fmla="*/ 0 w 58578"/>
                    <a:gd name="connsiteY3" fmla="*/ 27813 h 27813"/>
                  </a:gdLst>
                  <a:ahLst/>
                  <a:cxnLst>
                    <a:cxn ang="0">
                      <a:pos x="connsiteX0" y="connsiteY0"/>
                    </a:cxn>
                    <a:cxn ang="0">
                      <a:pos x="connsiteX1" y="connsiteY1"/>
                    </a:cxn>
                    <a:cxn ang="0">
                      <a:pos x="connsiteX2" y="connsiteY2"/>
                    </a:cxn>
                    <a:cxn ang="0">
                      <a:pos x="connsiteX3" y="connsiteY3"/>
                    </a:cxn>
                  </a:cxnLst>
                  <a:rect l="l" t="t" r="r" b="b"/>
                  <a:pathLst>
                    <a:path w="58578" h="27813">
                      <a:moveTo>
                        <a:pt x="0" y="0"/>
                      </a:moveTo>
                      <a:lnTo>
                        <a:pt x="58579" y="0"/>
                      </a:lnTo>
                      <a:lnTo>
                        <a:pt x="58579" y="27813"/>
                      </a:lnTo>
                      <a:lnTo>
                        <a:pt x="0" y="27813"/>
                      </a:lnTo>
                      <a:close/>
                    </a:path>
                  </a:pathLst>
                </a:custGeom>
                <a:solidFill>
                  <a:srgbClr val="FFFFFF"/>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D63C2E15-28EC-F21D-EB26-BC2DBC9221E8}"/>
                    </a:ext>
                  </a:extLst>
                </p:cNvPr>
                <p:cNvSpPr/>
                <p:nvPr/>
              </p:nvSpPr>
              <p:spPr>
                <a:xfrm>
                  <a:off x="10410976" y="2510157"/>
                  <a:ext cx="8096" cy="22574"/>
                </a:xfrm>
                <a:custGeom>
                  <a:avLst/>
                  <a:gdLst>
                    <a:gd name="connsiteX0" fmla="*/ 0 w 8096"/>
                    <a:gd name="connsiteY0" fmla="*/ 0 h 22574"/>
                    <a:gd name="connsiteX1" fmla="*/ 8096 w 8096"/>
                    <a:gd name="connsiteY1" fmla="*/ 0 h 22574"/>
                    <a:gd name="connsiteX2" fmla="*/ 8096 w 8096"/>
                    <a:gd name="connsiteY2" fmla="*/ 22574 h 22574"/>
                    <a:gd name="connsiteX3" fmla="*/ 0 w 8096"/>
                    <a:gd name="connsiteY3" fmla="*/ 22574 h 22574"/>
                  </a:gdLst>
                  <a:ahLst/>
                  <a:cxnLst>
                    <a:cxn ang="0">
                      <a:pos x="connsiteX0" y="connsiteY0"/>
                    </a:cxn>
                    <a:cxn ang="0">
                      <a:pos x="connsiteX1" y="connsiteY1"/>
                    </a:cxn>
                    <a:cxn ang="0">
                      <a:pos x="connsiteX2" y="connsiteY2"/>
                    </a:cxn>
                    <a:cxn ang="0">
                      <a:pos x="connsiteX3" y="connsiteY3"/>
                    </a:cxn>
                  </a:cxnLst>
                  <a:rect l="l" t="t" r="r" b="b"/>
                  <a:pathLst>
                    <a:path w="8096" h="22574">
                      <a:moveTo>
                        <a:pt x="0" y="0"/>
                      </a:moveTo>
                      <a:lnTo>
                        <a:pt x="8096" y="0"/>
                      </a:lnTo>
                      <a:lnTo>
                        <a:pt x="8096" y="22574"/>
                      </a:lnTo>
                      <a:lnTo>
                        <a:pt x="0" y="22574"/>
                      </a:lnTo>
                      <a:close/>
                    </a:path>
                  </a:pathLst>
                </a:custGeom>
                <a:solidFill>
                  <a:srgbClr val="FFFFFF"/>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28F2CBB5-5C56-F218-F24C-BAD2E4BE4DA1}"/>
                    </a:ext>
                  </a:extLst>
                </p:cNvPr>
                <p:cNvSpPr/>
                <p:nvPr/>
              </p:nvSpPr>
              <p:spPr>
                <a:xfrm>
                  <a:off x="8992037" y="5536535"/>
                  <a:ext cx="115919" cy="118776"/>
                </a:xfrm>
                <a:custGeom>
                  <a:avLst/>
                  <a:gdLst>
                    <a:gd name="connsiteX0" fmla="*/ 115919 w 115919"/>
                    <a:gd name="connsiteY0" fmla="*/ 59912 h 118776"/>
                    <a:gd name="connsiteX1" fmla="*/ 103156 w 115919"/>
                    <a:gd name="connsiteY1" fmla="*/ 59912 h 118776"/>
                    <a:gd name="connsiteX2" fmla="*/ 103156 w 115919"/>
                    <a:gd name="connsiteY2" fmla="*/ 118777 h 118776"/>
                    <a:gd name="connsiteX3" fmla="*/ 79248 w 115919"/>
                    <a:gd name="connsiteY3" fmla="*/ 118777 h 118776"/>
                    <a:gd name="connsiteX4" fmla="*/ 79248 w 115919"/>
                    <a:gd name="connsiteY4" fmla="*/ 88773 h 118776"/>
                    <a:gd name="connsiteX5" fmla="*/ 36767 w 115919"/>
                    <a:gd name="connsiteY5" fmla="*/ 88773 h 118776"/>
                    <a:gd name="connsiteX6" fmla="*/ 36767 w 115919"/>
                    <a:gd name="connsiteY6" fmla="*/ 118777 h 118776"/>
                    <a:gd name="connsiteX7" fmla="*/ 12859 w 115919"/>
                    <a:gd name="connsiteY7" fmla="*/ 118777 h 118776"/>
                    <a:gd name="connsiteX8" fmla="*/ 12859 w 115919"/>
                    <a:gd name="connsiteY8" fmla="*/ 59912 h 118776"/>
                    <a:gd name="connsiteX9" fmla="*/ 0 w 115919"/>
                    <a:gd name="connsiteY9" fmla="*/ 59912 h 118776"/>
                    <a:gd name="connsiteX10" fmla="*/ 58007 w 115919"/>
                    <a:gd name="connsiteY10" fmla="*/ 0 h 118776"/>
                    <a:gd name="connsiteX11" fmla="*/ 115919 w 115919"/>
                    <a:gd name="connsiteY11" fmla="*/ 59912 h 11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919" h="118776">
                      <a:moveTo>
                        <a:pt x="115919" y="59912"/>
                      </a:moveTo>
                      <a:lnTo>
                        <a:pt x="103156" y="59912"/>
                      </a:lnTo>
                      <a:lnTo>
                        <a:pt x="103156" y="118777"/>
                      </a:lnTo>
                      <a:lnTo>
                        <a:pt x="79248" y="118777"/>
                      </a:lnTo>
                      <a:lnTo>
                        <a:pt x="79248" y="88773"/>
                      </a:lnTo>
                      <a:lnTo>
                        <a:pt x="36767" y="88773"/>
                      </a:lnTo>
                      <a:lnTo>
                        <a:pt x="36767" y="118777"/>
                      </a:lnTo>
                      <a:lnTo>
                        <a:pt x="12859" y="118777"/>
                      </a:lnTo>
                      <a:lnTo>
                        <a:pt x="12859" y="59912"/>
                      </a:lnTo>
                      <a:lnTo>
                        <a:pt x="0" y="59912"/>
                      </a:lnTo>
                      <a:lnTo>
                        <a:pt x="58007" y="0"/>
                      </a:lnTo>
                      <a:lnTo>
                        <a:pt x="115919" y="59912"/>
                      </a:lnTo>
                      <a:close/>
                    </a:path>
                  </a:pathLst>
                </a:custGeom>
                <a:solidFill>
                  <a:srgbClr val="EBEBEB"/>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C1DB408D-3F77-5D81-3F24-65288D8BCE0A}"/>
                    </a:ext>
                  </a:extLst>
                </p:cNvPr>
                <p:cNvSpPr/>
                <p:nvPr/>
              </p:nvSpPr>
              <p:spPr>
                <a:xfrm>
                  <a:off x="10257528" y="5536535"/>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7E76792A-5D4E-7E0B-0EA5-916451265962}"/>
                    </a:ext>
                  </a:extLst>
                </p:cNvPr>
                <p:cNvSpPr/>
                <p:nvPr/>
              </p:nvSpPr>
              <p:spPr>
                <a:xfrm>
                  <a:off x="10257528" y="558597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F5E5750F-F3C3-EC04-7D84-31288F69F9EE}"/>
                    </a:ext>
                  </a:extLst>
                </p:cNvPr>
                <p:cNvSpPr/>
                <p:nvPr/>
              </p:nvSpPr>
              <p:spPr>
                <a:xfrm>
                  <a:off x="10257528" y="563531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7E1798F8-9D0A-397A-C58C-2C23392B554D}"/>
                    </a:ext>
                  </a:extLst>
                </p:cNvPr>
                <p:cNvSpPr/>
                <p:nvPr/>
              </p:nvSpPr>
              <p:spPr>
                <a:xfrm>
                  <a:off x="9654976" y="5581398"/>
                  <a:ext cx="79438" cy="48958"/>
                </a:xfrm>
                <a:custGeom>
                  <a:avLst/>
                  <a:gdLst>
                    <a:gd name="connsiteX0" fmla="*/ 79438 w 79438"/>
                    <a:gd name="connsiteY0" fmla="*/ 6572 h 48958"/>
                    <a:gd name="connsiteX1" fmla="*/ 39624 w 79438"/>
                    <a:gd name="connsiteY1" fmla="*/ 48959 h 48958"/>
                    <a:gd name="connsiteX2" fmla="*/ 0 w 79438"/>
                    <a:gd name="connsiteY2" fmla="*/ 6572 h 48958"/>
                    <a:gd name="connsiteX3" fmla="*/ 6953 w 79438"/>
                    <a:gd name="connsiteY3" fmla="*/ 0 h 48958"/>
                    <a:gd name="connsiteX4" fmla="*/ 39624 w 79438"/>
                    <a:gd name="connsiteY4" fmla="*/ 34957 h 48958"/>
                    <a:gd name="connsiteX5" fmla="*/ 72390 w 79438"/>
                    <a:gd name="connsiteY5" fmla="*/ 0 h 48958"/>
                    <a:gd name="connsiteX6" fmla="*/ 79438 w 79438"/>
                    <a:gd name="connsiteY6" fmla="*/ 6572 h 4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38" h="48958">
                      <a:moveTo>
                        <a:pt x="79438" y="6572"/>
                      </a:moveTo>
                      <a:lnTo>
                        <a:pt x="39624" y="48959"/>
                      </a:lnTo>
                      <a:lnTo>
                        <a:pt x="0" y="6572"/>
                      </a:lnTo>
                      <a:lnTo>
                        <a:pt x="6953" y="0"/>
                      </a:lnTo>
                      <a:lnTo>
                        <a:pt x="39624" y="34957"/>
                      </a:lnTo>
                      <a:lnTo>
                        <a:pt x="72390" y="0"/>
                      </a:lnTo>
                      <a:lnTo>
                        <a:pt x="79438" y="6572"/>
                      </a:lnTo>
                      <a:close/>
                    </a:path>
                  </a:pathLst>
                </a:custGeom>
                <a:solidFill>
                  <a:srgbClr val="EBEBEB"/>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18A6720D-DD04-F6E7-C786-402B3C5056C4}"/>
                    </a:ext>
                  </a:extLst>
                </p:cNvPr>
                <p:cNvSpPr/>
                <p:nvPr/>
              </p:nvSpPr>
              <p:spPr>
                <a:xfrm>
                  <a:off x="9622401" y="5529772"/>
                  <a:ext cx="144398" cy="144399"/>
                </a:xfrm>
                <a:custGeom>
                  <a:avLst/>
                  <a:gdLst>
                    <a:gd name="connsiteX0" fmla="*/ 72200 w 144398"/>
                    <a:gd name="connsiteY0" fmla="*/ 144399 h 144399"/>
                    <a:gd name="connsiteX1" fmla="*/ 0 w 144398"/>
                    <a:gd name="connsiteY1" fmla="*/ 72200 h 144399"/>
                    <a:gd name="connsiteX2" fmla="*/ 72200 w 144398"/>
                    <a:gd name="connsiteY2" fmla="*/ 0 h 144399"/>
                    <a:gd name="connsiteX3" fmla="*/ 144399 w 144398"/>
                    <a:gd name="connsiteY3" fmla="*/ 72200 h 144399"/>
                    <a:gd name="connsiteX4" fmla="*/ 144399 w 144398"/>
                    <a:gd name="connsiteY4" fmla="*/ 72295 h 144399"/>
                    <a:gd name="connsiteX5" fmla="*/ 72200 w 144398"/>
                    <a:gd name="connsiteY5" fmla="*/ 144399 h 144399"/>
                    <a:gd name="connsiteX6" fmla="*/ 72200 w 144398"/>
                    <a:gd name="connsiteY6" fmla="*/ 9620 h 144399"/>
                    <a:gd name="connsiteX7" fmla="*/ 9525 w 144398"/>
                    <a:gd name="connsiteY7" fmla="*/ 72295 h 144399"/>
                    <a:gd name="connsiteX8" fmla="*/ 72200 w 144398"/>
                    <a:gd name="connsiteY8" fmla="*/ 134969 h 144399"/>
                    <a:gd name="connsiteX9" fmla="*/ 134874 w 144398"/>
                    <a:gd name="connsiteY9" fmla="*/ 72295 h 144399"/>
                    <a:gd name="connsiteX10" fmla="*/ 72200 w 144398"/>
                    <a:gd name="connsiteY10" fmla="*/ 9620 h 14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98" h="144399">
                      <a:moveTo>
                        <a:pt x="72200" y="144399"/>
                      </a:moveTo>
                      <a:cubicBezTo>
                        <a:pt x="32328" y="144399"/>
                        <a:pt x="0" y="112071"/>
                        <a:pt x="0" y="72200"/>
                      </a:cubicBezTo>
                      <a:cubicBezTo>
                        <a:pt x="0" y="32328"/>
                        <a:pt x="32328" y="0"/>
                        <a:pt x="72200" y="0"/>
                      </a:cubicBezTo>
                      <a:cubicBezTo>
                        <a:pt x="112071" y="0"/>
                        <a:pt x="144399" y="32328"/>
                        <a:pt x="144399" y="72200"/>
                      </a:cubicBezTo>
                      <a:cubicBezTo>
                        <a:pt x="144399" y="72228"/>
                        <a:pt x="144399" y="72266"/>
                        <a:pt x="144399" y="72295"/>
                      </a:cubicBezTo>
                      <a:cubicBezTo>
                        <a:pt x="144342" y="112128"/>
                        <a:pt x="112033" y="144399"/>
                        <a:pt x="72200" y="144399"/>
                      </a:cubicBezTo>
                      <a:close/>
                      <a:moveTo>
                        <a:pt x="72200" y="9620"/>
                      </a:moveTo>
                      <a:cubicBezTo>
                        <a:pt x="37586" y="9620"/>
                        <a:pt x="9525" y="37681"/>
                        <a:pt x="9525" y="72295"/>
                      </a:cubicBezTo>
                      <a:cubicBezTo>
                        <a:pt x="9525" y="106909"/>
                        <a:pt x="37586" y="134969"/>
                        <a:pt x="72200" y="134969"/>
                      </a:cubicBezTo>
                      <a:cubicBezTo>
                        <a:pt x="106813" y="134969"/>
                        <a:pt x="134874" y="106909"/>
                        <a:pt x="134874" y="72295"/>
                      </a:cubicBezTo>
                      <a:cubicBezTo>
                        <a:pt x="134874" y="37681"/>
                        <a:pt x="106813" y="9620"/>
                        <a:pt x="72200" y="9620"/>
                      </a:cubicBezTo>
                      <a:close/>
                    </a:path>
                  </a:pathLst>
                </a:custGeom>
                <a:solidFill>
                  <a:srgbClr val="EBEBEB"/>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C6AD61DF-2B48-94BE-DAD9-BD520AC43338}"/>
                    </a:ext>
                  </a:extLst>
                </p:cNvPr>
                <p:cNvSpPr/>
                <p:nvPr/>
              </p:nvSpPr>
              <p:spPr>
                <a:xfrm>
                  <a:off x="10329977" y="5058849"/>
                  <a:ext cx="49153" cy="49182"/>
                </a:xfrm>
                <a:custGeom>
                  <a:avLst/>
                  <a:gdLst>
                    <a:gd name="connsiteX0" fmla="*/ 37850 w 49153"/>
                    <a:gd name="connsiteY0" fmla="*/ 45442 h 49182"/>
                    <a:gd name="connsiteX1" fmla="*/ 30707 w 49153"/>
                    <a:gd name="connsiteY1" fmla="*/ 48395 h 49182"/>
                    <a:gd name="connsiteX2" fmla="*/ 11657 w 49153"/>
                    <a:gd name="connsiteY2" fmla="*/ 45442 h 49182"/>
                    <a:gd name="connsiteX3" fmla="*/ 703 w 49153"/>
                    <a:gd name="connsiteY3" fmla="*/ 30392 h 49182"/>
                    <a:gd name="connsiteX4" fmla="*/ 18762 w 49153"/>
                    <a:gd name="connsiteY4" fmla="*/ 703 h 49182"/>
                    <a:gd name="connsiteX5" fmla="*/ 48452 w 49153"/>
                    <a:gd name="connsiteY5" fmla="*/ 18762 h 49182"/>
                    <a:gd name="connsiteX6" fmla="*/ 37565 w 49153"/>
                    <a:gd name="connsiteY6" fmla="*/ 45442 h 4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53" h="49182">
                      <a:moveTo>
                        <a:pt x="37850" y="45442"/>
                      </a:moveTo>
                      <a:cubicBezTo>
                        <a:pt x="35650" y="46814"/>
                        <a:pt x="33231" y="47814"/>
                        <a:pt x="30707" y="48395"/>
                      </a:cubicBezTo>
                      <a:cubicBezTo>
                        <a:pt x="24220" y="50090"/>
                        <a:pt x="17324" y="49023"/>
                        <a:pt x="11657" y="45442"/>
                      </a:cubicBezTo>
                      <a:cubicBezTo>
                        <a:pt x="6189" y="42041"/>
                        <a:pt x="2256" y="36641"/>
                        <a:pt x="703" y="30392"/>
                      </a:cubicBezTo>
                      <a:cubicBezTo>
                        <a:pt x="-2507" y="17210"/>
                        <a:pt x="5580" y="3913"/>
                        <a:pt x="18762" y="703"/>
                      </a:cubicBezTo>
                      <a:cubicBezTo>
                        <a:pt x="31955" y="-2507"/>
                        <a:pt x="45242" y="5580"/>
                        <a:pt x="48452" y="18762"/>
                      </a:cubicBezTo>
                      <a:cubicBezTo>
                        <a:pt x="50967" y="29078"/>
                        <a:pt x="46575" y="39832"/>
                        <a:pt x="37565" y="45442"/>
                      </a:cubicBezTo>
                      <a:close/>
                    </a:path>
                  </a:pathLst>
                </a:custGeom>
                <a:solidFill>
                  <a:srgbClr val="DBDBDB"/>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F7EB7545-1129-FA2B-5A18-7723E3569DFC}"/>
                    </a:ext>
                  </a:extLst>
                </p:cNvPr>
                <p:cNvSpPr/>
                <p:nvPr/>
              </p:nvSpPr>
              <p:spPr>
                <a:xfrm>
                  <a:off x="10347253" y="5073144"/>
                  <a:ext cx="15050" cy="15049"/>
                </a:xfrm>
                <a:custGeom>
                  <a:avLst/>
                  <a:gdLst>
                    <a:gd name="connsiteX0" fmla="*/ 15050 w 15050"/>
                    <a:gd name="connsiteY0" fmla="*/ 7429 h 15049"/>
                    <a:gd name="connsiteX1" fmla="*/ 7621 w 15050"/>
                    <a:gd name="connsiteY1" fmla="*/ 15049 h 15049"/>
                    <a:gd name="connsiteX2" fmla="*/ 1 w 15050"/>
                    <a:gd name="connsiteY2" fmla="*/ 7620 h 15049"/>
                    <a:gd name="connsiteX3" fmla="*/ 7430 w 15050"/>
                    <a:gd name="connsiteY3" fmla="*/ 0 h 15049"/>
                    <a:gd name="connsiteX4" fmla="*/ 7621 w 15050"/>
                    <a:gd name="connsiteY4" fmla="*/ 0 h 15049"/>
                    <a:gd name="connsiteX5" fmla="*/ 15050 w 15050"/>
                    <a:gd name="connsiteY5" fmla="*/ 7429 h 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50" h="15049">
                      <a:moveTo>
                        <a:pt x="15050" y="7429"/>
                      </a:moveTo>
                      <a:cubicBezTo>
                        <a:pt x="15098" y="11582"/>
                        <a:pt x="11774" y="14992"/>
                        <a:pt x="7621" y="15049"/>
                      </a:cubicBezTo>
                      <a:cubicBezTo>
                        <a:pt x="3468" y="15097"/>
                        <a:pt x="58" y="11773"/>
                        <a:pt x="1" y="7620"/>
                      </a:cubicBezTo>
                      <a:cubicBezTo>
                        <a:pt x="-47" y="3467"/>
                        <a:pt x="3277" y="57"/>
                        <a:pt x="7430" y="0"/>
                      </a:cubicBezTo>
                      <a:cubicBezTo>
                        <a:pt x="7497" y="0"/>
                        <a:pt x="7554" y="0"/>
                        <a:pt x="7621" y="0"/>
                      </a:cubicBezTo>
                      <a:cubicBezTo>
                        <a:pt x="11726" y="0"/>
                        <a:pt x="15050" y="3324"/>
                        <a:pt x="15050" y="7429"/>
                      </a:cubicBezTo>
                      <a:close/>
                    </a:path>
                  </a:pathLst>
                </a:custGeom>
                <a:solidFill>
                  <a:srgbClr val="FFFFFF"/>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80DDC06E-229C-7C9A-A675-284859A96BA4}"/>
                    </a:ext>
                  </a:extLst>
                </p:cNvPr>
                <p:cNvSpPr/>
                <p:nvPr/>
              </p:nvSpPr>
              <p:spPr>
                <a:xfrm>
                  <a:off x="10341634" y="5088289"/>
                  <a:ext cx="26193" cy="19742"/>
                </a:xfrm>
                <a:custGeom>
                  <a:avLst/>
                  <a:gdLst>
                    <a:gd name="connsiteX0" fmla="*/ 26194 w 26193"/>
                    <a:gd name="connsiteY0" fmla="*/ 12954 h 19742"/>
                    <a:gd name="connsiteX1" fmla="*/ 26194 w 26193"/>
                    <a:gd name="connsiteY1" fmla="*/ 16002 h 19742"/>
                    <a:gd name="connsiteX2" fmla="*/ 19050 w 26193"/>
                    <a:gd name="connsiteY2" fmla="*/ 18955 h 19742"/>
                    <a:gd name="connsiteX3" fmla="*/ 0 w 26193"/>
                    <a:gd name="connsiteY3" fmla="*/ 16002 h 19742"/>
                    <a:gd name="connsiteX4" fmla="*/ 0 w 26193"/>
                    <a:gd name="connsiteY4" fmla="*/ 12954 h 19742"/>
                    <a:gd name="connsiteX5" fmla="*/ 12954 w 26193"/>
                    <a:gd name="connsiteY5" fmla="*/ 0 h 19742"/>
                    <a:gd name="connsiteX6" fmla="*/ 25908 w 26193"/>
                    <a:gd name="connsiteY6" fmla="*/ 12954 h 1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3" h="19742">
                      <a:moveTo>
                        <a:pt x="26194" y="12954"/>
                      </a:moveTo>
                      <a:lnTo>
                        <a:pt x="26194" y="16002"/>
                      </a:lnTo>
                      <a:cubicBezTo>
                        <a:pt x="23994" y="17374"/>
                        <a:pt x="21574" y="18374"/>
                        <a:pt x="19050" y="18955"/>
                      </a:cubicBezTo>
                      <a:cubicBezTo>
                        <a:pt x="12563" y="20650"/>
                        <a:pt x="5667" y="19583"/>
                        <a:pt x="0" y="16002"/>
                      </a:cubicBezTo>
                      <a:lnTo>
                        <a:pt x="0" y="12954"/>
                      </a:lnTo>
                      <a:cubicBezTo>
                        <a:pt x="0" y="5801"/>
                        <a:pt x="5801" y="0"/>
                        <a:pt x="12954" y="0"/>
                      </a:cubicBezTo>
                      <a:cubicBezTo>
                        <a:pt x="20107" y="0"/>
                        <a:pt x="25908" y="5801"/>
                        <a:pt x="25908" y="12954"/>
                      </a:cubicBezTo>
                      <a:close/>
                    </a:path>
                  </a:pathLst>
                </a:custGeom>
                <a:solidFill>
                  <a:srgbClr val="FFFFFF"/>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0A614032-FCD3-12EC-42B8-DDCB80171802}"/>
                    </a:ext>
                  </a:extLst>
                </p:cNvPr>
                <p:cNvSpPr/>
                <p:nvPr/>
              </p:nvSpPr>
              <p:spPr>
                <a:xfrm>
                  <a:off x="8963878" y="3092503"/>
                  <a:ext cx="182523" cy="182477"/>
                </a:xfrm>
                <a:custGeom>
                  <a:avLst/>
                  <a:gdLst>
                    <a:gd name="connsiteX0" fmla="*/ 139220 w 182523"/>
                    <a:gd name="connsiteY0" fmla="*/ 168890 h 182477"/>
                    <a:gd name="connsiteX1" fmla="*/ 43303 w 182523"/>
                    <a:gd name="connsiteY1" fmla="*/ 168890 h 182477"/>
                    <a:gd name="connsiteX2" fmla="*/ 13633 w 182523"/>
                    <a:gd name="connsiteY2" fmla="*/ 43303 h 182477"/>
                    <a:gd name="connsiteX3" fmla="*/ 139220 w 182523"/>
                    <a:gd name="connsiteY3" fmla="*/ 13633 h 182477"/>
                    <a:gd name="connsiteX4" fmla="*/ 168890 w 182523"/>
                    <a:gd name="connsiteY4" fmla="*/ 139220 h 182477"/>
                    <a:gd name="connsiteX5" fmla="*/ 139220 w 182523"/>
                    <a:gd name="connsiteY5" fmla="*/ 168890 h 182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523" h="182477">
                      <a:moveTo>
                        <a:pt x="139220" y="168890"/>
                      </a:moveTo>
                      <a:cubicBezTo>
                        <a:pt x="109816" y="187007"/>
                        <a:pt x="72707" y="187007"/>
                        <a:pt x="43303" y="168890"/>
                      </a:cubicBezTo>
                      <a:cubicBezTo>
                        <a:pt x="431" y="142401"/>
                        <a:pt x="-12856" y="86175"/>
                        <a:pt x="13633" y="43303"/>
                      </a:cubicBezTo>
                      <a:cubicBezTo>
                        <a:pt x="40122" y="431"/>
                        <a:pt x="96348" y="-12856"/>
                        <a:pt x="139220" y="13633"/>
                      </a:cubicBezTo>
                      <a:cubicBezTo>
                        <a:pt x="182092" y="40112"/>
                        <a:pt x="195379" y="96348"/>
                        <a:pt x="168890" y="139220"/>
                      </a:cubicBezTo>
                      <a:cubicBezTo>
                        <a:pt x="161442" y="151279"/>
                        <a:pt x="151279" y="161442"/>
                        <a:pt x="139220" y="168890"/>
                      </a:cubicBezTo>
                      <a:close/>
                    </a:path>
                  </a:pathLst>
                </a:custGeom>
                <a:solidFill>
                  <a:srgbClr val="DBDBDB"/>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098DA178-0DE1-60D5-7D20-2F1F42A73D52}"/>
                    </a:ext>
                  </a:extLst>
                </p:cNvPr>
                <p:cNvSpPr/>
                <p:nvPr/>
              </p:nvSpPr>
              <p:spPr>
                <a:xfrm>
                  <a:off x="9027279" y="3145856"/>
                  <a:ext cx="55625" cy="55625"/>
                </a:xfrm>
                <a:custGeom>
                  <a:avLst/>
                  <a:gdLst>
                    <a:gd name="connsiteX0" fmla="*/ 55626 w 55625"/>
                    <a:gd name="connsiteY0" fmla="*/ 27813 h 55625"/>
                    <a:gd name="connsiteX1" fmla="*/ 27813 w 55625"/>
                    <a:gd name="connsiteY1" fmla="*/ 55626 h 55625"/>
                    <a:gd name="connsiteX2" fmla="*/ 0 w 55625"/>
                    <a:gd name="connsiteY2" fmla="*/ 27813 h 55625"/>
                    <a:gd name="connsiteX3" fmla="*/ 27813 w 55625"/>
                    <a:gd name="connsiteY3" fmla="*/ 0 h 55625"/>
                    <a:gd name="connsiteX4" fmla="*/ 55626 w 55625"/>
                    <a:gd name="connsiteY4" fmla="*/ 27813 h 5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 h="55625">
                      <a:moveTo>
                        <a:pt x="55626" y="27813"/>
                      </a:moveTo>
                      <a:cubicBezTo>
                        <a:pt x="55626" y="43177"/>
                        <a:pt x="43177" y="55626"/>
                        <a:pt x="27813" y="55626"/>
                      </a:cubicBezTo>
                      <a:cubicBezTo>
                        <a:pt x="12449" y="55626"/>
                        <a:pt x="0" y="43177"/>
                        <a:pt x="0" y="27813"/>
                      </a:cubicBezTo>
                      <a:cubicBezTo>
                        <a:pt x="0" y="12449"/>
                        <a:pt x="12449" y="0"/>
                        <a:pt x="27813" y="0"/>
                      </a:cubicBezTo>
                      <a:cubicBezTo>
                        <a:pt x="43177" y="0"/>
                        <a:pt x="55626" y="12449"/>
                        <a:pt x="55626" y="27813"/>
                      </a:cubicBezTo>
                      <a:close/>
                    </a:path>
                  </a:pathLst>
                </a:custGeom>
                <a:solidFill>
                  <a:srgbClr val="FFFFFF"/>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4D423A17-BB4F-2B44-91C7-B03BA259B5C9}"/>
                    </a:ext>
                  </a:extLst>
                </p:cNvPr>
                <p:cNvSpPr/>
                <p:nvPr/>
              </p:nvSpPr>
              <p:spPr>
                <a:xfrm>
                  <a:off x="9007181" y="3201910"/>
                  <a:ext cx="95916" cy="73071"/>
                </a:xfrm>
                <a:custGeom>
                  <a:avLst/>
                  <a:gdLst>
                    <a:gd name="connsiteX0" fmla="*/ 95917 w 95916"/>
                    <a:gd name="connsiteY0" fmla="*/ 47958 h 73071"/>
                    <a:gd name="connsiteX1" fmla="*/ 95917 w 95916"/>
                    <a:gd name="connsiteY1" fmla="*/ 59484 h 73071"/>
                    <a:gd name="connsiteX2" fmla="*/ 0 w 95916"/>
                    <a:gd name="connsiteY2" fmla="*/ 59484 h 73071"/>
                    <a:gd name="connsiteX3" fmla="*/ 0 w 95916"/>
                    <a:gd name="connsiteY3" fmla="*/ 47958 h 73071"/>
                    <a:gd name="connsiteX4" fmla="*/ 47958 w 95916"/>
                    <a:gd name="connsiteY4" fmla="*/ 0 h 73071"/>
                    <a:gd name="connsiteX5" fmla="*/ 95917 w 95916"/>
                    <a:gd name="connsiteY5" fmla="*/ 47958 h 73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916" h="73071">
                      <a:moveTo>
                        <a:pt x="95917" y="47958"/>
                      </a:moveTo>
                      <a:lnTo>
                        <a:pt x="95917" y="59484"/>
                      </a:lnTo>
                      <a:cubicBezTo>
                        <a:pt x="66513" y="77600"/>
                        <a:pt x="29404" y="77600"/>
                        <a:pt x="0" y="59484"/>
                      </a:cubicBezTo>
                      <a:lnTo>
                        <a:pt x="0" y="47958"/>
                      </a:lnTo>
                      <a:cubicBezTo>
                        <a:pt x="0" y="21469"/>
                        <a:pt x="21469" y="0"/>
                        <a:pt x="47958" y="0"/>
                      </a:cubicBezTo>
                      <a:cubicBezTo>
                        <a:pt x="74447" y="0"/>
                        <a:pt x="95917" y="21469"/>
                        <a:pt x="95917" y="47958"/>
                      </a:cubicBezTo>
                      <a:close/>
                    </a:path>
                  </a:pathLst>
                </a:custGeom>
                <a:solidFill>
                  <a:srgbClr val="FFFFFF"/>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4A96C23-0B9D-6A85-DFDD-4204DCB0F69F}"/>
                    </a:ext>
                  </a:extLst>
                </p:cNvPr>
                <p:cNvSpPr/>
                <p:nvPr/>
              </p:nvSpPr>
              <p:spPr>
                <a:xfrm>
                  <a:off x="10377829"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03D5232C-D9AC-906D-754F-EB86E84FD60C}"/>
                    </a:ext>
                  </a:extLst>
                </p:cNvPr>
                <p:cNvSpPr/>
                <p:nvPr/>
              </p:nvSpPr>
              <p:spPr>
                <a:xfrm>
                  <a:off x="10391640"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1CEDB481-88C0-CF6E-3AF1-978B69BF86EF}"/>
                    </a:ext>
                  </a:extLst>
                </p:cNvPr>
                <p:cNvSpPr/>
                <p:nvPr/>
              </p:nvSpPr>
              <p:spPr>
                <a:xfrm>
                  <a:off x="10405547" y="3181860"/>
                  <a:ext cx="8953" cy="8954"/>
                </a:xfrm>
                <a:custGeom>
                  <a:avLst/>
                  <a:gdLst>
                    <a:gd name="connsiteX0" fmla="*/ 4381 w 8953"/>
                    <a:gd name="connsiteY0" fmla="*/ 0 h 8954"/>
                    <a:gd name="connsiteX1" fmla="*/ 8953 w 8953"/>
                    <a:gd name="connsiteY1" fmla="*/ 4572 h 8954"/>
                    <a:gd name="connsiteX2" fmla="*/ 4381 w 8953"/>
                    <a:gd name="connsiteY2" fmla="*/ 8954 h 8954"/>
                    <a:gd name="connsiteX3" fmla="*/ 4381 w 8953"/>
                    <a:gd name="connsiteY3" fmla="*/ 8954 h 8954"/>
                    <a:gd name="connsiteX4" fmla="*/ 0 w 8953"/>
                    <a:gd name="connsiteY4" fmla="*/ 4572 h 8954"/>
                    <a:gd name="connsiteX5" fmla="*/ 4381 w 8953"/>
                    <a:gd name="connsiteY5" fmla="*/ 0 h 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53" h="8954">
                      <a:moveTo>
                        <a:pt x="4381" y="0"/>
                      </a:moveTo>
                      <a:cubicBezTo>
                        <a:pt x="6886" y="48"/>
                        <a:pt x="8906" y="2067"/>
                        <a:pt x="8953" y="4572"/>
                      </a:cubicBezTo>
                      <a:cubicBezTo>
                        <a:pt x="8906" y="7049"/>
                        <a:pt x="6858" y="9001"/>
                        <a:pt x="4381" y="8954"/>
                      </a:cubicBezTo>
                      <a:cubicBezTo>
                        <a:pt x="4381" y="8954"/>
                        <a:pt x="4381" y="8954"/>
                        <a:pt x="4381" y="8954"/>
                      </a:cubicBezTo>
                      <a:cubicBezTo>
                        <a:pt x="1962" y="8954"/>
                        <a:pt x="0" y="6991"/>
                        <a:pt x="0" y="4572"/>
                      </a:cubicBezTo>
                      <a:cubicBezTo>
                        <a:pt x="0" y="2124"/>
                        <a:pt x="1933" y="105"/>
                        <a:pt x="4381" y="0"/>
                      </a:cubicBezTo>
                      <a:close/>
                    </a:path>
                  </a:pathLst>
                </a:custGeom>
                <a:solidFill>
                  <a:srgbClr val="000000"/>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2008FA4F-07F3-4B09-5F56-8E942EE3591A}"/>
                    </a:ext>
                  </a:extLst>
                </p:cNvPr>
                <p:cNvSpPr/>
                <p:nvPr/>
              </p:nvSpPr>
              <p:spPr>
                <a:xfrm>
                  <a:off x="8963842" y="3364740"/>
                  <a:ext cx="1455229" cy="8382"/>
                </a:xfrm>
                <a:custGeom>
                  <a:avLst/>
                  <a:gdLst>
                    <a:gd name="connsiteX0" fmla="*/ 0 w 1455229"/>
                    <a:gd name="connsiteY0" fmla="*/ 4191 h 8382"/>
                    <a:gd name="connsiteX1" fmla="*/ 181928 w 1455229"/>
                    <a:gd name="connsiteY1" fmla="*/ 2191 h 8382"/>
                    <a:gd name="connsiteX2" fmla="*/ 363760 w 1455229"/>
                    <a:gd name="connsiteY2" fmla="*/ 953 h 8382"/>
                    <a:gd name="connsiteX3" fmla="*/ 727615 w 1455229"/>
                    <a:gd name="connsiteY3" fmla="*/ 0 h 8382"/>
                    <a:gd name="connsiteX4" fmla="*/ 1091374 w 1455229"/>
                    <a:gd name="connsiteY4" fmla="*/ 953 h 8382"/>
                    <a:gd name="connsiteX5" fmla="*/ 1273302 w 1455229"/>
                    <a:gd name="connsiteY5" fmla="*/ 2096 h 8382"/>
                    <a:gd name="connsiteX6" fmla="*/ 1455230 w 1455229"/>
                    <a:gd name="connsiteY6" fmla="*/ 4191 h 8382"/>
                    <a:gd name="connsiteX7" fmla="*/ 1273302 w 1455229"/>
                    <a:gd name="connsiteY7" fmla="*/ 6287 h 8382"/>
                    <a:gd name="connsiteX8" fmla="*/ 1091374 w 1455229"/>
                    <a:gd name="connsiteY8" fmla="*/ 7429 h 8382"/>
                    <a:gd name="connsiteX9" fmla="*/ 727615 w 1455229"/>
                    <a:gd name="connsiteY9" fmla="*/ 8382 h 8382"/>
                    <a:gd name="connsiteX10" fmla="*/ 363760 w 1455229"/>
                    <a:gd name="connsiteY10" fmla="*/ 7429 h 8382"/>
                    <a:gd name="connsiteX11" fmla="*/ 181928 w 1455229"/>
                    <a:gd name="connsiteY11" fmla="*/ 6287 h 8382"/>
                    <a:gd name="connsiteX12" fmla="*/ 0 w 1455229"/>
                    <a:gd name="connsiteY12"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5229" h="8382">
                      <a:moveTo>
                        <a:pt x="0" y="4191"/>
                      </a:moveTo>
                      <a:lnTo>
                        <a:pt x="181928" y="2191"/>
                      </a:lnTo>
                      <a:lnTo>
                        <a:pt x="363760" y="953"/>
                      </a:lnTo>
                      <a:lnTo>
                        <a:pt x="727615" y="0"/>
                      </a:lnTo>
                      <a:lnTo>
                        <a:pt x="1091374" y="953"/>
                      </a:lnTo>
                      <a:lnTo>
                        <a:pt x="1273302" y="2096"/>
                      </a:lnTo>
                      <a:lnTo>
                        <a:pt x="1455230" y="4191"/>
                      </a:lnTo>
                      <a:lnTo>
                        <a:pt x="1273302" y="6287"/>
                      </a:lnTo>
                      <a:lnTo>
                        <a:pt x="1091374" y="7429"/>
                      </a:lnTo>
                      <a:lnTo>
                        <a:pt x="727615" y="8382"/>
                      </a:lnTo>
                      <a:lnTo>
                        <a:pt x="363760" y="7429"/>
                      </a:lnTo>
                      <a:lnTo>
                        <a:pt x="181928" y="6287"/>
                      </a:lnTo>
                      <a:lnTo>
                        <a:pt x="0" y="4191"/>
                      </a:lnTo>
                      <a:close/>
                    </a:path>
                  </a:pathLst>
                </a:custGeom>
                <a:solidFill>
                  <a:srgbClr val="C7C7C7"/>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3C231F5D-BE20-0E07-9578-D697C2197DBA}"/>
                    </a:ext>
                  </a:extLst>
                </p:cNvPr>
                <p:cNvSpPr/>
                <p:nvPr/>
              </p:nvSpPr>
              <p:spPr>
                <a:xfrm>
                  <a:off x="8963842" y="3403316"/>
                  <a:ext cx="1058894" cy="8382"/>
                </a:xfrm>
                <a:custGeom>
                  <a:avLst/>
                  <a:gdLst>
                    <a:gd name="connsiteX0" fmla="*/ 0 w 1058894"/>
                    <a:gd name="connsiteY0" fmla="*/ 4191 h 8382"/>
                    <a:gd name="connsiteX1" fmla="*/ 264700 w 1058894"/>
                    <a:gd name="connsiteY1" fmla="*/ 953 h 8382"/>
                    <a:gd name="connsiteX2" fmla="*/ 529400 w 1058894"/>
                    <a:gd name="connsiteY2" fmla="*/ 0 h 8382"/>
                    <a:gd name="connsiteX3" fmla="*/ 794195 w 1058894"/>
                    <a:gd name="connsiteY3" fmla="*/ 953 h 8382"/>
                    <a:gd name="connsiteX4" fmla="*/ 926497 w 1058894"/>
                    <a:gd name="connsiteY4" fmla="*/ 2096 h 8382"/>
                    <a:gd name="connsiteX5" fmla="*/ 1058894 w 1058894"/>
                    <a:gd name="connsiteY5" fmla="*/ 4191 h 8382"/>
                    <a:gd name="connsiteX6" fmla="*/ 926497 w 1058894"/>
                    <a:gd name="connsiteY6" fmla="*/ 6287 h 8382"/>
                    <a:gd name="connsiteX7" fmla="*/ 794195 w 1058894"/>
                    <a:gd name="connsiteY7" fmla="*/ 7429 h 8382"/>
                    <a:gd name="connsiteX8" fmla="*/ 529400 w 1058894"/>
                    <a:gd name="connsiteY8" fmla="*/ 8382 h 8382"/>
                    <a:gd name="connsiteX9" fmla="*/ 264700 w 1058894"/>
                    <a:gd name="connsiteY9" fmla="*/ 7429 h 8382"/>
                    <a:gd name="connsiteX10" fmla="*/ 0 w 1058894"/>
                    <a:gd name="connsiteY10"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894" h="8382">
                      <a:moveTo>
                        <a:pt x="0" y="4191"/>
                      </a:moveTo>
                      <a:cubicBezTo>
                        <a:pt x="88297" y="2476"/>
                        <a:pt x="176498" y="1619"/>
                        <a:pt x="264700" y="953"/>
                      </a:cubicBezTo>
                      <a:lnTo>
                        <a:pt x="529400" y="0"/>
                      </a:lnTo>
                      <a:lnTo>
                        <a:pt x="794195" y="953"/>
                      </a:lnTo>
                      <a:lnTo>
                        <a:pt x="926497" y="2096"/>
                      </a:lnTo>
                      <a:lnTo>
                        <a:pt x="1058894" y="4191"/>
                      </a:lnTo>
                      <a:lnTo>
                        <a:pt x="926497" y="6287"/>
                      </a:lnTo>
                      <a:lnTo>
                        <a:pt x="794195" y="7429"/>
                      </a:lnTo>
                      <a:lnTo>
                        <a:pt x="529400" y="8382"/>
                      </a:lnTo>
                      <a:lnTo>
                        <a:pt x="264700" y="7429"/>
                      </a:lnTo>
                      <a:cubicBezTo>
                        <a:pt x="176498" y="6763"/>
                        <a:pt x="88297" y="5905"/>
                        <a:pt x="0" y="4191"/>
                      </a:cubicBezTo>
                      <a:close/>
                    </a:path>
                  </a:pathLst>
                </a:custGeom>
                <a:solidFill>
                  <a:srgbClr val="C7C7C7"/>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97B84F67-9F2B-0E6B-F691-BA2CF43F8A1C}"/>
                    </a:ext>
                  </a:extLst>
                </p:cNvPr>
                <p:cNvSpPr/>
                <p:nvPr/>
              </p:nvSpPr>
              <p:spPr>
                <a:xfrm>
                  <a:off x="8963842" y="3441787"/>
                  <a:ext cx="707040" cy="8593"/>
                </a:xfrm>
                <a:custGeom>
                  <a:avLst/>
                  <a:gdLst>
                    <a:gd name="connsiteX0" fmla="*/ 0 w 707040"/>
                    <a:gd name="connsiteY0" fmla="*/ 4297 h 8593"/>
                    <a:gd name="connsiteX1" fmla="*/ 176784 w 707040"/>
                    <a:gd name="connsiteY1" fmla="*/ 1058 h 8593"/>
                    <a:gd name="connsiteX2" fmla="*/ 353568 w 707040"/>
                    <a:gd name="connsiteY2" fmla="*/ 106 h 8593"/>
                    <a:gd name="connsiteX3" fmla="*/ 530257 w 707040"/>
                    <a:gd name="connsiteY3" fmla="*/ 1058 h 8593"/>
                    <a:gd name="connsiteX4" fmla="*/ 618649 w 707040"/>
                    <a:gd name="connsiteY4" fmla="*/ 2201 h 8593"/>
                    <a:gd name="connsiteX5" fmla="*/ 707041 w 707040"/>
                    <a:gd name="connsiteY5" fmla="*/ 4297 h 8593"/>
                    <a:gd name="connsiteX6" fmla="*/ 618649 w 707040"/>
                    <a:gd name="connsiteY6" fmla="*/ 6392 h 8593"/>
                    <a:gd name="connsiteX7" fmla="*/ 530257 w 707040"/>
                    <a:gd name="connsiteY7" fmla="*/ 7535 h 8593"/>
                    <a:gd name="connsiteX8" fmla="*/ 353568 w 707040"/>
                    <a:gd name="connsiteY8" fmla="*/ 8488 h 8593"/>
                    <a:gd name="connsiteX9" fmla="*/ 176784 w 707040"/>
                    <a:gd name="connsiteY9" fmla="*/ 7535 h 8593"/>
                    <a:gd name="connsiteX10" fmla="*/ 0 w 707040"/>
                    <a:gd name="connsiteY10" fmla="*/ 4297 h 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7040" h="8593">
                      <a:moveTo>
                        <a:pt x="0" y="4297"/>
                      </a:moveTo>
                      <a:cubicBezTo>
                        <a:pt x="58960" y="2582"/>
                        <a:pt x="117824" y="1725"/>
                        <a:pt x="176784" y="1058"/>
                      </a:cubicBezTo>
                      <a:cubicBezTo>
                        <a:pt x="235744" y="391"/>
                        <a:pt x="294608" y="391"/>
                        <a:pt x="353568" y="106"/>
                      </a:cubicBezTo>
                      <a:cubicBezTo>
                        <a:pt x="412528" y="-180"/>
                        <a:pt x="471392" y="106"/>
                        <a:pt x="530257" y="1058"/>
                      </a:cubicBezTo>
                      <a:lnTo>
                        <a:pt x="618649" y="2201"/>
                      </a:lnTo>
                      <a:cubicBezTo>
                        <a:pt x="648176" y="2963"/>
                        <a:pt x="677609" y="3344"/>
                        <a:pt x="707041" y="4297"/>
                      </a:cubicBezTo>
                      <a:cubicBezTo>
                        <a:pt x="677609" y="5249"/>
                        <a:pt x="648176" y="5630"/>
                        <a:pt x="618649" y="6392"/>
                      </a:cubicBezTo>
                      <a:lnTo>
                        <a:pt x="530257" y="7535"/>
                      </a:lnTo>
                      <a:cubicBezTo>
                        <a:pt x="471392" y="8202"/>
                        <a:pt x="412433" y="8202"/>
                        <a:pt x="353568" y="8488"/>
                      </a:cubicBezTo>
                      <a:cubicBezTo>
                        <a:pt x="294704" y="8773"/>
                        <a:pt x="235649" y="8488"/>
                        <a:pt x="176784" y="7535"/>
                      </a:cubicBezTo>
                      <a:cubicBezTo>
                        <a:pt x="117920" y="6583"/>
                        <a:pt x="58960" y="6011"/>
                        <a:pt x="0" y="4297"/>
                      </a:cubicBezTo>
                      <a:close/>
                    </a:path>
                  </a:pathLst>
                </a:custGeom>
                <a:solidFill>
                  <a:srgbClr val="C7C7C7"/>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9A9D785B-2EB2-BBD7-6381-63B36D059AD9}"/>
                    </a:ext>
                  </a:extLst>
                </p:cNvPr>
                <p:cNvSpPr/>
                <p:nvPr/>
              </p:nvSpPr>
              <p:spPr>
                <a:xfrm>
                  <a:off x="8963842" y="3518950"/>
                  <a:ext cx="1241869" cy="8477"/>
                </a:xfrm>
                <a:custGeom>
                  <a:avLst/>
                  <a:gdLst>
                    <a:gd name="connsiteX0" fmla="*/ 0 w 1241869"/>
                    <a:gd name="connsiteY0" fmla="*/ 4286 h 8477"/>
                    <a:gd name="connsiteX1" fmla="*/ 310515 w 1241869"/>
                    <a:gd name="connsiteY1" fmla="*/ 1048 h 8477"/>
                    <a:gd name="connsiteX2" fmla="*/ 620935 w 1241869"/>
                    <a:gd name="connsiteY2" fmla="*/ 0 h 8477"/>
                    <a:gd name="connsiteX3" fmla="*/ 931450 w 1241869"/>
                    <a:gd name="connsiteY3" fmla="*/ 953 h 8477"/>
                    <a:gd name="connsiteX4" fmla="*/ 1086612 w 1241869"/>
                    <a:gd name="connsiteY4" fmla="*/ 2191 h 8477"/>
                    <a:gd name="connsiteX5" fmla="*/ 1241870 w 1241869"/>
                    <a:gd name="connsiteY5" fmla="*/ 4286 h 8477"/>
                    <a:gd name="connsiteX6" fmla="*/ 1086612 w 1241869"/>
                    <a:gd name="connsiteY6" fmla="*/ 6287 h 8477"/>
                    <a:gd name="connsiteX7" fmla="*/ 931450 w 1241869"/>
                    <a:gd name="connsiteY7" fmla="*/ 7525 h 8477"/>
                    <a:gd name="connsiteX8" fmla="*/ 620935 w 1241869"/>
                    <a:gd name="connsiteY8" fmla="*/ 8477 h 8477"/>
                    <a:gd name="connsiteX9" fmla="*/ 310515 w 1241869"/>
                    <a:gd name="connsiteY9" fmla="*/ 7144 h 8477"/>
                    <a:gd name="connsiteX10" fmla="*/ 0 w 1241869"/>
                    <a:gd name="connsiteY10" fmla="*/ 4286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869" h="8477">
                      <a:moveTo>
                        <a:pt x="0" y="4286"/>
                      </a:moveTo>
                      <a:cubicBezTo>
                        <a:pt x="103537" y="2476"/>
                        <a:pt x="206978" y="1714"/>
                        <a:pt x="310515" y="1048"/>
                      </a:cubicBezTo>
                      <a:lnTo>
                        <a:pt x="620935" y="0"/>
                      </a:lnTo>
                      <a:lnTo>
                        <a:pt x="931450" y="953"/>
                      </a:lnTo>
                      <a:lnTo>
                        <a:pt x="1086612" y="2191"/>
                      </a:lnTo>
                      <a:lnTo>
                        <a:pt x="1241870" y="4286"/>
                      </a:lnTo>
                      <a:lnTo>
                        <a:pt x="1086612" y="6287"/>
                      </a:lnTo>
                      <a:lnTo>
                        <a:pt x="931450" y="7525"/>
                      </a:lnTo>
                      <a:lnTo>
                        <a:pt x="620935" y="8477"/>
                      </a:lnTo>
                      <a:lnTo>
                        <a:pt x="310515" y="7144"/>
                      </a:lnTo>
                      <a:cubicBezTo>
                        <a:pt x="206883" y="7144"/>
                        <a:pt x="103537" y="6001"/>
                        <a:pt x="0" y="4286"/>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8ED563F0-C0CE-C7F3-3E6A-1D77DE8D1BD8}"/>
                    </a:ext>
                  </a:extLst>
                </p:cNvPr>
                <p:cNvSpPr/>
                <p:nvPr/>
              </p:nvSpPr>
              <p:spPr>
                <a:xfrm>
                  <a:off x="8963842" y="3557526"/>
                  <a:ext cx="830199" cy="8477"/>
                </a:xfrm>
                <a:custGeom>
                  <a:avLst/>
                  <a:gdLst>
                    <a:gd name="connsiteX0" fmla="*/ 0 w 830199"/>
                    <a:gd name="connsiteY0" fmla="*/ 4191 h 8477"/>
                    <a:gd name="connsiteX1" fmla="*/ 207550 w 830199"/>
                    <a:gd name="connsiteY1" fmla="*/ 952 h 8477"/>
                    <a:gd name="connsiteX2" fmla="*/ 415100 w 830199"/>
                    <a:gd name="connsiteY2" fmla="*/ 0 h 8477"/>
                    <a:gd name="connsiteX3" fmla="*/ 622649 w 830199"/>
                    <a:gd name="connsiteY3" fmla="*/ 952 h 8477"/>
                    <a:gd name="connsiteX4" fmla="*/ 726472 w 830199"/>
                    <a:gd name="connsiteY4" fmla="*/ 2191 h 8477"/>
                    <a:gd name="connsiteX5" fmla="*/ 830199 w 830199"/>
                    <a:gd name="connsiteY5" fmla="*/ 4191 h 8477"/>
                    <a:gd name="connsiteX6" fmla="*/ 726472 w 830199"/>
                    <a:gd name="connsiteY6" fmla="*/ 6287 h 8477"/>
                    <a:gd name="connsiteX7" fmla="*/ 622649 w 830199"/>
                    <a:gd name="connsiteY7" fmla="*/ 7429 h 8477"/>
                    <a:gd name="connsiteX8" fmla="*/ 415100 w 830199"/>
                    <a:gd name="connsiteY8" fmla="*/ 8477 h 8477"/>
                    <a:gd name="connsiteX9" fmla="*/ 207550 w 830199"/>
                    <a:gd name="connsiteY9" fmla="*/ 7429 h 8477"/>
                    <a:gd name="connsiteX10" fmla="*/ 0 w 830199"/>
                    <a:gd name="connsiteY10" fmla="*/ 4191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0199" h="8477">
                      <a:moveTo>
                        <a:pt x="0" y="4191"/>
                      </a:moveTo>
                      <a:cubicBezTo>
                        <a:pt x="69247" y="2476"/>
                        <a:pt x="138398" y="1714"/>
                        <a:pt x="207550" y="952"/>
                      </a:cubicBezTo>
                      <a:lnTo>
                        <a:pt x="415100" y="0"/>
                      </a:lnTo>
                      <a:lnTo>
                        <a:pt x="622649" y="952"/>
                      </a:lnTo>
                      <a:lnTo>
                        <a:pt x="726472" y="2191"/>
                      </a:lnTo>
                      <a:lnTo>
                        <a:pt x="830199" y="4191"/>
                      </a:lnTo>
                      <a:lnTo>
                        <a:pt x="726472" y="6287"/>
                      </a:lnTo>
                      <a:lnTo>
                        <a:pt x="622649" y="7429"/>
                      </a:lnTo>
                      <a:lnTo>
                        <a:pt x="415100" y="8477"/>
                      </a:lnTo>
                      <a:lnTo>
                        <a:pt x="207550" y="7429"/>
                      </a:lnTo>
                      <a:cubicBezTo>
                        <a:pt x="138398" y="6667"/>
                        <a:pt x="69247" y="6001"/>
                        <a:pt x="0" y="4191"/>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B4C266EA-2081-8109-EA04-74DB80386B53}"/>
                    </a:ext>
                  </a:extLst>
                </p:cNvPr>
                <p:cNvSpPr/>
                <p:nvPr/>
              </p:nvSpPr>
              <p:spPr>
                <a:xfrm>
                  <a:off x="9217112" y="3178974"/>
                  <a:ext cx="323754" cy="9486"/>
                </a:xfrm>
                <a:custGeom>
                  <a:avLst/>
                  <a:gdLst>
                    <a:gd name="connsiteX0" fmla="*/ 0 w 323754"/>
                    <a:gd name="connsiteY0" fmla="*/ 4791 h 9486"/>
                    <a:gd name="connsiteX1" fmla="*/ 80963 w 323754"/>
                    <a:gd name="connsiteY1" fmla="*/ 1076 h 9486"/>
                    <a:gd name="connsiteX2" fmla="*/ 161925 w 323754"/>
                    <a:gd name="connsiteY2" fmla="*/ 28 h 9486"/>
                    <a:gd name="connsiteX3" fmla="*/ 242792 w 323754"/>
                    <a:gd name="connsiteY3" fmla="*/ 1076 h 9486"/>
                    <a:gd name="connsiteX4" fmla="*/ 283274 w 323754"/>
                    <a:gd name="connsiteY4" fmla="*/ 2410 h 9486"/>
                    <a:gd name="connsiteX5" fmla="*/ 323755 w 323754"/>
                    <a:gd name="connsiteY5" fmla="*/ 4791 h 9486"/>
                    <a:gd name="connsiteX6" fmla="*/ 283274 w 323754"/>
                    <a:gd name="connsiteY6" fmla="*/ 7077 h 9486"/>
                    <a:gd name="connsiteX7" fmla="*/ 242792 w 323754"/>
                    <a:gd name="connsiteY7" fmla="*/ 8411 h 9486"/>
                    <a:gd name="connsiteX8" fmla="*/ 161925 w 323754"/>
                    <a:gd name="connsiteY8" fmla="*/ 9458 h 9486"/>
                    <a:gd name="connsiteX9" fmla="*/ 80963 w 323754"/>
                    <a:gd name="connsiteY9" fmla="*/ 8411 h 9486"/>
                    <a:gd name="connsiteX10" fmla="*/ 0 w 323754"/>
                    <a:gd name="connsiteY10" fmla="*/ 4791 h 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486">
                      <a:moveTo>
                        <a:pt x="0" y="4791"/>
                      </a:moveTo>
                      <a:cubicBezTo>
                        <a:pt x="26956" y="2791"/>
                        <a:pt x="54007" y="1838"/>
                        <a:pt x="80963" y="1076"/>
                      </a:cubicBezTo>
                      <a:cubicBezTo>
                        <a:pt x="107918" y="314"/>
                        <a:pt x="134874" y="124"/>
                        <a:pt x="161925" y="28"/>
                      </a:cubicBezTo>
                      <a:cubicBezTo>
                        <a:pt x="188976" y="-67"/>
                        <a:pt x="215837" y="28"/>
                        <a:pt x="242792" y="1076"/>
                      </a:cubicBezTo>
                      <a:lnTo>
                        <a:pt x="283274" y="2410"/>
                      </a:lnTo>
                      <a:cubicBezTo>
                        <a:pt x="296799" y="3172"/>
                        <a:pt x="310229" y="3648"/>
                        <a:pt x="323755" y="4791"/>
                      </a:cubicBezTo>
                      <a:cubicBezTo>
                        <a:pt x="310229" y="5839"/>
                        <a:pt x="296799" y="6315"/>
                        <a:pt x="283274" y="7077"/>
                      </a:cubicBezTo>
                      <a:lnTo>
                        <a:pt x="242792" y="8411"/>
                      </a:lnTo>
                      <a:cubicBezTo>
                        <a:pt x="215837" y="9268"/>
                        <a:pt x="188881" y="9363"/>
                        <a:pt x="161925" y="9458"/>
                      </a:cubicBezTo>
                      <a:cubicBezTo>
                        <a:pt x="134969" y="9553"/>
                        <a:pt x="107918" y="9458"/>
                        <a:pt x="80963" y="8411"/>
                      </a:cubicBezTo>
                      <a:cubicBezTo>
                        <a:pt x="54007" y="7363"/>
                        <a:pt x="26956" y="6696"/>
                        <a:pt x="0" y="4791"/>
                      </a:cubicBezTo>
                      <a:close/>
                    </a:path>
                  </a:pathLst>
                </a:custGeom>
                <a:solidFill>
                  <a:srgbClr val="263238"/>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5AB1145F-D5EC-590D-E6FD-A608AC53BEF4}"/>
                    </a:ext>
                  </a:extLst>
                </p:cNvPr>
                <p:cNvSpPr/>
                <p:nvPr/>
              </p:nvSpPr>
              <p:spPr>
                <a:xfrm>
                  <a:off x="9217112" y="3245078"/>
                  <a:ext cx="323754" cy="9580"/>
                </a:xfrm>
                <a:custGeom>
                  <a:avLst/>
                  <a:gdLst>
                    <a:gd name="connsiteX0" fmla="*/ 0 w 323754"/>
                    <a:gd name="connsiteY0" fmla="*/ 4790 h 9580"/>
                    <a:gd name="connsiteX1" fmla="*/ 80963 w 323754"/>
                    <a:gd name="connsiteY1" fmla="*/ 1171 h 9580"/>
                    <a:gd name="connsiteX2" fmla="*/ 161925 w 323754"/>
                    <a:gd name="connsiteY2" fmla="*/ 28 h 9580"/>
                    <a:gd name="connsiteX3" fmla="*/ 242792 w 323754"/>
                    <a:gd name="connsiteY3" fmla="*/ 1171 h 9580"/>
                    <a:gd name="connsiteX4" fmla="*/ 283274 w 323754"/>
                    <a:gd name="connsiteY4" fmla="*/ 2504 h 9580"/>
                    <a:gd name="connsiteX5" fmla="*/ 323755 w 323754"/>
                    <a:gd name="connsiteY5" fmla="*/ 4790 h 9580"/>
                    <a:gd name="connsiteX6" fmla="*/ 283274 w 323754"/>
                    <a:gd name="connsiteY6" fmla="*/ 7172 h 9580"/>
                    <a:gd name="connsiteX7" fmla="*/ 242792 w 323754"/>
                    <a:gd name="connsiteY7" fmla="*/ 8505 h 9580"/>
                    <a:gd name="connsiteX8" fmla="*/ 161925 w 323754"/>
                    <a:gd name="connsiteY8" fmla="*/ 9553 h 9580"/>
                    <a:gd name="connsiteX9" fmla="*/ 80963 w 323754"/>
                    <a:gd name="connsiteY9" fmla="*/ 8410 h 9580"/>
                    <a:gd name="connsiteX10" fmla="*/ 0 w 323754"/>
                    <a:gd name="connsiteY10" fmla="*/ 4790 h 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580">
                      <a:moveTo>
                        <a:pt x="0" y="4790"/>
                      </a:moveTo>
                      <a:cubicBezTo>
                        <a:pt x="26956" y="2790"/>
                        <a:pt x="54007" y="1933"/>
                        <a:pt x="80963" y="1171"/>
                      </a:cubicBezTo>
                      <a:cubicBezTo>
                        <a:pt x="107918" y="409"/>
                        <a:pt x="134874" y="123"/>
                        <a:pt x="161925" y="28"/>
                      </a:cubicBezTo>
                      <a:cubicBezTo>
                        <a:pt x="188976" y="-67"/>
                        <a:pt x="215837" y="28"/>
                        <a:pt x="242792" y="1171"/>
                      </a:cubicBezTo>
                      <a:lnTo>
                        <a:pt x="283274" y="2504"/>
                      </a:lnTo>
                      <a:cubicBezTo>
                        <a:pt x="296799" y="3266"/>
                        <a:pt x="310229" y="3743"/>
                        <a:pt x="323755" y="4790"/>
                      </a:cubicBezTo>
                      <a:cubicBezTo>
                        <a:pt x="310229" y="5838"/>
                        <a:pt x="296799" y="6314"/>
                        <a:pt x="283274" y="7172"/>
                      </a:cubicBezTo>
                      <a:lnTo>
                        <a:pt x="242792" y="8505"/>
                      </a:lnTo>
                      <a:cubicBezTo>
                        <a:pt x="215837" y="9362"/>
                        <a:pt x="188881" y="9458"/>
                        <a:pt x="161925" y="9553"/>
                      </a:cubicBezTo>
                      <a:cubicBezTo>
                        <a:pt x="134969" y="9648"/>
                        <a:pt x="107918" y="9553"/>
                        <a:pt x="80963" y="8410"/>
                      </a:cubicBezTo>
                      <a:cubicBezTo>
                        <a:pt x="54007" y="7267"/>
                        <a:pt x="26956" y="7172"/>
                        <a:pt x="0" y="4790"/>
                      </a:cubicBezTo>
                      <a:close/>
                    </a:path>
                  </a:pathLst>
                </a:custGeom>
                <a:solidFill>
                  <a:srgbClr val="C7C7C7"/>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DF304268-1D40-F44E-B323-F78F8E50D1BA}"/>
                    </a:ext>
                  </a:extLst>
                </p:cNvPr>
                <p:cNvSpPr/>
                <p:nvPr/>
              </p:nvSpPr>
              <p:spPr>
                <a:xfrm>
                  <a:off x="9064808" y="5305459"/>
                  <a:ext cx="1352550" cy="65150"/>
                </a:xfrm>
                <a:custGeom>
                  <a:avLst/>
                  <a:gdLst>
                    <a:gd name="connsiteX0" fmla="*/ 0 w 1352550"/>
                    <a:gd name="connsiteY0" fmla="*/ 0 h 65150"/>
                    <a:gd name="connsiteX1" fmla="*/ 1352550 w 1352550"/>
                    <a:gd name="connsiteY1" fmla="*/ 0 h 65150"/>
                    <a:gd name="connsiteX2" fmla="*/ 1352550 w 1352550"/>
                    <a:gd name="connsiteY2" fmla="*/ 65151 h 65150"/>
                    <a:gd name="connsiteX3" fmla="*/ 0 w 1352550"/>
                    <a:gd name="connsiteY3" fmla="*/ 65151 h 65150"/>
                  </a:gdLst>
                  <a:ahLst/>
                  <a:cxnLst>
                    <a:cxn ang="0">
                      <a:pos x="connsiteX0" y="connsiteY0"/>
                    </a:cxn>
                    <a:cxn ang="0">
                      <a:pos x="connsiteX1" y="connsiteY1"/>
                    </a:cxn>
                    <a:cxn ang="0">
                      <a:pos x="connsiteX2" y="connsiteY2"/>
                    </a:cxn>
                    <a:cxn ang="0">
                      <a:pos x="connsiteX3" y="connsiteY3"/>
                    </a:cxn>
                  </a:cxnLst>
                  <a:rect l="l" t="t" r="r" b="b"/>
                  <a:pathLst>
                    <a:path w="1352550" h="65150">
                      <a:moveTo>
                        <a:pt x="0" y="0"/>
                      </a:moveTo>
                      <a:lnTo>
                        <a:pt x="1352550" y="0"/>
                      </a:lnTo>
                      <a:lnTo>
                        <a:pt x="1352550" y="65151"/>
                      </a:lnTo>
                      <a:lnTo>
                        <a:pt x="0" y="65151"/>
                      </a:lnTo>
                      <a:close/>
                    </a:path>
                  </a:pathLst>
                </a:custGeom>
                <a:solidFill>
                  <a:srgbClr val="EBEBEB"/>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5BF48FB-4863-2A0C-5C82-42B8E8FDD668}"/>
                    </a:ext>
                  </a:extLst>
                </p:cNvPr>
                <p:cNvSpPr/>
                <p:nvPr/>
              </p:nvSpPr>
              <p:spPr>
                <a:xfrm>
                  <a:off x="8961744" y="5302017"/>
                  <a:ext cx="72970" cy="72977"/>
                </a:xfrm>
                <a:custGeom>
                  <a:avLst/>
                  <a:gdLst>
                    <a:gd name="connsiteX0" fmla="*/ 55629 w 72970"/>
                    <a:gd name="connsiteY0" fmla="*/ 67545 h 72977"/>
                    <a:gd name="connsiteX1" fmla="*/ 45152 w 72970"/>
                    <a:gd name="connsiteY1" fmla="*/ 71927 h 72977"/>
                    <a:gd name="connsiteX2" fmla="*/ 1051 w 72970"/>
                    <a:gd name="connsiteY2" fmla="*/ 45152 h 72977"/>
                    <a:gd name="connsiteX3" fmla="*/ 27826 w 72970"/>
                    <a:gd name="connsiteY3" fmla="*/ 1051 h 72977"/>
                    <a:gd name="connsiteX4" fmla="*/ 71927 w 72970"/>
                    <a:gd name="connsiteY4" fmla="*/ 27826 h 72977"/>
                    <a:gd name="connsiteX5" fmla="*/ 55629 w 72970"/>
                    <a:gd name="connsiteY5" fmla="*/ 67545 h 7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70" h="72977">
                      <a:moveTo>
                        <a:pt x="55629" y="67545"/>
                      </a:moveTo>
                      <a:cubicBezTo>
                        <a:pt x="52401" y="69565"/>
                        <a:pt x="48857" y="71041"/>
                        <a:pt x="45152" y="71927"/>
                      </a:cubicBezTo>
                      <a:cubicBezTo>
                        <a:pt x="25578" y="76708"/>
                        <a:pt x="5833" y="64726"/>
                        <a:pt x="1051" y="45152"/>
                      </a:cubicBezTo>
                      <a:cubicBezTo>
                        <a:pt x="-3730" y="25578"/>
                        <a:pt x="8252" y="5842"/>
                        <a:pt x="27826" y="1051"/>
                      </a:cubicBezTo>
                      <a:cubicBezTo>
                        <a:pt x="47390" y="-3730"/>
                        <a:pt x="67136" y="8252"/>
                        <a:pt x="71927" y="27826"/>
                      </a:cubicBezTo>
                      <a:cubicBezTo>
                        <a:pt x="75680" y="43199"/>
                        <a:pt x="69098" y="59239"/>
                        <a:pt x="55629" y="67545"/>
                      </a:cubicBezTo>
                      <a:close/>
                    </a:path>
                  </a:pathLst>
                </a:custGeom>
                <a:solidFill>
                  <a:srgbClr val="DBDBDB"/>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C5A06916-1E32-217D-2DD4-9266F0DBB6AA}"/>
                    </a:ext>
                  </a:extLst>
                </p:cNvPr>
                <p:cNvSpPr/>
                <p:nvPr/>
              </p:nvSpPr>
              <p:spPr>
                <a:xfrm>
                  <a:off x="8987084" y="5323270"/>
                  <a:ext cx="22288" cy="22288"/>
                </a:xfrm>
                <a:custGeom>
                  <a:avLst/>
                  <a:gdLst>
                    <a:gd name="connsiteX0" fmla="*/ 22288 w 22288"/>
                    <a:gd name="connsiteY0" fmla="*/ 11144 h 22288"/>
                    <a:gd name="connsiteX1" fmla="*/ 11144 w 22288"/>
                    <a:gd name="connsiteY1" fmla="*/ 22288 h 22288"/>
                    <a:gd name="connsiteX2" fmla="*/ 0 w 22288"/>
                    <a:gd name="connsiteY2" fmla="*/ 11144 h 22288"/>
                    <a:gd name="connsiteX3" fmla="*/ 11144 w 22288"/>
                    <a:gd name="connsiteY3" fmla="*/ 0 h 22288"/>
                    <a:gd name="connsiteX4" fmla="*/ 22288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22288" y="11144"/>
                      </a:moveTo>
                      <a:cubicBezTo>
                        <a:pt x="22288" y="17297"/>
                        <a:pt x="17297" y="22288"/>
                        <a:pt x="11144" y="22288"/>
                      </a:cubicBezTo>
                      <a:cubicBezTo>
                        <a:pt x="4991" y="22288"/>
                        <a:pt x="0" y="17297"/>
                        <a:pt x="0" y="11144"/>
                      </a:cubicBezTo>
                      <a:cubicBezTo>
                        <a:pt x="0" y="4991"/>
                        <a:pt x="4991" y="0"/>
                        <a:pt x="11144" y="0"/>
                      </a:cubicBezTo>
                      <a:cubicBezTo>
                        <a:pt x="17297" y="0"/>
                        <a:pt x="22288" y="4991"/>
                        <a:pt x="22288" y="11144"/>
                      </a:cubicBezTo>
                      <a:close/>
                    </a:path>
                  </a:pathLst>
                </a:custGeom>
                <a:solidFill>
                  <a:srgbClr val="FFFFFF"/>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BD350158-1356-348B-8DE7-6C43ED9349D4}"/>
                    </a:ext>
                  </a:extLst>
                </p:cNvPr>
                <p:cNvSpPr/>
                <p:nvPr/>
              </p:nvSpPr>
              <p:spPr>
                <a:xfrm>
                  <a:off x="8979083" y="5345940"/>
                  <a:ext cx="38290" cy="29050"/>
                </a:xfrm>
                <a:custGeom>
                  <a:avLst/>
                  <a:gdLst>
                    <a:gd name="connsiteX0" fmla="*/ 38290 w 38290"/>
                    <a:gd name="connsiteY0" fmla="*/ 19050 h 29050"/>
                    <a:gd name="connsiteX1" fmla="*/ 38290 w 38290"/>
                    <a:gd name="connsiteY1" fmla="*/ 23622 h 29050"/>
                    <a:gd name="connsiteX2" fmla="*/ 27813 w 38290"/>
                    <a:gd name="connsiteY2" fmla="*/ 28004 h 29050"/>
                    <a:gd name="connsiteX3" fmla="*/ 0 w 38290"/>
                    <a:gd name="connsiteY3" fmla="*/ 23622 h 29050"/>
                    <a:gd name="connsiteX4" fmla="*/ 0 w 38290"/>
                    <a:gd name="connsiteY4" fmla="*/ 19050 h 29050"/>
                    <a:gd name="connsiteX5" fmla="*/ 19050 w 38290"/>
                    <a:gd name="connsiteY5" fmla="*/ 0 h 29050"/>
                    <a:gd name="connsiteX6" fmla="*/ 38100 w 38290"/>
                    <a:gd name="connsiteY6" fmla="*/ 19050 h 2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90" h="29050">
                      <a:moveTo>
                        <a:pt x="38290" y="19050"/>
                      </a:moveTo>
                      <a:lnTo>
                        <a:pt x="38290" y="23622"/>
                      </a:lnTo>
                      <a:cubicBezTo>
                        <a:pt x="35062" y="25641"/>
                        <a:pt x="31518" y="27118"/>
                        <a:pt x="27813" y="28004"/>
                      </a:cubicBezTo>
                      <a:cubicBezTo>
                        <a:pt x="18326" y="30328"/>
                        <a:pt x="8315" y="28747"/>
                        <a:pt x="0" y="23622"/>
                      </a:cubicBezTo>
                      <a:lnTo>
                        <a:pt x="0" y="19050"/>
                      </a:lnTo>
                      <a:cubicBezTo>
                        <a:pt x="0" y="8525"/>
                        <a:pt x="8525" y="0"/>
                        <a:pt x="19050" y="0"/>
                      </a:cubicBezTo>
                      <a:cubicBezTo>
                        <a:pt x="29575" y="0"/>
                        <a:pt x="38100" y="8525"/>
                        <a:pt x="38100" y="19050"/>
                      </a:cubicBezTo>
                      <a:close/>
                    </a:path>
                  </a:pathLst>
                </a:custGeom>
                <a:solidFill>
                  <a:srgbClr val="FFFFFF"/>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D0C2340F-01B1-38B4-3DBF-904CDE631C9D}"/>
                    </a:ext>
                  </a:extLst>
                </p:cNvPr>
                <p:cNvSpPr/>
                <p:nvPr/>
              </p:nvSpPr>
              <p:spPr>
                <a:xfrm>
                  <a:off x="9100871" y="5325268"/>
                  <a:ext cx="20396" cy="25719"/>
                </a:xfrm>
                <a:custGeom>
                  <a:avLst/>
                  <a:gdLst>
                    <a:gd name="connsiteX0" fmla="*/ 15657 w 20396"/>
                    <a:gd name="connsiteY0" fmla="*/ 18957 h 25719"/>
                    <a:gd name="connsiteX1" fmla="*/ 3846 w 20396"/>
                    <a:gd name="connsiteY1" fmla="*/ 18957 h 25719"/>
                    <a:gd name="connsiteX2" fmla="*/ 1465 w 20396"/>
                    <a:gd name="connsiteY2" fmla="*/ 25148 h 25719"/>
                    <a:gd name="connsiteX3" fmla="*/ 607 w 20396"/>
                    <a:gd name="connsiteY3" fmla="*/ 25720 h 25719"/>
                    <a:gd name="connsiteX4" fmla="*/ 607 w 20396"/>
                    <a:gd name="connsiteY4" fmla="*/ 25720 h 25719"/>
                    <a:gd name="connsiteX5" fmla="*/ 36 w 20396"/>
                    <a:gd name="connsiteY5" fmla="*/ 24577 h 25719"/>
                    <a:gd name="connsiteX6" fmla="*/ 9561 w 20396"/>
                    <a:gd name="connsiteY6" fmla="*/ 574 h 25719"/>
                    <a:gd name="connsiteX7" fmla="*/ 10418 w 20396"/>
                    <a:gd name="connsiteY7" fmla="*/ 2 h 25719"/>
                    <a:gd name="connsiteX8" fmla="*/ 11371 w 20396"/>
                    <a:gd name="connsiteY8" fmla="*/ 574 h 25719"/>
                    <a:gd name="connsiteX9" fmla="*/ 20324 w 20396"/>
                    <a:gd name="connsiteY9" fmla="*/ 24577 h 25719"/>
                    <a:gd name="connsiteX10" fmla="*/ 19886 w 20396"/>
                    <a:gd name="connsiteY10" fmla="*/ 25710 h 25719"/>
                    <a:gd name="connsiteX11" fmla="*/ 19848 w 20396"/>
                    <a:gd name="connsiteY11" fmla="*/ 25720 h 25719"/>
                    <a:gd name="connsiteX12" fmla="*/ 19848 w 20396"/>
                    <a:gd name="connsiteY12" fmla="*/ 25720 h 25719"/>
                    <a:gd name="connsiteX13" fmla="*/ 18991 w 20396"/>
                    <a:gd name="connsiteY13" fmla="*/ 25148 h 25719"/>
                    <a:gd name="connsiteX14" fmla="*/ 4418 w 20396"/>
                    <a:gd name="connsiteY14" fmla="*/ 17147 h 25719"/>
                    <a:gd name="connsiteX15" fmla="*/ 14990 w 20396"/>
                    <a:gd name="connsiteY15" fmla="*/ 17147 h 25719"/>
                    <a:gd name="connsiteX16" fmla="*/ 9751 w 20396"/>
                    <a:gd name="connsiteY16" fmla="*/ 3241 h 2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96" h="25719">
                      <a:moveTo>
                        <a:pt x="15657" y="18957"/>
                      </a:moveTo>
                      <a:lnTo>
                        <a:pt x="3846" y="18957"/>
                      </a:lnTo>
                      <a:lnTo>
                        <a:pt x="1465" y="25148"/>
                      </a:lnTo>
                      <a:cubicBezTo>
                        <a:pt x="1312" y="25491"/>
                        <a:pt x="979" y="25710"/>
                        <a:pt x="607" y="25720"/>
                      </a:cubicBezTo>
                      <a:lnTo>
                        <a:pt x="607" y="25720"/>
                      </a:lnTo>
                      <a:cubicBezTo>
                        <a:pt x="150" y="25539"/>
                        <a:pt x="-97" y="25044"/>
                        <a:pt x="36" y="24577"/>
                      </a:cubicBezTo>
                      <a:lnTo>
                        <a:pt x="9561" y="574"/>
                      </a:lnTo>
                      <a:cubicBezTo>
                        <a:pt x="9713" y="231"/>
                        <a:pt x="10047" y="12"/>
                        <a:pt x="10418" y="2"/>
                      </a:cubicBezTo>
                      <a:cubicBezTo>
                        <a:pt x="10828" y="-26"/>
                        <a:pt x="11209" y="202"/>
                        <a:pt x="11371" y="574"/>
                      </a:cubicBezTo>
                      <a:lnTo>
                        <a:pt x="20324" y="24577"/>
                      </a:lnTo>
                      <a:cubicBezTo>
                        <a:pt x="20515" y="25015"/>
                        <a:pt x="20315" y="25520"/>
                        <a:pt x="19886" y="25710"/>
                      </a:cubicBezTo>
                      <a:cubicBezTo>
                        <a:pt x="19867" y="25710"/>
                        <a:pt x="19858" y="25720"/>
                        <a:pt x="19848" y="25720"/>
                      </a:cubicBezTo>
                      <a:lnTo>
                        <a:pt x="19848" y="25720"/>
                      </a:lnTo>
                      <a:cubicBezTo>
                        <a:pt x="19476" y="25710"/>
                        <a:pt x="19143" y="25491"/>
                        <a:pt x="18991" y="25148"/>
                      </a:cubicBezTo>
                      <a:close/>
                      <a:moveTo>
                        <a:pt x="4418" y="17147"/>
                      </a:moveTo>
                      <a:lnTo>
                        <a:pt x="14990" y="17147"/>
                      </a:lnTo>
                      <a:lnTo>
                        <a:pt x="9751" y="3241"/>
                      </a:lnTo>
                      <a:close/>
                    </a:path>
                  </a:pathLst>
                </a:custGeom>
                <a:solidFill>
                  <a:srgbClr val="A6A6A6"/>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64BE6E1C-E412-0E86-7345-58667F90591C}"/>
                    </a:ext>
                  </a:extLst>
                </p:cNvPr>
                <p:cNvSpPr/>
                <p:nvPr/>
              </p:nvSpPr>
              <p:spPr>
                <a:xfrm>
                  <a:off x="9124914" y="5325461"/>
                  <a:ext cx="16283" cy="25908"/>
                </a:xfrm>
                <a:custGeom>
                  <a:avLst/>
                  <a:gdLst>
                    <a:gd name="connsiteX0" fmla="*/ 14474 w 16283"/>
                    <a:gd name="connsiteY0" fmla="*/ 22003 h 25908"/>
                    <a:gd name="connsiteX1" fmla="*/ 7521 w 16283"/>
                    <a:gd name="connsiteY1" fmla="*/ 25527 h 25908"/>
                    <a:gd name="connsiteX2" fmla="*/ 1253 w 16283"/>
                    <a:gd name="connsiteY2" fmla="*/ 13602 h 25908"/>
                    <a:gd name="connsiteX3" fmla="*/ 7521 w 16283"/>
                    <a:gd name="connsiteY3" fmla="*/ 7334 h 25908"/>
                    <a:gd name="connsiteX4" fmla="*/ 14474 w 16283"/>
                    <a:gd name="connsiteY4" fmla="*/ 10954 h 25908"/>
                    <a:gd name="connsiteX5" fmla="*/ 14474 w 16283"/>
                    <a:gd name="connsiteY5" fmla="*/ 857 h 25908"/>
                    <a:gd name="connsiteX6" fmla="*/ 15426 w 16283"/>
                    <a:gd name="connsiteY6" fmla="*/ 0 h 25908"/>
                    <a:gd name="connsiteX7" fmla="*/ 16284 w 16283"/>
                    <a:gd name="connsiteY7" fmla="*/ 857 h 25908"/>
                    <a:gd name="connsiteX8" fmla="*/ 16284 w 16283"/>
                    <a:gd name="connsiteY8" fmla="*/ 24955 h 25908"/>
                    <a:gd name="connsiteX9" fmla="*/ 15426 w 16283"/>
                    <a:gd name="connsiteY9" fmla="*/ 25908 h 25908"/>
                    <a:gd name="connsiteX10" fmla="*/ 14474 w 16283"/>
                    <a:gd name="connsiteY10" fmla="*/ 24955 h 25908"/>
                    <a:gd name="connsiteX11" fmla="*/ 14474 w 16283"/>
                    <a:gd name="connsiteY11" fmla="*/ 16764 h 25908"/>
                    <a:gd name="connsiteX12" fmla="*/ 14474 w 16283"/>
                    <a:gd name="connsiteY12" fmla="*/ 16192 h 25908"/>
                    <a:gd name="connsiteX13" fmla="*/ 6959 w 16283"/>
                    <a:gd name="connsiteY13" fmla="*/ 9249 h 25908"/>
                    <a:gd name="connsiteX14" fmla="*/ 5 w 16283"/>
                    <a:gd name="connsiteY14" fmla="*/ 16764 h 25908"/>
                    <a:gd name="connsiteX15" fmla="*/ 7530 w 16283"/>
                    <a:gd name="connsiteY15" fmla="*/ 23708 h 25908"/>
                    <a:gd name="connsiteX16" fmla="*/ 14474 w 16283"/>
                    <a:gd name="connsiteY16" fmla="*/ 16764 h 2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83" h="25908">
                      <a:moveTo>
                        <a:pt x="14474" y="22003"/>
                      </a:moveTo>
                      <a:cubicBezTo>
                        <a:pt x="12845" y="24212"/>
                        <a:pt x="10264" y="25517"/>
                        <a:pt x="7521" y="25527"/>
                      </a:cubicBezTo>
                      <a:cubicBezTo>
                        <a:pt x="2501" y="23965"/>
                        <a:pt x="-309" y="18631"/>
                        <a:pt x="1253" y="13602"/>
                      </a:cubicBezTo>
                      <a:cubicBezTo>
                        <a:pt x="2177" y="10611"/>
                        <a:pt x="4530" y="8268"/>
                        <a:pt x="7521" y="7334"/>
                      </a:cubicBezTo>
                      <a:cubicBezTo>
                        <a:pt x="10292" y="7334"/>
                        <a:pt x="12883" y="8687"/>
                        <a:pt x="14474" y="10954"/>
                      </a:cubicBezTo>
                      <a:lnTo>
                        <a:pt x="14474" y="857"/>
                      </a:lnTo>
                      <a:cubicBezTo>
                        <a:pt x="14521" y="371"/>
                        <a:pt x="14931" y="0"/>
                        <a:pt x="15426" y="0"/>
                      </a:cubicBezTo>
                      <a:cubicBezTo>
                        <a:pt x="15903" y="0"/>
                        <a:pt x="16284" y="381"/>
                        <a:pt x="16284" y="857"/>
                      </a:cubicBezTo>
                      <a:lnTo>
                        <a:pt x="16284" y="24955"/>
                      </a:lnTo>
                      <a:cubicBezTo>
                        <a:pt x="16284" y="25451"/>
                        <a:pt x="15912" y="25860"/>
                        <a:pt x="15426" y="25908"/>
                      </a:cubicBezTo>
                      <a:cubicBezTo>
                        <a:pt x="14922" y="25860"/>
                        <a:pt x="14521" y="25460"/>
                        <a:pt x="14474" y="24955"/>
                      </a:cubicBezTo>
                      <a:close/>
                      <a:moveTo>
                        <a:pt x="14474" y="16764"/>
                      </a:moveTo>
                      <a:lnTo>
                        <a:pt x="14474" y="16192"/>
                      </a:lnTo>
                      <a:cubicBezTo>
                        <a:pt x="14312" y="12202"/>
                        <a:pt x="10950" y="9087"/>
                        <a:pt x="6959" y="9249"/>
                      </a:cubicBezTo>
                      <a:cubicBezTo>
                        <a:pt x="2958" y="9401"/>
                        <a:pt x="-147" y="12773"/>
                        <a:pt x="5" y="16764"/>
                      </a:cubicBezTo>
                      <a:cubicBezTo>
                        <a:pt x="167" y="20755"/>
                        <a:pt x="3530" y="23869"/>
                        <a:pt x="7530" y="23708"/>
                      </a:cubicBezTo>
                      <a:cubicBezTo>
                        <a:pt x="11302" y="23565"/>
                        <a:pt x="14322" y="20536"/>
                        <a:pt x="14474" y="16764"/>
                      </a:cubicBezTo>
                      <a:close/>
                    </a:path>
                  </a:pathLst>
                </a:custGeom>
                <a:solidFill>
                  <a:srgbClr val="A6A6A6"/>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C8E5EC2A-F71C-E083-F8A7-98EE38532243}"/>
                    </a:ext>
                  </a:extLst>
                </p:cNvPr>
                <p:cNvSpPr/>
                <p:nvPr/>
              </p:nvSpPr>
              <p:spPr>
                <a:xfrm>
                  <a:off x="9149394" y="5325452"/>
                  <a:ext cx="16283" cy="25917"/>
                </a:xfrm>
                <a:custGeom>
                  <a:avLst/>
                  <a:gdLst>
                    <a:gd name="connsiteX0" fmla="*/ 14474 w 16283"/>
                    <a:gd name="connsiteY0" fmla="*/ 22012 h 25917"/>
                    <a:gd name="connsiteX1" fmla="*/ 7521 w 16283"/>
                    <a:gd name="connsiteY1" fmla="*/ 25537 h 25917"/>
                    <a:gd name="connsiteX2" fmla="*/ 1253 w 16283"/>
                    <a:gd name="connsiteY2" fmla="*/ 13611 h 25917"/>
                    <a:gd name="connsiteX3" fmla="*/ 7521 w 16283"/>
                    <a:gd name="connsiteY3" fmla="*/ 7344 h 25917"/>
                    <a:gd name="connsiteX4" fmla="*/ 14474 w 16283"/>
                    <a:gd name="connsiteY4" fmla="*/ 10963 h 25917"/>
                    <a:gd name="connsiteX5" fmla="*/ 14474 w 16283"/>
                    <a:gd name="connsiteY5" fmla="*/ 867 h 25917"/>
                    <a:gd name="connsiteX6" fmla="*/ 15322 w 16283"/>
                    <a:gd name="connsiteY6" fmla="*/ 0 h 25917"/>
                    <a:gd name="connsiteX7" fmla="*/ 15426 w 16283"/>
                    <a:gd name="connsiteY7" fmla="*/ 10 h 25917"/>
                    <a:gd name="connsiteX8" fmla="*/ 16284 w 16283"/>
                    <a:gd name="connsiteY8" fmla="*/ 867 h 25917"/>
                    <a:gd name="connsiteX9" fmla="*/ 16284 w 16283"/>
                    <a:gd name="connsiteY9" fmla="*/ 24965 h 25917"/>
                    <a:gd name="connsiteX10" fmla="*/ 15426 w 16283"/>
                    <a:gd name="connsiteY10" fmla="*/ 25918 h 25917"/>
                    <a:gd name="connsiteX11" fmla="*/ 14474 w 16283"/>
                    <a:gd name="connsiteY11" fmla="*/ 24965 h 25917"/>
                    <a:gd name="connsiteX12" fmla="*/ 14474 w 16283"/>
                    <a:gd name="connsiteY12" fmla="*/ 16774 h 25917"/>
                    <a:gd name="connsiteX13" fmla="*/ 14474 w 16283"/>
                    <a:gd name="connsiteY13" fmla="*/ 16202 h 25917"/>
                    <a:gd name="connsiteX14" fmla="*/ 6959 w 16283"/>
                    <a:gd name="connsiteY14" fmla="*/ 9258 h 25917"/>
                    <a:gd name="connsiteX15" fmla="*/ 5 w 16283"/>
                    <a:gd name="connsiteY15" fmla="*/ 16774 h 25917"/>
                    <a:gd name="connsiteX16" fmla="*/ 7530 w 16283"/>
                    <a:gd name="connsiteY16" fmla="*/ 23717 h 25917"/>
                    <a:gd name="connsiteX17" fmla="*/ 14474 w 16283"/>
                    <a:gd name="connsiteY17" fmla="*/ 16774 h 2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83" h="25917">
                      <a:moveTo>
                        <a:pt x="14474" y="22012"/>
                      </a:moveTo>
                      <a:cubicBezTo>
                        <a:pt x="12836" y="24212"/>
                        <a:pt x="10264" y="25518"/>
                        <a:pt x="7521" y="25537"/>
                      </a:cubicBezTo>
                      <a:cubicBezTo>
                        <a:pt x="2501" y="23974"/>
                        <a:pt x="-309" y="18640"/>
                        <a:pt x="1253" y="13611"/>
                      </a:cubicBezTo>
                      <a:cubicBezTo>
                        <a:pt x="2177" y="10620"/>
                        <a:pt x="4530" y="8277"/>
                        <a:pt x="7521" y="7344"/>
                      </a:cubicBezTo>
                      <a:cubicBezTo>
                        <a:pt x="10283" y="7353"/>
                        <a:pt x="12874" y="8706"/>
                        <a:pt x="14474" y="10963"/>
                      </a:cubicBezTo>
                      <a:lnTo>
                        <a:pt x="14474" y="867"/>
                      </a:lnTo>
                      <a:cubicBezTo>
                        <a:pt x="14474" y="391"/>
                        <a:pt x="14855" y="10"/>
                        <a:pt x="15322" y="0"/>
                      </a:cubicBezTo>
                      <a:cubicBezTo>
                        <a:pt x="15360" y="0"/>
                        <a:pt x="15388" y="10"/>
                        <a:pt x="15426" y="10"/>
                      </a:cubicBezTo>
                      <a:cubicBezTo>
                        <a:pt x="15903" y="10"/>
                        <a:pt x="16284" y="391"/>
                        <a:pt x="16284" y="867"/>
                      </a:cubicBezTo>
                      <a:lnTo>
                        <a:pt x="16284" y="24965"/>
                      </a:lnTo>
                      <a:cubicBezTo>
                        <a:pt x="16284" y="25460"/>
                        <a:pt x="15912" y="25870"/>
                        <a:pt x="15426" y="25918"/>
                      </a:cubicBezTo>
                      <a:cubicBezTo>
                        <a:pt x="14902" y="25918"/>
                        <a:pt x="14474" y="25489"/>
                        <a:pt x="14474" y="24965"/>
                      </a:cubicBezTo>
                      <a:close/>
                      <a:moveTo>
                        <a:pt x="14474" y="16774"/>
                      </a:moveTo>
                      <a:lnTo>
                        <a:pt x="14474" y="16202"/>
                      </a:lnTo>
                      <a:cubicBezTo>
                        <a:pt x="14312" y="12211"/>
                        <a:pt x="10950" y="9097"/>
                        <a:pt x="6959" y="9258"/>
                      </a:cubicBezTo>
                      <a:cubicBezTo>
                        <a:pt x="2958" y="9411"/>
                        <a:pt x="-147" y="12783"/>
                        <a:pt x="5" y="16774"/>
                      </a:cubicBezTo>
                      <a:cubicBezTo>
                        <a:pt x="167" y="20764"/>
                        <a:pt x="3530" y="23879"/>
                        <a:pt x="7530" y="23717"/>
                      </a:cubicBezTo>
                      <a:cubicBezTo>
                        <a:pt x="11302" y="23574"/>
                        <a:pt x="14322" y="20546"/>
                        <a:pt x="14474" y="16774"/>
                      </a:cubicBezTo>
                      <a:close/>
                    </a:path>
                  </a:pathLst>
                </a:custGeom>
                <a:solidFill>
                  <a:srgbClr val="A6A6A6"/>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ED600070-4D51-2324-7EDC-6D15E9D08412}"/>
                    </a:ext>
                  </a:extLst>
                </p:cNvPr>
                <p:cNvSpPr/>
                <p:nvPr/>
              </p:nvSpPr>
              <p:spPr>
                <a:xfrm>
                  <a:off x="9183676" y="5332795"/>
                  <a:ext cx="16491" cy="18192"/>
                </a:xfrm>
                <a:custGeom>
                  <a:avLst/>
                  <a:gdLst>
                    <a:gd name="connsiteX0" fmla="*/ 16482 w 16491"/>
                    <a:gd name="connsiteY0" fmla="*/ 953 h 18192"/>
                    <a:gd name="connsiteX1" fmla="*/ 16482 w 16491"/>
                    <a:gd name="connsiteY1" fmla="*/ 17240 h 18192"/>
                    <a:gd name="connsiteX2" fmla="*/ 15624 w 16491"/>
                    <a:gd name="connsiteY2" fmla="*/ 18193 h 18192"/>
                    <a:gd name="connsiteX3" fmla="*/ 14672 w 16491"/>
                    <a:gd name="connsiteY3" fmla="*/ 17240 h 18192"/>
                    <a:gd name="connsiteX4" fmla="*/ 14672 w 16491"/>
                    <a:gd name="connsiteY4" fmla="*/ 14573 h 18192"/>
                    <a:gd name="connsiteX5" fmla="*/ 7909 w 16491"/>
                    <a:gd name="connsiteY5" fmla="*/ 18193 h 18192"/>
                    <a:gd name="connsiteX6" fmla="*/ 1642 w 16491"/>
                    <a:gd name="connsiteY6" fmla="*/ 6268 h 18192"/>
                    <a:gd name="connsiteX7" fmla="*/ 7909 w 16491"/>
                    <a:gd name="connsiteY7" fmla="*/ 0 h 18192"/>
                    <a:gd name="connsiteX8" fmla="*/ 14672 w 16491"/>
                    <a:gd name="connsiteY8" fmla="*/ 3620 h 18192"/>
                    <a:gd name="connsiteX9" fmla="*/ 14672 w 16491"/>
                    <a:gd name="connsiteY9" fmla="*/ 953 h 18192"/>
                    <a:gd name="connsiteX10" fmla="*/ 15624 w 16491"/>
                    <a:gd name="connsiteY10" fmla="*/ 0 h 18192"/>
                    <a:gd name="connsiteX11" fmla="*/ 16491 w 16491"/>
                    <a:gd name="connsiteY11" fmla="*/ 848 h 18192"/>
                    <a:gd name="connsiteX12" fmla="*/ 16482 w 16491"/>
                    <a:gd name="connsiteY12" fmla="*/ 953 h 18192"/>
                    <a:gd name="connsiteX13" fmla="*/ 14672 w 16491"/>
                    <a:gd name="connsiteY13" fmla="*/ 9049 h 18192"/>
                    <a:gd name="connsiteX14" fmla="*/ 7909 w 16491"/>
                    <a:gd name="connsiteY14" fmla="*/ 1810 h 18192"/>
                    <a:gd name="connsiteX15" fmla="*/ 22 w 16491"/>
                    <a:gd name="connsiteY15" fmla="*/ 8554 h 18192"/>
                    <a:gd name="connsiteX16" fmla="*/ 6766 w 16491"/>
                    <a:gd name="connsiteY16" fmla="*/ 16431 h 18192"/>
                    <a:gd name="connsiteX17" fmla="*/ 14653 w 16491"/>
                    <a:gd name="connsiteY17" fmla="*/ 9697 h 18192"/>
                    <a:gd name="connsiteX18" fmla="*/ 14672 w 16491"/>
                    <a:gd name="connsiteY18" fmla="*/ 9049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91" h="18192">
                      <a:moveTo>
                        <a:pt x="16482" y="953"/>
                      </a:moveTo>
                      <a:lnTo>
                        <a:pt x="16482" y="17240"/>
                      </a:lnTo>
                      <a:cubicBezTo>
                        <a:pt x="16482" y="17736"/>
                        <a:pt x="16110" y="18145"/>
                        <a:pt x="15624" y="18193"/>
                      </a:cubicBezTo>
                      <a:cubicBezTo>
                        <a:pt x="15120" y="18145"/>
                        <a:pt x="14720" y="17745"/>
                        <a:pt x="14672" y="17240"/>
                      </a:cubicBezTo>
                      <a:lnTo>
                        <a:pt x="14672" y="14573"/>
                      </a:lnTo>
                      <a:cubicBezTo>
                        <a:pt x="13148" y="16812"/>
                        <a:pt x="10624" y="18164"/>
                        <a:pt x="7909" y="18193"/>
                      </a:cubicBezTo>
                      <a:cubicBezTo>
                        <a:pt x="2889" y="16631"/>
                        <a:pt x="80" y="11297"/>
                        <a:pt x="1642" y="6268"/>
                      </a:cubicBezTo>
                      <a:cubicBezTo>
                        <a:pt x="2566" y="3277"/>
                        <a:pt x="4918" y="934"/>
                        <a:pt x="7909" y="0"/>
                      </a:cubicBezTo>
                      <a:cubicBezTo>
                        <a:pt x="10624" y="29"/>
                        <a:pt x="13148" y="1381"/>
                        <a:pt x="14672" y="3620"/>
                      </a:cubicBezTo>
                      <a:lnTo>
                        <a:pt x="14672" y="953"/>
                      </a:lnTo>
                      <a:cubicBezTo>
                        <a:pt x="14672" y="429"/>
                        <a:pt x="15101" y="0"/>
                        <a:pt x="15624" y="0"/>
                      </a:cubicBezTo>
                      <a:cubicBezTo>
                        <a:pt x="16101" y="0"/>
                        <a:pt x="16482" y="381"/>
                        <a:pt x="16491" y="848"/>
                      </a:cubicBezTo>
                      <a:cubicBezTo>
                        <a:pt x="16491" y="886"/>
                        <a:pt x="16482" y="914"/>
                        <a:pt x="16482" y="953"/>
                      </a:cubicBezTo>
                      <a:close/>
                      <a:moveTo>
                        <a:pt x="14672" y="9049"/>
                      </a:moveTo>
                      <a:cubicBezTo>
                        <a:pt x="14777" y="5191"/>
                        <a:pt x="11767" y="1962"/>
                        <a:pt x="7909" y="1810"/>
                      </a:cubicBezTo>
                      <a:cubicBezTo>
                        <a:pt x="3871" y="1496"/>
                        <a:pt x="337" y="4515"/>
                        <a:pt x="22" y="8554"/>
                      </a:cubicBezTo>
                      <a:cubicBezTo>
                        <a:pt x="-292" y="12592"/>
                        <a:pt x="2728" y="16116"/>
                        <a:pt x="6766" y="16431"/>
                      </a:cubicBezTo>
                      <a:cubicBezTo>
                        <a:pt x="10805" y="16745"/>
                        <a:pt x="14339" y="13735"/>
                        <a:pt x="14653" y="9697"/>
                      </a:cubicBezTo>
                      <a:cubicBezTo>
                        <a:pt x="14662" y="9477"/>
                        <a:pt x="14672" y="9268"/>
                        <a:pt x="14672" y="9049"/>
                      </a:cubicBezTo>
                      <a:close/>
                    </a:path>
                  </a:pathLst>
                </a:custGeom>
                <a:solidFill>
                  <a:srgbClr val="A6A6A6"/>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04D647FB-214B-F07E-6055-0B323BDF780F}"/>
                    </a:ext>
                  </a:extLst>
                </p:cNvPr>
                <p:cNvSpPr/>
                <p:nvPr/>
              </p:nvSpPr>
              <p:spPr>
                <a:xfrm>
                  <a:off x="9217684" y="5332795"/>
                  <a:ext cx="15655" cy="17812"/>
                </a:xfrm>
                <a:custGeom>
                  <a:avLst/>
                  <a:gdLst>
                    <a:gd name="connsiteX0" fmla="*/ 0 w 15655"/>
                    <a:gd name="connsiteY0" fmla="*/ 9049 h 17812"/>
                    <a:gd name="connsiteX1" fmla="*/ 9525 w 15655"/>
                    <a:gd name="connsiteY1" fmla="*/ 0 h 17812"/>
                    <a:gd name="connsiteX2" fmla="*/ 15335 w 15655"/>
                    <a:gd name="connsiteY2" fmla="*/ 2000 h 17812"/>
                    <a:gd name="connsiteX3" fmla="*/ 15364 w 15655"/>
                    <a:gd name="connsiteY3" fmla="*/ 3210 h 17812"/>
                    <a:gd name="connsiteX4" fmla="*/ 15335 w 15655"/>
                    <a:gd name="connsiteY4" fmla="*/ 3238 h 17812"/>
                    <a:gd name="connsiteX5" fmla="*/ 14126 w 15655"/>
                    <a:gd name="connsiteY5" fmla="*/ 3267 h 17812"/>
                    <a:gd name="connsiteX6" fmla="*/ 14097 w 15655"/>
                    <a:gd name="connsiteY6" fmla="*/ 3238 h 17812"/>
                    <a:gd name="connsiteX7" fmla="*/ 9430 w 15655"/>
                    <a:gd name="connsiteY7" fmla="*/ 1619 h 17812"/>
                    <a:gd name="connsiteX8" fmla="*/ 1305 w 15655"/>
                    <a:gd name="connsiteY8" fmla="*/ 8068 h 17812"/>
                    <a:gd name="connsiteX9" fmla="*/ 7763 w 15655"/>
                    <a:gd name="connsiteY9" fmla="*/ 16193 h 17812"/>
                    <a:gd name="connsiteX10" fmla="*/ 9430 w 15655"/>
                    <a:gd name="connsiteY10" fmla="*/ 16193 h 17812"/>
                    <a:gd name="connsiteX11" fmla="*/ 14097 w 15655"/>
                    <a:gd name="connsiteY11" fmla="*/ 14573 h 17812"/>
                    <a:gd name="connsiteX12" fmla="*/ 15307 w 15655"/>
                    <a:gd name="connsiteY12" fmla="*/ 14545 h 17812"/>
                    <a:gd name="connsiteX13" fmla="*/ 15335 w 15655"/>
                    <a:gd name="connsiteY13" fmla="*/ 14573 h 17812"/>
                    <a:gd name="connsiteX14" fmla="*/ 15459 w 15655"/>
                    <a:gd name="connsiteY14" fmla="*/ 15783 h 17812"/>
                    <a:gd name="connsiteX15" fmla="*/ 15335 w 15655"/>
                    <a:gd name="connsiteY15" fmla="*/ 15907 h 17812"/>
                    <a:gd name="connsiteX16" fmla="*/ 9620 w 15655"/>
                    <a:gd name="connsiteY16" fmla="*/ 17812 h 17812"/>
                    <a:gd name="connsiteX17" fmla="*/ 0 w 15655"/>
                    <a:gd name="connsiteY17" fmla="*/ 9049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55" h="17812">
                      <a:moveTo>
                        <a:pt x="0" y="9049"/>
                      </a:moveTo>
                      <a:cubicBezTo>
                        <a:pt x="257" y="3972"/>
                        <a:pt x="4448" y="-10"/>
                        <a:pt x="9525" y="0"/>
                      </a:cubicBezTo>
                      <a:cubicBezTo>
                        <a:pt x="11630" y="10"/>
                        <a:pt x="13668" y="715"/>
                        <a:pt x="15335" y="2000"/>
                      </a:cubicBezTo>
                      <a:cubicBezTo>
                        <a:pt x="15678" y="2324"/>
                        <a:pt x="15688" y="2867"/>
                        <a:pt x="15364" y="3210"/>
                      </a:cubicBezTo>
                      <a:cubicBezTo>
                        <a:pt x="15354" y="3220"/>
                        <a:pt x="15345" y="3229"/>
                        <a:pt x="15335" y="3238"/>
                      </a:cubicBezTo>
                      <a:cubicBezTo>
                        <a:pt x="15011" y="3581"/>
                        <a:pt x="14469" y="3591"/>
                        <a:pt x="14126" y="3267"/>
                      </a:cubicBezTo>
                      <a:cubicBezTo>
                        <a:pt x="14116" y="3258"/>
                        <a:pt x="14107" y="3248"/>
                        <a:pt x="14097" y="3238"/>
                      </a:cubicBezTo>
                      <a:cubicBezTo>
                        <a:pt x="12783" y="2162"/>
                        <a:pt x="11125" y="1591"/>
                        <a:pt x="9430" y="1619"/>
                      </a:cubicBezTo>
                      <a:cubicBezTo>
                        <a:pt x="5401" y="1162"/>
                        <a:pt x="1772" y="4048"/>
                        <a:pt x="1305" y="8068"/>
                      </a:cubicBezTo>
                      <a:cubicBezTo>
                        <a:pt x="848" y="12097"/>
                        <a:pt x="3734" y="15735"/>
                        <a:pt x="7763" y="16193"/>
                      </a:cubicBezTo>
                      <a:cubicBezTo>
                        <a:pt x="8315" y="16259"/>
                        <a:pt x="8877" y="16259"/>
                        <a:pt x="9430" y="16193"/>
                      </a:cubicBezTo>
                      <a:cubicBezTo>
                        <a:pt x="11125" y="16221"/>
                        <a:pt x="12783" y="15650"/>
                        <a:pt x="14097" y="14573"/>
                      </a:cubicBezTo>
                      <a:cubicBezTo>
                        <a:pt x="14421" y="14231"/>
                        <a:pt x="14964" y="14221"/>
                        <a:pt x="15307" y="14545"/>
                      </a:cubicBezTo>
                      <a:cubicBezTo>
                        <a:pt x="15316" y="14554"/>
                        <a:pt x="15326" y="14564"/>
                        <a:pt x="15335" y="14573"/>
                      </a:cubicBezTo>
                      <a:cubicBezTo>
                        <a:pt x="15707" y="14869"/>
                        <a:pt x="15764" y="15412"/>
                        <a:pt x="15459" y="15783"/>
                      </a:cubicBezTo>
                      <a:cubicBezTo>
                        <a:pt x="15421" y="15821"/>
                        <a:pt x="15383" y="15869"/>
                        <a:pt x="15335" y="15907"/>
                      </a:cubicBezTo>
                      <a:cubicBezTo>
                        <a:pt x="13688" y="17145"/>
                        <a:pt x="11678" y="17812"/>
                        <a:pt x="9620" y="17812"/>
                      </a:cubicBezTo>
                      <a:cubicBezTo>
                        <a:pt x="4610" y="17879"/>
                        <a:pt x="400" y="14049"/>
                        <a:pt x="0" y="9049"/>
                      </a:cubicBezTo>
                      <a:close/>
                    </a:path>
                  </a:pathLst>
                </a:custGeom>
                <a:solidFill>
                  <a:srgbClr val="A6A6A6"/>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4A0BEB89-C56C-7674-7D74-2E7990E5C76F}"/>
                    </a:ext>
                  </a:extLst>
                </p:cNvPr>
                <p:cNvSpPr/>
                <p:nvPr/>
              </p:nvSpPr>
              <p:spPr>
                <a:xfrm>
                  <a:off x="9240541" y="5332795"/>
                  <a:ext cx="14668" cy="18192"/>
                </a:xfrm>
                <a:custGeom>
                  <a:avLst/>
                  <a:gdLst>
                    <a:gd name="connsiteX0" fmla="*/ 6861 w 14668"/>
                    <a:gd name="connsiteY0" fmla="*/ 0 h 18192"/>
                    <a:gd name="connsiteX1" fmla="*/ 13128 w 14668"/>
                    <a:gd name="connsiteY1" fmla="*/ 11925 h 18192"/>
                    <a:gd name="connsiteX2" fmla="*/ 6861 w 14668"/>
                    <a:gd name="connsiteY2" fmla="*/ 18193 h 18192"/>
                    <a:gd name="connsiteX3" fmla="*/ 593 w 14668"/>
                    <a:gd name="connsiteY3" fmla="*/ 6268 h 18192"/>
                    <a:gd name="connsiteX4" fmla="*/ 6861 w 14668"/>
                    <a:gd name="connsiteY4" fmla="*/ 0 h 18192"/>
                    <a:gd name="connsiteX5" fmla="*/ 6861 w 14668"/>
                    <a:gd name="connsiteY5" fmla="*/ 16383 h 18192"/>
                    <a:gd name="connsiteX6" fmla="*/ 14652 w 14668"/>
                    <a:gd name="connsiteY6" fmla="*/ 9544 h 18192"/>
                    <a:gd name="connsiteX7" fmla="*/ 7813 w 14668"/>
                    <a:gd name="connsiteY7" fmla="*/ 1743 h 18192"/>
                    <a:gd name="connsiteX8" fmla="*/ 22 w 14668"/>
                    <a:gd name="connsiteY8" fmla="*/ 8592 h 18192"/>
                    <a:gd name="connsiteX9" fmla="*/ 3 w 14668"/>
                    <a:gd name="connsiteY9" fmla="*/ 9049 h 18192"/>
                    <a:gd name="connsiteX10" fmla="*/ 6861 w 14668"/>
                    <a:gd name="connsiteY10" fmla="*/ 16383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68" h="18192">
                      <a:moveTo>
                        <a:pt x="6861" y="0"/>
                      </a:moveTo>
                      <a:cubicBezTo>
                        <a:pt x="11880" y="1562"/>
                        <a:pt x="14690" y="6896"/>
                        <a:pt x="13128" y="11925"/>
                      </a:cubicBezTo>
                      <a:cubicBezTo>
                        <a:pt x="12204" y="14916"/>
                        <a:pt x="9851" y="17259"/>
                        <a:pt x="6861" y="18193"/>
                      </a:cubicBezTo>
                      <a:cubicBezTo>
                        <a:pt x="1841" y="16631"/>
                        <a:pt x="-969" y="11297"/>
                        <a:pt x="593" y="6268"/>
                      </a:cubicBezTo>
                      <a:cubicBezTo>
                        <a:pt x="1517" y="3277"/>
                        <a:pt x="3870" y="934"/>
                        <a:pt x="6861" y="0"/>
                      </a:cubicBezTo>
                      <a:close/>
                      <a:moveTo>
                        <a:pt x="6861" y="16383"/>
                      </a:moveTo>
                      <a:cubicBezTo>
                        <a:pt x="10899" y="16650"/>
                        <a:pt x="14395" y="13583"/>
                        <a:pt x="14652" y="9544"/>
                      </a:cubicBezTo>
                      <a:cubicBezTo>
                        <a:pt x="14919" y="5496"/>
                        <a:pt x="11852" y="2010"/>
                        <a:pt x="7813" y="1743"/>
                      </a:cubicBezTo>
                      <a:cubicBezTo>
                        <a:pt x="3774" y="1486"/>
                        <a:pt x="279" y="4544"/>
                        <a:pt x="22" y="8592"/>
                      </a:cubicBezTo>
                      <a:cubicBezTo>
                        <a:pt x="12" y="8744"/>
                        <a:pt x="3" y="8897"/>
                        <a:pt x="3" y="9049"/>
                      </a:cubicBezTo>
                      <a:cubicBezTo>
                        <a:pt x="-102" y="12954"/>
                        <a:pt x="2955" y="16231"/>
                        <a:pt x="6861" y="16383"/>
                      </a:cubicBezTo>
                      <a:close/>
                    </a:path>
                  </a:pathLst>
                </a:custGeom>
                <a:solidFill>
                  <a:srgbClr val="A6A6A6"/>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8C9B66FC-B224-5C81-448D-4CDDAB18D383}"/>
                    </a:ext>
                  </a:extLst>
                </p:cNvPr>
                <p:cNvSpPr/>
                <p:nvPr/>
              </p:nvSpPr>
              <p:spPr>
                <a:xfrm>
                  <a:off x="9263023" y="5332795"/>
                  <a:ext cx="27717" cy="18192"/>
                </a:xfrm>
                <a:custGeom>
                  <a:avLst/>
                  <a:gdLst>
                    <a:gd name="connsiteX0" fmla="*/ 25717 w 27717"/>
                    <a:gd name="connsiteY0" fmla="*/ 7429 h 18192"/>
                    <a:gd name="connsiteX1" fmla="*/ 20098 w 27717"/>
                    <a:gd name="connsiteY1" fmla="*/ 1810 h 18192"/>
                    <a:gd name="connsiteX2" fmla="*/ 14478 w 27717"/>
                    <a:gd name="connsiteY2" fmla="*/ 7429 h 18192"/>
                    <a:gd name="connsiteX3" fmla="*/ 14478 w 27717"/>
                    <a:gd name="connsiteY3" fmla="*/ 16954 h 18192"/>
                    <a:gd name="connsiteX4" fmla="*/ 14478 w 27717"/>
                    <a:gd name="connsiteY4" fmla="*/ 16954 h 18192"/>
                    <a:gd name="connsiteX5" fmla="*/ 14002 w 27717"/>
                    <a:gd name="connsiteY5" fmla="*/ 17431 h 18192"/>
                    <a:gd name="connsiteX6" fmla="*/ 12478 w 27717"/>
                    <a:gd name="connsiteY6" fmla="*/ 17431 h 18192"/>
                    <a:gd name="connsiteX7" fmla="*/ 12478 w 27717"/>
                    <a:gd name="connsiteY7" fmla="*/ 7906 h 18192"/>
                    <a:gd name="connsiteX8" fmla="*/ 7639 w 27717"/>
                    <a:gd name="connsiteY8" fmla="*/ 1600 h 18192"/>
                    <a:gd name="connsiteX9" fmla="*/ 1333 w 27717"/>
                    <a:gd name="connsiteY9" fmla="*/ 6448 h 18192"/>
                    <a:gd name="connsiteX10" fmla="*/ 1333 w 27717"/>
                    <a:gd name="connsiteY10" fmla="*/ 7906 h 18192"/>
                    <a:gd name="connsiteX11" fmla="*/ 1333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717" y="7429"/>
                      </a:moveTo>
                      <a:cubicBezTo>
                        <a:pt x="25717" y="4324"/>
                        <a:pt x="23203" y="1810"/>
                        <a:pt x="20098" y="1810"/>
                      </a:cubicBezTo>
                      <a:cubicBezTo>
                        <a:pt x="16993" y="1810"/>
                        <a:pt x="14478" y="4324"/>
                        <a:pt x="14478" y="7429"/>
                      </a:cubicBezTo>
                      <a:lnTo>
                        <a:pt x="14478" y="16954"/>
                      </a:lnTo>
                      <a:lnTo>
                        <a:pt x="14478" y="16954"/>
                      </a:lnTo>
                      <a:cubicBezTo>
                        <a:pt x="14478" y="16954"/>
                        <a:pt x="14478" y="16954"/>
                        <a:pt x="14002" y="17431"/>
                      </a:cubicBezTo>
                      <a:lnTo>
                        <a:pt x="12478" y="17431"/>
                      </a:lnTo>
                      <a:lnTo>
                        <a:pt x="12478" y="7906"/>
                      </a:lnTo>
                      <a:cubicBezTo>
                        <a:pt x="12878" y="4829"/>
                        <a:pt x="10716" y="2010"/>
                        <a:pt x="7639" y="1600"/>
                      </a:cubicBezTo>
                      <a:cubicBezTo>
                        <a:pt x="4563" y="1200"/>
                        <a:pt x="1733" y="3372"/>
                        <a:pt x="1333" y="6448"/>
                      </a:cubicBezTo>
                      <a:cubicBezTo>
                        <a:pt x="1267" y="6934"/>
                        <a:pt x="1267" y="7420"/>
                        <a:pt x="1333" y="7906"/>
                      </a:cubicBezTo>
                      <a:lnTo>
                        <a:pt x="1333" y="17431"/>
                      </a:lnTo>
                      <a:cubicBezTo>
                        <a:pt x="1438" y="17640"/>
                        <a:pt x="1438" y="17888"/>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55AD88F1-C3B2-1B7C-C0BC-47A48561DD7F}"/>
                    </a:ext>
                  </a:extLst>
                </p:cNvPr>
                <p:cNvSpPr/>
                <p:nvPr/>
              </p:nvSpPr>
              <p:spPr>
                <a:xfrm>
                  <a:off x="9298456" y="5332795"/>
                  <a:ext cx="27717" cy="18192"/>
                </a:xfrm>
                <a:custGeom>
                  <a:avLst/>
                  <a:gdLst>
                    <a:gd name="connsiteX0" fmla="*/ 25527 w 27717"/>
                    <a:gd name="connsiteY0" fmla="*/ 7429 h 18192"/>
                    <a:gd name="connsiteX1" fmla="*/ 19907 w 27717"/>
                    <a:gd name="connsiteY1" fmla="*/ 1810 h 18192"/>
                    <a:gd name="connsiteX2" fmla="*/ 14288 w 27717"/>
                    <a:gd name="connsiteY2" fmla="*/ 7429 h 18192"/>
                    <a:gd name="connsiteX3" fmla="*/ 14288 w 27717"/>
                    <a:gd name="connsiteY3" fmla="*/ 16954 h 18192"/>
                    <a:gd name="connsiteX4" fmla="*/ 14288 w 27717"/>
                    <a:gd name="connsiteY4" fmla="*/ 16954 h 18192"/>
                    <a:gd name="connsiteX5" fmla="*/ 14288 w 27717"/>
                    <a:gd name="connsiteY5" fmla="*/ 17431 h 18192"/>
                    <a:gd name="connsiteX6" fmla="*/ 12954 w 27717"/>
                    <a:gd name="connsiteY6" fmla="*/ 17431 h 18192"/>
                    <a:gd name="connsiteX7" fmla="*/ 12954 w 27717"/>
                    <a:gd name="connsiteY7" fmla="*/ 7906 h 18192"/>
                    <a:gd name="connsiteX8" fmla="*/ 8115 w 27717"/>
                    <a:gd name="connsiteY8" fmla="*/ 1600 h 18192"/>
                    <a:gd name="connsiteX9" fmla="*/ 1810 w 27717"/>
                    <a:gd name="connsiteY9" fmla="*/ 6448 h 18192"/>
                    <a:gd name="connsiteX10" fmla="*/ 1810 w 27717"/>
                    <a:gd name="connsiteY10" fmla="*/ 7906 h 18192"/>
                    <a:gd name="connsiteX11" fmla="*/ 1810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527" y="7429"/>
                      </a:moveTo>
                      <a:cubicBezTo>
                        <a:pt x="25527" y="4324"/>
                        <a:pt x="23012" y="1810"/>
                        <a:pt x="19907" y="1810"/>
                      </a:cubicBezTo>
                      <a:cubicBezTo>
                        <a:pt x="16802" y="1810"/>
                        <a:pt x="14288" y="4324"/>
                        <a:pt x="14288" y="7429"/>
                      </a:cubicBezTo>
                      <a:lnTo>
                        <a:pt x="14288" y="16954"/>
                      </a:lnTo>
                      <a:lnTo>
                        <a:pt x="14288" y="16954"/>
                      </a:lnTo>
                      <a:cubicBezTo>
                        <a:pt x="14288" y="16954"/>
                        <a:pt x="14288" y="16954"/>
                        <a:pt x="14288" y="17431"/>
                      </a:cubicBezTo>
                      <a:lnTo>
                        <a:pt x="12954" y="17431"/>
                      </a:lnTo>
                      <a:lnTo>
                        <a:pt x="12954" y="7906"/>
                      </a:lnTo>
                      <a:cubicBezTo>
                        <a:pt x="13354" y="4829"/>
                        <a:pt x="11192" y="2010"/>
                        <a:pt x="8115" y="1600"/>
                      </a:cubicBezTo>
                      <a:cubicBezTo>
                        <a:pt x="5039" y="1200"/>
                        <a:pt x="2210" y="3372"/>
                        <a:pt x="1810" y="6448"/>
                      </a:cubicBezTo>
                      <a:cubicBezTo>
                        <a:pt x="1743" y="6934"/>
                        <a:pt x="1743" y="7420"/>
                        <a:pt x="1810" y="7906"/>
                      </a:cubicBezTo>
                      <a:lnTo>
                        <a:pt x="1810" y="17431"/>
                      </a:lnTo>
                      <a:cubicBezTo>
                        <a:pt x="1791" y="17726"/>
                        <a:pt x="1610" y="17983"/>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86B3FE3C-BF20-3A23-7FCA-9AD2A87327EE}"/>
                    </a:ext>
                  </a:extLst>
                </p:cNvPr>
                <p:cNvSpPr/>
                <p:nvPr/>
              </p:nvSpPr>
              <p:spPr>
                <a:xfrm>
                  <a:off x="9331977" y="5332837"/>
                  <a:ext cx="17532" cy="18342"/>
                </a:xfrm>
                <a:custGeom>
                  <a:avLst/>
                  <a:gdLst>
                    <a:gd name="connsiteX0" fmla="*/ 6 w 17532"/>
                    <a:gd name="connsiteY0" fmla="*/ 9103 h 18342"/>
                    <a:gd name="connsiteX1" fmla="*/ 8436 w 17532"/>
                    <a:gd name="connsiteY1" fmla="*/ 6 h 18342"/>
                    <a:gd name="connsiteX2" fmla="*/ 17532 w 17532"/>
                    <a:gd name="connsiteY2" fmla="*/ 8436 h 18342"/>
                    <a:gd name="connsiteX3" fmla="*/ 17532 w 17532"/>
                    <a:gd name="connsiteY3" fmla="*/ 8436 h 18342"/>
                    <a:gd name="connsiteX4" fmla="*/ 16675 w 17532"/>
                    <a:gd name="connsiteY4" fmla="*/ 9293 h 18342"/>
                    <a:gd name="connsiteX5" fmla="*/ 1816 w 17532"/>
                    <a:gd name="connsiteY5" fmla="*/ 9293 h 18342"/>
                    <a:gd name="connsiteX6" fmla="*/ 8769 w 17532"/>
                    <a:gd name="connsiteY6" fmla="*/ 16247 h 18342"/>
                    <a:gd name="connsiteX7" fmla="*/ 14675 w 17532"/>
                    <a:gd name="connsiteY7" fmla="*/ 12913 h 18342"/>
                    <a:gd name="connsiteX8" fmla="*/ 15818 w 17532"/>
                    <a:gd name="connsiteY8" fmla="*/ 12913 h 18342"/>
                    <a:gd name="connsiteX9" fmla="*/ 15818 w 17532"/>
                    <a:gd name="connsiteY9" fmla="*/ 14246 h 18342"/>
                    <a:gd name="connsiteX10" fmla="*/ 8484 w 17532"/>
                    <a:gd name="connsiteY10" fmla="*/ 18342 h 18342"/>
                    <a:gd name="connsiteX11" fmla="*/ 6 w 17532"/>
                    <a:gd name="connsiteY11" fmla="*/ 9103 h 18342"/>
                    <a:gd name="connsiteX12" fmla="*/ 1911 w 17532"/>
                    <a:gd name="connsiteY12" fmla="*/ 7674 h 18342"/>
                    <a:gd name="connsiteX13" fmla="*/ 15627 w 17532"/>
                    <a:gd name="connsiteY13" fmla="*/ 7674 h 18342"/>
                    <a:gd name="connsiteX14" fmla="*/ 8769 w 17532"/>
                    <a:gd name="connsiteY14" fmla="*/ 1768 h 18342"/>
                    <a:gd name="connsiteX15" fmla="*/ 1911 w 17532"/>
                    <a:gd name="connsiteY15" fmla="*/ 7674 h 1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532" h="18342">
                      <a:moveTo>
                        <a:pt x="6" y="9103"/>
                      </a:moveTo>
                      <a:cubicBezTo>
                        <a:pt x="-175" y="4264"/>
                        <a:pt x="3597" y="187"/>
                        <a:pt x="8436" y="6"/>
                      </a:cubicBezTo>
                      <a:cubicBezTo>
                        <a:pt x="13275" y="-175"/>
                        <a:pt x="17351" y="3597"/>
                        <a:pt x="17532" y="8436"/>
                      </a:cubicBezTo>
                      <a:lnTo>
                        <a:pt x="17532" y="8436"/>
                      </a:lnTo>
                      <a:cubicBezTo>
                        <a:pt x="17532" y="8912"/>
                        <a:pt x="17151" y="9293"/>
                        <a:pt x="16675" y="9293"/>
                      </a:cubicBezTo>
                      <a:lnTo>
                        <a:pt x="1816" y="9293"/>
                      </a:lnTo>
                      <a:cubicBezTo>
                        <a:pt x="1816" y="13132"/>
                        <a:pt x="4931" y="16247"/>
                        <a:pt x="8769" y="16247"/>
                      </a:cubicBezTo>
                      <a:cubicBezTo>
                        <a:pt x="11189" y="16275"/>
                        <a:pt x="13446" y="14999"/>
                        <a:pt x="14675" y="12913"/>
                      </a:cubicBezTo>
                      <a:cubicBezTo>
                        <a:pt x="15018" y="12655"/>
                        <a:pt x="15475" y="12655"/>
                        <a:pt x="15818" y="12913"/>
                      </a:cubicBezTo>
                      <a:cubicBezTo>
                        <a:pt x="16180" y="13284"/>
                        <a:pt x="16180" y="13875"/>
                        <a:pt x="15818" y="14246"/>
                      </a:cubicBezTo>
                      <a:cubicBezTo>
                        <a:pt x="14265" y="16808"/>
                        <a:pt x="11484" y="18371"/>
                        <a:pt x="8484" y="18342"/>
                      </a:cubicBezTo>
                      <a:cubicBezTo>
                        <a:pt x="3616" y="18085"/>
                        <a:pt x="-156" y="13980"/>
                        <a:pt x="6" y="9103"/>
                      </a:cubicBezTo>
                      <a:close/>
                      <a:moveTo>
                        <a:pt x="1911" y="7674"/>
                      </a:moveTo>
                      <a:lnTo>
                        <a:pt x="15627" y="7674"/>
                      </a:lnTo>
                      <a:cubicBezTo>
                        <a:pt x="15075" y="4302"/>
                        <a:pt x="12189" y="1816"/>
                        <a:pt x="8769" y="1768"/>
                      </a:cubicBezTo>
                      <a:cubicBezTo>
                        <a:pt x="5369" y="1854"/>
                        <a:pt x="2502" y="4321"/>
                        <a:pt x="1911" y="7674"/>
                      </a:cubicBezTo>
                      <a:close/>
                    </a:path>
                  </a:pathLst>
                </a:custGeom>
                <a:solidFill>
                  <a:srgbClr val="A6A6A6"/>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3A0DE696-BA07-10CA-1378-52B7AD162115}"/>
                    </a:ext>
                  </a:extLst>
                </p:cNvPr>
                <p:cNvSpPr/>
                <p:nvPr/>
              </p:nvSpPr>
              <p:spPr>
                <a:xfrm>
                  <a:off x="9356368" y="5332786"/>
                  <a:ext cx="14763" cy="18202"/>
                </a:xfrm>
                <a:custGeom>
                  <a:avLst/>
                  <a:gdLst>
                    <a:gd name="connsiteX0" fmla="*/ 12478 w 14763"/>
                    <a:gd name="connsiteY0" fmla="*/ 7439 h 18202"/>
                    <a:gd name="connsiteX1" fmla="*/ 6858 w 14763"/>
                    <a:gd name="connsiteY1" fmla="*/ 1819 h 18202"/>
                    <a:gd name="connsiteX2" fmla="*/ 1238 w 14763"/>
                    <a:gd name="connsiteY2" fmla="*/ 7439 h 18202"/>
                    <a:gd name="connsiteX3" fmla="*/ 1238 w 14763"/>
                    <a:gd name="connsiteY3" fmla="*/ 17441 h 18202"/>
                    <a:gd name="connsiteX4" fmla="*/ 1238 w 14763"/>
                    <a:gd name="connsiteY4" fmla="*/ 17441 h 18202"/>
                    <a:gd name="connsiteX5" fmla="*/ 571 w 14763"/>
                    <a:gd name="connsiteY5" fmla="*/ 17441 h 18202"/>
                    <a:gd name="connsiteX6" fmla="*/ 571 w 14763"/>
                    <a:gd name="connsiteY6" fmla="*/ 17441 h 18202"/>
                    <a:gd name="connsiteX7" fmla="*/ 0 w 14763"/>
                    <a:gd name="connsiteY7" fmla="*/ 17441 h 18202"/>
                    <a:gd name="connsiteX8" fmla="*/ 0 w 14763"/>
                    <a:gd name="connsiteY8" fmla="*/ 17441 h 18202"/>
                    <a:gd name="connsiteX9" fmla="*/ 0 w 14763"/>
                    <a:gd name="connsiteY9" fmla="*/ 867 h 18202"/>
                    <a:gd name="connsiteX10" fmla="*/ 848 w 14763"/>
                    <a:gd name="connsiteY10" fmla="*/ 0 h 18202"/>
                    <a:gd name="connsiteX11" fmla="*/ 952 w 14763"/>
                    <a:gd name="connsiteY11" fmla="*/ 10 h 18202"/>
                    <a:gd name="connsiteX12" fmla="*/ 1810 w 14763"/>
                    <a:gd name="connsiteY12" fmla="*/ 867 h 18202"/>
                    <a:gd name="connsiteX13" fmla="*/ 1810 w 14763"/>
                    <a:gd name="connsiteY13" fmla="*/ 3058 h 18202"/>
                    <a:gd name="connsiteX14" fmla="*/ 7429 w 14763"/>
                    <a:gd name="connsiteY14" fmla="*/ 486 h 18202"/>
                    <a:gd name="connsiteX15" fmla="*/ 14764 w 14763"/>
                    <a:gd name="connsiteY15" fmla="*/ 7820 h 18202"/>
                    <a:gd name="connsiteX16" fmla="*/ 14764 w 14763"/>
                    <a:gd name="connsiteY16" fmla="*/ 17345 h 18202"/>
                    <a:gd name="connsiteX17" fmla="*/ 13906 w 14763"/>
                    <a:gd name="connsiteY17" fmla="*/ 18202 h 18202"/>
                    <a:gd name="connsiteX18" fmla="*/ 13049 w 14763"/>
                    <a:gd name="connsiteY18" fmla="*/ 17345 h 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763" h="18202">
                      <a:moveTo>
                        <a:pt x="12478" y="7439"/>
                      </a:moveTo>
                      <a:cubicBezTo>
                        <a:pt x="12430" y="4353"/>
                        <a:pt x="9944" y="1867"/>
                        <a:pt x="6858" y="1819"/>
                      </a:cubicBezTo>
                      <a:cubicBezTo>
                        <a:pt x="3772" y="1867"/>
                        <a:pt x="1286" y="4353"/>
                        <a:pt x="1238" y="7439"/>
                      </a:cubicBezTo>
                      <a:lnTo>
                        <a:pt x="1238" y="17441"/>
                      </a:lnTo>
                      <a:cubicBezTo>
                        <a:pt x="1238" y="17441"/>
                        <a:pt x="1238" y="17441"/>
                        <a:pt x="1238" y="17441"/>
                      </a:cubicBezTo>
                      <a:cubicBezTo>
                        <a:pt x="1029" y="17526"/>
                        <a:pt x="781" y="17526"/>
                        <a:pt x="571" y="17441"/>
                      </a:cubicBezTo>
                      <a:lnTo>
                        <a:pt x="571" y="17441"/>
                      </a:lnTo>
                      <a:cubicBezTo>
                        <a:pt x="381" y="17479"/>
                        <a:pt x="190" y="17479"/>
                        <a:pt x="0" y="17441"/>
                      </a:cubicBezTo>
                      <a:lnTo>
                        <a:pt x="0" y="17441"/>
                      </a:lnTo>
                      <a:lnTo>
                        <a:pt x="0" y="867"/>
                      </a:lnTo>
                      <a:cubicBezTo>
                        <a:pt x="0" y="391"/>
                        <a:pt x="381" y="10"/>
                        <a:pt x="848" y="0"/>
                      </a:cubicBezTo>
                      <a:cubicBezTo>
                        <a:pt x="886" y="0"/>
                        <a:pt x="924" y="10"/>
                        <a:pt x="952" y="10"/>
                      </a:cubicBezTo>
                      <a:cubicBezTo>
                        <a:pt x="1429" y="10"/>
                        <a:pt x="1810" y="391"/>
                        <a:pt x="1810" y="867"/>
                      </a:cubicBezTo>
                      <a:lnTo>
                        <a:pt x="1810" y="3058"/>
                      </a:lnTo>
                      <a:cubicBezTo>
                        <a:pt x="3200" y="1391"/>
                        <a:pt x="5267" y="448"/>
                        <a:pt x="7429" y="486"/>
                      </a:cubicBezTo>
                      <a:cubicBezTo>
                        <a:pt x="11478" y="486"/>
                        <a:pt x="14764" y="3772"/>
                        <a:pt x="14764" y="7820"/>
                      </a:cubicBezTo>
                      <a:lnTo>
                        <a:pt x="14764" y="17345"/>
                      </a:lnTo>
                      <a:cubicBezTo>
                        <a:pt x="14764" y="17821"/>
                        <a:pt x="14383" y="18202"/>
                        <a:pt x="13906" y="18202"/>
                      </a:cubicBezTo>
                      <a:cubicBezTo>
                        <a:pt x="13430" y="18202"/>
                        <a:pt x="13049" y="17821"/>
                        <a:pt x="13049" y="17345"/>
                      </a:cubicBezTo>
                      <a:close/>
                    </a:path>
                  </a:pathLst>
                </a:custGeom>
                <a:solidFill>
                  <a:srgbClr val="A6A6A6"/>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3554FF4C-08DC-C436-5193-7D1061ECEFF3}"/>
                    </a:ext>
                  </a:extLst>
                </p:cNvPr>
                <p:cNvSpPr/>
                <p:nvPr/>
              </p:nvSpPr>
              <p:spPr>
                <a:xfrm>
                  <a:off x="9376656" y="5325461"/>
                  <a:ext cx="8191" cy="25528"/>
                </a:xfrm>
                <a:custGeom>
                  <a:avLst/>
                  <a:gdLst>
                    <a:gd name="connsiteX0" fmla="*/ 8192 w 8191"/>
                    <a:gd name="connsiteY0" fmla="*/ 8287 h 25528"/>
                    <a:gd name="connsiteX1" fmla="*/ 7334 w 8191"/>
                    <a:gd name="connsiteY1" fmla="*/ 9144 h 25528"/>
                    <a:gd name="connsiteX2" fmla="*/ 5048 w 8191"/>
                    <a:gd name="connsiteY2" fmla="*/ 9144 h 25528"/>
                    <a:gd name="connsiteX3" fmla="*/ 5048 w 8191"/>
                    <a:gd name="connsiteY3" fmla="*/ 22384 h 25528"/>
                    <a:gd name="connsiteX4" fmla="*/ 6382 w 8191"/>
                    <a:gd name="connsiteY4" fmla="*/ 23717 h 25528"/>
                    <a:gd name="connsiteX5" fmla="*/ 6991 w 8191"/>
                    <a:gd name="connsiteY5" fmla="*/ 24918 h 25528"/>
                    <a:gd name="connsiteX6" fmla="*/ 6382 w 8191"/>
                    <a:gd name="connsiteY6" fmla="*/ 25527 h 25528"/>
                    <a:gd name="connsiteX7" fmla="*/ 3143 w 8191"/>
                    <a:gd name="connsiteY7" fmla="*/ 22479 h 25528"/>
                    <a:gd name="connsiteX8" fmla="*/ 3143 w 8191"/>
                    <a:gd name="connsiteY8" fmla="*/ 22384 h 25528"/>
                    <a:gd name="connsiteX9" fmla="*/ 3143 w 8191"/>
                    <a:gd name="connsiteY9" fmla="*/ 9144 h 25528"/>
                    <a:gd name="connsiteX10" fmla="*/ 857 w 8191"/>
                    <a:gd name="connsiteY10" fmla="*/ 9144 h 25528"/>
                    <a:gd name="connsiteX11" fmla="*/ 0 w 8191"/>
                    <a:gd name="connsiteY11" fmla="*/ 8287 h 25528"/>
                    <a:gd name="connsiteX12" fmla="*/ 857 w 8191"/>
                    <a:gd name="connsiteY12" fmla="*/ 7334 h 25528"/>
                    <a:gd name="connsiteX13" fmla="*/ 3620 w 8191"/>
                    <a:gd name="connsiteY13" fmla="*/ 7334 h 25528"/>
                    <a:gd name="connsiteX14" fmla="*/ 3620 w 8191"/>
                    <a:gd name="connsiteY14" fmla="*/ 857 h 25528"/>
                    <a:gd name="connsiteX15" fmla="*/ 4477 w 8191"/>
                    <a:gd name="connsiteY15" fmla="*/ 0 h 25528"/>
                    <a:gd name="connsiteX16" fmla="*/ 5525 w 8191"/>
                    <a:gd name="connsiteY16" fmla="*/ 857 h 25528"/>
                    <a:gd name="connsiteX17" fmla="*/ 5525 w 8191"/>
                    <a:gd name="connsiteY17" fmla="*/ 7620 h 25528"/>
                    <a:gd name="connsiteX18" fmla="*/ 7811 w 8191"/>
                    <a:gd name="connsiteY18" fmla="*/ 7620 h 25528"/>
                    <a:gd name="connsiteX19" fmla="*/ 8192 w 8191"/>
                    <a:gd name="connsiteY19" fmla="*/ 8287 h 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91" h="25528">
                      <a:moveTo>
                        <a:pt x="8192" y="8287"/>
                      </a:moveTo>
                      <a:cubicBezTo>
                        <a:pt x="8144" y="8744"/>
                        <a:pt x="7792" y="9096"/>
                        <a:pt x="7334" y="9144"/>
                      </a:cubicBezTo>
                      <a:lnTo>
                        <a:pt x="5048" y="9144"/>
                      </a:lnTo>
                      <a:lnTo>
                        <a:pt x="5048" y="22384"/>
                      </a:lnTo>
                      <a:cubicBezTo>
                        <a:pt x="5096" y="23098"/>
                        <a:pt x="5667" y="23670"/>
                        <a:pt x="6382" y="23717"/>
                      </a:cubicBezTo>
                      <a:cubicBezTo>
                        <a:pt x="6877" y="23879"/>
                        <a:pt x="7153" y="24422"/>
                        <a:pt x="6991" y="24918"/>
                      </a:cubicBezTo>
                      <a:cubicBezTo>
                        <a:pt x="6896" y="25203"/>
                        <a:pt x="6668" y="25432"/>
                        <a:pt x="6382" y="25527"/>
                      </a:cubicBezTo>
                      <a:cubicBezTo>
                        <a:pt x="4648" y="25584"/>
                        <a:pt x="3200" y="24213"/>
                        <a:pt x="3143" y="22479"/>
                      </a:cubicBezTo>
                      <a:cubicBezTo>
                        <a:pt x="3143" y="22451"/>
                        <a:pt x="3143" y="22412"/>
                        <a:pt x="3143" y="22384"/>
                      </a:cubicBezTo>
                      <a:lnTo>
                        <a:pt x="3143" y="9144"/>
                      </a:lnTo>
                      <a:lnTo>
                        <a:pt x="857" y="9144"/>
                      </a:lnTo>
                      <a:cubicBezTo>
                        <a:pt x="0" y="9144"/>
                        <a:pt x="0" y="8668"/>
                        <a:pt x="0" y="8287"/>
                      </a:cubicBezTo>
                      <a:cubicBezTo>
                        <a:pt x="0" y="7906"/>
                        <a:pt x="0" y="7334"/>
                        <a:pt x="857" y="7334"/>
                      </a:cubicBezTo>
                      <a:lnTo>
                        <a:pt x="3620" y="7334"/>
                      </a:lnTo>
                      <a:lnTo>
                        <a:pt x="3620" y="857"/>
                      </a:lnTo>
                      <a:cubicBezTo>
                        <a:pt x="3696" y="419"/>
                        <a:pt x="4039" y="76"/>
                        <a:pt x="4477" y="0"/>
                      </a:cubicBezTo>
                      <a:cubicBezTo>
                        <a:pt x="4991" y="-9"/>
                        <a:pt x="5429" y="352"/>
                        <a:pt x="5525" y="857"/>
                      </a:cubicBezTo>
                      <a:lnTo>
                        <a:pt x="5525" y="7620"/>
                      </a:lnTo>
                      <a:lnTo>
                        <a:pt x="7811" y="7620"/>
                      </a:lnTo>
                      <a:cubicBezTo>
                        <a:pt x="8030" y="7782"/>
                        <a:pt x="8163" y="8020"/>
                        <a:pt x="8192" y="8287"/>
                      </a:cubicBezTo>
                      <a:close/>
                    </a:path>
                  </a:pathLst>
                </a:custGeom>
                <a:solidFill>
                  <a:srgbClr val="A6A6A6"/>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A3966D10-3771-84D0-AE94-7479B104AA9A}"/>
                    </a:ext>
                  </a:extLst>
                </p:cNvPr>
                <p:cNvSpPr/>
                <p:nvPr/>
              </p:nvSpPr>
              <p:spPr>
                <a:xfrm>
                  <a:off x="9392944"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5D450FD-2130-FAAC-69FC-2EBE791629C0}"/>
                    </a:ext>
                  </a:extLst>
                </p:cNvPr>
                <p:cNvSpPr/>
                <p:nvPr/>
              </p:nvSpPr>
              <p:spPr>
                <a:xfrm>
                  <a:off x="9401513" y="5347271"/>
                  <a:ext cx="3717" cy="3717"/>
                </a:xfrm>
                <a:custGeom>
                  <a:avLst/>
                  <a:gdLst>
                    <a:gd name="connsiteX0" fmla="*/ 1813 w 3717"/>
                    <a:gd name="connsiteY0" fmla="*/ 3 h 3717"/>
                    <a:gd name="connsiteX1" fmla="*/ 3718 w 3717"/>
                    <a:gd name="connsiteY1" fmla="*/ 1717 h 3717"/>
                    <a:gd name="connsiteX2" fmla="*/ 3718 w 3717"/>
                    <a:gd name="connsiteY2" fmla="*/ 1813 h 3717"/>
                    <a:gd name="connsiteX3" fmla="*/ 1813 w 3717"/>
                    <a:gd name="connsiteY3" fmla="*/ 3718 h 3717"/>
                    <a:gd name="connsiteX4" fmla="*/ 3 w 3717"/>
                    <a:gd name="connsiteY4" fmla="*/ 1908 h 3717"/>
                    <a:gd name="connsiteX5" fmla="*/ 3 w 3717"/>
                    <a:gd name="connsiteY5" fmla="*/ 1813 h 3717"/>
                    <a:gd name="connsiteX6" fmla="*/ 1613 w 3717"/>
                    <a:gd name="connsiteY6" fmla="*/ 3 h 3717"/>
                    <a:gd name="connsiteX7" fmla="*/ 1813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813" y="3"/>
                      </a:moveTo>
                      <a:cubicBezTo>
                        <a:pt x="2813" y="-54"/>
                        <a:pt x="3661" y="717"/>
                        <a:pt x="3718" y="1717"/>
                      </a:cubicBezTo>
                      <a:cubicBezTo>
                        <a:pt x="3718" y="1746"/>
                        <a:pt x="3718" y="1784"/>
                        <a:pt x="3718" y="1813"/>
                      </a:cubicBezTo>
                      <a:cubicBezTo>
                        <a:pt x="3718" y="2860"/>
                        <a:pt x="2861" y="3718"/>
                        <a:pt x="1813" y="3718"/>
                      </a:cubicBezTo>
                      <a:cubicBezTo>
                        <a:pt x="813" y="3718"/>
                        <a:pt x="3" y="2908"/>
                        <a:pt x="3" y="1908"/>
                      </a:cubicBezTo>
                      <a:cubicBezTo>
                        <a:pt x="3" y="1879"/>
                        <a:pt x="3" y="1841"/>
                        <a:pt x="3" y="1813"/>
                      </a:cubicBezTo>
                      <a:cubicBezTo>
                        <a:pt x="-54" y="870"/>
                        <a:pt x="670" y="60"/>
                        <a:pt x="1613" y="3"/>
                      </a:cubicBezTo>
                      <a:cubicBezTo>
                        <a:pt x="1680" y="3"/>
                        <a:pt x="1746" y="3"/>
                        <a:pt x="1813" y="3"/>
                      </a:cubicBezTo>
                      <a:close/>
                    </a:path>
                  </a:pathLst>
                </a:custGeom>
                <a:solidFill>
                  <a:srgbClr val="A6A6A6"/>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9234313C-83E7-B2E3-9418-6E4E1E4A88C5}"/>
                    </a:ext>
                  </a:extLst>
                </p:cNvPr>
                <p:cNvSpPr/>
                <p:nvPr/>
              </p:nvSpPr>
              <p:spPr>
                <a:xfrm>
                  <a:off x="9409993"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B5E8D038-9FB2-3BC4-ADF3-8FC97579096B}"/>
                    </a:ext>
                  </a:extLst>
                </p:cNvPr>
                <p:cNvSpPr/>
                <p:nvPr/>
              </p:nvSpPr>
              <p:spPr>
                <a:xfrm rot="10800000">
                  <a:off x="8939173" y="3743835"/>
                  <a:ext cx="1510855" cy="1160907"/>
                </a:xfrm>
                <a:custGeom>
                  <a:avLst/>
                  <a:gdLst>
                    <a:gd name="connsiteX0" fmla="*/ 0 w 1510855"/>
                    <a:gd name="connsiteY0" fmla="*/ 0 h 1160907"/>
                    <a:gd name="connsiteX1" fmla="*/ 1510856 w 1510855"/>
                    <a:gd name="connsiteY1" fmla="*/ 0 h 1160907"/>
                    <a:gd name="connsiteX2" fmla="*/ 1510856 w 1510855"/>
                    <a:gd name="connsiteY2" fmla="*/ 1160907 h 1160907"/>
                    <a:gd name="connsiteX3" fmla="*/ 0 w 1510855"/>
                    <a:gd name="connsiteY3" fmla="*/ 1160907 h 1160907"/>
                  </a:gdLst>
                  <a:ahLst/>
                  <a:cxnLst>
                    <a:cxn ang="0">
                      <a:pos x="connsiteX0" y="connsiteY0"/>
                    </a:cxn>
                    <a:cxn ang="0">
                      <a:pos x="connsiteX1" y="connsiteY1"/>
                    </a:cxn>
                    <a:cxn ang="0">
                      <a:pos x="connsiteX2" y="connsiteY2"/>
                    </a:cxn>
                    <a:cxn ang="0">
                      <a:pos x="connsiteX3" y="connsiteY3"/>
                    </a:cxn>
                  </a:cxnLst>
                  <a:rect l="l" t="t" r="r" b="b"/>
                  <a:pathLst>
                    <a:path w="1510855" h="1160907">
                      <a:moveTo>
                        <a:pt x="0" y="0"/>
                      </a:moveTo>
                      <a:lnTo>
                        <a:pt x="1510856" y="0"/>
                      </a:lnTo>
                      <a:lnTo>
                        <a:pt x="1510856" y="1160907"/>
                      </a:lnTo>
                      <a:lnTo>
                        <a:pt x="0" y="1160907"/>
                      </a:lnTo>
                      <a:close/>
                    </a:path>
                  </a:pathLst>
                </a:custGeom>
                <a:solidFill>
                  <a:srgbClr val="EBEBEB"/>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4D104D12-40D8-3181-32CB-4A47FD7B516B}"/>
                    </a:ext>
                  </a:extLst>
                </p:cNvPr>
                <p:cNvSpPr/>
                <p:nvPr/>
              </p:nvSpPr>
              <p:spPr>
                <a:xfrm>
                  <a:off x="9132262" y="3941038"/>
                  <a:ext cx="202732" cy="202714"/>
                </a:xfrm>
                <a:custGeom>
                  <a:avLst/>
                  <a:gdLst>
                    <a:gd name="connsiteX0" fmla="*/ 1983 w 202732"/>
                    <a:gd name="connsiteY0" fmla="*/ 81498 h 202714"/>
                    <a:gd name="connsiteX1" fmla="*/ 81517 w 202732"/>
                    <a:gd name="connsiteY1" fmla="*/ 200732 h 202714"/>
                    <a:gd name="connsiteX2" fmla="*/ 200750 w 202732"/>
                    <a:gd name="connsiteY2" fmla="*/ 121198 h 202714"/>
                    <a:gd name="connsiteX3" fmla="*/ 121217 w 202732"/>
                    <a:gd name="connsiteY3" fmla="*/ 1965 h 202714"/>
                    <a:gd name="connsiteX4" fmla="*/ 81517 w 202732"/>
                    <a:gd name="connsiteY4" fmla="*/ 1965 h 202714"/>
                    <a:gd name="connsiteX5" fmla="*/ 1983 w 202732"/>
                    <a:gd name="connsiteY5" fmla="*/ 81498 h 20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732" h="202714">
                      <a:moveTo>
                        <a:pt x="1983" y="81498"/>
                      </a:moveTo>
                      <a:cubicBezTo>
                        <a:pt x="-8981" y="136391"/>
                        <a:pt x="26624" y="189769"/>
                        <a:pt x="81517" y="200732"/>
                      </a:cubicBezTo>
                      <a:cubicBezTo>
                        <a:pt x="136409" y="211696"/>
                        <a:pt x="189787" y="176081"/>
                        <a:pt x="200750" y="121198"/>
                      </a:cubicBezTo>
                      <a:cubicBezTo>
                        <a:pt x="211714" y="66306"/>
                        <a:pt x="176100" y="12928"/>
                        <a:pt x="121217" y="1965"/>
                      </a:cubicBezTo>
                      <a:cubicBezTo>
                        <a:pt x="108110" y="-655"/>
                        <a:pt x="94623" y="-655"/>
                        <a:pt x="81517" y="1965"/>
                      </a:cubicBezTo>
                      <a:cubicBezTo>
                        <a:pt x="41378" y="9985"/>
                        <a:pt x="10003" y="41360"/>
                        <a:pt x="1983" y="81498"/>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ABDAAB3-3D1A-7645-5951-58BF8343EF3C}"/>
                    </a:ext>
                  </a:extLst>
                </p:cNvPr>
                <p:cNvSpPr/>
                <p:nvPr/>
              </p:nvSpPr>
              <p:spPr>
                <a:xfrm>
                  <a:off x="9358082" y="4143504"/>
                  <a:ext cx="1091945" cy="516254"/>
                </a:xfrm>
                <a:custGeom>
                  <a:avLst/>
                  <a:gdLst>
                    <a:gd name="connsiteX0" fmla="*/ 0 w 1091945"/>
                    <a:gd name="connsiteY0" fmla="*/ 516255 h 516254"/>
                    <a:gd name="connsiteX1" fmla="*/ 1091946 w 1091945"/>
                    <a:gd name="connsiteY1" fmla="*/ 516255 h 516254"/>
                    <a:gd name="connsiteX2" fmla="*/ 545973 w 1091945"/>
                    <a:gd name="connsiteY2" fmla="*/ 0 h 516254"/>
                    <a:gd name="connsiteX3" fmla="*/ 0 w 1091945"/>
                    <a:gd name="connsiteY3" fmla="*/ 516255 h 516254"/>
                  </a:gdLst>
                  <a:ahLst/>
                  <a:cxnLst>
                    <a:cxn ang="0">
                      <a:pos x="connsiteX0" y="connsiteY0"/>
                    </a:cxn>
                    <a:cxn ang="0">
                      <a:pos x="connsiteX1" y="connsiteY1"/>
                    </a:cxn>
                    <a:cxn ang="0">
                      <a:pos x="connsiteX2" y="connsiteY2"/>
                    </a:cxn>
                    <a:cxn ang="0">
                      <a:pos x="connsiteX3" y="connsiteY3"/>
                    </a:cxn>
                  </a:cxnLst>
                  <a:rect l="l" t="t" r="r" b="b"/>
                  <a:pathLst>
                    <a:path w="1091945" h="516254">
                      <a:moveTo>
                        <a:pt x="0" y="516255"/>
                      </a:moveTo>
                      <a:lnTo>
                        <a:pt x="1091946" y="516255"/>
                      </a:lnTo>
                      <a:lnTo>
                        <a:pt x="545973" y="0"/>
                      </a:lnTo>
                      <a:lnTo>
                        <a:pt x="0" y="516255"/>
                      </a:lnTo>
                      <a:close/>
                    </a:path>
                  </a:pathLst>
                </a:custGeom>
                <a:solidFill>
                  <a:srgbClr val="FFFFFF"/>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FCF05732-0A34-28B1-9AEC-62D3C2340819}"/>
                    </a:ext>
                  </a:extLst>
                </p:cNvPr>
                <p:cNvSpPr/>
                <p:nvPr/>
              </p:nvSpPr>
              <p:spPr>
                <a:xfrm>
                  <a:off x="8939173" y="4324098"/>
                  <a:ext cx="901541" cy="336137"/>
                </a:xfrm>
                <a:custGeom>
                  <a:avLst/>
                  <a:gdLst>
                    <a:gd name="connsiteX0" fmla="*/ 0 w 901541"/>
                    <a:gd name="connsiteY0" fmla="*/ 336137 h 336137"/>
                    <a:gd name="connsiteX1" fmla="*/ 901541 w 901541"/>
                    <a:gd name="connsiteY1" fmla="*/ 336137 h 336137"/>
                    <a:gd name="connsiteX2" fmla="*/ 450723 w 901541"/>
                    <a:gd name="connsiteY2" fmla="*/ 0 h 336137"/>
                    <a:gd name="connsiteX3" fmla="*/ 0 w 901541"/>
                    <a:gd name="connsiteY3" fmla="*/ 336137 h 336137"/>
                  </a:gdLst>
                  <a:ahLst/>
                  <a:cxnLst>
                    <a:cxn ang="0">
                      <a:pos x="connsiteX0" y="connsiteY0"/>
                    </a:cxn>
                    <a:cxn ang="0">
                      <a:pos x="connsiteX1" y="connsiteY1"/>
                    </a:cxn>
                    <a:cxn ang="0">
                      <a:pos x="connsiteX2" y="connsiteY2"/>
                    </a:cxn>
                    <a:cxn ang="0">
                      <a:pos x="connsiteX3" y="connsiteY3"/>
                    </a:cxn>
                  </a:cxnLst>
                  <a:rect l="l" t="t" r="r" b="b"/>
                  <a:pathLst>
                    <a:path w="901541" h="336137">
                      <a:moveTo>
                        <a:pt x="0" y="336137"/>
                      </a:moveTo>
                      <a:lnTo>
                        <a:pt x="901541" y="336137"/>
                      </a:lnTo>
                      <a:lnTo>
                        <a:pt x="450723" y="0"/>
                      </a:lnTo>
                      <a:lnTo>
                        <a:pt x="0" y="336137"/>
                      </a:lnTo>
                      <a:close/>
                    </a:path>
                  </a:pathLst>
                </a:custGeom>
                <a:solidFill>
                  <a:srgbClr val="DBDBDB"/>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B805447F-ECB4-04FC-2F47-1AF6F1FB9DAB}"/>
                    </a:ext>
                  </a:extLst>
                </p:cNvPr>
                <p:cNvSpPr/>
                <p:nvPr/>
              </p:nvSpPr>
              <p:spPr>
                <a:xfrm>
                  <a:off x="8939173" y="4659759"/>
                  <a:ext cx="1510855" cy="245078"/>
                </a:xfrm>
                <a:custGeom>
                  <a:avLst/>
                  <a:gdLst>
                    <a:gd name="connsiteX0" fmla="*/ 0 w 1510855"/>
                    <a:gd name="connsiteY0" fmla="*/ 0 h 245078"/>
                    <a:gd name="connsiteX1" fmla="*/ 1510856 w 1510855"/>
                    <a:gd name="connsiteY1" fmla="*/ 0 h 245078"/>
                    <a:gd name="connsiteX2" fmla="*/ 1510856 w 1510855"/>
                    <a:gd name="connsiteY2" fmla="*/ 245078 h 245078"/>
                    <a:gd name="connsiteX3" fmla="*/ 0 w 1510855"/>
                    <a:gd name="connsiteY3" fmla="*/ 245078 h 245078"/>
                  </a:gdLst>
                  <a:ahLst/>
                  <a:cxnLst>
                    <a:cxn ang="0">
                      <a:pos x="connsiteX0" y="connsiteY0"/>
                    </a:cxn>
                    <a:cxn ang="0">
                      <a:pos x="connsiteX1" y="connsiteY1"/>
                    </a:cxn>
                    <a:cxn ang="0">
                      <a:pos x="connsiteX2" y="connsiteY2"/>
                    </a:cxn>
                    <a:cxn ang="0">
                      <a:pos x="connsiteX3" y="connsiteY3"/>
                    </a:cxn>
                  </a:cxnLst>
                  <a:rect l="l" t="t" r="r" b="b"/>
                  <a:pathLst>
                    <a:path w="1510855" h="245078">
                      <a:moveTo>
                        <a:pt x="0" y="0"/>
                      </a:moveTo>
                      <a:lnTo>
                        <a:pt x="1510856" y="0"/>
                      </a:lnTo>
                      <a:lnTo>
                        <a:pt x="1510856" y="245078"/>
                      </a:lnTo>
                      <a:lnTo>
                        <a:pt x="0" y="245078"/>
                      </a:lnTo>
                      <a:close/>
                    </a:path>
                  </a:pathLst>
                </a:custGeom>
                <a:solidFill>
                  <a:srgbClr val="DBDBDB"/>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0E54B416-5052-F5A7-2992-E1CE0ED96F28}"/>
                    </a:ext>
                  </a:extLst>
                </p:cNvPr>
                <p:cNvSpPr/>
                <p:nvPr/>
              </p:nvSpPr>
              <p:spPr>
                <a:xfrm>
                  <a:off x="8961792" y="5037680"/>
                  <a:ext cx="70499" cy="70516"/>
                </a:xfrm>
                <a:custGeom>
                  <a:avLst/>
                  <a:gdLst>
                    <a:gd name="connsiteX0" fmla="*/ 1003 w 70499"/>
                    <a:gd name="connsiteY0" fmla="*/ 43560 h 70516"/>
                    <a:gd name="connsiteX1" fmla="*/ 26939 w 70499"/>
                    <a:gd name="connsiteY1" fmla="*/ 1003 h 70516"/>
                    <a:gd name="connsiteX2" fmla="*/ 69497 w 70499"/>
                    <a:gd name="connsiteY2" fmla="*/ 26930 h 70516"/>
                    <a:gd name="connsiteX3" fmla="*/ 43675 w 70499"/>
                    <a:gd name="connsiteY3" fmla="*/ 69468 h 70516"/>
                    <a:gd name="connsiteX4" fmla="*/ 1079 w 70499"/>
                    <a:gd name="connsiteY4" fmla="*/ 43856 h 70516"/>
                    <a:gd name="connsiteX5" fmla="*/ 1003 w 70499"/>
                    <a:gd name="connsiteY5" fmla="*/ 43560 h 7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99" h="70516">
                      <a:moveTo>
                        <a:pt x="1003" y="43560"/>
                      </a:moveTo>
                      <a:cubicBezTo>
                        <a:pt x="-3588" y="24644"/>
                        <a:pt x="8023" y="5594"/>
                        <a:pt x="26939" y="1003"/>
                      </a:cubicBezTo>
                      <a:cubicBezTo>
                        <a:pt x="45856" y="-3588"/>
                        <a:pt x="64906" y="8023"/>
                        <a:pt x="69497" y="26930"/>
                      </a:cubicBezTo>
                      <a:cubicBezTo>
                        <a:pt x="74078" y="45808"/>
                        <a:pt x="62534" y="64830"/>
                        <a:pt x="43675" y="69468"/>
                      </a:cubicBezTo>
                      <a:cubicBezTo>
                        <a:pt x="24834" y="74155"/>
                        <a:pt x="5765" y="62696"/>
                        <a:pt x="1079" y="43856"/>
                      </a:cubicBezTo>
                      <a:cubicBezTo>
                        <a:pt x="1050" y="43760"/>
                        <a:pt x="1022" y="43656"/>
                        <a:pt x="1003" y="43560"/>
                      </a:cubicBezTo>
                      <a:close/>
                    </a:path>
                  </a:pathLst>
                </a:custGeom>
                <a:solidFill>
                  <a:srgbClr val="455A64"/>
                </a:solidFill>
                <a:ln w="9525" cap="flat">
                  <a:noFill/>
                  <a:prstDash val="solid"/>
                  <a:miter/>
                </a:ln>
              </p:spPr>
              <p:txBody>
                <a:bodyPr rtlCol="0" anchor="ctr"/>
                <a:lstStyle/>
                <a:p>
                  <a:endParaRPr lang="zh-CN" altLang="en-US"/>
                </a:p>
              </p:txBody>
            </p:sp>
            <p:grpSp>
              <p:nvGrpSpPr>
                <p:cNvPr id="226" name="图形 4">
                  <a:extLst>
                    <a:ext uri="{FF2B5EF4-FFF2-40B4-BE49-F238E27FC236}">
                      <a16:creationId xmlns:a16="http://schemas.microsoft.com/office/drawing/2014/main" id="{5759E7F7-4769-F122-7945-D22C1EC9138C}"/>
                    </a:ext>
                  </a:extLst>
                </p:cNvPr>
                <p:cNvGrpSpPr/>
                <p:nvPr/>
              </p:nvGrpSpPr>
              <p:grpSpPr>
                <a:xfrm>
                  <a:off x="8975177" y="5050985"/>
                  <a:ext cx="43686" cy="38351"/>
                  <a:chOff x="8975177" y="5050985"/>
                  <a:chExt cx="43686" cy="38351"/>
                </a:xfrm>
                <a:solidFill>
                  <a:srgbClr val="FFFFFF"/>
                </a:solidFill>
              </p:grpSpPr>
              <p:sp>
                <p:nvSpPr>
                  <p:cNvPr id="289" name="任意多边形: 形状 288">
                    <a:extLst>
                      <a:ext uri="{FF2B5EF4-FFF2-40B4-BE49-F238E27FC236}">
                        <a16:creationId xmlns:a16="http://schemas.microsoft.com/office/drawing/2014/main" id="{D7C59AA7-40C3-F576-20CC-ECF4DA673B8F}"/>
                      </a:ext>
                    </a:extLst>
                  </p:cNvPr>
                  <p:cNvSpPr/>
                  <p:nvPr/>
                </p:nvSpPr>
                <p:spPr>
                  <a:xfrm>
                    <a:off x="8989010" y="5050985"/>
                    <a:ext cx="29854" cy="36657"/>
                  </a:xfrm>
                  <a:custGeom>
                    <a:avLst/>
                    <a:gdLst>
                      <a:gd name="connsiteX0" fmla="*/ 3503 w 29854"/>
                      <a:gd name="connsiteY0" fmla="*/ 36637 h 36657"/>
                      <a:gd name="connsiteX1" fmla="*/ 550 w 29854"/>
                      <a:gd name="connsiteY1" fmla="*/ 35399 h 36657"/>
                      <a:gd name="connsiteX2" fmla="*/ 550 w 29854"/>
                      <a:gd name="connsiteY2" fmla="*/ 34827 h 36657"/>
                      <a:gd name="connsiteX3" fmla="*/ 550 w 29854"/>
                      <a:gd name="connsiteY3" fmla="*/ 21111 h 36657"/>
                      <a:gd name="connsiteX4" fmla="*/ 550 w 29854"/>
                      <a:gd name="connsiteY4" fmla="*/ 20349 h 36657"/>
                      <a:gd name="connsiteX5" fmla="*/ 7599 w 29854"/>
                      <a:gd name="connsiteY5" fmla="*/ 12158 h 36657"/>
                      <a:gd name="connsiteX6" fmla="*/ 10075 w 29854"/>
                      <a:gd name="connsiteY6" fmla="*/ 1871 h 36657"/>
                      <a:gd name="connsiteX7" fmla="*/ 11180 w 29854"/>
                      <a:gd name="connsiteY7" fmla="*/ 175 h 36657"/>
                      <a:gd name="connsiteX8" fmla="*/ 11314 w 29854"/>
                      <a:gd name="connsiteY8" fmla="*/ 156 h 36657"/>
                      <a:gd name="connsiteX9" fmla="*/ 13981 w 29854"/>
                      <a:gd name="connsiteY9" fmla="*/ 918 h 36657"/>
                      <a:gd name="connsiteX10" fmla="*/ 15981 w 29854"/>
                      <a:gd name="connsiteY10" fmla="*/ 6919 h 36657"/>
                      <a:gd name="connsiteX11" fmla="*/ 15314 w 29854"/>
                      <a:gd name="connsiteY11" fmla="*/ 12062 h 36657"/>
                      <a:gd name="connsiteX12" fmla="*/ 14647 w 29854"/>
                      <a:gd name="connsiteY12" fmla="*/ 15777 h 36657"/>
                      <a:gd name="connsiteX13" fmla="*/ 15600 w 29854"/>
                      <a:gd name="connsiteY13" fmla="*/ 15777 h 36657"/>
                      <a:gd name="connsiteX14" fmla="*/ 27220 w 29854"/>
                      <a:gd name="connsiteY14" fmla="*/ 15777 h 36657"/>
                      <a:gd name="connsiteX15" fmla="*/ 29792 w 29854"/>
                      <a:gd name="connsiteY15" fmla="*/ 17301 h 36657"/>
                      <a:gd name="connsiteX16" fmla="*/ 28173 w 29854"/>
                      <a:gd name="connsiteY16" fmla="*/ 20635 h 36657"/>
                      <a:gd name="connsiteX17" fmla="*/ 27316 w 29854"/>
                      <a:gd name="connsiteY17" fmla="*/ 21111 h 36657"/>
                      <a:gd name="connsiteX18" fmla="*/ 28078 w 29854"/>
                      <a:gd name="connsiteY18" fmla="*/ 21683 h 36657"/>
                      <a:gd name="connsiteX19" fmla="*/ 27601 w 29854"/>
                      <a:gd name="connsiteY19" fmla="*/ 25778 h 36657"/>
                      <a:gd name="connsiteX20" fmla="*/ 26458 w 29854"/>
                      <a:gd name="connsiteY20" fmla="*/ 26445 h 36657"/>
                      <a:gd name="connsiteX21" fmla="*/ 27506 w 29854"/>
                      <a:gd name="connsiteY21" fmla="*/ 27207 h 36657"/>
                      <a:gd name="connsiteX22" fmla="*/ 27068 w 29854"/>
                      <a:gd name="connsiteY22" fmla="*/ 30817 h 36657"/>
                      <a:gd name="connsiteX23" fmla="*/ 26363 w 29854"/>
                      <a:gd name="connsiteY23" fmla="*/ 31208 h 36657"/>
                      <a:gd name="connsiteX24" fmla="*/ 25696 w 29854"/>
                      <a:gd name="connsiteY24" fmla="*/ 31208 h 36657"/>
                      <a:gd name="connsiteX25" fmla="*/ 25696 w 29854"/>
                      <a:gd name="connsiteY25" fmla="*/ 31779 h 36657"/>
                      <a:gd name="connsiteX26" fmla="*/ 26801 w 29854"/>
                      <a:gd name="connsiteY26" fmla="*/ 34675 h 36657"/>
                      <a:gd name="connsiteX27" fmla="*/ 25696 w 29854"/>
                      <a:gd name="connsiteY27" fmla="*/ 35780 h 36657"/>
                      <a:gd name="connsiteX28" fmla="*/ 25125 w 29854"/>
                      <a:gd name="connsiteY28" fmla="*/ 35780 h 36657"/>
                      <a:gd name="connsiteX29" fmla="*/ 23125 w 29854"/>
                      <a:gd name="connsiteY29" fmla="*/ 36256 h 36657"/>
                      <a:gd name="connsiteX30" fmla="*/ 5027 w 29854"/>
                      <a:gd name="connsiteY30" fmla="*/ 36256 h 36657"/>
                      <a:gd name="connsiteX31" fmla="*/ 3503 w 29854"/>
                      <a:gd name="connsiteY31" fmla="*/ 36637 h 3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854" h="36657">
                        <a:moveTo>
                          <a:pt x="3503" y="36637"/>
                        </a:moveTo>
                        <a:cubicBezTo>
                          <a:pt x="2551" y="36066"/>
                          <a:pt x="1789" y="35208"/>
                          <a:pt x="550" y="35399"/>
                        </a:cubicBezTo>
                        <a:cubicBezTo>
                          <a:pt x="-688" y="35589"/>
                          <a:pt x="550" y="35399"/>
                          <a:pt x="550" y="34827"/>
                        </a:cubicBezTo>
                        <a:lnTo>
                          <a:pt x="550" y="21111"/>
                        </a:lnTo>
                        <a:cubicBezTo>
                          <a:pt x="388" y="20883"/>
                          <a:pt x="388" y="20578"/>
                          <a:pt x="550" y="20349"/>
                        </a:cubicBezTo>
                        <a:cubicBezTo>
                          <a:pt x="3532" y="18235"/>
                          <a:pt x="5951" y="15425"/>
                          <a:pt x="7599" y="12158"/>
                        </a:cubicBezTo>
                        <a:cubicBezTo>
                          <a:pt x="9809" y="9215"/>
                          <a:pt x="10704" y="5490"/>
                          <a:pt x="10075" y="1871"/>
                        </a:cubicBezTo>
                        <a:cubicBezTo>
                          <a:pt x="9913" y="1099"/>
                          <a:pt x="10409" y="337"/>
                          <a:pt x="11180" y="175"/>
                        </a:cubicBezTo>
                        <a:cubicBezTo>
                          <a:pt x="11228" y="166"/>
                          <a:pt x="11266" y="166"/>
                          <a:pt x="11314" y="156"/>
                        </a:cubicBezTo>
                        <a:cubicBezTo>
                          <a:pt x="12276" y="-215"/>
                          <a:pt x="13361" y="90"/>
                          <a:pt x="13981" y="918"/>
                        </a:cubicBezTo>
                        <a:cubicBezTo>
                          <a:pt x="14933" y="2814"/>
                          <a:pt x="15600" y="4833"/>
                          <a:pt x="15981" y="6919"/>
                        </a:cubicBezTo>
                        <a:cubicBezTo>
                          <a:pt x="15943" y="8653"/>
                          <a:pt x="15724" y="10377"/>
                          <a:pt x="15314" y="12062"/>
                        </a:cubicBezTo>
                        <a:cubicBezTo>
                          <a:pt x="15181" y="13320"/>
                          <a:pt x="14962" y="14558"/>
                          <a:pt x="14647" y="15777"/>
                        </a:cubicBezTo>
                        <a:cubicBezTo>
                          <a:pt x="14962" y="15873"/>
                          <a:pt x="15285" y="15873"/>
                          <a:pt x="15600" y="15777"/>
                        </a:cubicBezTo>
                        <a:lnTo>
                          <a:pt x="27220" y="15777"/>
                        </a:lnTo>
                        <a:cubicBezTo>
                          <a:pt x="28840" y="15777"/>
                          <a:pt x="29602" y="16253"/>
                          <a:pt x="29792" y="17301"/>
                        </a:cubicBezTo>
                        <a:cubicBezTo>
                          <a:pt x="30068" y="18654"/>
                          <a:pt x="29402" y="20016"/>
                          <a:pt x="28173" y="20635"/>
                        </a:cubicBezTo>
                        <a:cubicBezTo>
                          <a:pt x="28173" y="20635"/>
                          <a:pt x="27316" y="20635"/>
                          <a:pt x="27316" y="21111"/>
                        </a:cubicBezTo>
                        <a:cubicBezTo>
                          <a:pt x="27316" y="21587"/>
                          <a:pt x="27792" y="21111"/>
                          <a:pt x="28078" y="21683"/>
                        </a:cubicBezTo>
                        <a:cubicBezTo>
                          <a:pt x="28363" y="22254"/>
                          <a:pt x="29221" y="24636"/>
                          <a:pt x="27601" y="25778"/>
                        </a:cubicBezTo>
                        <a:cubicBezTo>
                          <a:pt x="25982" y="26922"/>
                          <a:pt x="26458" y="25778"/>
                          <a:pt x="26458" y="26445"/>
                        </a:cubicBezTo>
                        <a:cubicBezTo>
                          <a:pt x="26458" y="27112"/>
                          <a:pt x="27125" y="26922"/>
                          <a:pt x="27506" y="27207"/>
                        </a:cubicBezTo>
                        <a:cubicBezTo>
                          <a:pt x="28382" y="28322"/>
                          <a:pt x="28182" y="29941"/>
                          <a:pt x="27068" y="30817"/>
                        </a:cubicBezTo>
                        <a:cubicBezTo>
                          <a:pt x="26849" y="30979"/>
                          <a:pt x="26620" y="31112"/>
                          <a:pt x="26363" y="31208"/>
                        </a:cubicBezTo>
                        <a:cubicBezTo>
                          <a:pt x="26363" y="31208"/>
                          <a:pt x="25887" y="31208"/>
                          <a:pt x="25696" y="31208"/>
                        </a:cubicBezTo>
                        <a:cubicBezTo>
                          <a:pt x="25506" y="31208"/>
                          <a:pt x="25696" y="31208"/>
                          <a:pt x="25696" y="31779"/>
                        </a:cubicBezTo>
                        <a:cubicBezTo>
                          <a:pt x="26801" y="32275"/>
                          <a:pt x="27296" y="33570"/>
                          <a:pt x="26801" y="34675"/>
                        </a:cubicBezTo>
                        <a:cubicBezTo>
                          <a:pt x="26582" y="35170"/>
                          <a:pt x="26192" y="35561"/>
                          <a:pt x="25696" y="35780"/>
                        </a:cubicBezTo>
                        <a:lnTo>
                          <a:pt x="25125" y="35780"/>
                        </a:lnTo>
                        <a:cubicBezTo>
                          <a:pt x="24544" y="36180"/>
                          <a:pt x="23829" y="36351"/>
                          <a:pt x="23125" y="36256"/>
                        </a:cubicBezTo>
                        <a:lnTo>
                          <a:pt x="5027" y="36256"/>
                        </a:lnTo>
                        <a:cubicBezTo>
                          <a:pt x="4589" y="36580"/>
                          <a:pt x="4036" y="36713"/>
                          <a:pt x="3503" y="36637"/>
                        </a:cubicBezTo>
                        <a:close/>
                      </a:path>
                    </a:pathLst>
                  </a:custGeom>
                  <a:solidFill>
                    <a:srgbClr val="FFFFFF"/>
                  </a:solid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39FC5AA5-F06A-5496-5A2E-BFC20BDF17BC}"/>
                      </a:ext>
                    </a:extLst>
                  </p:cNvPr>
                  <p:cNvSpPr/>
                  <p:nvPr/>
                </p:nvSpPr>
                <p:spPr>
                  <a:xfrm>
                    <a:off x="8975177" y="5070096"/>
                    <a:ext cx="12191" cy="19240"/>
                  </a:xfrm>
                  <a:custGeom>
                    <a:avLst/>
                    <a:gdLst>
                      <a:gd name="connsiteX0" fmla="*/ 95 w 12191"/>
                      <a:gd name="connsiteY0" fmla="*/ 9525 h 19240"/>
                      <a:gd name="connsiteX1" fmla="*/ 95 w 12191"/>
                      <a:gd name="connsiteY1" fmla="*/ 857 h 19240"/>
                      <a:gd name="connsiteX2" fmla="*/ 857 w 12191"/>
                      <a:gd name="connsiteY2" fmla="*/ 0 h 19240"/>
                      <a:gd name="connsiteX3" fmla="*/ 11430 w 12191"/>
                      <a:gd name="connsiteY3" fmla="*/ 0 h 19240"/>
                      <a:gd name="connsiteX4" fmla="*/ 12192 w 12191"/>
                      <a:gd name="connsiteY4" fmla="*/ 857 h 19240"/>
                      <a:gd name="connsiteX5" fmla="*/ 12192 w 12191"/>
                      <a:gd name="connsiteY5" fmla="*/ 18288 h 19240"/>
                      <a:gd name="connsiteX6" fmla="*/ 11239 w 12191"/>
                      <a:gd name="connsiteY6" fmla="*/ 19240 h 19240"/>
                      <a:gd name="connsiteX7" fmla="*/ 1048 w 12191"/>
                      <a:gd name="connsiteY7" fmla="*/ 19240 h 19240"/>
                      <a:gd name="connsiteX8" fmla="*/ 0 w 12191"/>
                      <a:gd name="connsiteY8" fmla="*/ 18193 h 19240"/>
                      <a:gd name="connsiteX9" fmla="*/ 95 w 12191"/>
                      <a:gd name="connsiteY9" fmla="*/ 9525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 h="19240">
                        <a:moveTo>
                          <a:pt x="95" y="9525"/>
                        </a:moveTo>
                        <a:lnTo>
                          <a:pt x="95" y="857"/>
                        </a:lnTo>
                        <a:cubicBezTo>
                          <a:pt x="95" y="286"/>
                          <a:pt x="95" y="0"/>
                          <a:pt x="857" y="0"/>
                        </a:cubicBezTo>
                        <a:lnTo>
                          <a:pt x="11430" y="0"/>
                        </a:lnTo>
                        <a:cubicBezTo>
                          <a:pt x="12097" y="0"/>
                          <a:pt x="12192" y="0"/>
                          <a:pt x="12192" y="857"/>
                        </a:cubicBezTo>
                        <a:cubicBezTo>
                          <a:pt x="12192" y="6667"/>
                          <a:pt x="12192" y="12478"/>
                          <a:pt x="12192" y="18288"/>
                        </a:cubicBezTo>
                        <a:cubicBezTo>
                          <a:pt x="12192" y="19050"/>
                          <a:pt x="12192" y="19240"/>
                          <a:pt x="11239" y="19240"/>
                        </a:cubicBezTo>
                        <a:lnTo>
                          <a:pt x="1048" y="19240"/>
                        </a:lnTo>
                        <a:cubicBezTo>
                          <a:pt x="191" y="19240"/>
                          <a:pt x="0" y="19240"/>
                          <a:pt x="0" y="18193"/>
                        </a:cubicBezTo>
                        <a:cubicBezTo>
                          <a:pt x="191" y="15335"/>
                          <a:pt x="95" y="12478"/>
                          <a:pt x="95" y="9525"/>
                        </a:cubicBezTo>
                        <a:close/>
                      </a:path>
                    </a:pathLst>
                  </a:custGeom>
                  <a:solidFill>
                    <a:srgbClr val="FFFFFF"/>
                  </a:solidFill>
                  <a:ln w="9525" cap="flat">
                    <a:noFill/>
                    <a:prstDash val="solid"/>
                    <a:miter/>
                  </a:ln>
                </p:spPr>
                <p:txBody>
                  <a:bodyPr rtlCol="0" anchor="ctr"/>
                  <a:lstStyle/>
                  <a:p>
                    <a:endParaRPr lang="zh-CN" altLang="en-US"/>
                  </a:p>
                </p:txBody>
              </p:sp>
            </p:grpSp>
            <p:sp>
              <p:nvSpPr>
                <p:cNvPr id="227" name="任意多边形: 形状 226">
                  <a:extLst>
                    <a:ext uri="{FF2B5EF4-FFF2-40B4-BE49-F238E27FC236}">
                      <a16:creationId xmlns:a16="http://schemas.microsoft.com/office/drawing/2014/main" id="{FD87C15E-193E-D585-E702-4D63B864E6F4}"/>
                    </a:ext>
                  </a:extLst>
                </p:cNvPr>
                <p:cNvSpPr/>
                <p:nvPr/>
              </p:nvSpPr>
              <p:spPr>
                <a:xfrm>
                  <a:off x="8963366" y="5173347"/>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DB3F2C4-A68F-D97D-9D89-E514DD9F2D4C}"/>
                    </a:ext>
                  </a:extLst>
                </p:cNvPr>
                <p:cNvSpPr/>
                <p:nvPr/>
              </p:nvSpPr>
              <p:spPr>
                <a:xfrm>
                  <a:off x="8963366" y="2993075"/>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E9D66832-2B78-7F47-7038-EFF46472F6B3}"/>
                    </a:ext>
                  </a:extLst>
                </p:cNvPr>
                <p:cNvSpPr/>
                <p:nvPr/>
              </p:nvSpPr>
              <p:spPr>
                <a:xfrm>
                  <a:off x="8963366" y="526373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D11B8006-F846-2A2B-2E55-57711684ACCC}"/>
                    </a:ext>
                  </a:extLst>
                </p:cNvPr>
                <p:cNvSpPr/>
                <p:nvPr/>
              </p:nvSpPr>
              <p:spPr>
                <a:xfrm>
                  <a:off x="8963366" y="551700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AF7AC971-43BF-91C4-FD08-EAD337033B4B}"/>
                    </a:ext>
                  </a:extLst>
                </p:cNvPr>
                <p:cNvSpPr/>
                <p:nvPr/>
              </p:nvSpPr>
              <p:spPr>
                <a:xfrm>
                  <a:off x="9321316" y="5204875"/>
                  <a:ext cx="17335" cy="29717"/>
                </a:xfrm>
                <a:custGeom>
                  <a:avLst/>
                  <a:gdLst>
                    <a:gd name="connsiteX0" fmla="*/ 1048 w 17335"/>
                    <a:gd name="connsiteY0" fmla="*/ 29718 h 29717"/>
                    <a:gd name="connsiteX1" fmla="*/ 1048 w 17335"/>
                    <a:gd name="connsiteY1" fmla="*/ 29718 h 29717"/>
                    <a:gd name="connsiteX2" fmla="*/ 0 w 17335"/>
                    <a:gd name="connsiteY2" fmla="*/ 28670 h 29717"/>
                    <a:gd name="connsiteX3" fmla="*/ 0 w 17335"/>
                    <a:gd name="connsiteY3" fmla="*/ 1048 h 29717"/>
                    <a:gd name="connsiteX4" fmla="*/ 1048 w 17335"/>
                    <a:gd name="connsiteY4" fmla="*/ 0 h 29717"/>
                    <a:gd name="connsiteX5" fmla="*/ 2096 w 17335"/>
                    <a:gd name="connsiteY5" fmla="*/ 1048 h 29717"/>
                    <a:gd name="connsiteX6" fmla="*/ 2096 w 17335"/>
                    <a:gd name="connsiteY6" fmla="*/ 27622 h 29717"/>
                    <a:gd name="connsiteX7" fmla="*/ 16288 w 17335"/>
                    <a:gd name="connsiteY7" fmla="*/ 27622 h 29717"/>
                    <a:gd name="connsiteX8" fmla="*/ 17336 w 17335"/>
                    <a:gd name="connsiteY8" fmla="*/ 28670 h 29717"/>
                    <a:gd name="connsiteX9" fmla="*/ 16288 w 17335"/>
                    <a:gd name="connsiteY9" fmla="*/ 29718 h 2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5" h="29717">
                      <a:moveTo>
                        <a:pt x="1048" y="29718"/>
                      </a:moveTo>
                      <a:lnTo>
                        <a:pt x="1048" y="29718"/>
                      </a:lnTo>
                      <a:cubicBezTo>
                        <a:pt x="467" y="29718"/>
                        <a:pt x="0" y="29251"/>
                        <a:pt x="0" y="28670"/>
                      </a:cubicBezTo>
                      <a:lnTo>
                        <a:pt x="0" y="1048"/>
                      </a:lnTo>
                      <a:cubicBezTo>
                        <a:pt x="0" y="467"/>
                        <a:pt x="467" y="0"/>
                        <a:pt x="1048" y="0"/>
                      </a:cubicBezTo>
                      <a:cubicBezTo>
                        <a:pt x="1629" y="0"/>
                        <a:pt x="2096" y="467"/>
                        <a:pt x="2096" y="1048"/>
                      </a:cubicBezTo>
                      <a:lnTo>
                        <a:pt x="2096" y="27622"/>
                      </a:lnTo>
                      <a:lnTo>
                        <a:pt x="16288" y="27622"/>
                      </a:lnTo>
                      <a:cubicBezTo>
                        <a:pt x="16869" y="27622"/>
                        <a:pt x="17336" y="28089"/>
                        <a:pt x="17336" y="28670"/>
                      </a:cubicBezTo>
                      <a:cubicBezTo>
                        <a:pt x="17336" y="29251"/>
                        <a:pt x="16869" y="29718"/>
                        <a:pt x="16288" y="29718"/>
                      </a:cubicBezTo>
                      <a:close/>
                    </a:path>
                  </a:pathLst>
                </a:custGeom>
                <a:solidFill>
                  <a:srgbClr val="A6A6A6"/>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9BD6F2A4-0797-A7D7-5862-1D20186FD88B}"/>
                    </a:ext>
                  </a:extLst>
                </p:cNvPr>
                <p:cNvSpPr/>
                <p:nvPr/>
              </p:nvSpPr>
              <p:spPr>
                <a:xfrm>
                  <a:off x="9344652" y="5206970"/>
                  <a:ext cx="2095" cy="28003"/>
                </a:xfrm>
                <a:custGeom>
                  <a:avLst/>
                  <a:gdLst>
                    <a:gd name="connsiteX0" fmla="*/ 0 w 2095"/>
                    <a:gd name="connsiteY0" fmla="*/ 1048 h 28003"/>
                    <a:gd name="connsiteX1" fmla="*/ 1048 w 2095"/>
                    <a:gd name="connsiteY1" fmla="*/ 0 h 28003"/>
                    <a:gd name="connsiteX2" fmla="*/ 2096 w 2095"/>
                    <a:gd name="connsiteY2" fmla="*/ 1048 h 28003"/>
                    <a:gd name="connsiteX3" fmla="*/ 2096 w 2095"/>
                    <a:gd name="connsiteY3" fmla="*/ 2096 h 28003"/>
                    <a:gd name="connsiteX4" fmla="*/ 1048 w 2095"/>
                    <a:gd name="connsiteY4" fmla="*/ 3143 h 28003"/>
                    <a:gd name="connsiteX5" fmla="*/ 0 w 2095"/>
                    <a:gd name="connsiteY5" fmla="*/ 2096 h 28003"/>
                    <a:gd name="connsiteX6" fmla="*/ 0 w 2095"/>
                    <a:gd name="connsiteY6" fmla="*/ 7906 h 28003"/>
                    <a:gd name="connsiteX7" fmla="*/ 1048 w 2095"/>
                    <a:gd name="connsiteY7" fmla="*/ 6858 h 28003"/>
                    <a:gd name="connsiteX8" fmla="*/ 2096 w 2095"/>
                    <a:gd name="connsiteY8" fmla="*/ 7906 h 28003"/>
                    <a:gd name="connsiteX9" fmla="*/ 2096 w 2095"/>
                    <a:gd name="connsiteY9" fmla="*/ 26956 h 28003"/>
                    <a:gd name="connsiteX10" fmla="*/ 1048 w 2095"/>
                    <a:gd name="connsiteY10" fmla="*/ 28004 h 28003"/>
                    <a:gd name="connsiteX11" fmla="*/ 0 w 2095"/>
                    <a:gd name="connsiteY11" fmla="*/ 26956 h 2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 h="28003">
                      <a:moveTo>
                        <a:pt x="0" y="1048"/>
                      </a:moveTo>
                      <a:cubicBezTo>
                        <a:pt x="0" y="467"/>
                        <a:pt x="467" y="0"/>
                        <a:pt x="1048" y="0"/>
                      </a:cubicBezTo>
                      <a:cubicBezTo>
                        <a:pt x="1629" y="0"/>
                        <a:pt x="2096" y="467"/>
                        <a:pt x="2096" y="1048"/>
                      </a:cubicBezTo>
                      <a:lnTo>
                        <a:pt x="2096" y="2096"/>
                      </a:lnTo>
                      <a:cubicBezTo>
                        <a:pt x="2096" y="2677"/>
                        <a:pt x="1629" y="3143"/>
                        <a:pt x="1048" y="3143"/>
                      </a:cubicBezTo>
                      <a:cubicBezTo>
                        <a:pt x="467" y="3143"/>
                        <a:pt x="0" y="2677"/>
                        <a:pt x="0" y="2096"/>
                      </a:cubicBezTo>
                      <a:close/>
                      <a:moveTo>
                        <a:pt x="0" y="7906"/>
                      </a:moveTo>
                      <a:cubicBezTo>
                        <a:pt x="0" y="7325"/>
                        <a:pt x="467" y="6858"/>
                        <a:pt x="1048" y="6858"/>
                      </a:cubicBezTo>
                      <a:cubicBezTo>
                        <a:pt x="1629" y="6858"/>
                        <a:pt x="2096" y="7325"/>
                        <a:pt x="2096" y="7906"/>
                      </a:cubicBezTo>
                      <a:lnTo>
                        <a:pt x="2096" y="26956"/>
                      </a:lnTo>
                      <a:cubicBezTo>
                        <a:pt x="2096" y="27537"/>
                        <a:pt x="1629" y="28004"/>
                        <a:pt x="1048" y="28004"/>
                      </a:cubicBezTo>
                      <a:cubicBezTo>
                        <a:pt x="467" y="28004"/>
                        <a:pt x="0" y="27537"/>
                        <a:pt x="0" y="26956"/>
                      </a:cubicBezTo>
                      <a:close/>
                    </a:path>
                  </a:pathLst>
                </a:custGeom>
                <a:solidFill>
                  <a:srgbClr val="A6A6A6"/>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41573B72-5364-7799-9991-FFFEF85756B0}"/>
                    </a:ext>
                  </a:extLst>
                </p:cNvPr>
                <p:cNvSpPr/>
                <p:nvPr/>
              </p:nvSpPr>
              <p:spPr>
                <a:xfrm>
                  <a:off x="9356558" y="5204970"/>
                  <a:ext cx="16138" cy="29622"/>
                </a:xfrm>
                <a:custGeom>
                  <a:avLst/>
                  <a:gdLst>
                    <a:gd name="connsiteX0" fmla="*/ 0 w 16138"/>
                    <a:gd name="connsiteY0" fmla="*/ 952 h 29622"/>
                    <a:gd name="connsiteX1" fmla="*/ 953 w 16138"/>
                    <a:gd name="connsiteY1" fmla="*/ 0 h 29622"/>
                    <a:gd name="connsiteX2" fmla="*/ 2096 w 16138"/>
                    <a:gd name="connsiteY2" fmla="*/ 952 h 29622"/>
                    <a:gd name="connsiteX3" fmla="*/ 2096 w 16138"/>
                    <a:gd name="connsiteY3" fmla="*/ 20955 h 29622"/>
                    <a:gd name="connsiteX4" fmla="*/ 14288 w 16138"/>
                    <a:gd name="connsiteY4" fmla="*/ 8668 h 29622"/>
                    <a:gd name="connsiteX5" fmla="*/ 15812 w 16138"/>
                    <a:gd name="connsiteY5" fmla="*/ 8668 h 29622"/>
                    <a:gd name="connsiteX6" fmla="*/ 15812 w 16138"/>
                    <a:gd name="connsiteY6" fmla="*/ 10096 h 29622"/>
                    <a:gd name="connsiteX7" fmla="*/ 7811 w 16138"/>
                    <a:gd name="connsiteY7" fmla="*/ 18097 h 29622"/>
                    <a:gd name="connsiteX8" fmla="*/ 15812 w 16138"/>
                    <a:gd name="connsiteY8" fmla="*/ 27622 h 29622"/>
                    <a:gd name="connsiteX9" fmla="*/ 15850 w 16138"/>
                    <a:gd name="connsiteY9" fmla="*/ 29099 h 29622"/>
                    <a:gd name="connsiteX10" fmla="*/ 15812 w 16138"/>
                    <a:gd name="connsiteY10" fmla="*/ 29146 h 29622"/>
                    <a:gd name="connsiteX11" fmla="*/ 15145 w 16138"/>
                    <a:gd name="connsiteY11" fmla="*/ 29146 h 29622"/>
                    <a:gd name="connsiteX12" fmla="*/ 14383 w 16138"/>
                    <a:gd name="connsiteY12" fmla="*/ 29146 h 29622"/>
                    <a:gd name="connsiteX13" fmla="*/ 6382 w 16138"/>
                    <a:gd name="connsiteY13" fmla="*/ 19621 h 29622"/>
                    <a:gd name="connsiteX14" fmla="*/ 2191 w 16138"/>
                    <a:gd name="connsiteY14" fmla="*/ 23813 h 29622"/>
                    <a:gd name="connsiteX15" fmla="*/ 2191 w 16138"/>
                    <a:gd name="connsiteY15" fmla="*/ 28575 h 29622"/>
                    <a:gd name="connsiteX16" fmla="*/ 1143 w 16138"/>
                    <a:gd name="connsiteY16" fmla="*/ 29623 h 29622"/>
                    <a:gd name="connsiteX17" fmla="*/ 1048 w 16138"/>
                    <a:gd name="connsiteY17" fmla="*/ 29623 h 29622"/>
                    <a:gd name="connsiteX18" fmla="*/ 95 w 16138"/>
                    <a:gd name="connsiteY18" fmla="*/ 28575 h 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38" h="29622">
                      <a:moveTo>
                        <a:pt x="0" y="952"/>
                      </a:moveTo>
                      <a:cubicBezTo>
                        <a:pt x="0" y="428"/>
                        <a:pt x="429" y="0"/>
                        <a:pt x="953" y="0"/>
                      </a:cubicBezTo>
                      <a:cubicBezTo>
                        <a:pt x="1619" y="0"/>
                        <a:pt x="2096" y="0"/>
                        <a:pt x="2096" y="952"/>
                      </a:cubicBezTo>
                      <a:lnTo>
                        <a:pt x="2096" y="20955"/>
                      </a:lnTo>
                      <a:lnTo>
                        <a:pt x="14288" y="8668"/>
                      </a:lnTo>
                      <a:cubicBezTo>
                        <a:pt x="14726" y="8277"/>
                        <a:pt x="15373" y="8277"/>
                        <a:pt x="15812" y="8668"/>
                      </a:cubicBezTo>
                      <a:cubicBezTo>
                        <a:pt x="16183" y="9068"/>
                        <a:pt x="16183" y="9697"/>
                        <a:pt x="15812" y="10096"/>
                      </a:cubicBezTo>
                      <a:lnTo>
                        <a:pt x="7811" y="18097"/>
                      </a:lnTo>
                      <a:lnTo>
                        <a:pt x="15812" y="27622"/>
                      </a:lnTo>
                      <a:cubicBezTo>
                        <a:pt x="16231" y="28022"/>
                        <a:pt x="16250" y="28680"/>
                        <a:pt x="15850" y="29099"/>
                      </a:cubicBezTo>
                      <a:cubicBezTo>
                        <a:pt x="15840" y="29118"/>
                        <a:pt x="15831" y="29137"/>
                        <a:pt x="15812" y="29146"/>
                      </a:cubicBezTo>
                      <a:lnTo>
                        <a:pt x="15145" y="29146"/>
                      </a:lnTo>
                      <a:cubicBezTo>
                        <a:pt x="15145" y="29146"/>
                        <a:pt x="14478" y="29146"/>
                        <a:pt x="14383" y="29146"/>
                      </a:cubicBezTo>
                      <a:lnTo>
                        <a:pt x="6382" y="19621"/>
                      </a:lnTo>
                      <a:lnTo>
                        <a:pt x="2191" y="23813"/>
                      </a:lnTo>
                      <a:lnTo>
                        <a:pt x="2191" y="28575"/>
                      </a:lnTo>
                      <a:cubicBezTo>
                        <a:pt x="2191" y="29156"/>
                        <a:pt x="1724" y="29623"/>
                        <a:pt x="1143" y="29623"/>
                      </a:cubicBezTo>
                      <a:cubicBezTo>
                        <a:pt x="1114" y="29623"/>
                        <a:pt x="1076" y="29623"/>
                        <a:pt x="1048" y="29623"/>
                      </a:cubicBezTo>
                      <a:cubicBezTo>
                        <a:pt x="505" y="29575"/>
                        <a:pt x="95" y="29118"/>
                        <a:pt x="95" y="28575"/>
                      </a:cubicBezTo>
                      <a:close/>
                    </a:path>
                  </a:pathLst>
                </a:custGeom>
                <a:solidFill>
                  <a:srgbClr val="A6A6A6"/>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06E4FF96-D21B-0BD9-4A50-19382BCBEF86}"/>
                    </a:ext>
                  </a:extLst>
                </p:cNvPr>
                <p:cNvSpPr/>
                <p:nvPr/>
              </p:nvSpPr>
              <p:spPr>
                <a:xfrm>
                  <a:off x="9377694" y="5214634"/>
                  <a:ext cx="20107" cy="20149"/>
                </a:xfrm>
                <a:custGeom>
                  <a:avLst/>
                  <a:gdLst>
                    <a:gd name="connsiteX0" fmla="*/ 9 w 20107"/>
                    <a:gd name="connsiteY0" fmla="*/ 9577 h 20149"/>
                    <a:gd name="connsiteX1" fmla="*/ 10611 w 20107"/>
                    <a:gd name="connsiteY1" fmla="*/ 14 h 20149"/>
                    <a:gd name="connsiteX2" fmla="*/ 20107 w 20107"/>
                    <a:gd name="connsiteY2" fmla="*/ 8815 h 20149"/>
                    <a:gd name="connsiteX3" fmla="*/ 20107 w 20107"/>
                    <a:gd name="connsiteY3" fmla="*/ 8815 h 20149"/>
                    <a:gd name="connsiteX4" fmla="*/ 19155 w 20107"/>
                    <a:gd name="connsiteY4" fmla="*/ 9777 h 20149"/>
                    <a:gd name="connsiteX5" fmla="*/ 19059 w 20107"/>
                    <a:gd name="connsiteY5" fmla="*/ 9767 h 20149"/>
                    <a:gd name="connsiteX6" fmla="*/ 2581 w 20107"/>
                    <a:gd name="connsiteY6" fmla="*/ 9767 h 20149"/>
                    <a:gd name="connsiteX7" fmla="*/ 10582 w 20107"/>
                    <a:gd name="connsiteY7" fmla="*/ 17768 h 20149"/>
                    <a:gd name="connsiteX8" fmla="*/ 17250 w 20107"/>
                    <a:gd name="connsiteY8" fmla="*/ 13958 h 20149"/>
                    <a:gd name="connsiteX9" fmla="*/ 18583 w 20107"/>
                    <a:gd name="connsiteY9" fmla="*/ 13958 h 20149"/>
                    <a:gd name="connsiteX10" fmla="*/ 18583 w 20107"/>
                    <a:gd name="connsiteY10" fmla="*/ 15482 h 20149"/>
                    <a:gd name="connsiteX11" fmla="*/ 10201 w 20107"/>
                    <a:gd name="connsiteY11" fmla="*/ 20150 h 20149"/>
                    <a:gd name="connsiteX12" fmla="*/ 0 w 20107"/>
                    <a:gd name="connsiteY12" fmla="*/ 9967 h 20149"/>
                    <a:gd name="connsiteX13" fmla="*/ 9 w 20107"/>
                    <a:gd name="connsiteY13" fmla="*/ 9577 h 20149"/>
                    <a:gd name="connsiteX14" fmla="*/ 2200 w 20107"/>
                    <a:gd name="connsiteY14" fmla="*/ 7957 h 20149"/>
                    <a:gd name="connsiteX15" fmla="*/ 17916 w 20107"/>
                    <a:gd name="connsiteY15" fmla="*/ 7957 h 20149"/>
                    <a:gd name="connsiteX16" fmla="*/ 10106 w 20107"/>
                    <a:gd name="connsiteY16" fmla="*/ 1195 h 20149"/>
                    <a:gd name="connsiteX17" fmla="*/ 2581 w 20107"/>
                    <a:gd name="connsiteY17" fmla="*/ 7957 h 2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7" h="20149">
                      <a:moveTo>
                        <a:pt x="9" y="9577"/>
                      </a:moveTo>
                      <a:cubicBezTo>
                        <a:pt x="295" y="4005"/>
                        <a:pt x="5048" y="-272"/>
                        <a:pt x="10611" y="14"/>
                      </a:cubicBezTo>
                      <a:cubicBezTo>
                        <a:pt x="15488" y="271"/>
                        <a:pt x="19488" y="3976"/>
                        <a:pt x="20107" y="8815"/>
                      </a:cubicBezTo>
                      <a:lnTo>
                        <a:pt x="20107" y="8815"/>
                      </a:lnTo>
                      <a:cubicBezTo>
                        <a:pt x="20107" y="9339"/>
                        <a:pt x="19688" y="9767"/>
                        <a:pt x="19155" y="9777"/>
                      </a:cubicBezTo>
                      <a:cubicBezTo>
                        <a:pt x="19126" y="9777"/>
                        <a:pt x="19088" y="9767"/>
                        <a:pt x="19059" y="9767"/>
                      </a:cubicBezTo>
                      <a:lnTo>
                        <a:pt x="2581" y="9767"/>
                      </a:lnTo>
                      <a:cubicBezTo>
                        <a:pt x="2686" y="14139"/>
                        <a:pt x="6210" y="17663"/>
                        <a:pt x="10582" y="17768"/>
                      </a:cubicBezTo>
                      <a:cubicBezTo>
                        <a:pt x="13316" y="17749"/>
                        <a:pt x="15850" y="16311"/>
                        <a:pt x="17250" y="13958"/>
                      </a:cubicBezTo>
                      <a:cubicBezTo>
                        <a:pt x="17640" y="13634"/>
                        <a:pt x="18193" y="13634"/>
                        <a:pt x="18583" y="13958"/>
                      </a:cubicBezTo>
                      <a:cubicBezTo>
                        <a:pt x="18936" y="14406"/>
                        <a:pt x="18936" y="15034"/>
                        <a:pt x="18583" y="15482"/>
                      </a:cubicBezTo>
                      <a:cubicBezTo>
                        <a:pt x="16755" y="18349"/>
                        <a:pt x="13602" y="20102"/>
                        <a:pt x="10201" y="20150"/>
                      </a:cubicBezTo>
                      <a:cubicBezTo>
                        <a:pt x="4572" y="20150"/>
                        <a:pt x="9" y="15596"/>
                        <a:pt x="0" y="9967"/>
                      </a:cubicBezTo>
                      <a:cubicBezTo>
                        <a:pt x="0" y="9834"/>
                        <a:pt x="0" y="9710"/>
                        <a:pt x="9" y="9577"/>
                      </a:cubicBezTo>
                      <a:close/>
                      <a:moveTo>
                        <a:pt x="2200" y="7957"/>
                      </a:moveTo>
                      <a:lnTo>
                        <a:pt x="17916" y="7957"/>
                      </a:lnTo>
                      <a:cubicBezTo>
                        <a:pt x="17316" y="4100"/>
                        <a:pt x="14011" y="1242"/>
                        <a:pt x="10106" y="1195"/>
                      </a:cubicBezTo>
                      <a:cubicBezTo>
                        <a:pt x="6325" y="1414"/>
                        <a:pt x="3200" y="4223"/>
                        <a:pt x="2581" y="7957"/>
                      </a:cubicBezTo>
                      <a:close/>
                    </a:path>
                  </a:pathLst>
                </a:custGeom>
                <a:solidFill>
                  <a:srgbClr val="A6A6A6"/>
                </a:solidFill>
                <a:ln w="9525" cap="flat">
                  <a:noFill/>
                  <a:prstDash val="solid"/>
                  <a:miter/>
                </a:ln>
              </p:spPr>
              <p:txBody>
                <a:bodyPr rtlCol="0" anchor="ctr"/>
                <a:lstStyle/>
                <a:p>
                  <a:endParaRPr lang="zh-CN" altLang="en-US"/>
                </a:p>
              </p:txBody>
            </p:sp>
            <p:grpSp>
              <p:nvGrpSpPr>
                <p:cNvPr id="235" name="图形 4">
                  <a:extLst>
                    <a:ext uri="{FF2B5EF4-FFF2-40B4-BE49-F238E27FC236}">
                      <a16:creationId xmlns:a16="http://schemas.microsoft.com/office/drawing/2014/main" id="{706ABA7B-2C02-332C-1E9A-CE1284CD8616}"/>
                    </a:ext>
                  </a:extLst>
                </p:cNvPr>
                <p:cNvGrpSpPr/>
                <p:nvPr/>
              </p:nvGrpSpPr>
              <p:grpSpPr>
                <a:xfrm>
                  <a:off x="9208239" y="5191718"/>
                  <a:ext cx="57066" cy="49545"/>
                  <a:chOff x="9208239" y="5191718"/>
                  <a:chExt cx="57066" cy="49545"/>
                </a:xfrm>
                <a:solidFill>
                  <a:srgbClr val="A6A6A6"/>
                </a:solidFill>
              </p:grpSpPr>
              <p:sp>
                <p:nvSpPr>
                  <p:cNvPr id="287" name="任意多边形: 形状 286">
                    <a:extLst>
                      <a:ext uri="{FF2B5EF4-FFF2-40B4-BE49-F238E27FC236}">
                        <a16:creationId xmlns:a16="http://schemas.microsoft.com/office/drawing/2014/main" id="{EA72DD0E-26A4-EE29-49E6-C39DEE0AC369}"/>
                      </a:ext>
                    </a:extLst>
                  </p:cNvPr>
                  <p:cNvSpPr/>
                  <p:nvPr/>
                </p:nvSpPr>
                <p:spPr>
                  <a:xfrm>
                    <a:off x="9225220" y="5191718"/>
                    <a:ext cx="40084" cy="47642"/>
                  </a:xfrm>
                  <a:custGeom>
                    <a:avLst/>
                    <a:gdLst>
                      <a:gd name="connsiteX0" fmla="*/ 6656 w 40084"/>
                      <a:gd name="connsiteY0" fmla="*/ 47637 h 47642"/>
                      <a:gd name="connsiteX1" fmla="*/ 4274 w 40084"/>
                      <a:gd name="connsiteY1" fmla="*/ 46875 h 47642"/>
                      <a:gd name="connsiteX2" fmla="*/ 3512 w 40084"/>
                      <a:gd name="connsiteY2" fmla="*/ 46399 h 47642"/>
                      <a:gd name="connsiteX3" fmla="*/ 1512 w 40084"/>
                      <a:gd name="connsiteY3" fmla="*/ 45542 h 47642"/>
                      <a:gd name="connsiteX4" fmla="*/ 179 w 40084"/>
                      <a:gd name="connsiteY4" fmla="*/ 45542 h 47642"/>
                      <a:gd name="connsiteX5" fmla="*/ 179 w 40084"/>
                      <a:gd name="connsiteY5" fmla="*/ 44113 h 47642"/>
                      <a:gd name="connsiteX6" fmla="*/ 179 w 40084"/>
                      <a:gd name="connsiteY6" fmla="*/ 26968 h 47642"/>
                      <a:gd name="connsiteX7" fmla="*/ 1322 w 40084"/>
                      <a:gd name="connsiteY7" fmla="*/ 24968 h 47642"/>
                      <a:gd name="connsiteX8" fmla="*/ 7703 w 40084"/>
                      <a:gd name="connsiteY8" fmla="*/ 18015 h 47642"/>
                      <a:gd name="connsiteX9" fmla="*/ 9513 w 40084"/>
                      <a:gd name="connsiteY9" fmla="*/ 15348 h 47642"/>
                      <a:gd name="connsiteX10" fmla="*/ 12371 w 40084"/>
                      <a:gd name="connsiteY10" fmla="*/ 3632 h 47642"/>
                      <a:gd name="connsiteX11" fmla="*/ 14361 w 40084"/>
                      <a:gd name="connsiteY11" fmla="*/ 269 h 47642"/>
                      <a:gd name="connsiteX12" fmla="*/ 14752 w 40084"/>
                      <a:gd name="connsiteY12" fmla="*/ 203 h 47642"/>
                      <a:gd name="connsiteX13" fmla="*/ 19229 w 40084"/>
                      <a:gd name="connsiteY13" fmla="*/ 1822 h 47642"/>
                      <a:gd name="connsiteX14" fmla="*/ 21800 w 40084"/>
                      <a:gd name="connsiteY14" fmla="*/ 9442 h 47642"/>
                      <a:gd name="connsiteX15" fmla="*/ 21800 w 40084"/>
                      <a:gd name="connsiteY15" fmla="*/ 14014 h 47642"/>
                      <a:gd name="connsiteX16" fmla="*/ 21800 w 40084"/>
                      <a:gd name="connsiteY16" fmla="*/ 16014 h 47642"/>
                      <a:gd name="connsiteX17" fmla="*/ 21800 w 40084"/>
                      <a:gd name="connsiteY17" fmla="*/ 19253 h 47642"/>
                      <a:gd name="connsiteX18" fmla="*/ 35612 w 40084"/>
                      <a:gd name="connsiteY18" fmla="*/ 19253 h 47642"/>
                      <a:gd name="connsiteX19" fmla="*/ 39993 w 40084"/>
                      <a:gd name="connsiteY19" fmla="*/ 22015 h 47642"/>
                      <a:gd name="connsiteX20" fmla="*/ 37898 w 40084"/>
                      <a:gd name="connsiteY20" fmla="*/ 27063 h 47642"/>
                      <a:gd name="connsiteX21" fmla="*/ 39041 w 40084"/>
                      <a:gd name="connsiteY21" fmla="*/ 29730 h 47642"/>
                      <a:gd name="connsiteX22" fmla="*/ 36850 w 40084"/>
                      <a:gd name="connsiteY22" fmla="*/ 33635 h 47642"/>
                      <a:gd name="connsiteX23" fmla="*/ 36850 w 40084"/>
                      <a:gd name="connsiteY23" fmla="*/ 33635 h 47642"/>
                      <a:gd name="connsiteX24" fmla="*/ 37802 w 40084"/>
                      <a:gd name="connsiteY24" fmla="*/ 36874 h 47642"/>
                      <a:gd name="connsiteX25" fmla="*/ 35516 w 40084"/>
                      <a:gd name="connsiteY25" fmla="*/ 40208 h 47642"/>
                      <a:gd name="connsiteX26" fmla="*/ 36469 w 40084"/>
                      <a:gd name="connsiteY26" fmla="*/ 42779 h 47642"/>
                      <a:gd name="connsiteX27" fmla="*/ 34469 w 40084"/>
                      <a:gd name="connsiteY27" fmla="*/ 46209 h 47642"/>
                      <a:gd name="connsiteX28" fmla="*/ 33802 w 40084"/>
                      <a:gd name="connsiteY28" fmla="*/ 46209 h 47642"/>
                      <a:gd name="connsiteX29" fmla="*/ 30754 w 40084"/>
                      <a:gd name="connsiteY29" fmla="*/ 46970 h 47642"/>
                      <a:gd name="connsiteX30" fmla="*/ 8370 w 40084"/>
                      <a:gd name="connsiteY30" fmla="*/ 46970 h 47642"/>
                      <a:gd name="connsiteX31" fmla="*/ 2179 w 40084"/>
                      <a:gd name="connsiteY31" fmla="*/ 43160 h 47642"/>
                      <a:gd name="connsiteX32" fmla="*/ 4941 w 40084"/>
                      <a:gd name="connsiteY32" fmla="*/ 44494 h 47642"/>
                      <a:gd name="connsiteX33" fmla="*/ 5608 w 40084"/>
                      <a:gd name="connsiteY33" fmla="*/ 44494 h 47642"/>
                      <a:gd name="connsiteX34" fmla="*/ 5608 w 40084"/>
                      <a:gd name="connsiteY34" fmla="*/ 44494 h 47642"/>
                      <a:gd name="connsiteX35" fmla="*/ 6656 w 40084"/>
                      <a:gd name="connsiteY35" fmla="*/ 44494 h 47642"/>
                      <a:gd name="connsiteX36" fmla="*/ 28754 w 40084"/>
                      <a:gd name="connsiteY36" fmla="*/ 44494 h 47642"/>
                      <a:gd name="connsiteX37" fmla="*/ 30563 w 40084"/>
                      <a:gd name="connsiteY37" fmla="*/ 44494 h 47642"/>
                      <a:gd name="connsiteX38" fmla="*/ 31135 w 40084"/>
                      <a:gd name="connsiteY38" fmla="*/ 44018 h 47642"/>
                      <a:gd name="connsiteX39" fmla="*/ 32183 w 40084"/>
                      <a:gd name="connsiteY39" fmla="*/ 42494 h 47642"/>
                      <a:gd name="connsiteX40" fmla="*/ 31230 w 40084"/>
                      <a:gd name="connsiteY40" fmla="*/ 40970 h 47642"/>
                      <a:gd name="connsiteX41" fmla="*/ 30468 w 40084"/>
                      <a:gd name="connsiteY41" fmla="*/ 39732 h 47642"/>
                      <a:gd name="connsiteX42" fmla="*/ 31230 w 40084"/>
                      <a:gd name="connsiteY42" fmla="*/ 38398 h 47642"/>
                      <a:gd name="connsiteX43" fmla="*/ 31992 w 40084"/>
                      <a:gd name="connsiteY43" fmla="*/ 38398 h 47642"/>
                      <a:gd name="connsiteX44" fmla="*/ 33611 w 40084"/>
                      <a:gd name="connsiteY44" fmla="*/ 36588 h 47642"/>
                      <a:gd name="connsiteX45" fmla="*/ 33611 w 40084"/>
                      <a:gd name="connsiteY45" fmla="*/ 35350 h 47642"/>
                      <a:gd name="connsiteX46" fmla="*/ 31992 w 40084"/>
                      <a:gd name="connsiteY46" fmla="*/ 33540 h 47642"/>
                      <a:gd name="connsiteX47" fmla="*/ 33707 w 40084"/>
                      <a:gd name="connsiteY47" fmla="*/ 31826 h 47642"/>
                      <a:gd name="connsiteX48" fmla="*/ 35135 w 40084"/>
                      <a:gd name="connsiteY48" fmla="*/ 29826 h 47642"/>
                      <a:gd name="connsiteX49" fmla="*/ 34469 w 40084"/>
                      <a:gd name="connsiteY49" fmla="*/ 28778 h 47642"/>
                      <a:gd name="connsiteX50" fmla="*/ 32754 w 40084"/>
                      <a:gd name="connsiteY50" fmla="*/ 27063 h 47642"/>
                      <a:gd name="connsiteX51" fmla="*/ 34469 w 40084"/>
                      <a:gd name="connsiteY51" fmla="*/ 25349 h 47642"/>
                      <a:gd name="connsiteX52" fmla="*/ 35993 w 40084"/>
                      <a:gd name="connsiteY52" fmla="*/ 22682 h 47642"/>
                      <a:gd name="connsiteX53" fmla="*/ 33897 w 40084"/>
                      <a:gd name="connsiteY53" fmla="*/ 21729 h 47642"/>
                      <a:gd name="connsiteX54" fmla="*/ 19800 w 40084"/>
                      <a:gd name="connsiteY54" fmla="*/ 21729 h 47642"/>
                      <a:gd name="connsiteX55" fmla="*/ 17895 w 40084"/>
                      <a:gd name="connsiteY55" fmla="*/ 21729 h 47642"/>
                      <a:gd name="connsiteX56" fmla="*/ 17324 w 40084"/>
                      <a:gd name="connsiteY56" fmla="*/ 21253 h 47642"/>
                      <a:gd name="connsiteX57" fmla="*/ 17324 w 40084"/>
                      <a:gd name="connsiteY57" fmla="*/ 19062 h 47642"/>
                      <a:gd name="connsiteX58" fmla="*/ 17895 w 40084"/>
                      <a:gd name="connsiteY58" fmla="*/ 16014 h 47642"/>
                      <a:gd name="connsiteX59" fmla="*/ 17895 w 40084"/>
                      <a:gd name="connsiteY59" fmla="*/ 13824 h 47642"/>
                      <a:gd name="connsiteX60" fmla="*/ 17895 w 40084"/>
                      <a:gd name="connsiteY60" fmla="*/ 10014 h 47642"/>
                      <a:gd name="connsiteX61" fmla="*/ 15514 w 40084"/>
                      <a:gd name="connsiteY61" fmla="*/ 3156 h 47642"/>
                      <a:gd name="connsiteX62" fmla="*/ 13704 w 40084"/>
                      <a:gd name="connsiteY62" fmla="*/ 3156 h 47642"/>
                      <a:gd name="connsiteX63" fmla="*/ 13037 w 40084"/>
                      <a:gd name="connsiteY63" fmla="*/ 3918 h 47642"/>
                      <a:gd name="connsiteX64" fmla="*/ 9799 w 40084"/>
                      <a:gd name="connsiteY64" fmla="*/ 17348 h 47642"/>
                      <a:gd name="connsiteX65" fmla="*/ 8084 w 40084"/>
                      <a:gd name="connsiteY65" fmla="*/ 19919 h 47642"/>
                      <a:gd name="connsiteX66" fmla="*/ 941 w 40084"/>
                      <a:gd name="connsiteY66" fmla="*/ 27635 h 47642"/>
                      <a:gd name="connsiteX67" fmla="*/ 2179 w 40084"/>
                      <a:gd name="connsiteY67" fmla="*/ 43637 h 47642"/>
                      <a:gd name="connsiteX68" fmla="*/ 1036 w 40084"/>
                      <a:gd name="connsiteY68" fmla="*/ 43637 h 47642"/>
                      <a:gd name="connsiteX69" fmla="*/ 2179 w 40084"/>
                      <a:gd name="connsiteY69" fmla="*/ 43637 h 4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0084" h="47642">
                        <a:moveTo>
                          <a:pt x="6656" y="47637"/>
                        </a:moveTo>
                        <a:cubicBezTo>
                          <a:pt x="5798" y="47685"/>
                          <a:pt x="4951" y="47409"/>
                          <a:pt x="4274" y="46875"/>
                        </a:cubicBezTo>
                        <a:lnTo>
                          <a:pt x="3512" y="46399"/>
                        </a:lnTo>
                        <a:cubicBezTo>
                          <a:pt x="2960" y="45894"/>
                          <a:pt x="2255" y="45599"/>
                          <a:pt x="1512" y="45542"/>
                        </a:cubicBezTo>
                        <a:cubicBezTo>
                          <a:pt x="1084" y="45723"/>
                          <a:pt x="607" y="45723"/>
                          <a:pt x="179" y="45542"/>
                        </a:cubicBezTo>
                        <a:cubicBezTo>
                          <a:pt x="-60" y="45094"/>
                          <a:pt x="-60" y="44561"/>
                          <a:pt x="179" y="44113"/>
                        </a:cubicBezTo>
                        <a:lnTo>
                          <a:pt x="179" y="26968"/>
                        </a:lnTo>
                        <a:cubicBezTo>
                          <a:pt x="102" y="26130"/>
                          <a:pt x="560" y="25330"/>
                          <a:pt x="1322" y="24968"/>
                        </a:cubicBezTo>
                        <a:cubicBezTo>
                          <a:pt x="4027" y="23263"/>
                          <a:pt x="6237" y="20862"/>
                          <a:pt x="7703" y="18015"/>
                        </a:cubicBezTo>
                        <a:cubicBezTo>
                          <a:pt x="8275" y="17157"/>
                          <a:pt x="8846" y="16205"/>
                          <a:pt x="9513" y="15348"/>
                        </a:cubicBezTo>
                        <a:cubicBezTo>
                          <a:pt x="11999" y="11985"/>
                          <a:pt x="13028" y="7766"/>
                          <a:pt x="12371" y="3632"/>
                        </a:cubicBezTo>
                        <a:cubicBezTo>
                          <a:pt x="11990" y="2155"/>
                          <a:pt x="12885" y="651"/>
                          <a:pt x="14361" y="269"/>
                        </a:cubicBezTo>
                        <a:cubicBezTo>
                          <a:pt x="14495" y="241"/>
                          <a:pt x="14618" y="212"/>
                          <a:pt x="14752" y="203"/>
                        </a:cubicBezTo>
                        <a:cubicBezTo>
                          <a:pt x="16438" y="-369"/>
                          <a:pt x="18295" y="298"/>
                          <a:pt x="19229" y="1822"/>
                        </a:cubicBezTo>
                        <a:cubicBezTo>
                          <a:pt x="20562" y="4175"/>
                          <a:pt x="21438" y="6766"/>
                          <a:pt x="21800" y="9442"/>
                        </a:cubicBezTo>
                        <a:cubicBezTo>
                          <a:pt x="22048" y="10957"/>
                          <a:pt x="22048" y="12500"/>
                          <a:pt x="21800" y="14014"/>
                        </a:cubicBezTo>
                        <a:cubicBezTo>
                          <a:pt x="21800" y="14681"/>
                          <a:pt x="21800" y="15348"/>
                          <a:pt x="21800" y="16014"/>
                        </a:cubicBezTo>
                        <a:cubicBezTo>
                          <a:pt x="21800" y="16681"/>
                          <a:pt x="21800" y="18205"/>
                          <a:pt x="21800" y="19253"/>
                        </a:cubicBezTo>
                        <a:lnTo>
                          <a:pt x="35612" y="19253"/>
                        </a:lnTo>
                        <a:cubicBezTo>
                          <a:pt x="36564" y="19253"/>
                          <a:pt x="39422" y="19253"/>
                          <a:pt x="39993" y="22015"/>
                        </a:cubicBezTo>
                        <a:cubicBezTo>
                          <a:pt x="40374" y="23968"/>
                          <a:pt x="39545" y="25949"/>
                          <a:pt x="37898" y="27063"/>
                        </a:cubicBezTo>
                        <a:cubicBezTo>
                          <a:pt x="38602" y="27778"/>
                          <a:pt x="39002" y="28730"/>
                          <a:pt x="39041" y="29730"/>
                        </a:cubicBezTo>
                        <a:cubicBezTo>
                          <a:pt x="38936" y="31292"/>
                          <a:pt x="38126" y="32731"/>
                          <a:pt x="36850" y="33635"/>
                        </a:cubicBezTo>
                        <a:lnTo>
                          <a:pt x="36850" y="33635"/>
                        </a:lnTo>
                        <a:cubicBezTo>
                          <a:pt x="37650" y="34512"/>
                          <a:pt x="38002" y="35702"/>
                          <a:pt x="37802" y="36874"/>
                        </a:cubicBezTo>
                        <a:cubicBezTo>
                          <a:pt x="37574" y="38274"/>
                          <a:pt x="36736" y="39494"/>
                          <a:pt x="35516" y="40208"/>
                        </a:cubicBezTo>
                        <a:cubicBezTo>
                          <a:pt x="36155" y="40913"/>
                          <a:pt x="36488" y="41836"/>
                          <a:pt x="36469" y="42779"/>
                        </a:cubicBezTo>
                        <a:cubicBezTo>
                          <a:pt x="36402" y="44180"/>
                          <a:pt x="35659" y="45466"/>
                          <a:pt x="34469" y="46209"/>
                        </a:cubicBezTo>
                        <a:lnTo>
                          <a:pt x="33802" y="46209"/>
                        </a:lnTo>
                        <a:cubicBezTo>
                          <a:pt x="32906" y="46818"/>
                          <a:pt x="31830" y="47085"/>
                          <a:pt x="30754" y="46970"/>
                        </a:cubicBezTo>
                        <a:lnTo>
                          <a:pt x="8370" y="46970"/>
                        </a:lnTo>
                        <a:close/>
                        <a:moveTo>
                          <a:pt x="2179" y="43160"/>
                        </a:moveTo>
                        <a:cubicBezTo>
                          <a:pt x="3198" y="43370"/>
                          <a:pt x="4141" y="43827"/>
                          <a:pt x="4941" y="44494"/>
                        </a:cubicBezTo>
                        <a:lnTo>
                          <a:pt x="5608" y="44494"/>
                        </a:lnTo>
                        <a:lnTo>
                          <a:pt x="5608" y="44494"/>
                        </a:lnTo>
                        <a:cubicBezTo>
                          <a:pt x="5608" y="44494"/>
                          <a:pt x="5608" y="44494"/>
                          <a:pt x="6656" y="44494"/>
                        </a:cubicBezTo>
                        <a:lnTo>
                          <a:pt x="28754" y="44494"/>
                        </a:lnTo>
                        <a:cubicBezTo>
                          <a:pt x="29344" y="44675"/>
                          <a:pt x="29973" y="44675"/>
                          <a:pt x="30563" y="44494"/>
                        </a:cubicBezTo>
                        <a:lnTo>
                          <a:pt x="31135" y="44018"/>
                        </a:lnTo>
                        <a:cubicBezTo>
                          <a:pt x="31697" y="43703"/>
                          <a:pt x="32087" y="43132"/>
                          <a:pt x="32183" y="42494"/>
                        </a:cubicBezTo>
                        <a:cubicBezTo>
                          <a:pt x="32125" y="41865"/>
                          <a:pt x="31773" y="41294"/>
                          <a:pt x="31230" y="40970"/>
                        </a:cubicBezTo>
                        <a:cubicBezTo>
                          <a:pt x="30773" y="40722"/>
                          <a:pt x="30478" y="40255"/>
                          <a:pt x="30468" y="39732"/>
                        </a:cubicBezTo>
                        <a:cubicBezTo>
                          <a:pt x="30478" y="39189"/>
                          <a:pt x="30763" y="38684"/>
                          <a:pt x="31230" y="38398"/>
                        </a:cubicBezTo>
                        <a:lnTo>
                          <a:pt x="31992" y="38398"/>
                        </a:lnTo>
                        <a:cubicBezTo>
                          <a:pt x="32802" y="38103"/>
                          <a:pt x="33411" y="37427"/>
                          <a:pt x="33611" y="36588"/>
                        </a:cubicBezTo>
                        <a:cubicBezTo>
                          <a:pt x="33764" y="36188"/>
                          <a:pt x="33764" y="35750"/>
                          <a:pt x="33611" y="35350"/>
                        </a:cubicBezTo>
                        <a:cubicBezTo>
                          <a:pt x="32726" y="35179"/>
                          <a:pt x="32059" y="34436"/>
                          <a:pt x="31992" y="33540"/>
                        </a:cubicBezTo>
                        <a:cubicBezTo>
                          <a:pt x="32116" y="32645"/>
                          <a:pt x="32811" y="31950"/>
                          <a:pt x="33707" y="31826"/>
                        </a:cubicBezTo>
                        <a:cubicBezTo>
                          <a:pt x="34488" y="31445"/>
                          <a:pt x="35031" y="30692"/>
                          <a:pt x="35135" y="29826"/>
                        </a:cubicBezTo>
                        <a:cubicBezTo>
                          <a:pt x="35164" y="29368"/>
                          <a:pt x="34897" y="28940"/>
                          <a:pt x="34469" y="28778"/>
                        </a:cubicBezTo>
                        <a:cubicBezTo>
                          <a:pt x="33526" y="28778"/>
                          <a:pt x="32754" y="28006"/>
                          <a:pt x="32754" y="27063"/>
                        </a:cubicBezTo>
                        <a:cubicBezTo>
                          <a:pt x="32754" y="26120"/>
                          <a:pt x="33526" y="25349"/>
                          <a:pt x="34469" y="25349"/>
                        </a:cubicBezTo>
                        <a:cubicBezTo>
                          <a:pt x="35535" y="24920"/>
                          <a:pt x="36164" y="23815"/>
                          <a:pt x="35993" y="22682"/>
                        </a:cubicBezTo>
                        <a:cubicBezTo>
                          <a:pt x="35993" y="22206"/>
                          <a:pt x="35993" y="21729"/>
                          <a:pt x="33897" y="21729"/>
                        </a:cubicBezTo>
                        <a:lnTo>
                          <a:pt x="19800" y="21729"/>
                        </a:lnTo>
                        <a:cubicBezTo>
                          <a:pt x="19181" y="21958"/>
                          <a:pt x="18514" y="21958"/>
                          <a:pt x="17895" y="21729"/>
                        </a:cubicBezTo>
                        <a:lnTo>
                          <a:pt x="17324" y="21253"/>
                        </a:lnTo>
                        <a:lnTo>
                          <a:pt x="17324" y="19062"/>
                        </a:lnTo>
                        <a:lnTo>
                          <a:pt x="17895" y="16014"/>
                        </a:lnTo>
                        <a:cubicBezTo>
                          <a:pt x="17847" y="15281"/>
                          <a:pt x="17847" y="14557"/>
                          <a:pt x="17895" y="13824"/>
                        </a:cubicBezTo>
                        <a:cubicBezTo>
                          <a:pt x="18028" y="12557"/>
                          <a:pt x="18028" y="11280"/>
                          <a:pt x="17895" y="10014"/>
                        </a:cubicBezTo>
                        <a:cubicBezTo>
                          <a:pt x="17447" y="7623"/>
                          <a:pt x="16647" y="5308"/>
                          <a:pt x="15514" y="3156"/>
                        </a:cubicBezTo>
                        <a:cubicBezTo>
                          <a:pt x="15514" y="3156"/>
                          <a:pt x="14561" y="2584"/>
                          <a:pt x="13704" y="3156"/>
                        </a:cubicBezTo>
                        <a:cubicBezTo>
                          <a:pt x="12847" y="3727"/>
                          <a:pt x="13037" y="3156"/>
                          <a:pt x="13037" y="3918"/>
                        </a:cubicBezTo>
                        <a:cubicBezTo>
                          <a:pt x="13875" y="8652"/>
                          <a:pt x="12704" y="13519"/>
                          <a:pt x="9799" y="17348"/>
                        </a:cubicBezTo>
                        <a:lnTo>
                          <a:pt x="8084" y="19919"/>
                        </a:lnTo>
                        <a:cubicBezTo>
                          <a:pt x="6475" y="23111"/>
                          <a:pt x="3998" y="25787"/>
                          <a:pt x="941" y="27635"/>
                        </a:cubicBezTo>
                        <a:close/>
                        <a:moveTo>
                          <a:pt x="2179" y="43637"/>
                        </a:moveTo>
                        <a:lnTo>
                          <a:pt x="1036" y="43637"/>
                        </a:lnTo>
                        <a:lnTo>
                          <a:pt x="2179" y="43637"/>
                        </a:lnTo>
                        <a:close/>
                      </a:path>
                    </a:pathLst>
                  </a:custGeom>
                  <a:solidFill>
                    <a:srgbClr val="A6A6A6"/>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FC20F8BA-7F6B-B99B-EF4D-3C130FAE89B4}"/>
                      </a:ext>
                    </a:extLst>
                  </p:cNvPr>
                  <p:cNvSpPr/>
                  <p:nvPr/>
                </p:nvSpPr>
                <p:spPr>
                  <a:xfrm>
                    <a:off x="9208239" y="5215348"/>
                    <a:ext cx="17290" cy="25915"/>
                  </a:xfrm>
                  <a:custGeom>
                    <a:avLst/>
                    <a:gdLst>
                      <a:gd name="connsiteX0" fmla="*/ 2111 w 17290"/>
                      <a:gd name="connsiteY0" fmla="*/ 25246 h 25915"/>
                      <a:gd name="connsiteX1" fmla="*/ 587 w 17290"/>
                      <a:gd name="connsiteY1" fmla="*/ 25246 h 25915"/>
                      <a:gd name="connsiteX2" fmla="*/ 15 w 17290"/>
                      <a:gd name="connsiteY2" fmla="*/ 23436 h 25915"/>
                      <a:gd name="connsiteX3" fmla="*/ 15 w 17290"/>
                      <a:gd name="connsiteY3" fmla="*/ 2290 h 25915"/>
                      <a:gd name="connsiteX4" fmla="*/ 587 w 17290"/>
                      <a:gd name="connsiteY4" fmla="*/ 576 h 25915"/>
                      <a:gd name="connsiteX5" fmla="*/ 2111 w 17290"/>
                      <a:gd name="connsiteY5" fmla="*/ 4 h 25915"/>
                      <a:gd name="connsiteX6" fmla="*/ 15065 w 17290"/>
                      <a:gd name="connsiteY6" fmla="*/ 4 h 25915"/>
                      <a:gd name="connsiteX7" fmla="*/ 16684 w 17290"/>
                      <a:gd name="connsiteY7" fmla="*/ 576 h 25915"/>
                      <a:gd name="connsiteX8" fmla="*/ 17256 w 17290"/>
                      <a:gd name="connsiteY8" fmla="*/ 2290 h 25915"/>
                      <a:gd name="connsiteX9" fmla="*/ 17256 w 17290"/>
                      <a:gd name="connsiteY9" fmla="*/ 23531 h 25915"/>
                      <a:gd name="connsiteX10" fmla="*/ 16684 w 17290"/>
                      <a:gd name="connsiteY10" fmla="*/ 25341 h 25915"/>
                      <a:gd name="connsiteX11" fmla="*/ 14970 w 17290"/>
                      <a:gd name="connsiteY11" fmla="*/ 25912 h 25915"/>
                      <a:gd name="connsiteX12" fmla="*/ 2397 w 17290"/>
                      <a:gd name="connsiteY12" fmla="*/ 25912 h 25915"/>
                      <a:gd name="connsiteX13" fmla="*/ 2111 w 17290"/>
                      <a:gd name="connsiteY13" fmla="*/ 12196 h 25915"/>
                      <a:gd name="connsiteX14" fmla="*/ 2111 w 17290"/>
                      <a:gd name="connsiteY14" fmla="*/ 22769 h 25915"/>
                      <a:gd name="connsiteX15" fmla="*/ 14493 w 17290"/>
                      <a:gd name="connsiteY15" fmla="*/ 22769 h 25915"/>
                      <a:gd name="connsiteX16" fmla="*/ 14493 w 17290"/>
                      <a:gd name="connsiteY16" fmla="*/ 1624 h 25915"/>
                      <a:gd name="connsiteX17" fmla="*/ 2016 w 17290"/>
                      <a:gd name="connsiteY17" fmla="*/ 1624 h 25915"/>
                      <a:gd name="connsiteX18" fmla="*/ 2016 w 17290"/>
                      <a:gd name="connsiteY18" fmla="*/ 12101 h 2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90" h="25915">
                        <a:moveTo>
                          <a:pt x="2111" y="25246"/>
                        </a:moveTo>
                        <a:cubicBezTo>
                          <a:pt x="1625" y="25436"/>
                          <a:pt x="1073" y="25436"/>
                          <a:pt x="587" y="25246"/>
                        </a:cubicBezTo>
                        <a:cubicBezTo>
                          <a:pt x="168" y="24741"/>
                          <a:pt x="-42" y="24093"/>
                          <a:pt x="15" y="23436"/>
                        </a:cubicBezTo>
                        <a:lnTo>
                          <a:pt x="15" y="2290"/>
                        </a:lnTo>
                        <a:cubicBezTo>
                          <a:pt x="-61" y="1662"/>
                          <a:pt x="149" y="1033"/>
                          <a:pt x="587" y="576"/>
                        </a:cubicBezTo>
                        <a:cubicBezTo>
                          <a:pt x="987" y="176"/>
                          <a:pt x="1549" y="-34"/>
                          <a:pt x="2111" y="4"/>
                        </a:cubicBezTo>
                        <a:lnTo>
                          <a:pt x="15065" y="4"/>
                        </a:lnTo>
                        <a:cubicBezTo>
                          <a:pt x="15655" y="-15"/>
                          <a:pt x="16236" y="195"/>
                          <a:pt x="16684" y="576"/>
                        </a:cubicBezTo>
                        <a:cubicBezTo>
                          <a:pt x="17103" y="1043"/>
                          <a:pt x="17313" y="1662"/>
                          <a:pt x="17256" y="2290"/>
                        </a:cubicBezTo>
                        <a:lnTo>
                          <a:pt x="17256" y="23531"/>
                        </a:lnTo>
                        <a:cubicBezTo>
                          <a:pt x="17379" y="24188"/>
                          <a:pt x="17170" y="24874"/>
                          <a:pt x="16684" y="25341"/>
                        </a:cubicBezTo>
                        <a:cubicBezTo>
                          <a:pt x="16208" y="25741"/>
                          <a:pt x="15589" y="25941"/>
                          <a:pt x="14970" y="25912"/>
                        </a:cubicBezTo>
                        <a:lnTo>
                          <a:pt x="2397" y="25912"/>
                        </a:lnTo>
                        <a:close/>
                        <a:moveTo>
                          <a:pt x="2111" y="12196"/>
                        </a:moveTo>
                        <a:lnTo>
                          <a:pt x="2111" y="22769"/>
                        </a:lnTo>
                        <a:lnTo>
                          <a:pt x="14493" y="22769"/>
                        </a:lnTo>
                        <a:lnTo>
                          <a:pt x="14493" y="1624"/>
                        </a:lnTo>
                        <a:lnTo>
                          <a:pt x="2016" y="1624"/>
                        </a:lnTo>
                        <a:lnTo>
                          <a:pt x="2016" y="12101"/>
                        </a:lnTo>
                        <a:close/>
                      </a:path>
                    </a:pathLst>
                  </a:custGeom>
                  <a:solidFill>
                    <a:srgbClr val="A6A6A6"/>
                  </a:solidFill>
                  <a:ln w="9525" cap="flat">
                    <a:noFill/>
                    <a:prstDash val="solid"/>
                    <a:miter/>
                  </a:ln>
                </p:spPr>
                <p:txBody>
                  <a:bodyPr rtlCol="0" anchor="ctr"/>
                  <a:lstStyle/>
                  <a:p>
                    <a:endParaRPr lang="zh-CN" altLang="en-US"/>
                  </a:p>
                </p:txBody>
              </p:sp>
            </p:grpSp>
            <p:sp>
              <p:nvSpPr>
                <p:cNvPr id="236" name="任意多边形: 形状 235">
                  <a:extLst>
                    <a:ext uri="{FF2B5EF4-FFF2-40B4-BE49-F238E27FC236}">
                      <a16:creationId xmlns:a16="http://schemas.microsoft.com/office/drawing/2014/main" id="{050B63E4-E95F-918F-1FE7-E4D4CD02428F}"/>
                    </a:ext>
                  </a:extLst>
                </p:cNvPr>
                <p:cNvSpPr/>
                <p:nvPr/>
              </p:nvSpPr>
              <p:spPr>
                <a:xfrm>
                  <a:off x="10037405" y="5204018"/>
                  <a:ext cx="24997" cy="30099"/>
                </a:xfrm>
                <a:custGeom>
                  <a:avLst/>
                  <a:gdLst>
                    <a:gd name="connsiteX0" fmla="*/ 15145 w 24997"/>
                    <a:gd name="connsiteY0" fmla="*/ 476 h 30099"/>
                    <a:gd name="connsiteX1" fmla="*/ 24670 w 24997"/>
                    <a:gd name="connsiteY1" fmla="*/ 3715 h 30099"/>
                    <a:gd name="connsiteX2" fmla="*/ 24717 w 24997"/>
                    <a:gd name="connsiteY2" fmla="*/ 5191 h 30099"/>
                    <a:gd name="connsiteX3" fmla="*/ 24670 w 24997"/>
                    <a:gd name="connsiteY3" fmla="*/ 5239 h 30099"/>
                    <a:gd name="connsiteX4" fmla="*/ 23327 w 24997"/>
                    <a:gd name="connsiteY4" fmla="*/ 5324 h 30099"/>
                    <a:gd name="connsiteX5" fmla="*/ 23241 w 24997"/>
                    <a:gd name="connsiteY5" fmla="*/ 5239 h 30099"/>
                    <a:gd name="connsiteX6" fmla="*/ 14954 w 24997"/>
                    <a:gd name="connsiteY6" fmla="*/ 2381 h 30099"/>
                    <a:gd name="connsiteX7" fmla="*/ 2000 w 24997"/>
                    <a:gd name="connsiteY7" fmla="*/ 15335 h 30099"/>
                    <a:gd name="connsiteX8" fmla="*/ 14954 w 24997"/>
                    <a:gd name="connsiteY8" fmla="*/ 28289 h 30099"/>
                    <a:gd name="connsiteX9" fmla="*/ 23146 w 24997"/>
                    <a:gd name="connsiteY9" fmla="*/ 25432 h 30099"/>
                    <a:gd name="connsiteX10" fmla="*/ 24489 w 24997"/>
                    <a:gd name="connsiteY10" fmla="*/ 25346 h 30099"/>
                    <a:gd name="connsiteX11" fmla="*/ 24575 w 24997"/>
                    <a:gd name="connsiteY11" fmla="*/ 25432 h 30099"/>
                    <a:gd name="connsiteX12" fmla="*/ 24575 w 24997"/>
                    <a:gd name="connsiteY12" fmla="*/ 26861 h 30099"/>
                    <a:gd name="connsiteX13" fmla="*/ 15050 w 24997"/>
                    <a:gd name="connsiteY13" fmla="*/ 30099 h 30099"/>
                    <a:gd name="connsiteX14" fmla="*/ 0 w 24997"/>
                    <a:gd name="connsiteY14" fmla="*/ 15049 h 30099"/>
                    <a:gd name="connsiteX15" fmla="*/ 15050 w 24997"/>
                    <a:gd name="connsiteY15" fmla="*/ 0 h 3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997" h="30099">
                      <a:moveTo>
                        <a:pt x="15145" y="476"/>
                      </a:moveTo>
                      <a:cubicBezTo>
                        <a:pt x="18593" y="467"/>
                        <a:pt x="21946" y="1610"/>
                        <a:pt x="24670" y="3715"/>
                      </a:cubicBezTo>
                      <a:cubicBezTo>
                        <a:pt x="25089" y="4115"/>
                        <a:pt x="25108" y="4772"/>
                        <a:pt x="24717" y="5191"/>
                      </a:cubicBezTo>
                      <a:cubicBezTo>
                        <a:pt x="24698" y="5210"/>
                        <a:pt x="24689" y="5229"/>
                        <a:pt x="24670" y="5239"/>
                      </a:cubicBezTo>
                      <a:cubicBezTo>
                        <a:pt x="24317" y="5629"/>
                        <a:pt x="23717" y="5667"/>
                        <a:pt x="23327" y="5324"/>
                      </a:cubicBezTo>
                      <a:cubicBezTo>
                        <a:pt x="23298" y="5296"/>
                        <a:pt x="23270" y="5267"/>
                        <a:pt x="23241" y="5239"/>
                      </a:cubicBezTo>
                      <a:cubicBezTo>
                        <a:pt x="20879" y="3391"/>
                        <a:pt x="17955" y="2381"/>
                        <a:pt x="14954" y="2381"/>
                      </a:cubicBezTo>
                      <a:cubicBezTo>
                        <a:pt x="7801" y="2381"/>
                        <a:pt x="2000" y="8182"/>
                        <a:pt x="2000" y="15335"/>
                      </a:cubicBezTo>
                      <a:cubicBezTo>
                        <a:pt x="2000" y="22488"/>
                        <a:pt x="7801" y="28289"/>
                        <a:pt x="14954" y="28289"/>
                      </a:cubicBezTo>
                      <a:cubicBezTo>
                        <a:pt x="17936" y="28308"/>
                        <a:pt x="20822" y="27299"/>
                        <a:pt x="23146" y="25432"/>
                      </a:cubicBezTo>
                      <a:cubicBezTo>
                        <a:pt x="23498" y="25041"/>
                        <a:pt x="24098" y="25003"/>
                        <a:pt x="24489" y="25346"/>
                      </a:cubicBezTo>
                      <a:cubicBezTo>
                        <a:pt x="24517" y="25375"/>
                        <a:pt x="24546" y="25403"/>
                        <a:pt x="24575" y="25432"/>
                      </a:cubicBezTo>
                      <a:cubicBezTo>
                        <a:pt x="25051" y="25432"/>
                        <a:pt x="24575" y="26479"/>
                        <a:pt x="24575" y="26861"/>
                      </a:cubicBezTo>
                      <a:cubicBezTo>
                        <a:pt x="21850" y="28965"/>
                        <a:pt x="18498" y="30109"/>
                        <a:pt x="15050" y="30099"/>
                      </a:cubicBezTo>
                      <a:cubicBezTo>
                        <a:pt x="6734" y="30099"/>
                        <a:pt x="0" y="23365"/>
                        <a:pt x="0" y="15049"/>
                      </a:cubicBezTo>
                      <a:cubicBezTo>
                        <a:pt x="0" y="6734"/>
                        <a:pt x="6734" y="0"/>
                        <a:pt x="15050" y="0"/>
                      </a:cubicBezTo>
                      <a:close/>
                    </a:path>
                  </a:pathLst>
                </a:custGeom>
                <a:solidFill>
                  <a:srgbClr val="A6A6A6"/>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114EF77D-2D0A-61CD-12A1-9894E494EA34}"/>
                    </a:ext>
                  </a:extLst>
                </p:cNvPr>
                <p:cNvSpPr/>
                <p:nvPr/>
              </p:nvSpPr>
              <p:spPr>
                <a:xfrm>
                  <a:off x="10069502" y="5213792"/>
                  <a:ext cx="20765" cy="20769"/>
                </a:xfrm>
                <a:custGeom>
                  <a:avLst/>
                  <a:gdLst>
                    <a:gd name="connsiteX0" fmla="*/ 9527 w 20765"/>
                    <a:gd name="connsiteY0" fmla="*/ 36 h 20769"/>
                    <a:gd name="connsiteX1" fmla="*/ 20729 w 20765"/>
                    <a:gd name="connsiteY1" fmla="*/ 9523 h 20769"/>
                    <a:gd name="connsiteX2" fmla="*/ 11242 w 20765"/>
                    <a:gd name="connsiteY2" fmla="*/ 20734 h 20769"/>
                    <a:gd name="connsiteX3" fmla="*/ 41 w 20765"/>
                    <a:gd name="connsiteY3" fmla="*/ 11238 h 20769"/>
                    <a:gd name="connsiteX4" fmla="*/ 2 w 20765"/>
                    <a:gd name="connsiteY4" fmla="*/ 10419 h 20769"/>
                    <a:gd name="connsiteX5" fmla="*/ 9527 w 20765"/>
                    <a:gd name="connsiteY5" fmla="*/ 36 h 20769"/>
                    <a:gd name="connsiteX6" fmla="*/ 9527 w 20765"/>
                    <a:gd name="connsiteY6" fmla="*/ 19086 h 20769"/>
                    <a:gd name="connsiteX7" fmla="*/ 18462 w 20765"/>
                    <a:gd name="connsiteY7" fmla="*/ 11295 h 20769"/>
                    <a:gd name="connsiteX8" fmla="*/ 10671 w 20765"/>
                    <a:gd name="connsiteY8" fmla="*/ 2360 h 20769"/>
                    <a:gd name="connsiteX9" fmla="*/ 1736 w 20765"/>
                    <a:gd name="connsiteY9" fmla="*/ 10152 h 20769"/>
                    <a:gd name="connsiteX10" fmla="*/ 1717 w 20765"/>
                    <a:gd name="connsiteY10" fmla="*/ 10704 h 20769"/>
                    <a:gd name="connsiteX11" fmla="*/ 9527 w 20765"/>
                    <a:gd name="connsiteY11" fmla="*/ 18801 h 2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65" h="20769">
                      <a:moveTo>
                        <a:pt x="9527" y="36"/>
                      </a:moveTo>
                      <a:cubicBezTo>
                        <a:pt x="15242" y="-440"/>
                        <a:pt x="20262" y="3808"/>
                        <a:pt x="20729" y="9523"/>
                      </a:cubicBezTo>
                      <a:cubicBezTo>
                        <a:pt x="21205" y="15238"/>
                        <a:pt x="16957" y="20258"/>
                        <a:pt x="11242" y="20734"/>
                      </a:cubicBezTo>
                      <a:cubicBezTo>
                        <a:pt x="5527" y="21201"/>
                        <a:pt x="507" y="16953"/>
                        <a:pt x="41" y="11238"/>
                      </a:cubicBezTo>
                      <a:cubicBezTo>
                        <a:pt x="12" y="10971"/>
                        <a:pt x="2" y="10695"/>
                        <a:pt x="2" y="10419"/>
                      </a:cubicBezTo>
                      <a:cubicBezTo>
                        <a:pt x="-112" y="4970"/>
                        <a:pt x="4089" y="389"/>
                        <a:pt x="9527" y="36"/>
                      </a:cubicBezTo>
                      <a:close/>
                      <a:moveTo>
                        <a:pt x="9527" y="19086"/>
                      </a:moveTo>
                      <a:cubicBezTo>
                        <a:pt x="14147" y="19401"/>
                        <a:pt x="18148" y="15915"/>
                        <a:pt x="18462" y="11295"/>
                      </a:cubicBezTo>
                      <a:cubicBezTo>
                        <a:pt x="18776" y="6675"/>
                        <a:pt x="15290" y="2675"/>
                        <a:pt x="10671" y="2360"/>
                      </a:cubicBezTo>
                      <a:cubicBezTo>
                        <a:pt x="6051" y="2046"/>
                        <a:pt x="2050" y="5532"/>
                        <a:pt x="1736" y="10152"/>
                      </a:cubicBezTo>
                      <a:cubicBezTo>
                        <a:pt x="1726" y="10333"/>
                        <a:pt x="1717" y="10523"/>
                        <a:pt x="1717" y="10704"/>
                      </a:cubicBezTo>
                      <a:cubicBezTo>
                        <a:pt x="1765" y="15048"/>
                        <a:pt x="5194" y="18601"/>
                        <a:pt x="9527" y="18801"/>
                      </a:cubicBezTo>
                      <a:close/>
                    </a:path>
                  </a:pathLst>
                </a:custGeom>
                <a:solidFill>
                  <a:srgbClr val="A6A6A6"/>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DD54BA9D-AF71-F2AB-5123-9148D9BF4246}"/>
                    </a:ext>
                  </a:extLst>
                </p:cNvPr>
                <p:cNvSpPr/>
                <p:nvPr/>
              </p:nvSpPr>
              <p:spPr>
                <a:xfrm>
                  <a:off x="10097127" y="5214108"/>
                  <a:ext cx="31718" cy="20865"/>
                </a:xfrm>
                <a:custGeom>
                  <a:avLst/>
                  <a:gdLst>
                    <a:gd name="connsiteX0" fmla="*/ 29242 w 31718"/>
                    <a:gd name="connsiteY0" fmla="*/ 8197 h 20865"/>
                    <a:gd name="connsiteX1" fmla="*/ 22765 w 31718"/>
                    <a:gd name="connsiteY1" fmla="*/ 1720 h 20865"/>
                    <a:gd name="connsiteX2" fmla="*/ 16383 w 31718"/>
                    <a:gd name="connsiteY2" fmla="*/ 8197 h 20865"/>
                    <a:gd name="connsiteX3" fmla="*/ 16383 w 31718"/>
                    <a:gd name="connsiteY3" fmla="*/ 19532 h 20865"/>
                    <a:gd name="connsiteX4" fmla="*/ 16383 w 31718"/>
                    <a:gd name="connsiteY4" fmla="*/ 19532 h 20865"/>
                    <a:gd name="connsiteX5" fmla="*/ 15812 w 31718"/>
                    <a:gd name="connsiteY5" fmla="*/ 20103 h 20865"/>
                    <a:gd name="connsiteX6" fmla="*/ 14764 w 31718"/>
                    <a:gd name="connsiteY6" fmla="*/ 20103 h 20865"/>
                    <a:gd name="connsiteX7" fmla="*/ 14764 w 31718"/>
                    <a:gd name="connsiteY7" fmla="*/ 20103 h 20865"/>
                    <a:gd name="connsiteX8" fmla="*/ 14764 w 31718"/>
                    <a:gd name="connsiteY8" fmla="*/ 20103 h 20865"/>
                    <a:gd name="connsiteX9" fmla="*/ 14764 w 31718"/>
                    <a:gd name="connsiteY9" fmla="*/ 20103 h 20865"/>
                    <a:gd name="connsiteX10" fmla="*/ 14764 w 31718"/>
                    <a:gd name="connsiteY10" fmla="*/ 20103 h 20865"/>
                    <a:gd name="connsiteX11" fmla="*/ 14764 w 31718"/>
                    <a:gd name="connsiteY11" fmla="*/ 8769 h 20865"/>
                    <a:gd name="connsiteX12" fmla="*/ 8382 w 31718"/>
                    <a:gd name="connsiteY12" fmla="*/ 2387 h 20865"/>
                    <a:gd name="connsiteX13" fmla="*/ 2000 w 31718"/>
                    <a:gd name="connsiteY13" fmla="*/ 8769 h 20865"/>
                    <a:gd name="connsiteX14" fmla="*/ 2000 w 31718"/>
                    <a:gd name="connsiteY14" fmla="*/ 20103 h 20865"/>
                    <a:gd name="connsiteX15" fmla="*/ 1524 w 31718"/>
                    <a:gd name="connsiteY15" fmla="*/ 20865 h 20865"/>
                    <a:gd name="connsiteX16" fmla="*/ 857 w 31718"/>
                    <a:gd name="connsiteY16" fmla="*/ 20865 h 20865"/>
                    <a:gd name="connsiteX17" fmla="*/ 0 w 31718"/>
                    <a:gd name="connsiteY17" fmla="*/ 20103 h 20865"/>
                    <a:gd name="connsiteX18" fmla="*/ 0 w 31718"/>
                    <a:gd name="connsiteY18" fmla="*/ 1053 h 20865"/>
                    <a:gd name="connsiteX19" fmla="*/ 952 w 31718"/>
                    <a:gd name="connsiteY19" fmla="*/ 6 h 20865"/>
                    <a:gd name="connsiteX20" fmla="*/ 2000 w 31718"/>
                    <a:gd name="connsiteY20" fmla="*/ 853 h 20865"/>
                    <a:gd name="connsiteX21" fmla="*/ 2000 w 31718"/>
                    <a:gd name="connsiteY21" fmla="*/ 1053 h 20865"/>
                    <a:gd name="connsiteX22" fmla="*/ 2000 w 31718"/>
                    <a:gd name="connsiteY22" fmla="*/ 3054 h 20865"/>
                    <a:gd name="connsiteX23" fmla="*/ 8382 w 31718"/>
                    <a:gd name="connsiteY23" fmla="*/ 6 h 20865"/>
                    <a:gd name="connsiteX24" fmla="*/ 15812 w 31718"/>
                    <a:gd name="connsiteY24" fmla="*/ 4482 h 20865"/>
                    <a:gd name="connsiteX25" fmla="*/ 23241 w 31718"/>
                    <a:gd name="connsiteY25" fmla="*/ 6 h 20865"/>
                    <a:gd name="connsiteX26" fmla="*/ 31718 w 31718"/>
                    <a:gd name="connsiteY26" fmla="*/ 8483 h 20865"/>
                    <a:gd name="connsiteX27" fmla="*/ 31718 w 31718"/>
                    <a:gd name="connsiteY27" fmla="*/ 19818 h 20865"/>
                    <a:gd name="connsiteX28" fmla="*/ 30671 w 31718"/>
                    <a:gd name="connsiteY28" fmla="*/ 20770 h 20865"/>
                    <a:gd name="connsiteX29" fmla="*/ 29718 w 31718"/>
                    <a:gd name="connsiteY29"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718" h="20865">
                      <a:moveTo>
                        <a:pt x="29242" y="8197"/>
                      </a:moveTo>
                      <a:cubicBezTo>
                        <a:pt x="29194" y="4644"/>
                        <a:pt x="26318" y="1768"/>
                        <a:pt x="22765" y="1720"/>
                      </a:cubicBezTo>
                      <a:cubicBezTo>
                        <a:pt x="19222" y="1768"/>
                        <a:pt x="16383" y="4654"/>
                        <a:pt x="16383" y="8197"/>
                      </a:cubicBezTo>
                      <a:lnTo>
                        <a:pt x="16383" y="19532"/>
                      </a:lnTo>
                      <a:lnTo>
                        <a:pt x="16383" y="19532"/>
                      </a:lnTo>
                      <a:lnTo>
                        <a:pt x="15812" y="20103"/>
                      </a:lnTo>
                      <a:lnTo>
                        <a:pt x="14764" y="20103"/>
                      </a:lnTo>
                      <a:lnTo>
                        <a:pt x="14764" y="20103"/>
                      </a:lnTo>
                      <a:lnTo>
                        <a:pt x="14764" y="20103"/>
                      </a:lnTo>
                      <a:lnTo>
                        <a:pt x="14764" y="20103"/>
                      </a:lnTo>
                      <a:lnTo>
                        <a:pt x="14764" y="20103"/>
                      </a:lnTo>
                      <a:lnTo>
                        <a:pt x="14764" y="8769"/>
                      </a:lnTo>
                      <a:cubicBezTo>
                        <a:pt x="14764" y="5244"/>
                        <a:pt x="11906" y="2387"/>
                        <a:pt x="8382" y="2387"/>
                      </a:cubicBezTo>
                      <a:cubicBezTo>
                        <a:pt x="4858" y="2387"/>
                        <a:pt x="2000" y="5244"/>
                        <a:pt x="2000" y="8769"/>
                      </a:cubicBezTo>
                      <a:lnTo>
                        <a:pt x="2000" y="20103"/>
                      </a:lnTo>
                      <a:cubicBezTo>
                        <a:pt x="1981" y="20418"/>
                        <a:pt x="1800" y="20704"/>
                        <a:pt x="1524" y="20865"/>
                      </a:cubicBezTo>
                      <a:lnTo>
                        <a:pt x="857" y="20865"/>
                      </a:lnTo>
                      <a:cubicBezTo>
                        <a:pt x="467" y="20751"/>
                        <a:pt x="152" y="20475"/>
                        <a:pt x="0" y="20103"/>
                      </a:cubicBezTo>
                      <a:lnTo>
                        <a:pt x="0" y="1053"/>
                      </a:lnTo>
                      <a:cubicBezTo>
                        <a:pt x="0" y="511"/>
                        <a:pt x="410" y="53"/>
                        <a:pt x="952"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0" y="20361"/>
                        <a:pt x="31213" y="20770"/>
                        <a:pt x="30671" y="20770"/>
                      </a:cubicBezTo>
                      <a:cubicBezTo>
                        <a:pt x="30146"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60FAB55A-4F34-0ABA-CBE3-A06B2F4DE9B8}"/>
                    </a:ext>
                  </a:extLst>
                </p:cNvPr>
                <p:cNvSpPr/>
                <p:nvPr/>
              </p:nvSpPr>
              <p:spPr>
                <a:xfrm>
                  <a:off x="10137513" y="5214108"/>
                  <a:ext cx="31718" cy="20865"/>
                </a:xfrm>
                <a:custGeom>
                  <a:avLst/>
                  <a:gdLst>
                    <a:gd name="connsiteX0" fmla="*/ 29146 w 31718"/>
                    <a:gd name="connsiteY0" fmla="*/ 8197 h 20865"/>
                    <a:gd name="connsiteX1" fmla="*/ 23498 w 31718"/>
                    <a:gd name="connsiteY1" fmla="*/ 987 h 20865"/>
                    <a:gd name="connsiteX2" fmla="*/ 16288 w 31718"/>
                    <a:gd name="connsiteY2" fmla="*/ 6626 h 20865"/>
                    <a:gd name="connsiteX3" fmla="*/ 16288 w 31718"/>
                    <a:gd name="connsiteY3" fmla="*/ 8197 h 20865"/>
                    <a:gd name="connsiteX4" fmla="*/ 16288 w 31718"/>
                    <a:gd name="connsiteY4" fmla="*/ 19532 h 20865"/>
                    <a:gd name="connsiteX5" fmla="*/ 16288 w 31718"/>
                    <a:gd name="connsiteY5" fmla="*/ 19532 h 20865"/>
                    <a:gd name="connsiteX6" fmla="*/ 15716 w 31718"/>
                    <a:gd name="connsiteY6" fmla="*/ 20103 h 20865"/>
                    <a:gd name="connsiteX7" fmla="*/ 14288 w 31718"/>
                    <a:gd name="connsiteY7" fmla="*/ 20103 h 20865"/>
                    <a:gd name="connsiteX8" fmla="*/ 14288 w 31718"/>
                    <a:gd name="connsiteY8" fmla="*/ 20103 h 20865"/>
                    <a:gd name="connsiteX9" fmla="*/ 14288 w 31718"/>
                    <a:gd name="connsiteY9" fmla="*/ 20103 h 20865"/>
                    <a:gd name="connsiteX10" fmla="*/ 14288 w 31718"/>
                    <a:gd name="connsiteY10" fmla="*/ 20103 h 20865"/>
                    <a:gd name="connsiteX11" fmla="*/ 14288 w 31718"/>
                    <a:gd name="connsiteY11" fmla="*/ 20103 h 20865"/>
                    <a:gd name="connsiteX12" fmla="*/ 14288 w 31718"/>
                    <a:gd name="connsiteY12" fmla="*/ 8769 h 20865"/>
                    <a:gd name="connsiteX13" fmla="*/ 7906 w 31718"/>
                    <a:gd name="connsiteY13" fmla="*/ 2387 h 20865"/>
                    <a:gd name="connsiteX14" fmla="*/ 1524 w 31718"/>
                    <a:gd name="connsiteY14" fmla="*/ 8769 h 20865"/>
                    <a:gd name="connsiteX15" fmla="*/ 1524 w 31718"/>
                    <a:gd name="connsiteY15" fmla="*/ 20103 h 20865"/>
                    <a:gd name="connsiteX16" fmla="*/ 1524 w 31718"/>
                    <a:gd name="connsiteY16" fmla="*/ 20865 h 20865"/>
                    <a:gd name="connsiteX17" fmla="*/ 857 w 31718"/>
                    <a:gd name="connsiteY17" fmla="*/ 20865 h 20865"/>
                    <a:gd name="connsiteX18" fmla="*/ 0 w 31718"/>
                    <a:gd name="connsiteY18" fmla="*/ 20103 h 20865"/>
                    <a:gd name="connsiteX19" fmla="*/ 0 w 31718"/>
                    <a:gd name="connsiteY19" fmla="*/ 1053 h 20865"/>
                    <a:gd name="connsiteX20" fmla="*/ 953 w 31718"/>
                    <a:gd name="connsiteY20" fmla="*/ 6 h 20865"/>
                    <a:gd name="connsiteX21" fmla="*/ 2000 w 31718"/>
                    <a:gd name="connsiteY21" fmla="*/ 853 h 20865"/>
                    <a:gd name="connsiteX22" fmla="*/ 2000 w 31718"/>
                    <a:gd name="connsiteY22" fmla="*/ 1053 h 20865"/>
                    <a:gd name="connsiteX23" fmla="*/ 2000 w 31718"/>
                    <a:gd name="connsiteY23" fmla="*/ 3054 h 20865"/>
                    <a:gd name="connsiteX24" fmla="*/ 8382 w 31718"/>
                    <a:gd name="connsiteY24" fmla="*/ 6 h 20865"/>
                    <a:gd name="connsiteX25" fmla="*/ 15812 w 31718"/>
                    <a:gd name="connsiteY25" fmla="*/ 4482 h 20865"/>
                    <a:gd name="connsiteX26" fmla="*/ 23241 w 31718"/>
                    <a:gd name="connsiteY26" fmla="*/ 6 h 20865"/>
                    <a:gd name="connsiteX27" fmla="*/ 31718 w 31718"/>
                    <a:gd name="connsiteY27" fmla="*/ 8483 h 20865"/>
                    <a:gd name="connsiteX28" fmla="*/ 31718 w 31718"/>
                    <a:gd name="connsiteY28" fmla="*/ 19818 h 20865"/>
                    <a:gd name="connsiteX29" fmla="*/ 30671 w 31718"/>
                    <a:gd name="connsiteY29" fmla="*/ 20770 h 20865"/>
                    <a:gd name="connsiteX30" fmla="*/ 29718 w 31718"/>
                    <a:gd name="connsiteY30"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18" h="20865">
                      <a:moveTo>
                        <a:pt x="29146" y="8197"/>
                      </a:moveTo>
                      <a:cubicBezTo>
                        <a:pt x="29575" y="4644"/>
                        <a:pt x="27051" y="1415"/>
                        <a:pt x="23498" y="987"/>
                      </a:cubicBezTo>
                      <a:cubicBezTo>
                        <a:pt x="19955" y="549"/>
                        <a:pt x="16716" y="3082"/>
                        <a:pt x="16288" y="6626"/>
                      </a:cubicBezTo>
                      <a:cubicBezTo>
                        <a:pt x="16221" y="7149"/>
                        <a:pt x="16221" y="7673"/>
                        <a:pt x="16288" y="8197"/>
                      </a:cubicBezTo>
                      <a:lnTo>
                        <a:pt x="16288" y="19532"/>
                      </a:lnTo>
                      <a:lnTo>
                        <a:pt x="16288" y="19532"/>
                      </a:lnTo>
                      <a:lnTo>
                        <a:pt x="15716" y="20103"/>
                      </a:lnTo>
                      <a:lnTo>
                        <a:pt x="14288" y="20103"/>
                      </a:lnTo>
                      <a:lnTo>
                        <a:pt x="14288" y="20103"/>
                      </a:lnTo>
                      <a:lnTo>
                        <a:pt x="14288" y="20103"/>
                      </a:lnTo>
                      <a:lnTo>
                        <a:pt x="14288" y="20103"/>
                      </a:lnTo>
                      <a:lnTo>
                        <a:pt x="14288" y="20103"/>
                      </a:lnTo>
                      <a:lnTo>
                        <a:pt x="14288" y="8769"/>
                      </a:lnTo>
                      <a:cubicBezTo>
                        <a:pt x="14288" y="5244"/>
                        <a:pt x="11430" y="2387"/>
                        <a:pt x="7906" y="2387"/>
                      </a:cubicBezTo>
                      <a:cubicBezTo>
                        <a:pt x="4381" y="2387"/>
                        <a:pt x="1524" y="5244"/>
                        <a:pt x="1524" y="8769"/>
                      </a:cubicBezTo>
                      <a:lnTo>
                        <a:pt x="1524" y="20103"/>
                      </a:lnTo>
                      <a:cubicBezTo>
                        <a:pt x="1629" y="20342"/>
                        <a:pt x="1629" y="20618"/>
                        <a:pt x="1524" y="20865"/>
                      </a:cubicBezTo>
                      <a:lnTo>
                        <a:pt x="857" y="20865"/>
                      </a:lnTo>
                      <a:cubicBezTo>
                        <a:pt x="467" y="20751"/>
                        <a:pt x="152" y="20475"/>
                        <a:pt x="0" y="20103"/>
                      </a:cubicBezTo>
                      <a:lnTo>
                        <a:pt x="0" y="1053"/>
                      </a:lnTo>
                      <a:cubicBezTo>
                        <a:pt x="0" y="511"/>
                        <a:pt x="410" y="53"/>
                        <a:pt x="953"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1" y="20361"/>
                        <a:pt x="31214" y="20770"/>
                        <a:pt x="30671" y="20770"/>
                      </a:cubicBezTo>
                      <a:cubicBezTo>
                        <a:pt x="30147"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438EDAA6-A90C-C880-0B84-4B7556C3404C}"/>
                    </a:ext>
                  </a:extLst>
                </p:cNvPr>
                <p:cNvSpPr/>
                <p:nvPr/>
              </p:nvSpPr>
              <p:spPr>
                <a:xfrm>
                  <a:off x="10175033" y="5213828"/>
                  <a:ext cx="20398" cy="20901"/>
                </a:xfrm>
                <a:custGeom>
                  <a:avLst/>
                  <a:gdLst>
                    <a:gd name="connsiteX0" fmla="*/ 771 w 20398"/>
                    <a:gd name="connsiteY0" fmla="*/ 10382 h 20901"/>
                    <a:gd name="connsiteX1" fmla="*/ 10772 w 20398"/>
                    <a:gd name="connsiteY1" fmla="*/ 0 h 20901"/>
                    <a:gd name="connsiteX2" fmla="*/ 10867 w 20398"/>
                    <a:gd name="connsiteY2" fmla="*/ 0 h 20901"/>
                    <a:gd name="connsiteX3" fmla="*/ 20392 w 20398"/>
                    <a:gd name="connsiteY3" fmla="*/ 9525 h 20901"/>
                    <a:gd name="connsiteX4" fmla="*/ 20392 w 20398"/>
                    <a:gd name="connsiteY4" fmla="*/ 9525 h 20901"/>
                    <a:gd name="connsiteX5" fmla="*/ 19640 w 20398"/>
                    <a:gd name="connsiteY5" fmla="*/ 10478 h 20901"/>
                    <a:gd name="connsiteX6" fmla="*/ 19440 w 20398"/>
                    <a:gd name="connsiteY6" fmla="*/ 10478 h 20901"/>
                    <a:gd name="connsiteX7" fmla="*/ 2390 w 20398"/>
                    <a:gd name="connsiteY7" fmla="*/ 10478 h 20901"/>
                    <a:gd name="connsiteX8" fmla="*/ 10487 w 20398"/>
                    <a:gd name="connsiteY8" fmla="*/ 18479 h 20901"/>
                    <a:gd name="connsiteX9" fmla="*/ 17154 w 20398"/>
                    <a:gd name="connsiteY9" fmla="*/ 14669 h 20901"/>
                    <a:gd name="connsiteX10" fmla="*/ 18487 w 20398"/>
                    <a:gd name="connsiteY10" fmla="*/ 14669 h 20901"/>
                    <a:gd name="connsiteX11" fmla="*/ 18487 w 20398"/>
                    <a:gd name="connsiteY11" fmla="*/ 16193 h 20901"/>
                    <a:gd name="connsiteX12" fmla="*/ 4705 w 20398"/>
                    <a:gd name="connsiteY12" fmla="*/ 19383 h 20901"/>
                    <a:gd name="connsiteX13" fmla="*/ 9 w 20398"/>
                    <a:gd name="connsiteY13" fmla="*/ 10478 h 20901"/>
                    <a:gd name="connsiteX14" fmla="*/ 2866 w 20398"/>
                    <a:gd name="connsiteY14" fmla="*/ 8763 h 20901"/>
                    <a:gd name="connsiteX15" fmla="*/ 18583 w 20398"/>
                    <a:gd name="connsiteY15" fmla="*/ 8763 h 20901"/>
                    <a:gd name="connsiteX16" fmla="*/ 10867 w 20398"/>
                    <a:gd name="connsiteY16" fmla="*/ 2000 h 20901"/>
                    <a:gd name="connsiteX17" fmla="*/ 2866 w 20398"/>
                    <a:gd name="connsiteY17" fmla="*/ 8763 h 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98" h="20901">
                      <a:moveTo>
                        <a:pt x="771" y="10382"/>
                      </a:moveTo>
                      <a:cubicBezTo>
                        <a:pt x="666" y="4753"/>
                        <a:pt x="5143" y="105"/>
                        <a:pt x="10772" y="0"/>
                      </a:cubicBezTo>
                      <a:cubicBezTo>
                        <a:pt x="10801" y="0"/>
                        <a:pt x="10839" y="0"/>
                        <a:pt x="10867" y="0"/>
                      </a:cubicBezTo>
                      <a:cubicBezTo>
                        <a:pt x="16020" y="238"/>
                        <a:pt x="20154" y="4363"/>
                        <a:pt x="20392" y="9525"/>
                      </a:cubicBezTo>
                      <a:lnTo>
                        <a:pt x="20392" y="9525"/>
                      </a:lnTo>
                      <a:cubicBezTo>
                        <a:pt x="20450" y="9992"/>
                        <a:pt x="20116" y="10420"/>
                        <a:pt x="19640" y="10478"/>
                      </a:cubicBezTo>
                      <a:cubicBezTo>
                        <a:pt x="19573" y="10487"/>
                        <a:pt x="19507" y="10487"/>
                        <a:pt x="19440" y="10478"/>
                      </a:cubicBezTo>
                      <a:lnTo>
                        <a:pt x="2390" y="10478"/>
                      </a:lnTo>
                      <a:cubicBezTo>
                        <a:pt x="2543" y="14869"/>
                        <a:pt x="6096" y="18383"/>
                        <a:pt x="10487" y="18479"/>
                      </a:cubicBezTo>
                      <a:cubicBezTo>
                        <a:pt x="13210" y="18412"/>
                        <a:pt x="15716" y="16983"/>
                        <a:pt x="17154" y="14669"/>
                      </a:cubicBezTo>
                      <a:cubicBezTo>
                        <a:pt x="17545" y="14345"/>
                        <a:pt x="18097" y="14345"/>
                        <a:pt x="18487" y="14669"/>
                      </a:cubicBezTo>
                      <a:cubicBezTo>
                        <a:pt x="18840" y="15116"/>
                        <a:pt x="18840" y="15745"/>
                        <a:pt x="18487" y="16193"/>
                      </a:cubicBezTo>
                      <a:cubicBezTo>
                        <a:pt x="15563" y="20879"/>
                        <a:pt x="9401" y="22308"/>
                        <a:pt x="4705" y="19383"/>
                      </a:cubicBezTo>
                      <a:cubicBezTo>
                        <a:pt x="1657" y="17478"/>
                        <a:pt x="-143" y="14078"/>
                        <a:pt x="9" y="10478"/>
                      </a:cubicBezTo>
                      <a:close/>
                      <a:moveTo>
                        <a:pt x="2866" y="8763"/>
                      </a:moveTo>
                      <a:lnTo>
                        <a:pt x="18583" y="8763"/>
                      </a:lnTo>
                      <a:cubicBezTo>
                        <a:pt x="18021" y="4915"/>
                        <a:pt x="14754" y="2057"/>
                        <a:pt x="10867" y="2000"/>
                      </a:cubicBezTo>
                      <a:cubicBezTo>
                        <a:pt x="6915" y="2029"/>
                        <a:pt x="3552" y="4877"/>
                        <a:pt x="2866" y="8763"/>
                      </a:cubicBezTo>
                      <a:close/>
                    </a:path>
                  </a:pathLst>
                </a:custGeom>
                <a:solidFill>
                  <a:srgbClr val="A6A6A6"/>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57A5FF04-B81A-49E7-3137-F2F00AB4C1CE}"/>
                    </a:ext>
                  </a:extLst>
                </p:cNvPr>
                <p:cNvSpPr/>
                <p:nvPr/>
              </p:nvSpPr>
              <p:spPr>
                <a:xfrm>
                  <a:off x="10203617" y="5213543"/>
                  <a:ext cx="16859" cy="20764"/>
                </a:xfrm>
                <a:custGeom>
                  <a:avLst/>
                  <a:gdLst>
                    <a:gd name="connsiteX0" fmla="*/ 14288 w 16859"/>
                    <a:gd name="connsiteY0" fmla="*/ 8763 h 20764"/>
                    <a:gd name="connsiteX1" fmla="*/ 7906 w 16859"/>
                    <a:gd name="connsiteY1" fmla="*/ 2381 h 20764"/>
                    <a:gd name="connsiteX2" fmla="*/ 1429 w 16859"/>
                    <a:gd name="connsiteY2" fmla="*/ 8763 h 20764"/>
                    <a:gd name="connsiteX3" fmla="*/ 1429 w 16859"/>
                    <a:gd name="connsiteY3" fmla="*/ 20193 h 20764"/>
                    <a:gd name="connsiteX4" fmla="*/ 1429 w 16859"/>
                    <a:gd name="connsiteY4" fmla="*/ 20669 h 20764"/>
                    <a:gd name="connsiteX5" fmla="*/ 667 w 16859"/>
                    <a:gd name="connsiteY5" fmla="*/ 20669 h 20764"/>
                    <a:gd name="connsiteX6" fmla="*/ 667 w 16859"/>
                    <a:gd name="connsiteY6" fmla="*/ 20669 h 20764"/>
                    <a:gd name="connsiteX7" fmla="*/ 0 w 16859"/>
                    <a:gd name="connsiteY7" fmla="*/ 20098 h 20764"/>
                    <a:gd name="connsiteX8" fmla="*/ 0 w 16859"/>
                    <a:gd name="connsiteY8" fmla="*/ 20098 h 20764"/>
                    <a:gd name="connsiteX9" fmla="*/ 0 w 16859"/>
                    <a:gd name="connsiteY9" fmla="*/ 1048 h 20764"/>
                    <a:gd name="connsiteX10" fmla="*/ 1048 w 16859"/>
                    <a:gd name="connsiteY10" fmla="*/ 0 h 20764"/>
                    <a:gd name="connsiteX11" fmla="*/ 2000 w 16859"/>
                    <a:gd name="connsiteY11" fmla="*/ 943 h 20764"/>
                    <a:gd name="connsiteX12" fmla="*/ 2000 w 16859"/>
                    <a:gd name="connsiteY12" fmla="*/ 1048 h 20764"/>
                    <a:gd name="connsiteX13" fmla="*/ 2000 w 16859"/>
                    <a:gd name="connsiteY13" fmla="*/ 3048 h 20764"/>
                    <a:gd name="connsiteX14" fmla="*/ 8477 w 16859"/>
                    <a:gd name="connsiteY14" fmla="*/ 0 h 20764"/>
                    <a:gd name="connsiteX15" fmla="*/ 16859 w 16859"/>
                    <a:gd name="connsiteY15" fmla="*/ 8382 h 20764"/>
                    <a:gd name="connsiteX16" fmla="*/ 16859 w 16859"/>
                    <a:gd name="connsiteY16" fmla="*/ 8477 h 20764"/>
                    <a:gd name="connsiteX17" fmla="*/ 16859 w 16859"/>
                    <a:gd name="connsiteY17" fmla="*/ 19717 h 20764"/>
                    <a:gd name="connsiteX18" fmla="*/ 15907 w 16859"/>
                    <a:gd name="connsiteY18" fmla="*/ 20764 h 20764"/>
                    <a:gd name="connsiteX19" fmla="*/ 14859 w 16859"/>
                    <a:gd name="connsiteY19" fmla="*/ 19717 h 2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59" h="20764">
                      <a:moveTo>
                        <a:pt x="14288" y="8763"/>
                      </a:moveTo>
                      <a:cubicBezTo>
                        <a:pt x="14288" y="5239"/>
                        <a:pt x="11430" y="2381"/>
                        <a:pt x="7906" y="2381"/>
                      </a:cubicBezTo>
                      <a:cubicBezTo>
                        <a:pt x="4381" y="2429"/>
                        <a:pt x="1534" y="5248"/>
                        <a:pt x="1429" y="8763"/>
                      </a:cubicBezTo>
                      <a:lnTo>
                        <a:pt x="1429" y="20193"/>
                      </a:lnTo>
                      <a:cubicBezTo>
                        <a:pt x="1476" y="20345"/>
                        <a:pt x="1476" y="20517"/>
                        <a:pt x="1429" y="20669"/>
                      </a:cubicBezTo>
                      <a:cubicBezTo>
                        <a:pt x="1191" y="20784"/>
                        <a:pt x="905" y="20784"/>
                        <a:pt x="667" y="20669"/>
                      </a:cubicBezTo>
                      <a:lnTo>
                        <a:pt x="667" y="20669"/>
                      </a:lnTo>
                      <a:cubicBezTo>
                        <a:pt x="371" y="20584"/>
                        <a:pt x="124" y="20374"/>
                        <a:pt x="0" y="20098"/>
                      </a:cubicBezTo>
                      <a:lnTo>
                        <a:pt x="0" y="20098"/>
                      </a:lnTo>
                      <a:lnTo>
                        <a:pt x="0" y="1048"/>
                      </a:lnTo>
                      <a:cubicBezTo>
                        <a:pt x="0" y="467"/>
                        <a:pt x="467" y="0"/>
                        <a:pt x="1048" y="0"/>
                      </a:cubicBezTo>
                      <a:cubicBezTo>
                        <a:pt x="1572" y="0"/>
                        <a:pt x="2000" y="419"/>
                        <a:pt x="2000" y="943"/>
                      </a:cubicBezTo>
                      <a:cubicBezTo>
                        <a:pt x="2010" y="981"/>
                        <a:pt x="2000" y="1019"/>
                        <a:pt x="2000" y="1048"/>
                      </a:cubicBezTo>
                      <a:lnTo>
                        <a:pt x="2000" y="3048"/>
                      </a:lnTo>
                      <a:cubicBezTo>
                        <a:pt x="3610" y="1133"/>
                        <a:pt x="5982" y="19"/>
                        <a:pt x="8477" y="0"/>
                      </a:cubicBezTo>
                      <a:cubicBezTo>
                        <a:pt x="13106" y="0"/>
                        <a:pt x="16859" y="3753"/>
                        <a:pt x="16859" y="8382"/>
                      </a:cubicBezTo>
                      <a:cubicBezTo>
                        <a:pt x="16859" y="8411"/>
                        <a:pt x="16859" y="8449"/>
                        <a:pt x="16859" y="8477"/>
                      </a:cubicBezTo>
                      <a:lnTo>
                        <a:pt x="16859" y="19717"/>
                      </a:lnTo>
                      <a:cubicBezTo>
                        <a:pt x="16859" y="20260"/>
                        <a:pt x="16450" y="20717"/>
                        <a:pt x="15907" y="20764"/>
                      </a:cubicBezTo>
                      <a:cubicBezTo>
                        <a:pt x="15326" y="20764"/>
                        <a:pt x="14859" y="20298"/>
                        <a:pt x="14859" y="19717"/>
                      </a:cubicBezTo>
                      <a:close/>
                    </a:path>
                  </a:pathLst>
                </a:custGeom>
                <a:solidFill>
                  <a:srgbClr val="A6A6A6"/>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A749E29E-786F-CA80-3C2C-A8DFE156BEA6}"/>
                    </a:ext>
                  </a:extLst>
                </p:cNvPr>
                <p:cNvSpPr/>
                <p:nvPr/>
              </p:nvSpPr>
              <p:spPr>
                <a:xfrm>
                  <a:off x="10226953" y="5205065"/>
                  <a:ext cx="9334" cy="29624"/>
                </a:xfrm>
                <a:custGeom>
                  <a:avLst/>
                  <a:gdLst>
                    <a:gd name="connsiteX0" fmla="*/ 9334 w 9334"/>
                    <a:gd name="connsiteY0" fmla="*/ 9811 h 29624"/>
                    <a:gd name="connsiteX1" fmla="*/ 8287 w 9334"/>
                    <a:gd name="connsiteY1" fmla="*/ 10763 h 29624"/>
                    <a:gd name="connsiteX2" fmla="*/ 5620 w 9334"/>
                    <a:gd name="connsiteY2" fmla="*/ 10763 h 29624"/>
                    <a:gd name="connsiteX3" fmla="*/ 5620 w 9334"/>
                    <a:gd name="connsiteY3" fmla="*/ 26003 h 29624"/>
                    <a:gd name="connsiteX4" fmla="*/ 7144 w 9334"/>
                    <a:gd name="connsiteY4" fmla="*/ 27527 h 29624"/>
                    <a:gd name="connsiteX5" fmla="*/ 8191 w 9334"/>
                    <a:gd name="connsiteY5" fmla="*/ 28575 h 29624"/>
                    <a:gd name="connsiteX6" fmla="*/ 7144 w 9334"/>
                    <a:gd name="connsiteY6" fmla="*/ 29623 h 29624"/>
                    <a:gd name="connsiteX7" fmla="*/ 3524 w 9334"/>
                    <a:gd name="connsiteY7" fmla="*/ 26194 h 29624"/>
                    <a:gd name="connsiteX8" fmla="*/ 3524 w 9334"/>
                    <a:gd name="connsiteY8" fmla="*/ 26003 h 29624"/>
                    <a:gd name="connsiteX9" fmla="*/ 3524 w 9334"/>
                    <a:gd name="connsiteY9" fmla="*/ 10763 h 29624"/>
                    <a:gd name="connsiteX10" fmla="*/ 1048 w 9334"/>
                    <a:gd name="connsiteY10" fmla="*/ 10763 h 29624"/>
                    <a:gd name="connsiteX11" fmla="*/ 0 w 9334"/>
                    <a:gd name="connsiteY11" fmla="*/ 9811 h 29624"/>
                    <a:gd name="connsiteX12" fmla="*/ 1048 w 9334"/>
                    <a:gd name="connsiteY12" fmla="*/ 8763 h 29624"/>
                    <a:gd name="connsiteX13" fmla="*/ 3619 w 9334"/>
                    <a:gd name="connsiteY13" fmla="*/ 8763 h 29624"/>
                    <a:gd name="connsiteX14" fmla="*/ 3619 w 9334"/>
                    <a:gd name="connsiteY14" fmla="*/ 1048 h 29624"/>
                    <a:gd name="connsiteX15" fmla="*/ 4667 w 9334"/>
                    <a:gd name="connsiteY15" fmla="*/ 0 h 29624"/>
                    <a:gd name="connsiteX16" fmla="*/ 5715 w 9334"/>
                    <a:gd name="connsiteY16" fmla="*/ 1048 h 29624"/>
                    <a:gd name="connsiteX17" fmla="*/ 5715 w 9334"/>
                    <a:gd name="connsiteY17" fmla="*/ 8763 h 29624"/>
                    <a:gd name="connsiteX18" fmla="*/ 8382 w 9334"/>
                    <a:gd name="connsiteY18" fmla="*/ 8763 h 29624"/>
                    <a:gd name="connsiteX19" fmla="*/ 9334 w 9334"/>
                    <a:gd name="connsiteY19" fmla="*/ 9811 h 2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34" h="29624">
                      <a:moveTo>
                        <a:pt x="9334" y="9811"/>
                      </a:moveTo>
                      <a:cubicBezTo>
                        <a:pt x="9287" y="10354"/>
                        <a:pt x="8829" y="10763"/>
                        <a:pt x="8287" y="10763"/>
                      </a:cubicBezTo>
                      <a:lnTo>
                        <a:pt x="5620" y="10763"/>
                      </a:lnTo>
                      <a:lnTo>
                        <a:pt x="5620" y="26003"/>
                      </a:lnTo>
                      <a:cubicBezTo>
                        <a:pt x="5667" y="26822"/>
                        <a:pt x="6324" y="27480"/>
                        <a:pt x="7144" y="27527"/>
                      </a:cubicBezTo>
                      <a:cubicBezTo>
                        <a:pt x="7706" y="27575"/>
                        <a:pt x="8144" y="28013"/>
                        <a:pt x="8191" y="28575"/>
                      </a:cubicBezTo>
                      <a:cubicBezTo>
                        <a:pt x="8191" y="29156"/>
                        <a:pt x="7725" y="29623"/>
                        <a:pt x="7144" y="29623"/>
                      </a:cubicBezTo>
                      <a:cubicBezTo>
                        <a:pt x="5201" y="29680"/>
                        <a:pt x="3581" y="28147"/>
                        <a:pt x="3524" y="26194"/>
                      </a:cubicBezTo>
                      <a:cubicBezTo>
                        <a:pt x="3524" y="26137"/>
                        <a:pt x="3524" y="26070"/>
                        <a:pt x="3524" y="26003"/>
                      </a:cubicBezTo>
                      <a:lnTo>
                        <a:pt x="3524" y="10763"/>
                      </a:lnTo>
                      <a:lnTo>
                        <a:pt x="1048" y="10763"/>
                      </a:lnTo>
                      <a:cubicBezTo>
                        <a:pt x="0" y="10763"/>
                        <a:pt x="0" y="10763"/>
                        <a:pt x="0" y="9811"/>
                      </a:cubicBezTo>
                      <a:cubicBezTo>
                        <a:pt x="0" y="8858"/>
                        <a:pt x="0" y="8763"/>
                        <a:pt x="1048" y="8763"/>
                      </a:cubicBezTo>
                      <a:lnTo>
                        <a:pt x="3619" y="8763"/>
                      </a:lnTo>
                      <a:lnTo>
                        <a:pt x="3619" y="1048"/>
                      </a:lnTo>
                      <a:cubicBezTo>
                        <a:pt x="3619" y="467"/>
                        <a:pt x="4086" y="0"/>
                        <a:pt x="4667" y="0"/>
                      </a:cubicBezTo>
                      <a:cubicBezTo>
                        <a:pt x="5248" y="0"/>
                        <a:pt x="5715" y="467"/>
                        <a:pt x="5715" y="1048"/>
                      </a:cubicBezTo>
                      <a:lnTo>
                        <a:pt x="5715" y="8763"/>
                      </a:lnTo>
                      <a:lnTo>
                        <a:pt x="8382" y="8763"/>
                      </a:lnTo>
                      <a:cubicBezTo>
                        <a:pt x="8925" y="8811"/>
                        <a:pt x="9334" y="9268"/>
                        <a:pt x="9334" y="9811"/>
                      </a:cubicBezTo>
                      <a:close/>
                    </a:path>
                  </a:pathLst>
                </a:custGeom>
                <a:solidFill>
                  <a:srgbClr val="A6A6A6"/>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9987F649-235C-903A-8F53-17CC1F3B3C01}"/>
                    </a:ext>
                  </a:extLst>
                </p:cNvPr>
                <p:cNvSpPr/>
                <p:nvPr/>
              </p:nvSpPr>
              <p:spPr>
                <a:xfrm>
                  <a:off x="9941489" y="5200588"/>
                  <a:ext cx="50291" cy="36489"/>
                </a:xfrm>
                <a:custGeom>
                  <a:avLst/>
                  <a:gdLst>
                    <a:gd name="connsiteX0" fmla="*/ 24384 w 50291"/>
                    <a:gd name="connsiteY0" fmla="*/ 36481 h 36489"/>
                    <a:gd name="connsiteX1" fmla="*/ 0 w 50291"/>
                    <a:gd name="connsiteY1" fmla="*/ 18193 h 36489"/>
                    <a:gd name="connsiteX2" fmla="*/ 24384 w 50291"/>
                    <a:gd name="connsiteY2" fmla="*/ 0 h 36489"/>
                    <a:gd name="connsiteX3" fmla="*/ 48673 w 50291"/>
                    <a:gd name="connsiteY3" fmla="*/ 18193 h 36489"/>
                    <a:gd name="connsiteX4" fmla="*/ 46482 w 50291"/>
                    <a:gd name="connsiteY4" fmla="*/ 25718 h 36489"/>
                    <a:gd name="connsiteX5" fmla="*/ 50292 w 50291"/>
                    <a:gd name="connsiteY5" fmla="*/ 34385 h 36489"/>
                    <a:gd name="connsiteX6" fmla="*/ 40767 w 50291"/>
                    <a:gd name="connsiteY6" fmla="*/ 31814 h 36489"/>
                    <a:gd name="connsiteX7" fmla="*/ 24384 w 50291"/>
                    <a:gd name="connsiteY7" fmla="*/ 36481 h 36489"/>
                    <a:gd name="connsiteX8" fmla="*/ 24384 w 50291"/>
                    <a:gd name="connsiteY8" fmla="*/ 2381 h 36489"/>
                    <a:gd name="connsiteX9" fmla="*/ 2381 w 50291"/>
                    <a:gd name="connsiteY9" fmla="*/ 18193 h 36489"/>
                    <a:gd name="connsiteX10" fmla="*/ 24384 w 50291"/>
                    <a:gd name="connsiteY10" fmla="*/ 34100 h 36489"/>
                    <a:gd name="connsiteX11" fmla="*/ 39624 w 50291"/>
                    <a:gd name="connsiteY11" fmla="*/ 29623 h 36489"/>
                    <a:gd name="connsiteX12" fmla="*/ 39624 w 50291"/>
                    <a:gd name="connsiteY12" fmla="*/ 29623 h 36489"/>
                    <a:gd name="connsiteX13" fmla="*/ 45815 w 50291"/>
                    <a:gd name="connsiteY13" fmla="*/ 31242 h 36489"/>
                    <a:gd name="connsiteX14" fmla="*/ 43434 w 50291"/>
                    <a:gd name="connsiteY14" fmla="*/ 25908 h 36489"/>
                    <a:gd name="connsiteX15" fmla="*/ 43434 w 50291"/>
                    <a:gd name="connsiteY15" fmla="*/ 25432 h 36489"/>
                    <a:gd name="connsiteX16" fmla="*/ 45529 w 50291"/>
                    <a:gd name="connsiteY16" fmla="*/ 18574 h 36489"/>
                    <a:gd name="connsiteX17" fmla="*/ 24384 w 50291"/>
                    <a:gd name="connsiteY17" fmla="*/ 2381 h 3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91" h="36489">
                      <a:moveTo>
                        <a:pt x="24384" y="36481"/>
                      </a:moveTo>
                      <a:cubicBezTo>
                        <a:pt x="10954" y="36481"/>
                        <a:pt x="0" y="28289"/>
                        <a:pt x="0" y="18193"/>
                      </a:cubicBezTo>
                      <a:cubicBezTo>
                        <a:pt x="0" y="8096"/>
                        <a:pt x="10954" y="0"/>
                        <a:pt x="24384" y="0"/>
                      </a:cubicBezTo>
                      <a:cubicBezTo>
                        <a:pt x="37814" y="0"/>
                        <a:pt x="48673" y="8192"/>
                        <a:pt x="48673" y="18193"/>
                      </a:cubicBezTo>
                      <a:cubicBezTo>
                        <a:pt x="48673" y="20860"/>
                        <a:pt x="47911" y="23470"/>
                        <a:pt x="46482" y="25718"/>
                      </a:cubicBezTo>
                      <a:lnTo>
                        <a:pt x="50292" y="34385"/>
                      </a:lnTo>
                      <a:lnTo>
                        <a:pt x="40767" y="31814"/>
                      </a:lnTo>
                      <a:cubicBezTo>
                        <a:pt x="35909" y="34995"/>
                        <a:pt x="30194" y="36624"/>
                        <a:pt x="24384" y="36481"/>
                      </a:cubicBezTo>
                      <a:close/>
                      <a:moveTo>
                        <a:pt x="24384" y="2381"/>
                      </a:moveTo>
                      <a:cubicBezTo>
                        <a:pt x="12287" y="2381"/>
                        <a:pt x="2381" y="9430"/>
                        <a:pt x="2381" y="18193"/>
                      </a:cubicBezTo>
                      <a:cubicBezTo>
                        <a:pt x="2381" y="26956"/>
                        <a:pt x="11906" y="34100"/>
                        <a:pt x="24384" y="34100"/>
                      </a:cubicBezTo>
                      <a:cubicBezTo>
                        <a:pt x="29804" y="34176"/>
                        <a:pt x="35109" y="32614"/>
                        <a:pt x="39624" y="29623"/>
                      </a:cubicBezTo>
                      <a:lnTo>
                        <a:pt x="39624" y="29623"/>
                      </a:lnTo>
                      <a:lnTo>
                        <a:pt x="45815" y="31242"/>
                      </a:lnTo>
                      <a:lnTo>
                        <a:pt x="43434" y="25908"/>
                      </a:lnTo>
                      <a:lnTo>
                        <a:pt x="43434" y="25432"/>
                      </a:lnTo>
                      <a:cubicBezTo>
                        <a:pt x="44758" y="23384"/>
                        <a:pt x="45482" y="21012"/>
                        <a:pt x="45529" y="18574"/>
                      </a:cubicBezTo>
                      <a:cubicBezTo>
                        <a:pt x="46291" y="9430"/>
                        <a:pt x="36481" y="2381"/>
                        <a:pt x="24384" y="2381"/>
                      </a:cubicBezTo>
                      <a:close/>
                    </a:path>
                  </a:pathLst>
                </a:custGeom>
                <a:solidFill>
                  <a:srgbClr val="A6A6A6"/>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E13BBC23-0C9A-24EF-F704-FDF90A8724FC}"/>
                    </a:ext>
                  </a:extLst>
                </p:cNvPr>
                <p:cNvSpPr/>
                <p:nvPr/>
              </p:nvSpPr>
              <p:spPr>
                <a:xfrm>
                  <a:off x="8968034" y="2931162"/>
                  <a:ext cx="21621" cy="31432"/>
                </a:xfrm>
                <a:custGeom>
                  <a:avLst/>
                  <a:gdLst>
                    <a:gd name="connsiteX0" fmla="*/ 0 w 21621"/>
                    <a:gd name="connsiteY0" fmla="*/ 28956 h 31432"/>
                    <a:gd name="connsiteX1" fmla="*/ 0 w 21621"/>
                    <a:gd name="connsiteY1" fmla="*/ 2477 h 31432"/>
                    <a:gd name="connsiteX2" fmla="*/ 2476 w 21621"/>
                    <a:gd name="connsiteY2" fmla="*/ 0 h 31432"/>
                    <a:gd name="connsiteX3" fmla="*/ 4953 w 21621"/>
                    <a:gd name="connsiteY3" fmla="*/ 2477 h 31432"/>
                    <a:gd name="connsiteX4" fmla="*/ 4953 w 21621"/>
                    <a:gd name="connsiteY4" fmla="*/ 13240 h 31432"/>
                    <a:gd name="connsiteX5" fmla="*/ 16574 w 21621"/>
                    <a:gd name="connsiteY5" fmla="*/ 13240 h 31432"/>
                    <a:gd name="connsiteX6" fmla="*/ 16574 w 21621"/>
                    <a:gd name="connsiteY6" fmla="*/ 2477 h 31432"/>
                    <a:gd name="connsiteX7" fmla="*/ 19593 w 21621"/>
                    <a:gd name="connsiteY7" fmla="*/ 448 h 31432"/>
                    <a:gd name="connsiteX8" fmla="*/ 21622 w 21621"/>
                    <a:gd name="connsiteY8" fmla="*/ 2477 h 31432"/>
                    <a:gd name="connsiteX9" fmla="*/ 21622 w 21621"/>
                    <a:gd name="connsiteY9" fmla="*/ 28956 h 31432"/>
                    <a:gd name="connsiteX10" fmla="*/ 18602 w 21621"/>
                    <a:gd name="connsiteY10" fmla="*/ 30985 h 31432"/>
                    <a:gd name="connsiteX11" fmla="*/ 16574 w 21621"/>
                    <a:gd name="connsiteY11" fmla="*/ 28956 h 31432"/>
                    <a:gd name="connsiteX12" fmla="*/ 16574 w 21621"/>
                    <a:gd name="connsiteY12" fmla="*/ 18193 h 31432"/>
                    <a:gd name="connsiteX13" fmla="*/ 4953 w 21621"/>
                    <a:gd name="connsiteY13" fmla="*/ 18193 h 31432"/>
                    <a:gd name="connsiteX14" fmla="*/ 4953 w 21621"/>
                    <a:gd name="connsiteY14" fmla="*/ 28956 h 31432"/>
                    <a:gd name="connsiteX15" fmla="*/ 2476 w 21621"/>
                    <a:gd name="connsiteY15" fmla="*/ 31433 h 31432"/>
                    <a:gd name="connsiteX16" fmla="*/ 0 w 21621"/>
                    <a:gd name="connsiteY16" fmla="*/ 28956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21" h="31432">
                      <a:moveTo>
                        <a:pt x="0" y="28956"/>
                      </a:moveTo>
                      <a:lnTo>
                        <a:pt x="0" y="2477"/>
                      </a:lnTo>
                      <a:cubicBezTo>
                        <a:pt x="0" y="1105"/>
                        <a:pt x="1105" y="0"/>
                        <a:pt x="2476" y="0"/>
                      </a:cubicBezTo>
                      <a:cubicBezTo>
                        <a:pt x="3848" y="0"/>
                        <a:pt x="4953" y="1105"/>
                        <a:pt x="4953" y="2477"/>
                      </a:cubicBezTo>
                      <a:lnTo>
                        <a:pt x="4953" y="13240"/>
                      </a:lnTo>
                      <a:lnTo>
                        <a:pt x="16574" y="13240"/>
                      </a:lnTo>
                      <a:lnTo>
                        <a:pt x="16574" y="2477"/>
                      </a:lnTo>
                      <a:cubicBezTo>
                        <a:pt x="16850" y="1086"/>
                        <a:pt x="18193" y="172"/>
                        <a:pt x="19593" y="448"/>
                      </a:cubicBezTo>
                      <a:cubicBezTo>
                        <a:pt x="20622" y="648"/>
                        <a:pt x="21422" y="1448"/>
                        <a:pt x="21622" y="2477"/>
                      </a:cubicBezTo>
                      <a:lnTo>
                        <a:pt x="21622" y="28956"/>
                      </a:lnTo>
                      <a:cubicBezTo>
                        <a:pt x="21346" y="30347"/>
                        <a:pt x="20003" y="31261"/>
                        <a:pt x="18602" y="30985"/>
                      </a:cubicBezTo>
                      <a:cubicBezTo>
                        <a:pt x="17574" y="30785"/>
                        <a:pt x="16774" y="29985"/>
                        <a:pt x="16574" y="28956"/>
                      </a:cubicBezTo>
                      <a:lnTo>
                        <a:pt x="16574" y="18193"/>
                      </a:lnTo>
                      <a:lnTo>
                        <a:pt x="4953" y="18193"/>
                      </a:lnTo>
                      <a:lnTo>
                        <a:pt x="4953" y="28956"/>
                      </a:lnTo>
                      <a:cubicBezTo>
                        <a:pt x="4953" y="30328"/>
                        <a:pt x="3848" y="31433"/>
                        <a:pt x="2476" y="31433"/>
                      </a:cubicBezTo>
                      <a:cubicBezTo>
                        <a:pt x="1105" y="31433"/>
                        <a:pt x="0" y="30328"/>
                        <a:pt x="0" y="28956"/>
                      </a:cubicBezTo>
                      <a:close/>
                    </a:path>
                  </a:pathLst>
                </a:custGeom>
                <a:solidFill>
                  <a:srgbClr val="C7C7C7"/>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66076DA7-80E4-7280-7ED5-432DAD099930}"/>
                    </a:ext>
                  </a:extLst>
                </p:cNvPr>
                <p:cNvSpPr/>
                <p:nvPr/>
              </p:nvSpPr>
              <p:spPr>
                <a:xfrm>
                  <a:off x="8998417" y="2940211"/>
                  <a:ext cx="21434" cy="22574"/>
                </a:xfrm>
                <a:custGeom>
                  <a:avLst/>
                  <a:gdLst>
                    <a:gd name="connsiteX0" fmla="*/ 3049 w 21434"/>
                    <a:gd name="connsiteY0" fmla="*/ 19145 h 22574"/>
                    <a:gd name="connsiteX1" fmla="*/ 1 w 21434"/>
                    <a:gd name="connsiteY1" fmla="*/ 11239 h 22574"/>
                    <a:gd name="connsiteX2" fmla="*/ 3049 w 21434"/>
                    <a:gd name="connsiteY2" fmla="*/ 3334 h 22574"/>
                    <a:gd name="connsiteX3" fmla="*/ 10765 w 21434"/>
                    <a:gd name="connsiteY3" fmla="*/ 0 h 22574"/>
                    <a:gd name="connsiteX4" fmla="*/ 18289 w 21434"/>
                    <a:gd name="connsiteY4" fmla="*/ 3334 h 22574"/>
                    <a:gd name="connsiteX5" fmla="*/ 21433 w 21434"/>
                    <a:gd name="connsiteY5" fmla="*/ 11239 h 22574"/>
                    <a:gd name="connsiteX6" fmla="*/ 18289 w 21434"/>
                    <a:gd name="connsiteY6" fmla="*/ 19145 h 22574"/>
                    <a:gd name="connsiteX7" fmla="*/ 10765 w 21434"/>
                    <a:gd name="connsiteY7" fmla="*/ 22574 h 22574"/>
                    <a:gd name="connsiteX8" fmla="*/ 3049 w 21434"/>
                    <a:gd name="connsiteY8" fmla="*/ 19145 h 22574"/>
                    <a:gd name="connsiteX9" fmla="*/ 4859 w 21434"/>
                    <a:gd name="connsiteY9" fmla="*/ 11239 h 22574"/>
                    <a:gd name="connsiteX10" fmla="*/ 6478 w 21434"/>
                    <a:gd name="connsiteY10" fmla="*/ 16002 h 22574"/>
                    <a:gd name="connsiteX11" fmla="*/ 10765 w 21434"/>
                    <a:gd name="connsiteY11" fmla="*/ 17621 h 22574"/>
                    <a:gd name="connsiteX12" fmla="*/ 14860 w 21434"/>
                    <a:gd name="connsiteY12" fmla="*/ 16002 h 22574"/>
                    <a:gd name="connsiteX13" fmla="*/ 14860 w 21434"/>
                    <a:gd name="connsiteY13" fmla="*/ 6477 h 22574"/>
                    <a:gd name="connsiteX14" fmla="*/ 10384 w 21434"/>
                    <a:gd name="connsiteY14" fmla="*/ 4858 h 22574"/>
                    <a:gd name="connsiteX15" fmla="*/ 6097 w 21434"/>
                    <a:gd name="connsiteY15" fmla="*/ 6572 h 22574"/>
                    <a:gd name="connsiteX16" fmla="*/ 4859 w 21434"/>
                    <a:gd name="connsiteY16" fmla="*/ 11239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4">
                      <a:moveTo>
                        <a:pt x="3049" y="19145"/>
                      </a:moveTo>
                      <a:cubicBezTo>
                        <a:pt x="1049" y="17002"/>
                        <a:pt x="-46" y="14173"/>
                        <a:pt x="1" y="11239"/>
                      </a:cubicBezTo>
                      <a:cubicBezTo>
                        <a:pt x="11" y="8315"/>
                        <a:pt x="1097" y="5505"/>
                        <a:pt x="3049" y="3334"/>
                      </a:cubicBezTo>
                      <a:cubicBezTo>
                        <a:pt x="5040" y="1191"/>
                        <a:pt x="7841" y="-10"/>
                        <a:pt x="10765" y="0"/>
                      </a:cubicBezTo>
                      <a:cubicBezTo>
                        <a:pt x="13632" y="-10"/>
                        <a:pt x="16365" y="1200"/>
                        <a:pt x="18289" y="3334"/>
                      </a:cubicBezTo>
                      <a:cubicBezTo>
                        <a:pt x="20309" y="5467"/>
                        <a:pt x="21433" y="8296"/>
                        <a:pt x="21433" y="11239"/>
                      </a:cubicBezTo>
                      <a:cubicBezTo>
                        <a:pt x="21490" y="14192"/>
                        <a:pt x="20356" y="17040"/>
                        <a:pt x="18289" y="19145"/>
                      </a:cubicBezTo>
                      <a:cubicBezTo>
                        <a:pt x="16375" y="21298"/>
                        <a:pt x="13641" y="22546"/>
                        <a:pt x="10765" y="22574"/>
                      </a:cubicBezTo>
                      <a:cubicBezTo>
                        <a:pt x="7831" y="22555"/>
                        <a:pt x="5031" y="21307"/>
                        <a:pt x="3049" y="19145"/>
                      </a:cubicBezTo>
                      <a:close/>
                      <a:moveTo>
                        <a:pt x="4859" y="11239"/>
                      </a:moveTo>
                      <a:cubicBezTo>
                        <a:pt x="4812" y="12973"/>
                        <a:pt x="5383" y="14659"/>
                        <a:pt x="6478" y="16002"/>
                      </a:cubicBezTo>
                      <a:cubicBezTo>
                        <a:pt x="7641" y="17078"/>
                        <a:pt x="9183" y="17659"/>
                        <a:pt x="10765" y="17621"/>
                      </a:cubicBezTo>
                      <a:cubicBezTo>
                        <a:pt x="12289" y="17650"/>
                        <a:pt x="13765" y="17069"/>
                        <a:pt x="14860" y="16002"/>
                      </a:cubicBezTo>
                      <a:cubicBezTo>
                        <a:pt x="17327" y="13306"/>
                        <a:pt x="17327" y="9173"/>
                        <a:pt x="14860" y="6477"/>
                      </a:cubicBezTo>
                      <a:cubicBezTo>
                        <a:pt x="13641" y="5363"/>
                        <a:pt x="12032" y="4782"/>
                        <a:pt x="10384" y="4858"/>
                      </a:cubicBezTo>
                      <a:cubicBezTo>
                        <a:pt x="8793" y="4905"/>
                        <a:pt x="7279" y="5505"/>
                        <a:pt x="6097" y="6572"/>
                      </a:cubicBezTo>
                      <a:cubicBezTo>
                        <a:pt x="5155" y="7934"/>
                        <a:pt x="4716" y="9592"/>
                        <a:pt x="4859" y="11239"/>
                      </a:cubicBezTo>
                      <a:close/>
                    </a:path>
                  </a:pathLst>
                </a:custGeom>
                <a:solidFill>
                  <a:srgbClr val="C7C7C7"/>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A7C4E5A-12E9-BD88-F3B3-6D4D76E9E729}"/>
                    </a:ext>
                  </a:extLst>
                </p:cNvPr>
                <p:cNvSpPr/>
                <p:nvPr/>
              </p:nvSpPr>
              <p:spPr>
                <a:xfrm>
                  <a:off x="9028041" y="2939732"/>
                  <a:ext cx="32956" cy="22862"/>
                </a:xfrm>
                <a:custGeom>
                  <a:avLst/>
                  <a:gdLst>
                    <a:gd name="connsiteX0" fmla="*/ 18193 w 32956"/>
                    <a:gd name="connsiteY0" fmla="*/ 9718 h 22862"/>
                    <a:gd name="connsiteX1" fmla="*/ 18193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4286 w 32956"/>
                    <a:gd name="connsiteY6" fmla="*/ 9909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22793 w 32956"/>
                    <a:gd name="connsiteY21" fmla="*/ 64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3" y="9718"/>
                      </a:moveTo>
                      <a:lnTo>
                        <a:pt x="18193" y="20482"/>
                      </a:lnTo>
                      <a:cubicBezTo>
                        <a:pt x="18193" y="21796"/>
                        <a:pt x="17126" y="22863"/>
                        <a:pt x="15811" y="22863"/>
                      </a:cubicBezTo>
                      <a:cubicBezTo>
                        <a:pt x="14497" y="22863"/>
                        <a:pt x="13430" y="21796"/>
                        <a:pt x="13430" y="20482"/>
                      </a:cubicBezTo>
                      <a:lnTo>
                        <a:pt x="13430" y="9718"/>
                      </a:lnTo>
                      <a:cubicBezTo>
                        <a:pt x="13325" y="7213"/>
                        <a:pt x="11268" y="5242"/>
                        <a:pt x="8763" y="5242"/>
                      </a:cubicBezTo>
                      <a:cubicBezTo>
                        <a:pt x="6239" y="5289"/>
                        <a:pt x="4239" y="7385"/>
                        <a:pt x="4286" y="9909"/>
                      </a:cubicBezTo>
                      <a:cubicBezTo>
                        <a:pt x="4286" y="9909"/>
                        <a:pt x="4286" y="9909"/>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868" y="3899"/>
                        <a:pt x="18898" y="4184"/>
                        <a:pt x="22793" y="641"/>
                      </a:cubicBezTo>
                      <a:cubicBezTo>
                        <a:pt x="23012" y="441"/>
                        <a:pt x="23231" y="232"/>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948CB829-9CA3-DC03-0F5E-5EEBE8648D90}"/>
                    </a:ext>
                  </a:extLst>
                </p:cNvPr>
                <p:cNvSpPr/>
                <p:nvPr/>
              </p:nvSpPr>
              <p:spPr>
                <a:xfrm>
                  <a:off x="9068617" y="2940209"/>
                  <a:ext cx="21812" cy="22298"/>
                </a:xfrm>
                <a:custGeom>
                  <a:avLst/>
                  <a:gdLst>
                    <a:gd name="connsiteX0" fmla="*/ 0 w 21812"/>
                    <a:gd name="connsiteY0" fmla="*/ 11146 h 22298"/>
                    <a:gd name="connsiteX1" fmla="*/ 10954 w 21812"/>
                    <a:gd name="connsiteY1" fmla="*/ 2 h 22298"/>
                    <a:gd name="connsiteX2" fmla="*/ 21812 w 21812"/>
                    <a:gd name="connsiteY2" fmla="*/ 10384 h 22298"/>
                    <a:gd name="connsiteX3" fmla="*/ 21812 w 21812"/>
                    <a:gd name="connsiteY3" fmla="*/ 10384 h 22298"/>
                    <a:gd name="connsiteX4" fmla="*/ 21812 w 21812"/>
                    <a:gd name="connsiteY4" fmla="*/ 10860 h 22298"/>
                    <a:gd name="connsiteX5" fmla="*/ 19526 w 21812"/>
                    <a:gd name="connsiteY5" fmla="*/ 12575 h 22298"/>
                    <a:gd name="connsiteX6" fmla="*/ 5239 w 21812"/>
                    <a:gd name="connsiteY6" fmla="*/ 12575 h 22298"/>
                    <a:gd name="connsiteX7" fmla="*/ 6763 w 21812"/>
                    <a:gd name="connsiteY7" fmla="*/ 15623 h 22298"/>
                    <a:gd name="connsiteX8" fmla="*/ 15716 w 21812"/>
                    <a:gd name="connsiteY8" fmla="*/ 16480 h 22298"/>
                    <a:gd name="connsiteX9" fmla="*/ 19145 w 21812"/>
                    <a:gd name="connsiteY9" fmla="*/ 16480 h 22298"/>
                    <a:gd name="connsiteX10" fmla="*/ 19174 w 21812"/>
                    <a:gd name="connsiteY10" fmla="*/ 19309 h 22298"/>
                    <a:gd name="connsiteX11" fmla="*/ 19145 w 21812"/>
                    <a:gd name="connsiteY11" fmla="*/ 19337 h 22298"/>
                    <a:gd name="connsiteX12" fmla="*/ 11049 w 21812"/>
                    <a:gd name="connsiteY12" fmla="*/ 22290 h 22298"/>
                    <a:gd name="connsiteX13" fmla="*/ 0 w 21812"/>
                    <a:gd name="connsiteY13" fmla="*/ 11146 h 22298"/>
                    <a:gd name="connsiteX14" fmla="*/ 4953 w 21812"/>
                    <a:gd name="connsiteY14" fmla="*/ 8955 h 22298"/>
                    <a:gd name="connsiteX15" fmla="*/ 17621 w 21812"/>
                    <a:gd name="connsiteY15" fmla="*/ 8955 h 22298"/>
                    <a:gd name="connsiteX16" fmla="*/ 10954 w 21812"/>
                    <a:gd name="connsiteY16" fmla="*/ 4193 h 22298"/>
                    <a:gd name="connsiteX17" fmla="*/ 4953 w 21812"/>
                    <a:gd name="connsiteY17" fmla="*/ 8955 h 2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12" h="22298">
                      <a:moveTo>
                        <a:pt x="0" y="11146"/>
                      </a:moveTo>
                      <a:cubicBezTo>
                        <a:pt x="0" y="5069"/>
                        <a:pt x="4877" y="107"/>
                        <a:pt x="10954" y="2"/>
                      </a:cubicBezTo>
                      <a:cubicBezTo>
                        <a:pt x="16812" y="-103"/>
                        <a:pt x="21660" y="4526"/>
                        <a:pt x="21812" y="10384"/>
                      </a:cubicBezTo>
                      <a:lnTo>
                        <a:pt x="21812" y="10384"/>
                      </a:lnTo>
                      <a:cubicBezTo>
                        <a:pt x="21812" y="10384"/>
                        <a:pt x="21812" y="10384"/>
                        <a:pt x="21812" y="10860"/>
                      </a:cubicBezTo>
                      <a:cubicBezTo>
                        <a:pt x="21622" y="11946"/>
                        <a:pt x="20622" y="12689"/>
                        <a:pt x="19526" y="12575"/>
                      </a:cubicBezTo>
                      <a:lnTo>
                        <a:pt x="5239" y="12575"/>
                      </a:lnTo>
                      <a:cubicBezTo>
                        <a:pt x="5467" y="13708"/>
                        <a:pt x="5991" y="14756"/>
                        <a:pt x="6763" y="15623"/>
                      </a:cubicBezTo>
                      <a:cubicBezTo>
                        <a:pt x="9173" y="17985"/>
                        <a:pt x="12906" y="18347"/>
                        <a:pt x="15716" y="16480"/>
                      </a:cubicBezTo>
                      <a:cubicBezTo>
                        <a:pt x="16697" y="15604"/>
                        <a:pt x="18174" y="15604"/>
                        <a:pt x="19145" y="16480"/>
                      </a:cubicBezTo>
                      <a:cubicBezTo>
                        <a:pt x="19936" y="17251"/>
                        <a:pt x="19945" y="18518"/>
                        <a:pt x="19174" y="19309"/>
                      </a:cubicBezTo>
                      <a:cubicBezTo>
                        <a:pt x="19164" y="19318"/>
                        <a:pt x="19155" y="19328"/>
                        <a:pt x="19145" y="19337"/>
                      </a:cubicBezTo>
                      <a:cubicBezTo>
                        <a:pt x="16935" y="21338"/>
                        <a:pt x="14030" y="22404"/>
                        <a:pt x="11049" y="22290"/>
                      </a:cubicBezTo>
                      <a:cubicBezTo>
                        <a:pt x="4934" y="22243"/>
                        <a:pt x="0" y="17261"/>
                        <a:pt x="0" y="11146"/>
                      </a:cubicBezTo>
                      <a:close/>
                      <a:moveTo>
                        <a:pt x="4953" y="8955"/>
                      </a:moveTo>
                      <a:lnTo>
                        <a:pt x="17621" y="8955"/>
                      </a:lnTo>
                      <a:cubicBezTo>
                        <a:pt x="16516" y="6203"/>
                        <a:pt x="13916" y="4345"/>
                        <a:pt x="10954" y="4193"/>
                      </a:cubicBezTo>
                      <a:cubicBezTo>
                        <a:pt x="8106" y="4240"/>
                        <a:pt x="5639" y="6193"/>
                        <a:pt x="4953" y="8955"/>
                      </a:cubicBezTo>
                      <a:close/>
                    </a:path>
                  </a:pathLst>
                </a:custGeom>
                <a:solidFill>
                  <a:srgbClr val="C7C7C7"/>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9E7354B1-CFC7-2383-EA2E-538E03B6B863}"/>
                    </a:ext>
                  </a:extLst>
                </p:cNvPr>
                <p:cNvSpPr/>
                <p:nvPr/>
              </p:nvSpPr>
              <p:spPr>
                <a:xfrm>
                  <a:off x="9231685" y="2931162"/>
                  <a:ext cx="20004" cy="30843"/>
                </a:xfrm>
                <a:custGeom>
                  <a:avLst/>
                  <a:gdLst>
                    <a:gd name="connsiteX0" fmla="*/ 10478 w 20004"/>
                    <a:gd name="connsiteY0" fmla="*/ 19241 h 30843"/>
                    <a:gd name="connsiteX1" fmla="*/ 5048 w 20004"/>
                    <a:gd name="connsiteY1" fmla="*/ 19241 h 30843"/>
                    <a:gd name="connsiteX2" fmla="*/ 5048 w 20004"/>
                    <a:gd name="connsiteY2" fmla="*/ 28766 h 30843"/>
                    <a:gd name="connsiteX3" fmla="*/ 2029 w 20004"/>
                    <a:gd name="connsiteY3" fmla="*/ 30794 h 30843"/>
                    <a:gd name="connsiteX4" fmla="*/ 0 w 20004"/>
                    <a:gd name="connsiteY4" fmla="*/ 28766 h 30843"/>
                    <a:gd name="connsiteX5" fmla="*/ 0 w 20004"/>
                    <a:gd name="connsiteY5" fmla="*/ 2477 h 30843"/>
                    <a:gd name="connsiteX6" fmla="*/ 2477 w 20004"/>
                    <a:gd name="connsiteY6" fmla="*/ 0 h 30843"/>
                    <a:gd name="connsiteX7" fmla="*/ 10478 w 20004"/>
                    <a:gd name="connsiteY7" fmla="*/ 0 h 30843"/>
                    <a:gd name="connsiteX8" fmla="*/ 20003 w 20004"/>
                    <a:gd name="connsiteY8" fmla="*/ 9525 h 30843"/>
                    <a:gd name="connsiteX9" fmla="*/ 10668 w 20004"/>
                    <a:gd name="connsiteY9" fmla="*/ 19241 h 30843"/>
                    <a:gd name="connsiteX10" fmla="*/ 10478 w 20004"/>
                    <a:gd name="connsiteY10" fmla="*/ 19241 h 30843"/>
                    <a:gd name="connsiteX11" fmla="*/ 5048 w 20004"/>
                    <a:gd name="connsiteY11" fmla="*/ 14288 h 30843"/>
                    <a:gd name="connsiteX12" fmla="*/ 10478 w 20004"/>
                    <a:gd name="connsiteY12" fmla="*/ 14288 h 30843"/>
                    <a:gd name="connsiteX13" fmla="*/ 15240 w 20004"/>
                    <a:gd name="connsiteY13" fmla="*/ 9525 h 30843"/>
                    <a:gd name="connsiteX14" fmla="*/ 10478 w 20004"/>
                    <a:gd name="connsiteY14" fmla="*/ 4763 h 30843"/>
                    <a:gd name="connsiteX15" fmla="*/ 5048 w 20004"/>
                    <a:gd name="connsiteY15" fmla="*/ 4763 h 30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0843">
                      <a:moveTo>
                        <a:pt x="10478" y="19241"/>
                      </a:moveTo>
                      <a:lnTo>
                        <a:pt x="5048" y="19241"/>
                      </a:lnTo>
                      <a:lnTo>
                        <a:pt x="5048" y="28766"/>
                      </a:lnTo>
                      <a:cubicBezTo>
                        <a:pt x="4772" y="30156"/>
                        <a:pt x="3429" y="31071"/>
                        <a:pt x="2029" y="30794"/>
                      </a:cubicBezTo>
                      <a:cubicBezTo>
                        <a:pt x="1000" y="30594"/>
                        <a:pt x="200" y="29794"/>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5048" y="14288"/>
                      </a:moveTo>
                      <a:lnTo>
                        <a:pt x="10478" y="14288"/>
                      </a:lnTo>
                      <a:cubicBezTo>
                        <a:pt x="13106" y="14288"/>
                        <a:pt x="15240" y="12154"/>
                        <a:pt x="15240" y="9525"/>
                      </a:cubicBezTo>
                      <a:cubicBezTo>
                        <a:pt x="15240" y="6896"/>
                        <a:pt x="13106" y="4763"/>
                        <a:pt x="10478" y="4763"/>
                      </a:cubicBezTo>
                      <a:lnTo>
                        <a:pt x="5048" y="4763"/>
                      </a:lnTo>
                      <a:close/>
                    </a:path>
                  </a:pathLst>
                </a:custGeom>
                <a:solidFill>
                  <a:srgbClr val="FFC727"/>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19862212-ABC2-D11B-E8F5-6D424A9A1DB6}"/>
                    </a:ext>
                  </a:extLst>
                </p:cNvPr>
                <p:cNvSpPr/>
                <p:nvPr/>
              </p:nvSpPr>
              <p:spPr>
                <a:xfrm>
                  <a:off x="9255686"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1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1 w 21438"/>
                    <a:gd name="connsiteY7" fmla="*/ 22576 h 22576"/>
                    <a:gd name="connsiteX8" fmla="*/ 3145 w 21438"/>
                    <a:gd name="connsiteY8" fmla="*/ 19147 h 22576"/>
                    <a:gd name="connsiteX9" fmla="*/ 4955 w 21438"/>
                    <a:gd name="connsiteY9" fmla="*/ 11241 h 22576"/>
                    <a:gd name="connsiteX10" fmla="*/ 6479 w 21438"/>
                    <a:gd name="connsiteY10" fmla="*/ 16004 h 22576"/>
                    <a:gd name="connsiteX11" fmla="*/ 10861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1 w 21438"/>
                    <a:gd name="connsiteY15" fmla="*/ 4860 h 22576"/>
                    <a:gd name="connsiteX16" fmla="*/ 6479 w 21438"/>
                    <a:gd name="connsiteY16" fmla="*/ 6574 h 22576"/>
                    <a:gd name="connsiteX17" fmla="*/ 4955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1" y="2"/>
                      </a:cubicBezTo>
                      <a:cubicBezTo>
                        <a:pt x="13708" y="-55"/>
                        <a:pt x="16433" y="1164"/>
                        <a:pt x="18290" y="3336"/>
                      </a:cubicBezTo>
                      <a:cubicBezTo>
                        <a:pt x="20347" y="5450"/>
                        <a:pt x="21481" y="8289"/>
                        <a:pt x="21433" y="11241"/>
                      </a:cubicBezTo>
                      <a:cubicBezTo>
                        <a:pt x="21529" y="14194"/>
                        <a:pt x="20386" y="17061"/>
                        <a:pt x="18290" y="19147"/>
                      </a:cubicBezTo>
                      <a:cubicBezTo>
                        <a:pt x="16452" y="21347"/>
                        <a:pt x="13728" y="22605"/>
                        <a:pt x="10861" y="22576"/>
                      </a:cubicBezTo>
                      <a:cubicBezTo>
                        <a:pt x="7917" y="22567"/>
                        <a:pt x="5126" y="21319"/>
                        <a:pt x="3145" y="19147"/>
                      </a:cubicBezTo>
                      <a:close/>
                      <a:moveTo>
                        <a:pt x="4955" y="11241"/>
                      </a:moveTo>
                      <a:cubicBezTo>
                        <a:pt x="4917" y="12956"/>
                        <a:pt x="5460" y="14632"/>
                        <a:pt x="6479" y="16004"/>
                      </a:cubicBezTo>
                      <a:cubicBezTo>
                        <a:pt x="7679" y="17080"/>
                        <a:pt x="9251" y="17661"/>
                        <a:pt x="10861" y="17623"/>
                      </a:cubicBezTo>
                      <a:cubicBezTo>
                        <a:pt x="12385" y="17623"/>
                        <a:pt x="13842" y="17042"/>
                        <a:pt x="14956" y="16004"/>
                      </a:cubicBezTo>
                      <a:cubicBezTo>
                        <a:pt x="16118" y="14699"/>
                        <a:pt x="16738" y="12994"/>
                        <a:pt x="16671" y="11241"/>
                      </a:cubicBezTo>
                      <a:cubicBezTo>
                        <a:pt x="16709" y="9527"/>
                        <a:pt x="16099" y="7860"/>
                        <a:pt x="14956" y="6574"/>
                      </a:cubicBezTo>
                      <a:cubicBezTo>
                        <a:pt x="13832" y="5545"/>
                        <a:pt x="12385" y="4936"/>
                        <a:pt x="10861" y="4860"/>
                      </a:cubicBezTo>
                      <a:cubicBezTo>
                        <a:pt x="9241" y="4907"/>
                        <a:pt x="7698" y="5507"/>
                        <a:pt x="6479" y="6574"/>
                      </a:cubicBezTo>
                      <a:cubicBezTo>
                        <a:pt x="5469" y="7917"/>
                        <a:pt x="4936" y="9555"/>
                        <a:pt x="4955" y="11241"/>
                      </a:cubicBezTo>
                      <a:close/>
                    </a:path>
                  </a:pathLst>
                </a:custGeom>
                <a:solidFill>
                  <a:srgbClr val="FFC727"/>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2AB94804-48EB-0F0E-24A2-37BAE877C577}"/>
                    </a:ext>
                  </a:extLst>
                </p:cNvPr>
                <p:cNvSpPr/>
                <p:nvPr/>
              </p:nvSpPr>
              <p:spPr>
                <a:xfrm>
                  <a:off x="9283335" y="2940589"/>
                  <a:ext cx="17311" cy="21624"/>
                </a:xfrm>
                <a:custGeom>
                  <a:avLst/>
                  <a:gdLst>
                    <a:gd name="connsiteX0" fmla="*/ 452 w 17311"/>
                    <a:gd name="connsiteY0" fmla="*/ 15624 h 21624"/>
                    <a:gd name="connsiteX1" fmla="*/ 3681 w 17311"/>
                    <a:gd name="connsiteY1" fmla="*/ 15519 h 21624"/>
                    <a:gd name="connsiteX2" fmla="*/ 3786 w 17311"/>
                    <a:gd name="connsiteY2" fmla="*/ 15624 h 21624"/>
                    <a:gd name="connsiteX3" fmla="*/ 8739 w 17311"/>
                    <a:gd name="connsiteY3" fmla="*/ 17624 h 21624"/>
                    <a:gd name="connsiteX4" fmla="*/ 11787 w 17311"/>
                    <a:gd name="connsiteY4" fmla="*/ 16767 h 21624"/>
                    <a:gd name="connsiteX5" fmla="*/ 12549 w 17311"/>
                    <a:gd name="connsiteY5" fmla="*/ 15433 h 21624"/>
                    <a:gd name="connsiteX6" fmla="*/ 12549 w 17311"/>
                    <a:gd name="connsiteY6" fmla="*/ 14957 h 21624"/>
                    <a:gd name="connsiteX7" fmla="*/ 11978 w 17311"/>
                    <a:gd name="connsiteY7" fmla="*/ 14385 h 21624"/>
                    <a:gd name="connsiteX8" fmla="*/ 8358 w 17311"/>
                    <a:gd name="connsiteY8" fmla="*/ 13147 h 21624"/>
                    <a:gd name="connsiteX9" fmla="*/ 8358 w 17311"/>
                    <a:gd name="connsiteY9" fmla="*/ 13147 h 21624"/>
                    <a:gd name="connsiteX10" fmla="*/ 4453 w 17311"/>
                    <a:gd name="connsiteY10" fmla="*/ 12004 h 21624"/>
                    <a:gd name="connsiteX11" fmla="*/ 1310 w 17311"/>
                    <a:gd name="connsiteY11" fmla="*/ 9433 h 21624"/>
                    <a:gd name="connsiteX12" fmla="*/ 548 w 17311"/>
                    <a:gd name="connsiteY12" fmla="*/ 6575 h 21624"/>
                    <a:gd name="connsiteX13" fmla="*/ 3215 w 17311"/>
                    <a:gd name="connsiteY13" fmla="*/ 1622 h 21624"/>
                    <a:gd name="connsiteX14" fmla="*/ 8739 w 17311"/>
                    <a:gd name="connsiteY14" fmla="*/ 3 h 21624"/>
                    <a:gd name="connsiteX15" fmla="*/ 15407 w 17311"/>
                    <a:gd name="connsiteY15" fmla="*/ 2479 h 21624"/>
                    <a:gd name="connsiteX16" fmla="*/ 16702 w 17311"/>
                    <a:gd name="connsiteY16" fmla="*/ 5584 h 21624"/>
                    <a:gd name="connsiteX17" fmla="*/ 13587 w 17311"/>
                    <a:gd name="connsiteY17" fmla="*/ 6880 h 21624"/>
                    <a:gd name="connsiteX18" fmla="*/ 12835 w 17311"/>
                    <a:gd name="connsiteY18" fmla="*/ 6384 h 21624"/>
                    <a:gd name="connsiteX19" fmla="*/ 8739 w 17311"/>
                    <a:gd name="connsiteY19" fmla="*/ 4765 h 21624"/>
                    <a:gd name="connsiteX20" fmla="*/ 6072 w 17311"/>
                    <a:gd name="connsiteY20" fmla="*/ 5527 h 21624"/>
                    <a:gd name="connsiteX21" fmla="*/ 5310 w 17311"/>
                    <a:gd name="connsiteY21" fmla="*/ 6575 h 21624"/>
                    <a:gd name="connsiteX22" fmla="*/ 5786 w 17311"/>
                    <a:gd name="connsiteY22" fmla="*/ 6575 h 21624"/>
                    <a:gd name="connsiteX23" fmla="*/ 9025 w 17311"/>
                    <a:gd name="connsiteY23" fmla="*/ 7718 h 21624"/>
                    <a:gd name="connsiteX24" fmla="*/ 9025 w 17311"/>
                    <a:gd name="connsiteY24" fmla="*/ 7718 h 21624"/>
                    <a:gd name="connsiteX25" fmla="*/ 13216 w 17311"/>
                    <a:gd name="connsiteY25" fmla="*/ 9051 h 21624"/>
                    <a:gd name="connsiteX26" fmla="*/ 17312 w 17311"/>
                    <a:gd name="connsiteY26" fmla="*/ 14671 h 21624"/>
                    <a:gd name="connsiteX27" fmla="*/ 14454 w 17311"/>
                    <a:gd name="connsiteY27" fmla="*/ 19815 h 21624"/>
                    <a:gd name="connsiteX28" fmla="*/ 8644 w 17311"/>
                    <a:gd name="connsiteY28" fmla="*/ 21625 h 21624"/>
                    <a:gd name="connsiteX29" fmla="*/ 643 w 17311"/>
                    <a:gd name="connsiteY29" fmla="*/ 18576 h 21624"/>
                    <a:gd name="connsiteX30" fmla="*/ 452 w 17311"/>
                    <a:gd name="connsiteY30"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11" h="21624">
                      <a:moveTo>
                        <a:pt x="452" y="15624"/>
                      </a:moveTo>
                      <a:cubicBezTo>
                        <a:pt x="1319" y="14700"/>
                        <a:pt x="2767" y="14662"/>
                        <a:pt x="3681" y="15519"/>
                      </a:cubicBezTo>
                      <a:cubicBezTo>
                        <a:pt x="3719" y="15557"/>
                        <a:pt x="3757" y="15586"/>
                        <a:pt x="3786" y="15624"/>
                      </a:cubicBezTo>
                      <a:cubicBezTo>
                        <a:pt x="5186" y="16805"/>
                        <a:pt x="6920" y="17500"/>
                        <a:pt x="8739" y="17624"/>
                      </a:cubicBezTo>
                      <a:cubicBezTo>
                        <a:pt x="9815" y="17614"/>
                        <a:pt x="10863" y="17319"/>
                        <a:pt x="11787" y="16767"/>
                      </a:cubicBezTo>
                      <a:cubicBezTo>
                        <a:pt x="12358" y="16195"/>
                        <a:pt x="12549" y="15814"/>
                        <a:pt x="12549" y="15433"/>
                      </a:cubicBezTo>
                      <a:cubicBezTo>
                        <a:pt x="12549" y="15052"/>
                        <a:pt x="12549" y="15433"/>
                        <a:pt x="12549" y="14957"/>
                      </a:cubicBezTo>
                      <a:lnTo>
                        <a:pt x="11978" y="14385"/>
                      </a:lnTo>
                      <a:cubicBezTo>
                        <a:pt x="10844" y="13785"/>
                        <a:pt x="9625" y="13366"/>
                        <a:pt x="8358" y="13147"/>
                      </a:cubicBezTo>
                      <a:lnTo>
                        <a:pt x="8358" y="13147"/>
                      </a:lnTo>
                      <a:cubicBezTo>
                        <a:pt x="7015" y="12938"/>
                        <a:pt x="5701" y="12557"/>
                        <a:pt x="4453" y="12004"/>
                      </a:cubicBezTo>
                      <a:cubicBezTo>
                        <a:pt x="3205" y="11423"/>
                        <a:pt x="2129" y="10537"/>
                        <a:pt x="1310" y="9433"/>
                      </a:cubicBezTo>
                      <a:cubicBezTo>
                        <a:pt x="814" y="8566"/>
                        <a:pt x="548" y="7575"/>
                        <a:pt x="548" y="6575"/>
                      </a:cubicBezTo>
                      <a:cubicBezTo>
                        <a:pt x="595" y="4594"/>
                        <a:pt x="1586" y="2746"/>
                        <a:pt x="3215" y="1622"/>
                      </a:cubicBezTo>
                      <a:cubicBezTo>
                        <a:pt x="4843" y="527"/>
                        <a:pt x="6777" y="-45"/>
                        <a:pt x="8739" y="3"/>
                      </a:cubicBezTo>
                      <a:cubicBezTo>
                        <a:pt x="11177" y="69"/>
                        <a:pt x="13521" y="946"/>
                        <a:pt x="15407" y="2479"/>
                      </a:cubicBezTo>
                      <a:cubicBezTo>
                        <a:pt x="16626" y="2984"/>
                        <a:pt x="17197" y="4375"/>
                        <a:pt x="16702" y="5584"/>
                      </a:cubicBezTo>
                      <a:cubicBezTo>
                        <a:pt x="16197" y="6804"/>
                        <a:pt x="14806" y="7385"/>
                        <a:pt x="13587" y="6880"/>
                      </a:cubicBezTo>
                      <a:cubicBezTo>
                        <a:pt x="13311" y="6766"/>
                        <a:pt x="13054" y="6594"/>
                        <a:pt x="12835" y="6384"/>
                      </a:cubicBezTo>
                      <a:cubicBezTo>
                        <a:pt x="11663" y="5442"/>
                        <a:pt x="10234" y="4880"/>
                        <a:pt x="8739" y="4765"/>
                      </a:cubicBezTo>
                      <a:cubicBezTo>
                        <a:pt x="7787" y="4708"/>
                        <a:pt x="6853" y="4975"/>
                        <a:pt x="6072" y="5527"/>
                      </a:cubicBezTo>
                      <a:cubicBezTo>
                        <a:pt x="5643" y="5708"/>
                        <a:pt x="5348" y="6108"/>
                        <a:pt x="5310" y="6575"/>
                      </a:cubicBezTo>
                      <a:cubicBezTo>
                        <a:pt x="5310" y="6575"/>
                        <a:pt x="5310" y="6575"/>
                        <a:pt x="5786" y="6575"/>
                      </a:cubicBezTo>
                      <a:cubicBezTo>
                        <a:pt x="6767" y="7194"/>
                        <a:pt x="7872" y="7585"/>
                        <a:pt x="9025" y="7718"/>
                      </a:cubicBezTo>
                      <a:lnTo>
                        <a:pt x="9025" y="7718"/>
                      </a:lnTo>
                      <a:cubicBezTo>
                        <a:pt x="10482" y="7947"/>
                        <a:pt x="11892" y="8394"/>
                        <a:pt x="13216" y="9051"/>
                      </a:cubicBezTo>
                      <a:cubicBezTo>
                        <a:pt x="15607" y="9909"/>
                        <a:pt x="17226" y="12138"/>
                        <a:pt x="17312" y="14671"/>
                      </a:cubicBezTo>
                      <a:cubicBezTo>
                        <a:pt x="17254" y="16748"/>
                        <a:pt x="16188" y="18672"/>
                        <a:pt x="14454" y="19815"/>
                      </a:cubicBezTo>
                      <a:cubicBezTo>
                        <a:pt x="12749" y="21005"/>
                        <a:pt x="10720" y="21644"/>
                        <a:pt x="8644" y="21625"/>
                      </a:cubicBezTo>
                      <a:cubicBezTo>
                        <a:pt x="5710" y="21548"/>
                        <a:pt x="2881" y="20472"/>
                        <a:pt x="643" y="18576"/>
                      </a:cubicBezTo>
                      <a:cubicBezTo>
                        <a:pt x="-138" y="17767"/>
                        <a:pt x="-214" y="16519"/>
                        <a:pt x="452" y="15624"/>
                      </a:cubicBezTo>
                      <a:close/>
                    </a:path>
                  </a:pathLst>
                </a:custGeom>
                <a:solidFill>
                  <a:srgbClr val="FFC727"/>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26DB3382-B3FC-235E-08BA-4D649C929E91}"/>
                    </a:ext>
                  </a:extLst>
                </p:cNvPr>
                <p:cNvSpPr/>
                <p:nvPr/>
              </p:nvSpPr>
              <p:spPr>
                <a:xfrm>
                  <a:off x="9304828" y="2931162"/>
                  <a:ext cx="12868" cy="31432"/>
                </a:xfrm>
                <a:custGeom>
                  <a:avLst/>
                  <a:gdLst>
                    <a:gd name="connsiteX0" fmla="*/ 12868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249 w 12868"/>
                    <a:gd name="connsiteY5" fmla="*/ 31433 h 31432"/>
                    <a:gd name="connsiteX6" fmla="*/ 4296 w 12868"/>
                    <a:gd name="connsiteY6" fmla="*/ 26480 h 31432"/>
                    <a:gd name="connsiteX7" fmla="*/ 4296 w 12868"/>
                    <a:gd name="connsiteY7" fmla="*/ 13907 h 31432"/>
                    <a:gd name="connsiteX8" fmla="*/ 2962 w 12868"/>
                    <a:gd name="connsiteY8" fmla="*/ 13907 h 31432"/>
                    <a:gd name="connsiteX9" fmla="*/ 48 w 12868"/>
                    <a:gd name="connsiteY9" fmla="*/ 11964 h 31432"/>
                    <a:gd name="connsiteX10" fmla="*/ 2000 w 12868"/>
                    <a:gd name="connsiteY10" fmla="*/ 9049 h 31432"/>
                    <a:gd name="connsiteX11" fmla="*/ 2962 w 12868"/>
                    <a:gd name="connsiteY11" fmla="*/ 9049 h 31432"/>
                    <a:gd name="connsiteX12" fmla="*/ 4296 w 12868"/>
                    <a:gd name="connsiteY12" fmla="*/ 9049 h 31432"/>
                    <a:gd name="connsiteX13" fmla="*/ 4296 w 12868"/>
                    <a:gd name="connsiteY13" fmla="*/ 2477 h 31432"/>
                    <a:gd name="connsiteX14" fmla="*/ 6772 w 12868"/>
                    <a:gd name="connsiteY14" fmla="*/ 0 h 31432"/>
                    <a:gd name="connsiteX15" fmla="*/ 9249 w 12868"/>
                    <a:gd name="connsiteY15" fmla="*/ 2477 h 31432"/>
                    <a:gd name="connsiteX16" fmla="*/ 9249 w 12868"/>
                    <a:gd name="connsiteY16" fmla="*/ 9049 h 31432"/>
                    <a:gd name="connsiteX17" fmla="*/ 10392 w 12868"/>
                    <a:gd name="connsiteY17" fmla="*/ 9049 h 31432"/>
                    <a:gd name="connsiteX18" fmla="*/ 12868 w 12868"/>
                    <a:gd name="connsiteY18"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68" h="31432">
                      <a:moveTo>
                        <a:pt x="12868" y="11525"/>
                      </a:moveTo>
                      <a:cubicBezTo>
                        <a:pt x="12821" y="12859"/>
                        <a:pt x="11725" y="13907"/>
                        <a:pt x="10392" y="13907"/>
                      </a:cubicBezTo>
                      <a:lnTo>
                        <a:pt x="9249" y="13907"/>
                      </a:lnTo>
                      <a:lnTo>
                        <a:pt x="9249" y="26480"/>
                      </a:lnTo>
                      <a:cubicBezTo>
                        <a:pt x="10621" y="26480"/>
                        <a:pt x="11725" y="27585"/>
                        <a:pt x="11725" y="28956"/>
                      </a:cubicBezTo>
                      <a:cubicBezTo>
                        <a:pt x="11725" y="30328"/>
                        <a:pt x="10621" y="31433"/>
                        <a:pt x="9249" y="31433"/>
                      </a:cubicBezTo>
                      <a:cubicBezTo>
                        <a:pt x="6515" y="31433"/>
                        <a:pt x="4296" y="29213"/>
                        <a:pt x="4296" y="26480"/>
                      </a:cubicBezTo>
                      <a:lnTo>
                        <a:pt x="4296" y="13907"/>
                      </a:lnTo>
                      <a:lnTo>
                        <a:pt x="2962" y="13907"/>
                      </a:lnTo>
                      <a:cubicBezTo>
                        <a:pt x="1619" y="14173"/>
                        <a:pt x="315" y="13306"/>
                        <a:pt x="48" y="11964"/>
                      </a:cubicBezTo>
                      <a:cubicBezTo>
                        <a:pt x="-219" y="10620"/>
                        <a:pt x="657" y="9316"/>
                        <a:pt x="2000" y="9049"/>
                      </a:cubicBezTo>
                      <a:cubicBezTo>
                        <a:pt x="2315" y="8982"/>
                        <a:pt x="2648" y="8982"/>
                        <a:pt x="2962" y="9049"/>
                      </a:cubicBezTo>
                      <a:lnTo>
                        <a:pt x="4296" y="9049"/>
                      </a:lnTo>
                      <a:lnTo>
                        <a:pt x="4296" y="2477"/>
                      </a:lnTo>
                      <a:cubicBezTo>
                        <a:pt x="4296" y="1105"/>
                        <a:pt x="5401" y="0"/>
                        <a:pt x="6772" y="0"/>
                      </a:cubicBezTo>
                      <a:cubicBezTo>
                        <a:pt x="8144" y="0"/>
                        <a:pt x="9249" y="1105"/>
                        <a:pt x="9249" y="2477"/>
                      </a:cubicBezTo>
                      <a:lnTo>
                        <a:pt x="9249" y="9049"/>
                      </a:lnTo>
                      <a:lnTo>
                        <a:pt x="10392" y="9049"/>
                      </a:lnTo>
                      <a:cubicBezTo>
                        <a:pt x="11764" y="9049"/>
                        <a:pt x="12868" y="10154"/>
                        <a:pt x="12868" y="11525"/>
                      </a:cubicBezTo>
                      <a:close/>
                    </a:path>
                  </a:pathLst>
                </a:custGeom>
                <a:solidFill>
                  <a:srgbClr val="FFC727"/>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4D3018FA-3AA2-BF6F-868A-A675B28CE491}"/>
                    </a:ext>
                  </a:extLst>
                </p:cNvPr>
                <p:cNvSpPr/>
                <p:nvPr/>
              </p:nvSpPr>
              <p:spPr>
                <a:xfrm>
                  <a:off x="9324098" y="2940589"/>
                  <a:ext cx="17125" cy="21339"/>
                </a:xfrm>
                <a:custGeom>
                  <a:avLst/>
                  <a:gdLst>
                    <a:gd name="connsiteX0" fmla="*/ 361 w 17125"/>
                    <a:gd name="connsiteY0" fmla="*/ 15624 h 21339"/>
                    <a:gd name="connsiteX1" fmla="*/ 3790 w 17125"/>
                    <a:gd name="connsiteY1" fmla="*/ 15624 h 21339"/>
                    <a:gd name="connsiteX2" fmla="*/ 8743 w 17125"/>
                    <a:gd name="connsiteY2" fmla="*/ 17624 h 21339"/>
                    <a:gd name="connsiteX3" fmla="*/ 11791 w 17125"/>
                    <a:gd name="connsiteY3" fmla="*/ 16767 h 21339"/>
                    <a:gd name="connsiteX4" fmla="*/ 12553 w 17125"/>
                    <a:gd name="connsiteY4" fmla="*/ 15433 h 21339"/>
                    <a:gd name="connsiteX5" fmla="*/ 12553 w 17125"/>
                    <a:gd name="connsiteY5" fmla="*/ 14957 h 21339"/>
                    <a:gd name="connsiteX6" fmla="*/ 11982 w 17125"/>
                    <a:gd name="connsiteY6" fmla="*/ 14385 h 21339"/>
                    <a:gd name="connsiteX7" fmla="*/ 8362 w 17125"/>
                    <a:gd name="connsiteY7" fmla="*/ 13147 h 21339"/>
                    <a:gd name="connsiteX8" fmla="*/ 8362 w 17125"/>
                    <a:gd name="connsiteY8" fmla="*/ 13147 h 21339"/>
                    <a:gd name="connsiteX9" fmla="*/ 4457 w 17125"/>
                    <a:gd name="connsiteY9" fmla="*/ 12004 h 21339"/>
                    <a:gd name="connsiteX10" fmla="*/ 1409 w 17125"/>
                    <a:gd name="connsiteY10" fmla="*/ 9433 h 21339"/>
                    <a:gd name="connsiteX11" fmla="*/ 647 w 17125"/>
                    <a:gd name="connsiteY11" fmla="*/ 6575 h 21339"/>
                    <a:gd name="connsiteX12" fmla="*/ 3314 w 17125"/>
                    <a:gd name="connsiteY12" fmla="*/ 1622 h 21339"/>
                    <a:gd name="connsiteX13" fmla="*/ 8838 w 17125"/>
                    <a:gd name="connsiteY13" fmla="*/ 3 h 21339"/>
                    <a:gd name="connsiteX14" fmla="*/ 15506 w 17125"/>
                    <a:gd name="connsiteY14" fmla="*/ 2479 h 21339"/>
                    <a:gd name="connsiteX15" fmla="*/ 16801 w 17125"/>
                    <a:gd name="connsiteY15" fmla="*/ 5584 h 21339"/>
                    <a:gd name="connsiteX16" fmla="*/ 13687 w 17125"/>
                    <a:gd name="connsiteY16" fmla="*/ 6880 h 21339"/>
                    <a:gd name="connsiteX17" fmla="*/ 12934 w 17125"/>
                    <a:gd name="connsiteY17" fmla="*/ 6384 h 21339"/>
                    <a:gd name="connsiteX18" fmla="*/ 8553 w 17125"/>
                    <a:gd name="connsiteY18" fmla="*/ 4480 h 21339"/>
                    <a:gd name="connsiteX19" fmla="*/ 5790 w 17125"/>
                    <a:gd name="connsiteY19" fmla="*/ 5242 h 21339"/>
                    <a:gd name="connsiteX20" fmla="*/ 5124 w 17125"/>
                    <a:gd name="connsiteY20" fmla="*/ 6289 h 21339"/>
                    <a:gd name="connsiteX21" fmla="*/ 5600 w 17125"/>
                    <a:gd name="connsiteY21" fmla="*/ 6289 h 21339"/>
                    <a:gd name="connsiteX22" fmla="*/ 8838 w 17125"/>
                    <a:gd name="connsiteY22" fmla="*/ 7432 h 21339"/>
                    <a:gd name="connsiteX23" fmla="*/ 8838 w 17125"/>
                    <a:gd name="connsiteY23" fmla="*/ 7432 h 21339"/>
                    <a:gd name="connsiteX24" fmla="*/ 13029 w 17125"/>
                    <a:gd name="connsiteY24" fmla="*/ 8766 h 21339"/>
                    <a:gd name="connsiteX25" fmla="*/ 17125 w 17125"/>
                    <a:gd name="connsiteY25" fmla="*/ 14385 h 21339"/>
                    <a:gd name="connsiteX26" fmla="*/ 14268 w 17125"/>
                    <a:gd name="connsiteY26" fmla="*/ 19529 h 21339"/>
                    <a:gd name="connsiteX27" fmla="*/ 8457 w 17125"/>
                    <a:gd name="connsiteY27" fmla="*/ 21339 h 21339"/>
                    <a:gd name="connsiteX28" fmla="*/ 456 w 17125"/>
                    <a:gd name="connsiteY28" fmla="*/ 18291 h 21339"/>
                    <a:gd name="connsiteX29" fmla="*/ 361 w 17125"/>
                    <a:gd name="connsiteY29" fmla="*/ 15624 h 2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125" h="21339">
                      <a:moveTo>
                        <a:pt x="361" y="15624"/>
                      </a:moveTo>
                      <a:cubicBezTo>
                        <a:pt x="1323" y="14700"/>
                        <a:pt x="2828" y="14700"/>
                        <a:pt x="3790" y="15624"/>
                      </a:cubicBezTo>
                      <a:cubicBezTo>
                        <a:pt x="5190" y="16805"/>
                        <a:pt x="6924" y="17500"/>
                        <a:pt x="8743" y="17624"/>
                      </a:cubicBezTo>
                      <a:cubicBezTo>
                        <a:pt x="9819" y="17614"/>
                        <a:pt x="10867" y="17319"/>
                        <a:pt x="11791" y="16767"/>
                      </a:cubicBezTo>
                      <a:cubicBezTo>
                        <a:pt x="12363" y="16195"/>
                        <a:pt x="12553" y="15814"/>
                        <a:pt x="12553" y="15433"/>
                      </a:cubicBezTo>
                      <a:cubicBezTo>
                        <a:pt x="12553" y="15052"/>
                        <a:pt x="12553" y="15433"/>
                        <a:pt x="12553" y="14957"/>
                      </a:cubicBezTo>
                      <a:lnTo>
                        <a:pt x="11982" y="14385"/>
                      </a:lnTo>
                      <a:cubicBezTo>
                        <a:pt x="10848" y="13785"/>
                        <a:pt x="9629" y="13366"/>
                        <a:pt x="8362" y="13147"/>
                      </a:cubicBezTo>
                      <a:lnTo>
                        <a:pt x="8362" y="13147"/>
                      </a:lnTo>
                      <a:cubicBezTo>
                        <a:pt x="7019" y="12909"/>
                        <a:pt x="5714" y="12528"/>
                        <a:pt x="4457" y="12004"/>
                      </a:cubicBezTo>
                      <a:cubicBezTo>
                        <a:pt x="3238" y="11423"/>
                        <a:pt x="2190" y="10537"/>
                        <a:pt x="1409" y="9433"/>
                      </a:cubicBezTo>
                      <a:cubicBezTo>
                        <a:pt x="914" y="8566"/>
                        <a:pt x="647" y="7575"/>
                        <a:pt x="647" y="6575"/>
                      </a:cubicBezTo>
                      <a:cubicBezTo>
                        <a:pt x="695" y="4594"/>
                        <a:pt x="1685" y="2746"/>
                        <a:pt x="3314" y="1622"/>
                      </a:cubicBezTo>
                      <a:cubicBezTo>
                        <a:pt x="4943" y="527"/>
                        <a:pt x="6876" y="-45"/>
                        <a:pt x="8838" y="3"/>
                      </a:cubicBezTo>
                      <a:cubicBezTo>
                        <a:pt x="11277" y="69"/>
                        <a:pt x="13620" y="946"/>
                        <a:pt x="15506" y="2479"/>
                      </a:cubicBezTo>
                      <a:cubicBezTo>
                        <a:pt x="16725" y="2984"/>
                        <a:pt x="17297" y="4375"/>
                        <a:pt x="16801" y="5584"/>
                      </a:cubicBezTo>
                      <a:cubicBezTo>
                        <a:pt x="16296" y="6804"/>
                        <a:pt x="14906" y="7385"/>
                        <a:pt x="13687" y="6880"/>
                      </a:cubicBezTo>
                      <a:cubicBezTo>
                        <a:pt x="13410" y="6766"/>
                        <a:pt x="13153" y="6594"/>
                        <a:pt x="12934" y="6384"/>
                      </a:cubicBezTo>
                      <a:cubicBezTo>
                        <a:pt x="11724" y="5289"/>
                        <a:pt x="10181" y="4613"/>
                        <a:pt x="8553" y="4480"/>
                      </a:cubicBezTo>
                      <a:cubicBezTo>
                        <a:pt x="7572" y="4432"/>
                        <a:pt x="6610" y="4699"/>
                        <a:pt x="5790" y="5242"/>
                      </a:cubicBezTo>
                      <a:cubicBezTo>
                        <a:pt x="5409" y="5461"/>
                        <a:pt x="5162" y="5851"/>
                        <a:pt x="5124" y="6289"/>
                      </a:cubicBezTo>
                      <a:cubicBezTo>
                        <a:pt x="5124" y="6289"/>
                        <a:pt x="5124" y="6289"/>
                        <a:pt x="5600" y="6289"/>
                      </a:cubicBezTo>
                      <a:cubicBezTo>
                        <a:pt x="6581" y="6908"/>
                        <a:pt x="7686" y="7299"/>
                        <a:pt x="8838" y="7432"/>
                      </a:cubicBezTo>
                      <a:lnTo>
                        <a:pt x="8838" y="7432"/>
                      </a:lnTo>
                      <a:cubicBezTo>
                        <a:pt x="10296" y="7670"/>
                        <a:pt x="11705" y="8128"/>
                        <a:pt x="13029" y="8766"/>
                      </a:cubicBezTo>
                      <a:cubicBezTo>
                        <a:pt x="15420" y="9623"/>
                        <a:pt x="17039" y="11852"/>
                        <a:pt x="17125" y="14385"/>
                      </a:cubicBezTo>
                      <a:cubicBezTo>
                        <a:pt x="17068" y="16462"/>
                        <a:pt x="16001" y="18386"/>
                        <a:pt x="14268" y="19529"/>
                      </a:cubicBezTo>
                      <a:cubicBezTo>
                        <a:pt x="12563" y="20720"/>
                        <a:pt x="10534" y="21358"/>
                        <a:pt x="8457" y="21339"/>
                      </a:cubicBezTo>
                      <a:cubicBezTo>
                        <a:pt x="5524" y="21263"/>
                        <a:pt x="2695" y="20186"/>
                        <a:pt x="456" y="18291"/>
                      </a:cubicBezTo>
                      <a:cubicBezTo>
                        <a:pt x="-115" y="17500"/>
                        <a:pt x="-153" y="16452"/>
                        <a:pt x="361" y="15624"/>
                      </a:cubicBezTo>
                      <a:close/>
                    </a:path>
                  </a:pathLst>
                </a:custGeom>
                <a:solidFill>
                  <a:srgbClr val="FFC727"/>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FF8EDF5C-8C1F-E66D-BD02-0F1D13DA78F3}"/>
                    </a:ext>
                  </a:extLst>
                </p:cNvPr>
                <p:cNvSpPr/>
                <p:nvPr/>
              </p:nvSpPr>
              <p:spPr>
                <a:xfrm>
                  <a:off x="9520878" y="2932495"/>
                  <a:ext cx="27013" cy="29623"/>
                </a:xfrm>
                <a:custGeom>
                  <a:avLst/>
                  <a:gdLst>
                    <a:gd name="connsiteX0" fmla="*/ 11226 w 27013"/>
                    <a:gd name="connsiteY0" fmla="*/ 29623 h 29623"/>
                    <a:gd name="connsiteX1" fmla="*/ 11226 w 27013"/>
                    <a:gd name="connsiteY1" fmla="*/ 29623 h 29623"/>
                    <a:gd name="connsiteX2" fmla="*/ 11226 w 27013"/>
                    <a:gd name="connsiteY2" fmla="*/ 29623 h 29623"/>
                    <a:gd name="connsiteX3" fmla="*/ 11226 w 27013"/>
                    <a:gd name="connsiteY3" fmla="*/ 29623 h 29623"/>
                    <a:gd name="connsiteX4" fmla="*/ 11226 w 27013"/>
                    <a:gd name="connsiteY4" fmla="*/ 29623 h 29623"/>
                    <a:gd name="connsiteX5" fmla="*/ 11226 w 27013"/>
                    <a:gd name="connsiteY5" fmla="*/ 29623 h 29623"/>
                    <a:gd name="connsiteX6" fmla="*/ 177 w 27013"/>
                    <a:gd name="connsiteY6" fmla="*/ 3429 h 29623"/>
                    <a:gd name="connsiteX7" fmla="*/ 1558 w 27013"/>
                    <a:gd name="connsiteY7" fmla="*/ 210 h 29623"/>
                    <a:gd name="connsiteX8" fmla="*/ 1606 w 27013"/>
                    <a:gd name="connsiteY8" fmla="*/ 191 h 29623"/>
                    <a:gd name="connsiteX9" fmla="*/ 4721 w 27013"/>
                    <a:gd name="connsiteY9" fmla="*/ 1467 h 29623"/>
                    <a:gd name="connsiteX10" fmla="*/ 4749 w 27013"/>
                    <a:gd name="connsiteY10" fmla="*/ 1524 h 29623"/>
                    <a:gd name="connsiteX11" fmla="*/ 13512 w 27013"/>
                    <a:gd name="connsiteY11" fmla="*/ 22289 h 29623"/>
                    <a:gd name="connsiteX12" fmla="*/ 22275 w 27013"/>
                    <a:gd name="connsiteY12" fmla="*/ 1524 h 29623"/>
                    <a:gd name="connsiteX13" fmla="*/ 25514 w 27013"/>
                    <a:gd name="connsiteY13" fmla="*/ 191 h 29623"/>
                    <a:gd name="connsiteX14" fmla="*/ 26847 w 27013"/>
                    <a:gd name="connsiteY14" fmla="*/ 3429 h 29623"/>
                    <a:gd name="connsiteX15" fmla="*/ 15703 w 27013"/>
                    <a:gd name="connsiteY15" fmla="*/ 29623 h 29623"/>
                    <a:gd name="connsiteX16" fmla="*/ 15703 w 27013"/>
                    <a:gd name="connsiteY16" fmla="*/ 29623 h 29623"/>
                    <a:gd name="connsiteX17" fmla="*/ 15703 w 27013"/>
                    <a:gd name="connsiteY17" fmla="*/ 29623 h 29623"/>
                    <a:gd name="connsiteX18" fmla="*/ 15703 w 27013"/>
                    <a:gd name="connsiteY18" fmla="*/ 29623 h 29623"/>
                    <a:gd name="connsiteX19" fmla="*/ 15703 w 27013"/>
                    <a:gd name="connsiteY19" fmla="*/ 29623 h 29623"/>
                    <a:gd name="connsiteX20" fmla="*/ 15703 w 27013"/>
                    <a:gd name="connsiteY20" fmla="*/ 29623 h 29623"/>
                    <a:gd name="connsiteX21" fmla="*/ 15703 w 27013"/>
                    <a:gd name="connsiteY21" fmla="*/ 29623 h 29623"/>
                    <a:gd name="connsiteX22" fmla="*/ 15703 w 27013"/>
                    <a:gd name="connsiteY22" fmla="*/ 29623 h 29623"/>
                    <a:gd name="connsiteX23" fmla="*/ 11798 w 27013"/>
                    <a:gd name="connsiteY23" fmla="*/ 29623 h 29623"/>
                    <a:gd name="connsiteX24" fmla="*/ 11321 w 27013"/>
                    <a:gd name="connsiteY24" fmla="*/ 29623 h 2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13" h="29623">
                      <a:moveTo>
                        <a:pt x="11226" y="29623"/>
                      </a:moveTo>
                      <a:lnTo>
                        <a:pt x="11226" y="29623"/>
                      </a:lnTo>
                      <a:lnTo>
                        <a:pt x="11226" y="29623"/>
                      </a:lnTo>
                      <a:cubicBezTo>
                        <a:pt x="11226" y="29623"/>
                        <a:pt x="11226" y="29623"/>
                        <a:pt x="11226" y="29623"/>
                      </a:cubicBezTo>
                      <a:lnTo>
                        <a:pt x="11226" y="29623"/>
                      </a:lnTo>
                      <a:lnTo>
                        <a:pt x="11226" y="29623"/>
                      </a:lnTo>
                      <a:lnTo>
                        <a:pt x="177" y="3429"/>
                      </a:lnTo>
                      <a:cubicBezTo>
                        <a:pt x="-328" y="2162"/>
                        <a:pt x="282" y="715"/>
                        <a:pt x="1558" y="210"/>
                      </a:cubicBezTo>
                      <a:cubicBezTo>
                        <a:pt x="1577" y="200"/>
                        <a:pt x="1587" y="200"/>
                        <a:pt x="1606" y="191"/>
                      </a:cubicBezTo>
                      <a:cubicBezTo>
                        <a:pt x="2816" y="-324"/>
                        <a:pt x="4216" y="248"/>
                        <a:pt x="4721" y="1467"/>
                      </a:cubicBezTo>
                      <a:cubicBezTo>
                        <a:pt x="4730" y="1486"/>
                        <a:pt x="4740" y="1505"/>
                        <a:pt x="4749" y="1524"/>
                      </a:cubicBezTo>
                      <a:lnTo>
                        <a:pt x="13512" y="22289"/>
                      </a:lnTo>
                      <a:lnTo>
                        <a:pt x="22275" y="1524"/>
                      </a:lnTo>
                      <a:cubicBezTo>
                        <a:pt x="22799" y="258"/>
                        <a:pt x="24247" y="-333"/>
                        <a:pt x="25514" y="191"/>
                      </a:cubicBezTo>
                      <a:cubicBezTo>
                        <a:pt x="26742" y="753"/>
                        <a:pt x="27323" y="2162"/>
                        <a:pt x="26847" y="3429"/>
                      </a:cubicBezTo>
                      <a:lnTo>
                        <a:pt x="15703" y="29623"/>
                      </a:lnTo>
                      <a:lnTo>
                        <a:pt x="15703" y="29623"/>
                      </a:lnTo>
                      <a:lnTo>
                        <a:pt x="15703" y="29623"/>
                      </a:lnTo>
                      <a:cubicBezTo>
                        <a:pt x="15703" y="29623"/>
                        <a:pt x="15703" y="29623"/>
                        <a:pt x="15703" y="29623"/>
                      </a:cubicBezTo>
                      <a:lnTo>
                        <a:pt x="15703" y="29623"/>
                      </a:lnTo>
                      <a:lnTo>
                        <a:pt x="15703" y="29623"/>
                      </a:lnTo>
                      <a:lnTo>
                        <a:pt x="15703" y="29623"/>
                      </a:lnTo>
                      <a:lnTo>
                        <a:pt x="15703" y="29623"/>
                      </a:lnTo>
                      <a:lnTo>
                        <a:pt x="11798" y="29623"/>
                      </a:lnTo>
                      <a:lnTo>
                        <a:pt x="11321" y="29623"/>
                      </a:lnTo>
                      <a:close/>
                    </a:path>
                  </a:pathLst>
                </a:custGeom>
                <a:solidFill>
                  <a:srgbClr val="C7C7C7"/>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401839BC-4B6F-57CF-3999-214EE3F0FE6A}"/>
                    </a:ext>
                  </a:extLst>
                </p:cNvPr>
                <p:cNvSpPr/>
                <p:nvPr/>
              </p:nvSpPr>
              <p:spPr>
                <a:xfrm>
                  <a:off x="9554152" y="2930676"/>
                  <a:ext cx="4957" cy="31528"/>
                </a:xfrm>
                <a:custGeom>
                  <a:avLst/>
                  <a:gdLst>
                    <a:gd name="connsiteX0" fmla="*/ 4908 w 4957"/>
                    <a:gd name="connsiteY0" fmla="*/ 3915 h 31528"/>
                    <a:gd name="connsiteX1" fmla="*/ 2965 w 4957"/>
                    <a:gd name="connsiteY1" fmla="*/ 6830 h 31528"/>
                    <a:gd name="connsiteX2" fmla="*/ 50 w 4957"/>
                    <a:gd name="connsiteY2" fmla="*/ 4877 h 31528"/>
                    <a:gd name="connsiteX3" fmla="*/ 50 w 4957"/>
                    <a:gd name="connsiteY3" fmla="*/ 3915 h 31528"/>
                    <a:gd name="connsiteX4" fmla="*/ 50 w 4957"/>
                    <a:gd name="connsiteY4" fmla="*/ 2962 h 31528"/>
                    <a:gd name="connsiteX5" fmla="*/ 1993 w 4957"/>
                    <a:gd name="connsiteY5" fmla="*/ 48 h 31528"/>
                    <a:gd name="connsiteX6" fmla="*/ 4908 w 4957"/>
                    <a:gd name="connsiteY6" fmla="*/ 2000 h 31528"/>
                    <a:gd name="connsiteX7" fmla="*/ 4908 w 4957"/>
                    <a:gd name="connsiteY7" fmla="*/ 2962 h 31528"/>
                    <a:gd name="connsiteX8" fmla="*/ 4908 w 4957"/>
                    <a:gd name="connsiteY8" fmla="*/ 12011 h 31528"/>
                    <a:gd name="connsiteX9" fmla="*/ 4908 w 4957"/>
                    <a:gd name="connsiteY9" fmla="*/ 29537 h 31528"/>
                    <a:gd name="connsiteX10" fmla="*/ 1993 w 4957"/>
                    <a:gd name="connsiteY10" fmla="*/ 31480 h 31528"/>
                    <a:gd name="connsiteX11" fmla="*/ 50 w 4957"/>
                    <a:gd name="connsiteY11" fmla="*/ 29537 h 31528"/>
                    <a:gd name="connsiteX12" fmla="*/ 50 w 4957"/>
                    <a:gd name="connsiteY12" fmla="*/ 12011 h 31528"/>
                    <a:gd name="connsiteX13" fmla="*/ 1993 w 4957"/>
                    <a:gd name="connsiteY13" fmla="*/ 9097 h 31528"/>
                    <a:gd name="connsiteX14" fmla="*/ 4908 w 4957"/>
                    <a:gd name="connsiteY14" fmla="*/ 11049 h 31528"/>
                    <a:gd name="connsiteX15" fmla="*/ 4908 w 4957"/>
                    <a:gd name="connsiteY15" fmla="*/ 12011 h 3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7" h="31528">
                      <a:moveTo>
                        <a:pt x="4908" y="3915"/>
                      </a:moveTo>
                      <a:cubicBezTo>
                        <a:pt x="5174" y="5258"/>
                        <a:pt x="4308" y="6563"/>
                        <a:pt x="2965" y="6830"/>
                      </a:cubicBezTo>
                      <a:cubicBezTo>
                        <a:pt x="1622" y="7096"/>
                        <a:pt x="317" y="6220"/>
                        <a:pt x="50" y="4877"/>
                      </a:cubicBezTo>
                      <a:cubicBezTo>
                        <a:pt x="-17" y="4563"/>
                        <a:pt x="-17" y="4229"/>
                        <a:pt x="50" y="3915"/>
                      </a:cubicBezTo>
                      <a:lnTo>
                        <a:pt x="50" y="2962"/>
                      </a:lnTo>
                      <a:cubicBezTo>
                        <a:pt x="-217" y="1619"/>
                        <a:pt x="650" y="315"/>
                        <a:pt x="1993" y="48"/>
                      </a:cubicBezTo>
                      <a:cubicBezTo>
                        <a:pt x="3336" y="-219"/>
                        <a:pt x="4641" y="657"/>
                        <a:pt x="4908" y="2000"/>
                      </a:cubicBezTo>
                      <a:cubicBezTo>
                        <a:pt x="4974" y="2315"/>
                        <a:pt x="4974" y="2648"/>
                        <a:pt x="4908" y="2962"/>
                      </a:cubicBezTo>
                      <a:close/>
                      <a:moveTo>
                        <a:pt x="4908" y="12011"/>
                      </a:moveTo>
                      <a:lnTo>
                        <a:pt x="4908" y="29537"/>
                      </a:lnTo>
                      <a:cubicBezTo>
                        <a:pt x="4641" y="30880"/>
                        <a:pt x="3336" y="31747"/>
                        <a:pt x="1993" y="31480"/>
                      </a:cubicBezTo>
                      <a:cubicBezTo>
                        <a:pt x="1012" y="31290"/>
                        <a:pt x="250" y="30518"/>
                        <a:pt x="50" y="29537"/>
                      </a:cubicBezTo>
                      <a:lnTo>
                        <a:pt x="50" y="12011"/>
                      </a:lnTo>
                      <a:cubicBezTo>
                        <a:pt x="-217" y="10668"/>
                        <a:pt x="650" y="9363"/>
                        <a:pt x="1993" y="9097"/>
                      </a:cubicBezTo>
                      <a:cubicBezTo>
                        <a:pt x="3336" y="8830"/>
                        <a:pt x="4641" y="9706"/>
                        <a:pt x="4908" y="11049"/>
                      </a:cubicBezTo>
                      <a:cubicBezTo>
                        <a:pt x="4974" y="11364"/>
                        <a:pt x="4974" y="11697"/>
                        <a:pt x="4908" y="12011"/>
                      </a:cubicBezTo>
                      <a:close/>
                    </a:path>
                  </a:pathLst>
                </a:custGeom>
                <a:solidFill>
                  <a:srgbClr val="C7C7C7"/>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16078518-23E2-42CE-D8EA-4678F1E252DA}"/>
                    </a:ext>
                  </a:extLst>
                </p:cNvPr>
                <p:cNvSpPr/>
                <p:nvPr/>
              </p:nvSpPr>
              <p:spPr>
                <a:xfrm>
                  <a:off x="9565500" y="2931162"/>
                  <a:ext cx="21658" cy="31432"/>
                </a:xfrm>
                <a:custGeom>
                  <a:avLst/>
                  <a:gdLst>
                    <a:gd name="connsiteX0" fmla="*/ 21658 w 21658"/>
                    <a:gd name="connsiteY0" fmla="*/ 29051 h 31432"/>
                    <a:gd name="connsiteX1" fmla="*/ 19182 w 21658"/>
                    <a:gd name="connsiteY1" fmla="*/ 31433 h 31432"/>
                    <a:gd name="connsiteX2" fmla="*/ 16801 w 21658"/>
                    <a:gd name="connsiteY2" fmla="*/ 29528 h 31432"/>
                    <a:gd name="connsiteX3" fmla="*/ 1618 w 21658"/>
                    <a:gd name="connsiteY3" fmla="*/ 25841 h 31432"/>
                    <a:gd name="connsiteX4" fmla="*/ 5304 w 21658"/>
                    <a:gd name="connsiteY4" fmla="*/ 10659 h 31432"/>
                    <a:gd name="connsiteX5" fmla="*/ 10705 w 21658"/>
                    <a:gd name="connsiteY5" fmla="*/ 9049 h 31432"/>
                    <a:gd name="connsiteX6" fmla="*/ 16705 w 21658"/>
                    <a:gd name="connsiteY6" fmla="*/ 10858 h 31432"/>
                    <a:gd name="connsiteX7" fmla="*/ 16705 w 21658"/>
                    <a:gd name="connsiteY7" fmla="*/ 2477 h 31432"/>
                    <a:gd name="connsiteX8" fmla="*/ 19182 w 21658"/>
                    <a:gd name="connsiteY8" fmla="*/ 0 h 31432"/>
                    <a:gd name="connsiteX9" fmla="*/ 21658 w 21658"/>
                    <a:gd name="connsiteY9" fmla="*/ 2477 h 31432"/>
                    <a:gd name="connsiteX10" fmla="*/ 21658 w 21658"/>
                    <a:gd name="connsiteY10" fmla="*/ 20193 h 31432"/>
                    <a:gd name="connsiteX11" fmla="*/ 21658 w 21658"/>
                    <a:gd name="connsiteY11" fmla="*/ 20193 h 31432"/>
                    <a:gd name="connsiteX12" fmla="*/ 10705 w 21658"/>
                    <a:gd name="connsiteY12" fmla="*/ 13907 h 31432"/>
                    <a:gd name="connsiteX13" fmla="*/ 6514 w 21658"/>
                    <a:gd name="connsiteY13" fmla="*/ 15716 h 31432"/>
                    <a:gd name="connsiteX14" fmla="*/ 6514 w 21658"/>
                    <a:gd name="connsiteY14" fmla="*/ 24765 h 31432"/>
                    <a:gd name="connsiteX15" fmla="*/ 10705 w 21658"/>
                    <a:gd name="connsiteY15" fmla="*/ 26575 h 31432"/>
                    <a:gd name="connsiteX16" fmla="*/ 14896 w 21658"/>
                    <a:gd name="connsiteY16" fmla="*/ 24765 h 31432"/>
                    <a:gd name="connsiteX17" fmla="*/ 14896 w 21658"/>
                    <a:gd name="connsiteY17" fmla="*/ 15716 h 31432"/>
                    <a:gd name="connsiteX18" fmla="*/ 10705 w 21658"/>
                    <a:gd name="connsiteY18" fmla="*/ 13907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58" h="31432">
                      <a:moveTo>
                        <a:pt x="21658" y="29051"/>
                      </a:moveTo>
                      <a:cubicBezTo>
                        <a:pt x="21611" y="30385"/>
                        <a:pt x="20515" y="31433"/>
                        <a:pt x="19182" y="31433"/>
                      </a:cubicBezTo>
                      <a:cubicBezTo>
                        <a:pt x="18048" y="31423"/>
                        <a:pt x="17067" y="30632"/>
                        <a:pt x="16801" y="29528"/>
                      </a:cubicBezTo>
                      <a:cubicBezTo>
                        <a:pt x="11590" y="32699"/>
                        <a:pt x="4790" y="31052"/>
                        <a:pt x="1618" y="25841"/>
                      </a:cubicBezTo>
                      <a:cubicBezTo>
                        <a:pt x="-1564" y="20631"/>
                        <a:pt x="94" y="13830"/>
                        <a:pt x="5304" y="10659"/>
                      </a:cubicBezTo>
                      <a:cubicBezTo>
                        <a:pt x="6933" y="9658"/>
                        <a:pt x="8790" y="9106"/>
                        <a:pt x="10705" y="9049"/>
                      </a:cubicBezTo>
                      <a:cubicBezTo>
                        <a:pt x="12838" y="9039"/>
                        <a:pt x="14934" y="9668"/>
                        <a:pt x="16705" y="10858"/>
                      </a:cubicBezTo>
                      <a:lnTo>
                        <a:pt x="16705" y="2477"/>
                      </a:lnTo>
                      <a:cubicBezTo>
                        <a:pt x="16705" y="1105"/>
                        <a:pt x="17810" y="0"/>
                        <a:pt x="19182" y="0"/>
                      </a:cubicBezTo>
                      <a:cubicBezTo>
                        <a:pt x="20553" y="0"/>
                        <a:pt x="21658" y="1105"/>
                        <a:pt x="21658" y="2477"/>
                      </a:cubicBezTo>
                      <a:lnTo>
                        <a:pt x="21658" y="20193"/>
                      </a:lnTo>
                      <a:lnTo>
                        <a:pt x="21658" y="20193"/>
                      </a:lnTo>
                      <a:close/>
                      <a:moveTo>
                        <a:pt x="10705" y="13907"/>
                      </a:moveTo>
                      <a:cubicBezTo>
                        <a:pt x="9124" y="13916"/>
                        <a:pt x="7609" y="14564"/>
                        <a:pt x="6514" y="15716"/>
                      </a:cubicBezTo>
                      <a:cubicBezTo>
                        <a:pt x="4104" y="18250"/>
                        <a:pt x="4104" y="22231"/>
                        <a:pt x="6514" y="24765"/>
                      </a:cubicBezTo>
                      <a:cubicBezTo>
                        <a:pt x="7609" y="25918"/>
                        <a:pt x="9124" y="26565"/>
                        <a:pt x="10705" y="26575"/>
                      </a:cubicBezTo>
                      <a:cubicBezTo>
                        <a:pt x="12295" y="26603"/>
                        <a:pt x="13829" y="25946"/>
                        <a:pt x="14896" y="24765"/>
                      </a:cubicBezTo>
                      <a:cubicBezTo>
                        <a:pt x="17305" y="22231"/>
                        <a:pt x="17305" y="18250"/>
                        <a:pt x="14896" y="15716"/>
                      </a:cubicBezTo>
                      <a:cubicBezTo>
                        <a:pt x="13829" y="14535"/>
                        <a:pt x="12295" y="13878"/>
                        <a:pt x="10705" y="13907"/>
                      </a:cubicBezTo>
                      <a:close/>
                    </a:path>
                  </a:pathLst>
                </a:custGeom>
                <a:solidFill>
                  <a:srgbClr val="C7C7C7"/>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75D00075-7964-4D2D-85ED-35E0843A58C3}"/>
                    </a:ext>
                  </a:extLst>
                </p:cNvPr>
                <p:cNvSpPr/>
                <p:nvPr/>
              </p:nvSpPr>
              <p:spPr>
                <a:xfrm>
                  <a:off x="9594205" y="2940209"/>
                  <a:ext cx="21718" cy="22485"/>
                </a:xfrm>
                <a:custGeom>
                  <a:avLst/>
                  <a:gdLst>
                    <a:gd name="connsiteX0" fmla="*/ 2 w 21718"/>
                    <a:gd name="connsiteY0" fmla="*/ 11146 h 22485"/>
                    <a:gd name="connsiteX1" fmla="*/ 10765 w 21718"/>
                    <a:gd name="connsiteY1" fmla="*/ 2 h 22485"/>
                    <a:gd name="connsiteX2" fmla="*/ 10955 w 21718"/>
                    <a:gd name="connsiteY2" fmla="*/ 2 h 22485"/>
                    <a:gd name="connsiteX3" fmla="*/ 21719 w 21718"/>
                    <a:gd name="connsiteY3" fmla="*/ 10384 h 22485"/>
                    <a:gd name="connsiteX4" fmla="*/ 21719 w 21718"/>
                    <a:gd name="connsiteY4" fmla="*/ 10384 h 22485"/>
                    <a:gd name="connsiteX5" fmla="*/ 21719 w 21718"/>
                    <a:gd name="connsiteY5" fmla="*/ 11051 h 22485"/>
                    <a:gd name="connsiteX6" fmla="*/ 19433 w 21718"/>
                    <a:gd name="connsiteY6" fmla="*/ 12765 h 22485"/>
                    <a:gd name="connsiteX7" fmla="*/ 5145 w 21718"/>
                    <a:gd name="connsiteY7" fmla="*/ 12765 h 22485"/>
                    <a:gd name="connsiteX8" fmla="*/ 6669 w 21718"/>
                    <a:gd name="connsiteY8" fmla="*/ 15813 h 22485"/>
                    <a:gd name="connsiteX9" fmla="*/ 10955 w 21718"/>
                    <a:gd name="connsiteY9" fmla="*/ 17813 h 22485"/>
                    <a:gd name="connsiteX10" fmla="*/ 15623 w 21718"/>
                    <a:gd name="connsiteY10" fmla="*/ 16670 h 22485"/>
                    <a:gd name="connsiteX11" fmla="*/ 18956 w 21718"/>
                    <a:gd name="connsiteY11" fmla="*/ 16670 h 22485"/>
                    <a:gd name="connsiteX12" fmla="*/ 18985 w 21718"/>
                    <a:gd name="connsiteY12" fmla="*/ 19499 h 22485"/>
                    <a:gd name="connsiteX13" fmla="*/ 18956 w 21718"/>
                    <a:gd name="connsiteY13" fmla="*/ 19528 h 22485"/>
                    <a:gd name="connsiteX14" fmla="*/ 10955 w 21718"/>
                    <a:gd name="connsiteY14" fmla="*/ 22481 h 22485"/>
                    <a:gd name="connsiteX15" fmla="*/ 2 w 21718"/>
                    <a:gd name="connsiteY15" fmla="*/ 11336 h 22485"/>
                    <a:gd name="connsiteX16" fmla="*/ 2 w 21718"/>
                    <a:gd name="connsiteY16" fmla="*/ 11146 h 22485"/>
                    <a:gd name="connsiteX17" fmla="*/ 4859 w 21718"/>
                    <a:gd name="connsiteY17" fmla="*/ 8955 h 22485"/>
                    <a:gd name="connsiteX18" fmla="*/ 17623 w 21718"/>
                    <a:gd name="connsiteY18" fmla="*/ 8955 h 22485"/>
                    <a:gd name="connsiteX19" fmla="*/ 10955 w 21718"/>
                    <a:gd name="connsiteY19" fmla="*/ 4193 h 22485"/>
                    <a:gd name="connsiteX20" fmla="*/ 5145 w 21718"/>
                    <a:gd name="connsiteY20" fmla="*/ 8955 h 2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18" h="22485">
                      <a:moveTo>
                        <a:pt x="2" y="11146"/>
                      </a:moveTo>
                      <a:cubicBezTo>
                        <a:pt x="-103" y="5098"/>
                        <a:pt x="4717" y="107"/>
                        <a:pt x="10765" y="2"/>
                      </a:cubicBezTo>
                      <a:cubicBezTo>
                        <a:pt x="10832" y="2"/>
                        <a:pt x="10889" y="2"/>
                        <a:pt x="10955" y="2"/>
                      </a:cubicBezTo>
                      <a:cubicBezTo>
                        <a:pt x="16794" y="-103"/>
                        <a:pt x="21614" y="4545"/>
                        <a:pt x="21719" y="10384"/>
                      </a:cubicBezTo>
                      <a:cubicBezTo>
                        <a:pt x="21719" y="10384"/>
                        <a:pt x="21719" y="10384"/>
                        <a:pt x="21719" y="10384"/>
                      </a:cubicBezTo>
                      <a:lnTo>
                        <a:pt x="21719" y="11051"/>
                      </a:lnTo>
                      <a:cubicBezTo>
                        <a:pt x="21528" y="12137"/>
                        <a:pt x="20528" y="12879"/>
                        <a:pt x="19433" y="12765"/>
                      </a:cubicBezTo>
                      <a:lnTo>
                        <a:pt x="5145" y="12765"/>
                      </a:lnTo>
                      <a:cubicBezTo>
                        <a:pt x="5336" y="13908"/>
                        <a:pt x="5869" y="14975"/>
                        <a:pt x="6669" y="15813"/>
                      </a:cubicBezTo>
                      <a:cubicBezTo>
                        <a:pt x="7831" y="16937"/>
                        <a:pt x="9346" y="17642"/>
                        <a:pt x="10955" y="17813"/>
                      </a:cubicBezTo>
                      <a:cubicBezTo>
                        <a:pt x="12594" y="17947"/>
                        <a:pt x="14232" y="17547"/>
                        <a:pt x="15623" y="16670"/>
                      </a:cubicBezTo>
                      <a:cubicBezTo>
                        <a:pt x="16566" y="15813"/>
                        <a:pt x="18013" y="15813"/>
                        <a:pt x="18956" y="16670"/>
                      </a:cubicBezTo>
                      <a:cubicBezTo>
                        <a:pt x="19747" y="17442"/>
                        <a:pt x="19756" y="18709"/>
                        <a:pt x="18985" y="19499"/>
                      </a:cubicBezTo>
                      <a:cubicBezTo>
                        <a:pt x="18975" y="19509"/>
                        <a:pt x="18966" y="19518"/>
                        <a:pt x="18956" y="19528"/>
                      </a:cubicBezTo>
                      <a:cubicBezTo>
                        <a:pt x="16766" y="21509"/>
                        <a:pt x="13908" y="22566"/>
                        <a:pt x="10955" y="22481"/>
                      </a:cubicBezTo>
                      <a:cubicBezTo>
                        <a:pt x="4850" y="22433"/>
                        <a:pt x="-56" y="17442"/>
                        <a:pt x="2" y="11336"/>
                      </a:cubicBezTo>
                      <a:cubicBezTo>
                        <a:pt x="2" y="11279"/>
                        <a:pt x="2" y="11213"/>
                        <a:pt x="2" y="11146"/>
                      </a:cubicBezTo>
                      <a:close/>
                      <a:moveTo>
                        <a:pt x="4859" y="8955"/>
                      </a:moveTo>
                      <a:lnTo>
                        <a:pt x="17623" y="8955"/>
                      </a:lnTo>
                      <a:cubicBezTo>
                        <a:pt x="16518" y="6203"/>
                        <a:pt x="13918" y="4345"/>
                        <a:pt x="10955" y="4193"/>
                      </a:cubicBezTo>
                      <a:cubicBezTo>
                        <a:pt x="8193" y="4355"/>
                        <a:pt x="5840" y="6279"/>
                        <a:pt x="5145" y="8955"/>
                      </a:cubicBezTo>
                      <a:close/>
                    </a:path>
                  </a:pathLst>
                </a:custGeom>
                <a:solidFill>
                  <a:srgbClr val="C7C7C7"/>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B25A3E8B-7514-9FA9-2EBC-52FE3A687175}"/>
                    </a:ext>
                  </a:extLst>
                </p:cNvPr>
                <p:cNvSpPr/>
                <p:nvPr/>
              </p:nvSpPr>
              <p:spPr>
                <a:xfrm>
                  <a:off x="9622114" y="2940207"/>
                  <a:ext cx="21434" cy="22580"/>
                </a:xfrm>
                <a:custGeom>
                  <a:avLst/>
                  <a:gdLst>
                    <a:gd name="connsiteX0" fmla="*/ 3050 w 21434"/>
                    <a:gd name="connsiteY0" fmla="*/ 19149 h 22580"/>
                    <a:gd name="connsiteX1" fmla="*/ 1 w 21434"/>
                    <a:gd name="connsiteY1" fmla="*/ 11244 h 22580"/>
                    <a:gd name="connsiteX2" fmla="*/ 3050 w 21434"/>
                    <a:gd name="connsiteY2" fmla="*/ 3338 h 22580"/>
                    <a:gd name="connsiteX3" fmla="*/ 10765 w 21434"/>
                    <a:gd name="connsiteY3" fmla="*/ 4 h 22580"/>
                    <a:gd name="connsiteX4" fmla="*/ 18289 w 21434"/>
                    <a:gd name="connsiteY4" fmla="*/ 3338 h 22580"/>
                    <a:gd name="connsiteX5" fmla="*/ 21433 w 21434"/>
                    <a:gd name="connsiteY5" fmla="*/ 11244 h 22580"/>
                    <a:gd name="connsiteX6" fmla="*/ 18289 w 21434"/>
                    <a:gd name="connsiteY6" fmla="*/ 19149 h 22580"/>
                    <a:gd name="connsiteX7" fmla="*/ 10765 w 21434"/>
                    <a:gd name="connsiteY7" fmla="*/ 22578 h 22580"/>
                    <a:gd name="connsiteX8" fmla="*/ 3050 w 21434"/>
                    <a:gd name="connsiteY8" fmla="*/ 19149 h 22580"/>
                    <a:gd name="connsiteX9" fmla="*/ 4859 w 21434"/>
                    <a:gd name="connsiteY9" fmla="*/ 11244 h 22580"/>
                    <a:gd name="connsiteX10" fmla="*/ 6479 w 21434"/>
                    <a:gd name="connsiteY10" fmla="*/ 16006 h 22580"/>
                    <a:gd name="connsiteX11" fmla="*/ 10765 w 21434"/>
                    <a:gd name="connsiteY11" fmla="*/ 17625 h 22580"/>
                    <a:gd name="connsiteX12" fmla="*/ 14956 w 21434"/>
                    <a:gd name="connsiteY12" fmla="*/ 16006 h 22580"/>
                    <a:gd name="connsiteX13" fmla="*/ 16670 w 21434"/>
                    <a:gd name="connsiteY13" fmla="*/ 11244 h 22580"/>
                    <a:gd name="connsiteX14" fmla="*/ 14956 w 21434"/>
                    <a:gd name="connsiteY14" fmla="*/ 6576 h 22580"/>
                    <a:gd name="connsiteX15" fmla="*/ 10765 w 21434"/>
                    <a:gd name="connsiteY15" fmla="*/ 4862 h 22580"/>
                    <a:gd name="connsiteX16" fmla="*/ 6479 w 21434"/>
                    <a:gd name="connsiteY16" fmla="*/ 6576 h 22580"/>
                    <a:gd name="connsiteX17" fmla="*/ 4859 w 21434"/>
                    <a:gd name="connsiteY17" fmla="*/ 11244 h 2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4" h="22580">
                      <a:moveTo>
                        <a:pt x="3050" y="19149"/>
                      </a:moveTo>
                      <a:cubicBezTo>
                        <a:pt x="1049" y="17006"/>
                        <a:pt x="-46" y="14177"/>
                        <a:pt x="1" y="11244"/>
                      </a:cubicBezTo>
                      <a:cubicBezTo>
                        <a:pt x="11" y="8320"/>
                        <a:pt x="1097" y="5510"/>
                        <a:pt x="3050" y="3338"/>
                      </a:cubicBezTo>
                      <a:cubicBezTo>
                        <a:pt x="5059" y="1214"/>
                        <a:pt x="7841" y="14"/>
                        <a:pt x="10765" y="4"/>
                      </a:cubicBezTo>
                      <a:cubicBezTo>
                        <a:pt x="13651" y="-82"/>
                        <a:pt x="16413" y="1147"/>
                        <a:pt x="18289" y="3338"/>
                      </a:cubicBezTo>
                      <a:cubicBezTo>
                        <a:pt x="20309" y="5471"/>
                        <a:pt x="21433" y="8300"/>
                        <a:pt x="21433" y="11244"/>
                      </a:cubicBezTo>
                      <a:cubicBezTo>
                        <a:pt x="21490" y="14196"/>
                        <a:pt x="20356" y="17044"/>
                        <a:pt x="18289" y="19149"/>
                      </a:cubicBezTo>
                      <a:cubicBezTo>
                        <a:pt x="16432" y="21378"/>
                        <a:pt x="13660" y="22645"/>
                        <a:pt x="10765" y="22578"/>
                      </a:cubicBezTo>
                      <a:cubicBezTo>
                        <a:pt x="7831" y="22531"/>
                        <a:pt x="5050" y="21293"/>
                        <a:pt x="3050" y="19149"/>
                      </a:cubicBezTo>
                      <a:close/>
                      <a:moveTo>
                        <a:pt x="4859" y="11244"/>
                      </a:moveTo>
                      <a:cubicBezTo>
                        <a:pt x="4812" y="12977"/>
                        <a:pt x="5383" y="14663"/>
                        <a:pt x="6479" y="16006"/>
                      </a:cubicBezTo>
                      <a:cubicBezTo>
                        <a:pt x="7650" y="17063"/>
                        <a:pt x="9184" y="17644"/>
                        <a:pt x="10765" y="17625"/>
                      </a:cubicBezTo>
                      <a:cubicBezTo>
                        <a:pt x="12317" y="17635"/>
                        <a:pt x="13813" y="17063"/>
                        <a:pt x="14956" y="16006"/>
                      </a:cubicBezTo>
                      <a:cubicBezTo>
                        <a:pt x="16118" y="14701"/>
                        <a:pt x="16737" y="12996"/>
                        <a:pt x="16670" y="11244"/>
                      </a:cubicBezTo>
                      <a:cubicBezTo>
                        <a:pt x="16708" y="9529"/>
                        <a:pt x="16099" y="7862"/>
                        <a:pt x="14956" y="6576"/>
                      </a:cubicBezTo>
                      <a:cubicBezTo>
                        <a:pt x="13803" y="5529"/>
                        <a:pt x="12317" y="4929"/>
                        <a:pt x="10765" y="4862"/>
                      </a:cubicBezTo>
                      <a:cubicBezTo>
                        <a:pt x="9184" y="4919"/>
                        <a:pt x="7669" y="5529"/>
                        <a:pt x="6479" y="6576"/>
                      </a:cubicBezTo>
                      <a:cubicBezTo>
                        <a:pt x="5402" y="7891"/>
                        <a:pt x="4831" y="9548"/>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D5EA5B03-62F8-7133-C110-B7A39C4F682C}"/>
                    </a:ext>
                  </a:extLst>
                </p:cNvPr>
                <p:cNvSpPr/>
                <p:nvPr/>
              </p:nvSpPr>
              <p:spPr>
                <a:xfrm>
                  <a:off x="9649806" y="2940592"/>
                  <a:ext cx="17363" cy="21622"/>
                </a:xfrm>
                <a:custGeom>
                  <a:avLst/>
                  <a:gdLst>
                    <a:gd name="connsiteX0" fmla="*/ 313 w 17363"/>
                    <a:gd name="connsiteY0" fmla="*/ 15621 h 21622"/>
                    <a:gd name="connsiteX1" fmla="*/ 3742 w 17363"/>
                    <a:gd name="connsiteY1" fmla="*/ 15621 h 21622"/>
                    <a:gd name="connsiteX2" fmla="*/ 8600 w 17363"/>
                    <a:gd name="connsiteY2" fmla="*/ 17621 h 21622"/>
                    <a:gd name="connsiteX3" fmla="*/ 11648 w 17363"/>
                    <a:gd name="connsiteY3" fmla="*/ 16764 h 21622"/>
                    <a:gd name="connsiteX4" fmla="*/ 12505 w 17363"/>
                    <a:gd name="connsiteY4" fmla="*/ 15431 h 21622"/>
                    <a:gd name="connsiteX5" fmla="*/ 12505 w 17363"/>
                    <a:gd name="connsiteY5" fmla="*/ 14954 h 21622"/>
                    <a:gd name="connsiteX6" fmla="*/ 11934 w 17363"/>
                    <a:gd name="connsiteY6" fmla="*/ 14383 h 21622"/>
                    <a:gd name="connsiteX7" fmla="*/ 8409 w 17363"/>
                    <a:gd name="connsiteY7" fmla="*/ 13145 h 21622"/>
                    <a:gd name="connsiteX8" fmla="*/ 8409 w 17363"/>
                    <a:gd name="connsiteY8" fmla="*/ 13145 h 21622"/>
                    <a:gd name="connsiteX9" fmla="*/ 4504 w 17363"/>
                    <a:gd name="connsiteY9" fmla="*/ 12002 h 21622"/>
                    <a:gd name="connsiteX10" fmla="*/ 1456 w 17363"/>
                    <a:gd name="connsiteY10" fmla="*/ 9430 h 21622"/>
                    <a:gd name="connsiteX11" fmla="*/ 694 w 17363"/>
                    <a:gd name="connsiteY11" fmla="*/ 6572 h 21622"/>
                    <a:gd name="connsiteX12" fmla="*/ 3266 w 17363"/>
                    <a:gd name="connsiteY12" fmla="*/ 1619 h 21622"/>
                    <a:gd name="connsiteX13" fmla="*/ 8790 w 17363"/>
                    <a:gd name="connsiteY13" fmla="*/ 0 h 21622"/>
                    <a:gd name="connsiteX14" fmla="*/ 15553 w 17363"/>
                    <a:gd name="connsiteY14" fmla="*/ 2477 h 21622"/>
                    <a:gd name="connsiteX15" fmla="*/ 16315 w 17363"/>
                    <a:gd name="connsiteY15" fmla="*/ 5715 h 21622"/>
                    <a:gd name="connsiteX16" fmla="*/ 13020 w 17363"/>
                    <a:gd name="connsiteY16" fmla="*/ 6410 h 21622"/>
                    <a:gd name="connsiteX17" fmla="*/ 12981 w 17363"/>
                    <a:gd name="connsiteY17" fmla="*/ 6382 h 21622"/>
                    <a:gd name="connsiteX18" fmla="*/ 8790 w 17363"/>
                    <a:gd name="connsiteY18" fmla="*/ 4763 h 21622"/>
                    <a:gd name="connsiteX19" fmla="*/ 6123 w 17363"/>
                    <a:gd name="connsiteY19" fmla="*/ 5525 h 21622"/>
                    <a:gd name="connsiteX20" fmla="*/ 5457 w 17363"/>
                    <a:gd name="connsiteY20" fmla="*/ 6572 h 21622"/>
                    <a:gd name="connsiteX21" fmla="*/ 5933 w 17363"/>
                    <a:gd name="connsiteY21" fmla="*/ 6572 h 21622"/>
                    <a:gd name="connsiteX22" fmla="*/ 9171 w 17363"/>
                    <a:gd name="connsiteY22" fmla="*/ 7715 h 21622"/>
                    <a:gd name="connsiteX23" fmla="*/ 9171 w 17363"/>
                    <a:gd name="connsiteY23" fmla="*/ 7715 h 21622"/>
                    <a:gd name="connsiteX24" fmla="*/ 13362 w 17363"/>
                    <a:gd name="connsiteY24" fmla="*/ 9049 h 21622"/>
                    <a:gd name="connsiteX25" fmla="*/ 16506 w 17363"/>
                    <a:gd name="connsiteY25" fmla="*/ 11716 h 21622"/>
                    <a:gd name="connsiteX26" fmla="*/ 17363 w 17363"/>
                    <a:gd name="connsiteY26" fmla="*/ 14669 h 21622"/>
                    <a:gd name="connsiteX27" fmla="*/ 14601 w 17363"/>
                    <a:gd name="connsiteY27" fmla="*/ 19812 h 21622"/>
                    <a:gd name="connsiteX28" fmla="*/ 8695 w 17363"/>
                    <a:gd name="connsiteY28" fmla="*/ 21622 h 21622"/>
                    <a:gd name="connsiteX29" fmla="*/ 789 w 17363"/>
                    <a:gd name="connsiteY29" fmla="*/ 18574 h 21622"/>
                    <a:gd name="connsiteX30" fmla="*/ 313 w 17363"/>
                    <a:gd name="connsiteY30" fmla="*/ 15621 h 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63" h="21622">
                      <a:moveTo>
                        <a:pt x="313" y="15621"/>
                      </a:moveTo>
                      <a:cubicBezTo>
                        <a:pt x="1275" y="14697"/>
                        <a:pt x="2780" y="14697"/>
                        <a:pt x="3742" y="15621"/>
                      </a:cubicBezTo>
                      <a:cubicBezTo>
                        <a:pt x="5114" y="16783"/>
                        <a:pt x="6809" y="17479"/>
                        <a:pt x="8600" y="17621"/>
                      </a:cubicBezTo>
                      <a:cubicBezTo>
                        <a:pt x="9676" y="17640"/>
                        <a:pt x="10733" y="17345"/>
                        <a:pt x="11648" y="16764"/>
                      </a:cubicBezTo>
                      <a:cubicBezTo>
                        <a:pt x="12315" y="16193"/>
                        <a:pt x="12505" y="15812"/>
                        <a:pt x="12505" y="15431"/>
                      </a:cubicBezTo>
                      <a:cubicBezTo>
                        <a:pt x="12572" y="15278"/>
                        <a:pt x="12572" y="15107"/>
                        <a:pt x="12505" y="14954"/>
                      </a:cubicBezTo>
                      <a:lnTo>
                        <a:pt x="11934" y="14383"/>
                      </a:lnTo>
                      <a:cubicBezTo>
                        <a:pt x="10848" y="13754"/>
                        <a:pt x="9648" y="13335"/>
                        <a:pt x="8409" y="13145"/>
                      </a:cubicBezTo>
                      <a:lnTo>
                        <a:pt x="8409" y="13145"/>
                      </a:lnTo>
                      <a:cubicBezTo>
                        <a:pt x="7066" y="12925"/>
                        <a:pt x="5752" y="12535"/>
                        <a:pt x="4504" y="12002"/>
                      </a:cubicBezTo>
                      <a:cubicBezTo>
                        <a:pt x="3266" y="11449"/>
                        <a:pt x="2209" y="10554"/>
                        <a:pt x="1456" y="9430"/>
                      </a:cubicBezTo>
                      <a:cubicBezTo>
                        <a:pt x="961" y="8563"/>
                        <a:pt x="694" y="7572"/>
                        <a:pt x="694" y="6572"/>
                      </a:cubicBezTo>
                      <a:cubicBezTo>
                        <a:pt x="742" y="4610"/>
                        <a:pt x="1694" y="2791"/>
                        <a:pt x="3266" y="1619"/>
                      </a:cubicBezTo>
                      <a:cubicBezTo>
                        <a:pt x="4914" y="553"/>
                        <a:pt x="6828" y="-9"/>
                        <a:pt x="8790" y="0"/>
                      </a:cubicBezTo>
                      <a:cubicBezTo>
                        <a:pt x="11257" y="57"/>
                        <a:pt x="13639" y="924"/>
                        <a:pt x="15553" y="2477"/>
                      </a:cubicBezTo>
                      <a:cubicBezTo>
                        <a:pt x="16601" y="3201"/>
                        <a:pt x="16934" y="4601"/>
                        <a:pt x="16315" y="5715"/>
                      </a:cubicBezTo>
                      <a:cubicBezTo>
                        <a:pt x="15601" y="6820"/>
                        <a:pt x="14124" y="7125"/>
                        <a:pt x="13020" y="6410"/>
                      </a:cubicBezTo>
                      <a:cubicBezTo>
                        <a:pt x="13010" y="6401"/>
                        <a:pt x="12991" y="6391"/>
                        <a:pt x="12981" y="6382"/>
                      </a:cubicBezTo>
                      <a:cubicBezTo>
                        <a:pt x="11781" y="5420"/>
                        <a:pt x="10324" y="4858"/>
                        <a:pt x="8790" y="4763"/>
                      </a:cubicBezTo>
                      <a:cubicBezTo>
                        <a:pt x="7847" y="4725"/>
                        <a:pt x="6904" y="4991"/>
                        <a:pt x="6123" y="5525"/>
                      </a:cubicBezTo>
                      <a:cubicBezTo>
                        <a:pt x="5742" y="5744"/>
                        <a:pt x="5495" y="6134"/>
                        <a:pt x="5457" y="6572"/>
                      </a:cubicBezTo>
                      <a:cubicBezTo>
                        <a:pt x="5457" y="6572"/>
                        <a:pt x="5457" y="6572"/>
                        <a:pt x="5933" y="6572"/>
                      </a:cubicBezTo>
                      <a:cubicBezTo>
                        <a:pt x="6914" y="7192"/>
                        <a:pt x="8019" y="7582"/>
                        <a:pt x="9171" y="7715"/>
                      </a:cubicBezTo>
                      <a:lnTo>
                        <a:pt x="9171" y="7715"/>
                      </a:lnTo>
                      <a:cubicBezTo>
                        <a:pt x="10629" y="7954"/>
                        <a:pt x="12038" y="8411"/>
                        <a:pt x="13362" y="9049"/>
                      </a:cubicBezTo>
                      <a:cubicBezTo>
                        <a:pt x="14686" y="9544"/>
                        <a:pt x="15801" y="10487"/>
                        <a:pt x="16506" y="11716"/>
                      </a:cubicBezTo>
                      <a:cubicBezTo>
                        <a:pt x="17077" y="12592"/>
                        <a:pt x="17372" y="13621"/>
                        <a:pt x="17363" y="14669"/>
                      </a:cubicBezTo>
                      <a:cubicBezTo>
                        <a:pt x="17344" y="16736"/>
                        <a:pt x="16306" y="18660"/>
                        <a:pt x="14601" y="19812"/>
                      </a:cubicBezTo>
                      <a:cubicBezTo>
                        <a:pt x="12867" y="21022"/>
                        <a:pt x="10800" y="21650"/>
                        <a:pt x="8695" y="21622"/>
                      </a:cubicBezTo>
                      <a:cubicBezTo>
                        <a:pt x="5790" y="21555"/>
                        <a:pt x="2990" y="20469"/>
                        <a:pt x="789" y="18574"/>
                      </a:cubicBezTo>
                      <a:cubicBezTo>
                        <a:pt x="-49" y="17821"/>
                        <a:pt x="-239" y="16593"/>
                        <a:pt x="313" y="15621"/>
                      </a:cubicBezTo>
                      <a:close/>
                    </a:path>
                  </a:pathLst>
                </a:custGeom>
                <a:solidFill>
                  <a:srgbClr val="C7C7C7"/>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97822650-2225-8CF9-F919-FF44A850EB08}"/>
                    </a:ext>
                  </a:extLst>
                </p:cNvPr>
                <p:cNvSpPr/>
                <p:nvPr/>
              </p:nvSpPr>
              <p:spPr>
                <a:xfrm>
                  <a:off x="9833856" y="2931162"/>
                  <a:ext cx="20004" cy="31242"/>
                </a:xfrm>
                <a:custGeom>
                  <a:avLst/>
                  <a:gdLst>
                    <a:gd name="connsiteX0" fmla="*/ 10478 w 20004"/>
                    <a:gd name="connsiteY0" fmla="*/ 19241 h 31242"/>
                    <a:gd name="connsiteX1" fmla="*/ 4953 w 20004"/>
                    <a:gd name="connsiteY1" fmla="*/ 19241 h 31242"/>
                    <a:gd name="connsiteX2" fmla="*/ 4953 w 20004"/>
                    <a:gd name="connsiteY2" fmla="*/ 28766 h 31242"/>
                    <a:gd name="connsiteX3" fmla="*/ 2477 w 20004"/>
                    <a:gd name="connsiteY3" fmla="*/ 31242 h 31242"/>
                    <a:gd name="connsiteX4" fmla="*/ 0 w 20004"/>
                    <a:gd name="connsiteY4" fmla="*/ 28766 h 31242"/>
                    <a:gd name="connsiteX5" fmla="*/ 0 w 20004"/>
                    <a:gd name="connsiteY5" fmla="*/ 2477 h 31242"/>
                    <a:gd name="connsiteX6" fmla="*/ 2477 w 20004"/>
                    <a:gd name="connsiteY6" fmla="*/ 0 h 31242"/>
                    <a:gd name="connsiteX7" fmla="*/ 10478 w 20004"/>
                    <a:gd name="connsiteY7" fmla="*/ 0 h 31242"/>
                    <a:gd name="connsiteX8" fmla="*/ 20003 w 20004"/>
                    <a:gd name="connsiteY8" fmla="*/ 9525 h 31242"/>
                    <a:gd name="connsiteX9" fmla="*/ 10668 w 20004"/>
                    <a:gd name="connsiteY9" fmla="*/ 19241 h 31242"/>
                    <a:gd name="connsiteX10" fmla="*/ 10478 w 20004"/>
                    <a:gd name="connsiteY10" fmla="*/ 19241 h 31242"/>
                    <a:gd name="connsiteX11" fmla="*/ 4953 w 20004"/>
                    <a:gd name="connsiteY11" fmla="*/ 14288 h 31242"/>
                    <a:gd name="connsiteX12" fmla="*/ 10478 w 20004"/>
                    <a:gd name="connsiteY12" fmla="*/ 14288 h 31242"/>
                    <a:gd name="connsiteX13" fmla="*/ 15240 w 20004"/>
                    <a:gd name="connsiteY13" fmla="*/ 9525 h 31242"/>
                    <a:gd name="connsiteX14" fmla="*/ 10478 w 20004"/>
                    <a:gd name="connsiteY14" fmla="*/ 4763 h 31242"/>
                    <a:gd name="connsiteX15" fmla="*/ 4953 w 20004"/>
                    <a:gd name="connsiteY15" fmla="*/ 4763 h 3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1242">
                      <a:moveTo>
                        <a:pt x="10478" y="19241"/>
                      </a:moveTo>
                      <a:lnTo>
                        <a:pt x="4953" y="19241"/>
                      </a:lnTo>
                      <a:lnTo>
                        <a:pt x="4953" y="28766"/>
                      </a:lnTo>
                      <a:cubicBezTo>
                        <a:pt x="4953" y="30137"/>
                        <a:pt x="3848" y="31242"/>
                        <a:pt x="2477" y="31242"/>
                      </a:cubicBezTo>
                      <a:cubicBezTo>
                        <a:pt x="1105" y="31242"/>
                        <a:pt x="0" y="30137"/>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4953" y="14288"/>
                      </a:moveTo>
                      <a:lnTo>
                        <a:pt x="10478" y="14288"/>
                      </a:lnTo>
                      <a:cubicBezTo>
                        <a:pt x="13106" y="14288"/>
                        <a:pt x="15240" y="12154"/>
                        <a:pt x="15240" y="9525"/>
                      </a:cubicBezTo>
                      <a:cubicBezTo>
                        <a:pt x="15240" y="6896"/>
                        <a:pt x="13106" y="4763"/>
                        <a:pt x="10478" y="4763"/>
                      </a:cubicBezTo>
                      <a:lnTo>
                        <a:pt x="4953" y="4763"/>
                      </a:lnTo>
                      <a:close/>
                    </a:path>
                  </a:pathLst>
                </a:custGeom>
                <a:solidFill>
                  <a:srgbClr val="C7C7C7"/>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5987CD86-D16E-152A-1EE5-EEA588C1CCEC}"/>
                    </a:ext>
                  </a:extLst>
                </p:cNvPr>
                <p:cNvSpPr/>
                <p:nvPr/>
              </p:nvSpPr>
              <p:spPr>
                <a:xfrm>
                  <a:off x="9859626" y="2931162"/>
                  <a:ext cx="19285" cy="31423"/>
                </a:xfrm>
                <a:custGeom>
                  <a:avLst/>
                  <a:gdLst>
                    <a:gd name="connsiteX0" fmla="*/ 4901 w 19285"/>
                    <a:gd name="connsiteY0" fmla="*/ 28956 h 31423"/>
                    <a:gd name="connsiteX1" fmla="*/ 2415 w 19285"/>
                    <a:gd name="connsiteY1" fmla="*/ 31423 h 31423"/>
                    <a:gd name="connsiteX2" fmla="*/ 43 w 19285"/>
                    <a:gd name="connsiteY2" fmla="*/ 29623 h 31423"/>
                    <a:gd name="connsiteX3" fmla="*/ 43 w 19285"/>
                    <a:gd name="connsiteY3" fmla="*/ 28956 h 31423"/>
                    <a:gd name="connsiteX4" fmla="*/ 43 w 19285"/>
                    <a:gd name="connsiteY4" fmla="*/ 2477 h 31423"/>
                    <a:gd name="connsiteX5" fmla="*/ 2519 w 19285"/>
                    <a:gd name="connsiteY5" fmla="*/ 0 h 31423"/>
                    <a:gd name="connsiteX6" fmla="*/ 4996 w 19285"/>
                    <a:gd name="connsiteY6" fmla="*/ 2477 h 31423"/>
                    <a:gd name="connsiteX7" fmla="*/ 4996 w 19285"/>
                    <a:gd name="connsiteY7" fmla="*/ 10287 h 31423"/>
                    <a:gd name="connsiteX8" fmla="*/ 9758 w 19285"/>
                    <a:gd name="connsiteY8" fmla="*/ 9049 h 31423"/>
                    <a:gd name="connsiteX9" fmla="*/ 19283 w 19285"/>
                    <a:gd name="connsiteY9" fmla="*/ 18574 h 31423"/>
                    <a:gd name="connsiteX10" fmla="*/ 19283 w 19285"/>
                    <a:gd name="connsiteY10" fmla="*/ 28670 h 31423"/>
                    <a:gd name="connsiteX11" fmla="*/ 16997 w 19285"/>
                    <a:gd name="connsiteY11" fmla="*/ 31147 h 31423"/>
                    <a:gd name="connsiteX12" fmla="*/ 16807 w 19285"/>
                    <a:gd name="connsiteY12" fmla="*/ 31147 h 31423"/>
                    <a:gd name="connsiteX13" fmla="*/ 14330 w 19285"/>
                    <a:gd name="connsiteY13" fmla="*/ 28670 h 31423"/>
                    <a:gd name="connsiteX14" fmla="*/ 14330 w 19285"/>
                    <a:gd name="connsiteY14" fmla="*/ 18574 h 31423"/>
                    <a:gd name="connsiteX15" fmla="*/ 9473 w 19285"/>
                    <a:gd name="connsiteY15" fmla="*/ 13716 h 31423"/>
                    <a:gd name="connsiteX16" fmla="*/ 4710 w 19285"/>
                    <a:gd name="connsiteY16" fmla="*/ 18574 h 3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85" h="31423">
                      <a:moveTo>
                        <a:pt x="4901" y="28956"/>
                      </a:moveTo>
                      <a:cubicBezTo>
                        <a:pt x="4891" y="30328"/>
                        <a:pt x="3777" y="31423"/>
                        <a:pt x="2415" y="31423"/>
                      </a:cubicBezTo>
                      <a:cubicBezTo>
                        <a:pt x="1310" y="31413"/>
                        <a:pt x="348" y="30680"/>
                        <a:pt x="43" y="29623"/>
                      </a:cubicBezTo>
                      <a:cubicBezTo>
                        <a:pt x="-14" y="29404"/>
                        <a:pt x="-14" y="29175"/>
                        <a:pt x="43" y="28956"/>
                      </a:cubicBezTo>
                      <a:lnTo>
                        <a:pt x="43" y="2477"/>
                      </a:lnTo>
                      <a:cubicBezTo>
                        <a:pt x="43" y="1105"/>
                        <a:pt x="1148" y="0"/>
                        <a:pt x="2519" y="0"/>
                      </a:cubicBezTo>
                      <a:cubicBezTo>
                        <a:pt x="3891" y="0"/>
                        <a:pt x="4996" y="1105"/>
                        <a:pt x="4996" y="2477"/>
                      </a:cubicBezTo>
                      <a:lnTo>
                        <a:pt x="4996" y="10287"/>
                      </a:lnTo>
                      <a:cubicBezTo>
                        <a:pt x="6453" y="9487"/>
                        <a:pt x="8091" y="9058"/>
                        <a:pt x="9758" y="9049"/>
                      </a:cubicBezTo>
                      <a:cubicBezTo>
                        <a:pt x="15016" y="9049"/>
                        <a:pt x="19283" y="13316"/>
                        <a:pt x="19283" y="18574"/>
                      </a:cubicBezTo>
                      <a:lnTo>
                        <a:pt x="19283" y="28670"/>
                      </a:lnTo>
                      <a:cubicBezTo>
                        <a:pt x="19340" y="29985"/>
                        <a:pt x="18312" y="31090"/>
                        <a:pt x="16997" y="31147"/>
                      </a:cubicBezTo>
                      <a:cubicBezTo>
                        <a:pt x="16940" y="31147"/>
                        <a:pt x="16873" y="31147"/>
                        <a:pt x="16807" y="31147"/>
                      </a:cubicBezTo>
                      <a:cubicBezTo>
                        <a:pt x="15435" y="31147"/>
                        <a:pt x="14330" y="30042"/>
                        <a:pt x="14330" y="28670"/>
                      </a:cubicBezTo>
                      <a:lnTo>
                        <a:pt x="14330" y="18574"/>
                      </a:lnTo>
                      <a:cubicBezTo>
                        <a:pt x="14330" y="15888"/>
                        <a:pt x="12159" y="13716"/>
                        <a:pt x="9473" y="13716"/>
                      </a:cubicBezTo>
                      <a:cubicBezTo>
                        <a:pt x="6844" y="13821"/>
                        <a:pt x="4758" y="15945"/>
                        <a:pt x="4710" y="18574"/>
                      </a:cubicBezTo>
                      <a:close/>
                    </a:path>
                  </a:pathLst>
                </a:custGeom>
                <a:solidFill>
                  <a:srgbClr val="C7C7C7"/>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52F73F39-4B10-30C4-64A6-0A905FA1BE6A}"/>
                    </a:ext>
                  </a:extLst>
                </p:cNvPr>
                <p:cNvSpPr/>
                <p:nvPr/>
              </p:nvSpPr>
              <p:spPr>
                <a:xfrm>
                  <a:off x="9886051"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860 w 21438"/>
                    <a:gd name="connsiteY9" fmla="*/ 11241 h 22576"/>
                    <a:gd name="connsiteX10" fmla="*/ 6479 w 21438"/>
                    <a:gd name="connsiteY10" fmla="*/ 16004 h 22576"/>
                    <a:gd name="connsiteX11" fmla="*/ 10860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0 w 21438"/>
                    <a:gd name="connsiteY15" fmla="*/ 4860 h 22576"/>
                    <a:gd name="connsiteX16" fmla="*/ 6479 w 21438"/>
                    <a:gd name="connsiteY16" fmla="*/ 6574 h 22576"/>
                    <a:gd name="connsiteX17" fmla="*/ 4860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860" y="11241"/>
                      </a:moveTo>
                      <a:cubicBezTo>
                        <a:pt x="4850" y="12965"/>
                        <a:pt x="5422" y="14642"/>
                        <a:pt x="6479" y="16004"/>
                      </a:cubicBezTo>
                      <a:cubicBezTo>
                        <a:pt x="7679" y="17080"/>
                        <a:pt x="9251" y="17661"/>
                        <a:pt x="10860" y="17623"/>
                      </a:cubicBezTo>
                      <a:cubicBezTo>
                        <a:pt x="12384" y="17623"/>
                        <a:pt x="13842" y="17042"/>
                        <a:pt x="14956" y="16004"/>
                      </a:cubicBezTo>
                      <a:cubicBezTo>
                        <a:pt x="16118" y="14699"/>
                        <a:pt x="16737" y="12994"/>
                        <a:pt x="16671" y="11241"/>
                      </a:cubicBezTo>
                      <a:cubicBezTo>
                        <a:pt x="16709" y="9527"/>
                        <a:pt x="16099" y="7860"/>
                        <a:pt x="14956" y="6574"/>
                      </a:cubicBezTo>
                      <a:cubicBezTo>
                        <a:pt x="13832" y="5545"/>
                        <a:pt x="12384" y="4936"/>
                        <a:pt x="10860" y="4860"/>
                      </a:cubicBezTo>
                      <a:cubicBezTo>
                        <a:pt x="9241" y="4907"/>
                        <a:pt x="7698" y="5507"/>
                        <a:pt x="6479" y="6574"/>
                      </a:cubicBezTo>
                      <a:cubicBezTo>
                        <a:pt x="5441" y="7908"/>
                        <a:pt x="4869" y="9546"/>
                        <a:pt x="4860" y="11241"/>
                      </a:cubicBezTo>
                      <a:close/>
                    </a:path>
                  </a:pathLst>
                </a:custGeom>
                <a:solidFill>
                  <a:srgbClr val="C7C7C7"/>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21E64925-E03D-7C1C-9396-EFB79011DD9D}"/>
                    </a:ext>
                  </a:extLst>
                </p:cNvPr>
                <p:cNvSpPr/>
                <p:nvPr/>
              </p:nvSpPr>
              <p:spPr>
                <a:xfrm>
                  <a:off x="9911570" y="2931560"/>
                  <a:ext cx="12868" cy="31035"/>
                </a:xfrm>
                <a:custGeom>
                  <a:avLst/>
                  <a:gdLst>
                    <a:gd name="connsiteX0" fmla="*/ 12869 w 12868"/>
                    <a:gd name="connsiteY0" fmla="*/ 11127 h 31035"/>
                    <a:gd name="connsiteX1" fmla="*/ 10297 w 12868"/>
                    <a:gd name="connsiteY1" fmla="*/ 13508 h 31035"/>
                    <a:gd name="connsiteX2" fmla="*/ 10297 w 12868"/>
                    <a:gd name="connsiteY2" fmla="*/ 13508 h 31035"/>
                    <a:gd name="connsiteX3" fmla="*/ 9249 w 12868"/>
                    <a:gd name="connsiteY3" fmla="*/ 13508 h 31035"/>
                    <a:gd name="connsiteX4" fmla="*/ 9249 w 12868"/>
                    <a:gd name="connsiteY4" fmla="*/ 26081 h 31035"/>
                    <a:gd name="connsiteX5" fmla="*/ 11726 w 12868"/>
                    <a:gd name="connsiteY5" fmla="*/ 28558 h 31035"/>
                    <a:gd name="connsiteX6" fmla="*/ 9249 w 12868"/>
                    <a:gd name="connsiteY6" fmla="*/ 31034 h 31035"/>
                    <a:gd name="connsiteX7" fmla="*/ 4201 w 12868"/>
                    <a:gd name="connsiteY7" fmla="*/ 26176 h 31035"/>
                    <a:gd name="connsiteX8" fmla="*/ 4201 w 12868"/>
                    <a:gd name="connsiteY8" fmla="*/ 26081 h 31035"/>
                    <a:gd name="connsiteX9" fmla="*/ 4201 w 12868"/>
                    <a:gd name="connsiteY9" fmla="*/ 13508 h 31035"/>
                    <a:gd name="connsiteX10" fmla="*/ 2962 w 12868"/>
                    <a:gd name="connsiteY10" fmla="*/ 13508 h 31035"/>
                    <a:gd name="connsiteX11" fmla="*/ 48 w 12868"/>
                    <a:gd name="connsiteY11" fmla="*/ 11565 h 31035"/>
                    <a:gd name="connsiteX12" fmla="*/ 1991 w 12868"/>
                    <a:gd name="connsiteY12" fmla="*/ 8650 h 31035"/>
                    <a:gd name="connsiteX13" fmla="*/ 2962 w 12868"/>
                    <a:gd name="connsiteY13" fmla="*/ 8650 h 31035"/>
                    <a:gd name="connsiteX14" fmla="*/ 4201 w 12868"/>
                    <a:gd name="connsiteY14" fmla="*/ 8650 h 31035"/>
                    <a:gd name="connsiteX15" fmla="*/ 4201 w 12868"/>
                    <a:gd name="connsiteY15" fmla="*/ 2078 h 31035"/>
                    <a:gd name="connsiteX16" fmla="*/ 7220 w 12868"/>
                    <a:gd name="connsiteY16" fmla="*/ 49 h 31035"/>
                    <a:gd name="connsiteX17" fmla="*/ 9249 w 12868"/>
                    <a:gd name="connsiteY17" fmla="*/ 2078 h 31035"/>
                    <a:gd name="connsiteX18" fmla="*/ 9249 w 12868"/>
                    <a:gd name="connsiteY18" fmla="*/ 8650 h 31035"/>
                    <a:gd name="connsiteX19" fmla="*/ 10297 w 12868"/>
                    <a:gd name="connsiteY19" fmla="*/ 8650 h 31035"/>
                    <a:gd name="connsiteX20" fmla="*/ 12869 w 12868"/>
                    <a:gd name="connsiteY20" fmla="*/ 11032 h 31035"/>
                    <a:gd name="connsiteX21" fmla="*/ 12869 w 12868"/>
                    <a:gd name="connsiteY21" fmla="*/ 11127 h 3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68" h="31035">
                      <a:moveTo>
                        <a:pt x="12869" y="11127"/>
                      </a:moveTo>
                      <a:cubicBezTo>
                        <a:pt x="12821" y="12489"/>
                        <a:pt x="11668" y="13556"/>
                        <a:pt x="10297" y="13508"/>
                      </a:cubicBezTo>
                      <a:cubicBezTo>
                        <a:pt x="10297" y="13508"/>
                        <a:pt x="10297" y="13508"/>
                        <a:pt x="10297" y="13508"/>
                      </a:cubicBezTo>
                      <a:lnTo>
                        <a:pt x="9249" y="13508"/>
                      </a:lnTo>
                      <a:lnTo>
                        <a:pt x="9249" y="26081"/>
                      </a:lnTo>
                      <a:cubicBezTo>
                        <a:pt x="10621" y="26081"/>
                        <a:pt x="11726" y="27186"/>
                        <a:pt x="11726" y="28558"/>
                      </a:cubicBezTo>
                      <a:cubicBezTo>
                        <a:pt x="11726" y="29929"/>
                        <a:pt x="10621" y="31034"/>
                        <a:pt x="9249" y="31034"/>
                      </a:cubicBezTo>
                      <a:cubicBezTo>
                        <a:pt x="6515" y="31091"/>
                        <a:pt x="4258" y="28910"/>
                        <a:pt x="4201" y="26176"/>
                      </a:cubicBezTo>
                      <a:cubicBezTo>
                        <a:pt x="4201" y="26148"/>
                        <a:pt x="4201" y="26110"/>
                        <a:pt x="4201" y="26081"/>
                      </a:cubicBezTo>
                      <a:lnTo>
                        <a:pt x="4201" y="13508"/>
                      </a:lnTo>
                      <a:lnTo>
                        <a:pt x="2962" y="13508"/>
                      </a:lnTo>
                      <a:cubicBezTo>
                        <a:pt x="1619" y="13775"/>
                        <a:pt x="315" y="12908"/>
                        <a:pt x="48" y="11565"/>
                      </a:cubicBezTo>
                      <a:cubicBezTo>
                        <a:pt x="-219" y="10222"/>
                        <a:pt x="657" y="8917"/>
                        <a:pt x="1991" y="8650"/>
                      </a:cubicBezTo>
                      <a:cubicBezTo>
                        <a:pt x="2315" y="8584"/>
                        <a:pt x="2639" y="8584"/>
                        <a:pt x="2962" y="8650"/>
                      </a:cubicBezTo>
                      <a:lnTo>
                        <a:pt x="4201" y="8650"/>
                      </a:lnTo>
                      <a:lnTo>
                        <a:pt x="4201" y="2078"/>
                      </a:lnTo>
                      <a:cubicBezTo>
                        <a:pt x="4477" y="687"/>
                        <a:pt x="5820" y="-227"/>
                        <a:pt x="7220" y="49"/>
                      </a:cubicBezTo>
                      <a:cubicBezTo>
                        <a:pt x="8249" y="249"/>
                        <a:pt x="9049" y="1049"/>
                        <a:pt x="9249" y="2078"/>
                      </a:cubicBezTo>
                      <a:lnTo>
                        <a:pt x="9249" y="8650"/>
                      </a:lnTo>
                      <a:lnTo>
                        <a:pt x="10297" y="8650"/>
                      </a:lnTo>
                      <a:cubicBezTo>
                        <a:pt x="11659" y="8593"/>
                        <a:pt x="12811" y="9660"/>
                        <a:pt x="12869" y="11032"/>
                      </a:cubicBezTo>
                      <a:cubicBezTo>
                        <a:pt x="12869" y="11060"/>
                        <a:pt x="12869" y="11098"/>
                        <a:pt x="12869" y="11127"/>
                      </a:cubicBezTo>
                      <a:close/>
                    </a:path>
                  </a:pathLst>
                </a:custGeom>
                <a:solidFill>
                  <a:srgbClr val="C7C7C7"/>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B683E397-F18E-1DA8-BC41-C33639835C8D}"/>
                    </a:ext>
                  </a:extLst>
                </p:cNvPr>
                <p:cNvSpPr/>
                <p:nvPr/>
              </p:nvSpPr>
              <p:spPr>
                <a:xfrm>
                  <a:off x="9930628" y="2940207"/>
                  <a:ext cx="21434" cy="22578"/>
                </a:xfrm>
                <a:custGeom>
                  <a:avLst/>
                  <a:gdLst>
                    <a:gd name="connsiteX0" fmla="*/ 3050 w 21434"/>
                    <a:gd name="connsiteY0" fmla="*/ 19149 h 22578"/>
                    <a:gd name="connsiteX1" fmla="*/ 1 w 21434"/>
                    <a:gd name="connsiteY1" fmla="*/ 11244 h 22578"/>
                    <a:gd name="connsiteX2" fmla="*/ 3050 w 21434"/>
                    <a:gd name="connsiteY2" fmla="*/ 3338 h 22578"/>
                    <a:gd name="connsiteX3" fmla="*/ 10765 w 21434"/>
                    <a:gd name="connsiteY3" fmla="*/ 4 h 22578"/>
                    <a:gd name="connsiteX4" fmla="*/ 18290 w 21434"/>
                    <a:gd name="connsiteY4" fmla="*/ 3338 h 22578"/>
                    <a:gd name="connsiteX5" fmla="*/ 21433 w 21434"/>
                    <a:gd name="connsiteY5" fmla="*/ 11244 h 22578"/>
                    <a:gd name="connsiteX6" fmla="*/ 18290 w 21434"/>
                    <a:gd name="connsiteY6" fmla="*/ 19149 h 22578"/>
                    <a:gd name="connsiteX7" fmla="*/ 10765 w 21434"/>
                    <a:gd name="connsiteY7" fmla="*/ 22578 h 22578"/>
                    <a:gd name="connsiteX8" fmla="*/ 3050 w 21434"/>
                    <a:gd name="connsiteY8" fmla="*/ 19149 h 22578"/>
                    <a:gd name="connsiteX9" fmla="*/ 4859 w 21434"/>
                    <a:gd name="connsiteY9" fmla="*/ 11244 h 22578"/>
                    <a:gd name="connsiteX10" fmla="*/ 6478 w 21434"/>
                    <a:gd name="connsiteY10" fmla="*/ 16006 h 22578"/>
                    <a:gd name="connsiteX11" fmla="*/ 10765 w 21434"/>
                    <a:gd name="connsiteY11" fmla="*/ 17625 h 22578"/>
                    <a:gd name="connsiteX12" fmla="*/ 14860 w 21434"/>
                    <a:gd name="connsiteY12" fmla="*/ 16006 h 22578"/>
                    <a:gd name="connsiteX13" fmla="*/ 14860 w 21434"/>
                    <a:gd name="connsiteY13" fmla="*/ 6481 h 22578"/>
                    <a:gd name="connsiteX14" fmla="*/ 10765 w 21434"/>
                    <a:gd name="connsiteY14" fmla="*/ 4767 h 22578"/>
                    <a:gd name="connsiteX15" fmla="*/ 6478 w 21434"/>
                    <a:gd name="connsiteY15" fmla="*/ 6481 h 22578"/>
                    <a:gd name="connsiteX16" fmla="*/ 4859 w 21434"/>
                    <a:gd name="connsiteY16" fmla="*/ 11244 h 2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8">
                      <a:moveTo>
                        <a:pt x="3050" y="19149"/>
                      </a:moveTo>
                      <a:cubicBezTo>
                        <a:pt x="1049" y="17006"/>
                        <a:pt x="-46" y="14177"/>
                        <a:pt x="1" y="11244"/>
                      </a:cubicBezTo>
                      <a:cubicBezTo>
                        <a:pt x="11" y="8320"/>
                        <a:pt x="1097" y="5510"/>
                        <a:pt x="3050" y="3338"/>
                      </a:cubicBezTo>
                      <a:cubicBezTo>
                        <a:pt x="5040" y="1195"/>
                        <a:pt x="7841" y="-5"/>
                        <a:pt x="10765" y="4"/>
                      </a:cubicBezTo>
                      <a:cubicBezTo>
                        <a:pt x="13651" y="-82"/>
                        <a:pt x="16413" y="1147"/>
                        <a:pt x="18290" y="3338"/>
                      </a:cubicBezTo>
                      <a:cubicBezTo>
                        <a:pt x="20309" y="5471"/>
                        <a:pt x="21433" y="8300"/>
                        <a:pt x="21433" y="11244"/>
                      </a:cubicBezTo>
                      <a:cubicBezTo>
                        <a:pt x="21490" y="14196"/>
                        <a:pt x="20356" y="17044"/>
                        <a:pt x="18290" y="19149"/>
                      </a:cubicBezTo>
                      <a:cubicBezTo>
                        <a:pt x="16394" y="21321"/>
                        <a:pt x="13651" y="22578"/>
                        <a:pt x="10765" y="22578"/>
                      </a:cubicBezTo>
                      <a:cubicBezTo>
                        <a:pt x="7831" y="22559"/>
                        <a:pt x="5031" y="21312"/>
                        <a:pt x="3050" y="19149"/>
                      </a:cubicBezTo>
                      <a:close/>
                      <a:moveTo>
                        <a:pt x="4859" y="11244"/>
                      </a:moveTo>
                      <a:cubicBezTo>
                        <a:pt x="4812" y="12977"/>
                        <a:pt x="5383" y="14663"/>
                        <a:pt x="6478" y="16006"/>
                      </a:cubicBezTo>
                      <a:cubicBezTo>
                        <a:pt x="7641" y="17083"/>
                        <a:pt x="9183" y="17663"/>
                        <a:pt x="10765" y="17625"/>
                      </a:cubicBezTo>
                      <a:cubicBezTo>
                        <a:pt x="12289" y="17654"/>
                        <a:pt x="13765" y="17073"/>
                        <a:pt x="14860" y="16006"/>
                      </a:cubicBezTo>
                      <a:cubicBezTo>
                        <a:pt x="17327" y="13311"/>
                        <a:pt x="17327" y="9177"/>
                        <a:pt x="14860" y="6481"/>
                      </a:cubicBezTo>
                      <a:cubicBezTo>
                        <a:pt x="13756" y="5424"/>
                        <a:pt x="12298" y="4814"/>
                        <a:pt x="10765" y="4767"/>
                      </a:cubicBezTo>
                      <a:cubicBezTo>
                        <a:pt x="9174" y="4814"/>
                        <a:pt x="7660" y="5414"/>
                        <a:pt x="6478" y="6481"/>
                      </a:cubicBezTo>
                      <a:cubicBezTo>
                        <a:pt x="5383" y="7824"/>
                        <a:pt x="4802" y="9510"/>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EB4A2257-E29B-0045-FFA4-D9A869226BF3}"/>
                    </a:ext>
                  </a:extLst>
                </p:cNvPr>
                <p:cNvSpPr/>
                <p:nvPr/>
              </p:nvSpPr>
              <p:spPr>
                <a:xfrm>
                  <a:off x="9958251" y="2940589"/>
                  <a:ext cx="17337" cy="21624"/>
                </a:xfrm>
                <a:custGeom>
                  <a:avLst/>
                  <a:gdLst>
                    <a:gd name="connsiteX0" fmla="*/ 382 w 17337"/>
                    <a:gd name="connsiteY0" fmla="*/ 15624 h 21624"/>
                    <a:gd name="connsiteX1" fmla="*/ 3611 w 17337"/>
                    <a:gd name="connsiteY1" fmla="*/ 15519 h 21624"/>
                    <a:gd name="connsiteX2" fmla="*/ 3716 w 17337"/>
                    <a:gd name="connsiteY2" fmla="*/ 15624 h 21624"/>
                    <a:gd name="connsiteX3" fmla="*/ 8669 w 17337"/>
                    <a:gd name="connsiteY3" fmla="*/ 17624 h 21624"/>
                    <a:gd name="connsiteX4" fmla="*/ 11717 w 17337"/>
                    <a:gd name="connsiteY4" fmla="*/ 16767 h 21624"/>
                    <a:gd name="connsiteX5" fmla="*/ 12574 w 17337"/>
                    <a:gd name="connsiteY5" fmla="*/ 15433 h 21624"/>
                    <a:gd name="connsiteX6" fmla="*/ 12574 w 17337"/>
                    <a:gd name="connsiteY6" fmla="*/ 14957 h 21624"/>
                    <a:gd name="connsiteX7" fmla="*/ 12003 w 17337"/>
                    <a:gd name="connsiteY7" fmla="*/ 14385 h 21624"/>
                    <a:gd name="connsiteX8" fmla="*/ 8383 w 17337"/>
                    <a:gd name="connsiteY8" fmla="*/ 13147 h 21624"/>
                    <a:gd name="connsiteX9" fmla="*/ 8383 w 17337"/>
                    <a:gd name="connsiteY9" fmla="*/ 13147 h 21624"/>
                    <a:gd name="connsiteX10" fmla="*/ 4478 w 17337"/>
                    <a:gd name="connsiteY10" fmla="*/ 12004 h 21624"/>
                    <a:gd name="connsiteX11" fmla="*/ 1335 w 17337"/>
                    <a:gd name="connsiteY11" fmla="*/ 9433 h 21624"/>
                    <a:gd name="connsiteX12" fmla="*/ 573 w 17337"/>
                    <a:gd name="connsiteY12" fmla="*/ 6575 h 21624"/>
                    <a:gd name="connsiteX13" fmla="*/ 3240 w 17337"/>
                    <a:gd name="connsiteY13" fmla="*/ 1622 h 21624"/>
                    <a:gd name="connsiteX14" fmla="*/ 8764 w 17337"/>
                    <a:gd name="connsiteY14" fmla="*/ 3 h 21624"/>
                    <a:gd name="connsiteX15" fmla="*/ 15527 w 17337"/>
                    <a:gd name="connsiteY15" fmla="*/ 2479 h 21624"/>
                    <a:gd name="connsiteX16" fmla="*/ 16194 w 17337"/>
                    <a:gd name="connsiteY16" fmla="*/ 5718 h 21624"/>
                    <a:gd name="connsiteX17" fmla="*/ 13041 w 17337"/>
                    <a:gd name="connsiteY17" fmla="*/ 6442 h 21624"/>
                    <a:gd name="connsiteX18" fmla="*/ 12955 w 17337"/>
                    <a:gd name="connsiteY18" fmla="*/ 6384 h 21624"/>
                    <a:gd name="connsiteX19" fmla="*/ 8764 w 17337"/>
                    <a:gd name="connsiteY19" fmla="*/ 4765 h 21624"/>
                    <a:gd name="connsiteX20" fmla="*/ 6097 w 17337"/>
                    <a:gd name="connsiteY20" fmla="*/ 5527 h 21624"/>
                    <a:gd name="connsiteX21" fmla="*/ 5335 w 17337"/>
                    <a:gd name="connsiteY21" fmla="*/ 6575 h 21624"/>
                    <a:gd name="connsiteX22" fmla="*/ 5907 w 17337"/>
                    <a:gd name="connsiteY22" fmla="*/ 6575 h 21624"/>
                    <a:gd name="connsiteX23" fmla="*/ 9145 w 17337"/>
                    <a:gd name="connsiteY23" fmla="*/ 7718 h 21624"/>
                    <a:gd name="connsiteX24" fmla="*/ 9145 w 17337"/>
                    <a:gd name="connsiteY24" fmla="*/ 7718 h 21624"/>
                    <a:gd name="connsiteX25" fmla="*/ 13336 w 17337"/>
                    <a:gd name="connsiteY25" fmla="*/ 9051 h 21624"/>
                    <a:gd name="connsiteX26" fmla="*/ 16480 w 17337"/>
                    <a:gd name="connsiteY26" fmla="*/ 11718 h 21624"/>
                    <a:gd name="connsiteX27" fmla="*/ 17337 w 17337"/>
                    <a:gd name="connsiteY27" fmla="*/ 14671 h 21624"/>
                    <a:gd name="connsiteX28" fmla="*/ 14479 w 17337"/>
                    <a:gd name="connsiteY28" fmla="*/ 19815 h 21624"/>
                    <a:gd name="connsiteX29" fmla="*/ 8669 w 17337"/>
                    <a:gd name="connsiteY29" fmla="*/ 21625 h 21624"/>
                    <a:gd name="connsiteX30" fmla="*/ 668 w 17337"/>
                    <a:gd name="connsiteY30" fmla="*/ 18576 h 21624"/>
                    <a:gd name="connsiteX31" fmla="*/ 382 w 17337"/>
                    <a:gd name="connsiteY31"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337" h="21624">
                      <a:moveTo>
                        <a:pt x="382" y="15624"/>
                      </a:moveTo>
                      <a:cubicBezTo>
                        <a:pt x="1249" y="14700"/>
                        <a:pt x="2697" y="14662"/>
                        <a:pt x="3611" y="15519"/>
                      </a:cubicBezTo>
                      <a:cubicBezTo>
                        <a:pt x="3649" y="15557"/>
                        <a:pt x="3687" y="15586"/>
                        <a:pt x="3716" y="15624"/>
                      </a:cubicBezTo>
                      <a:cubicBezTo>
                        <a:pt x="5145" y="16748"/>
                        <a:pt x="6859" y="17443"/>
                        <a:pt x="8669" y="17624"/>
                      </a:cubicBezTo>
                      <a:cubicBezTo>
                        <a:pt x="9745" y="17643"/>
                        <a:pt x="10803" y="17348"/>
                        <a:pt x="11717" y="16767"/>
                      </a:cubicBezTo>
                      <a:cubicBezTo>
                        <a:pt x="12384" y="16195"/>
                        <a:pt x="12574" y="15814"/>
                        <a:pt x="12574" y="15433"/>
                      </a:cubicBezTo>
                      <a:cubicBezTo>
                        <a:pt x="12641" y="15281"/>
                        <a:pt x="12641" y="15109"/>
                        <a:pt x="12574" y="14957"/>
                      </a:cubicBezTo>
                      <a:lnTo>
                        <a:pt x="12003" y="14385"/>
                      </a:lnTo>
                      <a:cubicBezTo>
                        <a:pt x="10879" y="13766"/>
                        <a:pt x="9650" y="13347"/>
                        <a:pt x="8383" y="13147"/>
                      </a:cubicBezTo>
                      <a:lnTo>
                        <a:pt x="8383" y="13147"/>
                      </a:lnTo>
                      <a:cubicBezTo>
                        <a:pt x="7040" y="12938"/>
                        <a:pt x="5726" y="12557"/>
                        <a:pt x="4478" y="12004"/>
                      </a:cubicBezTo>
                      <a:cubicBezTo>
                        <a:pt x="3230" y="11423"/>
                        <a:pt x="2154" y="10537"/>
                        <a:pt x="1335" y="9433"/>
                      </a:cubicBezTo>
                      <a:cubicBezTo>
                        <a:pt x="840" y="8566"/>
                        <a:pt x="573" y="7575"/>
                        <a:pt x="573" y="6575"/>
                      </a:cubicBezTo>
                      <a:cubicBezTo>
                        <a:pt x="658" y="4603"/>
                        <a:pt x="1640" y="2784"/>
                        <a:pt x="3240" y="1622"/>
                      </a:cubicBezTo>
                      <a:cubicBezTo>
                        <a:pt x="4869" y="527"/>
                        <a:pt x="6802" y="-45"/>
                        <a:pt x="8764" y="3"/>
                      </a:cubicBezTo>
                      <a:cubicBezTo>
                        <a:pt x="11231" y="60"/>
                        <a:pt x="13613" y="927"/>
                        <a:pt x="15527" y="2479"/>
                      </a:cubicBezTo>
                      <a:cubicBezTo>
                        <a:pt x="16584" y="3203"/>
                        <a:pt x="16880" y="4632"/>
                        <a:pt x="16194" y="5718"/>
                      </a:cubicBezTo>
                      <a:cubicBezTo>
                        <a:pt x="15527" y="6785"/>
                        <a:pt x="14117" y="7108"/>
                        <a:pt x="13041" y="6442"/>
                      </a:cubicBezTo>
                      <a:cubicBezTo>
                        <a:pt x="13012" y="6423"/>
                        <a:pt x="12984" y="6404"/>
                        <a:pt x="12955" y="6384"/>
                      </a:cubicBezTo>
                      <a:cubicBezTo>
                        <a:pt x="11746" y="5451"/>
                        <a:pt x="10288" y="4889"/>
                        <a:pt x="8764" y="4765"/>
                      </a:cubicBezTo>
                      <a:cubicBezTo>
                        <a:pt x="7812" y="4708"/>
                        <a:pt x="6878" y="4975"/>
                        <a:pt x="6097" y="5527"/>
                      </a:cubicBezTo>
                      <a:cubicBezTo>
                        <a:pt x="5697" y="5746"/>
                        <a:pt x="5421" y="6127"/>
                        <a:pt x="5335" y="6575"/>
                      </a:cubicBezTo>
                      <a:cubicBezTo>
                        <a:pt x="5526" y="6632"/>
                        <a:pt x="5716" y="6632"/>
                        <a:pt x="5907" y="6575"/>
                      </a:cubicBezTo>
                      <a:cubicBezTo>
                        <a:pt x="6888" y="7194"/>
                        <a:pt x="7993" y="7585"/>
                        <a:pt x="9145" y="7718"/>
                      </a:cubicBezTo>
                      <a:lnTo>
                        <a:pt x="9145" y="7718"/>
                      </a:lnTo>
                      <a:cubicBezTo>
                        <a:pt x="10593" y="7975"/>
                        <a:pt x="12003" y="8423"/>
                        <a:pt x="13336" y="9051"/>
                      </a:cubicBezTo>
                      <a:cubicBezTo>
                        <a:pt x="14651" y="9575"/>
                        <a:pt x="15746" y="10509"/>
                        <a:pt x="16480" y="11718"/>
                      </a:cubicBezTo>
                      <a:cubicBezTo>
                        <a:pt x="17051" y="12595"/>
                        <a:pt x="17346" y="13624"/>
                        <a:pt x="17337" y="14671"/>
                      </a:cubicBezTo>
                      <a:cubicBezTo>
                        <a:pt x="17280" y="16748"/>
                        <a:pt x="16213" y="18672"/>
                        <a:pt x="14479" y="19815"/>
                      </a:cubicBezTo>
                      <a:cubicBezTo>
                        <a:pt x="12774" y="21005"/>
                        <a:pt x="10746" y="21644"/>
                        <a:pt x="8669" y="21625"/>
                      </a:cubicBezTo>
                      <a:cubicBezTo>
                        <a:pt x="5735" y="21548"/>
                        <a:pt x="2906" y="20472"/>
                        <a:pt x="668" y="18576"/>
                      </a:cubicBezTo>
                      <a:cubicBezTo>
                        <a:pt x="-103" y="17776"/>
                        <a:pt x="-218" y="16557"/>
                        <a:pt x="382" y="15624"/>
                      </a:cubicBezTo>
                      <a:close/>
                    </a:path>
                  </a:pathLst>
                </a:custGeom>
                <a:solidFill>
                  <a:srgbClr val="C7C7C7"/>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88247D17-3C58-E8FC-1D93-DB0A96909059}"/>
                    </a:ext>
                  </a:extLst>
                </p:cNvPr>
                <p:cNvSpPr/>
                <p:nvPr/>
              </p:nvSpPr>
              <p:spPr>
                <a:xfrm>
                  <a:off x="10120844" y="2930304"/>
                  <a:ext cx="27733" cy="31815"/>
                </a:xfrm>
                <a:custGeom>
                  <a:avLst/>
                  <a:gdLst>
                    <a:gd name="connsiteX0" fmla="*/ 0 w 27733"/>
                    <a:gd name="connsiteY0" fmla="*/ 16193 h 31815"/>
                    <a:gd name="connsiteX1" fmla="*/ 16478 w 27733"/>
                    <a:gd name="connsiteY1" fmla="*/ 0 h 31815"/>
                    <a:gd name="connsiteX2" fmla="*/ 26765 w 27733"/>
                    <a:gd name="connsiteY2" fmla="*/ 3525 h 31815"/>
                    <a:gd name="connsiteX3" fmla="*/ 27241 w 27733"/>
                    <a:gd name="connsiteY3" fmla="*/ 7049 h 31815"/>
                    <a:gd name="connsiteX4" fmla="*/ 23622 w 27733"/>
                    <a:gd name="connsiteY4" fmla="*/ 7620 h 31815"/>
                    <a:gd name="connsiteX5" fmla="*/ 16478 w 27733"/>
                    <a:gd name="connsiteY5" fmla="*/ 5144 h 31815"/>
                    <a:gd name="connsiteX6" fmla="*/ 8382 w 27733"/>
                    <a:gd name="connsiteY6" fmla="*/ 8382 h 31815"/>
                    <a:gd name="connsiteX7" fmla="*/ 8115 w 27733"/>
                    <a:gd name="connsiteY7" fmla="*/ 23737 h 31815"/>
                    <a:gd name="connsiteX8" fmla="*/ 8382 w 27733"/>
                    <a:gd name="connsiteY8" fmla="*/ 24003 h 31815"/>
                    <a:gd name="connsiteX9" fmla="*/ 16478 w 27733"/>
                    <a:gd name="connsiteY9" fmla="*/ 27242 h 31815"/>
                    <a:gd name="connsiteX10" fmla="*/ 23622 w 27733"/>
                    <a:gd name="connsiteY10" fmla="*/ 24765 h 31815"/>
                    <a:gd name="connsiteX11" fmla="*/ 27241 w 27733"/>
                    <a:gd name="connsiteY11" fmla="*/ 24765 h 31815"/>
                    <a:gd name="connsiteX12" fmla="*/ 26765 w 27733"/>
                    <a:gd name="connsiteY12" fmla="*/ 28290 h 31815"/>
                    <a:gd name="connsiteX13" fmla="*/ 16478 w 27733"/>
                    <a:gd name="connsiteY13" fmla="*/ 31814 h 31815"/>
                    <a:gd name="connsiteX14" fmla="*/ 0 w 27733"/>
                    <a:gd name="connsiteY14" fmla="*/ 16193 h 3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33" h="31815">
                      <a:moveTo>
                        <a:pt x="0" y="16193"/>
                      </a:moveTo>
                      <a:cubicBezTo>
                        <a:pt x="105" y="7182"/>
                        <a:pt x="7468" y="-57"/>
                        <a:pt x="16478" y="0"/>
                      </a:cubicBezTo>
                      <a:cubicBezTo>
                        <a:pt x="20203" y="-19"/>
                        <a:pt x="23832" y="1229"/>
                        <a:pt x="26765" y="3525"/>
                      </a:cubicBezTo>
                      <a:cubicBezTo>
                        <a:pt x="27842" y="4382"/>
                        <a:pt x="28051" y="5934"/>
                        <a:pt x="27241" y="7049"/>
                      </a:cubicBezTo>
                      <a:cubicBezTo>
                        <a:pt x="26375" y="8173"/>
                        <a:pt x="24794" y="8420"/>
                        <a:pt x="23622" y="7620"/>
                      </a:cubicBezTo>
                      <a:cubicBezTo>
                        <a:pt x="21612" y="5963"/>
                        <a:pt x="19078" y="5087"/>
                        <a:pt x="16478" y="5144"/>
                      </a:cubicBezTo>
                      <a:cubicBezTo>
                        <a:pt x="13459" y="5144"/>
                        <a:pt x="10563" y="6306"/>
                        <a:pt x="8382" y="8382"/>
                      </a:cubicBezTo>
                      <a:cubicBezTo>
                        <a:pt x="4067" y="12545"/>
                        <a:pt x="3953" y="19422"/>
                        <a:pt x="8115" y="23737"/>
                      </a:cubicBezTo>
                      <a:cubicBezTo>
                        <a:pt x="8201" y="23822"/>
                        <a:pt x="8287" y="23918"/>
                        <a:pt x="8382" y="24003"/>
                      </a:cubicBezTo>
                      <a:cubicBezTo>
                        <a:pt x="10592" y="26042"/>
                        <a:pt x="13468" y="27194"/>
                        <a:pt x="16478" y="27242"/>
                      </a:cubicBezTo>
                      <a:cubicBezTo>
                        <a:pt x="19078" y="27280"/>
                        <a:pt x="21603" y="26404"/>
                        <a:pt x="23622" y="24765"/>
                      </a:cubicBezTo>
                      <a:cubicBezTo>
                        <a:pt x="24641" y="23822"/>
                        <a:pt x="26222" y="23822"/>
                        <a:pt x="27241" y="24765"/>
                      </a:cubicBezTo>
                      <a:cubicBezTo>
                        <a:pt x="28051" y="25880"/>
                        <a:pt x="27842" y="27432"/>
                        <a:pt x="26765" y="28290"/>
                      </a:cubicBezTo>
                      <a:cubicBezTo>
                        <a:pt x="23851" y="30633"/>
                        <a:pt x="20212" y="31871"/>
                        <a:pt x="16478" y="31814"/>
                      </a:cubicBezTo>
                      <a:cubicBezTo>
                        <a:pt x="7687" y="31871"/>
                        <a:pt x="410" y="24975"/>
                        <a:pt x="0" y="16193"/>
                      </a:cubicBezTo>
                      <a:close/>
                    </a:path>
                  </a:pathLst>
                </a:custGeom>
                <a:solidFill>
                  <a:srgbClr val="C7C7C7"/>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1F4BC9C8-9293-D927-528C-32F2D2E8EFBA}"/>
                    </a:ext>
                  </a:extLst>
                </p:cNvPr>
                <p:cNvSpPr/>
                <p:nvPr/>
              </p:nvSpPr>
              <p:spPr>
                <a:xfrm>
                  <a:off x="10154847"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955 w 21438"/>
                    <a:gd name="connsiteY9" fmla="*/ 11241 h 22576"/>
                    <a:gd name="connsiteX10" fmla="*/ 6574 w 21438"/>
                    <a:gd name="connsiteY10" fmla="*/ 16004 h 22576"/>
                    <a:gd name="connsiteX11" fmla="*/ 14956 w 21438"/>
                    <a:gd name="connsiteY11" fmla="*/ 16004 h 22576"/>
                    <a:gd name="connsiteX12" fmla="*/ 14956 w 21438"/>
                    <a:gd name="connsiteY12" fmla="*/ 6479 h 22576"/>
                    <a:gd name="connsiteX13" fmla="*/ 10860 w 21438"/>
                    <a:gd name="connsiteY13" fmla="*/ 4764 h 22576"/>
                    <a:gd name="connsiteX14" fmla="*/ 6574 w 21438"/>
                    <a:gd name="connsiteY14" fmla="*/ 6479 h 22576"/>
                    <a:gd name="connsiteX15" fmla="*/ 4955 w 21438"/>
                    <a:gd name="connsiteY15"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955" y="11241"/>
                      </a:moveTo>
                      <a:cubicBezTo>
                        <a:pt x="4907" y="12975"/>
                        <a:pt x="5479" y="14661"/>
                        <a:pt x="6574" y="16004"/>
                      </a:cubicBezTo>
                      <a:cubicBezTo>
                        <a:pt x="8946" y="18185"/>
                        <a:pt x="12584" y="18185"/>
                        <a:pt x="14956" y="16004"/>
                      </a:cubicBezTo>
                      <a:cubicBezTo>
                        <a:pt x="17423" y="13308"/>
                        <a:pt x="17423" y="9174"/>
                        <a:pt x="14956" y="6479"/>
                      </a:cubicBezTo>
                      <a:cubicBezTo>
                        <a:pt x="13832" y="5450"/>
                        <a:pt x="12384" y="4841"/>
                        <a:pt x="10860" y="4764"/>
                      </a:cubicBezTo>
                      <a:cubicBezTo>
                        <a:pt x="9270" y="4793"/>
                        <a:pt x="7746" y="5403"/>
                        <a:pt x="6574" y="6479"/>
                      </a:cubicBezTo>
                      <a:cubicBezTo>
                        <a:pt x="5479" y="7822"/>
                        <a:pt x="4898" y="9508"/>
                        <a:pt x="4955" y="11241"/>
                      </a:cubicBezTo>
                      <a:close/>
                    </a:path>
                  </a:pathLst>
                </a:custGeom>
                <a:solidFill>
                  <a:srgbClr val="C7C7C7"/>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1287EDE8-0556-C242-AE50-52F811B62690}"/>
                    </a:ext>
                  </a:extLst>
                </p:cNvPr>
                <p:cNvSpPr/>
                <p:nvPr/>
              </p:nvSpPr>
              <p:spPr>
                <a:xfrm>
                  <a:off x="10184183" y="2939730"/>
                  <a:ext cx="32958" cy="22864"/>
                </a:xfrm>
                <a:custGeom>
                  <a:avLst/>
                  <a:gdLst>
                    <a:gd name="connsiteX0" fmla="*/ 18576 w 32958"/>
                    <a:gd name="connsiteY0" fmla="*/ 9720 h 22864"/>
                    <a:gd name="connsiteX1" fmla="*/ 18576 w 32958"/>
                    <a:gd name="connsiteY1" fmla="*/ 20483 h 22864"/>
                    <a:gd name="connsiteX2" fmla="*/ 16195 w 32958"/>
                    <a:gd name="connsiteY2" fmla="*/ 22864 h 22864"/>
                    <a:gd name="connsiteX3" fmla="*/ 13718 w 32958"/>
                    <a:gd name="connsiteY3" fmla="*/ 20483 h 22864"/>
                    <a:gd name="connsiteX4" fmla="*/ 13718 w 32958"/>
                    <a:gd name="connsiteY4" fmla="*/ 9720 h 22864"/>
                    <a:gd name="connsiteX5" fmla="*/ 9146 w 32958"/>
                    <a:gd name="connsiteY5" fmla="*/ 5243 h 22864"/>
                    <a:gd name="connsiteX6" fmla="*/ 4574 w 32958"/>
                    <a:gd name="connsiteY6" fmla="*/ 9910 h 22864"/>
                    <a:gd name="connsiteX7" fmla="*/ 4574 w 32958"/>
                    <a:gd name="connsiteY7" fmla="*/ 20864 h 22864"/>
                    <a:gd name="connsiteX8" fmla="*/ 4574 w 32958"/>
                    <a:gd name="connsiteY8" fmla="*/ 20864 h 22864"/>
                    <a:gd name="connsiteX9" fmla="*/ 4574 w 32958"/>
                    <a:gd name="connsiteY9" fmla="*/ 20864 h 22864"/>
                    <a:gd name="connsiteX10" fmla="*/ 4574 w 32958"/>
                    <a:gd name="connsiteY10" fmla="*/ 20864 h 22864"/>
                    <a:gd name="connsiteX11" fmla="*/ 2384 w 32958"/>
                    <a:gd name="connsiteY11" fmla="*/ 22293 h 22864"/>
                    <a:gd name="connsiteX12" fmla="*/ 1907 w 32958"/>
                    <a:gd name="connsiteY12" fmla="*/ 22293 h 22864"/>
                    <a:gd name="connsiteX13" fmla="*/ 2 w 32958"/>
                    <a:gd name="connsiteY13" fmla="*/ 19911 h 22864"/>
                    <a:gd name="connsiteX14" fmla="*/ 2 w 32958"/>
                    <a:gd name="connsiteY14" fmla="*/ 9339 h 22864"/>
                    <a:gd name="connsiteX15" fmla="*/ 2 w 32958"/>
                    <a:gd name="connsiteY15" fmla="*/ 9339 h 22864"/>
                    <a:gd name="connsiteX16" fmla="*/ 2 w 32958"/>
                    <a:gd name="connsiteY16" fmla="*/ 2385 h 22864"/>
                    <a:gd name="connsiteX17" fmla="*/ 2193 w 32958"/>
                    <a:gd name="connsiteY17" fmla="*/ 4 h 22864"/>
                    <a:gd name="connsiteX18" fmla="*/ 2384 w 32958"/>
                    <a:gd name="connsiteY18" fmla="*/ 4 h 22864"/>
                    <a:gd name="connsiteX19" fmla="*/ 4479 w 32958"/>
                    <a:gd name="connsiteY19" fmla="*/ 1338 h 22864"/>
                    <a:gd name="connsiteX20" fmla="*/ 9337 w 32958"/>
                    <a:gd name="connsiteY20" fmla="*/ 4 h 22864"/>
                    <a:gd name="connsiteX21" fmla="*/ 16385 w 32958"/>
                    <a:gd name="connsiteY21" fmla="*/ 3052 h 22864"/>
                    <a:gd name="connsiteX22" fmla="*/ 23434 w 32958"/>
                    <a:gd name="connsiteY22" fmla="*/ 4 h 22864"/>
                    <a:gd name="connsiteX23" fmla="*/ 32959 w 32958"/>
                    <a:gd name="connsiteY23" fmla="*/ 9529 h 22864"/>
                    <a:gd name="connsiteX24" fmla="*/ 32959 w 32958"/>
                    <a:gd name="connsiteY24" fmla="*/ 20102 h 22864"/>
                    <a:gd name="connsiteX25" fmla="*/ 30578 w 32958"/>
                    <a:gd name="connsiteY25" fmla="*/ 22483 h 22864"/>
                    <a:gd name="connsiteX26" fmla="*/ 28101 w 32958"/>
                    <a:gd name="connsiteY26" fmla="*/ 20102 h 22864"/>
                    <a:gd name="connsiteX27" fmla="*/ 28101 w 32958"/>
                    <a:gd name="connsiteY27" fmla="*/ 9529 h 22864"/>
                    <a:gd name="connsiteX28" fmla="*/ 23624 w 32958"/>
                    <a:gd name="connsiteY28" fmla="*/ 4862 h 22864"/>
                    <a:gd name="connsiteX29" fmla="*/ 23624 w 32958"/>
                    <a:gd name="connsiteY29" fmla="*/ 4862 h 22864"/>
                    <a:gd name="connsiteX30" fmla="*/ 18586 w 32958"/>
                    <a:gd name="connsiteY30" fmla="*/ 9129 h 22864"/>
                    <a:gd name="connsiteX31" fmla="*/ 18576 w 32958"/>
                    <a:gd name="connsiteY31" fmla="*/ 9720 h 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958" h="22864">
                      <a:moveTo>
                        <a:pt x="18576" y="9720"/>
                      </a:moveTo>
                      <a:lnTo>
                        <a:pt x="18576" y="20483"/>
                      </a:lnTo>
                      <a:cubicBezTo>
                        <a:pt x="18576" y="21797"/>
                        <a:pt x="17509" y="22864"/>
                        <a:pt x="16195" y="22864"/>
                      </a:cubicBezTo>
                      <a:cubicBezTo>
                        <a:pt x="14861" y="22864"/>
                        <a:pt x="13766" y="21816"/>
                        <a:pt x="13718" y="20483"/>
                      </a:cubicBezTo>
                      <a:lnTo>
                        <a:pt x="13718" y="9720"/>
                      </a:lnTo>
                      <a:cubicBezTo>
                        <a:pt x="13671" y="7234"/>
                        <a:pt x="11632" y="5243"/>
                        <a:pt x="9146" y="5243"/>
                      </a:cubicBezTo>
                      <a:cubicBezTo>
                        <a:pt x="6603" y="5290"/>
                        <a:pt x="4574" y="7367"/>
                        <a:pt x="4574" y="9910"/>
                      </a:cubicBezTo>
                      <a:lnTo>
                        <a:pt x="4574" y="20864"/>
                      </a:lnTo>
                      <a:lnTo>
                        <a:pt x="4574" y="20864"/>
                      </a:lnTo>
                      <a:lnTo>
                        <a:pt x="4574" y="20864"/>
                      </a:lnTo>
                      <a:lnTo>
                        <a:pt x="4574" y="20864"/>
                      </a:lnTo>
                      <a:cubicBezTo>
                        <a:pt x="4193" y="21731"/>
                        <a:pt x="3336" y="22293"/>
                        <a:pt x="2384" y="22293"/>
                      </a:cubicBezTo>
                      <a:lnTo>
                        <a:pt x="1907" y="22293"/>
                      </a:lnTo>
                      <a:cubicBezTo>
                        <a:pt x="821" y="21997"/>
                        <a:pt x="50" y="21035"/>
                        <a:pt x="2" y="19911"/>
                      </a:cubicBezTo>
                      <a:lnTo>
                        <a:pt x="2" y="9339"/>
                      </a:lnTo>
                      <a:lnTo>
                        <a:pt x="2" y="9339"/>
                      </a:lnTo>
                      <a:lnTo>
                        <a:pt x="2" y="2385"/>
                      </a:lnTo>
                      <a:cubicBezTo>
                        <a:pt x="-55" y="1128"/>
                        <a:pt x="926" y="61"/>
                        <a:pt x="2193" y="4"/>
                      </a:cubicBezTo>
                      <a:cubicBezTo>
                        <a:pt x="2250" y="4"/>
                        <a:pt x="2317" y="4"/>
                        <a:pt x="2384" y="4"/>
                      </a:cubicBezTo>
                      <a:cubicBezTo>
                        <a:pt x="3298" y="-53"/>
                        <a:pt x="4146" y="480"/>
                        <a:pt x="4479" y="1338"/>
                      </a:cubicBezTo>
                      <a:cubicBezTo>
                        <a:pt x="5946" y="461"/>
                        <a:pt x="7632" y="4"/>
                        <a:pt x="9337" y="4"/>
                      </a:cubicBezTo>
                      <a:cubicBezTo>
                        <a:pt x="12014" y="-15"/>
                        <a:pt x="14566" y="1090"/>
                        <a:pt x="16385" y="3052"/>
                      </a:cubicBezTo>
                      <a:cubicBezTo>
                        <a:pt x="18205" y="1090"/>
                        <a:pt x="20757" y="-15"/>
                        <a:pt x="23434" y="4"/>
                      </a:cubicBezTo>
                      <a:cubicBezTo>
                        <a:pt x="28692" y="4"/>
                        <a:pt x="32959" y="4271"/>
                        <a:pt x="32959" y="9529"/>
                      </a:cubicBezTo>
                      <a:lnTo>
                        <a:pt x="32959" y="20102"/>
                      </a:lnTo>
                      <a:cubicBezTo>
                        <a:pt x="32959" y="21416"/>
                        <a:pt x="31892" y="22483"/>
                        <a:pt x="30578" y="22483"/>
                      </a:cubicBezTo>
                      <a:cubicBezTo>
                        <a:pt x="29244" y="22483"/>
                        <a:pt x="28149" y="21435"/>
                        <a:pt x="28101" y="20102"/>
                      </a:cubicBezTo>
                      <a:lnTo>
                        <a:pt x="28101" y="9529"/>
                      </a:lnTo>
                      <a:cubicBezTo>
                        <a:pt x="28158" y="7005"/>
                        <a:pt x="26148" y="4919"/>
                        <a:pt x="23624" y="4862"/>
                      </a:cubicBezTo>
                      <a:cubicBezTo>
                        <a:pt x="23624" y="4862"/>
                        <a:pt x="23624" y="4862"/>
                        <a:pt x="23624" y="4862"/>
                      </a:cubicBezTo>
                      <a:cubicBezTo>
                        <a:pt x="21053" y="4652"/>
                        <a:pt x="18805" y="6557"/>
                        <a:pt x="18586" y="9129"/>
                      </a:cubicBezTo>
                      <a:cubicBezTo>
                        <a:pt x="18567" y="9329"/>
                        <a:pt x="18567" y="9520"/>
                        <a:pt x="18576" y="9720"/>
                      </a:cubicBezTo>
                      <a:close/>
                    </a:path>
                  </a:pathLst>
                </a:custGeom>
                <a:solidFill>
                  <a:srgbClr val="C7C7C7"/>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5990E6EB-061F-573B-B25D-CA78FC78CCF9}"/>
                    </a:ext>
                  </a:extLst>
                </p:cNvPr>
                <p:cNvSpPr/>
                <p:nvPr/>
              </p:nvSpPr>
              <p:spPr>
                <a:xfrm>
                  <a:off x="10227239" y="2939732"/>
                  <a:ext cx="32956" cy="22862"/>
                </a:xfrm>
                <a:custGeom>
                  <a:avLst/>
                  <a:gdLst>
                    <a:gd name="connsiteX0" fmla="*/ 18192 w 32956"/>
                    <a:gd name="connsiteY0" fmla="*/ 9718 h 22862"/>
                    <a:gd name="connsiteX1" fmla="*/ 18192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8763 w 32956"/>
                    <a:gd name="connsiteY6" fmla="*/ 5242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16383 w 32956"/>
                    <a:gd name="connsiteY21" fmla="*/ 305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2" y="9718"/>
                      </a:moveTo>
                      <a:lnTo>
                        <a:pt x="18192" y="20482"/>
                      </a:lnTo>
                      <a:cubicBezTo>
                        <a:pt x="18192" y="21796"/>
                        <a:pt x="17126" y="22863"/>
                        <a:pt x="15811" y="22863"/>
                      </a:cubicBezTo>
                      <a:cubicBezTo>
                        <a:pt x="14497" y="22863"/>
                        <a:pt x="13430" y="21796"/>
                        <a:pt x="13430" y="20482"/>
                      </a:cubicBezTo>
                      <a:lnTo>
                        <a:pt x="13430" y="9718"/>
                      </a:lnTo>
                      <a:cubicBezTo>
                        <a:pt x="13383" y="7194"/>
                        <a:pt x="11287" y="5194"/>
                        <a:pt x="8763" y="5242"/>
                      </a:cubicBezTo>
                      <a:cubicBezTo>
                        <a:pt x="8763" y="5242"/>
                        <a:pt x="8763" y="5242"/>
                        <a:pt x="8763" y="5242"/>
                      </a:cubicBezTo>
                      <a:cubicBezTo>
                        <a:pt x="6258" y="5347"/>
                        <a:pt x="4286" y="7404"/>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011" y="-16"/>
                        <a:pt x="14564" y="1089"/>
                        <a:pt x="16383" y="3051"/>
                      </a:cubicBezTo>
                      <a:cubicBezTo>
                        <a:pt x="18202" y="1089"/>
                        <a:pt x="20755" y="-16"/>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95F1E5D-1F2D-94AB-C591-96FC246B199C}"/>
                    </a:ext>
                  </a:extLst>
                </p:cNvPr>
                <p:cNvSpPr/>
                <p:nvPr/>
              </p:nvSpPr>
              <p:spPr>
                <a:xfrm>
                  <a:off x="10269622" y="2939616"/>
                  <a:ext cx="32959" cy="22978"/>
                </a:xfrm>
                <a:custGeom>
                  <a:avLst/>
                  <a:gdLst>
                    <a:gd name="connsiteX0" fmla="*/ 18577 w 32959"/>
                    <a:gd name="connsiteY0" fmla="*/ 9834 h 22978"/>
                    <a:gd name="connsiteX1" fmla="*/ 18577 w 32959"/>
                    <a:gd name="connsiteY1" fmla="*/ 20597 h 22978"/>
                    <a:gd name="connsiteX2" fmla="*/ 16196 w 32959"/>
                    <a:gd name="connsiteY2" fmla="*/ 22978 h 22978"/>
                    <a:gd name="connsiteX3" fmla="*/ 13814 w 32959"/>
                    <a:gd name="connsiteY3" fmla="*/ 20597 h 22978"/>
                    <a:gd name="connsiteX4" fmla="*/ 13814 w 32959"/>
                    <a:gd name="connsiteY4" fmla="*/ 9834 h 22978"/>
                    <a:gd name="connsiteX5" fmla="*/ 9147 w 32959"/>
                    <a:gd name="connsiteY5" fmla="*/ 5357 h 22978"/>
                    <a:gd name="connsiteX6" fmla="*/ 4670 w 32959"/>
                    <a:gd name="connsiteY6" fmla="*/ 10024 h 22978"/>
                    <a:gd name="connsiteX7" fmla="*/ 4670 w 32959"/>
                    <a:gd name="connsiteY7" fmla="*/ 10024 h 22978"/>
                    <a:gd name="connsiteX8" fmla="*/ 4670 w 32959"/>
                    <a:gd name="connsiteY8" fmla="*/ 20978 h 22978"/>
                    <a:gd name="connsiteX9" fmla="*/ 4670 w 32959"/>
                    <a:gd name="connsiteY9" fmla="*/ 20978 h 22978"/>
                    <a:gd name="connsiteX10" fmla="*/ 4670 w 32959"/>
                    <a:gd name="connsiteY10" fmla="*/ 20978 h 22978"/>
                    <a:gd name="connsiteX11" fmla="*/ 4670 w 32959"/>
                    <a:gd name="connsiteY11" fmla="*/ 20978 h 22978"/>
                    <a:gd name="connsiteX12" fmla="*/ 2384 w 32959"/>
                    <a:gd name="connsiteY12" fmla="*/ 22407 h 22978"/>
                    <a:gd name="connsiteX13" fmla="*/ 1908 w 32959"/>
                    <a:gd name="connsiteY13" fmla="*/ 22407 h 22978"/>
                    <a:gd name="connsiteX14" fmla="*/ 3 w 32959"/>
                    <a:gd name="connsiteY14" fmla="*/ 20025 h 22978"/>
                    <a:gd name="connsiteX15" fmla="*/ 3 w 32959"/>
                    <a:gd name="connsiteY15" fmla="*/ 9453 h 22978"/>
                    <a:gd name="connsiteX16" fmla="*/ 3 w 32959"/>
                    <a:gd name="connsiteY16" fmla="*/ 9453 h 22978"/>
                    <a:gd name="connsiteX17" fmla="*/ 3 w 32959"/>
                    <a:gd name="connsiteY17" fmla="*/ 2499 h 22978"/>
                    <a:gd name="connsiteX18" fmla="*/ 2261 w 32959"/>
                    <a:gd name="connsiteY18" fmla="*/ 4 h 22978"/>
                    <a:gd name="connsiteX19" fmla="*/ 4575 w 32959"/>
                    <a:gd name="connsiteY19" fmla="*/ 1452 h 22978"/>
                    <a:gd name="connsiteX20" fmla="*/ 9338 w 32959"/>
                    <a:gd name="connsiteY20" fmla="*/ 118 h 22978"/>
                    <a:gd name="connsiteX21" fmla="*/ 22796 w 32959"/>
                    <a:gd name="connsiteY21" fmla="*/ 756 h 22978"/>
                    <a:gd name="connsiteX22" fmla="*/ 23435 w 32959"/>
                    <a:gd name="connsiteY22" fmla="*/ 118 h 22978"/>
                    <a:gd name="connsiteX23" fmla="*/ 32960 w 32959"/>
                    <a:gd name="connsiteY23" fmla="*/ 9643 h 22978"/>
                    <a:gd name="connsiteX24" fmla="*/ 32960 w 32959"/>
                    <a:gd name="connsiteY24" fmla="*/ 20216 h 22978"/>
                    <a:gd name="connsiteX25" fmla="*/ 30578 w 32959"/>
                    <a:gd name="connsiteY25" fmla="*/ 22597 h 22978"/>
                    <a:gd name="connsiteX26" fmla="*/ 28197 w 32959"/>
                    <a:gd name="connsiteY26" fmla="*/ 20216 h 22978"/>
                    <a:gd name="connsiteX27" fmla="*/ 28197 w 32959"/>
                    <a:gd name="connsiteY27" fmla="*/ 9643 h 22978"/>
                    <a:gd name="connsiteX28" fmla="*/ 23435 w 32959"/>
                    <a:gd name="connsiteY28" fmla="*/ 4881 h 22978"/>
                    <a:gd name="connsiteX29" fmla="*/ 18672 w 32959"/>
                    <a:gd name="connsiteY29" fmla="*/ 9643 h 2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9" h="22978">
                      <a:moveTo>
                        <a:pt x="18577" y="9834"/>
                      </a:moveTo>
                      <a:lnTo>
                        <a:pt x="18577" y="20597"/>
                      </a:lnTo>
                      <a:cubicBezTo>
                        <a:pt x="18577" y="21911"/>
                        <a:pt x="17510" y="22978"/>
                        <a:pt x="16196" y="22978"/>
                      </a:cubicBezTo>
                      <a:cubicBezTo>
                        <a:pt x="14881" y="22978"/>
                        <a:pt x="13814" y="21911"/>
                        <a:pt x="13814" y="20597"/>
                      </a:cubicBezTo>
                      <a:lnTo>
                        <a:pt x="13814" y="9834"/>
                      </a:lnTo>
                      <a:cubicBezTo>
                        <a:pt x="13710" y="7329"/>
                        <a:pt x="11652" y="5357"/>
                        <a:pt x="9147" y="5357"/>
                      </a:cubicBezTo>
                      <a:cubicBezTo>
                        <a:pt x="6623" y="5405"/>
                        <a:pt x="4623" y="7500"/>
                        <a:pt x="4670" y="10024"/>
                      </a:cubicBezTo>
                      <a:cubicBezTo>
                        <a:pt x="4670" y="10024"/>
                        <a:pt x="4670" y="10024"/>
                        <a:pt x="4670" y="10024"/>
                      </a:cubicBezTo>
                      <a:lnTo>
                        <a:pt x="4670" y="20978"/>
                      </a:lnTo>
                      <a:lnTo>
                        <a:pt x="4670" y="20978"/>
                      </a:lnTo>
                      <a:lnTo>
                        <a:pt x="4670" y="20978"/>
                      </a:lnTo>
                      <a:lnTo>
                        <a:pt x="4670" y="20978"/>
                      </a:lnTo>
                      <a:cubicBezTo>
                        <a:pt x="4223" y="21835"/>
                        <a:pt x="3347" y="22378"/>
                        <a:pt x="2384" y="22407"/>
                      </a:cubicBezTo>
                      <a:lnTo>
                        <a:pt x="1908" y="22407"/>
                      </a:lnTo>
                      <a:cubicBezTo>
                        <a:pt x="822" y="22111"/>
                        <a:pt x="51" y="21149"/>
                        <a:pt x="3" y="20025"/>
                      </a:cubicBezTo>
                      <a:lnTo>
                        <a:pt x="3" y="9453"/>
                      </a:lnTo>
                      <a:lnTo>
                        <a:pt x="3" y="9453"/>
                      </a:lnTo>
                      <a:lnTo>
                        <a:pt x="3" y="2499"/>
                      </a:lnTo>
                      <a:cubicBezTo>
                        <a:pt x="-63" y="1185"/>
                        <a:pt x="946" y="71"/>
                        <a:pt x="2261" y="4"/>
                      </a:cubicBezTo>
                      <a:cubicBezTo>
                        <a:pt x="3261" y="-53"/>
                        <a:pt x="4185" y="528"/>
                        <a:pt x="4575" y="1452"/>
                      </a:cubicBezTo>
                      <a:cubicBezTo>
                        <a:pt x="6014" y="595"/>
                        <a:pt x="7661" y="137"/>
                        <a:pt x="9338" y="118"/>
                      </a:cubicBezTo>
                      <a:cubicBezTo>
                        <a:pt x="12872" y="4014"/>
                        <a:pt x="18901" y="4300"/>
                        <a:pt x="22796" y="756"/>
                      </a:cubicBezTo>
                      <a:cubicBezTo>
                        <a:pt x="23016" y="556"/>
                        <a:pt x="23235" y="347"/>
                        <a:pt x="23435" y="118"/>
                      </a:cubicBezTo>
                      <a:cubicBezTo>
                        <a:pt x="28692" y="118"/>
                        <a:pt x="32960" y="4385"/>
                        <a:pt x="32960" y="9643"/>
                      </a:cubicBezTo>
                      <a:lnTo>
                        <a:pt x="32960" y="20216"/>
                      </a:lnTo>
                      <a:cubicBezTo>
                        <a:pt x="32960" y="21530"/>
                        <a:pt x="31893" y="22597"/>
                        <a:pt x="30578" y="22597"/>
                      </a:cubicBezTo>
                      <a:cubicBezTo>
                        <a:pt x="29264" y="22597"/>
                        <a:pt x="28197" y="21530"/>
                        <a:pt x="28197" y="20216"/>
                      </a:cubicBezTo>
                      <a:lnTo>
                        <a:pt x="28197" y="9643"/>
                      </a:lnTo>
                      <a:cubicBezTo>
                        <a:pt x="28197" y="7014"/>
                        <a:pt x="26063" y="4881"/>
                        <a:pt x="23435" y="4881"/>
                      </a:cubicBezTo>
                      <a:cubicBezTo>
                        <a:pt x="20806" y="4881"/>
                        <a:pt x="18672" y="7014"/>
                        <a:pt x="18672" y="9643"/>
                      </a:cubicBezTo>
                      <a:close/>
                    </a:path>
                  </a:pathLst>
                </a:custGeom>
                <a:solidFill>
                  <a:srgbClr val="C7C7C7"/>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8AEC7A4C-5126-93C9-038D-BE25AFAAC858}"/>
                    </a:ext>
                  </a:extLst>
                </p:cNvPr>
                <p:cNvSpPr/>
                <p:nvPr/>
              </p:nvSpPr>
              <p:spPr>
                <a:xfrm>
                  <a:off x="10311535" y="2940020"/>
                  <a:ext cx="18859" cy="22574"/>
                </a:xfrm>
                <a:custGeom>
                  <a:avLst/>
                  <a:gdLst>
                    <a:gd name="connsiteX0" fmla="*/ 9525 w 18859"/>
                    <a:gd name="connsiteY0" fmla="*/ 22574 h 22574"/>
                    <a:gd name="connsiteX1" fmla="*/ 0 w 18859"/>
                    <a:gd name="connsiteY1" fmla="*/ 13049 h 22574"/>
                    <a:gd name="connsiteX2" fmla="*/ 0 w 18859"/>
                    <a:gd name="connsiteY2" fmla="*/ 2381 h 22574"/>
                    <a:gd name="connsiteX3" fmla="*/ 2381 w 18859"/>
                    <a:gd name="connsiteY3" fmla="*/ 0 h 22574"/>
                    <a:gd name="connsiteX4" fmla="*/ 4763 w 18859"/>
                    <a:gd name="connsiteY4" fmla="*/ 2381 h 22574"/>
                    <a:gd name="connsiteX5" fmla="*/ 4763 w 18859"/>
                    <a:gd name="connsiteY5" fmla="*/ 13049 h 22574"/>
                    <a:gd name="connsiteX6" fmla="*/ 9144 w 18859"/>
                    <a:gd name="connsiteY6" fmla="*/ 17621 h 22574"/>
                    <a:gd name="connsiteX7" fmla="*/ 9335 w 18859"/>
                    <a:gd name="connsiteY7" fmla="*/ 17621 h 22574"/>
                    <a:gd name="connsiteX8" fmla="*/ 14097 w 18859"/>
                    <a:gd name="connsiteY8" fmla="*/ 13049 h 22574"/>
                    <a:gd name="connsiteX9" fmla="*/ 14097 w 18859"/>
                    <a:gd name="connsiteY9" fmla="*/ 2381 h 22574"/>
                    <a:gd name="connsiteX10" fmla="*/ 16288 w 18859"/>
                    <a:gd name="connsiteY10" fmla="*/ 0 h 22574"/>
                    <a:gd name="connsiteX11" fmla="*/ 16383 w 18859"/>
                    <a:gd name="connsiteY11" fmla="*/ 0 h 22574"/>
                    <a:gd name="connsiteX12" fmla="*/ 18860 w 18859"/>
                    <a:gd name="connsiteY12" fmla="*/ 2381 h 22574"/>
                    <a:gd name="connsiteX13" fmla="*/ 18860 w 18859"/>
                    <a:gd name="connsiteY13" fmla="*/ 13049 h 22574"/>
                    <a:gd name="connsiteX14" fmla="*/ 9525 w 18859"/>
                    <a:gd name="connsiteY14" fmla="*/ 22574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59" h="22574">
                      <a:moveTo>
                        <a:pt x="9525" y="22574"/>
                      </a:moveTo>
                      <a:cubicBezTo>
                        <a:pt x="4267" y="22574"/>
                        <a:pt x="0" y="18307"/>
                        <a:pt x="0" y="13049"/>
                      </a:cubicBezTo>
                      <a:lnTo>
                        <a:pt x="0" y="2381"/>
                      </a:lnTo>
                      <a:cubicBezTo>
                        <a:pt x="0" y="1067"/>
                        <a:pt x="1067" y="0"/>
                        <a:pt x="2381" y="0"/>
                      </a:cubicBezTo>
                      <a:cubicBezTo>
                        <a:pt x="3696" y="0"/>
                        <a:pt x="4763" y="1067"/>
                        <a:pt x="4763" y="2381"/>
                      </a:cubicBezTo>
                      <a:lnTo>
                        <a:pt x="4763" y="13049"/>
                      </a:lnTo>
                      <a:cubicBezTo>
                        <a:pt x="4706" y="15526"/>
                        <a:pt x="6668" y="17564"/>
                        <a:pt x="9144" y="17621"/>
                      </a:cubicBezTo>
                      <a:cubicBezTo>
                        <a:pt x="9211" y="17621"/>
                        <a:pt x="9268" y="17621"/>
                        <a:pt x="9335" y="17621"/>
                      </a:cubicBezTo>
                      <a:cubicBezTo>
                        <a:pt x="11887" y="17621"/>
                        <a:pt x="13992" y="15602"/>
                        <a:pt x="14097" y="13049"/>
                      </a:cubicBezTo>
                      <a:lnTo>
                        <a:pt x="14097" y="2381"/>
                      </a:lnTo>
                      <a:cubicBezTo>
                        <a:pt x="14040" y="1124"/>
                        <a:pt x="15021" y="57"/>
                        <a:pt x="16288" y="0"/>
                      </a:cubicBezTo>
                      <a:cubicBezTo>
                        <a:pt x="16316" y="0"/>
                        <a:pt x="16355" y="0"/>
                        <a:pt x="16383" y="0"/>
                      </a:cubicBezTo>
                      <a:cubicBezTo>
                        <a:pt x="17717" y="0"/>
                        <a:pt x="18812" y="1048"/>
                        <a:pt x="18860" y="2381"/>
                      </a:cubicBezTo>
                      <a:lnTo>
                        <a:pt x="18860" y="13049"/>
                      </a:lnTo>
                      <a:cubicBezTo>
                        <a:pt x="18860" y="18240"/>
                        <a:pt x="14707" y="22469"/>
                        <a:pt x="9525" y="22574"/>
                      </a:cubicBezTo>
                      <a:close/>
                    </a:path>
                  </a:pathLst>
                </a:custGeom>
                <a:solidFill>
                  <a:srgbClr val="C7C7C7"/>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DCAE245A-E400-F053-2C9F-52C3B3D726CC}"/>
                    </a:ext>
                  </a:extLst>
                </p:cNvPr>
                <p:cNvSpPr/>
                <p:nvPr/>
              </p:nvSpPr>
              <p:spPr>
                <a:xfrm>
                  <a:off x="10338774" y="2939734"/>
                  <a:ext cx="18622" cy="23335"/>
                </a:xfrm>
                <a:custGeom>
                  <a:avLst/>
                  <a:gdLst>
                    <a:gd name="connsiteX0" fmla="*/ 18576 w 18622"/>
                    <a:gd name="connsiteY0" fmla="*/ 9811 h 23335"/>
                    <a:gd name="connsiteX1" fmla="*/ 18576 w 18622"/>
                    <a:gd name="connsiteY1" fmla="*/ 20479 h 23335"/>
                    <a:gd name="connsiteX2" fmla="*/ 16719 w 18622"/>
                    <a:gd name="connsiteY2" fmla="*/ 23289 h 23335"/>
                    <a:gd name="connsiteX3" fmla="*/ 13909 w 18622"/>
                    <a:gd name="connsiteY3" fmla="*/ 21422 h 23335"/>
                    <a:gd name="connsiteX4" fmla="*/ 13909 w 18622"/>
                    <a:gd name="connsiteY4" fmla="*/ 20479 h 23335"/>
                    <a:gd name="connsiteX5" fmla="*/ 13909 w 18622"/>
                    <a:gd name="connsiteY5" fmla="*/ 9811 h 23335"/>
                    <a:gd name="connsiteX6" fmla="*/ 9242 w 18622"/>
                    <a:gd name="connsiteY6" fmla="*/ 5239 h 23335"/>
                    <a:gd name="connsiteX7" fmla="*/ 4765 w 18622"/>
                    <a:gd name="connsiteY7" fmla="*/ 9716 h 23335"/>
                    <a:gd name="connsiteX8" fmla="*/ 4765 w 18622"/>
                    <a:gd name="connsiteY8" fmla="*/ 9811 h 23335"/>
                    <a:gd name="connsiteX9" fmla="*/ 4765 w 18622"/>
                    <a:gd name="connsiteY9" fmla="*/ 20479 h 23335"/>
                    <a:gd name="connsiteX10" fmla="*/ 2384 w 18622"/>
                    <a:gd name="connsiteY10" fmla="*/ 22384 h 23335"/>
                    <a:gd name="connsiteX11" fmla="*/ 2 w 18622"/>
                    <a:gd name="connsiteY11" fmla="*/ 20194 h 23335"/>
                    <a:gd name="connsiteX12" fmla="*/ 2 w 18622"/>
                    <a:gd name="connsiteY12" fmla="*/ 20003 h 23335"/>
                    <a:gd name="connsiteX13" fmla="*/ 2 w 18622"/>
                    <a:gd name="connsiteY13" fmla="*/ 2382 h 23335"/>
                    <a:gd name="connsiteX14" fmla="*/ 2193 w 18622"/>
                    <a:gd name="connsiteY14" fmla="*/ 1 h 23335"/>
                    <a:gd name="connsiteX15" fmla="*/ 2384 w 18622"/>
                    <a:gd name="connsiteY15" fmla="*/ 1 h 23335"/>
                    <a:gd name="connsiteX16" fmla="*/ 4574 w 18622"/>
                    <a:gd name="connsiteY16" fmla="*/ 1334 h 23335"/>
                    <a:gd name="connsiteX17" fmla="*/ 9337 w 18622"/>
                    <a:gd name="connsiteY17" fmla="*/ 1 h 23335"/>
                    <a:gd name="connsiteX18" fmla="*/ 18576 w 18622"/>
                    <a:gd name="connsiteY18" fmla="*/ 9802 h 23335"/>
                    <a:gd name="connsiteX19" fmla="*/ 18576 w 18622"/>
                    <a:gd name="connsiteY19" fmla="*/ 9811 h 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622" h="23335">
                      <a:moveTo>
                        <a:pt x="18576" y="9811"/>
                      </a:moveTo>
                      <a:lnTo>
                        <a:pt x="18576" y="20479"/>
                      </a:lnTo>
                      <a:cubicBezTo>
                        <a:pt x="18833" y="21765"/>
                        <a:pt x="18004" y="23022"/>
                        <a:pt x="16719" y="23289"/>
                      </a:cubicBezTo>
                      <a:cubicBezTo>
                        <a:pt x="15423" y="23546"/>
                        <a:pt x="14166" y="22718"/>
                        <a:pt x="13909" y="21422"/>
                      </a:cubicBezTo>
                      <a:cubicBezTo>
                        <a:pt x="13842" y="21117"/>
                        <a:pt x="13842" y="20794"/>
                        <a:pt x="13909" y="20479"/>
                      </a:cubicBezTo>
                      <a:lnTo>
                        <a:pt x="13909" y="9811"/>
                      </a:lnTo>
                      <a:cubicBezTo>
                        <a:pt x="13861" y="7268"/>
                        <a:pt x="11785" y="5239"/>
                        <a:pt x="9242" y="5239"/>
                      </a:cubicBezTo>
                      <a:cubicBezTo>
                        <a:pt x="6765" y="5239"/>
                        <a:pt x="4765" y="7240"/>
                        <a:pt x="4765" y="9716"/>
                      </a:cubicBezTo>
                      <a:cubicBezTo>
                        <a:pt x="4765" y="9745"/>
                        <a:pt x="4765" y="9783"/>
                        <a:pt x="4765" y="9811"/>
                      </a:cubicBezTo>
                      <a:lnTo>
                        <a:pt x="4765" y="20479"/>
                      </a:lnTo>
                      <a:cubicBezTo>
                        <a:pt x="4470" y="21565"/>
                        <a:pt x="3507" y="22337"/>
                        <a:pt x="2384" y="22384"/>
                      </a:cubicBezTo>
                      <a:cubicBezTo>
                        <a:pt x="1126" y="22441"/>
                        <a:pt x="59" y="21460"/>
                        <a:pt x="2" y="20194"/>
                      </a:cubicBezTo>
                      <a:cubicBezTo>
                        <a:pt x="2" y="20136"/>
                        <a:pt x="2" y="20070"/>
                        <a:pt x="2" y="20003"/>
                      </a:cubicBezTo>
                      <a:lnTo>
                        <a:pt x="2" y="2382"/>
                      </a:lnTo>
                      <a:cubicBezTo>
                        <a:pt x="-55" y="1124"/>
                        <a:pt x="926" y="58"/>
                        <a:pt x="2193" y="1"/>
                      </a:cubicBezTo>
                      <a:cubicBezTo>
                        <a:pt x="2250" y="1"/>
                        <a:pt x="2317" y="1"/>
                        <a:pt x="2384" y="1"/>
                      </a:cubicBezTo>
                      <a:cubicBezTo>
                        <a:pt x="3307" y="-18"/>
                        <a:pt x="4165" y="505"/>
                        <a:pt x="4574" y="1334"/>
                      </a:cubicBezTo>
                      <a:cubicBezTo>
                        <a:pt x="6003" y="439"/>
                        <a:pt x="7651" y="-18"/>
                        <a:pt x="9337" y="1"/>
                      </a:cubicBezTo>
                      <a:cubicBezTo>
                        <a:pt x="14595" y="153"/>
                        <a:pt x="18729" y="4544"/>
                        <a:pt x="18576" y="9802"/>
                      </a:cubicBezTo>
                      <a:cubicBezTo>
                        <a:pt x="18576" y="9802"/>
                        <a:pt x="18576" y="9811"/>
                        <a:pt x="18576" y="9811"/>
                      </a:cubicBezTo>
                      <a:close/>
                    </a:path>
                  </a:pathLst>
                </a:custGeom>
                <a:solidFill>
                  <a:srgbClr val="C7C7C7"/>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360A3F84-F3AD-9FB5-59C8-D6897E2937B7}"/>
                    </a:ext>
                  </a:extLst>
                </p:cNvPr>
                <p:cNvSpPr/>
                <p:nvPr/>
              </p:nvSpPr>
              <p:spPr>
                <a:xfrm>
                  <a:off x="10366018" y="2931162"/>
                  <a:ext cx="4857" cy="31432"/>
                </a:xfrm>
                <a:custGeom>
                  <a:avLst/>
                  <a:gdLst>
                    <a:gd name="connsiteX0" fmla="*/ 4858 w 4857"/>
                    <a:gd name="connsiteY0" fmla="*/ 3429 h 31432"/>
                    <a:gd name="connsiteX1" fmla="*/ 2477 w 4857"/>
                    <a:gd name="connsiteY1" fmla="*/ 5906 h 31432"/>
                    <a:gd name="connsiteX2" fmla="*/ 0 w 4857"/>
                    <a:gd name="connsiteY2" fmla="*/ 3429 h 31432"/>
                    <a:gd name="connsiteX3" fmla="*/ 0 w 4857"/>
                    <a:gd name="connsiteY3" fmla="*/ 2477 h 31432"/>
                    <a:gd name="connsiteX4" fmla="*/ 2477 w 4857"/>
                    <a:gd name="connsiteY4" fmla="*/ 0 h 31432"/>
                    <a:gd name="connsiteX5" fmla="*/ 4858 w 4857"/>
                    <a:gd name="connsiteY5" fmla="*/ 2477 h 31432"/>
                    <a:gd name="connsiteX6" fmla="*/ 4858 w 4857"/>
                    <a:gd name="connsiteY6" fmla="*/ 11525 h 31432"/>
                    <a:gd name="connsiteX7" fmla="*/ 4858 w 4857"/>
                    <a:gd name="connsiteY7" fmla="*/ 29051 h 31432"/>
                    <a:gd name="connsiteX8" fmla="*/ 2477 w 4857"/>
                    <a:gd name="connsiteY8" fmla="*/ 31433 h 31432"/>
                    <a:gd name="connsiteX9" fmla="*/ 0 w 4857"/>
                    <a:gd name="connsiteY9" fmla="*/ 29051 h 31432"/>
                    <a:gd name="connsiteX10" fmla="*/ 0 w 4857"/>
                    <a:gd name="connsiteY10" fmla="*/ 11525 h 31432"/>
                    <a:gd name="connsiteX11" fmla="*/ 2477 w 4857"/>
                    <a:gd name="connsiteY11" fmla="*/ 9049 h 31432"/>
                    <a:gd name="connsiteX12" fmla="*/ 4858 w 4857"/>
                    <a:gd name="connsiteY12" fmla="*/ 11430 h 31432"/>
                    <a:gd name="connsiteX13" fmla="*/ 4858 w 4857"/>
                    <a:gd name="connsiteY13"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 h="31432">
                      <a:moveTo>
                        <a:pt x="4858" y="3429"/>
                      </a:moveTo>
                      <a:cubicBezTo>
                        <a:pt x="4858" y="4763"/>
                        <a:pt x="3810" y="5858"/>
                        <a:pt x="2477" y="5906"/>
                      </a:cubicBezTo>
                      <a:cubicBezTo>
                        <a:pt x="1105" y="5906"/>
                        <a:pt x="0" y="4801"/>
                        <a:pt x="0" y="3429"/>
                      </a:cubicBezTo>
                      <a:lnTo>
                        <a:pt x="0" y="2477"/>
                      </a:lnTo>
                      <a:cubicBezTo>
                        <a:pt x="0" y="1105"/>
                        <a:pt x="1105" y="0"/>
                        <a:pt x="2477" y="0"/>
                      </a:cubicBezTo>
                      <a:cubicBezTo>
                        <a:pt x="3810" y="48"/>
                        <a:pt x="4858" y="1143"/>
                        <a:pt x="4858" y="2477"/>
                      </a:cubicBezTo>
                      <a:close/>
                      <a:moveTo>
                        <a:pt x="4858" y="11525"/>
                      </a:moveTo>
                      <a:lnTo>
                        <a:pt x="4858" y="29051"/>
                      </a:lnTo>
                      <a:cubicBezTo>
                        <a:pt x="4858" y="30366"/>
                        <a:pt x="3791" y="31433"/>
                        <a:pt x="2477" y="31433"/>
                      </a:cubicBezTo>
                      <a:cubicBezTo>
                        <a:pt x="1143" y="31433"/>
                        <a:pt x="48" y="30385"/>
                        <a:pt x="0" y="29051"/>
                      </a:cubicBezTo>
                      <a:lnTo>
                        <a:pt x="0" y="11525"/>
                      </a:lnTo>
                      <a:cubicBezTo>
                        <a:pt x="0" y="10154"/>
                        <a:pt x="1105" y="9049"/>
                        <a:pt x="2477" y="9049"/>
                      </a:cubicBezTo>
                      <a:cubicBezTo>
                        <a:pt x="3791" y="9049"/>
                        <a:pt x="4858" y="10116"/>
                        <a:pt x="4858" y="11430"/>
                      </a:cubicBezTo>
                      <a:cubicBezTo>
                        <a:pt x="4858" y="11459"/>
                        <a:pt x="4858" y="11497"/>
                        <a:pt x="4858" y="11525"/>
                      </a:cubicBezTo>
                      <a:close/>
                    </a:path>
                  </a:pathLst>
                </a:custGeom>
                <a:solidFill>
                  <a:srgbClr val="C7C7C7"/>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5AE97B5C-DE13-2375-0003-E696D238F72B}"/>
                    </a:ext>
                  </a:extLst>
                </p:cNvPr>
                <p:cNvSpPr/>
                <p:nvPr/>
              </p:nvSpPr>
              <p:spPr>
                <a:xfrm>
                  <a:off x="10376009" y="2931162"/>
                  <a:ext cx="12868" cy="31432"/>
                </a:xfrm>
                <a:custGeom>
                  <a:avLst/>
                  <a:gdLst>
                    <a:gd name="connsiteX0" fmla="*/ 12869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439 w 12868"/>
                    <a:gd name="connsiteY5" fmla="*/ 31433 h 31432"/>
                    <a:gd name="connsiteX6" fmla="*/ 9249 w 12868"/>
                    <a:gd name="connsiteY6" fmla="*/ 31433 h 31432"/>
                    <a:gd name="connsiteX7" fmla="*/ 4296 w 12868"/>
                    <a:gd name="connsiteY7" fmla="*/ 26480 h 31432"/>
                    <a:gd name="connsiteX8" fmla="*/ 4296 w 12868"/>
                    <a:gd name="connsiteY8" fmla="*/ 13907 h 31432"/>
                    <a:gd name="connsiteX9" fmla="*/ 2962 w 12868"/>
                    <a:gd name="connsiteY9" fmla="*/ 13907 h 31432"/>
                    <a:gd name="connsiteX10" fmla="*/ 48 w 12868"/>
                    <a:gd name="connsiteY10" fmla="*/ 11964 h 31432"/>
                    <a:gd name="connsiteX11" fmla="*/ 2000 w 12868"/>
                    <a:gd name="connsiteY11" fmla="*/ 9049 h 31432"/>
                    <a:gd name="connsiteX12" fmla="*/ 2962 w 12868"/>
                    <a:gd name="connsiteY12" fmla="*/ 9049 h 31432"/>
                    <a:gd name="connsiteX13" fmla="*/ 4391 w 12868"/>
                    <a:gd name="connsiteY13" fmla="*/ 9049 h 31432"/>
                    <a:gd name="connsiteX14" fmla="*/ 4391 w 12868"/>
                    <a:gd name="connsiteY14" fmla="*/ 2477 h 31432"/>
                    <a:gd name="connsiteX15" fmla="*/ 6868 w 12868"/>
                    <a:gd name="connsiteY15" fmla="*/ 0 h 31432"/>
                    <a:gd name="connsiteX16" fmla="*/ 9344 w 12868"/>
                    <a:gd name="connsiteY16" fmla="*/ 2477 h 31432"/>
                    <a:gd name="connsiteX17" fmla="*/ 9344 w 12868"/>
                    <a:gd name="connsiteY17" fmla="*/ 9049 h 31432"/>
                    <a:gd name="connsiteX18" fmla="*/ 10487 w 12868"/>
                    <a:gd name="connsiteY18" fmla="*/ 9049 h 31432"/>
                    <a:gd name="connsiteX19" fmla="*/ 12869 w 12868"/>
                    <a:gd name="connsiteY19"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68" h="31432">
                      <a:moveTo>
                        <a:pt x="12869" y="11525"/>
                      </a:moveTo>
                      <a:cubicBezTo>
                        <a:pt x="12821" y="12859"/>
                        <a:pt x="11725" y="13907"/>
                        <a:pt x="10392" y="13907"/>
                      </a:cubicBezTo>
                      <a:lnTo>
                        <a:pt x="9249" y="13907"/>
                      </a:lnTo>
                      <a:lnTo>
                        <a:pt x="9249" y="26480"/>
                      </a:lnTo>
                      <a:cubicBezTo>
                        <a:pt x="10620" y="26480"/>
                        <a:pt x="11725" y="27585"/>
                        <a:pt x="11725" y="28956"/>
                      </a:cubicBezTo>
                      <a:cubicBezTo>
                        <a:pt x="11783" y="30271"/>
                        <a:pt x="10754" y="31375"/>
                        <a:pt x="9439" y="31433"/>
                      </a:cubicBezTo>
                      <a:cubicBezTo>
                        <a:pt x="9382" y="31433"/>
                        <a:pt x="9316" y="31433"/>
                        <a:pt x="9249" y="31433"/>
                      </a:cubicBezTo>
                      <a:cubicBezTo>
                        <a:pt x="6515" y="31433"/>
                        <a:pt x="4296" y="29213"/>
                        <a:pt x="4296" y="26480"/>
                      </a:cubicBezTo>
                      <a:lnTo>
                        <a:pt x="4296" y="13907"/>
                      </a:lnTo>
                      <a:lnTo>
                        <a:pt x="2962" y="13907"/>
                      </a:lnTo>
                      <a:cubicBezTo>
                        <a:pt x="1620" y="14173"/>
                        <a:pt x="314" y="13306"/>
                        <a:pt x="48" y="11964"/>
                      </a:cubicBezTo>
                      <a:cubicBezTo>
                        <a:pt x="-219" y="10620"/>
                        <a:pt x="657" y="9316"/>
                        <a:pt x="2000" y="9049"/>
                      </a:cubicBezTo>
                      <a:cubicBezTo>
                        <a:pt x="2315" y="8982"/>
                        <a:pt x="2639" y="8982"/>
                        <a:pt x="2962" y="9049"/>
                      </a:cubicBezTo>
                      <a:lnTo>
                        <a:pt x="4391" y="9049"/>
                      </a:lnTo>
                      <a:lnTo>
                        <a:pt x="4391" y="2477"/>
                      </a:lnTo>
                      <a:cubicBezTo>
                        <a:pt x="4391" y="1105"/>
                        <a:pt x="5496" y="0"/>
                        <a:pt x="6868" y="0"/>
                      </a:cubicBezTo>
                      <a:cubicBezTo>
                        <a:pt x="8239" y="0"/>
                        <a:pt x="9344" y="1105"/>
                        <a:pt x="9344" y="2477"/>
                      </a:cubicBezTo>
                      <a:lnTo>
                        <a:pt x="9344" y="9049"/>
                      </a:lnTo>
                      <a:lnTo>
                        <a:pt x="10487" y="9049"/>
                      </a:lnTo>
                      <a:cubicBezTo>
                        <a:pt x="11821" y="9096"/>
                        <a:pt x="12869" y="10192"/>
                        <a:pt x="12869" y="11525"/>
                      </a:cubicBezTo>
                      <a:close/>
                    </a:path>
                  </a:pathLst>
                </a:custGeom>
                <a:solidFill>
                  <a:srgbClr val="C7C7C7"/>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5F37D010-4B50-F309-4B11-AAEC8A6BCE19}"/>
                    </a:ext>
                  </a:extLst>
                </p:cNvPr>
                <p:cNvSpPr/>
                <p:nvPr/>
              </p:nvSpPr>
              <p:spPr>
                <a:xfrm>
                  <a:off x="10394783" y="2940113"/>
                  <a:ext cx="18955" cy="30101"/>
                </a:xfrm>
                <a:custGeom>
                  <a:avLst/>
                  <a:gdLst>
                    <a:gd name="connsiteX0" fmla="*/ 18955 w 18955"/>
                    <a:gd name="connsiteY0" fmla="*/ 2479 h 30101"/>
                    <a:gd name="connsiteX1" fmla="*/ 18955 w 18955"/>
                    <a:gd name="connsiteY1" fmla="*/ 19433 h 30101"/>
                    <a:gd name="connsiteX2" fmla="*/ 8477 w 18955"/>
                    <a:gd name="connsiteY2" fmla="*/ 30101 h 30101"/>
                    <a:gd name="connsiteX3" fmla="*/ 8191 w 18955"/>
                    <a:gd name="connsiteY3" fmla="*/ 30101 h 30101"/>
                    <a:gd name="connsiteX4" fmla="*/ 3620 w 18955"/>
                    <a:gd name="connsiteY4" fmla="*/ 29054 h 30101"/>
                    <a:gd name="connsiteX5" fmla="*/ 2381 w 18955"/>
                    <a:gd name="connsiteY5" fmla="*/ 25815 h 30101"/>
                    <a:gd name="connsiteX6" fmla="*/ 5620 w 18955"/>
                    <a:gd name="connsiteY6" fmla="*/ 24863 h 30101"/>
                    <a:gd name="connsiteX7" fmla="*/ 8191 w 18955"/>
                    <a:gd name="connsiteY7" fmla="*/ 25434 h 30101"/>
                    <a:gd name="connsiteX8" fmla="*/ 13811 w 18955"/>
                    <a:gd name="connsiteY8" fmla="*/ 21338 h 30101"/>
                    <a:gd name="connsiteX9" fmla="*/ 9525 w 18955"/>
                    <a:gd name="connsiteY9" fmla="*/ 22481 h 30101"/>
                    <a:gd name="connsiteX10" fmla="*/ 0 w 18955"/>
                    <a:gd name="connsiteY10" fmla="*/ 12956 h 30101"/>
                    <a:gd name="connsiteX11" fmla="*/ 0 w 18955"/>
                    <a:gd name="connsiteY11" fmla="*/ 2384 h 30101"/>
                    <a:gd name="connsiteX12" fmla="*/ 2286 w 18955"/>
                    <a:gd name="connsiteY12" fmla="*/ 2 h 30101"/>
                    <a:gd name="connsiteX13" fmla="*/ 4667 w 18955"/>
                    <a:gd name="connsiteY13" fmla="*/ 2193 h 30101"/>
                    <a:gd name="connsiteX14" fmla="*/ 4667 w 18955"/>
                    <a:gd name="connsiteY14" fmla="*/ 2384 h 30101"/>
                    <a:gd name="connsiteX15" fmla="*/ 4667 w 18955"/>
                    <a:gd name="connsiteY15" fmla="*/ 12956 h 30101"/>
                    <a:gd name="connsiteX16" fmla="*/ 9430 w 18955"/>
                    <a:gd name="connsiteY16" fmla="*/ 17719 h 30101"/>
                    <a:gd name="connsiteX17" fmla="*/ 14192 w 18955"/>
                    <a:gd name="connsiteY17" fmla="*/ 12956 h 30101"/>
                    <a:gd name="connsiteX18" fmla="*/ 14192 w 18955"/>
                    <a:gd name="connsiteY18" fmla="*/ 2384 h 30101"/>
                    <a:gd name="connsiteX19" fmla="*/ 16183 w 18955"/>
                    <a:gd name="connsiteY19" fmla="*/ 12 h 30101"/>
                    <a:gd name="connsiteX20" fmla="*/ 16478 w 18955"/>
                    <a:gd name="connsiteY20" fmla="*/ 2 h 30101"/>
                    <a:gd name="connsiteX21" fmla="*/ 18955 w 18955"/>
                    <a:gd name="connsiteY21" fmla="*/ 2288 h 30101"/>
                    <a:gd name="connsiteX22" fmla="*/ 18955 w 18955"/>
                    <a:gd name="connsiteY22" fmla="*/ 2479 h 3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955" h="30101">
                      <a:moveTo>
                        <a:pt x="18955" y="2479"/>
                      </a:moveTo>
                      <a:lnTo>
                        <a:pt x="18955" y="19433"/>
                      </a:lnTo>
                      <a:cubicBezTo>
                        <a:pt x="19012" y="25272"/>
                        <a:pt x="14316" y="30054"/>
                        <a:pt x="8477" y="30101"/>
                      </a:cubicBezTo>
                      <a:cubicBezTo>
                        <a:pt x="8382" y="30101"/>
                        <a:pt x="8287" y="30101"/>
                        <a:pt x="8191" y="30101"/>
                      </a:cubicBezTo>
                      <a:cubicBezTo>
                        <a:pt x="6610" y="30101"/>
                        <a:pt x="5048" y="29749"/>
                        <a:pt x="3620" y="29054"/>
                      </a:cubicBezTo>
                      <a:cubicBezTo>
                        <a:pt x="2391" y="28492"/>
                        <a:pt x="1848" y="27053"/>
                        <a:pt x="2381" y="25815"/>
                      </a:cubicBezTo>
                      <a:cubicBezTo>
                        <a:pt x="3077" y="24739"/>
                        <a:pt x="4458" y="24329"/>
                        <a:pt x="5620" y="24863"/>
                      </a:cubicBezTo>
                      <a:cubicBezTo>
                        <a:pt x="6429" y="25234"/>
                        <a:pt x="7306" y="25425"/>
                        <a:pt x="8191" y="25434"/>
                      </a:cubicBezTo>
                      <a:cubicBezTo>
                        <a:pt x="10754" y="25434"/>
                        <a:pt x="13021" y="23777"/>
                        <a:pt x="13811" y="21338"/>
                      </a:cubicBezTo>
                      <a:cubicBezTo>
                        <a:pt x="12516" y="22100"/>
                        <a:pt x="11030" y="22500"/>
                        <a:pt x="9525" y="22481"/>
                      </a:cubicBezTo>
                      <a:cubicBezTo>
                        <a:pt x="4267" y="22481"/>
                        <a:pt x="0" y="18214"/>
                        <a:pt x="0" y="12956"/>
                      </a:cubicBezTo>
                      <a:lnTo>
                        <a:pt x="0" y="2384"/>
                      </a:lnTo>
                      <a:cubicBezTo>
                        <a:pt x="0" y="1107"/>
                        <a:pt x="1010" y="50"/>
                        <a:pt x="2286" y="2"/>
                      </a:cubicBezTo>
                      <a:cubicBezTo>
                        <a:pt x="3543" y="-55"/>
                        <a:pt x="4610" y="926"/>
                        <a:pt x="4667" y="2193"/>
                      </a:cubicBezTo>
                      <a:cubicBezTo>
                        <a:pt x="4667" y="2250"/>
                        <a:pt x="4667" y="2317"/>
                        <a:pt x="4667" y="2384"/>
                      </a:cubicBezTo>
                      <a:lnTo>
                        <a:pt x="4667" y="12956"/>
                      </a:lnTo>
                      <a:cubicBezTo>
                        <a:pt x="4667" y="15585"/>
                        <a:pt x="6801" y="17719"/>
                        <a:pt x="9430" y="17719"/>
                      </a:cubicBezTo>
                      <a:cubicBezTo>
                        <a:pt x="12059" y="17719"/>
                        <a:pt x="14192" y="15585"/>
                        <a:pt x="14192" y="12956"/>
                      </a:cubicBezTo>
                      <a:lnTo>
                        <a:pt x="14192" y="2384"/>
                      </a:lnTo>
                      <a:cubicBezTo>
                        <a:pt x="14088" y="1174"/>
                        <a:pt x="14973" y="117"/>
                        <a:pt x="16183" y="12"/>
                      </a:cubicBezTo>
                      <a:cubicBezTo>
                        <a:pt x="16278" y="2"/>
                        <a:pt x="16383" y="2"/>
                        <a:pt x="16478" y="2"/>
                      </a:cubicBezTo>
                      <a:cubicBezTo>
                        <a:pt x="17793" y="-55"/>
                        <a:pt x="18897" y="974"/>
                        <a:pt x="18955" y="2288"/>
                      </a:cubicBezTo>
                      <a:cubicBezTo>
                        <a:pt x="18955" y="2346"/>
                        <a:pt x="18955" y="2412"/>
                        <a:pt x="18955" y="2479"/>
                      </a:cubicBezTo>
                      <a:close/>
                    </a:path>
                  </a:pathLst>
                </a:custGeom>
                <a:solidFill>
                  <a:srgbClr val="C7C7C7"/>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AC0A49B6-07FF-A1C8-587B-B58B3F34A48C}"/>
                    </a:ext>
                  </a:extLst>
                </p:cNvPr>
                <p:cNvSpPr/>
                <p:nvPr/>
              </p:nvSpPr>
              <p:spPr>
                <a:xfrm>
                  <a:off x="10395450" y="5077716"/>
                  <a:ext cx="22574" cy="13811"/>
                </a:xfrm>
                <a:custGeom>
                  <a:avLst/>
                  <a:gdLst>
                    <a:gd name="connsiteX0" fmla="*/ 0 w 22574"/>
                    <a:gd name="connsiteY0" fmla="*/ 0 h 13811"/>
                    <a:gd name="connsiteX1" fmla="*/ 22574 w 22574"/>
                    <a:gd name="connsiteY1" fmla="*/ 0 h 13811"/>
                    <a:gd name="connsiteX2" fmla="*/ 11240 w 22574"/>
                    <a:gd name="connsiteY2" fmla="*/ 13811 h 13811"/>
                    <a:gd name="connsiteX3" fmla="*/ 0 w 22574"/>
                    <a:gd name="connsiteY3" fmla="*/ 0 h 13811"/>
                  </a:gdLst>
                  <a:ahLst/>
                  <a:cxnLst>
                    <a:cxn ang="0">
                      <a:pos x="connsiteX0" y="connsiteY0"/>
                    </a:cxn>
                    <a:cxn ang="0">
                      <a:pos x="connsiteX1" y="connsiteY1"/>
                    </a:cxn>
                    <a:cxn ang="0">
                      <a:pos x="connsiteX2" y="connsiteY2"/>
                    </a:cxn>
                    <a:cxn ang="0">
                      <a:pos x="connsiteX3" y="connsiteY3"/>
                    </a:cxn>
                  </a:cxnLst>
                  <a:rect l="l" t="t" r="r" b="b"/>
                  <a:pathLst>
                    <a:path w="22574" h="13811">
                      <a:moveTo>
                        <a:pt x="0" y="0"/>
                      </a:moveTo>
                      <a:lnTo>
                        <a:pt x="22574" y="0"/>
                      </a:lnTo>
                      <a:lnTo>
                        <a:pt x="11240" y="13811"/>
                      </a:lnTo>
                      <a:lnTo>
                        <a:pt x="0" y="0"/>
                      </a:lnTo>
                      <a:close/>
                    </a:path>
                  </a:pathLst>
                </a:custGeom>
                <a:solidFill>
                  <a:srgbClr val="C7C7C7"/>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D956971C-2931-9D91-8657-AAD31197B62A}"/>
                    </a:ext>
                  </a:extLst>
                </p:cNvPr>
                <p:cNvSpPr/>
                <p:nvPr/>
              </p:nvSpPr>
              <p:spPr>
                <a:xfrm>
                  <a:off x="9231686" y="2991932"/>
                  <a:ext cx="109251" cy="4762"/>
                </a:xfrm>
                <a:custGeom>
                  <a:avLst/>
                  <a:gdLst>
                    <a:gd name="connsiteX0" fmla="*/ 0 w 109251"/>
                    <a:gd name="connsiteY0" fmla="*/ 0 h 4762"/>
                    <a:gd name="connsiteX1" fmla="*/ 109252 w 109251"/>
                    <a:gd name="connsiteY1" fmla="*/ 0 h 4762"/>
                    <a:gd name="connsiteX2" fmla="*/ 109252 w 109251"/>
                    <a:gd name="connsiteY2" fmla="*/ 4762 h 4762"/>
                    <a:gd name="connsiteX3" fmla="*/ 0 w 109251"/>
                    <a:gd name="connsiteY3" fmla="*/ 4762 h 4762"/>
                  </a:gdLst>
                  <a:ahLst/>
                  <a:cxnLst>
                    <a:cxn ang="0">
                      <a:pos x="connsiteX0" y="connsiteY0"/>
                    </a:cxn>
                    <a:cxn ang="0">
                      <a:pos x="connsiteX1" y="connsiteY1"/>
                    </a:cxn>
                    <a:cxn ang="0">
                      <a:pos x="connsiteX2" y="connsiteY2"/>
                    </a:cxn>
                    <a:cxn ang="0">
                      <a:pos x="connsiteX3" y="connsiteY3"/>
                    </a:cxn>
                  </a:cxnLst>
                  <a:rect l="l" t="t" r="r" b="b"/>
                  <a:pathLst>
                    <a:path w="109251" h="4762">
                      <a:moveTo>
                        <a:pt x="0" y="0"/>
                      </a:moveTo>
                      <a:lnTo>
                        <a:pt x="109252" y="0"/>
                      </a:lnTo>
                      <a:lnTo>
                        <a:pt x="109252" y="4762"/>
                      </a:lnTo>
                      <a:lnTo>
                        <a:pt x="0" y="4762"/>
                      </a:lnTo>
                      <a:close/>
                    </a:path>
                  </a:pathLst>
                </a:custGeom>
                <a:solidFill>
                  <a:srgbClr val="FFC727"/>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7BE925E9-BDBD-29D0-BBD0-57F3DFF863DB}"/>
                    </a:ext>
                  </a:extLst>
                </p:cNvPr>
                <p:cNvSpPr/>
                <p:nvPr/>
              </p:nvSpPr>
              <p:spPr>
                <a:xfrm>
                  <a:off x="9104336" y="2636935"/>
                  <a:ext cx="1180623" cy="115061"/>
                </a:xfrm>
                <a:custGeom>
                  <a:avLst/>
                  <a:gdLst>
                    <a:gd name="connsiteX0" fmla="*/ 0 w 1180623"/>
                    <a:gd name="connsiteY0" fmla="*/ 0 h 115061"/>
                    <a:gd name="connsiteX1" fmla="*/ 1180624 w 1180623"/>
                    <a:gd name="connsiteY1" fmla="*/ 0 h 115061"/>
                    <a:gd name="connsiteX2" fmla="*/ 1180624 w 1180623"/>
                    <a:gd name="connsiteY2" fmla="*/ 115062 h 115061"/>
                    <a:gd name="connsiteX3" fmla="*/ 0 w 1180623"/>
                    <a:gd name="connsiteY3" fmla="*/ 115062 h 115061"/>
                  </a:gdLst>
                  <a:ahLst/>
                  <a:cxnLst>
                    <a:cxn ang="0">
                      <a:pos x="connsiteX0" y="connsiteY0"/>
                    </a:cxn>
                    <a:cxn ang="0">
                      <a:pos x="connsiteX1" y="connsiteY1"/>
                    </a:cxn>
                    <a:cxn ang="0">
                      <a:pos x="connsiteX2" y="connsiteY2"/>
                    </a:cxn>
                    <a:cxn ang="0">
                      <a:pos x="connsiteX3" y="connsiteY3"/>
                    </a:cxn>
                  </a:cxnLst>
                  <a:rect l="l" t="t" r="r" b="b"/>
                  <a:pathLst>
                    <a:path w="1180623" h="115061">
                      <a:moveTo>
                        <a:pt x="0" y="0"/>
                      </a:moveTo>
                      <a:lnTo>
                        <a:pt x="1180624" y="0"/>
                      </a:lnTo>
                      <a:lnTo>
                        <a:pt x="1180624" y="115062"/>
                      </a:lnTo>
                      <a:lnTo>
                        <a:pt x="0" y="115062"/>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D60CBE2E-D02A-AFFB-1A54-77AF41DDCD61}"/>
                    </a:ext>
                  </a:extLst>
                </p:cNvPr>
                <p:cNvSpPr/>
                <p:nvPr/>
              </p:nvSpPr>
              <p:spPr>
                <a:xfrm>
                  <a:off x="9524293" y="2687798"/>
                  <a:ext cx="33051" cy="39338"/>
                </a:xfrm>
                <a:custGeom>
                  <a:avLst/>
                  <a:gdLst>
                    <a:gd name="connsiteX0" fmla="*/ 33052 w 33051"/>
                    <a:gd name="connsiteY0" fmla="*/ 32290 h 39338"/>
                    <a:gd name="connsiteX1" fmla="*/ 23527 w 33051"/>
                    <a:gd name="connsiteY1" fmla="*/ 39338 h 39338"/>
                    <a:gd name="connsiteX2" fmla="*/ 6287 w 33051"/>
                    <a:gd name="connsiteY2" fmla="*/ 16574 h 39338"/>
                    <a:gd name="connsiteX3" fmla="*/ 0 w 33051"/>
                    <a:gd name="connsiteY3" fmla="*/ 8192 h 39338"/>
                    <a:gd name="connsiteX4" fmla="*/ 3620 w 33051"/>
                    <a:gd name="connsiteY4" fmla="*/ 6191 h 39338"/>
                    <a:gd name="connsiteX5" fmla="*/ 8382 w 33051"/>
                    <a:gd name="connsiteY5" fmla="*/ 0 h 39338"/>
                    <a:gd name="connsiteX6" fmla="*/ 15050 w 33051"/>
                    <a:gd name="connsiteY6" fmla="*/ 8858 h 3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51" h="39338">
                      <a:moveTo>
                        <a:pt x="33052" y="32290"/>
                      </a:moveTo>
                      <a:lnTo>
                        <a:pt x="23527" y="39338"/>
                      </a:lnTo>
                      <a:lnTo>
                        <a:pt x="6287" y="16574"/>
                      </a:lnTo>
                      <a:lnTo>
                        <a:pt x="0" y="8192"/>
                      </a:lnTo>
                      <a:cubicBezTo>
                        <a:pt x="1295" y="7696"/>
                        <a:pt x="2515" y="7020"/>
                        <a:pt x="3620" y="6191"/>
                      </a:cubicBezTo>
                      <a:cubicBezTo>
                        <a:pt x="5734" y="4591"/>
                        <a:pt x="7372" y="2448"/>
                        <a:pt x="8382" y="0"/>
                      </a:cubicBezTo>
                      <a:lnTo>
                        <a:pt x="15050" y="8858"/>
                      </a:ln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2D1B44E-DFB5-BD2D-421D-298A19FB7C2C}"/>
                    </a:ext>
                  </a:extLst>
                </p:cNvPr>
                <p:cNvSpPr/>
                <p:nvPr/>
              </p:nvSpPr>
              <p:spPr>
                <a:xfrm>
                  <a:off x="9493456" y="2656642"/>
                  <a:ext cx="50795" cy="50867"/>
                </a:xfrm>
                <a:custGeom>
                  <a:avLst/>
                  <a:gdLst>
                    <a:gd name="connsiteX0" fmla="*/ 45506 w 50795"/>
                    <a:gd name="connsiteY0" fmla="*/ 9820 h 50867"/>
                    <a:gd name="connsiteX1" fmla="*/ 9816 w 50795"/>
                    <a:gd name="connsiteY1" fmla="*/ 5362 h 50867"/>
                    <a:gd name="connsiteX2" fmla="*/ 5358 w 50795"/>
                    <a:gd name="connsiteY2" fmla="*/ 41053 h 50867"/>
                    <a:gd name="connsiteX3" fmla="*/ 37315 w 50795"/>
                    <a:gd name="connsiteY3" fmla="*/ 47920 h 50867"/>
                    <a:gd name="connsiteX4" fmla="*/ 40839 w 50795"/>
                    <a:gd name="connsiteY4" fmla="*/ 45634 h 50867"/>
                    <a:gd name="connsiteX5" fmla="*/ 45592 w 50795"/>
                    <a:gd name="connsiteY5" fmla="*/ 10115 h 50867"/>
                    <a:gd name="connsiteX6" fmla="*/ 45506 w 50795"/>
                    <a:gd name="connsiteY6" fmla="*/ 10011 h 50867"/>
                    <a:gd name="connsiteX7" fmla="*/ 34648 w 50795"/>
                    <a:gd name="connsiteY7" fmla="*/ 37347 h 50867"/>
                    <a:gd name="connsiteX8" fmla="*/ 13312 w 50795"/>
                    <a:gd name="connsiteY8" fmla="*/ 34585 h 50867"/>
                    <a:gd name="connsiteX9" fmla="*/ 16169 w 50795"/>
                    <a:gd name="connsiteY9" fmla="*/ 13249 h 50867"/>
                    <a:gd name="connsiteX10" fmla="*/ 37439 w 50795"/>
                    <a:gd name="connsiteY10" fmla="*/ 16745 h 50867"/>
                    <a:gd name="connsiteX11" fmla="*/ 39220 w 50795"/>
                    <a:gd name="connsiteY11" fmla="*/ 31251 h 50867"/>
                    <a:gd name="connsiteX12" fmla="*/ 34648 w 50795"/>
                    <a:gd name="connsiteY12" fmla="*/ 37347 h 5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95" h="50867">
                      <a:moveTo>
                        <a:pt x="45506" y="9820"/>
                      </a:moveTo>
                      <a:cubicBezTo>
                        <a:pt x="36886" y="-1267"/>
                        <a:pt x="20903" y="-3267"/>
                        <a:pt x="9816" y="5362"/>
                      </a:cubicBezTo>
                      <a:cubicBezTo>
                        <a:pt x="-1271" y="13982"/>
                        <a:pt x="-3262" y="29965"/>
                        <a:pt x="5358" y="41053"/>
                      </a:cubicBezTo>
                      <a:cubicBezTo>
                        <a:pt x="12931" y="50787"/>
                        <a:pt x="26409" y="53683"/>
                        <a:pt x="37315" y="47920"/>
                      </a:cubicBezTo>
                      <a:cubicBezTo>
                        <a:pt x="38543" y="47244"/>
                        <a:pt x="39725" y="46482"/>
                        <a:pt x="40839" y="45634"/>
                      </a:cubicBezTo>
                      <a:cubicBezTo>
                        <a:pt x="51955" y="37138"/>
                        <a:pt x="54088" y="21241"/>
                        <a:pt x="45592" y="10115"/>
                      </a:cubicBezTo>
                      <a:cubicBezTo>
                        <a:pt x="45563" y="10087"/>
                        <a:pt x="45535" y="10049"/>
                        <a:pt x="45506" y="10011"/>
                      </a:cubicBezTo>
                      <a:close/>
                      <a:moveTo>
                        <a:pt x="34648" y="37347"/>
                      </a:moveTo>
                      <a:cubicBezTo>
                        <a:pt x="27952" y="42300"/>
                        <a:pt x="18531" y="41081"/>
                        <a:pt x="13312" y="34585"/>
                      </a:cubicBezTo>
                      <a:cubicBezTo>
                        <a:pt x="8273" y="27889"/>
                        <a:pt x="9549" y="18383"/>
                        <a:pt x="16169" y="13249"/>
                      </a:cubicBezTo>
                      <a:cubicBezTo>
                        <a:pt x="23008" y="8344"/>
                        <a:pt x="32533" y="9906"/>
                        <a:pt x="37439" y="16745"/>
                      </a:cubicBezTo>
                      <a:cubicBezTo>
                        <a:pt x="40458" y="20964"/>
                        <a:pt x="41134" y="26432"/>
                        <a:pt x="39220" y="31251"/>
                      </a:cubicBezTo>
                      <a:cubicBezTo>
                        <a:pt x="38248" y="33642"/>
                        <a:pt x="36677" y="35747"/>
                        <a:pt x="34648" y="37347"/>
                      </a:cubicBezTo>
                      <a:close/>
                    </a:path>
                  </a:pathLst>
                </a:custGeom>
                <a:solidFill>
                  <a:srgbClr val="FFFFFF"/>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2AFD7016-9666-0BA4-B74A-B1896711979C}"/>
                    </a:ext>
                  </a:extLst>
                </p:cNvPr>
                <p:cNvSpPr/>
                <p:nvPr/>
              </p:nvSpPr>
              <p:spPr>
                <a:xfrm>
                  <a:off x="9604191" y="2659318"/>
                  <a:ext cx="47642" cy="62866"/>
                </a:xfrm>
                <a:custGeom>
                  <a:avLst/>
                  <a:gdLst>
                    <a:gd name="connsiteX0" fmla="*/ 970 w 47642"/>
                    <a:gd name="connsiteY0" fmla="*/ 47625 h 62866"/>
                    <a:gd name="connsiteX1" fmla="*/ 7352 w 47642"/>
                    <a:gd name="connsiteY1" fmla="*/ 47054 h 62866"/>
                    <a:gd name="connsiteX2" fmla="*/ 24116 w 47642"/>
                    <a:gd name="connsiteY2" fmla="*/ 53721 h 62866"/>
                    <a:gd name="connsiteX3" fmla="*/ 34974 w 47642"/>
                    <a:gd name="connsiteY3" fmla="*/ 50483 h 62866"/>
                    <a:gd name="connsiteX4" fmla="*/ 38784 w 47642"/>
                    <a:gd name="connsiteY4" fmla="*/ 44196 h 62866"/>
                    <a:gd name="connsiteX5" fmla="*/ 37927 w 47642"/>
                    <a:gd name="connsiteY5" fmla="*/ 41434 h 62866"/>
                    <a:gd name="connsiteX6" fmla="*/ 35355 w 47642"/>
                    <a:gd name="connsiteY6" fmla="*/ 38767 h 62866"/>
                    <a:gd name="connsiteX7" fmla="*/ 23354 w 47642"/>
                    <a:gd name="connsiteY7" fmla="*/ 34671 h 62866"/>
                    <a:gd name="connsiteX8" fmla="*/ 23354 w 47642"/>
                    <a:gd name="connsiteY8" fmla="*/ 34671 h 62866"/>
                    <a:gd name="connsiteX9" fmla="*/ 12114 w 47642"/>
                    <a:gd name="connsiteY9" fmla="*/ 31337 h 62866"/>
                    <a:gd name="connsiteX10" fmla="*/ 4018 w 47642"/>
                    <a:gd name="connsiteY10" fmla="*/ 24479 h 62866"/>
                    <a:gd name="connsiteX11" fmla="*/ 2018 w 47642"/>
                    <a:gd name="connsiteY11" fmla="*/ 17336 h 62866"/>
                    <a:gd name="connsiteX12" fmla="*/ 8971 w 47642"/>
                    <a:gd name="connsiteY12" fmla="*/ 4572 h 62866"/>
                    <a:gd name="connsiteX13" fmla="*/ 23735 w 47642"/>
                    <a:gd name="connsiteY13" fmla="*/ 0 h 62866"/>
                    <a:gd name="connsiteX14" fmla="*/ 42785 w 47642"/>
                    <a:gd name="connsiteY14" fmla="*/ 7049 h 62866"/>
                    <a:gd name="connsiteX15" fmla="*/ 44023 w 47642"/>
                    <a:gd name="connsiteY15" fmla="*/ 13240 h 62866"/>
                    <a:gd name="connsiteX16" fmla="*/ 37822 w 47642"/>
                    <a:gd name="connsiteY16" fmla="*/ 14535 h 62866"/>
                    <a:gd name="connsiteX17" fmla="*/ 37737 w 47642"/>
                    <a:gd name="connsiteY17" fmla="*/ 14478 h 62866"/>
                    <a:gd name="connsiteX18" fmla="*/ 23735 w 47642"/>
                    <a:gd name="connsiteY18" fmla="*/ 8954 h 62866"/>
                    <a:gd name="connsiteX19" fmla="*/ 14210 w 47642"/>
                    <a:gd name="connsiteY19" fmla="*/ 11906 h 62866"/>
                    <a:gd name="connsiteX20" fmla="*/ 10876 w 47642"/>
                    <a:gd name="connsiteY20" fmla="*/ 17431 h 62866"/>
                    <a:gd name="connsiteX21" fmla="*/ 11543 w 47642"/>
                    <a:gd name="connsiteY21" fmla="*/ 19812 h 62866"/>
                    <a:gd name="connsiteX22" fmla="*/ 13829 w 47642"/>
                    <a:gd name="connsiteY22" fmla="*/ 22098 h 62866"/>
                    <a:gd name="connsiteX23" fmla="*/ 24783 w 47642"/>
                    <a:gd name="connsiteY23" fmla="*/ 26003 h 62866"/>
                    <a:gd name="connsiteX24" fmla="*/ 24783 w 47642"/>
                    <a:gd name="connsiteY24" fmla="*/ 26003 h 62866"/>
                    <a:gd name="connsiteX25" fmla="*/ 36784 w 47642"/>
                    <a:gd name="connsiteY25" fmla="*/ 29623 h 62866"/>
                    <a:gd name="connsiteX26" fmla="*/ 45547 w 47642"/>
                    <a:gd name="connsiteY26" fmla="*/ 36862 h 62866"/>
                    <a:gd name="connsiteX27" fmla="*/ 47643 w 47642"/>
                    <a:gd name="connsiteY27" fmla="*/ 44291 h 62866"/>
                    <a:gd name="connsiteX28" fmla="*/ 40118 w 47642"/>
                    <a:gd name="connsiteY28" fmla="*/ 57817 h 62866"/>
                    <a:gd name="connsiteX29" fmla="*/ 24021 w 47642"/>
                    <a:gd name="connsiteY29" fmla="*/ 62865 h 62866"/>
                    <a:gd name="connsiteX30" fmla="*/ 1637 w 47642"/>
                    <a:gd name="connsiteY30" fmla="*/ 54102 h 62866"/>
                    <a:gd name="connsiteX31" fmla="*/ 970 w 47642"/>
                    <a:gd name="connsiteY31" fmla="*/ 47625 h 6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7642" h="62866">
                      <a:moveTo>
                        <a:pt x="970" y="47625"/>
                      </a:moveTo>
                      <a:cubicBezTo>
                        <a:pt x="2589" y="45730"/>
                        <a:pt x="5428" y="45472"/>
                        <a:pt x="7352" y="47054"/>
                      </a:cubicBezTo>
                      <a:cubicBezTo>
                        <a:pt x="12076" y="51025"/>
                        <a:pt x="17953" y="53369"/>
                        <a:pt x="24116" y="53721"/>
                      </a:cubicBezTo>
                      <a:cubicBezTo>
                        <a:pt x="27993" y="53826"/>
                        <a:pt x="31793" y="52692"/>
                        <a:pt x="34974" y="50483"/>
                      </a:cubicBezTo>
                      <a:cubicBezTo>
                        <a:pt x="37213" y="49149"/>
                        <a:pt x="38642" y="46796"/>
                        <a:pt x="38784" y="44196"/>
                      </a:cubicBezTo>
                      <a:cubicBezTo>
                        <a:pt x="38804" y="43205"/>
                        <a:pt x="38508" y="42234"/>
                        <a:pt x="37927" y="41434"/>
                      </a:cubicBezTo>
                      <a:cubicBezTo>
                        <a:pt x="37279" y="40357"/>
                        <a:pt x="36403" y="39453"/>
                        <a:pt x="35355" y="38767"/>
                      </a:cubicBezTo>
                      <a:cubicBezTo>
                        <a:pt x="31622" y="36709"/>
                        <a:pt x="27564" y="35319"/>
                        <a:pt x="23354" y="34671"/>
                      </a:cubicBezTo>
                      <a:lnTo>
                        <a:pt x="23354" y="34671"/>
                      </a:lnTo>
                      <a:cubicBezTo>
                        <a:pt x="19487" y="34014"/>
                        <a:pt x="15715" y="32899"/>
                        <a:pt x="12114" y="31337"/>
                      </a:cubicBezTo>
                      <a:cubicBezTo>
                        <a:pt x="8819" y="29861"/>
                        <a:pt x="6009" y="27489"/>
                        <a:pt x="4018" y="24479"/>
                      </a:cubicBezTo>
                      <a:cubicBezTo>
                        <a:pt x="2685" y="22336"/>
                        <a:pt x="1989" y="19860"/>
                        <a:pt x="2018" y="17336"/>
                      </a:cubicBezTo>
                      <a:cubicBezTo>
                        <a:pt x="2189" y="12221"/>
                        <a:pt x="4771" y="7487"/>
                        <a:pt x="8971" y="4572"/>
                      </a:cubicBezTo>
                      <a:cubicBezTo>
                        <a:pt x="13315" y="1591"/>
                        <a:pt x="18468" y="-9"/>
                        <a:pt x="23735" y="0"/>
                      </a:cubicBezTo>
                      <a:cubicBezTo>
                        <a:pt x="30660" y="343"/>
                        <a:pt x="37308" y="2800"/>
                        <a:pt x="42785" y="7049"/>
                      </a:cubicBezTo>
                      <a:cubicBezTo>
                        <a:pt x="44785" y="8449"/>
                        <a:pt x="45328" y="11173"/>
                        <a:pt x="44023" y="13240"/>
                      </a:cubicBezTo>
                      <a:cubicBezTo>
                        <a:pt x="42671" y="15307"/>
                        <a:pt x="39899" y="15888"/>
                        <a:pt x="37822" y="14535"/>
                      </a:cubicBezTo>
                      <a:cubicBezTo>
                        <a:pt x="37794" y="14516"/>
                        <a:pt x="37765" y="14497"/>
                        <a:pt x="37737" y="14478"/>
                      </a:cubicBezTo>
                      <a:cubicBezTo>
                        <a:pt x="33746" y="11240"/>
                        <a:pt x="28859" y="9306"/>
                        <a:pt x="23735" y="8954"/>
                      </a:cubicBezTo>
                      <a:cubicBezTo>
                        <a:pt x="20335" y="8954"/>
                        <a:pt x="17010" y="9982"/>
                        <a:pt x="14210" y="11906"/>
                      </a:cubicBezTo>
                      <a:cubicBezTo>
                        <a:pt x="12238" y="13068"/>
                        <a:pt x="10981" y="15145"/>
                        <a:pt x="10876" y="17431"/>
                      </a:cubicBezTo>
                      <a:cubicBezTo>
                        <a:pt x="10819" y="18279"/>
                        <a:pt x="11057" y="19117"/>
                        <a:pt x="11543" y="19812"/>
                      </a:cubicBezTo>
                      <a:cubicBezTo>
                        <a:pt x="12095" y="20755"/>
                        <a:pt x="12886" y="21546"/>
                        <a:pt x="13829" y="22098"/>
                      </a:cubicBezTo>
                      <a:cubicBezTo>
                        <a:pt x="17201" y="24089"/>
                        <a:pt x="20916" y="25413"/>
                        <a:pt x="24783" y="26003"/>
                      </a:cubicBezTo>
                      <a:lnTo>
                        <a:pt x="24783" y="26003"/>
                      </a:lnTo>
                      <a:cubicBezTo>
                        <a:pt x="28917" y="26708"/>
                        <a:pt x="32946" y="27927"/>
                        <a:pt x="36784" y="29623"/>
                      </a:cubicBezTo>
                      <a:cubicBezTo>
                        <a:pt x="40328" y="31166"/>
                        <a:pt x="43366" y="33671"/>
                        <a:pt x="45547" y="36862"/>
                      </a:cubicBezTo>
                      <a:cubicBezTo>
                        <a:pt x="46919" y="39091"/>
                        <a:pt x="47652" y="41672"/>
                        <a:pt x="47643" y="44291"/>
                      </a:cubicBezTo>
                      <a:cubicBezTo>
                        <a:pt x="47490" y="49759"/>
                        <a:pt x="44680" y="54807"/>
                        <a:pt x="40118" y="57817"/>
                      </a:cubicBezTo>
                      <a:cubicBezTo>
                        <a:pt x="35422" y="61160"/>
                        <a:pt x="29783" y="62932"/>
                        <a:pt x="24021" y="62865"/>
                      </a:cubicBezTo>
                      <a:cubicBezTo>
                        <a:pt x="15810" y="62436"/>
                        <a:pt x="7962" y="59360"/>
                        <a:pt x="1637" y="54102"/>
                      </a:cubicBezTo>
                      <a:cubicBezTo>
                        <a:pt x="-258" y="52454"/>
                        <a:pt x="-544" y="49625"/>
                        <a:pt x="970" y="47625"/>
                      </a:cubicBezTo>
                      <a:close/>
                    </a:path>
                  </a:pathLst>
                </a:custGeom>
                <a:solidFill>
                  <a:srgbClr val="FFFFFF"/>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1CF9537B-4E8F-BE03-F15B-58FF66254A36}"/>
                    </a:ext>
                  </a:extLst>
                </p:cNvPr>
                <p:cNvSpPr/>
                <p:nvPr/>
              </p:nvSpPr>
              <p:spPr>
                <a:xfrm>
                  <a:off x="9661357" y="2678177"/>
                  <a:ext cx="42422" cy="43538"/>
                </a:xfrm>
                <a:custGeom>
                  <a:avLst/>
                  <a:gdLst>
                    <a:gd name="connsiteX0" fmla="*/ 1 w 42422"/>
                    <a:gd name="connsiteY0" fmla="*/ 21813 h 43538"/>
                    <a:gd name="connsiteX1" fmla="*/ 21337 w 42422"/>
                    <a:gd name="connsiteY1" fmla="*/ 1 h 43538"/>
                    <a:gd name="connsiteX2" fmla="*/ 42387 w 42422"/>
                    <a:gd name="connsiteY2" fmla="*/ 20289 h 43538"/>
                    <a:gd name="connsiteX3" fmla="*/ 42387 w 42422"/>
                    <a:gd name="connsiteY3" fmla="*/ 20289 h 43538"/>
                    <a:gd name="connsiteX4" fmla="*/ 42387 w 42422"/>
                    <a:gd name="connsiteY4" fmla="*/ 21146 h 43538"/>
                    <a:gd name="connsiteX5" fmla="*/ 37815 w 42422"/>
                    <a:gd name="connsiteY5" fmla="*/ 24575 h 43538"/>
                    <a:gd name="connsiteX6" fmla="*/ 10097 w 42422"/>
                    <a:gd name="connsiteY6" fmla="*/ 24575 h 43538"/>
                    <a:gd name="connsiteX7" fmla="*/ 13050 w 42422"/>
                    <a:gd name="connsiteY7" fmla="*/ 30386 h 43538"/>
                    <a:gd name="connsiteX8" fmla="*/ 21432 w 42422"/>
                    <a:gd name="connsiteY8" fmla="*/ 34291 h 43538"/>
                    <a:gd name="connsiteX9" fmla="*/ 30481 w 42422"/>
                    <a:gd name="connsiteY9" fmla="*/ 32100 h 43538"/>
                    <a:gd name="connsiteX10" fmla="*/ 37053 w 42422"/>
                    <a:gd name="connsiteY10" fmla="*/ 32100 h 43538"/>
                    <a:gd name="connsiteX11" fmla="*/ 37148 w 42422"/>
                    <a:gd name="connsiteY11" fmla="*/ 37625 h 43538"/>
                    <a:gd name="connsiteX12" fmla="*/ 37053 w 42422"/>
                    <a:gd name="connsiteY12" fmla="*/ 37720 h 43538"/>
                    <a:gd name="connsiteX13" fmla="*/ 21432 w 42422"/>
                    <a:gd name="connsiteY13" fmla="*/ 43530 h 43538"/>
                    <a:gd name="connsiteX14" fmla="*/ 1 w 42422"/>
                    <a:gd name="connsiteY14" fmla="*/ 21813 h 43538"/>
                    <a:gd name="connsiteX15" fmla="*/ 9526 w 42422"/>
                    <a:gd name="connsiteY15" fmla="*/ 17527 h 43538"/>
                    <a:gd name="connsiteX16" fmla="*/ 34291 w 42422"/>
                    <a:gd name="connsiteY16" fmla="*/ 17527 h 43538"/>
                    <a:gd name="connsiteX17" fmla="*/ 21337 w 42422"/>
                    <a:gd name="connsiteY17" fmla="*/ 8002 h 43538"/>
                    <a:gd name="connsiteX18" fmla="*/ 9526 w 42422"/>
                    <a:gd name="connsiteY18" fmla="*/ 17527 h 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422" h="43538">
                      <a:moveTo>
                        <a:pt x="1" y="21813"/>
                      </a:moveTo>
                      <a:cubicBezTo>
                        <a:pt x="-104" y="9907"/>
                        <a:pt x="9431" y="153"/>
                        <a:pt x="21337" y="1"/>
                      </a:cubicBezTo>
                      <a:cubicBezTo>
                        <a:pt x="32710" y="-104"/>
                        <a:pt x="42073" y="8916"/>
                        <a:pt x="42387" y="20289"/>
                      </a:cubicBezTo>
                      <a:lnTo>
                        <a:pt x="42387" y="20289"/>
                      </a:lnTo>
                      <a:cubicBezTo>
                        <a:pt x="42435" y="20575"/>
                        <a:pt x="42435" y="20861"/>
                        <a:pt x="42387" y="21146"/>
                      </a:cubicBezTo>
                      <a:cubicBezTo>
                        <a:pt x="41997" y="23309"/>
                        <a:pt x="40006" y="24813"/>
                        <a:pt x="37815" y="24575"/>
                      </a:cubicBezTo>
                      <a:lnTo>
                        <a:pt x="10097" y="24575"/>
                      </a:lnTo>
                      <a:cubicBezTo>
                        <a:pt x="10469" y="26766"/>
                        <a:pt x="11498" y="28795"/>
                        <a:pt x="13050" y="30386"/>
                      </a:cubicBezTo>
                      <a:cubicBezTo>
                        <a:pt x="15298" y="32634"/>
                        <a:pt x="18270" y="34015"/>
                        <a:pt x="21432" y="34291"/>
                      </a:cubicBezTo>
                      <a:cubicBezTo>
                        <a:pt x="24613" y="34634"/>
                        <a:pt x="27814" y="33862"/>
                        <a:pt x="30481" y="32100"/>
                      </a:cubicBezTo>
                      <a:cubicBezTo>
                        <a:pt x="32357" y="30433"/>
                        <a:pt x="35177" y="30433"/>
                        <a:pt x="37053" y="32100"/>
                      </a:cubicBezTo>
                      <a:cubicBezTo>
                        <a:pt x="38606" y="33596"/>
                        <a:pt x="38653" y="36072"/>
                        <a:pt x="37148" y="37625"/>
                      </a:cubicBezTo>
                      <a:cubicBezTo>
                        <a:pt x="37120" y="37653"/>
                        <a:pt x="37091" y="37691"/>
                        <a:pt x="37053" y="37720"/>
                      </a:cubicBezTo>
                      <a:cubicBezTo>
                        <a:pt x="32796" y="41616"/>
                        <a:pt x="27195" y="43692"/>
                        <a:pt x="21432" y="43530"/>
                      </a:cubicBezTo>
                      <a:cubicBezTo>
                        <a:pt x="9554" y="43378"/>
                        <a:pt x="1" y="33700"/>
                        <a:pt x="1" y="21813"/>
                      </a:cubicBezTo>
                      <a:close/>
                      <a:moveTo>
                        <a:pt x="9526" y="17527"/>
                      </a:moveTo>
                      <a:lnTo>
                        <a:pt x="34291" y="17527"/>
                      </a:lnTo>
                      <a:cubicBezTo>
                        <a:pt x="32291" y="12021"/>
                        <a:pt x="27185" y="8269"/>
                        <a:pt x="21337" y="8002"/>
                      </a:cubicBezTo>
                      <a:cubicBezTo>
                        <a:pt x="15679" y="8078"/>
                        <a:pt x="10802" y="12012"/>
                        <a:pt x="9526" y="17527"/>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464FACA2-C469-E456-D347-9813DD9E319C}"/>
                    </a:ext>
                  </a:extLst>
                </p:cNvPr>
                <p:cNvSpPr/>
                <p:nvPr/>
              </p:nvSpPr>
              <p:spPr>
                <a:xfrm>
                  <a:off x="9712982" y="2678178"/>
                  <a:ext cx="41626" cy="43720"/>
                </a:xfrm>
                <a:custGeom>
                  <a:avLst/>
                  <a:gdLst>
                    <a:gd name="connsiteX0" fmla="*/ 41626 w 41626"/>
                    <a:gd name="connsiteY0" fmla="*/ 21907 h 43720"/>
                    <a:gd name="connsiteX1" fmla="*/ 41626 w 41626"/>
                    <a:gd name="connsiteY1" fmla="*/ 39052 h 43720"/>
                    <a:gd name="connsiteX2" fmla="*/ 36959 w 41626"/>
                    <a:gd name="connsiteY2" fmla="*/ 43720 h 43720"/>
                    <a:gd name="connsiteX3" fmla="*/ 32387 w 41626"/>
                    <a:gd name="connsiteY3" fmla="*/ 39910 h 43720"/>
                    <a:gd name="connsiteX4" fmla="*/ 20767 w 41626"/>
                    <a:gd name="connsiteY4" fmla="*/ 43720 h 43720"/>
                    <a:gd name="connsiteX5" fmla="*/ 5908 w 41626"/>
                    <a:gd name="connsiteY5" fmla="*/ 37338 h 43720"/>
                    <a:gd name="connsiteX6" fmla="*/ 2 w 41626"/>
                    <a:gd name="connsiteY6" fmla="*/ 21907 h 43720"/>
                    <a:gd name="connsiteX7" fmla="*/ 5908 w 41626"/>
                    <a:gd name="connsiteY7" fmla="*/ 6572 h 43720"/>
                    <a:gd name="connsiteX8" fmla="*/ 32387 w 41626"/>
                    <a:gd name="connsiteY8" fmla="*/ 3810 h 43720"/>
                    <a:gd name="connsiteX9" fmla="*/ 36959 w 41626"/>
                    <a:gd name="connsiteY9" fmla="*/ 0 h 43720"/>
                    <a:gd name="connsiteX10" fmla="*/ 41626 w 41626"/>
                    <a:gd name="connsiteY10" fmla="*/ 4667 h 43720"/>
                    <a:gd name="connsiteX11" fmla="*/ 41626 w 41626"/>
                    <a:gd name="connsiteY11" fmla="*/ 4763 h 43720"/>
                    <a:gd name="connsiteX12" fmla="*/ 32101 w 41626"/>
                    <a:gd name="connsiteY12" fmla="*/ 21907 h 43720"/>
                    <a:gd name="connsiteX13" fmla="*/ 28768 w 41626"/>
                    <a:gd name="connsiteY13" fmla="*/ 12954 h 43720"/>
                    <a:gd name="connsiteX14" fmla="*/ 20576 w 41626"/>
                    <a:gd name="connsiteY14" fmla="*/ 9334 h 43720"/>
                    <a:gd name="connsiteX15" fmla="*/ 12480 w 41626"/>
                    <a:gd name="connsiteY15" fmla="*/ 12954 h 43720"/>
                    <a:gd name="connsiteX16" fmla="*/ 9146 w 41626"/>
                    <a:gd name="connsiteY16" fmla="*/ 21907 h 43720"/>
                    <a:gd name="connsiteX17" fmla="*/ 12480 w 41626"/>
                    <a:gd name="connsiteY17" fmla="*/ 31432 h 43720"/>
                    <a:gd name="connsiteX18" fmla="*/ 20576 w 41626"/>
                    <a:gd name="connsiteY18" fmla="*/ 34861 h 43720"/>
                    <a:gd name="connsiteX19" fmla="*/ 28768 w 41626"/>
                    <a:gd name="connsiteY19" fmla="*/ 31432 h 43720"/>
                    <a:gd name="connsiteX20" fmla="*/ 32292 w 41626"/>
                    <a:gd name="connsiteY20" fmla="*/ 21907 h 4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626" h="43720">
                      <a:moveTo>
                        <a:pt x="41626" y="21907"/>
                      </a:moveTo>
                      <a:lnTo>
                        <a:pt x="41626" y="39052"/>
                      </a:lnTo>
                      <a:cubicBezTo>
                        <a:pt x="41626" y="41634"/>
                        <a:pt x="39540" y="43720"/>
                        <a:pt x="36959" y="43720"/>
                      </a:cubicBezTo>
                      <a:cubicBezTo>
                        <a:pt x="34740" y="43643"/>
                        <a:pt x="32863" y="42072"/>
                        <a:pt x="32387" y="39910"/>
                      </a:cubicBezTo>
                      <a:cubicBezTo>
                        <a:pt x="29034" y="42424"/>
                        <a:pt x="24958" y="43758"/>
                        <a:pt x="20767" y="43720"/>
                      </a:cubicBezTo>
                      <a:cubicBezTo>
                        <a:pt x="15147" y="43710"/>
                        <a:pt x="9784" y="41405"/>
                        <a:pt x="5908" y="37338"/>
                      </a:cubicBezTo>
                      <a:cubicBezTo>
                        <a:pt x="2050" y="33128"/>
                        <a:pt x="-55" y="27613"/>
                        <a:pt x="2" y="21907"/>
                      </a:cubicBezTo>
                      <a:cubicBezTo>
                        <a:pt x="-74" y="16231"/>
                        <a:pt x="2040" y="10735"/>
                        <a:pt x="5908" y="6572"/>
                      </a:cubicBezTo>
                      <a:cubicBezTo>
                        <a:pt x="12728" y="-981"/>
                        <a:pt x="24148" y="-2172"/>
                        <a:pt x="32387" y="3810"/>
                      </a:cubicBezTo>
                      <a:cubicBezTo>
                        <a:pt x="32835" y="1629"/>
                        <a:pt x="34730" y="48"/>
                        <a:pt x="36959" y="0"/>
                      </a:cubicBezTo>
                      <a:cubicBezTo>
                        <a:pt x="39540" y="0"/>
                        <a:pt x="41626" y="2086"/>
                        <a:pt x="41626" y="4667"/>
                      </a:cubicBezTo>
                      <a:cubicBezTo>
                        <a:pt x="41626" y="4696"/>
                        <a:pt x="41626" y="4734"/>
                        <a:pt x="41626" y="4763"/>
                      </a:cubicBezTo>
                      <a:close/>
                      <a:moveTo>
                        <a:pt x="32101" y="21907"/>
                      </a:moveTo>
                      <a:cubicBezTo>
                        <a:pt x="32187" y="18602"/>
                        <a:pt x="30996" y="15392"/>
                        <a:pt x="28768" y="12954"/>
                      </a:cubicBezTo>
                      <a:cubicBezTo>
                        <a:pt x="26682" y="10639"/>
                        <a:pt x="23700" y="9315"/>
                        <a:pt x="20576" y="9334"/>
                      </a:cubicBezTo>
                      <a:cubicBezTo>
                        <a:pt x="17471" y="9268"/>
                        <a:pt x="14499" y="10601"/>
                        <a:pt x="12480" y="12954"/>
                      </a:cubicBezTo>
                      <a:cubicBezTo>
                        <a:pt x="10251" y="15392"/>
                        <a:pt x="9060" y="18602"/>
                        <a:pt x="9146" y="21907"/>
                      </a:cubicBezTo>
                      <a:cubicBezTo>
                        <a:pt x="8956" y="25394"/>
                        <a:pt x="10156" y="28823"/>
                        <a:pt x="12480" y="31432"/>
                      </a:cubicBezTo>
                      <a:cubicBezTo>
                        <a:pt x="14585" y="33652"/>
                        <a:pt x="17519" y="34900"/>
                        <a:pt x="20576" y="34861"/>
                      </a:cubicBezTo>
                      <a:cubicBezTo>
                        <a:pt x="23653" y="34871"/>
                        <a:pt x="26615" y="33633"/>
                        <a:pt x="28768" y="31432"/>
                      </a:cubicBezTo>
                      <a:cubicBezTo>
                        <a:pt x="31158" y="28851"/>
                        <a:pt x="32435" y="25422"/>
                        <a:pt x="32292" y="21907"/>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6590C396-1629-B168-1646-5FDD4CCA7633}"/>
                    </a:ext>
                  </a:extLst>
                </p:cNvPr>
                <p:cNvSpPr/>
                <p:nvPr/>
              </p:nvSpPr>
              <p:spPr>
                <a:xfrm>
                  <a:off x="9771562" y="2678083"/>
                  <a:ext cx="27051" cy="43910"/>
                </a:xfrm>
                <a:custGeom>
                  <a:avLst/>
                  <a:gdLst>
                    <a:gd name="connsiteX0" fmla="*/ 27051 w 27051"/>
                    <a:gd name="connsiteY0" fmla="*/ 4763 h 43910"/>
                    <a:gd name="connsiteX1" fmla="*/ 22384 w 27051"/>
                    <a:gd name="connsiteY1" fmla="*/ 9334 h 43910"/>
                    <a:gd name="connsiteX2" fmla="*/ 17145 w 27051"/>
                    <a:gd name="connsiteY2" fmla="*/ 11049 h 43910"/>
                    <a:gd name="connsiteX3" fmla="*/ 13145 w 27051"/>
                    <a:gd name="connsiteY3" fmla="*/ 15240 h 43910"/>
                    <a:gd name="connsiteX4" fmla="*/ 9525 w 27051"/>
                    <a:gd name="connsiteY4" fmla="*/ 22574 h 43910"/>
                    <a:gd name="connsiteX5" fmla="*/ 9525 w 27051"/>
                    <a:gd name="connsiteY5" fmla="*/ 39148 h 43910"/>
                    <a:gd name="connsiteX6" fmla="*/ 4763 w 27051"/>
                    <a:gd name="connsiteY6" fmla="*/ 43910 h 43910"/>
                    <a:gd name="connsiteX7" fmla="*/ 0 w 27051"/>
                    <a:gd name="connsiteY7" fmla="*/ 39148 h 43910"/>
                    <a:gd name="connsiteX8" fmla="*/ 0 w 27051"/>
                    <a:gd name="connsiteY8" fmla="*/ 4763 h 43910"/>
                    <a:gd name="connsiteX9" fmla="*/ 4763 w 27051"/>
                    <a:gd name="connsiteY9" fmla="*/ 0 h 43910"/>
                    <a:gd name="connsiteX10" fmla="*/ 9525 w 27051"/>
                    <a:gd name="connsiteY10" fmla="*/ 4763 h 43910"/>
                    <a:gd name="connsiteX11" fmla="*/ 9525 w 27051"/>
                    <a:gd name="connsiteY11" fmla="*/ 5334 h 43910"/>
                    <a:gd name="connsiteX12" fmla="*/ 11430 w 27051"/>
                    <a:gd name="connsiteY12" fmla="*/ 3619 h 43910"/>
                    <a:gd name="connsiteX13" fmla="*/ 22384 w 27051"/>
                    <a:gd name="connsiteY13" fmla="*/ 190 h 43910"/>
                    <a:gd name="connsiteX14" fmla="*/ 27051 w 27051"/>
                    <a:gd name="connsiteY14" fmla="*/ 4667 h 43910"/>
                    <a:gd name="connsiteX15" fmla="*/ 27051 w 27051"/>
                    <a:gd name="connsiteY15" fmla="*/ 4763 h 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51" h="43910">
                      <a:moveTo>
                        <a:pt x="27051" y="4763"/>
                      </a:moveTo>
                      <a:cubicBezTo>
                        <a:pt x="27004" y="7306"/>
                        <a:pt x="24927" y="9334"/>
                        <a:pt x="22384" y="9334"/>
                      </a:cubicBezTo>
                      <a:cubicBezTo>
                        <a:pt x="20498" y="9306"/>
                        <a:pt x="18650" y="9906"/>
                        <a:pt x="17145" y="11049"/>
                      </a:cubicBezTo>
                      <a:cubicBezTo>
                        <a:pt x="15516" y="12125"/>
                        <a:pt x="14145" y="13564"/>
                        <a:pt x="13145" y="15240"/>
                      </a:cubicBezTo>
                      <a:cubicBezTo>
                        <a:pt x="11582" y="17497"/>
                        <a:pt x="10363" y="19964"/>
                        <a:pt x="9525" y="22574"/>
                      </a:cubicBezTo>
                      <a:lnTo>
                        <a:pt x="9525" y="39148"/>
                      </a:lnTo>
                      <a:cubicBezTo>
                        <a:pt x="9525" y="41777"/>
                        <a:pt x="7391" y="43910"/>
                        <a:pt x="4763" y="43910"/>
                      </a:cubicBezTo>
                      <a:cubicBezTo>
                        <a:pt x="2134" y="43910"/>
                        <a:pt x="0" y="41777"/>
                        <a:pt x="0" y="39148"/>
                      </a:cubicBezTo>
                      <a:lnTo>
                        <a:pt x="0" y="4763"/>
                      </a:lnTo>
                      <a:cubicBezTo>
                        <a:pt x="0" y="2134"/>
                        <a:pt x="2134" y="0"/>
                        <a:pt x="4763" y="0"/>
                      </a:cubicBezTo>
                      <a:cubicBezTo>
                        <a:pt x="7391" y="0"/>
                        <a:pt x="9525" y="2134"/>
                        <a:pt x="9525" y="4763"/>
                      </a:cubicBezTo>
                      <a:lnTo>
                        <a:pt x="9525" y="5334"/>
                      </a:lnTo>
                      <a:cubicBezTo>
                        <a:pt x="10087" y="4686"/>
                        <a:pt x="10725" y="4115"/>
                        <a:pt x="11430" y="3619"/>
                      </a:cubicBezTo>
                      <a:cubicBezTo>
                        <a:pt x="14640" y="1381"/>
                        <a:pt x="18469" y="181"/>
                        <a:pt x="22384" y="190"/>
                      </a:cubicBezTo>
                      <a:cubicBezTo>
                        <a:pt x="24908" y="133"/>
                        <a:pt x="26994" y="2143"/>
                        <a:pt x="27051" y="4667"/>
                      </a:cubicBezTo>
                      <a:cubicBezTo>
                        <a:pt x="27051" y="4696"/>
                        <a:pt x="27051" y="4734"/>
                        <a:pt x="27051" y="4763"/>
                      </a:cubicBezTo>
                      <a:close/>
                    </a:path>
                  </a:pathLst>
                </a:custGeom>
                <a:solidFill>
                  <a:srgbClr val="FFFFFF"/>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8E071727-9EF0-6EAE-4F89-AC780A0005CD}"/>
                    </a:ext>
                  </a:extLst>
                </p:cNvPr>
                <p:cNvSpPr/>
                <p:nvPr/>
              </p:nvSpPr>
              <p:spPr>
                <a:xfrm>
                  <a:off x="9804805" y="2678178"/>
                  <a:ext cx="37915" cy="43719"/>
                </a:xfrm>
                <a:custGeom>
                  <a:avLst/>
                  <a:gdLst>
                    <a:gd name="connsiteX0" fmla="*/ 0 w 37915"/>
                    <a:gd name="connsiteY0" fmla="*/ 21907 h 43719"/>
                    <a:gd name="connsiteX1" fmla="*/ 22193 w 37915"/>
                    <a:gd name="connsiteY1" fmla="*/ 0 h 43719"/>
                    <a:gd name="connsiteX2" fmla="*/ 36100 w 37915"/>
                    <a:gd name="connsiteY2" fmla="*/ 4763 h 43719"/>
                    <a:gd name="connsiteX3" fmla="*/ 37052 w 37915"/>
                    <a:gd name="connsiteY3" fmla="*/ 11240 h 43719"/>
                    <a:gd name="connsiteX4" fmla="*/ 30480 w 37915"/>
                    <a:gd name="connsiteY4" fmla="*/ 12192 h 43719"/>
                    <a:gd name="connsiteX5" fmla="*/ 22193 w 37915"/>
                    <a:gd name="connsiteY5" fmla="*/ 9334 h 43719"/>
                    <a:gd name="connsiteX6" fmla="*/ 9239 w 37915"/>
                    <a:gd name="connsiteY6" fmla="*/ 21907 h 43719"/>
                    <a:gd name="connsiteX7" fmla="*/ 22193 w 37915"/>
                    <a:gd name="connsiteY7" fmla="*/ 34385 h 43719"/>
                    <a:gd name="connsiteX8" fmla="*/ 30480 w 37915"/>
                    <a:gd name="connsiteY8" fmla="*/ 31623 h 43719"/>
                    <a:gd name="connsiteX9" fmla="*/ 37052 w 37915"/>
                    <a:gd name="connsiteY9" fmla="*/ 32575 h 43719"/>
                    <a:gd name="connsiteX10" fmla="*/ 36100 w 37915"/>
                    <a:gd name="connsiteY10" fmla="*/ 39052 h 43719"/>
                    <a:gd name="connsiteX11" fmla="*/ 22193 w 37915"/>
                    <a:gd name="connsiteY11" fmla="*/ 43720 h 43719"/>
                    <a:gd name="connsiteX12" fmla="*/ 0 w 37915"/>
                    <a:gd name="connsiteY12" fmla="*/ 21907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915" h="43719">
                      <a:moveTo>
                        <a:pt x="0" y="21907"/>
                      </a:moveTo>
                      <a:cubicBezTo>
                        <a:pt x="152" y="9763"/>
                        <a:pt x="10049" y="0"/>
                        <a:pt x="22193" y="0"/>
                      </a:cubicBezTo>
                      <a:cubicBezTo>
                        <a:pt x="27222" y="48"/>
                        <a:pt x="32099" y="1715"/>
                        <a:pt x="36100" y="4763"/>
                      </a:cubicBezTo>
                      <a:cubicBezTo>
                        <a:pt x="38090" y="6325"/>
                        <a:pt x="38500" y="9173"/>
                        <a:pt x="37052" y="11240"/>
                      </a:cubicBezTo>
                      <a:cubicBezTo>
                        <a:pt x="35481" y="13287"/>
                        <a:pt x="32566" y="13706"/>
                        <a:pt x="30480" y="12192"/>
                      </a:cubicBezTo>
                      <a:cubicBezTo>
                        <a:pt x="28108" y="10354"/>
                        <a:pt x="25194" y="9344"/>
                        <a:pt x="22193" y="9334"/>
                      </a:cubicBezTo>
                      <a:cubicBezTo>
                        <a:pt x="15202" y="9382"/>
                        <a:pt x="9496" y="14926"/>
                        <a:pt x="9239" y="21907"/>
                      </a:cubicBezTo>
                      <a:cubicBezTo>
                        <a:pt x="9449" y="28899"/>
                        <a:pt x="15202" y="34442"/>
                        <a:pt x="22193" y="34385"/>
                      </a:cubicBezTo>
                      <a:cubicBezTo>
                        <a:pt x="25184" y="34395"/>
                        <a:pt x="28089" y="33423"/>
                        <a:pt x="30480" y="31623"/>
                      </a:cubicBezTo>
                      <a:cubicBezTo>
                        <a:pt x="32566" y="30108"/>
                        <a:pt x="35481" y="30528"/>
                        <a:pt x="37052" y="32575"/>
                      </a:cubicBezTo>
                      <a:cubicBezTo>
                        <a:pt x="38452" y="34652"/>
                        <a:pt x="38043" y="37462"/>
                        <a:pt x="36100" y="39052"/>
                      </a:cubicBezTo>
                      <a:cubicBezTo>
                        <a:pt x="32052" y="41986"/>
                        <a:pt x="27194" y="43615"/>
                        <a:pt x="22193" y="43720"/>
                      </a:cubicBezTo>
                      <a:cubicBezTo>
                        <a:pt x="10058" y="43777"/>
                        <a:pt x="152" y="34033"/>
                        <a:pt x="0" y="21907"/>
                      </a:cubicBezTo>
                      <a:close/>
                    </a:path>
                  </a:pathLst>
                </a:custGeom>
                <a:solidFill>
                  <a:srgbClr val="FFFFFF"/>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17710204-DB99-50C0-135A-8F150368B57C}"/>
                    </a:ext>
                  </a:extLst>
                </p:cNvPr>
                <p:cNvSpPr/>
                <p:nvPr/>
              </p:nvSpPr>
              <p:spPr>
                <a:xfrm>
                  <a:off x="9857954" y="2661612"/>
                  <a:ext cx="38197" cy="61241"/>
                </a:xfrm>
                <a:custGeom>
                  <a:avLst/>
                  <a:gdLst>
                    <a:gd name="connsiteX0" fmla="*/ 9525 w 38197"/>
                    <a:gd name="connsiteY0" fmla="*/ 55428 h 61241"/>
                    <a:gd name="connsiteX1" fmla="*/ 3801 w 38197"/>
                    <a:gd name="connsiteY1" fmla="*/ 59229 h 61241"/>
                    <a:gd name="connsiteX2" fmla="*/ 0 w 38197"/>
                    <a:gd name="connsiteY2" fmla="*/ 55428 h 61241"/>
                    <a:gd name="connsiteX3" fmla="*/ 0 w 38197"/>
                    <a:gd name="connsiteY3" fmla="*/ 3898 h 61241"/>
                    <a:gd name="connsiteX4" fmla="*/ 5715 w 38197"/>
                    <a:gd name="connsiteY4" fmla="*/ 98 h 61241"/>
                    <a:gd name="connsiteX5" fmla="*/ 9525 w 38197"/>
                    <a:gd name="connsiteY5" fmla="*/ 3898 h 61241"/>
                    <a:gd name="connsiteX6" fmla="*/ 9525 w 38197"/>
                    <a:gd name="connsiteY6" fmla="*/ 19138 h 61241"/>
                    <a:gd name="connsiteX7" fmla="*/ 35547 w 38197"/>
                    <a:gd name="connsiteY7" fmla="*/ 26110 h 61241"/>
                    <a:gd name="connsiteX8" fmla="*/ 38100 w 38197"/>
                    <a:gd name="connsiteY8" fmla="*/ 35712 h 61241"/>
                    <a:gd name="connsiteX9" fmla="*/ 38100 w 38197"/>
                    <a:gd name="connsiteY9" fmla="*/ 55428 h 61241"/>
                    <a:gd name="connsiteX10" fmla="*/ 34290 w 38197"/>
                    <a:gd name="connsiteY10" fmla="*/ 61143 h 61241"/>
                    <a:gd name="connsiteX11" fmla="*/ 28575 w 38197"/>
                    <a:gd name="connsiteY11" fmla="*/ 57343 h 61241"/>
                    <a:gd name="connsiteX12" fmla="*/ 28575 w 38197"/>
                    <a:gd name="connsiteY12" fmla="*/ 55428 h 61241"/>
                    <a:gd name="connsiteX13" fmla="*/ 28575 w 38197"/>
                    <a:gd name="connsiteY13" fmla="*/ 35807 h 61241"/>
                    <a:gd name="connsiteX14" fmla="*/ 19050 w 38197"/>
                    <a:gd name="connsiteY14" fmla="*/ 26282 h 61241"/>
                    <a:gd name="connsiteX15" fmla="*/ 9525 w 38197"/>
                    <a:gd name="connsiteY15" fmla="*/ 35807 h 6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7" h="61241">
                      <a:moveTo>
                        <a:pt x="9525" y="55428"/>
                      </a:moveTo>
                      <a:cubicBezTo>
                        <a:pt x="8992" y="58057"/>
                        <a:pt x="6439" y="59762"/>
                        <a:pt x="3801" y="59229"/>
                      </a:cubicBezTo>
                      <a:cubicBezTo>
                        <a:pt x="1886" y="58848"/>
                        <a:pt x="381" y="57343"/>
                        <a:pt x="0" y="55428"/>
                      </a:cubicBezTo>
                      <a:lnTo>
                        <a:pt x="0" y="3898"/>
                      </a:lnTo>
                      <a:cubicBezTo>
                        <a:pt x="533" y="1269"/>
                        <a:pt x="3086" y="-436"/>
                        <a:pt x="5715" y="98"/>
                      </a:cubicBezTo>
                      <a:cubicBezTo>
                        <a:pt x="7639" y="479"/>
                        <a:pt x="9135" y="1984"/>
                        <a:pt x="9525" y="3898"/>
                      </a:cubicBezTo>
                      <a:lnTo>
                        <a:pt x="9525" y="19138"/>
                      </a:lnTo>
                      <a:cubicBezTo>
                        <a:pt x="18640" y="13880"/>
                        <a:pt x="30289" y="16995"/>
                        <a:pt x="35547" y="26110"/>
                      </a:cubicBezTo>
                      <a:cubicBezTo>
                        <a:pt x="37233" y="29025"/>
                        <a:pt x="38110" y="32340"/>
                        <a:pt x="38100" y="35712"/>
                      </a:cubicBezTo>
                      <a:lnTo>
                        <a:pt x="38100" y="55428"/>
                      </a:lnTo>
                      <a:cubicBezTo>
                        <a:pt x="38633" y="58057"/>
                        <a:pt x="36929" y="60620"/>
                        <a:pt x="34290" y="61143"/>
                      </a:cubicBezTo>
                      <a:cubicBezTo>
                        <a:pt x="31661" y="61677"/>
                        <a:pt x="29108" y="59972"/>
                        <a:pt x="28575" y="57343"/>
                      </a:cubicBezTo>
                      <a:cubicBezTo>
                        <a:pt x="28451" y="56714"/>
                        <a:pt x="28451" y="56057"/>
                        <a:pt x="28575" y="55428"/>
                      </a:cubicBezTo>
                      <a:lnTo>
                        <a:pt x="28575" y="35807"/>
                      </a:lnTo>
                      <a:cubicBezTo>
                        <a:pt x="28575" y="30549"/>
                        <a:pt x="24308" y="26282"/>
                        <a:pt x="19050" y="26282"/>
                      </a:cubicBezTo>
                      <a:cubicBezTo>
                        <a:pt x="13792" y="26282"/>
                        <a:pt x="9525" y="30549"/>
                        <a:pt x="9525" y="35807"/>
                      </a:cubicBezTo>
                      <a:close/>
                    </a:path>
                  </a:pathLst>
                </a:custGeom>
                <a:solidFill>
                  <a:srgbClr val="FFFFFF"/>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BE90415D-399E-0902-B8EA-8441168010DF}"/>
                    </a:ext>
                  </a:extLst>
                </p:cNvPr>
                <p:cNvSpPr/>
                <p:nvPr/>
              </p:nvSpPr>
              <p:spPr>
                <a:xfrm>
                  <a:off x="9595159" y="2457864"/>
                  <a:ext cx="198787" cy="21337"/>
                </a:xfrm>
                <a:custGeom>
                  <a:avLst/>
                  <a:gdLst>
                    <a:gd name="connsiteX0" fmla="*/ 187929 w 198787"/>
                    <a:gd name="connsiteY0" fmla="*/ 21337 h 21337"/>
                    <a:gd name="connsiteX1" fmla="*/ 10954 w 198787"/>
                    <a:gd name="connsiteY1" fmla="*/ 21337 h 21337"/>
                    <a:gd name="connsiteX2" fmla="*/ 1 w 198787"/>
                    <a:gd name="connsiteY2" fmla="*/ 10954 h 21337"/>
                    <a:gd name="connsiteX3" fmla="*/ 1 w 198787"/>
                    <a:gd name="connsiteY3" fmla="*/ 10954 h 21337"/>
                    <a:gd name="connsiteX4" fmla="*/ 10764 w 198787"/>
                    <a:gd name="connsiteY4" fmla="*/ 1 h 21337"/>
                    <a:gd name="connsiteX5" fmla="*/ 10954 w 198787"/>
                    <a:gd name="connsiteY5" fmla="*/ 1 h 21337"/>
                    <a:gd name="connsiteX6" fmla="*/ 187929 w 198787"/>
                    <a:gd name="connsiteY6" fmla="*/ 1 h 21337"/>
                    <a:gd name="connsiteX7" fmla="*/ 198787 w 198787"/>
                    <a:gd name="connsiteY7" fmla="*/ 10859 h 21337"/>
                    <a:gd name="connsiteX8" fmla="*/ 198787 w 198787"/>
                    <a:gd name="connsiteY8" fmla="*/ 10954 h 21337"/>
                    <a:gd name="connsiteX9" fmla="*/ 198787 w 198787"/>
                    <a:gd name="connsiteY9" fmla="*/ 10954 h 21337"/>
                    <a:gd name="connsiteX10" fmla="*/ 187929 w 198787"/>
                    <a:gd name="connsiteY10" fmla="*/ 21337 h 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787" h="21337">
                      <a:moveTo>
                        <a:pt x="187929" y="21337"/>
                      </a:moveTo>
                      <a:lnTo>
                        <a:pt x="10954" y="21337"/>
                      </a:lnTo>
                      <a:cubicBezTo>
                        <a:pt x="5106" y="21394"/>
                        <a:pt x="258" y="16802"/>
                        <a:pt x="1" y="10954"/>
                      </a:cubicBezTo>
                      <a:lnTo>
                        <a:pt x="1" y="10954"/>
                      </a:lnTo>
                      <a:cubicBezTo>
                        <a:pt x="-57" y="4958"/>
                        <a:pt x="4763" y="53"/>
                        <a:pt x="10764" y="1"/>
                      </a:cubicBezTo>
                      <a:cubicBezTo>
                        <a:pt x="10831" y="0"/>
                        <a:pt x="10888" y="0"/>
                        <a:pt x="10954" y="1"/>
                      </a:cubicBezTo>
                      <a:lnTo>
                        <a:pt x="187929" y="1"/>
                      </a:lnTo>
                      <a:cubicBezTo>
                        <a:pt x="193930" y="1"/>
                        <a:pt x="198787" y="4862"/>
                        <a:pt x="198787" y="10859"/>
                      </a:cubicBezTo>
                      <a:cubicBezTo>
                        <a:pt x="198787" y="10891"/>
                        <a:pt x="198787" y="10923"/>
                        <a:pt x="198787" y="10954"/>
                      </a:cubicBezTo>
                      <a:lnTo>
                        <a:pt x="198787" y="10954"/>
                      </a:lnTo>
                      <a:cubicBezTo>
                        <a:pt x="198530" y="16765"/>
                        <a:pt x="193749" y="21342"/>
                        <a:pt x="187929" y="21337"/>
                      </a:cubicBezTo>
                      <a:close/>
                    </a:path>
                  </a:pathLst>
                </a:custGeom>
                <a:solidFill>
                  <a:srgbClr val="263238"/>
                </a:solidFill>
                <a:ln w="9525" cap="flat">
                  <a:noFill/>
                  <a:prstDash val="solid"/>
                  <a:miter/>
                </a:ln>
              </p:spPr>
              <p:txBody>
                <a:bodyPr rtlCol="0" anchor="ctr"/>
                <a:lstStyle/>
                <a:p>
                  <a:endParaRPr lang="zh-CN" altLang="en-US"/>
                </a:p>
              </p:txBody>
            </p:sp>
          </p:grpSp>
          <p:grpSp>
            <p:nvGrpSpPr>
              <p:cNvPr id="14" name="图形 4">
                <a:extLst>
                  <a:ext uri="{FF2B5EF4-FFF2-40B4-BE49-F238E27FC236}">
                    <a16:creationId xmlns:a16="http://schemas.microsoft.com/office/drawing/2014/main" id="{00368D3B-4C5F-7BB6-7FC6-F62CBDFDCD3A}"/>
                  </a:ext>
                </a:extLst>
              </p:cNvPr>
              <p:cNvGrpSpPr/>
              <p:nvPr/>
            </p:nvGrpSpPr>
            <p:grpSpPr>
              <a:xfrm>
                <a:off x="9900289" y="3320126"/>
                <a:ext cx="1710836" cy="2625527"/>
                <a:chOff x="9900289" y="3320126"/>
                <a:chExt cx="1710836" cy="2625527"/>
              </a:xfrm>
            </p:grpSpPr>
            <p:sp>
              <p:nvSpPr>
                <p:cNvPr id="80" name="任意多边形: 形状 79">
                  <a:extLst>
                    <a:ext uri="{FF2B5EF4-FFF2-40B4-BE49-F238E27FC236}">
                      <a16:creationId xmlns:a16="http://schemas.microsoft.com/office/drawing/2014/main" id="{30EC6606-1CE6-B8EB-F3EB-51A612F3D0AF}"/>
                    </a:ext>
                  </a:extLst>
                </p:cNvPr>
                <p:cNvSpPr/>
                <p:nvPr/>
              </p:nvSpPr>
              <p:spPr>
                <a:xfrm>
                  <a:off x="10470507" y="4821970"/>
                  <a:ext cx="200406" cy="1057656"/>
                </a:xfrm>
                <a:custGeom>
                  <a:avLst/>
                  <a:gdLst>
                    <a:gd name="connsiteX0" fmla="*/ 200406 w 200406"/>
                    <a:gd name="connsiteY0" fmla="*/ 0 h 1057656"/>
                    <a:gd name="connsiteX1" fmla="*/ 177832 w 200406"/>
                    <a:gd name="connsiteY1" fmla="*/ 135541 h 1057656"/>
                    <a:gd name="connsiteX2" fmla="*/ 24765 w 200406"/>
                    <a:gd name="connsiteY2" fmla="*/ 1057656 h 1057656"/>
                    <a:gd name="connsiteX3" fmla="*/ 0 w 200406"/>
                    <a:gd name="connsiteY3" fmla="*/ 1057656 h 1057656"/>
                    <a:gd name="connsiteX4" fmla="*/ 111347 w 200406"/>
                    <a:gd name="connsiteY4" fmla="*/ 135541 h 1057656"/>
                    <a:gd name="connsiteX5" fmla="*/ 127826 w 200406"/>
                    <a:gd name="connsiteY5" fmla="*/ 0 h 1057656"/>
                    <a:gd name="connsiteX6" fmla="*/ 200406 w 200406"/>
                    <a:gd name="connsiteY6" fmla="*/ 0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6" h="1057656">
                      <a:moveTo>
                        <a:pt x="200406" y="0"/>
                      </a:moveTo>
                      <a:lnTo>
                        <a:pt x="177832" y="135541"/>
                      </a:lnTo>
                      <a:lnTo>
                        <a:pt x="24765" y="1057656"/>
                      </a:lnTo>
                      <a:lnTo>
                        <a:pt x="0" y="1057656"/>
                      </a:lnTo>
                      <a:lnTo>
                        <a:pt x="111347" y="135541"/>
                      </a:lnTo>
                      <a:lnTo>
                        <a:pt x="127826" y="0"/>
                      </a:lnTo>
                      <a:lnTo>
                        <a:pt x="200406" y="0"/>
                      </a:lnTo>
                      <a:close/>
                    </a:path>
                  </a:pathLst>
                </a:custGeom>
                <a:solidFill>
                  <a:srgbClr val="DBDBDB"/>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9C3E55F-DA18-A610-4597-FF54A8FCC308}"/>
                    </a:ext>
                  </a:extLst>
                </p:cNvPr>
                <p:cNvSpPr/>
                <p:nvPr/>
              </p:nvSpPr>
              <p:spPr>
                <a:xfrm>
                  <a:off x="10581854" y="4821970"/>
                  <a:ext cx="89058" cy="135540"/>
                </a:xfrm>
                <a:custGeom>
                  <a:avLst/>
                  <a:gdLst>
                    <a:gd name="connsiteX0" fmla="*/ 16478 w 89058"/>
                    <a:gd name="connsiteY0" fmla="*/ 0 h 135540"/>
                    <a:gd name="connsiteX1" fmla="*/ 89059 w 89058"/>
                    <a:gd name="connsiteY1" fmla="*/ 0 h 135540"/>
                    <a:gd name="connsiteX2" fmla="*/ 66485 w 89058"/>
                    <a:gd name="connsiteY2" fmla="*/ 135541 h 135540"/>
                    <a:gd name="connsiteX3" fmla="*/ 0 w 89058"/>
                    <a:gd name="connsiteY3" fmla="*/ 135541 h 135540"/>
                    <a:gd name="connsiteX4" fmla="*/ 16478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16478" y="0"/>
                      </a:moveTo>
                      <a:lnTo>
                        <a:pt x="89059" y="0"/>
                      </a:lnTo>
                      <a:lnTo>
                        <a:pt x="66485" y="135541"/>
                      </a:lnTo>
                      <a:lnTo>
                        <a:pt x="0" y="135541"/>
                      </a:lnTo>
                      <a:lnTo>
                        <a:pt x="16478" y="0"/>
                      </a:lnTo>
                      <a:close/>
                    </a:path>
                  </a:pathLst>
                </a:custGeom>
                <a:solidFill>
                  <a:srgbClr val="A6A6A6"/>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469AF20-3536-18B7-E2EE-4897A7B43378}"/>
                    </a:ext>
                  </a:extLst>
                </p:cNvPr>
                <p:cNvSpPr/>
                <p:nvPr/>
              </p:nvSpPr>
              <p:spPr>
                <a:xfrm>
                  <a:off x="10951424"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8C713ED-C0A4-52F1-BC34-BA68E7513378}"/>
                    </a:ext>
                  </a:extLst>
                </p:cNvPr>
                <p:cNvSpPr/>
                <p:nvPr/>
              </p:nvSpPr>
              <p:spPr>
                <a:xfrm>
                  <a:off x="10951424" y="4821970"/>
                  <a:ext cx="89058" cy="135540"/>
                </a:xfrm>
                <a:custGeom>
                  <a:avLst/>
                  <a:gdLst>
                    <a:gd name="connsiteX0" fmla="*/ 72580 w 89058"/>
                    <a:gd name="connsiteY0" fmla="*/ 0 h 135540"/>
                    <a:gd name="connsiteX1" fmla="*/ 89059 w 89058"/>
                    <a:gd name="connsiteY1" fmla="*/ 135541 h 135540"/>
                    <a:gd name="connsiteX2" fmla="*/ 22574 w 89058"/>
                    <a:gd name="connsiteY2" fmla="*/ 135541 h 135540"/>
                    <a:gd name="connsiteX3" fmla="*/ 0 w 89058"/>
                    <a:gd name="connsiteY3" fmla="*/ 0 h 135540"/>
                    <a:gd name="connsiteX4" fmla="*/ 72580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72580" y="0"/>
                      </a:moveTo>
                      <a:lnTo>
                        <a:pt x="89059" y="135541"/>
                      </a:lnTo>
                      <a:lnTo>
                        <a:pt x="22574" y="135541"/>
                      </a:lnTo>
                      <a:lnTo>
                        <a:pt x="0" y="0"/>
                      </a:lnTo>
                      <a:lnTo>
                        <a:pt x="72580" y="0"/>
                      </a:lnTo>
                      <a:close/>
                    </a:path>
                  </a:pathLst>
                </a:custGeom>
                <a:solidFill>
                  <a:srgbClr val="A6A6A6"/>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5751F9C-4C1E-7FF7-1ABB-5435013CFE82}"/>
                    </a:ext>
                  </a:extLst>
                </p:cNvPr>
                <p:cNvSpPr/>
                <p:nvPr/>
              </p:nvSpPr>
              <p:spPr>
                <a:xfrm>
                  <a:off x="11410720"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E786CE48-16C3-6516-CA0D-2467887AB18C}"/>
                    </a:ext>
                  </a:extLst>
                </p:cNvPr>
                <p:cNvSpPr/>
                <p:nvPr/>
              </p:nvSpPr>
              <p:spPr>
                <a:xfrm>
                  <a:off x="11410720" y="4821970"/>
                  <a:ext cx="89058" cy="135540"/>
                </a:xfrm>
                <a:custGeom>
                  <a:avLst/>
                  <a:gdLst>
                    <a:gd name="connsiteX0" fmla="*/ 89059 w 89058"/>
                    <a:gd name="connsiteY0" fmla="*/ 135541 h 135540"/>
                    <a:gd name="connsiteX1" fmla="*/ 22574 w 89058"/>
                    <a:gd name="connsiteY1" fmla="*/ 135541 h 135540"/>
                    <a:gd name="connsiteX2" fmla="*/ 0 w 89058"/>
                    <a:gd name="connsiteY2" fmla="*/ 0 h 135540"/>
                    <a:gd name="connsiteX3" fmla="*/ 72580 w 89058"/>
                    <a:gd name="connsiteY3" fmla="*/ 0 h 135540"/>
                    <a:gd name="connsiteX4" fmla="*/ 89059 w 89058"/>
                    <a:gd name="connsiteY4" fmla="*/ 135541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89059" y="135541"/>
                      </a:moveTo>
                      <a:lnTo>
                        <a:pt x="22574" y="135541"/>
                      </a:lnTo>
                      <a:lnTo>
                        <a:pt x="0" y="0"/>
                      </a:lnTo>
                      <a:lnTo>
                        <a:pt x="72580" y="0"/>
                      </a:lnTo>
                      <a:lnTo>
                        <a:pt x="89059" y="135541"/>
                      </a:lnTo>
                      <a:close/>
                    </a:path>
                  </a:pathLst>
                </a:custGeom>
                <a:solidFill>
                  <a:srgbClr val="A6A6A6"/>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A41B568-A2EB-E8AC-7069-65C240630E77}"/>
                    </a:ext>
                  </a:extLst>
                </p:cNvPr>
                <p:cNvSpPr/>
                <p:nvPr/>
              </p:nvSpPr>
              <p:spPr>
                <a:xfrm>
                  <a:off x="10449933" y="3946051"/>
                  <a:ext cx="1122045" cy="939546"/>
                </a:xfrm>
                <a:custGeom>
                  <a:avLst/>
                  <a:gdLst>
                    <a:gd name="connsiteX0" fmla="*/ 1122045 w 1122045"/>
                    <a:gd name="connsiteY0" fmla="*/ 939546 h 939546"/>
                    <a:gd name="connsiteX1" fmla="*/ 0 w 1122045"/>
                    <a:gd name="connsiteY1" fmla="*/ 939546 h 939546"/>
                    <a:gd name="connsiteX2" fmla="*/ 0 w 1122045"/>
                    <a:gd name="connsiteY2" fmla="*/ 821341 h 939546"/>
                    <a:gd name="connsiteX3" fmla="*/ 420053 w 1122045"/>
                    <a:gd name="connsiteY3" fmla="*/ 821341 h 939546"/>
                    <a:gd name="connsiteX4" fmla="*/ 561213 w 1122045"/>
                    <a:gd name="connsiteY4" fmla="*/ 0 h 939546"/>
                    <a:gd name="connsiteX5" fmla="*/ 1079278 w 1122045"/>
                    <a:gd name="connsiteY5" fmla="*/ 0 h 939546"/>
                    <a:gd name="connsiteX6" fmla="*/ 1122045 w 1122045"/>
                    <a:gd name="connsiteY6" fmla="*/ 939546 h 93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2045" h="939546">
                      <a:moveTo>
                        <a:pt x="1122045" y="939546"/>
                      </a:moveTo>
                      <a:lnTo>
                        <a:pt x="0" y="939546"/>
                      </a:lnTo>
                      <a:lnTo>
                        <a:pt x="0" y="821341"/>
                      </a:lnTo>
                      <a:lnTo>
                        <a:pt x="420053" y="821341"/>
                      </a:lnTo>
                      <a:lnTo>
                        <a:pt x="561213" y="0"/>
                      </a:lnTo>
                      <a:lnTo>
                        <a:pt x="1079278" y="0"/>
                      </a:lnTo>
                      <a:lnTo>
                        <a:pt x="1122045" y="939546"/>
                      </a:lnTo>
                      <a:close/>
                    </a:path>
                  </a:pathLst>
                </a:custGeom>
                <a:solidFill>
                  <a:srgbClr val="DBDBDB"/>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172ED64-0389-6656-0F51-A6B37C69AEFB}"/>
                    </a:ext>
                  </a:extLst>
                </p:cNvPr>
                <p:cNvSpPr/>
                <p:nvPr/>
              </p:nvSpPr>
              <p:spPr>
                <a:xfrm>
                  <a:off x="11470918" y="3946051"/>
                  <a:ext cx="101060" cy="939546"/>
                </a:xfrm>
                <a:custGeom>
                  <a:avLst/>
                  <a:gdLst>
                    <a:gd name="connsiteX0" fmla="*/ 101060 w 101060"/>
                    <a:gd name="connsiteY0" fmla="*/ 939546 h 939546"/>
                    <a:gd name="connsiteX1" fmla="*/ 39910 w 101060"/>
                    <a:gd name="connsiteY1" fmla="*/ 939546 h 939546"/>
                    <a:gd name="connsiteX2" fmla="*/ 0 w 101060"/>
                    <a:gd name="connsiteY2" fmla="*/ 0 h 939546"/>
                    <a:gd name="connsiteX3" fmla="*/ 58293 w 101060"/>
                    <a:gd name="connsiteY3" fmla="*/ 0 h 939546"/>
                    <a:gd name="connsiteX4" fmla="*/ 101060 w 101060"/>
                    <a:gd name="connsiteY4" fmla="*/ 939546 h 939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60" h="939546">
                      <a:moveTo>
                        <a:pt x="101060" y="939546"/>
                      </a:moveTo>
                      <a:lnTo>
                        <a:pt x="39910" y="939546"/>
                      </a:lnTo>
                      <a:lnTo>
                        <a:pt x="0" y="0"/>
                      </a:lnTo>
                      <a:lnTo>
                        <a:pt x="58293" y="0"/>
                      </a:lnTo>
                      <a:lnTo>
                        <a:pt x="101060" y="939546"/>
                      </a:lnTo>
                      <a:close/>
                    </a:path>
                  </a:pathLst>
                </a:custGeom>
                <a:solidFill>
                  <a:srgbClr val="A6A6A6"/>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F123DE4-8963-FABA-B172-8401DB5C7253}"/>
                    </a:ext>
                  </a:extLst>
                </p:cNvPr>
                <p:cNvSpPr/>
                <p:nvPr/>
              </p:nvSpPr>
              <p:spPr>
                <a:xfrm>
                  <a:off x="10494942" y="5232402"/>
                  <a:ext cx="635692" cy="682414"/>
                </a:xfrm>
                <a:custGeom>
                  <a:avLst/>
                  <a:gdLst>
                    <a:gd name="connsiteX0" fmla="*/ 13379 w 635692"/>
                    <a:gd name="connsiteY0" fmla="*/ 682371 h 682414"/>
                    <a:gd name="connsiteX1" fmla="*/ 635362 w 635692"/>
                    <a:gd name="connsiteY1" fmla="*/ 546354 h 682414"/>
                    <a:gd name="connsiteX2" fmla="*/ 613264 w 635692"/>
                    <a:gd name="connsiteY2" fmla="*/ 419386 h 682414"/>
                    <a:gd name="connsiteX3" fmla="*/ 613264 w 635692"/>
                    <a:gd name="connsiteY3" fmla="*/ 417957 h 682414"/>
                    <a:gd name="connsiteX4" fmla="*/ 446766 w 635692"/>
                    <a:gd name="connsiteY4" fmla="*/ 0 h 682414"/>
                    <a:gd name="connsiteX5" fmla="*/ 69100 w 635692"/>
                    <a:gd name="connsiteY5" fmla="*/ 93250 h 682414"/>
                    <a:gd name="connsiteX6" fmla="*/ 229120 w 635692"/>
                    <a:gd name="connsiteY6" fmla="*/ 439102 h 682414"/>
                    <a:gd name="connsiteX7" fmla="*/ 95199 w 635692"/>
                    <a:gd name="connsiteY7" fmla="*/ 534352 h 682414"/>
                    <a:gd name="connsiteX8" fmla="*/ 95199 w 635692"/>
                    <a:gd name="connsiteY8" fmla="*/ 534352 h 682414"/>
                    <a:gd name="connsiteX9" fmla="*/ 16903 w 635692"/>
                    <a:gd name="connsiteY9" fmla="*/ 597027 h 682414"/>
                    <a:gd name="connsiteX10" fmla="*/ 13379 w 635692"/>
                    <a:gd name="connsiteY10" fmla="*/ 682371 h 68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92" h="682414">
                      <a:moveTo>
                        <a:pt x="13379" y="682371"/>
                      </a:moveTo>
                      <a:cubicBezTo>
                        <a:pt x="34524" y="685038"/>
                        <a:pt x="616597" y="564547"/>
                        <a:pt x="635362" y="546354"/>
                      </a:cubicBezTo>
                      <a:cubicBezTo>
                        <a:pt x="637648" y="544354"/>
                        <a:pt x="627837" y="491490"/>
                        <a:pt x="613264" y="419386"/>
                      </a:cubicBezTo>
                      <a:lnTo>
                        <a:pt x="613264" y="417957"/>
                      </a:lnTo>
                      <a:cubicBezTo>
                        <a:pt x="604215" y="372237"/>
                        <a:pt x="446766" y="0"/>
                        <a:pt x="446766" y="0"/>
                      </a:cubicBezTo>
                      <a:lnTo>
                        <a:pt x="69100" y="93250"/>
                      </a:lnTo>
                      <a:lnTo>
                        <a:pt x="229120" y="439102"/>
                      </a:lnTo>
                      <a:cubicBezTo>
                        <a:pt x="229120" y="439102"/>
                        <a:pt x="157111" y="487870"/>
                        <a:pt x="95199" y="534352"/>
                      </a:cubicBezTo>
                      <a:lnTo>
                        <a:pt x="95199" y="534352"/>
                      </a:lnTo>
                      <a:cubicBezTo>
                        <a:pt x="67872" y="553660"/>
                        <a:pt x="41725" y="574586"/>
                        <a:pt x="16903" y="597027"/>
                      </a:cubicBezTo>
                      <a:cubicBezTo>
                        <a:pt x="-1766" y="619315"/>
                        <a:pt x="-7767" y="679894"/>
                        <a:pt x="13379" y="682371"/>
                      </a:cubicBezTo>
                      <a:close/>
                    </a:path>
                  </a:pathLst>
                </a:custGeom>
                <a:solidFill>
                  <a:srgbClr val="AD6359"/>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CAEE9F1-A6E7-802A-62F8-A42AB910CAD1}"/>
                    </a:ext>
                  </a:extLst>
                </p:cNvPr>
                <p:cNvSpPr/>
                <p:nvPr/>
              </p:nvSpPr>
              <p:spPr>
                <a:xfrm>
                  <a:off x="10494959" y="5499197"/>
                  <a:ext cx="635675" cy="415619"/>
                </a:xfrm>
                <a:custGeom>
                  <a:avLst/>
                  <a:gdLst>
                    <a:gd name="connsiteX0" fmla="*/ 13363 w 635675"/>
                    <a:gd name="connsiteY0" fmla="*/ 415576 h 415619"/>
                    <a:gd name="connsiteX1" fmla="*/ 635345 w 635675"/>
                    <a:gd name="connsiteY1" fmla="*/ 279559 h 415619"/>
                    <a:gd name="connsiteX2" fmla="*/ 613247 w 635675"/>
                    <a:gd name="connsiteY2" fmla="*/ 152591 h 415619"/>
                    <a:gd name="connsiteX3" fmla="*/ 613247 w 635675"/>
                    <a:gd name="connsiteY3" fmla="*/ 151162 h 415619"/>
                    <a:gd name="connsiteX4" fmla="*/ 557050 w 635675"/>
                    <a:gd name="connsiteY4" fmla="*/ 0 h 415619"/>
                    <a:gd name="connsiteX5" fmla="*/ 191194 w 635675"/>
                    <a:gd name="connsiteY5" fmla="*/ 90297 h 415619"/>
                    <a:gd name="connsiteX6" fmla="*/ 229294 w 635675"/>
                    <a:gd name="connsiteY6" fmla="*/ 172307 h 415619"/>
                    <a:gd name="connsiteX7" fmla="*/ 95373 w 635675"/>
                    <a:gd name="connsiteY7" fmla="*/ 267557 h 415619"/>
                    <a:gd name="connsiteX8" fmla="*/ 95373 w 635675"/>
                    <a:gd name="connsiteY8" fmla="*/ 267557 h 415619"/>
                    <a:gd name="connsiteX9" fmla="*/ 17077 w 635675"/>
                    <a:gd name="connsiteY9" fmla="*/ 330327 h 415619"/>
                    <a:gd name="connsiteX10" fmla="*/ 13363 w 635675"/>
                    <a:gd name="connsiteY10" fmla="*/ 415576 h 41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75" h="415619">
                      <a:moveTo>
                        <a:pt x="13363" y="415576"/>
                      </a:moveTo>
                      <a:cubicBezTo>
                        <a:pt x="34508" y="418243"/>
                        <a:pt x="616486" y="297752"/>
                        <a:pt x="635345" y="279559"/>
                      </a:cubicBezTo>
                      <a:cubicBezTo>
                        <a:pt x="637631" y="277559"/>
                        <a:pt x="627820" y="224695"/>
                        <a:pt x="613247" y="152591"/>
                      </a:cubicBezTo>
                      <a:lnTo>
                        <a:pt x="613247" y="151162"/>
                      </a:lnTo>
                      <a:cubicBezTo>
                        <a:pt x="609913" y="134207"/>
                        <a:pt x="585815" y="71628"/>
                        <a:pt x="557050" y="0"/>
                      </a:cubicBezTo>
                      <a:cubicBezTo>
                        <a:pt x="494947" y="14764"/>
                        <a:pt x="272157" y="67913"/>
                        <a:pt x="191194" y="90297"/>
                      </a:cubicBezTo>
                      <a:lnTo>
                        <a:pt x="229294" y="172307"/>
                      </a:lnTo>
                      <a:cubicBezTo>
                        <a:pt x="229294" y="172307"/>
                        <a:pt x="157285" y="221171"/>
                        <a:pt x="95373" y="267557"/>
                      </a:cubicBezTo>
                      <a:lnTo>
                        <a:pt x="95373" y="267557"/>
                      </a:lnTo>
                      <a:cubicBezTo>
                        <a:pt x="68036" y="286884"/>
                        <a:pt x="41890" y="307848"/>
                        <a:pt x="17077" y="330327"/>
                      </a:cubicBezTo>
                      <a:cubicBezTo>
                        <a:pt x="-1782" y="352616"/>
                        <a:pt x="-7783" y="413195"/>
                        <a:pt x="13363" y="415576"/>
                      </a:cubicBezTo>
                      <a:close/>
                    </a:path>
                  </a:pathLst>
                </a:custGeom>
                <a:solidFill>
                  <a:srgbClr val="EBEBEB"/>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BBC8D4C-FBAF-14CF-2E90-B92A384E7C85}"/>
                    </a:ext>
                  </a:extLst>
                </p:cNvPr>
                <p:cNvSpPr/>
                <p:nvPr/>
              </p:nvSpPr>
              <p:spPr>
                <a:xfrm>
                  <a:off x="10492525" y="5583017"/>
                  <a:ext cx="639615" cy="334555"/>
                </a:xfrm>
                <a:custGeom>
                  <a:avLst/>
                  <a:gdLst>
                    <a:gd name="connsiteX0" fmla="*/ 13796 w 639615"/>
                    <a:gd name="connsiteY0" fmla="*/ 334518 h 334555"/>
                    <a:gd name="connsiteX1" fmla="*/ 637302 w 639615"/>
                    <a:gd name="connsiteY1" fmla="*/ 196310 h 334555"/>
                    <a:gd name="connsiteX2" fmla="*/ 605774 w 639615"/>
                    <a:gd name="connsiteY2" fmla="*/ 0 h 334555"/>
                    <a:gd name="connsiteX3" fmla="*/ 230775 w 639615"/>
                    <a:gd name="connsiteY3" fmla="*/ 79057 h 334555"/>
                    <a:gd name="connsiteX4" fmla="*/ 17034 w 639615"/>
                    <a:gd name="connsiteY4" fmla="*/ 246888 h 334555"/>
                    <a:gd name="connsiteX5" fmla="*/ 13796 w 639615"/>
                    <a:gd name="connsiteY5" fmla="*/ 334518 h 334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615" h="334555">
                      <a:moveTo>
                        <a:pt x="13796" y="334518"/>
                      </a:moveTo>
                      <a:cubicBezTo>
                        <a:pt x="35608" y="336994"/>
                        <a:pt x="618062" y="214979"/>
                        <a:pt x="637302" y="196310"/>
                      </a:cubicBezTo>
                      <a:cubicBezTo>
                        <a:pt x="644636" y="189262"/>
                        <a:pt x="634635" y="97631"/>
                        <a:pt x="605774" y="0"/>
                      </a:cubicBezTo>
                      <a:lnTo>
                        <a:pt x="230775" y="79057"/>
                      </a:lnTo>
                      <a:cubicBezTo>
                        <a:pt x="230775" y="79057"/>
                        <a:pt x="35894" y="224123"/>
                        <a:pt x="17034" y="246888"/>
                      </a:cubicBezTo>
                      <a:cubicBezTo>
                        <a:pt x="-1826" y="269653"/>
                        <a:pt x="-7921" y="331946"/>
                        <a:pt x="13796" y="334518"/>
                      </a:cubicBezTo>
                      <a:close/>
                    </a:path>
                  </a:pathLst>
                </a:custGeom>
                <a:solidFill>
                  <a:schemeClr val="accent1"/>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26F2D04B-37DB-999D-E056-79E98B09FBCD}"/>
                    </a:ext>
                  </a:extLst>
                </p:cNvPr>
                <p:cNvSpPr/>
                <p:nvPr/>
              </p:nvSpPr>
              <p:spPr>
                <a:xfrm>
                  <a:off x="10508433" y="5771327"/>
                  <a:ext cx="590855" cy="122745"/>
                </a:xfrm>
                <a:custGeom>
                  <a:avLst/>
                  <a:gdLst>
                    <a:gd name="connsiteX0" fmla="*/ 1413 w 590855"/>
                    <a:gd name="connsiteY0" fmla="*/ 121158 h 122745"/>
                    <a:gd name="connsiteX1" fmla="*/ 590248 w 590855"/>
                    <a:gd name="connsiteY1" fmla="*/ 0 h 122745"/>
                    <a:gd name="connsiteX2" fmla="*/ 590248 w 590855"/>
                    <a:gd name="connsiteY2" fmla="*/ 667 h 122745"/>
                    <a:gd name="connsiteX3" fmla="*/ 1603 w 590855"/>
                    <a:gd name="connsiteY3" fmla="*/ 122682 h 122745"/>
                    <a:gd name="connsiteX4" fmla="*/ 1413 w 590855"/>
                    <a:gd name="connsiteY4" fmla="*/ 121158 h 122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855" h="122745">
                      <a:moveTo>
                        <a:pt x="1413" y="121158"/>
                      </a:moveTo>
                      <a:cubicBezTo>
                        <a:pt x="98568" y="98298"/>
                        <a:pt x="492426" y="15240"/>
                        <a:pt x="590248" y="0"/>
                      </a:cubicBezTo>
                      <a:cubicBezTo>
                        <a:pt x="591010" y="0"/>
                        <a:pt x="591105" y="0"/>
                        <a:pt x="590248" y="667"/>
                      </a:cubicBezTo>
                      <a:cubicBezTo>
                        <a:pt x="494427" y="25432"/>
                        <a:pt x="99901" y="105442"/>
                        <a:pt x="1603" y="122682"/>
                      </a:cubicBezTo>
                      <a:cubicBezTo>
                        <a:pt x="-302" y="123063"/>
                        <a:pt x="-683" y="121634"/>
                        <a:pt x="1413" y="121158"/>
                      </a:cubicBezTo>
                      <a:close/>
                    </a:path>
                  </a:pathLst>
                </a:custGeom>
                <a:solidFill>
                  <a:srgbClr val="2632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05B0212-A578-16E2-1242-8C6591870FF7}"/>
                    </a:ext>
                  </a:extLst>
                </p:cNvPr>
                <p:cNvSpPr/>
                <p:nvPr/>
              </p:nvSpPr>
              <p:spPr>
                <a:xfrm>
                  <a:off x="10692432" y="5674637"/>
                  <a:ext cx="120909" cy="28925"/>
                </a:xfrm>
                <a:custGeom>
                  <a:avLst/>
                  <a:gdLst>
                    <a:gd name="connsiteX0" fmla="*/ 2293 w 120909"/>
                    <a:gd name="connsiteY0" fmla="*/ 4107 h 28925"/>
                    <a:gd name="connsiteX1" fmla="*/ 120403 w 120909"/>
                    <a:gd name="connsiteY1" fmla="*/ 26490 h 28925"/>
                    <a:gd name="connsiteX2" fmla="*/ 118879 w 120909"/>
                    <a:gd name="connsiteY2" fmla="*/ 28872 h 28925"/>
                    <a:gd name="connsiteX3" fmla="*/ 2674 w 120909"/>
                    <a:gd name="connsiteY3" fmla="*/ 9059 h 28925"/>
                    <a:gd name="connsiteX4" fmla="*/ 7 w 120909"/>
                    <a:gd name="connsiteY4" fmla="*/ 6774 h 28925"/>
                    <a:gd name="connsiteX5" fmla="*/ 2293 w 120909"/>
                    <a:gd name="connsiteY5" fmla="*/ 4107 h 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9" h="28925">
                      <a:moveTo>
                        <a:pt x="2293" y="4107"/>
                      </a:moveTo>
                      <a:cubicBezTo>
                        <a:pt x="41251" y="-4657"/>
                        <a:pt x="89447" y="-370"/>
                        <a:pt x="120403" y="26490"/>
                      </a:cubicBezTo>
                      <a:cubicBezTo>
                        <a:pt x="121642" y="27538"/>
                        <a:pt x="120403" y="29253"/>
                        <a:pt x="118879" y="28872"/>
                      </a:cubicBezTo>
                      <a:cubicBezTo>
                        <a:pt x="80960" y="18146"/>
                        <a:pt x="42003" y="11498"/>
                        <a:pt x="2674" y="9059"/>
                      </a:cubicBezTo>
                      <a:cubicBezTo>
                        <a:pt x="1303" y="9164"/>
                        <a:pt x="112" y="8145"/>
                        <a:pt x="7" y="6774"/>
                      </a:cubicBezTo>
                      <a:cubicBezTo>
                        <a:pt x="-98" y="5402"/>
                        <a:pt x="922" y="4211"/>
                        <a:pt x="2293" y="4107"/>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49C146A-2849-83D9-8044-FA901C1B2866}"/>
                    </a:ext>
                  </a:extLst>
                </p:cNvPr>
                <p:cNvSpPr/>
                <p:nvPr/>
              </p:nvSpPr>
              <p:spPr>
                <a:xfrm>
                  <a:off x="10664333" y="5692321"/>
                  <a:ext cx="120960" cy="28958"/>
                </a:xfrm>
                <a:custGeom>
                  <a:avLst/>
                  <a:gdLst>
                    <a:gd name="connsiteX0" fmla="*/ 2293 w 120960"/>
                    <a:gd name="connsiteY0" fmla="*/ 4044 h 28958"/>
                    <a:gd name="connsiteX1" fmla="*/ 120499 w 120960"/>
                    <a:gd name="connsiteY1" fmla="*/ 26523 h 28958"/>
                    <a:gd name="connsiteX2" fmla="*/ 118879 w 120960"/>
                    <a:gd name="connsiteY2" fmla="*/ 28904 h 28958"/>
                    <a:gd name="connsiteX3" fmla="*/ 2674 w 120960"/>
                    <a:gd name="connsiteY3" fmla="*/ 8997 h 28958"/>
                    <a:gd name="connsiteX4" fmla="*/ 7 w 120960"/>
                    <a:gd name="connsiteY4" fmla="*/ 6711 h 28958"/>
                    <a:gd name="connsiteX5" fmla="*/ 2293 w 120960"/>
                    <a:gd name="connsiteY5" fmla="*/ 4044 h 2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58">
                      <a:moveTo>
                        <a:pt x="2293" y="4044"/>
                      </a:moveTo>
                      <a:cubicBezTo>
                        <a:pt x="41251" y="-4624"/>
                        <a:pt x="89447" y="-338"/>
                        <a:pt x="120499" y="26523"/>
                      </a:cubicBezTo>
                      <a:cubicBezTo>
                        <a:pt x="121642" y="27570"/>
                        <a:pt x="120499" y="29285"/>
                        <a:pt x="118879" y="28904"/>
                      </a:cubicBezTo>
                      <a:cubicBezTo>
                        <a:pt x="80970" y="18131"/>
                        <a:pt x="42013" y="11464"/>
                        <a:pt x="2674" y="8997"/>
                      </a:cubicBezTo>
                      <a:cubicBezTo>
                        <a:pt x="1303" y="9102"/>
                        <a:pt x="112" y="8082"/>
                        <a:pt x="7" y="6711"/>
                      </a:cubicBezTo>
                      <a:cubicBezTo>
                        <a:pt x="-97" y="5339"/>
                        <a:pt x="922" y="4148"/>
                        <a:pt x="2293" y="4044"/>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AAD92DD0-56E2-B6F3-2AFF-457CE62A3B6D}"/>
                    </a:ext>
                  </a:extLst>
                </p:cNvPr>
                <p:cNvSpPr/>
                <p:nvPr/>
              </p:nvSpPr>
              <p:spPr>
                <a:xfrm>
                  <a:off x="10636616" y="5710419"/>
                  <a:ext cx="120960" cy="28937"/>
                </a:xfrm>
                <a:custGeom>
                  <a:avLst/>
                  <a:gdLst>
                    <a:gd name="connsiteX0" fmla="*/ 2294 w 120960"/>
                    <a:gd name="connsiteY0" fmla="*/ 4044 h 28937"/>
                    <a:gd name="connsiteX1" fmla="*/ 120499 w 120960"/>
                    <a:gd name="connsiteY1" fmla="*/ 26523 h 28937"/>
                    <a:gd name="connsiteX2" fmla="*/ 118879 w 120960"/>
                    <a:gd name="connsiteY2" fmla="*/ 28904 h 28937"/>
                    <a:gd name="connsiteX3" fmla="*/ 2674 w 120960"/>
                    <a:gd name="connsiteY3" fmla="*/ 8997 h 28937"/>
                    <a:gd name="connsiteX4" fmla="*/ 7 w 120960"/>
                    <a:gd name="connsiteY4" fmla="*/ 6711 h 28937"/>
                    <a:gd name="connsiteX5" fmla="*/ 2294 w 120960"/>
                    <a:gd name="connsiteY5" fmla="*/ 4044 h 2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37">
                      <a:moveTo>
                        <a:pt x="2294" y="4044"/>
                      </a:moveTo>
                      <a:cubicBezTo>
                        <a:pt x="41251" y="-4624"/>
                        <a:pt x="89447" y="-338"/>
                        <a:pt x="120499" y="26523"/>
                      </a:cubicBezTo>
                      <a:cubicBezTo>
                        <a:pt x="121642" y="27570"/>
                        <a:pt x="120499" y="29190"/>
                        <a:pt x="118879" y="28904"/>
                      </a:cubicBezTo>
                      <a:cubicBezTo>
                        <a:pt x="80970" y="18131"/>
                        <a:pt x="42013" y="11464"/>
                        <a:pt x="2674" y="8997"/>
                      </a:cubicBezTo>
                      <a:cubicBezTo>
                        <a:pt x="1303" y="9102"/>
                        <a:pt x="112" y="8082"/>
                        <a:pt x="7" y="6711"/>
                      </a:cubicBezTo>
                      <a:cubicBezTo>
                        <a:pt x="-97" y="5339"/>
                        <a:pt x="922" y="4148"/>
                        <a:pt x="2294" y="4044"/>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EBE338E-2C27-0F2C-AF2E-E4F1852B27C6}"/>
                    </a:ext>
                  </a:extLst>
                </p:cNvPr>
                <p:cNvSpPr/>
                <p:nvPr/>
              </p:nvSpPr>
              <p:spPr>
                <a:xfrm>
                  <a:off x="10608898" y="5728474"/>
                  <a:ext cx="120961" cy="28979"/>
                </a:xfrm>
                <a:custGeom>
                  <a:avLst/>
                  <a:gdLst>
                    <a:gd name="connsiteX0" fmla="*/ 2294 w 120961"/>
                    <a:gd name="connsiteY0" fmla="*/ 4086 h 28979"/>
                    <a:gd name="connsiteX1" fmla="*/ 120499 w 120961"/>
                    <a:gd name="connsiteY1" fmla="*/ 26565 h 28979"/>
                    <a:gd name="connsiteX2" fmla="*/ 118879 w 120961"/>
                    <a:gd name="connsiteY2" fmla="*/ 28946 h 28979"/>
                    <a:gd name="connsiteX3" fmla="*/ 2674 w 120961"/>
                    <a:gd name="connsiteY3" fmla="*/ 9039 h 28979"/>
                    <a:gd name="connsiteX4" fmla="*/ 7 w 120961"/>
                    <a:gd name="connsiteY4" fmla="*/ 6753 h 28979"/>
                    <a:gd name="connsiteX5" fmla="*/ 2294 w 120961"/>
                    <a:gd name="connsiteY5" fmla="*/ 4086 h 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1" h="28979">
                      <a:moveTo>
                        <a:pt x="2294" y="4086"/>
                      </a:moveTo>
                      <a:cubicBezTo>
                        <a:pt x="41346" y="-4677"/>
                        <a:pt x="89543" y="-296"/>
                        <a:pt x="120499" y="26565"/>
                      </a:cubicBezTo>
                      <a:cubicBezTo>
                        <a:pt x="121642" y="27612"/>
                        <a:pt x="120499" y="29232"/>
                        <a:pt x="118879" y="28946"/>
                      </a:cubicBezTo>
                      <a:cubicBezTo>
                        <a:pt x="80970" y="18173"/>
                        <a:pt x="42013" y="11506"/>
                        <a:pt x="2674" y="9039"/>
                      </a:cubicBezTo>
                      <a:cubicBezTo>
                        <a:pt x="1303" y="9143"/>
                        <a:pt x="112" y="8124"/>
                        <a:pt x="7" y="6753"/>
                      </a:cubicBezTo>
                      <a:cubicBezTo>
                        <a:pt x="-97" y="5381"/>
                        <a:pt x="922" y="4191"/>
                        <a:pt x="2294" y="4086"/>
                      </a:cubicBezTo>
                      <a:close/>
                    </a:path>
                  </a:pathLst>
                </a:custGeom>
                <a:solidFill>
                  <a:srgbClr val="263238"/>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635E77D6-41E4-AE52-4F69-3BD00498592F}"/>
                    </a:ext>
                  </a:extLst>
                </p:cNvPr>
                <p:cNvSpPr/>
                <p:nvPr/>
              </p:nvSpPr>
              <p:spPr>
                <a:xfrm>
                  <a:off x="10492413" y="5752467"/>
                  <a:ext cx="163735" cy="165009"/>
                </a:xfrm>
                <a:custGeom>
                  <a:avLst/>
                  <a:gdLst>
                    <a:gd name="connsiteX0" fmla="*/ 14003 w 163735"/>
                    <a:gd name="connsiteY0" fmla="*/ 164973 h 165009"/>
                    <a:gd name="connsiteX1" fmla="*/ 163736 w 163735"/>
                    <a:gd name="connsiteY1" fmla="*/ 137922 h 165009"/>
                    <a:gd name="connsiteX2" fmla="*/ 111158 w 163735"/>
                    <a:gd name="connsiteY2" fmla="*/ 0 h 165009"/>
                    <a:gd name="connsiteX3" fmla="*/ 16765 w 163735"/>
                    <a:gd name="connsiteY3" fmla="*/ 77438 h 165009"/>
                    <a:gd name="connsiteX4" fmla="*/ 14003 w 163735"/>
                    <a:gd name="connsiteY4" fmla="*/ 164973 h 165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35" h="165009">
                      <a:moveTo>
                        <a:pt x="14003" y="164973"/>
                      </a:moveTo>
                      <a:cubicBezTo>
                        <a:pt x="20766" y="165735"/>
                        <a:pt x="82011" y="154496"/>
                        <a:pt x="163736" y="137922"/>
                      </a:cubicBezTo>
                      <a:lnTo>
                        <a:pt x="111158" y="0"/>
                      </a:lnTo>
                      <a:cubicBezTo>
                        <a:pt x="66771" y="34290"/>
                        <a:pt x="25433" y="67437"/>
                        <a:pt x="16765" y="77438"/>
                      </a:cubicBezTo>
                      <a:cubicBezTo>
                        <a:pt x="-1999" y="100108"/>
                        <a:pt x="-7809" y="162401"/>
                        <a:pt x="14003" y="164973"/>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F47F6D8-A56B-3B48-67AB-41E7A84888A5}"/>
                    </a:ext>
                  </a:extLst>
                </p:cNvPr>
                <p:cNvSpPr/>
                <p:nvPr/>
              </p:nvSpPr>
              <p:spPr>
                <a:xfrm>
                  <a:off x="10354310" y="4288094"/>
                  <a:ext cx="1031405" cy="1392650"/>
                </a:xfrm>
                <a:custGeom>
                  <a:avLst/>
                  <a:gdLst>
                    <a:gd name="connsiteX0" fmla="*/ 354418 w 1031405"/>
                    <a:gd name="connsiteY0" fmla="*/ 1392650 h 1392650"/>
                    <a:gd name="connsiteX1" fmla="*/ 755325 w 1031405"/>
                    <a:gd name="connsiteY1" fmla="*/ 1297972 h 1392650"/>
                    <a:gd name="connsiteX2" fmla="*/ 439952 w 1031405"/>
                    <a:gd name="connsiteY2" fmla="*/ 469297 h 1392650"/>
                    <a:gd name="connsiteX3" fmla="*/ 946682 w 1031405"/>
                    <a:gd name="connsiteY3" fmla="*/ 343281 h 1392650"/>
                    <a:gd name="connsiteX4" fmla="*/ 997451 w 1031405"/>
                    <a:gd name="connsiteY4" fmla="*/ 12573 h 1392650"/>
                    <a:gd name="connsiteX5" fmla="*/ 580541 w 1031405"/>
                    <a:gd name="connsiteY5" fmla="*/ 0 h 1392650"/>
                    <a:gd name="connsiteX6" fmla="*/ 569302 w 1031405"/>
                    <a:gd name="connsiteY6" fmla="*/ 100394 h 1392650"/>
                    <a:gd name="connsiteX7" fmla="*/ 7327 w 1031405"/>
                    <a:gd name="connsiteY7" fmla="*/ 318516 h 1392650"/>
                    <a:gd name="connsiteX8" fmla="*/ 354418 w 1031405"/>
                    <a:gd name="connsiteY8" fmla="*/ 1392650 h 13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05" h="1392650">
                      <a:moveTo>
                        <a:pt x="354418" y="1392650"/>
                      </a:moveTo>
                      <a:lnTo>
                        <a:pt x="755325" y="1297972"/>
                      </a:lnTo>
                      <a:cubicBezTo>
                        <a:pt x="755325" y="1297972"/>
                        <a:pt x="410615" y="508063"/>
                        <a:pt x="439952" y="469297"/>
                      </a:cubicBezTo>
                      <a:cubicBezTo>
                        <a:pt x="454716" y="449771"/>
                        <a:pt x="828001" y="444055"/>
                        <a:pt x="946682" y="343281"/>
                      </a:cubicBezTo>
                      <a:cubicBezTo>
                        <a:pt x="1100892" y="212503"/>
                        <a:pt x="997451" y="12573"/>
                        <a:pt x="997451" y="12573"/>
                      </a:cubicBezTo>
                      <a:lnTo>
                        <a:pt x="580541" y="0"/>
                      </a:lnTo>
                      <a:cubicBezTo>
                        <a:pt x="580541" y="0"/>
                        <a:pt x="585589" y="87249"/>
                        <a:pt x="569302" y="100394"/>
                      </a:cubicBezTo>
                      <a:cubicBezTo>
                        <a:pt x="558634" y="109156"/>
                        <a:pt x="61905" y="150876"/>
                        <a:pt x="7327" y="318516"/>
                      </a:cubicBezTo>
                      <a:cubicBezTo>
                        <a:pt x="-59634" y="523875"/>
                        <a:pt x="354418" y="1392650"/>
                        <a:pt x="354418" y="1392650"/>
                      </a:cubicBezTo>
                      <a:close/>
                    </a:path>
                  </a:pathLst>
                </a:custGeom>
                <a:solidFill>
                  <a:srgbClr val="455A64"/>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2FEBD2C-F0F7-81DF-8CC9-AADF495F02A8}"/>
                    </a:ext>
                  </a:extLst>
                </p:cNvPr>
                <p:cNvSpPr/>
                <p:nvPr/>
              </p:nvSpPr>
              <p:spPr>
                <a:xfrm>
                  <a:off x="10708205" y="5525277"/>
                  <a:ext cx="361343" cy="96602"/>
                </a:xfrm>
                <a:custGeom>
                  <a:avLst/>
                  <a:gdLst>
                    <a:gd name="connsiteX0" fmla="*/ 713 w 361343"/>
                    <a:gd name="connsiteY0" fmla="*/ 93364 h 96602"/>
                    <a:gd name="connsiteX1" fmla="*/ 138349 w 361343"/>
                    <a:gd name="connsiteY1" fmla="*/ 51930 h 96602"/>
                    <a:gd name="connsiteX2" fmla="*/ 279414 w 361343"/>
                    <a:gd name="connsiteY2" fmla="*/ 17355 h 96602"/>
                    <a:gd name="connsiteX3" fmla="*/ 360091 w 361343"/>
                    <a:gd name="connsiteY3" fmla="*/ 19 h 96602"/>
                    <a:gd name="connsiteX4" fmla="*/ 360091 w 361343"/>
                    <a:gd name="connsiteY4" fmla="*/ 3448 h 96602"/>
                    <a:gd name="connsiteX5" fmla="*/ 221597 w 361343"/>
                    <a:gd name="connsiteY5" fmla="*/ 44215 h 96602"/>
                    <a:gd name="connsiteX6" fmla="*/ 1475 w 361343"/>
                    <a:gd name="connsiteY6" fmla="*/ 96603 h 96602"/>
                    <a:gd name="connsiteX7" fmla="*/ 713 w 361343"/>
                    <a:gd name="connsiteY7" fmla="*/ 93364 h 9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43" h="96602">
                      <a:moveTo>
                        <a:pt x="713" y="93364"/>
                      </a:moveTo>
                      <a:cubicBezTo>
                        <a:pt x="11190" y="88411"/>
                        <a:pt x="115013" y="57931"/>
                        <a:pt x="138349" y="51930"/>
                      </a:cubicBezTo>
                      <a:cubicBezTo>
                        <a:pt x="185212" y="39929"/>
                        <a:pt x="232265" y="28213"/>
                        <a:pt x="279414" y="17355"/>
                      </a:cubicBezTo>
                      <a:cubicBezTo>
                        <a:pt x="304084" y="11735"/>
                        <a:pt x="356853" y="-552"/>
                        <a:pt x="360091" y="19"/>
                      </a:cubicBezTo>
                      <a:cubicBezTo>
                        <a:pt x="361615" y="19"/>
                        <a:pt x="361901" y="2972"/>
                        <a:pt x="360091" y="3448"/>
                      </a:cubicBezTo>
                      <a:cubicBezTo>
                        <a:pt x="314371" y="18593"/>
                        <a:pt x="267984" y="31356"/>
                        <a:pt x="221597" y="44215"/>
                      </a:cubicBezTo>
                      <a:cubicBezTo>
                        <a:pt x="175211" y="57074"/>
                        <a:pt x="15477" y="95650"/>
                        <a:pt x="1475" y="96603"/>
                      </a:cubicBezTo>
                      <a:cubicBezTo>
                        <a:pt x="427" y="96317"/>
                        <a:pt x="-811" y="94126"/>
                        <a:pt x="713" y="93364"/>
                      </a:cubicBezTo>
                      <a:close/>
                    </a:path>
                  </a:pathLst>
                </a:custGeom>
                <a:solidFill>
                  <a:srgbClr val="263238"/>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8DDF9CE1-8EC8-2765-28DD-91F87AF8A58E}"/>
                    </a:ext>
                  </a:extLst>
                </p:cNvPr>
                <p:cNvSpPr/>
                <p:nvPr/>
              </p:nvSpPr>
              <p:spPr>
                <a:xfrm>
                  <a:off x="10715887" y="4328773"/>
                  <a:ext cx="619579" cy="1183744"/>
                </a:xfrm>
                <a:custGeom>
                  <a:avLst/>
                  <a:gdLst>
                    <a:gd name="connsiteX0" fmla="*/ 7413 w 619579"/>
                    <a:gd name="connsiteY0" fmla="*/ 393755 h 1183744"/>
                    <a:gd name="connsiteX1" fmla="*/ 38846 w 619579"/>
                    <a:gd name="connsiteY1" fmla="*/ 384230 h 1183744"/>
                    <a:gd name="connsiteX2" fmla="*/ 219821 w 619579"/>
                    <a:gd name="connsiteY2" fmla="*/ 353941 h 1183744"/>
                    <a:gd name="connsiteX3" fmla="*/ 388795 w 619579"/>
                    <a:gd name="connsiteY3" fmla="*/ 325366 h 1183744"/>
                    <a:gd name="connsiteX4" fmla="*/ 522145 w 619579"/>
                    <a:gd name="connsiteY4" fmla="*/ 279169 h 1183744"/>
                    <a:gd name="connsiteX5" fmla="*/ 604155 w 619579"/>
                    <a:gd name="connsiteY5" fmla="*/ 171823 h 1183744"/>
                    <a:gd name="connsiteX6" fmla="*/ 614728 w 619579"/>
                    <a:gd name="connsiteY6" fmla="*/ 34186 h 1183744"/>
                    <a:gd name="connsiteX7" fmla="*/ 609489 w 619579"/>
                    <a:gd name="connsiteY7" fmla="*/ 754 h 1183744"/>
                    <a:gd name="connsiteX8" fmla="*/ 610822 w 619579"/>
                    <a:gd name="connsiteY8" fmla="*/ 754 h 1183744"/>
                    <a:gd name="connsiteX9" fmla="*/ 563197 w 619579"/>
                    <a:gd name="connsiteY9" fmla="*/ 253642 h 1183744"/>
                    <a:gd name="connsiteX10" fmla="*/ 445373 w 619579"/>
                    <a:gd name="connsiteY10" fmla="*/ 318984 h 1183744"/>
                    <a:gd name="connsiteX11" fmla="*/ 293735 w 619579"/>
                    <a:gd name="connsiteY11" fmla="*/ 348511 h 1183744"/>
                    <a:gd name="connsiteX12" fmla="*/ 113141 w 619579"/>
                    <a:gd name="connsiteY12" fmla="*/ 378420 h 1183744"/>
                    <a:gd name="connsiteX13" fmla="*/ 25987 w 619579"/>
                    <a:gd name="connsiteY13" fmla="*/ 392993 h 1183744"/>
                    <a:gd name="connsiteX14" fmla="*/ 10366 w 619579"/>
                    <a:gd name="connsiteY14" fmla="*/ 399947 h 1183744"/>
                    <a:gd name="connsiteX15" fmla="*/ 7795 w 619579"/>
                    <a:gd name="connsiteY15" fmla="*/ 420901 h 1183744"/>
                    <a:gd name="connsiteX16" fmla="*/ 18558 w 619579"/>
                    <a:gd name="connsiteY16" fmla="*/ 463002 h 1183744"/>
                    <a:gd name="connsiteX17" fmla="*/ 310594 w 619579"/>
                    <a:gd name="connsiteY17" fmla="*/ 1182235 h 1183744"/>
                    <a:gd name="connsiteX18" fmla="*/ 309880 w 619579"/>
                    <a:gd name="connsiteY18" fmla="*/ 1183683 h 1183744"/>
                    <a:gd name="connsiteX19" fmla="*/ 308594 w 619579"/>
                    <a:gd name="connsiteY19" fmla="*/ 1183283 h 1183744"/>
                    <a:gd name="connsiteX20" fmla="*/ 25225 w 619579"/>
                    <a:gd name="connsiteY20" fmla="*/ 505865 h 1183744"/>
                    <a:gd name="connsiteX21" fmla="*/ 1603 w 619579"/>
                    <a:gd name="connsiteY21" fmla="*/ 423283 h 1183744"/>
                    <a:gd name="connsiteX22" fmla="*/ 7413 w 619579"/>
                    <a:gd name="connsiteY22" fmla="*/ 393755 h 118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9579" h="1183744">
                      <a:moveTo>
                        <a:pt x="7413" y="393755"/>
                      </a:moveTo>
                      <a:cubicBezTo>
                        <a:pt x="16891" y="387917"/>
                        <a:pt x="27721" y="384630"/>
                        <a:pt x="38846" y="384230"/>
                      </a:cubicBezTo>
                      <a:cubicBezTo>
                        <a:pt x="99044" y="374258"/>
                        <a:pt x="159366" y="364161"/>
                        <a:pt x="219821" y="353941"/>
                      </a:cubicBezTo>
                      <a:cubicBezTo>
                        <a:pt x="276114" y="344416"/>
                        <a:pt x="332787" y="336129"/>
                        <a:pt x="388795" y="325366"/>
                      </a:cubicBezTo>
                      <a:cubicBezTo>
                        <a:pt x="435181" y="316412"/>
                        <a:pt x="482425" y="304316"/>
                        <a:pt x="522145" y="279169"/>
                      </a:cubicBezTo>
                      <a:cubicBezTo>
                        <a:pt x="561444" y="254357"/>
                        <a:pt x="590544" y="216267"/>
                        <a:pt x="604155" y="171823"/>
                      </a:cubicBezTo>
                      <a:cubicBezTo>
                        <a:pt x="616842" y="127112"/>
                        <a:pt x="620433" y="80307"/>
                        <a:pt x="614728" y="34186"/>
                      </a:cubicBezTo>
                      <a:cubicBezTo>
                        <a:pt x="613680" y="23042"/>
                        <a:pt x="611584" y="11803"/>
                        <a:pt x="609489" y="754"/>
                      </a:cubicBezTo>
                      <a:cubicBezTo>
                        <a:pt x="609489" y="-103"/>
                        <a:pt x="610727" y="-389"/>
                        <a:pt x="610822" y="754"/>
                      </a:cubicBezTo>
                      <a:cubicBezTo>
                        <a:pt x="626157" y="86479"/>
                        <a:pt x="627491" y="185443"/>
                        <a:pt x="563197" y="253642"/>
                      </a:cubicBezTo>
                      <a:cubicBezTo>
                        <a:pt x="531955" y="286790"/>
                        <a:pt x="489093" y="306316"/>
                        <a:pt x="445373" y="318984"/>
                      </a:cubicBezTo>
                      <a:cubicBezTo>
                        <a:pt x="395433" y="331738"/>
                        <a:pt x="344808" y="341596"/>
                        <a:pt x="293735" y="348511"/>
                      </a:cubicBezTo>
                      <a:lnTo>
                        <a:pt x="113141" y="378420"/>
                      </a:lnTo>
                      <a:cubicBezTo>
                        <a:pt x="84566" y="383278"/>
                        <a:pt x="54753" y="386993"/>
                        <a:pt x="25987" y="392993"/>
                      </a:cubicBezTo>
                      <a:cubicBezTo>
                        <a:pt x="20225" y="393784"/>
                        <a:pt x="14814" y="396203"/>
                        <a:pt x="10366" y="399947"/>
                      </a:cubicBezTo>
                      <a:cubicBezTo>
                        <a:pt x="6061" y="406062"/>
                        <a:pt x="5099" y="413929"/>
                        <a:pt x="7795" y="420901"/>
                      </a:cubicBezTo>
                      <a:cubicBezTo>
                        <a:pt x="10652" y="435094"/>
                        <a:pt x="14557" y="449476"/>
                        <a:pt x="18558" y="463002"/>
                      </a:cubicBezTo>
                      <a:cubicBezTo>
                        <a:pt x="51419" y="575207"/>
                        <a:pt x="304308" y="1169948"/>
                        <a:pt x="310594" y="1182235"/>
                      </a:cubicBezTo>
                      <a:cubicBezTo>
                        <a:pt x="310794" y="1182835"/>
                        <a:pt x="310480" y="1183483"/>
                        <a:pt x="309880" y="1183683"/>
                      </a:cubicBezTo>
                      <a:cubicBezTo>
                        <a:pt x="309403" y="1183844"/>
                        <a:pt x="308889" y="1183683"/>
                        <a:pt x="308594" y="1183283"/>
                      </a:cubicBezTo>
                      <a:cubicBezTo>
                        <a:pt x="253349" y="1084794"/>
                        <a:pt x="61706" y="611783"/>
                        <a:pt x="25225" y="505865"/>
                      </a:cubicBezTo>
                      <a:cubicBezTo>
                        <a:pt x="15595" y="478871"/>
                        <a:pt x="7699" y="451286"/>
                        <a:pt x="1603" y="423283"/>
                      </a:cubicBezTo>
                      <a:cubicBezTo>
                        <a:pt x="-492" y="412710"/>
                        <a:pt x="-2112" y="401280"/>
                        <a:pt x="7413" y="393755"/>
                      </a:cubicBezTo>
                      <a:close/>
                    </a:path>
                  </a:pathLst>
                </a:custGeom>
                <a:solidFill>
                  <a:srgbClr val="263238"/>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4ED135C6-FB56-2A1C-CA08-3773134479F5}"/>
                    </a:ext>
                  </a:extLst>
                </p:cNvPr>
                <p:cNvSpPr/>
                <p:nvPr/>
              </p:nvSpPr>
              <p:spPr>
                <a:xfrm>
                  <a:off x="9903242" y="5352322"/>
                  <a:ext cx="663562" cy="591472"/>
                </a:xfrm>
                <a:custGeom>
                  <a:avLst/>
                  <a:gdLst>
                    <a:gd name="connsiteX0" fmla="*/ 8814 w 663562"/>
                    <a:gd name="connsiteY0" fmla="*/ 587788 h 591472"/>
                    <a:gd name="connsiteX1" fmla="*/ 645370 w 663562"/>
                    <a:gd name="connsiteY1" fmla="*/ 578263 h 591472"/>
                    <a:gd name="connsiteX2" fmla="*/ 648989 w 663562"/>
                    <a:gd name="connsiteY2" fmla="*/ 449389 h 591472"/>
                    <a:gd name="connsiteX3" fmla="*/ 648989 w 663562"/>
                    <a:gd name="connsiteY3" fmla="*/ 447961 h 591472"/>
                    <a:gd name="connsiteX4" fmla="*/ 663563 w 663562"/>
                    <a:gd name="connsiteY4" fmla="*/ 3048 h 591472"/>
                    <a:gd name="connsiteX5" fmla="*/ 291611 w 663562"/>
                    <a:gd name="connsiteY5" fmla="*/ 0 h 591472"/>
                    <a:gd name="connsiteX6" fmla="*/ 268370 w 663562"/>
                    <a:gd name="connsiteY6" fmla="*/ 392239 h 591472"/>
                    <a:gd name="connsiteX7" fmla="*/ 118161 w 663562"/>
                    <a:gd name="connsiteY7" fmla="*/ 458914 h 591472"/>
                    <a:gd name="connsiteX8" fmla="*/ 118161 w 663562"/>
                    <a:gd name="connsiteY8" fmla="*/ 458914 h 591472"/>
                    <a:gd name="connsiteX9" fmla="*/ 29007 w 663562"/>
                    <a:gd name="connsiteY9" fmla="*/ 504825 h 591472"/>
                    <a:gd name="connsiteX10" fmla="*/ 8814 w 663562"/>
                    <a:gd name="connsiteY10" fmla="*/ 587788 h 59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3562" h="591472">
                      <a:moveTo>
                        <a:pt x="8814" y="587788"/>
                      </a:moveTo>
                      <a:cubicBezTo>
                        <a:pt x="29007" y="594550"/>
                        <a:pt x="623367" y="592360"/>
                        <a:pt x="645370" y="578263"/>
                      </a:cubicBezTo>
                      <a:cubicBezTo>
                        <a:pt x="648037" y="576739"/>
                        <a:pt x="648894" y="523018"/>
                        <a:pt x="648989" y="449389"/>
                      </a:cubicBezTo>
                      <a:lnTo>
                        <a:pt x="648989" y="447961"/>
                      </a:lnTo>
                      <a:cubicBezTo>
                        <a:pt x="648989" y="401383"/>
                        <a:pt x="663563" y="3048"/>
                        <a:pt x="663563" y="3048"/>
                      </a:cubicBezTo>
                      <a:lnTo>
                        <a:pt x="291611" y="0"/>
                      </a:lnTo>
                      <a:lnTo>
                        <a:pt x="268370" y="392239"/>
                      </a:lnTo>
                      <a:cubicBezTo>
                        <a:pt x="268370" y="392239"/>
                        <a:pt x="188074" y="425672"/>
                        <a:pt x="118161" y="458914"/>
                      </a:cubicBezTo>
                      <a:lnTo>
                        <a:pt x="118161" y="458914"/>
                      </a:lnTo>
                      <a:cubicBezTo>
                        <a:pt x="87548" y="472421"/>
                        <a:pt x="57782" y="487747"/>
                        <a:pt x="29007" y="504825"/>
                      </a:cubicBezTo>
                      <a:cubicBezTo>
                        <a:pt x="6433" y="522922"/>
                        <a:pt x="-11379" y="581120"/>
                        <a:pt x="8814" y="587788"/>
                      </a:cubicBezTo>
                      <a:close/>
                    </a:path>
                  </a:pathLst>
                </a:custGeom>
                <a:solidFill>
                  <a:srgbClr val="AD6359"/>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4139F38-4450-8044-69B4-28830428471A}"/>
                    </a:ext>
                  </a:extLst>
                </p:cNvPr>
                <p:cNvSpPr/>
                <p:nvPr/>
              </p:nvSpPr>
              <p:spPr>
                <a:xfrm>
                  <a:off x="9903202" y="5634167"/>
                  <a:ext cx="653315" cy="309598"/>
                </a:xfrm>
                <a:custGeom>
                  <a:avLst/>
                  <a:gdLst>
                    <a:gd name="connsiteX0" fmla="*/ 8854 w 653315"/>
                    <a:gd name="connsiteY0" fmla="*/ 305848 h 309598"/>
                    <a:gd name="connsiteX1" fmla="*/ 645410 w 653315"/>
                    <a:gd name="connsiteY1" fmla="*/ 296323 h 309598"/>
                    <a:gd name="connsiteX2" fmla="*/ 649124 w 653315"/>
                    <a:gd name="connsiteY2" fmla="*/ 167545 h 309598"/>
                    <a:gd name="connsiteX3" fmla="*/ 649124 w 653315"/>
                    <a:gd name="connsiteY3" fmla="*/ 166116 h 309598"/>
                    <a:gd name="connsiteX4" fmla="*/ 649124 w 653315"/>
                    <a:gd name="connsiteY4" fmla="*/ 156591 h 309598"/>
                    <a:gd name="connsiteX5" fmla="*/ 649124 w 653315"/>
                    <a:gd name="connsiteY5" fmla="*/ 149447 h 309598"/>
                    <a:gd name="connsiteX6" fmla="*/ 649124 w 653315"/>
                    <a:gd name="connsiteY6" fmla="*/ 138779 h 309598"/>
                    <a:gd name="connsiteX7" fmla="*/ 653315 w 653315"/>
                    <a:gd name="connsiteY7" fmla="*/ 2476 h 309598"/>
                    <a:gd name="connsiteX8" fmla="*/ 274316 w 653315"/>
                    <a:gd name="connsiteY8" fmla="*/ 0 h 309598"/>
                    <a:gd name="connsiteX9" fmla="*/ 267839 w 653315"/>
                    <a:gd name="connsiteY9" fmla="*/ 110680 h 309598"/>
                    <a:gd name="connsiteX10" fmla="*/ 117629 w 653315"/>
                    <a:gd name="connsiteY10" fmla="*/ 177355 h 309598"/>
                    <a:gd name="connsiteX11" fmla="*/ 117629 w 653315"/>
                    <a:gd name="connsiteY11" fmla="*/ 177355 h 309598"/>
                    <a:gd name="connsiteX12" fmla="*/ 28476 w 653315"/>
                    <a:gd name="connsiteY12" fmla="*/ 223266 h 309598"/>
                    <a:gd name="connsiteX13" fmla="*/ 8854 w 653315"/>
                    <a:gd name="connsiteY13" fmla="*/ 305848 h 30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3315" h="309598">
                      <a:moveTo>
                        <a:pt x="8854" y="305848"/>
                      </a:moveTo>
                      <a:cubicBezTo>
                        <a:pt x="29047" y="312706"/>
                        <a:pt x="623407" y="310515"/>
                        <a:pt x="645410" y="296323"/>
                      </a:cubicBezTo>
                      <a:cubicBezTo>
                        <a:pt x="648077" y="294894"/>
                        <a:pt x="648934" y="241078"/>
                        <a:pt x="649124" y="167545"/>
                      </a:cubicBezTo>
                      <a:lnTo>
                        <a:pt x="649124" y="166116"/>
                      </a:lnTo>
                      <a:cubicBezTo>
                        <a:pt x="649124" y="162878"/>
                        <a:pt x="649124" y="159544"/>
                        <a:pt x="649124" y="156591"/>
                      </a:cubicBezTo>
                      <a:cubicBezTo>
                        <a:pt x="649124" y="153638"/>
                        <a:pt x="649124" y="151829"/>
                        <a:pt x="649124" y="149447"/>
                      </a:cubicBezTo>
                      <a:cubicBezTo>
                        <a:pt x="649124" y="147066"/>
                        <a:pt x="649124" y="142399"/>
                        <a:pt x="649124" y="138779"/>
                      </a:cubicBezTo>
                      <a:cubicBezTo>
                        <a:pt x="649886" y="107823"/>
                        <a:pt x="651410" y="57531"/>
                        <a:pt x="653315" y="2476"/>
                      </a:cubicBezTo>
                      <a:lnTo>
                        <a:pt x="274316" y="0"/>
                      </a:lnTo>
                      <a:lnTo>
                        <a:pt x="267839" y="110680"/>
                      </a:lnTo>
                      <a:cubicBezTo>
                        <a:pt x="267839" y="110680"/>
                        <a:pt x="187543" y="144113"/>
                        <a:pt x="117629" y="177355"/>
                      </a:cubicBezTo>
                      <a:lnTo>
                        <a:pt x="117629" y="177355"/>
                      </a:lnTo>
                      <a:cubicBezTo>
                        <a:pt x="87025" y="190881"/>
                        <a:pt x="57260" y="206207"/>
                        <a:pt x="28476" y="223266"/>
                      </a:cubicBezTo>
                      <a:cubicBezTo>
                        <a:pt x="6568" y="241078"/>
                        <a:pt x="-11434" y="299275"/>
                        <a:pt x="8854" y="305848"/>
                      </a:cubicBezTo>
                      <a:close/>
                    </a:path>
                  </a:pathLst>
                </a:custGeom>
                <a:solidFill>
                  <a:srgbClr val="EBEBEB"/>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D6AF12EC-FFDF-6D19-FFE2-03D5315499C7}"/>
                    </a:ext>
                  </a:extLst>
                </p:cNvPr>
                <p:cNvSpPr/>
                <p:nvPr/>
              </p:nvSpPr>
              <p:spPr>
                <a:xfrm>
                  <a:off x="9900289" y="5732369"/>
                  <a:ext cx="659372" cy="213284"/>
                </a:xfrm>
                <a:custGeom>
                  <a:avLst/>
                  <a:gdLst>
                    <a:gd name="connsiteX0" fmla="*/ 9291 w 659372"/>
                    <a:gd name="connsiteY0" fmla="*/ 209931 h 213284"/>
                    <a:gd name="connsiteX1" fmla="*/ 647466 w 659372"/>
                    <a:gd name="connsiteY1" fmla="*/ 198691 h 213284"/>
                    <a:gd name="connsiteX2" fmla="*/ 655657 w 659372"/>
                    <a:gd name="connsiteY2" fmla="*/ 0 h 213284"/>
                    <a:gd name="connsiteX3" fmla="*/ 271990 w 659372"/>
                    <a:gd name="connsiteY3" fmla="*/ 2762 h 213284"/>
                    <a:gd name="connsiteX4" fmla="*/ 29103 w 659372"/>
                    <a:gd name="connsiteY4" fmla="*/ 124682 h 213284"/>
                    <a:gd name="connsiteX5" fmla="*/ 9291 w 659372"/>
                    <a:gd name="connsiteY5" fmla="*/ 209931 h 21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372" h="213284">
                      <a:moveTo>
                        <a:pt x="9291" y="209931"/>
                      </a:moveTo>
                      <a:cubicBezTo>
                        <a:pt x="30151" y="216789"/>
                        <a:pt x="625178" y="213170"/>
                        <a:pt x="647466" y="198691"/>
                      </a:cubicBezTo>
                      <a:cubicBezTo>
                        <a:pt x="656038" y="193262"/>
                        <a:pt x="664421" y="101441"/>
                        <a:pt x="655657" y="0"/>
                      </a:cubicBezTo>
                      <a:lnTo>
                        <a:pt x="271990" y="2762"/>
                      </a:lnTo>
                      <a:cubicBezTo>
                        <a:pt x="271990" y="2762"/>
                        <a:pt x="52153" y="106108"/>
                        <a:pt x="29103" y="124682"/>
                      </a:cubicBezTo>
                      <a:cubicBezTo>
                        <a:pt x="6053" y="143256"/>
                        <a:pt x="-11569" y="203549"/>
                        <a:pt x="9291" y="209931"/>
                      </a:cubicBezTo>
                      <a:close/>
                    </a:path>
                  </a:pathLst>
                </a:custGeom>
                <a:solidFill>
                  <a:schemeClr val="accent1"/>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D0A7F048-8BE1-3BD4-7266-3D3DB1C552FC}"/>
                    </a:ext>
                  </a:extLst>
                </p:cNvPr>
                <p:cNvSpPr/>
                <p:nvPr/>
              </p:nvSpPr>
              <p:spPr>
                <a:xfrm>
                  <a:off x="9916390" y="5914698"/>
                  <a:ext cx="603337" cy="7083"/>
                </a:xfrm>
                <a:custGeom>
                  <a:avLst/>
                  <a:gdLst>
                    <a:gd name="connsiteX0" fmla="*/ 1572 w 603337"/>
                    <a:gd name="connsiteY0" fmla="*/ 3790 h 7083"/>
                    <a:gd name="connsiteX1" fmla="*/ 602694 w 603337"/>
                    <a:gd name="connsiteY1" fmla="*/ 2361 h 7083"/>
                    <a:gd name="connsiteX2" fmla="*/ 602694 w 603337"/>
                    <a:gd name="connsiteY2" fmla="*/ 2932 h 7083"/>
                    <a:gd name="connsiteX3" fmla="*/ 1572 w 603337"/>
                    <a:gd name="connsiteY3" fmla="*/ 5409 h 7083"/>
                    <a:gd name="connsiteX4" fmla="*/ 1572 w 603337"/>
                    <a:gd name="connsiteY4" fmla="*/ 3790 h 7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337" h="7083">
                      <a:moveTo>
                        <a:pt x="1572" y="3790"/>
                      </a:moveTo>
                      <a:cubicBezTo>
                        <a:pt x="101298" y="742"/>
                        <a:pt x="503920" y="-2211"/>
                        <a:pt x="602694" y="2361"/>
                      </a:cubicBezTo>
                      <a:cubicBezTo>
                        <a:pt x="603551" y="2361"/>
                        <a:pt x="603551" y="2932"/>
                        <a:pt x="602694" y="2932"/>
                      </a:cubicBezTo>
                      <a:cubicBezTo>
                        <a:pt x="503920" y="8171"/>
                        <a:pt x="101298" y="7790"/>
                        <a:pt x="1572" y="5409"/>
                      </a:cubicBezTo>
                      <a:cubicBezTo>
                        <a:pt x="-524" y="5313"/>
                        <a:pt x="-524" y="3790"/>
                        <a:pt x="1572" y="3790"/>
                      </a:cubicBezTo>
                      <a:close/>
                    </a:path>
                  </a:pathLst>
                </a:custGeom>
                <a:solidFill>
                  <a:srgbClr val="263238"/>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7CACA1E9-7DB3-675B-33B6-198FE0653C41}"/>
                    </a:ext>
                  </a:extLst>
                </p:cNvPr>
                <p:cNvSpPr/>
                <p:nvPr/>
              </p:nvSpPr>
              <p:spPr>
                <a:xfrm>
                  <a:off x="10139118" y="5745389"/>
                  <a:ext cx="113914" cy="47736"/>
                </a:xfrm>
                <a:custGeom>
                  <a:avLst/>
                  <a:gdLst>
                    <a:gd name="connsiteX0" fmla="*/ 2301 w 113914"/>
                    <a:gd name="connsiteY0" fmla="*/ 30 h 47736"/>
                    <a:gd name="connsiteX1" fmla="*/ 113648 w 113914"/>
                    <a:gd name="connsiteY1" fmla="*/ 45559 h 47736"/>
                    <a:gd name="connsiteX2" fmla="*/ 111552 w 113914"/>
                    <a:gd name="connsiteY2" fmla="*/ 47559 h 47736"/>
                    <a:gd name="connsiteX3" fmla="*/ 1634 w 113914"/>
                    <a:gd name="connsiteY3" fmla="*/ 4983 h 47736"/>
                    <a:gd name="connsiteX4" fmla="*/ 177 w 113914"/>
                    <a:gd name="connsiteY4" fmla="*/ 1649 h 47736"/>
                    <a:gd name="connsiteX5" fmla="*/ 2301 w 113914"/>
                    <a:gd name="connsiteY5" fmla="*/ 30 h 4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914" h="47736">
                      <a:moveTo>
                        <a:pt x="2301" y="30"/>
                      </a:moveTo>
                      <a:cubicBezTo>
                        <a:pt x="42210" y="-732"/>
                        <a:pt x="88597" y="13079"/>
                        <a:pt x="113648" y="45559"/>
                      </a:cubicBezTo>
                      <a:cubicBezTo>
                        <a:pt x="114600" y="46893"/>
                        <a:pt x="112791" y="48226"/>
                        <a:pt x="111552" y="47559"/>
                      </a:cubicBezTo>
                      <a:cubicBezTo>
                        <a:pt x="76538" y="29481"/>
                        <a:pt x="39686" y="15213"/>
                        <a:pt x="1634" y="4983"/>
                      </a:cubicBezTo>
                      <a:cubicBezTo>
                        <a:pt x="310" y="4468"/>
                        <a:pt x="-338" y="2973"/>
                        <a:pt x="177" y="1649"/>
                      </a:cubicBezTo>
                      <a:cubicBezTo>
                        <a:pt x="529" y="754"/>
                        <a:pt x="1348" y="134"/>
                        <a:pt x="2301" y="30"/>
                      </a:cubicBezTo>
                      <a:close/>
                    </a:path>
                  </a:pathLst>
                </a:custGeom>
                <a:solidFill>
                  <a:srgbClr val="263238"/>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ECEC878-D445-B50D-118E-41B59F4D1A51}"/>
                    </a:ext>
                  </a:extLst>
                </p:cNvPr>
                <p:cNvSpPr/>
                <p:nvPr/>
              </p:nvSpPr>
              <p:spPr>
                <a:xfrm>
                  <a:off x="10108187" y="5757573"/>
                  <a:ext cx="114079" cy="47703"/>
                </a:xfrm>
                <a:custGeom>
                  <a:avLst/>
                  <a:gdLst>
                    <a:gd name="connsiteX0" fmla="*/ 2466 w 114079"/>
                    <a:gd name="connsiteY0" fmla="*/ 37 h 47703"/>
                    <a:gd name="connsiteX1" fmla="*/ 113813 w 114079"/>
                    <a:gd name="connsiteY1" fmla="*/ 45472 h 47703"/>
                    <a:gd name="connsiteX2" fmla="*/ 111717 w 114079"/>
                    <a:gd name="connsiteY2" fmla="*/ 47567 h 47703"/>
                    <a:gd name="connsiteX3" fmla="*/ 1799 w 114079"/>
                    <a:gd name="connsiteY3" fmla="*/ 4895 h 47703"/>
                    <a:gd name="connsiteX4" fmla="*/ 94 w 114079"/>
                    <a:gd name="connsiteY4" fmla="*/ 1838 h 47703"/>
                    <a:gd name="connsiteX5" fmla="*/ 2466 w 114079"/>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79" h="47703">
                      <a:moveTo>
                        <a:pt x="2466" y="37"/>
                      </a:moveTo>
                      <a:cubicBezTo>
                        <a:pt x="42375" y="-820"/>
                        <a:pt x="88762" y="12992"/>
                        <a:pt x="113813" y="45472"/>
                      </a:cubicBezTo>
                      <a:cubicBezTo>
                        <a:pt x="114766" y="46805"/>
                        <a:pt x="112956" y="48139"/>
                        <a:pt x="111717" y="47567"/>
                      </a:cubicBezTo>
                      <a:cubicBezTo>
                        <a:pt x="76704" y="29460"/>
                        <a:pt x="39852" y="15154"/>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A59866E1-5E5A-48BD-20CE-542ED5A213E9}"/>
                    </a:ext>
                  </a:extLst>
                </p:cNvPr>
                <p:cNvSpPr/>
                <p:nvPr/>
              </p:nvSpPr>
              <p:spPr>
                <a:xfrm>
                  <a:off x="10077421" y="5769765"/>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376" y="-820"/>
                        <a:pt x="88762" y="12992"/>
                        <a:pt x="113813" y="45567"/>
                      </a:cubicBezTo>
                      <a:cubicBezTo>
                        <a:pt x="114766" y="46805"/>
                        <a:pt x="112956" y="48139"/>
                        <a:pt x="111813" y="47567"/>
                      </a:cubicBezTo>
                      <a:cubicBezTo>
                        <a:pt x="76761" y="29479"/>
                        <a:pt x="39880" y="15173"/>
                        <a:pt x="1799" y="4895"/>
                      </a:cubicBezTo>
                      <a:cubicBezTo>
                        <a:pt x="485"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949F9BF3-7493-9AB6-4EBD-A241AC2CF0A4}"/>
                    </a:ext>
                  </a:extLst>
                </p:cNvPr>
                <p:cNvSpPr/>
                <p:nvPr/>
              </p:nvSpPr>
              <p:spPr>
                <a:xfrm>
                  <a:off x="10046655" y="5781957"/>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471" y="-820"/>
                        <a:pt x="88762" y="12992"/>
                        <a:pt x="113813" y="45567"/>
                      </a:cubicBezTo>
                      <a:cubicBezTo>
                        <a:pt x="114766" y="46805"/>
                        <a:pt x="112956" y="48139"/>
                        <a:pt x="111813" y="47567"/>
                      </a:cubicBezTo>
                      <a:cubicBezTo>
                        <a:pt x="76780" y="29441"/>
                        <a:pt x="39889" y="15135"/>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C2FC9811-7C8D-2E05-FB94-C17E0330D08B}"/>
                    </a:ext>
                  </a:extLst>
                </p:cNvPr>
                <p:cNvSpPr/>
                <p:nvPr/>
              </p:nvSpPr>
              <p:spPr>
                <a:xfrm>
                  <a:off x="10150943" y="4283045"/>
                  <a:ext cx="1293210" cy="1467135"/>
                </a:xfrm>
                <a:custGeom>
                  <a:avLst/>
                  <a:gdLst>
                    <a:gd name="connsiteX0" fmla="*/ 0 w 1293210"/>
                    <a:gd name="connsiteY0" fmla="*/ 1467136 h 1467135"/>
                    <a:gd name="connsiteX1" fmla="*/ 419100 w 1293210"/>
                    <a:gd name="connsiteY1" fmla="*/ 1467136 h 1467135"/>
                    <a:gd name="connsiteX2" fmla="*/ 446722 w 1293210"/>
                    <a:gd name="connsiteY2" fmla="*/ 647986 h 1467135"/>
                    <a:gd name="connsiteX3" fmla="*/ 1235488 w 1293210"/>
                    <a:gd name="connsiteY3" fmla="*/ 410337 h 1467135"/>
                    <a:gd name="connsiteX4" fmla="*/ 1253871 w 1293210"/>
                    <a:gd name="connsiteY4" fmla="*/ 13811 h 1467135"/>
                    <a:gd name="connsiteX5" fmla="*/ 789337 w 1293210"/>
                    <a:gd name="connsiteY5" fmla="*/ 0 h 1467135"/>
                    <a:gd name="connsiteX6" fmla="*/ 832390 w 1293210"/>
                    <a:gd name="connsiteY6" fmla="*/ 146304 h 1467135"/>
                    <a:gd name="connsiteX7" fmla="*/ 116110 w 1293210"/>
                    <a:gd name="connsiteY7" fmla="*/ 421196 h 1467135"/>
                    <a:gd name="connsiteX8" fmla="*/ 0 w 1293210"/>
                    <a:gd name="connsiteY8" fmla="*/ 1467136 h 146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3210" h="1467135">
                      <a:moveTo>
                        <a:pt x="0" y="1467136"/>
                      </a:moveTo>
                      <a:lnTo>
                        <a:pt x="419100" y="1467136"/>
                      </a:lnTo>
                      <a:cubicBezTo>
                        <a:pt x="419100" y="1467136"/>
                        <a:pt x="413861" y="690086"/>
                        <a:pt x="446722" y="647986"/>
                      </a:cubicBezTo>
                      <a:cubicBezTo>
                        <a:pt x="490538" y="591883"/>
                        <a:pt x="1103948" y="593217"/>
                        <a:pt x="1235488" y="410337"/>
                      </a:cubicBezTo>
                      <a:cubicBezTo>
                        <a:pt x="1353598" y="246126"/>
                        <a:pt x="1253871" y="13811"/>
                        <a:pt x="1253871" y="13811"/>
                      </a:cubicBezTo>
                      <a:lnTo>
                        <a:pt x="789337" y="0"/>
                      </a:lnTo>
                      <a:cubicBezTo>
                        <a:pt x="799833" y="49825"/>
                        <a:pt x="814226" y="98736"/>
                        <a:pt x="832390" y="146304"/>
                      </a:cubicBezTo>
                      <a:cubicBezTo>
                        <a:pt x="832390" y="146304"/>
                        <a:pt x="272891" y="249555"/>
                        <a:pt x="116110" y="421196"/>
                      </a:cubicBezTo>
                      <a:cubicBezTo>
                        <a:pt x="10382" y="537210"/>
                        <a:pt x="0" y="1467136"/>
                        <a:pt x="0" y="1467136"/>
                      </a:cubicBezTo>
                      <a:close/>
                    </a:path>
                  </a:pathLst>
                </a:custGeom>
                <a:solidFill>
                  <a:srgbClr val="455A64"/>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9CB58858-B57F-4E1B-EB64-DB3B416DA5D5}"/>
                    </a:ext>
                  </a:extLst>
                </p:cNvPr>
                <p:cNvSpPr/>
                <p:nvPr/>
              </p:nvSpPr>
              <p:spPr>
                <a:xfrm>
                  <a:off x="10899776" y="4397586"/>
                  <a:ext cx="154738" cy="72611"/>
                </a:xfrm>
                <a:custGeom>
                  <a:avLst/>
                  <a:gdLst>
                    <a:gd name="connsiteX0" fmla="*/ 2309 w 154738"/>
                    <a:gd name="connsiteY0" fmla="*/ 45 h 72611"/>
                    <a:gd name="connsiteX1" fmla="*/ 41647 w 154738"/>
                    <a:gd name="connsiteY1" fmla="*/ 12713 h 72611"/>
                    <a:gd name="connsiteX2" fmla="*/ 80986 w 154738"/>
                    <a:gd name="connsiteY2" fmla="*/ 29858 h 72611"/>
                    <a:gd name="connsiteX3" fmla="*/ 154423 w 154738"/>
                    <a:gd name="connsiteY3" fmla="*/ 71387 h 72611"/>
                    <a:gd name="connsiteX4" fmla="*/ 153661 w 154738"/>
                    <a:gd name="connsiteY4" fmla="*/ 72530 h 72611"/>
                    <a:gd name="connsiteX5" fmla="*/ 76604 w 154738"/>
                    <a:gd name="connsiteY5" fmla="*/ 36525 h 72611"/>
                    <a:gd name="connsiteX6" fmla="*/ 39076 w 154738"/>
                    <a:gd name="connsiteY6" fmla="*/ 20333 h 72611"/>
                    <a:gd name="connsiteX7" fmla="*/ 976 w 154738"/>
                    <a:gd name="connsiteY7" fmla="*/ 3569 h 72611"/>
                    <a:gd name="connsiteX8" fmla="*/ 242 w 154738"/>
                    <a:gd name="connsiteY8" fmla="*/ 978 h 72611"/>
                    <a:gd name="connsiteX9" fmla="*/ 2309 w 154738"/>
                    <a:gd name="connsiteY9" fmla="*/ 45 h 7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738" h="72611">
                      <a:moveTo>
                        <a:pt x="2309" y="45"/>
                      </a:moveTo>
                      <a:cubicBezTo>
                        <a:pt x="15787" y="3026"/>
                        <a:pt x="28960" y="7265"/>
                        <a:pt x="41647" y="12713"/>
                      </a:cubicBezTo>
                      <a:cubicBezTo>
                        <a:pt x="54982" y="17761"/>
                        <a:pt x="68127" y="23571"/>
                        <a:pt x="80986" y="29858"/>
                      </a:cubicBezTo>
                      <a:cubicBezTo>
                        <a:pt x="106189" y="42374"/>
                        <a:pt x="130706" y="56242"/>
                        <a:pt x="154423" y="71387"/>
                      </a:cubicBezTo>
                      <a:cubicBezTo>
                        <a:pt x="155185" y="71863"/>
                        <a:pt x="154423" y="72911"/>
                        <a:pt x="153661" y="72530"/>
                      </a:cubicBezTo>
                      <a:cubicBezTo>
                        <a:pt x="128611" y="59481"/>
                        <a:pt x="102607" y="47670"/>
                        <a:pt x="76604" y="36525"/>
                      </a:cubicBezTo>
                      <a:lnTo>
                        <a:pt x="39076" y="20333"/>
                      </a:lnTo>
                      <a:cubicBezTo>
                        <a:pt x="26103" y="15399"/>
                        <a:pt x="13387" y="9798"/>
                        <a:pt x="976" y="3569"/>
                      </a:cubicBezTo>
                      <a:cubicBezTo>
                        <a:pt x="61" y="3055"/>
                        <a:pt x="-272" y="1893"/>
                        <a:pt x="242" y="978"/>
                      </a:cubicBezTo>
                      <a:cubicBezTo>
                        <a:pt x="652" y="245"/>
                        <a:pt x="1490" y="-136"/>
                        <a:pt x="2309" y="45"/>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18BBC07C-1209-9824-3951-BF8C7885D85A}"/>
                    </a:ext>
                  </a:extLst>
                </p:cNvPr>
                <p:cNvSpPr/>
                <p:nvPr/>
              </p:nvSpPr>
              <p:spPr>
                <a:xfrm>
                  <a:off x="10926868" y="4281582"/>
                  <a:ext cx="68146" cy="146423"/>
                </a:xfrm>
                <a:custGeom>
                  <a:avLst/>
                  <a:gdLst>
                    <a:gd name="connsiteX0" fmla="*/ 3030 w 68146"/>
                    <a:gd name="connsiteY0" fmla="*/ 1463 h 146423"/>
                    <a:gd name="connsiteX1" fmla="*/ 19127 w 68146"/>
                    <a:gd name="connsiteY1" fmla="*/ 64995 h 146423"/>
                    <a:gd name="connsiteX2" fmla="*/ 28652 w 68146"/>
                    <a:gd name="connsiteY2" fmla="*/ 93570 h 146423"/>
                    <a:gd name="connsiteX3" fmla="*/ 45511 w 68146"/>
                    <a:gd name="connsiteY3" fmla="*/ 112620 h 146423"/>
                    <a:gd name="connsiteX4" fmla="*/ 58180 w 68146"/>
                    <a:gd name="connsiteY4" fmla="*/ 96903 h 146423"/>
                    <a:gd name="connsiteX5" fmla="*/ 52846 w 68146"/>
                    <a:gd name="connsiteY5" fmla="*/ 68328 h 146423"/>
                    <a:gd name="connsiteX6" fmla="*/ 46369 w 68146"/>
                    <a:gd name="connsiteY6" fmla="*/ 35277 h 146423"/>
                    <a:gd name="connsiteX7" fmla="*/ 43416 w 68146"/>
                    <a:gd name="connsiteY7" fmla="*/ 18703 h 146423"/>
                    <a:gd name="connsiteX8" fmla="*/ 41416 w 68146"/>
                    <a:gd name="connsiteY8" fmla="*/ 3654 h 146423"/>
                    <a:gd name="connsiteX9" fmla="*/ 40844 w 68146"/>
                    <a:gd name="connsiteY9" fmla="*/ 4130 h 146423"/>
                    <a:gd name="connsiteX10" fmla="*/ 40844 w 68146"/>
                    <a:gd name="connsiteY10" fmla="*/ 4130 h 146423"/>
                    <a:gd name="connsiteX11" fmla="*/ 40177 w 68146"/>
                    <a:gd name="connsiteY11" fmla="*/ 3559 h 146423"/>
                    <a:gd name="connsiteX12" fmla="*/ 40749 w 68146"/>
                    <a:gd name="connsiteY12" fmla="*/ 2035 h 146423"/>
                    <a:gd name="connsiteX13" fmla="*/ 41701 w 68146"/>
                    <a:gd name="connsiteY13" fmla="*/ 2035 h 146423"/>
                    <a:gd name="connsiteX14" fmla="*/ 44464 w 68146"/>
                    <a:gd name="connsiteY14" fmla="*/ 7940 h 146423"/>
                    <a:gd name="connsiteX15" fmla="*/ 49512 w 68146"/>
                    <a:gd name="connsiteY15" fmla="*/ 24037 h 146423"/>
                    <a:gd name="connsiteX16" fmla="*/ 57894 w 68146"/>
                    <a:gd name="connsiteY16" fmla="*/ 54517 h 146423"/>
                    <a:gd name="connsiteX17" fmla="*/ 65419 w 68146"/>
                    <a:gd name="connsiteY17" fmla="*/ 85188 h 146423"/>
                    <a:gd name="connsiteX18" fmla="*/ 67514 w 68146"/>
                    <a:gd name="connsiteY18" fmla="*/ 108810 h 146423"/>
                    <a:gd name="connsiteX19" fmla="*/ 50845 w 68146"/>
                    <a:gd name="connsiteY19" fmla="*/ 122335 h 146423"/>
                    <a:gd name="connsiteX20" fmla="*/ 51988 w 68146"/>
                    <a:gd name="connsiteY20" fmla="*/ 124431 h 146423"/>
                    <a:gd name="connsiteX21" fmla="*/ 54370 w 68146"/>
                    <a:gd name="connsiteY21" fmla="*/ 130812 h 146423"/>
                    <a:gd name="connsiteX22" fmla="*/ 56560 w 68146"/>
                    <a:gd name="connsiteY22" fmla="*/ 137480 h 146423"/>
                    <a:gd name="connsiteX23" fmla="*/ 57132 w 68146"/>
                    <a:gd name="connsiteY23" fmla="*/ 140719 h 146423"/>
                    <a:gd name="connsiteX24" fmla="*/ 57132 w 68146"/>
                    <a:gd name="connsiteY24" fmla="*/ 144433 h 146423"/>
                    <a:gd name="connsiteX25" fmla="*/ 55513 w 68146"/>
                    <a:gd name="connsiteY25" fmla="*/ 146414 h 146423"/>
                    <a:gd name="connsiteX26" fmla="*/ 53798 w 68146"/>
                    <a:gd name="connsiteY26" fmla="*/ 145576 h 146423"/>
                    <a:gd name="connsiteX27" fmla="*/ 51798 w 68146"/>
                    <a:gd name="connsiteY27" fmla="*/ 142624 h 146423"/>
                    <a:gd name="connsiteX28" fmla="*/ 50274 w 68146"/>
                    <a:gd name="connsiteY28" fmla="*/ 139099 h 146423"/>
                    <a:gd name="connsiteX29" fmla="*/ 48464 w 68146"/>
                    <a:gd name="connsiteY29" fmla="*/ 132718 h 146423"/>
                    <a:gd name="connsiteX30" fmla="*/ 46845 w 68146"/>
                    <a:gd name="connsiteY30" fmla="*/ 126241 h 146423"/>
                    <a:gd name="connsiteX31" fmla="*/ 46845 w 68146"/>
                    <a:gd name="connsiteY31" fmla="*/ 122335 h 146423"/>
                    <a:gd name="connsiteX32" fmla="*/ 34558 w 68146"/>
                    <a:gd name="connsiteY32" fmla="*/ 117668 h 146423"/>
                    <a:gd name="connsiteX33" fmla="*/ 21890 w 68146"/>
                    <a:gd name="connsiteY33" fmla="*/ 98618 h 146423"/>
                    <a:gd name="connsiteX34" fmla="*/ 13793 w 68146"/>
                    <a:gd name="connsiteY34" fmla="*/ 71662 h 146423"/>
                    <a:gd name="connsiteX35" fmla="*/ 268 w 68146"/>
                    <a:gd name="connsiteY35" fmla="*/ 3273 h 146423"/>
                    <a:gd name="connsiteX36" fmla="*/ 3030 w 68146"/>
                    <a:gd name="connsiteY36" fmla="*/ 1463 h 14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8146" h="146423">
                      <a:moveTo>
                        <a:pt x="3030" y="1463"/>
                      </a:moveTo>
                      <a:cubicBezTo>
                        <a:pt x="8364" y="22609"/>
                        <a:pt x="13031" y="44040"/>
                        <a:pt x="19127" y="64995"/>
                      </a:cubicBezTo>
                      <a:cubicBezTo>
                        <a:pt x="21890" y="74520"/>
                        <a:pt x="24652" y="84045"/>
                        <a:pt x="28652" y="93570"/>
                      </a:cubicBezTo>
                      <a:cubicBezTo>
                        <a:pt x="31700" y="101380"/>
                        <a:pt x="36367" y="110429"/>
                        <a:pt x="45511" y="112620"/>
                      </a:cubicBezTo>
                      <a:cubicBezTo>
                        <a:pt x="54655" y="114810"/>
                        <a:pt x="59037" y="105571"/>
                        <a:pt x="58180" y="96903"/>
                      </a:cubicBezTo>
                      <a:cubicBezTo>
                        <a:pt x="57323" y="88236"/>
                        <a:pt x="54751" y="77853"/>
                        <a:pt x="52846" y="68328"/>
                      </a:cubicBezTo>
                      <a:cubicBezTo>
                        <a:pt x="50655" y="57279"/>
                        <a:pt x="48369" y="46326"/>
                        <a:pt x="46369" y="35277"/>
                      </a:cubicBezTo>
                      <a:cubicBezTo>
                        <a:pt x="45416" y="29752"/>
                        <a:pt x="44368" y="24228"/>
                        <a:pt x="43416" y="18703"/>
                      </a:cubicBezTo>
                      <a:cubicBezTo>
                        <a:pt x="43416" y="17275"/>
                        <a:pt x="42178" y="6702"/>
                        <a:pt x="41416" y="3654"/>
                      </a:cubicBezTo>
                      <a:cubicBezTo>
                        <a:pt x="41368" y="3930"/>
                        <a:pt x="41130" y="4130"/>
                        <a:pt x="40844" y="4130"/>
                      </a:cubicBezTo>
                      <a:lnTo>
                        <a:pt x="40844" y="4130"/>
                      </a:lnTo>
                      <a:cubicBezTo>
                        <a:pt x="40511" y="4130"/>
                        <a:pt x="40225" y="3892"/>
                        <a:pt x="40177" y="3559"/>
                      </a:cubicBezTo>
                      <a:cubicBezTo>
                        <a:pt x="39958" y="2977"/>
                        <a:pt x="40206" y="2330"/>
                        <a:pt x="40749" y="2035"/>
                      </a:cubicBezTo>
                      <a:cubicBezTo>
                        <a:pt x="40749" y="2035"/>
                        <a:pt x="41320" y="2035"/>
                        <a:pt x="41701" y="2035"/>
                      </a:cubicBezTo>
                      <a:cubicBezTo>
                        <a:pt x="43702" y="3177"/>
                        <a:pt x="43797" y="5940"/>
                        <a:pt x="44464" y="7940"/>
                      </a:cubicBezTo>
                      <a:cubicBezTo>
                        <a:pt x="46178" y="13274"/>
                        <a:pt x="47893" y="18608"/>
                        <a:pt x="49512" y="24037"/>
                      </a:cubicBezTo>
                      <a:cubicBezTo>
                        <a:pt x="52465" y="34229"/>
                        <a:pt x="55322" y="44326"/>
                        <a:pt x="57894" y="54517"/>
                      </a:cubicBezTo>
                      <a:cubicBezTo>
                        <a:pt x="60466" y="64709"/>
                        <a:pt x="62942" y="74996"/>
                        <a:pt x="65419" y="85188"/>
                      </a:cubicBezTo>
                      <a:cubicBezTo>
                        <a:pt x="68095" y="92760"/>
                        <a:pt x="68819" y="100885"/>
                        <a:pt x="67514" y="108810"/>
                      </a:cubicBezTo>
                      <a:cubicBezTo>
                        <a:pt x="65552" y="116496"/>
                        <a:pt x="58780" y="121992"/>
                        <a:pt x="50845" y="122335"/>
                      </a:cubicBezTo>
                      <a:lnTo>
                        <a:pt x="51988" y="124431"/>
                      </a:lnTo>
                      <a:cubicBezTo>
                        <a:pt x="52941" y="126526"/>
                        <a:pt x="53608" y="128717"/>
                        <a:pt x="54370" y="130812"/>
                      </a:cubicBezTo>
                      <a:cubicBezTo>
                        <a:pt x="55132" y="132908"/>
                        <a:pt x="55894" y="135194"/>
                        <a:pt x="56560" y="137480"/>
                      </a:cubicBezTo>
                      <a:cubicBezTo>
                        <a:pt x="56846" y="138537"/>
                        <a:pt x="57037" y="139623"/>
                        <a:pt x="57132" y="140719"/>
                      </a:cubicBezTo>
                      <a:cubicBezTo>
                        <a:pt x="57132" y="141957"/>
                        <a:pt x="57132" y="143195"/>
                        <a:pt x="57132" y="144433"/>
                      </a:cubicBezTo>
                      <a:cubicBezTo>
                        <a:pt x="57237" y="145424"/>
                        <a:pt x="56503" y="146319"/>
                        <a:pt x="55513" y="146414"/>
                      </a:cubicBezTo>
                      <a:cubicBezTo>
                        <a:pt x="54827" y="146481"/>
                        <a:pt x="54160" y="146157"/>
                        <a:pt x="53798" y="145576"/>
                      </a:cubicBezTo>
                      <a:cubicBezTo>
                        <a:pt x="53227" y="144528"/>
                        <a:pt x="52465" y="143671"/>
                        <a:pt x="51798" y="142624"/>
                      </a:cubicBezTo>
                      <a:cubicBezTo>
                        <a:pt x="51198" y="141490"/>
                        <a:pt x="50683" y="140319"/>
                        <a:pt x="50274" y="139099"/>
                      </a:cubicBezTo>
                      <a:cubicBezTo>
                        <a:pt x="49607" y="137004"/>
                        <a:pt x="48940" y="134813"/>
                        <a:pt x="48464" y="132718"/>
                      </a:cubicBezTo>
                      <a:cubicBezTo>
                        <a:pt x="47988" y="130622"/>
                        <a:pt x="47226" y="128336"/>
                        <a:pt x="46845" y="126241"/>
                      </a:cubicBezTo>
                      <a:cubicBezTo>
                        <a:pt x="46759" y="124945"/>
                        <a:pt x="46759" y="123640"/>
                        <a:pt x="46845" y="122335"/>
                      </a:cubicBezTo>
                      <a:cubicBezTo>
                        <a:pt x="42416" y="121878"/>
                        <a:pt x="38177" y="120268"/>
                        <a:pt x="34558" y="117668"/>
                      </a:cubicBezTo>
                      <a:cubicBezTo>
                        <a:pt x="28624" y="112639"/>
                        <a:pt x="24232" y="106038"/>
                        <a:pt x="21890" y="98618"/>
                      </a:cubicBezTo>
                      <a:cubicBezTo>
                        <a:pt x="18746" y="89855"/>
                        <a:pt x="16270" y="80711"/>
                        <a:pt x="13793" y="71662"/>
                      </a:cubicBezTo>
                      <a:cubicBezTo>
                        <a:pt x="7240" y="49317"/>
                        <a:pt x="2716" y="26428"/>
                        <a:pt x="268" y="3273"/>
                      </a:cubicBezTo>
                      <a:cubicBezTo>
                        <a:pt x="-971" y="-156"/>
                        <a:pt x="2458" y="-1109"/>
                        <a:pt x="3030" y="1463"/>
                      </a:cubicBez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E40DE038-0717-FCFE-152E-6A6E68D1B580}"/>
                    </a:ext>
                  </a:extLst>
                </p:cNvPr>
                <p:cNvSpPr/>
                <p:nvPr/>
              </p:nvSpPr>
              <p:spPr>
                <a:xfrm>
                  <a:off x="11204213" y="4334063"/>
                  <a:ext cx="154809" cy="158180"/>
                </a:xfrm>
                <a:custGeom>
                  <a:avLst/>
                  <a:gdLst>
                    <a:gd name="connsiteX0" fmla="*/ 1910 w 154809"/>
                    <a:gd name="connsiteY0" fmla="*/ 798 h 158180"/>
                    <a:gd name="connsiteX1" fmla="*/ 7529 w 154809"/>
                    <a:gd name="connsiteY1" fmla="*/ 32421 h 158180"/>
                    <a:gd name="connsiteX2" fmla="*/ 16007 w 154809"/>
                    <a:gd name="connsiteY2" fmla="*/ 62806 h 158180"/>
                    <a:gd name="connsiteX3" fmla="*/ 28961 w 154809"/>
                    <a:gd name="connsiteY3" fmla="*/ 90143 h 158180"/>
                    <a:gd name="connsiteX4" fmla="*/ 49535 w 154809"/>
                    <a:gd name="connsiteY4" fmla="*/ 111098 h 158180"/>
                    <a:gd name="connsiteX5" fmla="*/ 99351 w 154809"/>
                    <a:gd name="connsiteY5" fmla="*/ 138815 h 158180"/>
                    <a:gd name="connsiteX6" fmla="*/ 126973 w 154809"/>
                    <a:gd name="connsiteY6" fmla="*/ 146912 h 158180"/>
                    <a:gd name="connsiteX7" fmla="*/ 141737 w 154809"/>
                    <a:gd name="connsiteY7" fmla="*/ 149483 h 158180"/>
                    <a:gd name="connsiteX8" fmla="*/ 153643 w 154809"/>
                    <a:gd name="connsiteY8" fmla="*/ 152246 h 158180"/>
                    <a:gd name="connsiteX9" fmla="*/ 154472 w 154809"/>
                    <a:gd name="connsiteY9" fmla="*/ 155513 h 158180"/>
                    <a:gd name="connsiteX10" fmla="*/ 153643 w 154809"/>
                    <a:gd name="connsiteY10" fmla="*/ 156341 h 158180"/>
                    <a:gd name="connsiteX11" fmla="*/ 131640 w 154809"/>
                    <a:gd name="connsiteY11" fmla="*/ 157103 h 158180"/>
                    <a:gd name="connsiteX12" fmla="*/ 108113 w 154809"/>
                    <a:gd name="connsiteY12" fmla="*/ 152912 h 158180"/>
                    <a:gd name="connsiteX13" fmla="*/ 63632 w 154809"/>
                    <a:gd name="connsiteY13" fmla="*/ 133862 h 158180"/>
                    <a:gd name="connsiteX14" fmla="*/ 26484 w 154809"/>
                    <a:gd name="connsiteY14" fmla="*/ 103478 h 158180"/>
                    <a:gd name="connsiteX15" fmla="*/ 6577 w 154809"/>
                    <a:gd name="connsiteY15" fmla="*/ 59948 h 158180"/>
                    <a:gd name="connsiteX16" fmla="*/ 100 w 154809"/>
                    <a:gd name="connsiteY16" fmla="*/ 703 h 158180"/>
                    <a:gd name="connsiteX17" fmla="*/ 1910 w 154809"/>
                    <a:gd name="connsiteY17" fmla="*/ 798 h 15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4809" h="158180">
                      <a:moveTo>
                        <a:pt x="1910" y="798"/>
                      </a:moveTo>
                      <a:cubicBezTo>
                        <a:pt x="3815" y="11371"/>
                        <a:pt x="5053" y="22039"/>
                        <a:pt x="7529" y="32421"/>
                      </a:cubicBezTo>
                      <a:cubicBezTo>
                        <a:pt x="10006" y="42803"/>
                        <a:pt x="12673" y="52805"/>
                        <a:pt x="16007" y="62806"/>
                      </a:cubicBezTo>
                      <a:cubicBezTo>
                        <a:pt x="19036" y="72474"/>
                        <a:pt x="23389" y="81675"/>
                        <a:pt x="28961" y="90143"/>
                      </a:cubicBezTo>
                      <a:cubicBezTo>
                        <a:pt x="34771" y="98086"/>
                        <a:pt x="41705" y="105144"/>
                        <a:pt x="49535" y="111098"/>
                      </a:cubicBezTo>
                      <a:cubicBezTo>
                        <a:pt x="64537" y="122966"/>
                        <a:pt x="81358" y="132319"/>
                        <a:pt x="99351" y="138815"/>
                      </a:cubicBezTo>
                      <a:cubicBezTo>
                        <a:pt x="108380" y="142073"/>
                        <a:pt x="117610" y="144778"/>
                        <a:pt x="126973" y="146912"/>
                      </a:cubicBezTo>
                      <a:cubicBezTo>
                        <a:pt x="131831" y="147959"/>
                        <a:pt x="136498" y="148817"/>
                        <a:pt x="141737" y="149483"/>
                      </a:cubicBezTo>
                      <a:cubicBezTo>
                        <a:pt x="145852" y="149607"/>
                        <a:pt x="149900" y="150550"/>
                        <a:pt x="153643" y="152246"/>
                      </a:cubicBezTo>
                      <a:cubicBezTo>
                        <a:pt x="154777" y="152912"/>
                        <a:pt x="155148" y="154379"/>
                        <a:pt x="154472" y="155513"/>
                      </a:cubicBezTo>
                      <a:cubicBezTo>
                        <a:pt x="154272" y="155856"/>
                        <a:pt x="153986" y="156141"/>
                        <a:pt x="153643" y="156341"/>
                      </a:cubicBezTo>
                      <a:cubicBezTo>
                        <a:pt x="146499" y="158504"/>
                        <a:pt x="138917" y="158761"/>
                        <a:pt x="131640" y="157103"/>
                      </a:cubicBezTo>
                      <a:cubicBezTo>
                        <a:pt x="123706" y="156275"/>
                        <a:pt x="115848" y="154875"/>
                        <a:pt x="108113" y="152912"/>
                      </a:cubicBezTo>
                      <a:cubicBezTo>
                        <a:pt x="92445" y="148740"/>
                        <a:pt x="77462" y="142330"/>
                        <a:pt x="63632" y="133862"/>
                      </a:cubicBezTo>
                      <a:cubicBezTo>
                        <a:pt x="49582" y="125957"/>
                        <a:pt x="37019" y="115679"/>
                        <a:pt x="26484" y="103478"/>
                      </a:cubicBezTo>
                      <a:cubicBezTo>
                        <a:pt x="16607" y="90685"/>
                        <a:pt x="9787" y="75788"/>
                        <a:pt x="6577" y="59948"/>
                      </a:cubicBezTo>
                      <a:cubicBezTo>
                        <a:pt x="1672" y="40594"/>
                        <a:pt x="-510" y="20658"/>
                        <a:pt x="100" y="703"/>
                      </a:cubicBezTo>
                      <a:cubicBezTo>
                        <a:pt x="5" y="-154"/>
                        <a:pt x="1719" y="-345"/>
                        <a:pt x="1910" y="798"/>
                      </a:cubicBezTo>
                      <a:close/>
                    </a:path>
                  </a:pathLst>
                </a:custGeom>
                <a:solidFill>
                  <a:srgbClr val="263238"/>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D4CB83D9-9763-E39D-A714-1C1F6FA38EAA}"/>
                    </a:ext>
                  </a:extLst>
                </p:cNvPr>
                <p:cNvSpPr/>
                <p:nvPr/>
              </p:nvSpPr>
              <p:spPr>
                <a:xfrm>
                  <a:off x="10501831" y="4321630"/>
                  <a:ext cx="892017" cy="1341993"/>
                </a:xfrm>
                <a:custGeom>
                  <a:avLst/>
                  <a:gdLst>
                    <a:gd name="connsiteX0" fmla="*/ 8299 w 892017"/>
                    <a:gd name="connsiteY0" fmla="*/ 883721 h 1341993"/>
                    <a:gd name="connsiteX1" fmla="*/ 24682 w 892017"/>
                    <a:gd name="connsiteY1" fmla="*/ 686173 h 1341993"/>
                    <a:gd name="connsiteX2" fmla="*/ 30016 w 892017"/>
                    <a:gd name="connsiteY2" fmla="*/ 637500 h 1341993"/>
                    <a:gd name="connsiteX3" fmla="*/ 38208 w 892017"/>
                    <a:gd name="connsiteY3" fmla="*/ 600543 h 1341993"/>
                    <a:gd name="connsiteX4" fmla="*/ 93263 w 892017"/>
                    <a:gd name="connsiteY4" fmla="*/ 557109 h 1341993"/>
                    <a:gd name="connsiteX5" fmla="*/ 182798 w 892017"/>
                    <a:gd name="connsiteY5" fmla="*/ 540440 h 1341993"/>
                    <a:gd name="connsiteX6" fmla="*/ 274618 w 892017"/>
                    <a:gd name="connsiteY6" fmla="*/ 526724 h 1341993"/>
                    <a:gd name="connsiteX7" fmla="*/ 460451 w 892017"/>
                    <a:gd name="connsiteY7" fmla="*/ 499768 h 1341993"/>
                    <a:gd name="connsiteX8" fmla="*/ 642855 w 892017"/>
                    <a:gd name="connsiteY8" fmla="*/ 458621 h 1341993"/>
                    <a:gd name="connsiteX9" fmla="*/ 797922 w 892017"/>
                    <a:gd name="connsiteY9" fmla="*/ 383564 h 1341993"/>
                    <a:gd name="connsiteX10" fmla="*/ 884409 w 892017"/>
                    <a:gd name="connsiteY10" fmla="*/ 49331 h 1341993"/>
                    <a:gd name="connsiteX11" fmla="*/ 878789 w 892017"/>
                    <a:gd name="connsiteY11" fmla="*/ 754 h 1341993"/>
                    <a:gd name="connsiteX12" fmla="*/ 880123 w 892017"/>
                    <a:gd name="connsiteY12" fmla="*/ 754 h 1341993"/>
                    <a:gd name="connsiteX13" fmla="*/ 889648 w 892017"/>
                    <a:gd name="connsiteY13" fmla="*/ 195731 h 1341993"/>
                    <a:gd name="connsiteX14" fmla="*/ 838022 w 892017"/>
                    <a:gd name="connsiteY14" fmla="*/ 346797 h 1341993"/>
                    <a:gd name="connsiteX15" fmla="*/ 707434 w 892017"/>
                    <a:gd name="connsiteY15" fmla="*/ 443000 h 1341993"/>
                    <a:gd name="connsiteX16" fmla="*/ 533413 w 892017"/>
                    <a:gd name="connsiteY16" fmla="*/ 493196 h 1341993"/>
                    <a:gd name="connsiteX17" fmla="*/ 162414 w 892017"/>
                    <a:gd name="connsiteY17" fmla="*/ 550823 h 1341993"/>
                    <a:gd name="connsiteX18" fmla="*/ 116884 w 892017"/>
                    <a:gd name="connsiteY18" fmla="*/ 559205 h 1341993"/>
                    <a:gd name="connsiteX19" fmla="*/ 75737 w 892017"/>
                    <a:gd name="connsiteY19" fmla="*/ 570158 h 1341993"/>
                    <a:gd name="connsiteX20" fmla="*/ 36589 w 892017"/>
                    <a:gd name="connsiteY20" fmla="*/ 638167 h 1341993"/>
                    <a:gd name="connsiteX21" fmla="*/ 18301 w 892017"/>
                    <a:gd name="connsiteY21" fmla="*/ 835239 h 1341993"/>
                    <a:gd name="connsiteX22" fmla="*/ 3918 w 892017"/>
                    <a:gd name="connsiteY22" fmla="*/ 1233860 h 1341993"/>
                    <a:gd name="connsiteX23" fmla="*/ 3918 w 892017"/>
                    <a:gd name="connsiteY23" fmla="*/ 1340921 h 1341993"/>
                    <a:gd name="connsiteX24" fmla="*/ 1727 w 892017"/>
                    <a:gd name="connsiteY24" fmla="*/ 1340921 h 1341993"/>
                    <a:gd name="connsiteX25" fmla="*/ 8299 w 892017"/>
                    <a:gd name="connsiteY25" fmla="*/ 883721 h 134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2017" h="1341993">
                      <a:moveTo>
                        <a:pt x="8299" y="883721"/>
                      </a:moveTo>
                      <a:cubicBezTo>
                        <a:pt x="12367" y="817685"/>
                        <a:pt x="17824" y="751829"/>
                        <a:pt x="24682" y="686173"/>
                      </a:cubicBezTo>
                      <a:cubicBezTo>
                        <a:pt x="26397" y="669980"/>
                        <a:pt x="28016" y="653693"/>
                        <a:pt x="30016" y="637500"/>
                      </a:cubicBezTo>
                      <a:cubicBezTo>
                        <a:pt x="31169" y="624879"/>
                        <a:pt x="33922" y="612468"/>
                        <a:pt x="38208" y="600543"/>
                      </a:cubicBezTo>
                      <a:cubicBezTo>
                        <a:pt x="47733" y="575873"/>
                        <a:pt x="68402" y="563396"/>
                        <a:pt x="93263" y="557109"/>
                      </a:cubicBezTo>
                      <a:cubicBezTo>
                        <a:pt x="122599" y="549680"/>
                        <a:pt x="152984" y="545203"/>
                        <a:pt x="182798" y="540440"/>
                      </a:cubicBezTo>
                      <a:cubicBezTo>
                        <a:pt x="212611" y="535678"/>
                        <a:pt x="243948" y="530915"/>
                        <a:pt x="274618" y="526724"/>
                      </a:cubicBezTo>
                      <a:cubicBezTo>
                        <a:pt x="336626" y="518152"/>
                        <a:pt x="398443" y="510151"/>
                        <a:pt x="460451" y="499768"/>
                      </a:cubicBezTo>
                      <a:cubicBezTo>
                        <a:pt x="522059" y="489929"/>
                        <a:pt x="582990" y="476185"/>
                        <a:pt x="642855" y="458621"/>
                      </a:cubicBezTo>
                      <a:cubicBezTo>
                        <a:pt x="697719" y="442047"/>
                        <a:pt x="754012" y="421568"/>
                        <a:pt x="797922" y="383564"/>
                      </a:cubicBezTo>
                      <a:cubicBezTo>
                        <a:pt x="892505" y="301553"/>
                        <a:pt x="895934" y="164489"/>
                        <a:pt x="884409" y="49331"/>
                      </a:cubicBezTo>
                      <a:cubicBezTo>
                        <a:pt x="882790" y="33139"/>
                        <a:pt x="880790" y="16946"/>
                        <a:pt x="878789" y="754"/>
                      </a:cubicBezTo>
                      <a:cubicBezTo>
                        <a:pt x="878789" y="-103"/>
                        <a:pt x="880028" y="-389"/>
                        <a:pt x="880123" y="754"/>
                      </a:cubicBezTo>
                      <a:cubicBezTo>
                        <a:pt x="887552" y="65429"/>
                        <a:pt x="896315" y="130580"/>
                        <a:pt x="889648" y="195731"/>
                      </a:cubicBezTo>
                      <a:cubicBezTo>
                        <a:pt x="885514" y="249651"/>
                        <a:pt x="867750" y="301629"/>
                        <a:pt x="838022" y="346797"/>
                      </a:cubicBezTo>
                      <a:cubicBezTo>
                        <a:pt x="806018" y="392708"/>
                        <a:pt x="758584" y="422330"/>
                        <a:pt x="707434" y="443000"/>
                      </a:cubicBezTo>
                      <a:cubicBezTo>
                        <a:pt x="651018" y="464812"/>
                        <a:pt x="592782" y="481604"/>
                        <a:pt x="533413" y="493196"/>
                      </a:cubicBezTo>
                      <a:cubicBezTo>
                        <a:pt x="410826" y="518818"/>
                        <a:pt x="285763" y="529772"/>
                        <a:pt x="162414" y="550823"/>
                      </a:cubicBezTo>
                      <a:cubicBezTo>
                        <a:pt x="147174" y="553490"/>
                        <a:pt x="132029" y="556252"/>
                        <a:pt x="116884" y="559205"/>
                      </a:cubicBezTo>
                      <a:cubicBezTo>
                        <a:pt x="102797" y="561271"/>
                        <a:pt x="88986" y="564948"/>
                        <a:pt x="75737" y="570158"/>
                      </a:cubicBezTo>
                      <a:cubicBezTo>
                        <a:pt x="47733" y="582731"/>
                        <a:pt x="40018" y="609973"/>
                        <a:pt x="36589" y="638167"/>
                      </a:cubicBezTo>
                      <a:cubicBezTo>
                        <a:pt x="28492" y="703604"/>
                        <a:pt x="23063" y="769517"/>
                        <a:pt x="18301" y="835239"/>
                      </a:cubicBezTo>
                      <a:cubicBezTo>
                        <a:pt x="8776" y="967732"/>
                        <a:pt x="3728" y="1100986"/>
                        <a:pt x="3918" y="1233860"/>
                      </a:cubicBezTo>
                      <a:cubicBezTo>
                        <a:pt x="3918" y="1250339"/>
                        <a:pt x="3918" y="1324538"/>
                        <a:pt x="3918" y="1340921"/>
                      </a:cubicBezTo>
                      <a:cubicBezTo>
                        <a:pt x="3918" y="1342445"/>
                        <a:pt x="1727" y="1342255"/>
                        <a:pt x="1727" y="1340921"/>
                      </a:cubicBezTo>
                      <a:cubicBezTo>
                        <a:pt x="-1797" y="1207476"/>
                        <a:pt x="-83" y="1016595"/>
                        <a:pt x="8299" y="883721"/>
                      </a:cubicBezTo>
                      <a:close/>
                    </a:path>
                  </a:pathLst>
                </a:custGeom>
                <a:solidFill>
                  <a:srgbClr val="263238"/>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CDB9A77-9F2A-5805-6A78-9C960695B6CF}"/>
                    </a:ext>
                  </a:extLst>
                </p:cNvPr>
                <p:cNvSpPr/>
                <p:nvPr/>
              </p:nvSpPr>
              <p:spPr>
                <a:xfrm>
                  <a:off x="10169652" y="5681792"/>
                  <a:ext cx="373374" cy="14464"/>
                </a:xfrm>
                <a:custGeom>
                  <a:avLst/>
                  <a:gdLst>
                    <a:gd name="connsiteX0" fmla="*/ 1198 w 373374"/>
                    <a:gd name="connsiteY0" fmla="*/ 6477 h 14464"/>
                    <a:gd name="connsiteX1" fmla="*/ 35964 w 373374"/>
                    <a:gd name="connsiteY1" fmla="*/ 3524 h 14464"/>
                    <a:gd name="connsiteX2" fmla="*/ 72636 w 373374"/>
                    <a:gd name="connsiteY2" fmla="*/ 1619 h 14464"/>
                    <a:gd name="connsiteX3" fmla="*/ 144740 w 373374"/>
                    <a:gd name="connsiteY3" fmla="*/ 0 h 14464"/>
                    <a:gd name="connsiteX4" fmla="*/ 290091 w 373374"/>
                    <a:gd name="connsiteY4" fmla="*/ 1048 h 14464"/>
                    <a:gd name="connsiteX5" fmla="*/ 372483 w 373374"/>
                    <a:gd name="connsiteY5" fmla="*/ 4000 h 14464"/>
                    <a:gd name="connsiteX6" fmla="*/ 372006 w 373374"/>
                    <a:gd name="connsiteY6" fmla="*/ 7334 h 14464"/>
                    <a:gd name="connsiteX7" fmla="*/ 227703 w 373374"/>
                    <a:gd name="connsiteY7" fmla="*/ 12954 h 14464"/>
                    <a:gd name="connsiteX8" fmla="*/ 83494 w 373374"/>
                    <a:gd name="connsiteY8" fmla="*/ 13906 h 14464"/>
                    <a:gd name="connsiteX9" fmla="*/ 43584 w 373374"/>
                    <a:gd name="connsiteY9" fmla="*/ 12382 h 14464"/>
                    <a:gd name="connsiteX10" fmla="*/ 1484 w 373374"/>
                    <a:gd name="connsiteY10" fmla="*/ 9906 h 14464"/>
                    <a:gd name="connsiteX11" fmla="*/ 1198 w 373374"/>
                    <a:gd name="connsiteY11" fmla="*/ 6477 h 1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374" h="14464">
                      <a:moveTo>
                        <a:pt x="1198" y="6477"/>
                      </a:moveTo>
                      <a:cubicBezTo>
                        <a:pt x="12704" y="4686"/>
                        <a:pt x="24325" y="3696"/>
                        <a:pt x="35964" y="3524"/>
                      </a:cubicBezTo>
                      <a:cubicBezTo>
                        <a:pt x="48156" y="2857"/>
                        <a:pt x="60348" y="2096"/>
                        <a:pt x="72636" y="1619"/>
                      </a:cubicBezTo>
                      <a:cubicBezTo>
                        <a:pt x="96638" y="667"/>
                        <a:pt x="120670" y="124"/>
                        <a:pt x="144740" y="0"/>
                      </a:cubicBezTo>
                      <a:cubicBezTo>
                        <a:pt x="193222" y="0"/>
                        <a:pt x="241609" y="0"/>
                        <a:pt x="290091" y="1048"/>
                      </a:cubicBezTo>
                      <a:cubicBezTo>
                        <a:pt x="315333" y="1619"/>
                        <a:pt x="369435" y="2572"/>
                        <a:pt x="372483" y="4000"/>
                      </a:cubicBezTo>
                      <a:cubicBezTo>
                        <a:pt x="373911" y="4572"/>
                        <a:pt x="373530" y="7239"/>
                        <a:pt x="372006" y="7334"/>
                      </a:cubicBezTo>
                      <a:cubicBezTo>
                        <a:pt x="324381" y="10763"/>
                        <a:pt x="275899" y="11811"/>
                        <a:pt x="227703" y="12954"/>
                      </a:cubicBezTo>
                      <a:cubicBezTo>
                        <a:pt x="179506" y="14097"/>
                        <a:pt x="131595" y="15145"/>
                        <a:pt x="83494" y="13906"/>
                      </a:cubicBezTo>
                      <a:cubicBezTo>
                        <a:pt x="70159" y="13906"/>
                        <a:pt x="56919" y="12954"/>
                        <a:pt x="43584" y="12382"/>
                      </a:cubicBezTo>
                      <a:cubicBezTo>
                        <a:pt x="29506" y="12554"/>
                        <a:pt x="15438" y="11725"/>
                        <a:pt x="1484" y="9906"/>
                      </a:cubicBezTo>
                      <a:cubicBezTo>
                        <a:pt x="-136" y="9334"/>
                        <a:pt x="-707" y="6477"/>
                        <a:pt x="1198" y="6477"/>
                      </a:cubicBezTo>
                      <a:close/>
                    </a:path>
                  </a:pathLst>
                </a:custGeom>
                <a:solidFill>
                  <a:srgbClr val="263238"/>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E58D4E4-4A62-2B0C-4238-A12632B7584D}"/>
                    </a:ext>
                  </a:extLst>
                </p:cNvPr>
                <p:cNvSpPr/>
                <p:nvPr/>
              </p:nvSpPr>
              <p:spPr>
                <a:xfrm>
                  <a:off x="10570223" y="4879120"/>
                  <a:ext cx="251595" cy="489680"/>
                </a:xfrm>
                <a:custGeom>
                  <a:avLst/>
                  <a:gdLst>
                    <a:gd name="connsiteX0" fmla="*/ 1439 w 251595"/>
                    <a:gd name="connsiteY0" fmla="*/ 352996 h 489680"/>
                    <a:gd name="connsiteX1" fmla="*/ 4297 w 251595"/>
                    <a:gd name="connsiteY1" fmla="*/ 217075 h 489680"/>
                    <a:gd name="connsiteX2" fmla="*/ 12583 w 251595"/>
                    <a:gd name="connsiteY2" fmla="*/ 88678 h 489680"/>
                    <a:gd name="connsiteX3" fmla="*/ 37253 w 251595"/>
                    <a:gd name="connsiteY3" fmla="*/ 41053 h 489680"/>
                    <a:gd name="connsiteX4" fmla="*/ 66971 w 251595"/>
                    <a:gd name="connsiteY4" fmla="*/ 32290 h 489680"/>
                    <a:gd name="connsiteX5" fmla="*/ 99356 w 251595"/>
                    <a:gd name="connsiteY5" fmla="*/ 24384 h 489680"/>
                    <a:gd name="connsiteX6" fmla="*/ 250804 w 251595"/>
                    <a:gd name="connsiteY6" fmla="*/ 0 h 489680"/>
                    <a:gd name="connsiteX7" fmla="*/ 250804 w 251595"/>
                    <a:gd name="connsiteY7" fmla="*/ 1429 h 489680"/>
                    <a:gd name="connsiteX8" fmla="*/ 122407 w 251595"/>
                    <a:gd name="connsiteY8" fmla="*/ 27813 h 489680"/>
                    <a:gd name="connsiteX9" fmla="*/ 58780 w 251595"/>
                    <a:gd name="connsiteY9" fmla="*/ 43529 h 489680"/>
                    <a:gd name="connsiteX10" fmla="*/ 32395 w 251595"/>
                    <a:gd name="connsiteY10" fmla="*/ 54674 h 489680"/>
                    <a:gd name="connsiteX11" fmla="*/ 22013 w 251595"/>
                    <a:gd name="connsiteY11" fmla="*/ 83249 h 489680"/>
                    <a:gd name="connsiteX12" fmla="*/ 11821 w 251595"/>
                    <a:gd name="connsiteY12" fmla="*/ 209931 h 489680"/>
                    <a:gd name="connsiteX13" fmla="*/ 8392 w 251595"/>
                    <a:gd name="connsiteY13" fmla="*/ 341281 h 489680"/>
                    <a:gd name="connsiteX14" fmla="*/ 2296 w 251595"/>
                    <a:gd name="connsiteY14" fmla="*/ 488633 h 489680"/>
                    <a:gd name="connsiteX15" fmla="*/ 1249 w 251595"/>
                    <a:gd name="connsiteY15" fmla="*/ 489680 h 489680"/>
                    <a:gd name="connsiteX16" fmla="*/ 201 w 251595"/>
                    <a:gd name="connsiteY16" fmla="*/ 488633 h 489680"/>
                    <a:gd name="connsiteX17" fmla="*/ 1439 w 251595"/>
                    <a:gd name="connsiteY17" fmla="*/ 352996 h 48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1595" h="489680">
                      <a:moveTo>
                        <a:pt x="1439" y="352996"/>
                      </a:moveTo>
                      <a:cubicBezTo>
                        <a:pt x="2011" y="307658"/>
                        <a:pt x="3344" y="262414"/>
                        <a:pt x="4297" y="217075"/>
                      </a:cubicBezTo>
                      <a:cubicBezTo>
                        <a:pt x="5249" y="174308"/>
                        <a:pt x="4297" y="131350"/>
                        <a:pt x="12583" y="88678"/>
                      </a:cubicBezTo>
                      <a:cubicBezTo>
                        <a:pt x="16012" y="71723"/>
                        <a:pt x="19060" y="49149"/>
                        <a:pt x="37253" y="41053"/>
                      </a:cubicBezTo>
                      <a:cubicBezTo>
                        <a:pt x="46930" y="37414"/>
                        <a:pt x="56865" y="34481"/>
                        <a:pt x="66971" y="32290"/>
                      </a:cubicBezTo>
                      <a:cubicBezTo>
                        <a:pt x="77639" y="29528"/>
                        <a:pt x="88498" y="26765"/>
                        <a:pt x="99356" y="24384"/>
                      </a:cubicBezTo>
                      <a:cubicBezTo>
                        <a:pt x="149362" y="13621"/>
                        <a:pt x="200035" y="6858"/>
                        <a:pt x="250804" y="0"/>
                      </a:cubicBezTo>
                      <a:cubicBezTo>
                        <a:pt x="251661" y="0"/>
                        <a:pt x="252042" y="1238"/>
                        <a:pt x="250804" y="1429"/>
                      </a:cubicBezTo>
                      <a:cubicBezTo>
                        <a:pt x="207941" y="9716"/>
                        <a:pt x="165079" y="18098"/>
                        <a:pt x="122407" y="27813"/>
                      </a:cubicBezTo>
                      <a:cubicBezTo>
                        <a:pt x="101166" y="32671"/>
                        <a:pt x="79830" y="37338"/>
                        <a:pt x="58780" y="43529"/>
                      </a:cubicBezTo>
                      <a:cubicBezTo>
                        <a:pt x="50207" y="45911"/>
                        <a:pt x="38396" y="47530"/>
                        <a:pt x="32395" y="54674"/>
                      </a:cubicBezTo>
                      <a:cubicBezTo>
                        <a:pt x="26899" y="63332"/>
                        <a:pt x="23356" y="73085"/>
                        <a:pt x="22013" y="83249"/>
                      </a:cubicBezTo>
                      <a:cubicBezTo>
                        <a:pt x="12488" y="124587"/>
                        <a:pt x="12964" y="167735"/>
                        <a:pt x="11821" y="209931"/>
                      </a:cubicBezTo>
                      <a:cubicBezTo>
                        <a:pt x="10678" y="253746"/>
                        <a:pt x="9631" y="297466"/>
                        <a:pt x="8392" y="341281"/>
                      </a:cubicBezTo>
                      <a:cubicBezTo>
                        <a:pt x="6964" y="390335"/>
                        <a:pt x="5630" y="439579"/>
                        <a:pt x="2296" y="488633"/>
                      </a:cubicBezTo>
                      <a:cubicBezTo>
                        <a:pt x="2296" y="489214"/>
                        <a:pt x="1830" y="489680"/>
                        <a:pt x="1249" y="489680"/>
                      </a:cubicBezTo>
                      <a:cubicBezTo>
                        <a:pt x="668" y="489680"/>
                        <a:pt x="201" y="489214"/>
                        <a:pt x="201" y="488633"/>
                      </a:cubicBezTo>
                      <a:cubicBezTo>
                        <a:pt x="-466" y="443675"/>
                        <a:pt x="677" y="398336"/>
                        <a:pt x="1439" y="352996"/>
                      </a:cubicBezTo>
                      <a:close/>
                    </a:path>
                  </a:pathLst>
                </a:custGeom>
                <a:solidFill>
                  <a:srgbClr val="263238"/>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8620DAC5-B989-2280-38E0-E9E3D90CB481}"/>
                    </a:ext>
                  </a:extLst>
                </p:cNvPr>
                <p:cNvSpPr/>
                <p:nvPr/>
              </p:nvSpPr>
              <p:spPr>
                <a:xfrm>
                  <a:off x="10352135" y="4430912"/>
                  <a:ext cx="631628" cy="207713"/>
                </a:xfrm>
                <a:custGeom>
                  <a:avLst/>
                  <a:gdLst>
                    <a:gd name="connsiteX0" fmla="*/ 628341 w 631628"/>
                    <a:gd name="connsiteY0" fmla="*/ 57 h 207713"/>
                    <a:gd name="connsiteX1" fmla="*/ 374976 w 631628"/>
                    <a:gd name="connsiteY1" fmla="*/ 52063 h 207713"/>
                    <a:gd name="connsiteX2" fmla="*/ 130469 w 631628"/>
                    <a:gd name="connsiteY2" fmla="*/ 140550 h 207713"/>
                    <a:gd name="connsiteX3" fmla="*/ 358 w 631628"/>
                    <a:gd name="connsiteY3" fmla="*/ 206368 h 207713"/>
                    <a:gd name="connsiteX4" fmla="*/ 1119 w 631628"/>
                    <a:gd name="connsiteY4" fmla="*/ 207606 h 207713"/>
                    <a:gd name="connsiteX5" fmla="*/ 239244 w 631628"/>
                    <a:gd name="connsiteY5" fmla="*/ 103784 h 207713"/>
                    <a:gd name="connsiteX6" fmla="*/ 486894 w 631628"/>
                    <a:gd name="connsiteY6" fmla="*/ 31870 h 207713"/>
                    <a:gd name="connsiteX7" fmla="*/ 629769 w 631628"/>
                    <a:gd name="connsiteY7" fmla="*/ 5676 h 207713"/>
                    <a:gd name="connsiteX8" fmla="*/ 628341 w 631628"/>
                    <a:gd name="connsiteY8" fmla="*/ 57 h 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628" h="207713">
                      <a:moveTo>
                        <a:pt x="628341" y="57"/>
                      </a:moveTo>
                      <a:cubicBezTo>
                        <a:pt x="542587" y="10315"/>
                        <a:pt x="457834" y="27708"/>
                        <a:pt x="374976" y="52063"/>
                      </a:cubicBezTo>
                      <a:cubicBezTo>
                        <a:pt x="291422" y="75542"/>
                        <a:pt x="209698" y="105117"/>
                        <a:pt x="130469" y="140550"/>
                      </a:cubicBezTo>
                      <a:cubicBezTo>
                        <a:pt x="85987" y="160553"/>
                        <a:pt x="42934" y="182937"/>
                        <a:pt x="358" y="206368"/>
                      </a:cubicBezTo>
                      <a:cubicBezTo>
                        <a:pt x="-500" y="206844"/>
                        <a:pt x="358" y="208083"/>
                        <a:pt x="1119" y="207606"/>
                      </a:cubicBezTo>
                      <a:cubicBezTo>
                        <a:pt x="78139" y="167820"/>
                        <a:pt x="157682" y="133140"/>
                        <a:pt x="239244" y="103784"/>
                      </a:cubicBezTo>
                      <a:cubicBezTo>
                        <a:pt x="320083" y="74266"/>
                        <a:pt x="402817" y="50244"/>
                        <a:pt x="486894" y="31870"/>
                      </a:cubicBezTo>
                      <a:cubicBezTo>
                        <a:pt x="534519" y="21583"/>
                        <a:pt x="582144" y="13582"/>
                        <a:pt x="629769" y="5676"/>
                      </a:cubicBezTo>
                      <a:cubicBezTo>
                        <a:pt x="632817" y="4819"/>
                        <a:pt x="631960" y="-610"/>
                        <a:pt x="628341" y="57"/>
                      </a:cubicBezTo>
                      <a:close/>
                    </a:path>
                  </a:pathLst>
                </a:custGeom>
                <a:solidFill>
                  <a:srgbClr val="263238"/>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9DE7FE81-62D1-D691-D334-0A8311302DA0}"/>
                    </a:ext>
                  </a:extLst>
                </p:cNvPr>
                <p:cNvSpPr/>
                <p:nvPr/>
              </p:nvSpPr>
              <p:spPr>
                <a:xfrm>
                  <a:off x="10388489" y="3731726"/>
                  <a:ext cx="559043" cy="621378"/>
                </a:xfrm>
                <a:custGeom>
                  <a:avLst/>
                  <a:gdLst>
                    <a:gd name="connsiteX0" fmla="*/ 557982 w 559043"/>
                    <a:gd name="connsiteY0" fmla="*/ 76308 h 621378"/>
                    <a:gd name="connsiteX1" fmla="*/ 496641 w 559043"/>
                    <a:gd name="connsiteY1" fmla="*/ 502075 h 621378"/>
                    <a:gd name="connsiteX2" fmla="*/ 133358 w 559043"/>
                    <a:gd name="connsiteY2" fmla="*/ 614470 h 621378"/>
                    <a:gd name="connsiteX3" fmla="*/ 79827 w 559043"/>
                    <a:gd name="connsiteY3" fmla="*/ 621328 h 621378"/>
                    <a:gd name="connsiteX4" fmla="*/ 4294 w 559043"/>
                    <a:gd name="connsiteY4" fmla="*/ 386632 h 621378"/>
                    <a:gd name="connsiteX5" fmla="*/ 60206 w 559043"/>
                    <a:gd name="connsiteY5" fmla="*/ 369106 h 621378"/>
                    <a:gd name="connsiteX6" fmla="*/ 392533 w 559043"/>
                    <a:gd name="connsiteY6" fmla="*/ 326910 h 621378"/>
                    <a:gd name="connsiteX7" fmla="*/ 471876 w 559043"/>
                    <a:gd name="connsiteY7" fmla="*/ 62115 h 621378"/>
                    <a:gd name="connsiteX8" fmla="*/ 557982 w 559043"/>
                    <a:gd name="connsiteY8" fmla="*/ 76308 h 62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043" h="621378">
                      <a:moveTo>
                        <a:pt x="557982" y="76308"/>
                      </a:moveTo>
                      <a:cubicBezTo>
                        <a:pt x="566555" y="252615"/>
                        <a:pt x="521120" y="482930"/>
                        <a:pt x="496641" y="502075"/>
                      </a:cubicBezTo>
                      <a:cubicBezTo>
                        <a:pt x="453493" y="535889"/>
                        <a:pt x="189460" y="606850"/>
                        <a:pt x="133358" y="614470"/>
                      </a:cubicBezTo>
                      <a:cubicBezTo>
                        <a:pt x="111355" y="617518"/>
                        <a:pt x="92876" y="619709"/>
                        <a:pt x="79827" y="621328"/>
                      </a:cubicBezTo>
                      <a:cubicBezTo>
                        <a:pt x="47537" y="625138"/>
                        <a:pt x="-17233" y="413969"/>
                        <a:pt x="4294" y="386632"/>
                      </a:cubicBezTo>
                      <a:cubicBezTo>
                        <a:pt x="9342" y="380345"/>
                        <a:pt x="30392" y="374535"/>
                        <a:pt x="60206" y="369106"/>
                      </a:cubicBezTo>
                      <a:cubicBezTo>
                        <a:pt x="160409" y="351009"/>
                        <a:pt x="380341" y="333673"/>
                        <a:pt x="392533" y="326910"/>
                      </a:cubicBezTo>
                      <a:cubicBezTo>
                        <a:pt x="407487" y="318624"/>
                        <a:pt x="417584" y="190226"/>
                        <a:pt x="471876" y="62115"/>
                      </a:cubicBezTo>
                      <a:cubicBezTo>
                        <a:pt x="510071" y="-27896"/>
                        <a:pt x="553886" y="-17419"/>
                        <a:pt x="557982" y="76308"/>
                      </a:cubicBezTo>
                      <a:close/>
                    </a:path>
                  </a:pathLst>
                </a:custGeom>
                <a:solidFill>
                  <a:srgbClr val="AD6359"/>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4F42BFDB-CAAD-E966-C833-69B105A2C6C3}"/>
                    </a:ext>
                  </a:extLst>
                </p:cNvPr>
                <p:cNvSpPr/>
                <p:nvPr/>
              </p:nvSpPr>
              <p:spPr>
                <a:xfrm>
                  <a:off x="10508321" y="3719312"/>
                  <a:ext cx="445555" cy="644981"/>
                </a:xfrm>
                <a:custGeom>
                  <a:avLst/>
                  <a:gdLst>
                    <a:gd name="connsiteX0" fmla="*/ 0 w 445555"/>
                    <a:gd name="connsiteY0" fmla="*/ 371328 h 644981"/>
                    <a:gd name="connsiteX1" fmla="*/ 53054 w 445555"/>
                    <a:gd name="connsiteY1" fmla="*/ 644981 h 644981"/>
                    <a:gd name="connsiteX2" fmla="*/ 382619 w 445555"/>
                    <a:gd name="connsiteY2" fmla="*/ 522585 h 644981"/>
                    <a:gd name="connsiteX3" fmla="*/ 445103 w 445555"/>
                    <a:gd name="connsiteY3" fmla="*/ 97960 h 644981"/>
                    <a:gd name="connsiteX4" fmla="*/ 348234 w 445555"/>
                    <a:gd name="connsiteY4" fmla="*/ 61956 h 644981"/>
                    <a:gd name="connsiteX5" fmla="*/ 269558 w 445555"/>
                    <a:gd name="connsiteY5" fmla="*/ 329513 h 644981"/>
                    <a:gd name="connsiteX6" fmla="*/ 0 w 445555"/>
                    <a:gd name="connsiteY6" fmla="*/ 371328 h 64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55" h="644981">
                      <a:moveTo>
                        <a:pt x="0" y="371328"/>
                      </a:moveTo>
                      <a:lnTo>
                        <a:pt x="53054" y="644981"/>
                      </a:lnTo>
                      <a:cubicBezTo>
                        <a:pt x="53054" y="644981"/>
                        <a:pt x="305562" y="577735"/>
                        <a:pt x="382619" y="522585"/>
                      </a:cubicBezTo>
                      <a:cubicBezTo>
                        <a:pt x="424053" y="492962"/>
                        <a:pt x="449294" y="195306"/>
                        <a:pt x="445103" y="97960"/>
                      </a:cubicBezTo>
                      <a:cubicBezTo>
                        <a:pt x="440722" y="2139"/>
                        <a:pt x="395669" y="-46915"/>
                        <a:pt x="348234" y="61956"/>
                      </a:cubicBezTo>
                      <a:cubicBezTo>
                        <a:pt x="303371" y="164826"/>
                        <a:pt x="277082" y="323608"/>
                        <a:pt x="269558" y="329513"/>
                      </a:cubicBezTo>
                      <a:cubicBezTo>
                        <a:pt x="262033" y="335419"/>
                        <a:pt x="0" y="371328"/>
                        <a:pt x="0" y="371328"/>
                      </a:cubicBezTo>
                      <a:close/>
                    </a:path>
                  </a:pathLst>
                </a:custGeom>
                <a:solidFill>
                  <a:schemeClr val="accent1"/>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FC810101-019F-7503-E473-D7A7FF112319}"/>
                    </a:ext>
                  </a:extLst>
                </p:cNvPr>
                <p:cNvSpPr/>
                <p:nvPr/>
              </p:nvSpPr>
              <p:spPr>
                <a:xfrm>
                  <a:off x="10547941" y="4097020"/>
                  <a:ext cx="52688" cy="231018"/>
                </a:xfrm>
                <a:custGeom>
                  <a:avLst/>
                  <a:gdLst>
                    <a:gd name="connsiteX0" fmla="*/ 29531 w 52688"/>
                    <a:gd name="connsiteY0" fmla="*/ 114874 h 231018"/>
                    <a:gd name="connsiteX1" fmla="*/ 16101 w 52688"/>
                    <a:gd name="connsiteY1" fmla="*/ 57724 h 231018"/>
                    <a:gd name="connsiteX2" fmla="*/ 1623 w 52688"/>
                    <a:gd name="connsiteY2" fmla="*/ 574 h 231018"/>
                    <a:gd name="connsiteX3" fmla="*/ 4 w 52688"/>
                    <a:gd name="connsiteY3" fmla="*/ 574 h 231018"/>
                    <a:gd name="connsiteX4" fmla="*/ 10481 w 52688"/>
                    <a:gd name="connsiteY4" fmla="*/ 56485 h 231018"/>
                    <a:gd name="connsiteX5" fmla="*/ 22673 w 52688"/>
                    <a:gd name="connsiteY5" fmla="*/ 115255 h 231018"/>
                    <a:gd name="connsiteX6" fmla="*/ 51248 w 52688"/>
                    <a:gd name="connsiteY6" fmla="*/ 230602 h 231018"/>
                    <a:gd name="connsiteX7" fmla="*/ 52277 w 52688"/>
                    <a:gd name="connsiteY7" fmla="*/ 230936 h 231018"/>
                    <a:gd name="connsiteX8" fmla="*/ 52677 w 52688"/>
                    <a:gd name="connsiteY8" fmla="*/ 230126 h 231018"/>
                    <a:gd name="connsiteX9" fmla="*/ 29531 w 52688"/>
                    <a:gd name="connsiteY9" fmla="*/ 114874 h 23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688" h="231018">
                      <a:moveTo>
                        <a:pt x="29531" y="114874"/>
                      </a:moveTo>
                      <a:cubicBezTo>
                        <a:pt x="25150" y="95824"/>
                        <a:pt x="20673" y="76774"/>
                        <a:pt x="16101" y="57724"/>
                      </a:cubicBezTo>
                      <a:cubicBezTo>
                        <a:pt x="11529" y="38674"/>
                        <a:pt x="7624" y="19624"/>
                        <a:pt x="1623" y="574"/>
                      </a:cubicBezTo>
                      <a:cubicBezTo>
                        <a:pt x="1623" y="-283"/>
                        <a:pt x="-92" y="-93"/>
                        <a:pt x="4" y="574"/>
                      </a:cubicBezTo>
                      <a:cubicBezTo>
                        <a:pt x="2290" y="19624"/>
                        <a:pt x="6767" y="37912"/>
                        <a:pt x="10481" y="56485"/>
                      </a:cubicBezTo>
                      <a:cubicBezTo>
                        <a:pt x="14196" y="75059"/>
                        <a:pt x="18482" y="95728"/>
                        <a:pt x="22673" y="115255"/>
                      </a:cubicBezTo>
                      <a:cubicBezTo>
                        <a:pt x="30865" y="154021"/>
                        <a:pt x="40580" y="192312"/>
                        <a:pt x="51248" y="230602"/>
                      </a:cubicBezTo>
                      <a:cubicBezTo>
                        <a:pt x="51439" y="230974"/>
                        <a:pt x="51896" y="231126"/>
                        <a:pt x="52277" y="230936"/>
                      </a:cubicBezTo>
                      <a:cubicBezTo>
                        <a:pt x="52572" y="230784"/>
                        <a:pt x="52734" y="230450"/>
                        <a:pt x="52677" y="230126"/>
                      </a:cubicBezTo>
                      <a:cubicBezTo>
                        <a:pt x="45629" y="191741"/>
                        <a:pt x="38390" y="152974"/>
                        <a:pt x="29531" y="114874"/>
                      </a:cubicBezTo>
                      <a:close/>
                    </a:path>
                  </a:pathLst>
                </a:custGeom>
                <a:solidFill>
                  <a:srgbClr val="263238"/>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5DEFA4A-EF0A-23D0-F452-7D0729BDA50A}"/>
                    </a:ext>
                  </a:extLst>
                </p:cNvPr>
                <p:cNvSpPr/>
                <p:nvPr/>
              </p:nvSpPr>
              <p:spPr>
                <a:xfrm>
                  <a:off x="10723301" y="3719046"/>
                  <a:ext cx="230405" cy="595812"/>
                </a:xfrm>
                <a:custGeom>
                  <a:avLst/>
                  <a:gdLst>
                    <a:gd name="connsiteX0" fmla="*/ 0 w 230405"/>
                    <a:gd name="connsiteY0" fmla="*/ 595812 h 595812"/>
                    <a:gd name="connsiteX1" fmla="*/ 70390 w 230405"/>
                    <a:gd name="connsiteY1" fmla="*/ 570285 h 595812"/>
                    <a:gd name="connsiteX2" fmla="*/ 80391 w 230405"/>
                    <a:gd name="connsiteY2" fmla="*/ 566285 h 595812"/>
                    <a:gd name="connsiteX3" fmla="*/ 84391 w 230405"/>
                    <a:gd name="connsiteY3" fmla="*/ 564666 h 595812"/>
                    <a:gd name="connsiteX4" fmla="*/ 120205 w 230405"/>
                    <a:gd name="connsiteY4" fmla="*/ 548949 h 595812"/>
                    <a:gd name="connsiteX5" fmla="*/ 136207 w 230405"/>
                    <a:gd name="connsiteY5" fmla="*/ 541234 h 595812"/>
                    <a:gd name="connsiteX6" fmla="*/ 146495 w 230405"/>
                    <a:gd name="connsiteY6" fmla="*/ 535710 h 595812"/>
                    <a:gd name="connsiteX7" fmla="*/ 157067 w 230405"/>
                    <a:gd name="connsiteY7" fmla="*/ 529518 h 595812"/>
                    <a:gd name="connsiteX8" fmla="*/ 167545 w 230405"/>
                    <a:gd name="connsiteY8" fmla="*/ 522565 h 595812"/>
                    <a:gd name="connsiteX9" fmla="*/ 229934 w 230405"/>
                    <a:gd name="connsiteY9" fmla="*/ 97940 h 595812"/>
                    <a:gd name="connsiteX10" fmla="*/ 229934 w 230405"/>
                    <a:gd name="connsiteY10" fmla="*/ 92416 h 595812"/>
                    <a:gd name="connsiteX11" fmla="*/ 168593 w 230405"/>
                    <a:gd name="connsiteY11" fmla="*/ 7643 h 595812"/>
                    <a:gd name="connsiteX12" fmla="*/ 0 w 230405"/>
                    <a:gd name="connsiteY12" fmla="*/ 595812 h 5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405" h="595812">
                      <a:moveTo>
                        <a:pt x="0" y="595812"/>
                      </a:moveTo>
                      <a:cubicBezTo>
                        <a:pt x="23717" y="587811"/>
                        <a:pt x="47625" y="579144"/>
                        <a:pt x="70390" y="570285"/>
                      </a:cubicBezTo>
                      <a:lnTo>
                        <a:pt x="80391" y="566285"/>
                      </a:lnTo>
                      <a:lnTo>
                        <a:pt x="84391" y="564666"/>
                      </a:lnTo>
                      <a:cubicBezTo>
                        <a:pt x="96964" y="559522"/>
                        <a:pt x="109061" y="554283"/>
                        <a:pt x="120205" y="548949"/>
                      </a:cubicBezTo>
                      <a:cubicBezTo>
                        <a:pt x="125825" y="546377"/>
                        <a:pt x="131159" y="543710"/>
                        <a:pt x="136207" y="541234"/>
                      </a:cubicBezTo>
                      <a:lnTo>
                        <a:pt x="146495" y="535710"/>
                      </a:lnTo>
                      <a:lnTo>
                        <a:pt x="157067" y="529518"/>
                      </a:lnTo>
                      <a:cubicBezTo>
                        <a:pt x="160877" y="527232"/>
                        <a:pt x="164402" y="524851"/>
                        <a:pt x="167545" y="522565"/>
                      </a:cubicBezTo>
                      <a:cubicBezTo>
                        <a:pt x="208979" y="492942"/>
                        <a:pt x="234220" y="195286"/>
                        <a:pt x="229934" y="97940"/>
                      </a:cubicBezTo>
                      <a:lnTo>
                        <a:pt x="229934" y="92416"/>
                      </a:lnTo>
                      <a:cubicBezTo>
                        <a:pt x="225743" y="24217"/>
                        <a:pt x="200311" y="-18169"/>
                        <a:pt x="168593" y="7643"/>
                      </a:cubicBezTo>
                      <a:cubicBezTo>
                        <a:pt x="119920" y="170140"/>
                        <a:pt x="40672" y="459033"/>
                        <a:pt x="0" y="595812"/>
                      </a:cubicBezTo>
                      <a:close/>
                    </a:path>
                  </a:pathLst>
                </a:custGeom>
                <a:solidFill>
                  <a:schemeClr val="accent1">
                    <a:alpha val="10000"/>
                  </a:schemeClr>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FE964A1B-B243-F715-D259-FF7203087869}"/>
                    </a:ext>
                  </a:extLst>
                </p:cNvPr>
                <p:cNvSpPr/>
                <p:nvPr/>
              </p:nvSpPr>
              <p:spPr>
                <a:xfrm>
                  <a:off x="10819941" y="3683872"/>
                  <a:ext cx="632517" cy="732746"/>
                </a:xfrm>
                <a:custGeom>
                  <a:avLst/>
                  <a:gdLst>
                    <a:gd name="connsiteX0" fmla="*/ 6801 w 632517"/>
                    <a:gd name="connsiteY0" fmla="*/ 729761 h 732746"/>
                    <a:gd name="connsiteX1" fmla="*/ 632498 w 632517"/>
                    <a:gd name="connsiteY1" fmla="*/ 712139 h 732746"/>
                    <a:gd name="connsiteX2" fmla="*/ 205969 w 632517"/>
                    <a:gd name="connsiteY2" fmla="*/ 4432 h 732746"/>
                    <a:gd name="connsiteX3" fmla="*/ 80429 w 632517"/>
                    <a:gd name="connsiteY3" fmla="*/ 35388 h 732746"/>
                    <a:gd name="connsiteX4" fmla="*/ 6801 w 632517"/>
                    <a:gd name="connsiteY4" fmla="*/ 729761 h 73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517" h="732746">
                      <a:moveTo>
                        <a:pt x="6801" y="729761"/>
                      </a:moveTo>
                      <a:cubicBezTo>
                        <a:pt x="22232" y="741191"/>
                        <a:pt x="630212" y="716426"/>
                        <a:pt x="632498" y="712139"/>
                      </a:cubicBezTo>
                      <a:cubicBezTo>
                        <a:pt x="634784" y="707853"/>
                        <a:pt x="432473" y="72441"/>
                        <a:pt x="205969" y="4432"/>
                      </a:cubicBezTo>
                      <a:cubicBezTo>
                        <a:pt x="170060" y="-6331"/>
                        <a:pt x="113195" y="1956"/>
                        <a:pt x="80429" y="35388"/>
                      </a:cubicBezTo>
                      <a:cubicBezTo>
                        <a:pt x="-16630" y="134353"/>
                        <a:pt x="-2914" y="722522"/>
                        <a:pt x="6801" y="729761"/>
                      </a:cubicBezTo>
                      <a:close/>
                    </a:path>
                  </a:pathLst>
                </a:custGeom>
                <a:solidFill>
                  <a:schemeClr val="accent1"/>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5F697FAE-6C49-681A-5A3C-C24DAA9037D6}"/>
                    </a:ext>
                  </a:extLst>
                </p:cNvPr>
                <p:cNvSpPr/>
                <p:nvPr/>
              </p:nvSpPr>
              <p:spPr>
                <a:xfrm>
                  <a:off x="10842649" y="3563336"/>
                  <a:ext cx="176332" cy="239553"/>
                </a:xfrm>
                <a:custGeom>
                  <a:avLst/>
                  <a:gdLst>
                    <a:gd name="connsiteX0" fmla="*/ 83534 w 176332"/>
                    <a:gd name="connsiteY0" fmla="*/ 239554 h 239553"/>
                    <a:gd name="connsiteX1" fmla="*/ 176308 w 176332"/>
                    <a:gd name="connsiteY1" fmla="*/ 129445 h 239553"/>
                    <a:gd name="connsiteX2" fmla="*/ 149828 w 176332"/>
                    <a:gd name="connsiteY2" fmla="*/ 65342 h 239553"/>
                    <a:gd name="connsiteX3" fmla="*/ 125539 w 176332"/>
                    <a:gd name="connsiteY3" fmla="*/ 0 h 239553"/>
                    <a:gd name="connsiteX4" fmla="*/ 0 w 176332"/>
                    <a:gd name="connsiteY4" fmla="*/ 75152 h 239553"/>
                    <a:gd name="connsiteX5" fmla="*/ 38862 w 176332"/>
                    <a:gd name="connsiteY5" fmla="*/ 154210 h 239553"/>
                    <a:gd name="connsiteX6" fmla="*/ 40672 w 176332"/>
                    <a:gd name="connsiteY6" fmla="*/ 163735 h 239553"/>
                    <a:gd name="connsiteX7" fmla="*/ 40672 w 176332"/>
                    <a:gd name="connsiteY7" fmla="*/ 165259 h 239553"/>
                    <a:gd name="connsiteX8" fmla="*/ 83534 w 176332"/>
                    <a:gd name="connsiteY8" fmla="*/ 239554 h 2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32" h="239553">
                      <a:moveTo>
                        <a:pt x="83534" y="239554"/>
                      </a:moveTo>
                      <a:cubicBezTo>
                        <a:pt x="127349" y="239554"/>
                        <a:pt x="166973" y="175546"/>
                        <a:pt x="176308" y="129445"/>
                      </a:cubicBezTo>
                      <a:cubicBezTo>
                        <a:pt x="176974" y="126301"/>
                        <a:pt x="164021" y="99060"/>
                        <a:pt x="149828" y="65342"/>
                      </a:cubicBezTo>
                      <a:cubicBezTo>
                        <a:pt x="141256" y="44767"/>
                        <a:pt x="132207" y="21717"/>
                        <a:pt x="125539" y="0"/>
                      </a:cubicBezTo>
                      <a:lnTo>
                        <a:pt x="0" y="75152"/>
                      </a:lnTo>
                      <a:cubicBezTo>
                        <a:pt x="16145" y="99813"/>
                        <a:pt x="29194" y="126368"/>
                        <a:pt x="38862" y="154210"/>
                      </a:cubicBezTo>
                      <a:cubicBezTo>
                        <a:pt x="39796" y="157315"/>
                        <a:pt x="40396" y="160506"/>
                        <a:pt x="40672" y="163735"/>
                      </a:cubicBezTo>
                      <a:cubicBezTo>
                        <a:pt x="40643" y="164240"/>
                        <a:pt x="40643" y="164754"/>
                        <a:pt x="40672" y="165259"/>
                      </a:cubicBezTo>
                      <a:cubicBezTo>
                        <a:pt x="43434" y="182594"/>
                        <a:pt x="50482" y="239554"/>
                        <a:pt x="83534" y="239554"/>
                      </a:cubicBezTo>
                      <a:close/>
                    </a:path>
                  </a:pathLst>
                </a:custGeom>
                <a:solidFill>
                  <a:srgbClr val="AD6359"/>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CE5111B8-F1C3-BAFB-F542-C5754DF68898}"/>
                    </a:ext>
                  </a:extLst>
                </p:cNvPr>
                <p:cNvSpPr/>
                <p:nvPr/>
              </p:nvSpPr>
              <p:spPr>
                <a:xfrm>
                  <a:off x="10842649" y="3567242"/>
                  <a:ext cx="122996" cy="161258"/>
                </a:xfrm>
                <a:custGeom>
                  <a:avLst/>
                  <a:gdLst>
                    <a:gd name="connsiteX0" fmla="*/ 0 w 122996"/>
                    <a:gd name="connsiteY0" fmla="*/ 71152 h 161258"/>
                    <a:gd name="connsiteX1" fmla="*/ 38862 w 122996"/>
                    <a:gd name="connsiteY1" fmla="*/ 150209 h 161258"/>
                    <a:gd name="connsiteX2" fmla="*/ 40672 w 122996"/>
                    <a:gd name="connsiteY2" fmla="*/ 159734 h 161258"/>
                    <a:gd name="connsiteX3" fmla="*/ 40672 w 122996"/>
                    <a:gd name="connsiteY3" fmla="*/ 161258 h 161258"/>
                    <a:gd name="connsiteX4" fmla="*/ 54864 w 122996"/>
                    <a:gd name="connsiteY4" fmla="*/ 157734 h 161258"/>
                    <a:gd name="connsiteX5" fmla="*/ 119348 w 122996"/>
                    <a:gd name="connsiteY5" fmla="*/ 0 h 16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996" h="161258">
                      <a:moveTo>
                        <a:pt x="0" y="71152"/>
                      </a:moveTo>
                      <a:cubicBezTo>
                        <a:pt x="16107" y="95841"/>
                        <a:pt x="29156" y="122387"/>
                        <a:pt x="38862" y="150209"/>
                      </a:cubicBezTo>
                      <a:cubicBezTo>
                        <a:pt x="39796" y="153314"/>
                        <a:pt x="40396" y="156505"/>
                        <a:pt x="40672" y="159734"/>
                      </a:cubicBezTo>
                      <a:cubicBezTo>
                        <a:pt x="40634" y="160239"/>
                        <a:pt x="40634" y="160753"/>
                        <a:pt x="40672" y="161258"/>
                      </a:cubicBezTo>
                      <a:cubicBezTo>
                        <a:pt x="45501" y="160544"/>
                        <a:pt x="50264" y="159363"/>
                        <a:pt x="54864" y="157734"/>
                      </a:cubicBezTo>
                      <a:cubicBezTo>
                        <a:pt x="136303" y="128397"/>
                        <a:pt x="124301" y="27908"/>
                        <a:pt x="119348" y="0"/>
                      </a:cubicBezTo>
                      <a:close/>
                    </a:path>
                  </a:pathLst>
                </a:custGeom>
                <a:solidFill>
                  <a:srgbClr val="263238"/>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6F30459-894F-DC63-730C-A44985275D7C}"/>
                    </a:ext>
                  </a:extLst>
                </p:cNvPr>
                <p:cNvSpPr/>
                <p:nvPr/>
              </p:nvSpPr>
              <p:spPr>
                <a:xfrm>
                  <a:off x="10717997" y="3357238"/>
                  <a:ext cx="257998" cy="343509"/>
                </a:xfrm>
                <a:custGeom>
                  <a:avLst/>
                  <a:gdLst>
                    <a:gd name="connsiteX0" fmla="*/ 200376 w 257998"/>
                    <a:gd name="connsiteY0" fmla="*/ 36172 h 343509"/>
                    <a:gd name="connsiteX1" fmla="*/ 252763 w 257998"/>
                    <a:gd name="connsiteY1" fmla="*/ 263534 h 343509"/>
                    <a:gd name="connsiteX2" fmla="*/ 87314 w 257998"/>
                    <a:gd name="connsiteY2" fmla="*/ 327351 h 343509"/>
                    <a:gd name="connsiteX3" fmla="*/ 6732 w 257998"/>
                    <a:gd name="connsiteY3" fmla="*/ 57222 h 343509"/>
                    <a:gd name="connsiteX4" fmla="*/ 200376 w 257998"/>
                    <a:gd name="connsiteY4" fmla="*/ 36172 h 34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998" h="343509">
                      <a:moveTo>
                        <a:pt x="200376" y="36172"/>
                      </a:moveTo>
                      <a:cubicBezTo>
                        <a:pt x="235332" y="75606"/>
                        <a:pt x="271813" y="219052"/>
                        <a:pt x="252763" y="263534"/>
                      </a:cubicBezTo>
                      <a:cubicBezTo>
                        <a:pt x="225140" y="327923"/>
                        <a:pt x="149702" y="367452"/>
                        <a:pt x="87314" y="327351"/>
                      </a:cubicBezTo>
                      <a:cubicBezTo>
                        <a:pt x="26830" y="288489"/>
                        <a:pt x="-17461" y="100752"/>
                        <a:pt x="6732" y="57222"/>
                      </a:cubicBezTo>
                      <a:cubicBezTo>
                        <a:pt x="42165" y="-6881"/>
                        <a:pt x="148655" y="-21645"/>
                        <a:pt x="200376" y="36172"/>
                      </a:cubicBezTo>
                      <a:close/>
                    </a:path>
                  </a:pathLst>
                </a:custGeom>
                <a:solidFill>
                  <a:srgbClr val="AD6359"/>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1C3A1C6-FB05-7A6A-4993-94239913C8C6}"/>
                    </a:ext>
                  </a:extLst>
                </p:cNvPr>
                <p:cNvSpPr/>
                <p:nvPr/>
              </p:nvSpPr>
              <p:spPr>
                <a:xfrm>
                  <a:off x="10823884" y="3536666"/>
                  <a:ext cx="16192" cy="23000"/>
                </a:xfrm>
                <a:custGeom>
                  <a:avLst/>
                  <a:gdLst>
                    <a:gd name="connsiteX0" fmla="*/ 0 w 16192"/>
                    <a:gd name="connsiteY0" fmla="*/ 0 h 23000"/>
                    <a:gd name="connsiteX1" fmla="*/ 953 w 16192"/>
                    <a:gd name="connsiteY1" fmla="*/ 667 h 23000"/>
                    <a:gd name="connsiteX2" fmla="*/ 16193 w 16192"/>
                    <a:gd name="connsiteY2" fmla="*/ 22384 h 23000"/>
                    <a:gd name="connsiteX3" fmla="*/ 16193 w 16192"/>
                    <a:gd name="connsiteY3" fmla="*/ 22955 h 23000"/>
                    <a:gd name="connsiteX4" fmla="*/ 0 w 16192"/>
                    <a:gd name="connsiteY4" fmla="*/ 0 h 2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 h="23000">
                      <a:moveTo>
                        <a:pt x="0" y="0"/>
                      </a:moveTo>
                      <a:cubicBezTo>
                        <a:pt x="0" y="0"/>
                        <a:pt x="857" y="0"/>
                        <a:pt x="953" y="667"/>
                      </a:cubicBezTo>
                      <a:cubicBezTo>
                        <a:pt x="2857" y="10192"/>
                        <a:pt x="6763" y="21241"/>
                        <a:pt x="16193" y="22384"/>
                      </a:cubicBezTo>
                      <a:lnTo>
                        <a:pt x="16193" y="22955"/>
                      </a:lnTo>
                      <a:cubicBezTo>
                        <a:pt x="5239" y="23908"/>
                        <a:pt x="286" y="9525"/>
                        <a:pt x="0" y="0"/>
                      </a:cubicBezTo>
                      <a:close/>
                    </a:path>
                  </a:pathLst>
                </a:custGeom>
                <a:solidFill>
                  <a:srgbClr val="263238"/>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374EC45D-94A3-57E4-DDD2-28522FF53F13}"/>
                    </a:ext>
                  </a:extLst>
                </p:cNvPr>
                <p:cNvSpPr/>
                <p:nvPr/>
              </p:nvSpPr>
              <p:spPr>
                <a:xfrm>
                  <a:off x="10823825" y="3524072"/>
                  <a:ext cx="23085" cy="31402"/>
                </a:xfrm>
                <a:custGeom>
                  <a:avLst/>
                  <a:gdLst>
                    <a:gd name="connsiteX0" fmla="*/ 6346 w 23085"/>
                    <a:gd name="connsiteY0" fmla="*/ 498 h 31402"/>
                    <a:gd name="connsiteX1" fmla="*/ 15871 w 23085"/>
                    <a:gd name="connsiteY1" fmla="*/ 30978 h 31402"/>
                    <a:gd name="connsiteX2" fmla="*/ 6346 w 23085"/>
                    <a:gd name="connsiteY2" fmla="*/ 498 h 31402"/>
                  </a:gdLst>
                  <a:ahLst/>
                  <a:cxnLst>
                    <a:cxn ang="0">
                      <a:pos x="connsiteX0" y="connsiteY0"/>
                    </a:cxn>
                    <a:cxn ang="0">
                      <a:pos x="connsiteX1" y="connsiteY1"/>
                    </a:cxn>
                    <a:cxn ang="0">
                      <a:pos x="connsiteX2" y="connsiteY2"/>
                    </a:cxn>
                  </a:cxnLst>
                  <a:rect l="l" t="t" r="r" b="b"/>
                  <a:pathLst>
                    <a:path w="23085" h="31402">
                      <a:moveTo>
                        <a:pt x="6346" y="498"/>
                      </a:moveTo>
                      <a:cubicBezTo>
                        <a:pt x="21586" y="-4265"/>
                        <a:pt x="29968" y="26596"/>
                        <a:pt x="15871" y="30978"/>
                      </a:cubicBezTo>
                      <a:cubicBezTo>
                        <a:pt x="1774" y="35359"/>
                        <a:pt x="-6417" y="4498"/>
                        <a:pt x="6346" y="498"/>
                      </a:cubicBezTo>
                      <a:close/>
                    </a:path>
                  </a:pathLst>
                </a:custGeom>
                <a:solidFill>
                  <a:srgbClr val="263238"/>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ECF1C52-98AC-968E-6DC9-77A26FA485A1}"/>
                    </a:ext>
                  </a:extLst>
                </p:cNvPr>
                <p:cNvSpPr/>
                <p:nvPr/>
              </p:nvSpPr>
              <p:spPr>
                <a:xfrm>
                  <a:off x="10764163" y="3551906"/>
                  <a:ext cx="7318" cy="27685"/>
                </a:xfrm>
                <a:custGeom>
                  <a:avLst/>
                  <a:gdLst>
                    <a:gd name="connsiteX0" fmla="*/ 3620 w 7318"/>
                    <a:gd name="connsiteY0" fmla="*/ 0 h 27685"/>
                    <a:gd name="connsiteX1" fmla="*/ 3143 w 7318"/>
                    <a:gd name="connsiteY1" fmla="*/ 1048 h 27685"/>
                    <a:gd name="connsiteX2" fmla="*/ 0 w 7318"/>
                    <a:gd name="connsiteY2" fmla="*/ 27432 h 27685"/>
                    <a:gd name="connsiteX3" fmla="*/ 0 w 7318"/>
                    <a:gd name="connsiteY3" fmla="*/ 27432 h 27685"/>
                    <a:gd name="connsiteX4" fmla="*/ 3620 w 7318"/>
                    <a:gd name="connsiteY4" fmla="*/ 0 h 2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8" h="27685">
                      <a:moveTo>
                        <a:pt x="3620" y="0"/>
                      </a:moveTo>
                      <a:cubicBezTo>
                        <a:pt x="3620" y="0"/>
                        <a:pt x="2953" y="667"/>
                        <a:pt x="3143" y="1048"/>
                      </a:cubicBezTo>
                      <a:cubicBezTo>
                        <a:pt x="6001" y="10573"/>
                        <a:pt x="7810" y="21907"/>
                        <a:pt x="0" y="27432"/>
                      </a:cubicBezTo>
                      <a:cubicBezTo>
                        <a:pt x="0" y="27432"/>
                        <a:pt x="0" y="28003"/>
                        <a:pt x="0" y="27432"/>
                      </a:cubicBezTo>
                      <a:cubicBezTo>
                        <a:pt x="10382" y="23527"/>
                        <a:pt x="7906" y="8477"/>
                        <a:pt x="3620" y="0"/>
                      </a:cubicBezTo>
                      <a:close/>
                    </a:path>
                  </a:pathLst>
                </a:custGeom>
                <a:solidFill>
                  <a:srgbClr val="263238"/>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0A225B06-FE23-F907-2732-EAB8A3DE3A27}"/>
                    </a:ext>
                  </a:extLst>
                </p:cNvPr>
                <p:cNvSpPr/>
                <p:nvPr/>
              </p:nvSpPr>
              <p:spPr>
                <a:xfrm>
                  <a:off x="10747695" y="3544135"/>
                  <a:ext cx="22784" cy="31673"/>
                </a:xfrm>
                <a:custGeom>
                  <a:avLst/>
                  <a:gdLst>
                    <a:gd name="connsiteX0" fmla="*/ 8848 w 22784"/>
                    <a:gd name="connsiteY0" fmla="*/ 151 h 31673"/>
                    <a:gd name="connsiteX1" fmla="*/ 14848 w 22784"/>
                    <a:gd name="connsiteY1" fmla="*/ 31488 h 31673"/>
                    <a:gd name="connsiteX2" fmla="*/ 8848 w 22784"/>
                    <a:gd name="connsiteY2" fmla="*/ 151 h 31673"/>
                  </a:gdLst>
                  <a:ahLst/>
                  <a:cxnLst>
                    <a:cxn ang="0">
                      <a:pos x="connsiteX0" y="connsiteY0"/>
                    </a:cxn>
                    <a:cxn ang="0">
                      <a:pos x="connsiteX1" y="connsiteY1"/>
                    </a:cxn>
                    <a:cxn ang="0">
                      <a:pos x="connsiteX2" y="connsiteY2"/>
                    </a:cxn>
                  </a:cxnLst>
                  <a:rect l="l" t="t" r="r" b="b"/>
                  <a:pathLst>
                    <a:path w="22784" h="31673">
                      <a:moveTo>
                        <a:pt x="8848" y="151"/>
                      </a:moveTo>
                      <a:cubicBezTo>
                        <a:pt x="-6869" y="3199"/>
                        <a:pt x="370" y="34346"/>
                        <a:pt x="14848" y="31488"/>
                      </a:cubicBezTo>
                      <a:cubicBezTo>
                        <a:pt x="29327" y="28631"/>
                        <a:pt x="21992" y="-2421"/>
                        <a:pt x="8848" y="151"/>
                      </a:cubicBezTo>
                      <a:close/>
                    </a:path>
                  </a:pathLst>
                </a:custGeom>
                <a:solidFill>
                  <a:srgbClr val="263238"/>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572CEF9F-F045-4125-BBAA-5E3F6BA55E5C}"/>
                    </a:ext>
                  </a:extLst>
                </p:cNvPr>
                <p:cNvSpPr/>
                <p:nvPr/>
              </p:nvSpPr>
              <p:spPr>
                <a:xfrm>
                  <a:off x="10808421" y="3497012"/>
                  <a:ext cx="35330" cy="18985"/>
                </a:xfrm>
                <a:custGeom>
                  <a:avLst/>
                  <a:gdLst>
                    <a:gd name="connsiteX0" fmla="*/ 28322 w 35330"/>
                    <a:gd name="connsiteY0" fmla="*/ 18985 h 18985"/>
                    <a:gd name="connsiteX1" fmla="*/ 15178 w 35330"/>
                    <a:gd name="connsiteY1" fmla="*/ 18033 h 18985"/>
                    <a:gd name="connsiteX2" fmla="*/ 2033 w 35330"/>
                    <a:gd name="connsiteY2" fmla="*/ 14508 h 18985"/>
                    <a:gd name="connsiteX3" fmla="*/ 890 w 35330"/>
                    <a:gd name="connsiteY3" fmla="*/ 6317 h 18985"/>
                    <a:gd name="connsiteX4" fmla="*/ 16702 w 35330"/>
                    <a:gd name="connsiteY4" fmla="*/ 221 h 18985"/>
                    <a:gd name="connsiteX5" fmla="*/ 33275 w 35330"/>
                    <a:gd name="connsiteY5" fmla="*/ 6698 h 18985"/>
                    <a:gd name="connsiteX6" fmla="*/ 33142 w 35330"/>
                    <a:gd name="connsiteY6" fmla="*/ 16937 h 18985"/>
                    <a:gd name="connsiteX7" fmla="*/ 28322 w 35330"/>
                    <a:gd name="connsiteY7" fmla="*/ 18985 h 1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0" h="18985">
                      <a:moveTo>
                        <a:pt x="28322" y="18985"/>
                      </a:moveTo>
                      <a:cubicBezTo>
                        <a:pt x="23931" y="18909"/>
                        <a:pt x="19540" y="18595"/>
                        <a:pt x="15178" y="18033"/>
                      </a:cubicBezTo>
                      <a:cubicBezTo>
                        <a:pt x="10529" y="18299"/>
                        <a:pt x="5919" y="17061"/>
                        <a:pt x="2033" y="14508"/>
                      </a:cubicBezTo>
                      <a:cubicBezTo>
                        <a:pt x="-167" y="12356"/>
                        <a:pt x="-634" y="8993"/>
                        <a:pt x="890" y="6317"/>
                      </a:cubicBezTo>
                      <a:cubicBezTo>
                        <a:pt x="4671" y="1573"/>
                        <a:pt x="10720" y="-760"/>
                        <a:pt x="16702" y="221"/>
                      </a:cubicBezTo>
                      <a:cubicBezTo>
                        <a:pt x="22836" y="278"/>
                        <a:pt x="28732" y="2583"/>
                        <a:pt x="33275" y="6698"/>
                      </a:cubicBezTo>
                      <a:cubicBezTo>
                        <a:pt x="36066" y="9565"/>
                        <a:pt x="36009" y="14146"/>
                        <a:pt x="33142" y="16937"/>
                      </a:cubicBezTo>
                      <a:cubicBezTo>
                        <a:pt x="31846" y="18194"/>
                        <a:pt x="30132" y="18928"/>
                        <a:pt x="28322" y="18985"/>
                      </a:cubicBezTo>
                      <a:close/>
                    </a:path>
                  </a:pathLst>
                </a:custGeom>
                <a:solidFill>
                  <a:srgbClr val="263238"/>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E8D49011-7DE4-379F-87D2-8859426689BD}"/>
                    </a:ext>
                  </a:extLst>
                </p:cNvPr>
                <p:cNvSpPr/>
                <p:nvPr/>
              </p:nvSpPr>
              <p:spPr>
                <a:xfrm>
                  <a:off x="10730158" y="3507130"/>
                  <a:ext cx="32315" cy="25550"/>
                </a:xfrm>
                <a:custGeom>
                  <a:avLst/>
                  <a:gdLst>
                    <a:gd name="connsiteX0" fmla="*/ 10192 w 32315"/>
                    <a:gd name="connsiteY0" fmla="*/ 24869 h 25550"/>
                    <a:gd name="connsiteX1" fmla="*/ 21527 w 32315"/>
                    <a:gd name="connsiteY1" fmla="*/ 18392 h 25550"/>
                    <a:gd name="connsiteX2" fmla="*/ 31909 w 32315"/>
                    <a:gd name="connsiteY2" fmla="*/ 9534 h 25550"/>
                    <a:gd name="connsiteX3" fmla="*/ 29337 w 32315"/>
                    <a:gd name="connsiteY3" fmla="*/ 1628 h 25550"/>
                    <a:gd name="connsiteX4" fmla="*/ 12383 w 32315"/>
                    <a:gd name="connsiteY4" fmla="*/ 3057 h 25550"/>
                    <a:gd name="connsiteX5" fmla="*/ 381 w 32315"/>
                    <a:gd name="connsiteY5" fmla="*/ 16106 h 25550"/>
                    <a:gd name="connsiteX6" fmla="*/ 4839 w 32315"/>
                    <a:gd name="connsiteY6" fmla="*/ 25174 h 25550"/>
                    <a:gd name="connsiteX7" fmla="*/ 10192 w 32315"/>
                    <a:gd name="connsiteY7" fmla="*/ 24869 h 2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15" h="25550">
                      <a:moveTo>
                        <a:pt x="10192" y="24869"/>
                      </a:moveTo>
                      <a:cubicBezTo>
                        <a:pt x="14107" y="22954"/>
                        <a:pt x="17888" y="20792"/>
                        <a:pt x="21527" y="18392"/>
                      </a:cubicBezTo>
                      <a:cubicBezTo>
                        <a:pt x="25861" y="16639"/>
                        <a:pt x="29499" y="13534"/>
                        <a:pt x="31909" y="9534"/>
                      </a:cubicBezTo>
                      <a:cubicBezTo>
                        <a:pt x="32966" y="6619"/>
                        <a:pt x="31909" y="3361"/>
                        <a:pt x="29337" y="1628"/>
                      </a:cubicBezTo>
                      <a:cubicBezTo>
                        <a:pt x="23841" y="-973"/>
                        <a:pt x="17364" y="-430"/>
                        <a:pt x="12383" y="3057"/>
                      </a:cubicBezTo>
                      <a:cubicBezTo>
                        <a:pt x="6887" y="5743"/>
                        <a:pt x="2601" y="10400"/>
                        <a:pt x="381" y="16106"/>
                      </a:cubicBezTo>
                      <a:cubicBezTo>
                        <a:pt x="-885" y="19840"/>
                        <a:pt x="1105" y="23897"/>
                        <a:pt x="4839" y="25174"/>
                      </a:cubicBezTo>
                      <a:cubicBezTo>
                        <a:pt x="6601" y="25764"/>
                        <a:pt x="8516" y="25659"/>
                        <a:pt x="10192" y="24869"/>
                      </a:cubicBezTo>
                      <a:close/>
                    </a:path>
                  </a:pathLst>
                </a:custGeom>
                <a:solidFill>
                  <a:srgbClr val="263238"/>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3DFBADF-D3DF-66F4-1ED3-3AA2EB4A4A3E}"/>
                    </a:ext>
                  </a:extLst>
                </p:cNvPr>
                <p:cNvSpPr/>
                <p:nvPr/>
              </p:nvSpPr>
              <p:spPr>
                <a:xfrm>
                  <a:off x="10841601" y="3617627"/>
                  <a:ext cx="17313" cy="14220"/>
                </a:xfrm>
                <a:custGeom>
                  <a:avLst/>
                  <a:gdLst>
                    <a:gd name="connsiteX0" fmla="*/ 15526 w 17313"/>
                    <a:gd name="connsiteY0" fmla="*/ 669 h 14220"/>
                    <a:gd name="connsiteX1" fmla="*/ 10668 w 17313"/>
                    <a:gd name="connsiteY1" fmla="*/ 9527 h 14220"/>
                    <a:gd name="connsiteX2" fmla="*/ 0 w 17313"/>
                    <a:gd name="connsiteY2" fmla="*/ 12099 h 14220"/>
                    <a:gd name="connsiteX3" fmla="*/ 0 w 17313"/>
                    <a:gd name="connsiteY3" fmla="*/ 12766 h 14220"/>
                    <a:gd name="connsiteX4" fmla="*/ 13621 w 17313"/>
                    <a:gd name="connsiteY4" fmla="*/ 11908 h 14220"/>
                    <a:gd name="connsiteX5" fmla="*/ 16764 w 17313"/>
                    <a:gd name="connsiteY5" fmla="*/ 574 h 14220"/>
                    <a:gd name="connsiteX6" fmla="*/ 16097 w 17313"/>
                    <a:gd name="connsiteY6" fmla="*/ 2 h 14220"/>
                    <a:gd name="connsiteX7" fmla="*/ 15526 w 17313"/>
                    <a:gd name="connsiteY7" fmla="*/ 669 h 1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3" h="14220">
                      <a:moveTo>
                        <a:pt x="15526" y="669"/>
                      </a:moveTo>
                      <a:cubicBezTo>
                        <a:pt x="14383" y="3812"/>
                        <a:pt x="13716" y="7717"/>
                        <a:pt x="10668" y="9527"/>
                      </a:cubicBezTo>
                      <a:cubicBezTo>
                        <a:pt x="7325" y="11099"/>
                        <a:pt x="3696" y="11966"/>
                        <a:pt x="0" y="12099"/>
                      </a:cubicBezTo>
                      <a:lnTo>
                        <a:pt x="0" y="12766"/>
                      </a:lnTo>
                      <a:cubicBezTo>
                        <a:pt x="4362" y="14976"/>
                        <a:pt x="9572" y="14652"/>
                        <a:pt x="13621" y="11908"/>
                      </a:cubicBezTo>
                      <a:cubicBezTo>
                        <a:pt x="16888" y="9127"/>
                        <a:pt x="18136" y="4641"/>
                        <a:pt x="16764" y="574"/>
                      </a:cubicBezTo>
                      <a:cubicBezTo>
                        <a:pt x="16735" y="231"/>
                        <a:pt x="16440" y="-26"/>
                        <a:pt x="16097" y="2"/>
                      </a:cubicBezTo>
                      <a:cubicBezTo>
                        <a:pt x="15754" y="31"/>
                        <a:pt x="15497" y="326"/>
                        <a:pt x="15526" y="669"/>
                      </a:cubicBezTo>
                      <a:close/>
                    </a:path>
                  </a:pathLst>
                </a:custGeom>
                <a:solidFill>
                  <a:srgbClr val="263238"/>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3C15669F-DD9D-A73B-73F8-683DAC0DA24E}"/>
                    </a:ext>
                  </a:extLst>
                </p:cNvPr>
                <p:cNvSpPr/>
                <p:nvPr/>
              </p:nvSpPr>
              <p:spPr>
                <a:xfrm>
                  <a:off x="10767020" y="3502292"/>
                  <a:ext cx="70580" cy="116579"/>
                </a:xfrm>
                <a:custGeom>
                  <a:avLst/>
                  <a:gdLst>
                    <a:gd name="connsiteX0" fmla="*/ 70580 w 70580"/>
                    <a:gd name="connsiteY0" fmla="*/ 91810 h 116579"/>
                    <a:gd name="connsiteX1" fmla="*/ 52864 w 70580"/>
                    <a:gd name="connsiteY1" fmla="*/ 112194 h 116579"/>
                    <a:gd name="connsiteX2" fmla="*/ 41338 w 70580"/>
                    <a:gd name="connsiteY2" fmla="*/ 116004 h 116579"/>
                    <a:gd name="connsiteX3" fmla="*/ 36862 w 70580"/>
                    <a:gd name="connsiteY3" fmla="*/ 116575 h 116579"/>
                    <a:gd name="connsiteX4" fmla="*/ 34385 w 70580"/>
                    <a:gd name="connsiteY4" fmla="*/ 114956 h 116579"/>
                    <a:gd name="connsiteX5" fmla="*/ 34385 w 70580"/>
                    <a:gd name="connsiteY5" fmla="*/ 114956 h 116579"/>
                    <a:gd name="connsiteX6" fmla="*/ 29432 w 70580"/>
                    <a:gd name="connsiteY6" fmla="*/ 94382 h 116579"/>
                    <a:gd name="connsiteX7" fmla="*/ 14288 w 70580"/>
                    <a:gd name="connsiteY7" fmla="*/ 102478 h 116579"/>
                    <a:gd name="connsiteX8" fmla="*/ 0 w 70580"/>
                    <a:gd name="connsiteY8" fmla="*/ 656 h 116579"/>
                    <a:gd name="connsiteX9" fmla="*/ 1200 w 70580"/>
                    <a:gd name="connsiteY9" fmla="*/ 46 h 116579"/>
                    <a:gd name="connsiteX10" fmla="*/ 1810 w 70580"/>
                    <a:gd name="connsiteY10" fmla="*/ 656 h 116579"/>
                    <a:gd name="connsiteX11" fmla="*/ 19145 w 70580"/>
                    <a:gd name="connsiteY11" fmla="*/ 94477 h 116579"/>
                    <a:gd name="connsiteX12" fmla="*/ 33242 w 70580"/>
                    <a:gd name="connsiteY12" fmla="*/ 85619 h 116579"/>
                    <a:gd name="connsiteX13" fmla="*/ 38767 w 70580"/>
                    <a:gd name="connsiteY13" fmla="*/ 111241 h 116579"/>
                    <a:gd name="connsiteX14" fmla="*/ 69628 w 70580"/>
                    <a:gd name="connsiteY14" fmla="*/ 91620 h 116579"/>
                    <a:gd name="connsiteX15" fmla="*/ 70580 w 70580"/>
                    <a:gd name="connsiteY15" fmla="*/ 91810 h 11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580" h="116579">
                      <a:moveTo>
                        <a:pt x="70580" y="91810"/>
                      </a:moveTo>
                      <a:cubicBezTo>
                        <a:pt x="67818" y="100802"/>
                        <a:pt x="61379" y="108203"/>
                        <a:pt x="52864" y="112194"/>
                      </a:cubicBezTo>
                      <a:cubicBezTo>
                        <a:pt x="49225" y="114004"/>
                        <a:pt x="45339" y="115280"/>
                        <a:pt x="41338" y="116004"/>
                      </a:cubicBezTo>
                      <a:lnTo>
                        <a:pt x="36862" y="116575"/>
                      </a:lnTo>
                      <a:cubicBezTo>
                        <a:pt x="35766" y="116642"/>
                        <a:pt x="34766" y="115985"/>
                        <a:pt x="34385" y="114956"/>
                      </a:cubicBezTo>
                      <a:lnTo>
                        <a:pt x="34385" y="114956"/>
                      </a:lnTo>
                      <a:cubicBezTo>
                        <a:pt x="34385" y="114956"/>
                        <a:pt x="29432" y="94382"/>
                        <a:pt x="29432" y="94382"/>
                      </a:cubicBezTo>
                      <a:cubicBezTo>
                        <a:pt x="27146" y="96478"/>
                        <a:pt x="15145" y="106383"/>
                        <a:pt x="14288" y="102478"/>
                      </a:cubicBezTo>
                      <a:cubicBezTo>
                        <a:pt x="6087" y="69112"/>
                        <a:pt x="1296" y="34994"/>
                        <a:pt x="0" y="656"/>
                      </a:cubicBezTo>
                      <a:cubicBezTo>
                        <a:pt x="162" y="161"/>
                        <a:pt x="705" y="-116"/>
                        <a:pt x="1200" y="46"/>
                      </a:cubicBezTo>
                      <a:cubicBezTo>
                        <a:pt x="1486" y="142"/>
                        <a:pt x="1714" y="370"/>
                        <a:pt x="1810" y="656"/>
                      </a:cubicBezTo>
                      <a:cubicBezTo>
                        <a:pt x="9525" y="31517"/>
                        <a:pt x="11811" y="63426"/>
                        <a:pt x="19145" y="94477"/>
                      </a:cubicBezTo>
                      <a:cubicBezTo>
                        <a:pt x="23413" y="90886"/>
                        <a:pt x="28156" y="87905"/>
                        <a:pt x="33242" y="85619"/>
                      </a:cubicBezTo>
                      <a:cubicBezTo>
                        <a:pt x="33814" y="85619"/>
                        <a:pt x="38671" y="111051"/>
                        <a:pt x="38767" y="111241"/>
                      </a:cubicBezTo>
                      <a:cubicBezTo>
                        <a:pt x="51283" y="109146"/>
                        <a:pt x="62427" y="102069"/>
                        <a:pt x="69628" y="91620"/>
                      </a:cubicBezTo>
                      <a:cubicBezTo>
                        <a:pt x="69913" y="90477"/>
                        <a:pt x="70580" y="90477"/>
                        <a:pt x="70580" y="91810"/>
                      </a:cubicBezTo>
                      <a:close/>
                    </a:path>
                  </a:pathLst>
                </a:custGeom>
                <a:solidFill>
                  <a:srgbClr val="263238"/>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9105C05B-6DBF-DC8B-9F28-84C0CE424705}"/>
                    </a:ext>
                  </a:extLst>
                </p:cNvPr>
                <p:cNvSpPr/>
                <p:nvPr/>
              </p:nvSpPr>
              <p:spPr>
                <a:xfrm>
                  <a:off x="10701876" y="3320126"/>
                  <a:ext cx="283580" cy="195927"/>
                </a:xfrm>
                <a:custGeom>
                  <a:avLst/>
                  <a:gdLst>
                    <a:gd name="connsiteX0" fmla="*/ 268122 w 283580"/>
                    <a:gd name="connsiteY0" fmla="*/ 177393 h 195927"/>
                    <a:gd name="connsiteX1" fmla="*/ 191922 w 283580"/>
                    <a:gd name="connsiteY1" fmla="*/ 124434 h 195927"/>
                    <a:gd name="connsiteX2" fmla="*/ 68097 w 283580"/>
                    <a:gd name="connsiteY2" fmla="*/ 104526 h 195927"/>
                    <a:gd name="connsiteX3" fmla="*/ 22377 w 283580"/>
                    <a:gd name="connsiteY3" fmla="*/ 163962 h 195927"/>
                    <a:gd name="connsiteX4" fmla="*/ 23901 w 283580"/>
                    <a:gd name="connsiteY4" fmla="*/ 195871 h 195927"/>
                    <a:gd name="connsiteX5" fmla="*/ 5422 w 283580"/>
                    <a:gd name="connsiteY5" fmla="*/ 143388 h 195927"/>
                    <a:gd name="connsiteX6" fmla="*/ 8661 w 283580"/>
                    <a:gd name="connsiteY6" fmla="*/ 71570 h 195927"/>
                    <a:gd name="connsiteX7" fmla="*/ 59715 w 283580"/>
                    <a:gd name="connsiteY7" fmla="*/ 40328 h 195927"/>
                    <a:gd name="connsiteX8" fmla="*/ 109531 w 283580"/>
                    <a:gd name="connsiteY8" fmla="*/ 2228 h 195927"/>
                    <a:gd name="connsiteX9" fmla="*/ 173063 w 283580"/>
                    <a:gd name="connsiteY9" fmla="*/ 16801 h 195927"/>
                    <a:gd name="connsiteX10" fmla="*/ 244690 w 283580"/>
                    <a:gd name="connsiteY10" fmla="*/ 34803 h 195927"/>
                    <a:gd name="connsiteX11" fmla="*/ 259359 w 283580"/>
                    <a:gd name="connsiteY11" fmla="*/ 93096 h 195927"/>
                    <a:gd name="connsiteX12" fmla="*/ 282600 w 283580"/>
                    <a:gd name="connsiteY12" fmla="*/ 131196 h 195927"/>
                    <a:gd name="connsiteX13" fmla="*/ 268122 w 283580"/>
                    <a:gd name="connsiteY13" fmla="*/ 177393 h 19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580" h="195927">
                      <a:moveTo>
                        <a:pt x="268122" y="177393"/>
                      </a:moveTo>
                      <a:cubicBezTo>
                        <a:pt x="234403" y="194919"/>
                        <a:pt x="198208" y="161295"/>
                        <a:pt x="191922" y="124434"/>
                      </a:cubicBezTo>
                      <a:cubicBezTo>
                        <a:pt x="191922" y="124434"/>
                        <a:pt x="104673" y="176821"/>
                        <a:pt x="68097" y="104526"/>
                      </a:cubicBezTo>
                      <a:cubicBezTo>
                        <a:pt x="63734" y="130730"/>
                        <a:pt x="46589" y="153028"/>
                        <a:pt x="22377" y="163962"/>
                      </a:cubicBezTo>
                      <a:lnTo>
                        <a:pt x="23901" y="195871"/>
                      </a:lnTo>
                      <a:cubicBezTo>
                        <a:pt x="13233" y="197205"/>
                        <a:pt x="-8579" y="174630"/>
                        <a:pt x="5422" y="143388"/>
                      </a:cubicBezTo>
                      <a:cubicBezTo>
                        <a:pt x="-2798" y="119928"/>
                        <a:pt x="-1636" y="94192"/>
                        <a:pt x="8661" y="71570"/>
                      </a:cubicBezTo>
                      <a:cubicBezTo>
                        <a:pt x="18034" y="52006"/>
                        <a:pt x="38027" y="39775"/>
                        <a:pt x="59715" y="40328"/>
                      </a:cubicBezTo>
                      <a:cubicBezTo>
                        <a:pt x="70764" y="21659"/>
                        <a:pt x="88623" y="8000"/>
                        <a:pt x="109531" y="2228"/>
                      </a:cubicBezTo>
                      <a:cubicBezTo>
                        <a:pt x="131819" y="-3487"/>
                        <a:pt x="155498" y="1942"/>
                        <a:pt x="173063" y="16801"/>
                      </a:cubicBezTo>
                      <a:cubicBezTo>
                        <a:pt x="173063" y="16801"/>
                        <a:pt x="222783" y="5657"/>
                        <a:pt x="244690" y="34803"/>
                      </a:cubicBezTo>
                      <a:cubicBezTo>
                        <a:pt x="257663" y="51253"/>
                        <a:pt x="262997" y="72465"/>
                        <a:pt x="259359" y="93096"/>
                      </a:cubicBezTo>
                      <a:cubicBezTo>
                        <a:pt x="259359" y="93096"/>
                        <a:pt x="276409" y="100907"/>
                        <a:pt x="282600" y="131196"/>
                      </a:cubicBezTo>
                      <a:cubicBezTo>
                        <a:pt x="286410" y="150913"/>
                        <a:pt x="278599" y="172154"/>
                        <a:pt x="268122" y="177393"/>
                      </a:cubicBezTo>
                      <a:close/>
                    </a:path>
                  </a:pathLst>
                </a:custGeom>
                <a:solidFill>
                  <a:srgbClr val="263238"/>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8A73FF3D-DBD9-F450-99A3-83D23613374F}"/>
                    </a:ext>
                  </a:extLst>
                </p:cNvPr>
                <p:cNvSpPr/>
                <p:nvPr/>
              </p:nvSpPr>
              <p:spPr>
                <a:xfrm>
                  <a:off x="10768925" y="3417223"/>
                  <a:ext cx="125063" cy="56548"/>
                </a:xfrm>
                <a:custGeom>
                  <a:avLst/>
                  <a:gdLst>
                    <a:gd name="connsiteX0" fmla="*/ 0 w 125063"/>
                    <a:gd name="connsiteY0" fmla="*/ 0 h 56548"/>
                    <a:gd name="connsiteX1" fmla="*/ 7715 w 125063"/>
                    <a:gd name="connsiteY1" fmla="*/ 18288 h 56548"/>
                    <a:gd name="connsiteX2" fmla="*/ 18669 w 125063"/>
                    <a:gd name="connsiteY2" fmla="*/ 34290 h 56548"/>
                    <a:gd name="connsiteX3" fmla="*/ 51721 w 125063"/>
                    <a:gd name="connsiteY3" fmla="*/ 51721 h 56548"/>
                    <a:gd name="connsiteX4" fmla="*/ 89821 w 125063"/>
                    <a:gd name="connsiteY4" fmla="*/ 45434 h 56548"/>
                    <a:gd name="connsiteX5" fmla="*/ 107728 w 125063"/>
                    <a:gd name="connsiteY5" fmla="*/ 37147 h 56548"/>
                    <a:gd name="connsiteX6" fmla="*/ 125063 w 125063"/>
                    <a:gd name="connsiteY6" fmla="*/ 27622 h 56548"/>
                    <a:gd name="connsiteX7" fmla="*/ 108871 w 125063"/>
                    <a:gd name="connsiteY7" fmla="*/ 39338 h 56548"/>
                    <a:gd name="connsiteX8" fmla="*/ 91154 w 125063"/>
                    <a:gd name="connsiteY8" fmla="*/ 48863 h 56548"/>
                    <a:gd name="connsiteX9" fmla="*/ 51435 w 125063"/>
                    <a:gd name="connsiteY9" fmla="*/ 56388 h 56548"/>
                    <a:gd name="connsiteX10" fmla="*/ 16192 w 125063"/>
                    <a:gd name="connsiteY10" fmla="*/ 36766 h 56548"/>
                    <a:gd name="connsiteX11" fmla="*/ 0 w 125063"/>
                    <a:gd name="connsiteY11" fmla="*/ 0 h 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063" h="56548">
                      <a:moveTo>
                        <a:pt x="0" y="0"/>
                      </a:moveTo>
                      <a:cubicBezTo>
                        <a:pt x="1934" y="6344"/>
                        <a:pt x="4524" y="12478"/>
                        <a:pt x="7715" y="18288"/>
                      </a:cubicBezTo>
                      <a:cubicBezTo>
                        <a:pt x="10706" y="24041"/>
                        <a:pt x="14392" y="29413"/>
                        <a:pt x="18669" y="34290"/>
                      </a:cubicBezTo>
                      <a:cubicBezTo>
                        <a:pt x="27079" y="44072"/>
                        <a:pt x="38890" y="50301"/>
                        <a:pt x="51721" y="51721"/>
                      </a:cubicBezTo>
                      <a:cubicBezTo>
                        <a:pt x="64741" y="52654"/>
                        <a:pt x="77791" y="50501"/>
                        <a:pt x="89821" y="45434"/>
                      </a:cubicBezTo>
                      <a:cubicBezTo>
                        <a:pt x="95726" y="42672"/>
                        <a:pt x="101917" y="40291"/>
                        <a:pt x="107728" y="37147"/>
                      </a:cubicBezTo>
                      <a:cubicBezTo>
                        <a:pt x="113538" y="34004"/>
                        <a:pt x="119158" y="30575"/>
                        <a:pt x="125063" y="27622"/>
                      </a:cubicBezTo>
                      <a:cubicBezTo>
                        <a:pt x="119729" y="31623"/>
                        <a:pt x="114300" y="35338"/>
                        <a:pt x="108871" y="39338"/>
                      </a:cubicBezTo>
                      <a:cubicBezTo>
                        <a:pt x="103441" y="43339"/>
                        <a:pt x="97060" y="45720"/>
                        <a:pt x="91154" y="48863"/>
                      </a:cubicBezTo>
                      <a:cubicBezTo>
                        <a:pt x="78753" y="54654"/>
                        <a:pt x="65094" y="57245"/>
                        <a:pt x="51435" y="56388"/>
                      </a:cubicBezTo>
                      <a:cubicBezTo>
                        <a:pt x="37567" y="54721"/>
                        <a:pt x="24908" y="47673"/>
                        <a:pt x="16192" y="36766"/>
                      </a:cubicBezTo>
                      <a:cubicBezTo>
                        <a:pt x="7820" y="26051"/>
                        <a:pt x="2248" y="13411"/>
                        <a:pt x="0" y="0"/>
                      </a:cubicBezTo>
                      <a:close/>
                    </a:path>
                  </a:pathLst>
                </a:custGeom>
                <a:solidFill>
                  <a:srgbClr val="263238"/>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C6C0A160-42BF-0293-3C58-FD0F92B0FC48}"/>
                    </a:ext>
                  </a:extLst>
                </p:cNvPr>
                <p:cNvSpPr/>
                <p:nvPr/>
              </p:nvSpPr>
              <p:spPr>
                <a:xfrm>
                  <a:off x="10874748" y="3329686"/>
                  <a:ext cx="93590" cy="83726"/>
                </a:xfrm>
                <a:custGeom>
                  <a:avLst/>
                  <a:gdLst>
                    <a:gd name="connsiteX0" fmla="*/ 0 w 93590"/>
                    <a:gd name="connsiteY0" fmla="*/ 7432 h 83726"/>
                    <a:gd name="connsiteX1" fmla="*/ 37338 w 93590"/>
                    <a:gd name="connsiteY1" fmla="*/ 2 h 83726"/>
                    <a:gd name="connsiteX2" fmla="*/ 73724 w 93590"/>
                    <a:gd name="connsiteY2" fmla="*/ 12861 h 83726"/>
                    <a:gd name="connsiteX3" fmla="*/ 85630 w 93590"/>
                    <a:gd name="connsiteY3" fmla="*/ 28291 h 83726"/>
                    <a:gd name="connsiteX4" fmla="*/ 92488 w 93590"/>
                    <a:gd name="connsiteY4" fmla="*/ 46484 h 83726"/>
                    <a:gd name="connsiteX5" fmla="*/ 86296 w 93590"/>
                    <a:gd name="connsiteY5" fmla="*/ 83727 h 83726"/>
                    <a:gd name="connsiteX6" fmla="*/ 88963 w 93590"/>
                    <a:gd name="connsiteY6" fmla="*/ 47341 h 83726"/>
                    <a:gd name="connsiteX7" fmla="*/ 70580 w 93590"/>
                    <a:gd name="connsiteY7" fmla="*/ 16290 h 83726"/>
                    <a:gd name="connsiteX8" fmla="*/ 55150 w 93590"/>
                    <a:gd name="connsiteY8" fmla="*/ 6765 h 83726"/>
                    <a:gd name="connsiteX9" fmla="*/ 37243 w 93590"/>
                    <a:gd name="connsiteY9" fmla="*/ 3145 h 83726"/>
                    <a:gd name="connsiteX10" fmla="*/ 0 w 93590"/>
                    <a:gd name="connsiteY10" fmla="*/ 7432 h 8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590" h="83726">
                      <a:moveTo>
                        <a:pt x="0" y="7432"/>
                      </a:moveTo>
                      <a:cubicBezTo>
                        <a:pt x="11811" y="2440"/>
                        <a:pt x="24517" y="-84"/>
                        <a:pt x="37338" y="2"/>
                      </a:cubicBezTo>
                      <a:cubicBezTo>
                        <a:pt x="50597" y="-112"/>
                        <a:pt x="63484" y="4431"/>
                        <a:pt x="73724" y="12861"/>
                      </a:cubicBezTo>
                      <a:cubicBezTo>
                        <a:pt x="78477" y="17347"/>
                        <a:pt x="82496" y="22548"/>
                        <a:pt x="85630" y="28291"/>
                      </a:cubicBezTo>
                      <a:cubicBezTo>
                        <a:pt x="88935" y="33921"/>
                        <a:pt x="91259" y="40074"/>
                        <a:pt x="92488" y="46484"/>
                      </a:cubicBezTo>
                      <a:cubicBezTo>
                        <a:pt x="95155" y="59238"/>
                        <a:pt x="92945" y="72525"/>
                        <a:pt x="86296" y="83727"/>
                      </a:cubicBezTo>
                      <a:cubicBezTo>
                        <a:pt x="91135" y="72211"/>
                        <a:pt x="92078" y="59438"/>
                        <a:pt x="88963" y="47341"/>
                      </a:cubicBezTo>
                      <a:cubicBezTo>
                        <a:pt x="85963" y="35435"/>
                        <a:pt x="79581" y="24643"/>
                        <a:pt x="70580" y="16290"/>
                      </a:cubicBezTo>
                      <a:cubicBezTo>
                        <a:pt x="66094" y="12156"/>
                        <a:pt x="60855" y="8927"/>
                        <a:pt x="55150" y="6765"/>
                      </a:cubicBezTo>
                      <a:cubicBezTo>
                        <a:pt x="49349" y="4831"/>
                        <a:pt x="43339" y="3612"/>
                        <a:pt x="37243" y="3145"/>
                      </a:cubicBezTo>
                      <a:cubicBezTo>
                        <a:pt x="24679" y="2583"/>
                        <a:pt x="12106" y="4022"/>
                        <a:pt x="0" y="7432"/>
                      </a:cubicBezTo>
                      <a:close/>
                    </a:path>
                  </a:pathLst>
                </a:custGeom>
                <a:solidFill>
                  <a:srgbClr val="263238"/>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AE7D4121-3928-9BAC-2827-0E87EF42A2A5}"/>
                    </a:ext>
                  </a:extLst>
                </p:cNvPr>
                <p:cNvSpPr/>
                <p:nvPr/>
              </p:nvSpPr>
              <p:spPr>
                <a:xfrm>
                  <a:off x="10693275" y="3360077"/>
                  <a:ext cx="68125" cy="81339"/>
                </a:xfrm>
                <a:custGeom>
                  <a:avLst/>
                  <a:gdLst>
                    <a:gd name="connsiteX0" fmla="*/ 68125 w 68125"/>
                    <a:gd name="connsiteY0" fmla="*/ 472 h 81339"/>
                    <a:gd name="connsiteX1" fmla="*/ 38693 w 68125"/>
                    <a:gd name="connsiteY1" fmla="*/ 7044 h 81339"/>
                    <a:gd name="connsiteX2" fmla="*/ 15071 w 68125"/>
                    <a:gd name="connsiteY2" fmla="*/ 24189 h 81339"/>
                    <a:gd name="connsiteX3" fmla="*/ 3831 w 68125"/>
                    <a:gd name="connsiteY3" fmla="*/ 51050 h 81339"/>
                    <a:gd name="connsiteX4" fmla="*/ 3831 w 68125"/>
                    <a:gd name="connsiteY4" fmla="*/ 81339 h 81339"/>
                    <a:gd name="connsiteX5" fmla="*/ 307 w 68125"/>
                    <a:gd name="connsiteY5" fmla="*/ 50669 h 81339"/>
                    <a:gd name="connsiteX6" fmla="*/ 11451 w 68125"/>
                    <a:gd name="connsiteY6" fmla="*/ 21237 h 81339"/>
                    <a:gd name="connsiteX7" fmla="*/ 37455 w 68125"/>
                    <a:gd name="connsiteY7" fmla="*/ 3615 h 81339"/>
                    <a:gd name="connsiteX8" fmla="*/ 68125 w 68125"/>
                    <a:gd name="connsiteY8" fmla="*/ 472 h 8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25" h="81339">
                      <a:moveTo>
                        <a:pt x="68125" y="472"/>
                      </a:moveTo>
                      <a:cubicBezTo>
                        <a:pt x="58019" y="1053"/>
                        <a:pt x="48084" y="3272"/>
                        <a:pt x="38693" y="7044"/>
                      </a:cubicBezTo>
                      <a:cubicBezTo>
                        <a:pt x="29463" y="10616"/>
                        <a:pt x="21329" y="16522"/>
                        <a:pt x="15071" y="24189"/>
                      </a:cubicBezTo>
                      <a:cubicBezTo>
                        <a:pt x="9089" y="32038"/>
                        <a:pt x="5222" y="41287"/>
                        <a:pt x="3831" y="51050"/>
                      </a:cubicBezTo>
                      <a:cubicBezTo>
                        <a:pt x="2355" y="61089"/>
                        <a:pt x="2355" y="71300"/>
                        <a:pt x="3831" y="81339"/>
                      </a:cubicBezTo>
                      <a:cubicBezTo>
                        <a:pt x="574" y="71462"/>
                        <a:pt x="-626" y="61023"/>
                        <a:pt x="307" y="50669"/>
                      </a:cubicBezTo>
                      <a:cubicBezTo>
                        <a:pt x="1069" y="39982"/>
                        <a:pt x="4946" y="29752"/>
                        <a:pt x="11451" y="21237"/>
                      </a:cubicBezTo>
                      <a:cubicBezTo>
                        <a:pt x="18243" y="12978"/>
                        <a:pt x="27272" y="6863"/>
                        <a:pt x="37455" y="3615"/>
                      </a:cubicBezTo>
                      <a:cubicBezTo>
                        <a:pt x="47332" y="348"/>
                        <a:pt x="57790" y="-719"/>
                        <a:pt x="68125" y="472"/>
                      </a:cubicBezTo>
                      <a:close/>
                    </a:path>
                  </a:pathLst>
                </a:custGeom>
                <a:solidFill>
                  <a:srgbClr val="2632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75B9122-6227-1A2F-FE8C-82463A52D07B}"/>
                    </a:ext>
                  </a:extLst>
                </p:cNvPr>
                <p:cNvSpPr/>
                <p:nvPr/>
              </p:nvSpPr>
              <p:spPr>
                <a:xfrm>
                  <a:off x="10739874" y="3420176"/>
                  <a:ext cx="31210" cy="60674"/>
                </a:xfrm>
                <a:custGeom>
                  <a:avLst/>
                  <a:gdLst>
                    <a:gd name="connsiteX0" fmla="*/ 0 w 31210"/>
                    <a:gd name="connsiteY0" fmla="*/ 60674 h 60674"/>
                    <a:gd name="connsiteX1" fmla="*/ 21527 w 31210"/>
                    <a:gd name="connsiteY1" fmla="*/ 33433 h 60674"/>
                    <a:gd name="connsiteX2" fmla="*/ 27432 w 31210"/>
                    <a:gd name="connsiteY2" fmla="*/ 17431 h 60674"/>
                    <a:gd name="connsiteX3" fmla="*/ 29146 w 31210"/>
                    <a:gd name="connsiteY3" fmla="*/ 0 h 60674"/>
                    <a:gd name="connsiteX4" fmla="*/ 30956 w 31210"/>
                    <a:gd name="connsiteY4" fmla="*/ 18002 h 60674"/>
                    <a:gd name="connsiteX5" fmla="*/ 25622 w 31210"/>
                    <a:gd name="connsiteY5" fmla="*/ 35528 h 60674"/>
                    <a:gd name="connsiteX6" fmla="*/ 14669 w 31210"/>
                    <a:gd name="connsiteY6" fmla="*/ 50197 h 60674"/>
                    <a:gd name="connsiteX7" fmla="*/ 0 w 31210"/>
                    <a:gd name="connsiteY7" fmla="*/ 60674 h 6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10" h="60674">
                      <a:moveTo>
                        <a:pt x="0" y="60674"/>
                      </a:moveTo>
                      <a:cubicBezTo>
                        <a:pt x="8620" y="52835"/>
                        <a:pt x="15888" y="43634"/>
                        <a:pt x="21527" y="33433"/>
                      </a:cubicBezTo>
                      <a:cubicBezTo>
                        <a:pt x="24194" y="28384"/>
                        <a:pt x="26175" y="23003"/>
                        <a:pt x="27432" y="17431"/>
                      </a:cubicBezTo>
                      <a:cubicBezTo>
                        <a:pt x="28632" y="11697"/>
                        <a:pt x="29213" y="5858"/>
                        <a:pt x="29146" y="0"/>
                      </a:cubicBezTo>
                      <a:cubicBezTo>
                        <a:pt x="30994" y="5810"/>
                        <a:pt x="31613" y="11944"/>
                        <a:pt x="30956" y="18002"/>
                      </a:cubicBezTo>
                      <a:cubicBezTo>
                        <a:pt x="30375" y="24146"/>
                        <a:pt x="28566" y="30108"/>
                        <a:pt x="25622" y="35528"/>
                      </a:cubicBezTo>
                      <a:cubicBezTo>
                        <a:pt x="22784" y="40977"/>
                        <a:pt x="19088" y="45929"/>
                        <a:pt x="14669" y="50197"/>
                      </a:cubicBezTo>
                      <a:cubicBezTo>
                        <a:pt x="10411" y="54502"/>
                        <a:pt x="5449" y="58045"/>
                        <a:pt x="0" y="60674"/>
                      </a:cubicBezTo>
                      <a:close/>
                    </a:path>
                  </a:pathLst>
                </a:custGeom>
                <a:solidFill>
                  <a:srgbClr val="263238"/>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F65AD37F-6728-600E-12DC-1E721D0A57D2}"/>
                    </a:ext>
                  </a:extLst>
                </p:cNvPr>
                <p:cNvSpPr/>
                <p:nvPr/>
              </p:nvSpPr>
              <p:spPr>
                <a:xfrm>
                  <a:off x="10723348" y="3526413"/>
                  <a:ext cx="56731" cy="80538"/>
                </a:xfrm>
                <a:custGeom>
                  <a:avLst/>
                  <a:gdLst>
                    <a:gd name="connsiteX0" fmla="*/ 39196 w 56731"/>
                    <a:gd name="connsiteY0" fmla="*/ 79881 h 80538"/>
                    <a:gd name="connsiteX1" fmla="*/ 2144 w 56731"/>
                    <a:gd name="connsiteY1" fmla="*/ 47401 h 80538"/>
                    <a:gd name="connsiteX2" fmla="*/ 17669 w 56731"/>
                    <a:gd name="connsiteY2" fmla="*/ 633 h 80538"/>
                    <a:gd name="connsiteX3" fmla="*/ 54626 w 56731"/>
                    <a:gd name="connsiteY3" fmla="*/ 33113 h 80538"/>
                    <a:gd name="connsiteX4" fmla="*/ 39196 w 56731"/>
                    <a:gd name="connsiteY4" fmla="*/ 79881 h 80538"/>
                    <a:gd name="connsiteX5" fmla="*/ 19003 w 56731"/>
                    <a:gd name="connsiteY5" fmla="*/ 5967 h 80538"/>
                    <a:gd name="connsiteX6" fmla="*/ 7382 w 56731"/>
                    <a:gd name="connsiteY6" fmla="*/ 45972 h 80538"/>
                    <a:gd name="connsiteX7" fmla="*/ 37672 w 56731"/>
                    <a:gd name="connsiteY7" fmla="*/ 74547 h 80538"/>
                    <a:gd name="connsiteX8" fmla="*/ 49197 w 56731"/>
                    <a:gd name="connsiteY8" fmla="*/ 34542 h 80538"/>
                    <a:gd name="connsiteX9" fmla="*/ 19003 w 56731"/>
                    <a:gd name="connsiteY9" fmla="*/ 5967 h 8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31" h="80538">
                      <a:moveTo>
                        <a:pt x="39196" y="79881"/>
                      </a:moveTo>
                      <a:cubicBezTo>
                        <a:pt x="24718" y="83881"/>
                        <a:pt x="8144" y="69213"/>
                        <a:pt x="2144" y="47401"/>
                      </a:cubicBezTo>
                      <a:cubicBezTo>
                        <a:pt x="-3857" y="25588"/>
                        <a:pt x="3191" y="4538"/>
                        <a:pt x="17669" y="633"/>
                      </a:cubicBezTo>
                      <a:cubicBezTo>
                        <a:pt x="32147" y="-3272"/>
                        <a:pt x="48721" y="11301"/>
                        <a:pt x="54626" y="33113"/>
                      </a:cubicBezTo>
                      <a:cubicBezTo>
                        <a:pt x="60532" y="54925"/>
                        <a:pt x="53579" y="75880"/>
                        <a:pt x="39196" y="79881"/>
                      </a:cubicBezTo>
                      <a:close/>
                      <a:moveTo>
                        <a:pt x="19003" y="5967"/>
                      </a:moveTo>
                      <a:cubicBezTo>
                        <a:pt x="7478" y="9110"/>
                        <a:pt x="2239" y="27017"/>
                        <a:pt x="7382" y="45972"/>
                      </a:cubicBezTo>
                      <a:cubicBezTo>
                        <a:pt x="12526" y="64927"/>
                        <a:pt x="26432" y="77690"/>
                        <a:pt x="37672" y="74547"/>
                      </a:cubicBezTo>
                      <a:cubicBezTo>
                        <a:pt x="48911" y="71404"/>
                        <a:pt x="54340" y="53497"/>
                        <a:pt x="49197" y="34542"/>
                      </a:cubicBezTo>
                      <a:cubicBezTo>
                        <a:pt x="44054" y="15587"/>
                        <a:pt x="30623" y="2824"/>
                        <a:pt x="19003" y="5967"/>
                      </a:cubicBezTo>
                      <a:close/>
                    </a:path>
                  </a:pathLst>
                </a:custGeom>
                <a:solidFill>
                  <a:srgbClr val="A6A6A6"/>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5CF9B8E0-66C6-4939-B281-85D574A3D6D5}"/>
                    </a:ext>
                  </a:extLst>
                </p:cNvPr>
                <p:cNvSpPr/>
                <p:nvPr/>
              </p:nvSpPr>
              <p:spPr>
                <a:xfrm>
                  <a:off x="10796541" y="3502008"/>
                  <a:ext cx="82835" cy="82509"/>
                </a:xfrm>
                <a:custGeom>
                  <a:avLst/>
                  <a:gdLst>
                    <a:gd name="connsiteX0" fmla="*/ 54871 w 82835"/>
                    <a:gd name="connsiteY0" fmla="*/ 80188 h 82509"/>
                    <a:gd name="connsiteX1" fmla="*/ 2321 w 82835"/>
                    <a:gd name="connsiteY1" fmla="*/ 54871 h 82509"/>
                    <a:gd name="connsiteX2" fmla="*/ 27648 w 82835"/>
                    <a:gd name="connsiteY2" fmla="*/ 2321 h 82509"/>
                    <a:gd name="connsiteX3" fmla="*/ 80188 w 82835"/>
                    <a:gd name="connsiteY3" fmla="*/ 27639 h 82509"/>
                    <a:gd name="connsiteX4" fmla="*/ 81064 w 82835"/>
                    <a:gd name="connsiteY4" fmla="*/ 30468 h 82509"/>
                    <a:gd name="connsiteX5" fmla="*/ 54871 w 82835"/>
                    <a:gd name="connsiteY5" fmla="*/ 80188 h 82509"/>
                    <a:gd name="connsiteX6" fmla="*/ 34773 w 82835"/>
                    <a:gd name="connsiteY6" fmla="*/ 6179 h 82509"/>
                    <a:gd name="connsiteX7" fmla="*/ 6255 w 82835"/>
                    <a:gd name="connsiteY7" fmla="*/ 47870 h 82509"/>
                    <a:gd name="connsiteX8" fmla="*/ 47955 w 82835"/>
                    <a:gd name="connsiteY8" fmla="*/ 76388 h 82509"/>
                    <a:gd name="connsiteX9" fmla="*/ 76464 w 82835"/>
                    <a:gd name="connsiteY9" fmla="*/ 34697 h 82509"/>
                    <a:gd name="connsiteX10" fmla="*/ 75825 w 82835"/>
                    <a:gd name="connsiteY10" fmla="*/ 31896 h 82509"/>
                    <a:gd name="connsiteX11" fmla="*/ 34773 w 82835"/>
                    <a:gd name="connsiteY11" fmla="*/ 6179 h 8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35" h="82509">
                      <a:moveTo>
                        <a:pt x="54871" y="80188"/>
                      </a:moveTo>
                      <a:cubicBezTo>
                        <a:pt x="33372" y="87703"/>
                        <a:pt x="9846" y="76369"/>
                        <a:pt x="2321" y="54871"/>
                      </a:cubicBezTo>
                      <a:cubicBezTo>
                        <a:pt x="-5194" y="33373"/>
                        <a:pt x="6141" y="9846"/>
                        <a:pt x="27648" y="2321"/>
                      </a:cubicBezTo>
                      <a:cubicBezTo>
                        <a:pt x="49146" y="-5194"/>
                        <a:pt x="72673" y="6141"/>
                        <a:pt x="80188" y="27639"/>
                      </a:cubicBezTo>
                      <a:cubicBezTo>
                        <a:pt x="80512" y="28572"/>
                        <a:pt x="80807" y="29515"/>
                        <a:pt x="81064" y="30468"/>
                      </a:cubicBezTo>
                      <a:cubicBezTo>
                        <a:pt x="87513" y="51423"/>
                        <a:pt x="75806" y="73654"/>
                        <a:pt x="54871" y="80188"/>
                      </a:cubicBezTo>
                      <a:close/>
                      <a:moveTo>
                        <a:pt x="34773" y="6179"/>
                      </a:moveTo>
                      <a:cubicBezTo>
                        <a:pt x="15380" y="9817"/>
                        <a:pt x="2616" y="28486"/>
                        <a:pt x="6255" y="47870"/>
                      </a:cubicBezTo>
                      <a:cubicBezTo>
                        <a:pt x="9893" y="67263"/>
                        <a:pt x="28562" y="80026"/>
                        <a:pt x="47955" y="76388"/>
                      </a:cubicBezTo>
                      <a:cubicBezTo>
                        <a:pt x="67339" y="72749"/>
                        <a:pt x="80112" y="54080"/>
                        <a:pt x="76464" y="34697"/>
                      </a:cubicBezTo>
                      <a:cubicBezTo>
                        <a:pt x="76292" y="33754"/>
                        <a:pt x="76073" y="32820"/>
                        <a:pt x="75825" y="31896"/>
                      </a:cubicBezTo>
                      <a:cubicBezTo>
                        <a:pt x="71577" y="13475"/>
                        <a:pt x="53203" y="1969"/>
                        <a:pt x="34773" y="6179"/>
                      </a:cubicBezTo>
                      <a:close/>
                    </a:path>
                  </a:pathLst>
                </a:custGeom>
                <a:solidFill>
                  <a:srgbClr val="A6A6A6"/>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5505FF5-0EC9-0FD8-D6BC-85722890EC5B}"/>
                    </a:ext>
                  </a:extLst>
                </p:cNvPr>
                <p:cNvSpPr/>
                <p:nvPr/>
              </p:nvSpPr>
              <p:spPr>
                <a:xfrm>
                  <a:off x="10771402" y="3542929"/>
                  <a:ext cx="33813" cy="13072"/>
                </a:xfrm>
                <a:custGeom>
                  <a:avLst/>
                  <a:gdLst>
                    <a:gd name="connsiteX0" fmla="*/ 32957 w 33813"/>
                    <a:gd name="connsiteY0" fmla="*/ 5643 h 13072"/>
                    <a:gd name="connsiteX1" fmla="*/ 4382 w 33813"/>
                    <a:gd name="connsiteY1" fmla="*/ 13073 h 13072"/>
                    <a:gd name="connsiteX2" fmla="*/ 0 w 33813"/>
                    <a:gd name="connsiteY2" fmla="*/ 9739 h 13072"/>
                    <a:gd name="connsiteX3" fmla="*/ 33814 w 33813"/>
                    <a:gd name="connsiteY3" fmla="*/ 214 h 13072"/>
                  </a:gdLst>
                  <a:ahLst/>
                  <a:cxnLst>
                    <a:cxn ang="0">
                      <a:pos x="connsiteX0" y="connsiteY0"/>
                    </a:cxn>
                    <a:cxn ang="0">
                      <a:pos x="connsiteX1" y="connsiteY1"/>
                    </a:cxn>
                    <a:cxn ang="0">
                      <a:pos x="connsiteX2" y="connsiteY2"/>
                    </a:cxn>
                    <a:cxn ang="0">
                      <a:pos x="connsiteX3" y="connsiteY3"/>
                    </a:cxn>
                  </a:cxnLst>
                  <a:rect l="l" t="t" r="r" b="b"/>
                  <a:pathLst>
                    <a:path w="33813" h="13072">
                      <a:moveTo>
                        <a:pt x="32957" y="5643"/>
                      </a:moveTo>
                      <a:cubicBezTo>
                        <a:pt x="11240" y="4024"/>
                        <a:pt x="4382" y="12978"/>
                        <a:pt x="4382" y="13073"/>
                      </a:cubicBezTo>
                      <a:lnTo>
                        <a:pt x="0" y="9739"/>
                      </a:lnTo>
                      <a:cubicBezTo>
                        <a:pt x="0" y="9739"/>
                        <a:pt x="8668" y="-1691"/>
                        <a:pt x="33814" y="214"/>
                      </a:cubicBezTo>
                      <a:close/>
                    </a:path>
                  </a:pathLst>
                </a:custGeom>
                <a:solidFill>
                  <a:srgbClr val="A6A6A6"/>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CB28EF0-EE2E-072A-7820-F9D43F71BEAD}"/>
                    </a:ext>
                  </a:extLst>
                </p:cNvPr>
                <p:cNvSpPr/>
                <p:nvPr/>
              </p:nvSpPr>
              <p:spPr>
                <a:xfrm>
                  <a:off x="10871605" y="3482520"/>
                  <a:ext cx="125634" cy="47193"/>
                </a:xfrm>
                <a:custGeom>
                  <a:avLst/>
                  <a:gdLst>
                    <a:gd name="connsiteX0" fmla="*/ 2381 w 125634"/>
                    <a:gd name="connsiteY0" fmla="*/ 47193 h 47193"/>
                    <a:gd name="connsiteX1" fmla="*/ 0 w 125634"/>
                    <a:gd name="connsiteY1" fmla="*/ 42240 h 47193"/>
                    <a:gd name="connsiteX2" fmla="*/ 88868 w 125634"/>
                    <a:gd name="connsiteY2" fmla="*/ 902 h 47193"/>
                    <a:gd name="connsiteX3" fmla="*/ 125635 w 125634"/>
                    <a:gd name="connsiteY3" fmla="*/ 4807 h 47193"/>
                    <a:gd name="connsiteX4" fmla="*/ 124301 w 125634"/>
                    <a:gd name="connsiteY4" fmla="*/ 10141 h 47193"/>
                    <a:gd name="connsiteX5" fmla="*/ 90964 w 125634"/>
                    <a:gd name="connsiteY5" fmla="*/ 6045 h 47193"/>
                    <a:gd name="connsiteX6" fmla="*/ 90964 w 125634"/>
                    <a:gd name="connsiteY6" fmla="*/ 6045 h 47193"/>
                    <a:gd name="connsiteX7" fmla="*/ 2381 w 125634"/>
                    <a:gd name="connsiteY7" fmla="*/ 47193 h 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34" h="47193">
                      <a:moveTo>
                        <a:pt x="2381" y="47193"/>
                      </a:moveTo>
                      <a:lnTo>
                        <a:pt x="0" y="42240"/>
                      </a:lnTo>
                      <a:cubicBezTo>
                        <a:pt x="3334" y="40716"/>
                        <a:pt x="80105" y="4140"/>
                        <a:pt x="88868" y="902"/>
                      </a:cubicBezTo>
                      <a:cubicBezTo>
                        <a:pt x="97631" y="-2337"/>
                        <a:pt x="122872" y="4140"/>
                        <a:pt x="125635" y="4807"/>
                      </a:cubicBezTo>
                      <a:lnTo>
                        <a:pt x="124301" y="10141"/>
                      </a:lnTo>
                      <a:cubicBezTo>
                        <a:pt x="113490" y="6969"/>
                        <a:pt x="102222" y="5588"/>
                        <a:pt x="90964" y="6045"/>
                      </a:cubicBezTo>
                      <a:lnTo>
                        <a:pt x="90964" y="6045"/>
                      </a:lnTo>
                      <a:cubicBezTo>
                        <a:pt x="83915" y="8331"/>
                        <a:pt x="30004" y="34049"/>
                        <a:pt x="2381" y="47193"/>
                      </a:cubicBezTo>
                      <a:close/>
                    </a:path>
                  </a:pathLst>
                </a:custGeom>
                <a:solidFill>
                  <a:srgbClr val="A6A6A6"/>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DBFE867E-B694-540E-D628-4A6064BEB470}"/>
                    </a:ext>
                  </a:extLst>
                </p:cNvPr>
                <p:cNvSpPr/>
                <p:nvPr/>
              </p:nvSpPr>
              <p:spPr>
                <a:xfrm>
                  <a:off x="10937899" y="3470590"/>
                  <a:ext cx="57144" cy="101723"/>
                </a:xfrm>
                <a:custGeom>
                  <a:avLst/>
                  <a:gdLst>
                    <a:gd name="connsiteX0" fmla="*/ 0 w 57144"/>
                    <a:gd name="connsiteY0" fmla="*/ 54075 h 101723"/>
                    <a:gd name="connsiteX1" fmla="*/ 35719 w 57144"/>
                    <a:gd name="connsiteY1" fmla="*/ 68 h 101723"/>
                    <a:gd name="connsiteX2" fmla="*/ 45244 w 57144"/>
                    <a:gd name="connsiteY2" fmla="*/ 93318 h 101723"/>
                    <a:gd name="connsiteX3" fmla="*/ 9192 w 57144"/>
                    <a:gd name="connsiteY3" fmla="*/ 95127 h 101723"/>
                    <a:gd name="connsiteX4" fmla="*/ 8382 w 57144"/>
                    <a:gd name="connsiteY4" fmla="*/ 94365 h 10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4" h="101723">
                      <a:moveTo>
                        <a:pt x="0" y="54075"/>
                      </a:moveTo>
                      <a:cubicBezTo>
                        <a:pt x="0" y="54075"/>
                        <a:pt x="11430" y="-2218"/>
                        <a:pt x="35719" y="68"/>
                      </a:cubicBezTo>
                      <a:cubicBezTo>
                        <a:pt x="60007" y="2354"/>
                        <a:pt x="64294" y="74744"/>
                        <a:pt x="45244" y="93318"/>
                      </a:cubicBezTo>
                      <a:cubicBezTo>
                        <a:pt x="35785" y="103776"/>
                        <a:pt x="19641" y="104586"/>
                        <a:pt x="9192" y="95127"/>
                      </a:cubicBezTo>
                      <a:cubicBezTo>
                        <a:pt x="8915" y="94880"/>
                        <a:pt x="8649" y="94622"/>
                        <a:pt x="8382" y="94365"/>
                      </a:cubicBezTo>
                      <a:close/>
                    </a:path>
                  </a:pathLst>
                </a:custGeom>
                <a:solidFill>
                  <a:srgbClr val="AD6359"/>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2308890F-DF52-7CEC-DAD6-E60BDE211A5C}"/>
                    </a:ext>
                  </a:extLst>
                </p:cNvPr>
                <p:cNvSpPr/>
                <p:nvPr/>
              </p:nvSpPr>
              <p:spPr>
                <a:xfrm>
                  <a:off x="10954115" y="3491423"/>
                  <a:ext cx="23852" cy="69474"/>
                </a:xfrm>
                <a:custGeom>
                  <a:avLst/>
                  <a:gdLst>
                    <a:gd name="connsiteX0" fmla="*/ 20265 w 23852"/>
                    <a:gd name="connsiteY0" fmla="*/ 0 h 69474"/>
                    <a:gd name="connsiteX1" fmla="*/ 20265 w 23852"/>
                    <a:gd name="connsiteY1" fmla="*/ 571 h 69474"/>
                    <a:gd name="connsiteX2" fmla="*/ 5787 w 23852"/>
                    <a:gd name="connsiteY2" fmla="*/ 50863 h 69474"/>
                    <a:gd name="connsiteX3" fmla="*/ 21246 w 23852"/>
                    <a:gd name="connsiteY3" fmla="*/ 38491 h 69474"/>
                    <a:gd name="connsiteX4" fmla="*/ 23598 w 23852"/>
                    <a:gd name="connsiteY4" fmla="*/ 38957 h 69474"/>
                    <a:gd name="connsiteX5" fmla="*/ 23598 w 23852"/>
                    <a:gd name="connsiteY5" fmla="*/ 40005 h 69474"/>
                    <a:gd name="connsiteX6" fmla="*/ 9978 w 23852"/>
                    <a:gd name="connsiteY6" fmla="*/ 51911 h 69474"/>
                    <a:gd name="connsiteX7" fmla="*/ 7978 w 23852"/>
                    <a:gd name="connsiteY7" fmla="*/ 68008 h 69474"/>
                    <a:gd name="connsiteX8" fmla="*/ 4739 w 23852"/>
                    <a:gd name="connsiteY8" fmla="*/ 68008 h 69474"/>
                    <a:gd name="connsiteX9" fmla="*/ 4739 w 23852"/>
                    <a:gd name="connsiteY9" fmla="*/ 68008 h 69474"/>
                    <a:gd name="connsiteX10" fmla="*/ 20265 w 23852"/>
                    <a:gd name="connsiteY10" fmla="*/ 0 h 6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52" h="69474">
                      <a:moveTo>
                        <a:pt x="20265" y="0"/>
                      </a:moveTo>
                      <a:lnTo>
                        <a:pt x="20265" y="571"/>
                      </a:lnTo>
                      <a:cubicBezTo>
                        <a:pt x="7025" y="14097"/>
                        <a:pt x="5025" y="32766"/>
                        <a:pt x="5787" y="50863"/>
                      </a:cubicBezTo>
                      <a:cubicBezTo>
                        <a:pt x="6634" y="43177"/>
                        <a:pt x="13559" y="37633"/>
                        <a:pt x="21246" y="38491"/>
                      </a:cubicBezTo>
                      <a:cubicBezTo>
                        <a:pt x="22046" y="38576"/>
                        <a:pt x="22827" y="38738"/>
                        <a:pt x="23598" y="38957"/>
                      </a:cubicBezTo>
                      <a:cubicBezTo>
                        <a:pt x="24170" y="38957"/>
                        <a:pt x="23598" y="39910"/>
                        <a:pt x="23598" y="40005"/>
                      </a:cubicBezTo>
                      <a:cubicBezTo>
                        <a:pt x="16988" y="40672"/>
                        <a:pt x="11521" y="45453"/>
                        <a:pt x="9978" y="51911"/>
                      </a:cubicBezTo>
                      <a:cubicBezTo>
                        <a:pt x="8739" y="57188"/>
                        <a:pt x="8073" y="62589"/>
                        <a:pt x="7978" y="68008"/>
                      </a:cubicBezTo>
                      <a:cubicBezTo>
                        <a:pt x="7978" y="69818"/>
                        <a:pt x="4929" y="70104"/>
                        <a:pt x="4739" y="68008"/>
                      </a:cubicBezTo>
                      <a:lnTo>
                        <a:pt x="4739" y="68008"/>
                      </a:lnTo>
                      <a:cubicBezTo>
                        <a:pt x="-4405" y="47434"/>
                        <a:pt x="-881" y="11716"/>
                        <a:pt x="20265" y="0"/>
                      </a:cubicBezTo>
                      <a:close/>
                    </a:path>
                  </a:pathLst>
                </a:custGeom>
                <a:solidFill>
                  <a:srgbClr val="263238"/>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9EEAE55-7E7C-8254-08A4-085C52A7F4AA}"/>
                    </a:ext>
                  </a:extLst>
                </p:cNvPr>
                <p:cNvSpPr/>
                <p:nvPr/>
              </p:nvSpPr>
              <p:spPr>
                <a:xfrm>
                  <a:off x="10872652" y="3674874"/>
                  <a:ext cx="175355" cy="204138"/>
                </a:xfrm>
                <a:custGeom>
                  <a:avLst/>
                  <a:gdLst>
                    <a:gd name="connsiteX0" fmla="*/ 10287 w 175355"/>
                    <a:gd name="connsiteY0" fmla="*/ 48863 h 204138"/>
                    <a:gd name="connsiteX1" fmla="*/ 59436 w 175355"/>
                    <a:gd name="connsiteY1" fmla="*/ 123825 h 204138"/>
                    <a:gd name="connsiteX2" fmla="*/ 140018 w 175355"/>
                    <a:gd name="connsiteY2" fmla="*/ 0 h 204138"/>
                    <a:gd name="connsiteX3" fmla="*/ 175355 w 175355"/>
                    <a:gd name="connsiteY3" fmla="*/ 27242 h 204138"/>
                    <a:gd name="connsiteX4" fmla="*/ 107156 w 175355"/>
                    <a:gd name="connsiteY4" fmla="*/ 203930 h 204138"/>
                    <a:gd name="connsiteX5" fmla="*/ 59531 w 175355"/>
                    <a:gd name="connsiteY5" fmla="*/ 140399 h 204138"/>
                    <a:gd name="connsiteX6" fmla="*/ 20860 w 175355"/>
                    <a:gd name="connsiteY6" fmla="*/ 199073 h 204138"/>
                    <a:gd name="connsiteX7" fmla="*/ 0 w 175355"/>
                    <a:gd name="connsiteY7" fmla="*/ 75248 h 20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55" h="204138">
                      <a:moveTo>
                        <a:pt x="10287" y="48863"/>
                      </a:moveTo>
                      <a:lnTo>
                        <a:pt x="59436" y="123825"/>
                      </a:lnTo>
                      <a:lnTo>
                        <a:pt x="140018" y="0"/>
                      </a:lnTo>
                      <a:lnTo>
                        <a:pt x="175355" y="27242"/>
                      </a:lnTo>
                      <a:cubicBezTo>
                        <a:pt x="175355" y="27242"/>
                        <a:pt x="109347" y="211169"/>
                        <a:pt x="107156" y="203930"/>
                      </a:cubicBezTo>
                      <a:lnTo>
                        <a:pt x="59531" y="140399"/>
                      </a:lnTo>
                      <a:lnTo>
                        <a:pt x="20860" y="199073"/>
                      </a:lnTo>
                      <a:lnTo>
                        <a:pt x="0" y="75248"/>
                      </a:lnTo>
                      <a:close/>
                    </a:path>
                  </a:pathLst>
                </a:custGeom>
                <a:solidFill>
                  <a:schemeClr val="accent1"/>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2549237-DD6F-0E1B-05E5-F0ACCEB8D87F}"/>
                    </a:ext>
                  </a:extLst>
                </p:cNvPr>
                <p:cNvSpPr/>
                <p:nvPr/>
              </p:nvSpPr>
              <p:spPr>
                <a:xfrm>
                  <a:off x="10871795" y="3702078"/>
                  <a:ext cx="178437" cy="183774"/>
                </a:xfrm>
                <a:custGeom>
                  <a:avLst/>
                  <a:gdLst>
                    <a:gd name="connsiteX0" fmla="*/ 7906 w 178437"/>
                    <a:gd name="connsiteY0" fmla="*/ 111671 h 183774"/>
                    <a:gd name="connsiteX1" fmla="*/ 0 w 178437"/>
                    <a:gd name="connsiteY1" fmla="*/ 49949 h 183774"/>
                    <a:gd name="connsiteX2" fmla="*/ 1334 w 178437"/>
                    <a:gd name="connsiteY2" fmla="*/ 49472 h 183774"/>
                    <a:gd name="connsiteX3" fmla="*/ 23241 w 178437"/>
                    <a:gd name="connsiteY3" fmla="*/ 165296 h 183774"/>
                    <a:gd name="connsiteX4" fmla="*/ 23241 w 178437"/>
                    <a:gd name="connsiteY4" fmla="*/ 165296 h 183774"/>
                    <a:gd name="connsiteX5" fmla="*/ 60103 w 178437"/>
                    <a:gd name="connsiteY5" fmla="*/ 113766 h 183774"/>
                    <a:gd name="connsiteX6" fmla="*/ 107252 w 178437"/>
                    <a:gd name="connsiteY6" fmla="*/ 173964 h 183774"/>
                    <a:gd name="connsiteX7" fmla="*/ 177070 w 178437"/>
                    <a:gd name="connsiteY7" fmla="*/ 323 h 183774"/>
                    <a:gd name="connsiteX8" fmla="*/ 178403 w 178437"/>
                    <a:gd name="connsiteY8" fmla="*/ 800 h 183774"/>
                    <a:gd name="connsiteX9" fmla="*/ 110204 w 178437"/>
                    <a:gd name="connsiteY9" fmla="*/ 183775 h 183774"/>
                    <a:gd name="connsiteX10" fmla="*/ 60103 w 178437"/>
                    <a:gd name="connsiteY10" fmla="*/ 116528 h 183774"/>
                    <a:gd name="connsiteX11" fmla="*/ 19812 w 178437"/>
                    <a:gd name="connsiteY11" fmla="*/ 178822 h 183774"/>
                    <a:gd name="connsiteX12" fmla="*/ 7906 w 178437"/>
                    <a:gd name="connsiteY12" fmla="*/ 111671 h 18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437" h="183774">
                      <a:moveTo>
                        <a:pt x="7906" y="111671"/>
                      </a:moveTo>
                      <a:cubicBezTo>
                        <a:pt x="5144" y="91097"/>
                        <a:pt x="1810" y="70523"/>
                        <a:pt x="0" y="49949"/>
                      </a:cubicBezTo>
                      <a:cubicBezTo>
                        <a:pt x="0" y="49187"/>
                        <a:pt x="953" y="48615"/>
                        <a:pt x="1334" y="49472"/>
                      </a:cubicBezTo>
                      <a:cubicBezTo>
                        <a:pt x="9335" y="68522"/>
                        <a:pt x="19431" y="146723"/>
                        <a:pt x="23241" y="165296"/>
                      </a:cubicBezTo>
                      <a:lnTo>
                        <a:pt x="23241" y="165296"/>
                      </a:lnTo>
                      <a:cubicBezTo>
                        <a:pt x="24860" y="162725"/>
                        <a:pt x="59531" y="113195"/>
                        <a:pt x="60103" y="113766"/>
                      </a:cubicBezTo>
                      <a:cubicBezTo>
                        <a:pt x="69628" y="123291"/>
                        <a:pt x="104585" y="169678"/>
                        <a:pt x="107252" y="173964"/>
                      </a:cubicBezTo>
                      <a:cubicBezTo>
                        <a:pt x="117634" y="144818"/>
                        <a:pt x="163449" y="28708"/>
                        <a:pt x="177070" y="323"/>
                      </a:cubicBezTo>
                      <a:cubicBezTo>
                        <a:pt x="177070" y="-439"/>
                        <a:pt x="178689" y="323"/>
                        <a:pt x="178403" y="800"/>
                      </a:cubicBezTo>
                      <a:cubicBezTo>
                        <a:pt x="170117" y="31089"/>
                        <a:pt x="111728" y="183870"/>
                        <a:pt x="110204" y="183775"/>
                      </a:cubicBezTo>
                      <a:cubicBezTo>
                        <a:pt x="92288" y="162296"/>
                        <a:pt x="75562" y="139846"/>
                        <a:pt x="60103" y="116528"/>
                      </a:cubicBezTo>
                      <a:cubicBezTo>
                        <a:pt x="54578" y="126911"/>
                        <a:pt x="20574" y="181870"/>
                        <a:pt x="19812" y="178822"/>
                      </a:cubicBezTo>
                      <a:cubicBezTo>
                        <a:pt x="14640" y="156667"/>
                        <a:pt x="10668" y="134254"/>
                        <a:pt x="7906" y="111671"/>
                      </a:cubicBezTo>
                      <a:close/>
                    </a:path>
                  </a:pathLst>
                </a:custGeom>
                <a:solidFill>
                  <a:srgbClr val="263238"/>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A25A112-ED69-E610-C39C-B814D5BFCE02}"/>
                    </a:ext>
                  </a:extLst>
                </p:cNvPr>
                <p:cNvSpPr/>
                <p:nvPr/>
              </p:nvSpPr>
              <p:spPr>
                <a:xfrm>
                  <a:off x="10822525" y="3711023"/>
                  <a:ext cx="554112" cy="651771"/>
                </a:xfrm>
                <a:custGeom>
                  <a:avLst/>
                  <a:gdLst>
                    <a:gd name="connsiteX0" fmla="*/ 312732 w 554112"/>
                    <a:gd name="connsiteY0" fmla="*/ 46243 h 651771"/>
                    <a:gd name="connsiteX1" fmla="*/ 550857 w 554112"/>
                    <a:gd name="connsiteY1" fmla="*/ 504586 h 651771"/>
                    <a:gd name="connsiteX2" fmla="*/ 15171 w 554112"/>
                    <a:gd name="connsiteY2" fmla="*/ 651747 h 651771"/>
                    <a:gd name="connsiteX3" fmla="*/ 35936 w 554112"/>
                    <a:gd name="connsiteY3" fmla="*/ 392095 h 651771"/>
                    <a:gd name="connsiteX4" fmla="*/ 307874 w 554112"/>
                    <a:gd name="connsiteY4" fmla="*/ 342756 h 651771"/>
                    <a:gd name="connsiteX5" fmla="*/ 229770 w 554112"/>
                    <a:gd name="connsiteY5" fmla="*/ 72722 h 651771"/>
                    <a:gd name="connsiteX6" fmla="*/ 312732 w 554112"/>
                    <a:gd name="connsiteY6" fmla="*/ 46243 h 65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112" h="651771">
                      <a:moveTo>
                        <a:pt x="312732" y="46243"/>
                      </a:moveTo>
                      <a:cubicBezTo>
                        <a:pt x="431985" y="182641"/>
                        <a:pt x="577813" y="436768"/>
                        <a:pt x="550857" y="504586"/>
                      </a:cubicBezTo>
                      <a:cubicBezTo>
                        <a:pt x="515329" y="594692"/>
                        <a:pt x="85752" y="644889"/>
                        <a:pt x="15171" y="651747"/>
                      </a:cubicBezTo>
                      <a:cubicBezTo>
                        <a:pt x="-14928" y="654700"/>
                        <a:pt x="3836" y="395810"/>
                        <a:pt x="35936" y="392095"/>
                      </a:cubicBezTo>
                      <a:cubicBezTo>
                        <a:pt x="63939" y="388762"/>
                        <a:pt x="298159" y="356758"/>
                        <a:pt x="307874" y="342756"/>
                      </a:cubicBezTo>
                      <a:cubicBezTo>
                        <a:pt x="313494" y="334564"/>
                        <a:pt x="279871" y="258650"/>
                        <a:pt x="229770" y="72722"/>
                      </a:cubicBezTo>
                      <a:cubicBezTo>
                        <a:pt x="197670" y="-47293"/>
                        <a:pt x="280252" y="9000"/>
                        <a:pt x="312732" y="46243"/>
                      </a:cubicBezTo>
                      <a:close/>
                    </a:path>
                  </a:pathLst>
                </a:custGeom>
                <a:solidFill>
                  <a:srgbClr val="AD6359"/>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4F533765-7AFB-B165-5A53-D83E049CCD45}"/>
                    </a:ext>
                  </a:extLst>
                </p:cNvPr>
                <p:cNvSpPr/>
                <p:nvPr/>
              </p:nvSpPr>
              <p:spPr>
                <a:xfrm>
                  <a:off x="10520646" y="4083135"/>
                  <a:ext cx="427253" cy="285719"/>
                </a:xfrm>
                <a:custGeom>
                  <a:avLst/>
                  <a:gdLst>
                    <a:gd name="connsiteX0" fmla="*/ 427254 w 427253"/>
                    <a:gd name="connsiteY0" fmla="*/ 45510 h 285719"/>
                    <a:gd name="connsiteX1" fmla="*/ 332956 w 427253"/>
                    <a:gd name="connsiteY1" fmla="*/ 13411 h 285719"/>
                    <a:gd name="connsiteX2" fmla="*/ 24156 w 427253"/>
                    <a:gd name="connsiteY2" fmla="*/ 101136 h 285719"/>
                    <a:gd name="connsiteX3" fmla="*/ 49016 w 427253"/>
                    <a:gd name="connsiteY3" fmla="*/ 156572 h 285719"/>
                    <a:gd name="connsiteX4" fmla="*/ 122930 w 427253"/>
                    <a:gd name="connsiteY4" fmla="*/ 98564 h 285719"/>
                    <a:gd name="connsiteX5" fmla="*/ 133979 w 427253"/>
                    <a:gd name="connsiteY5" fmla="*/ 198862 h 285719"/>
                    <a:gd name="connsiteX6" fmla="*/ 211132 w 427253"/>
                    <a:gd name="connsiteY6" fmla="*/ 275062 h 285719"/>
                    <a:gd name="connsiteX7" fmla="*/ 226562 w 427253"/>
                    <a:gd name="connsiteY7" fmla="*/ 261823 h 285719"/>
                    <a:gd name="connsiteX8" fmla="*/ 317240 w 427253"/>
                    <a:gd name="connsiteY8" fmla="*/ 280016 h 2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53" h="285719">
                      <a:moveTo>
                        <a:pt x="427254" y="45510"/>
                      </a:moveTo>
                      <a:cubicBezTo>
                        <a:pt x="395278" y="36461"/>
                        <a:pt x="363808" y="25746"/>
                        <a:pt x="332956" y="13411"/>
                      </a:cubicBezTo>
                      <a:cubicBezTo>
                        <a:pt x="278473" y="-6782"/>
                        <a:pt x="132931" y="-20975"/>
                        <a:pt x="24156" y="101136"/>
                      </a:cubicBezTo>
                      <a:cubicBezTo>
                        <a:pt x="-17468" y="147904"/>
                        <a:pt x="-2800" y="197529"/>
                        <a:pt x="49016" y="156572"/>
                      </a:cubicBezTo>
                      <a:cubicBezTo>
                        <a:pt x="85592" y="127997"/>
                        <a:pt x="108357" y="104660"/>
                        <a:pt x="122930" y="98564"/>
                      </a:cubicBezTo>
                      <a:cubicBezTo>
                        <a:pt x="122930" y="98564"/>
                        <a:pt x="106642" y="167906"/>
                        <a:pt x="133979" y="198862"/>
                      </a:cubicBezTo>
                      <a:cubicBezTo>
                        <a:pt x="157858" y="226056"/>
                        <a:pt x="183642" y="251526"/>
                        <a:pt x="211132" y="275062"/>
                      </a:cubicBezTo>
                      <a:cubicBezTo>
                        <a:pt x="216561" y="270995"/>
                        <a:pt x="221714" y="266576"/>
                        <a:pt x="226562" y="261823"/>
                      </a:cubicBezTo>
                      <a:cubicBezTo>
                        <a:pt x="250755" y="284854"/>
                        <a:pt x="286036" y="291931"/>
                        <a:pt x="317240" y="280016"/>
                      </a:cubicBezTo>
                      <a:close/>
                    </a:path>
                  </a:pathLst>
                </a:custGeom>
                <a:solidFill>
                  <a:srgbClr val="AD6359"/>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838AF14-5A81-4551-9F06-3788DCB8DD5B}"/>
                    </a:ext>
                  </a:extLst>
                </p:cNvPr>
                <p:cNvSpPr/>
                <p:nvPr/>
              </p:nvSpPr>
              <p:spPr>
                <a:xfrm>
                  <a:off x="10565198" y="4085592"/>
                  <a:ext cx="233349" cy="327688"/>
                </a:xfrm>
                <a:custGeom>
                  <a:avLst/>
                  <a:gdLst>
                    <a:gd name="connsiteX0" fmla="*/ 233350 w 233349"/>
                    <a:gd name="connsiteY0" fmla="*/ 0 h 327688"/>
                    <a:gd name="connsiteX1" fmla="*/ 102667 w 233349"/>
                    <a:gd name="connsiteY1" fmla="*/ 71533 h 327688"/>
                    <a:gd name="connsiteX2" fmla="*/ 6750 w 233349"/>
                    <a:gd name="connsiteY2" fmla="*/ 237744 h 327688"/>
                    <a:gd name="connsiteX3" fmla="*/ 62471 w 233349"/>
                    <a:gd name="connsiteY3" fmla="*/ 230791 h 327688"/>
                    <a:gd name="connsiteX4" fmla="*/ 62471 w 233349"/>
                    <a:gd name="connsiteY4" fmla="*/ 293656 h 327688"/>
                    <a:gd name="connsiteX5" fmla="*/ 110096 w 233349"/>
                    <a:gd name="connsiteY5" fmla="*/ 284131 h 327688"/>
                    <a:gd name="connsiteX6" fmla="*/ 124765 w 233349"/>
                    <a:gd name="connsiteY6" fmla="*/ 325660 h 327688"/>
                    <a:gd name="connsiteX7" fmla="*/ 215062 w 233349"/>
                    <a:gd name="connsiteY7" fmla="*/ 263366 h 327688"/>
                    <a:gd name="connsiteX8" fmla="*/ 233350 w 233349"/>
                    <a:gd name="connsiteY8" fmla="*/ 0 h 32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49" h="327688">
                      <a:moveTo>
                        <a:pt x="233350" y="0"/>
                      </a:moveTo>
                      <a:cubicBezTo>
                        <a:pt x="204775" y="10859"/>
                        <a:pt x="144862" y="34862"/>
                        <a:pt x="102667" y="71533"/>
                      </a:cubicBezTo>
                      <a:cubicBezTo>
                        <a:pt x="55708" y="112300"/>
                        <a:pt x="-23635" y="203454"/>
                        <a:pt x="6750" y="237744"/>
                      </a:cubicBezTo>
                      <a:cubicBezTo>
                        <a:pt x="29134" y="262890"/>
                        <a:pt x="62471" y="230791"/>
                        <a:pt x="62471" y="230791"/>
                      </a:cubicBezTo>
                      <a:cubicBezTo>
                        <a:pt x="62471" y="230791"/>
                        <a:pt x="37611" y="275368"/>
                        <a:pt x="62471" y="293656"/>
                      </a:cubicBezTo>
                      <a:cubicBezTo>
                        <a:pt x="85331" y="310420"/>
                        <a:pt x="110096" y="284131"/>
                        <a:pt x="110096" y="284131"/>
                      </a:cubicBezTo>
                      <a:cubicBezTo>
                        <a:pt x="110096" y="284131"/>
                        <a:pt x="99619" y="313849"/>
                        <a:pt x="124765" y="325660"/>
                      </a:cubicBezTo>
                      <a:cubicBezTo>
                        <a:pt x="155054" y="339852"/>
                        <a:pt x="172390" y="275368"/>
                        <a:pt x="215062" y="263366"/>
                      </a:cubicBezTo>
                      <a:cubicBezTo>
                        <a:pt x="224777" y="260413"/>
                        <a:pt x="233350" y="0"/>
                        <a:pt x="233350" y="0"/>
                      </a:cubicBezTo>
                      <a:close/>
                    </a:path>
                  </a:pathLst>
                </a:custGeom>
                <a:solidFill>
                  <a:srgbClr val="AD6359"/>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C828E0B3-AC0C-AACC-ED47-E080A04B1495}"/>
                    </a:ext>
                  </a:extLst>
                </p:cNvPr>
                <p:cNvSpPr/>
                <p:nvPr/>
              </p:nvSpPr>
              <p:spPr>
                <a:xfrm>
                  <a:off x="10627384" y="4199472"/>
                  <a:ext cx="92201" cy="117205"/>
                </a:xfrm>
                <a:custGeom>
                  <a:avLst/>
                  <a:gdLst>
                    <a:gd name="connsiteX0" fmla="*/ 91821 w 92201"/>
                    <a:gd name="connsiteY0" fmla="*/ 39 h 117205"/>
                    <a:gd name="connsiteX1" fmla="*/ 0 w 92201"/>
                    <a:gd name="connsiteY1" fmla="*/ 115672 h 117205"/>
                    <a:gd name="connsiteX2" fmla="*/ 953 w 92201"/>
                    <a:gd name="connsiteY2" fmla="*/ 116815 h 117205"/>
                    <a:gd name="connsiteX3" fmla="*/ 92202 w 92201"/>
                    <a:gd name="connsiteY3" fmla="*/ 420 h 117205"/>
                    <a:gd name="connsiteX4" fmla="*/ 91821 w 92201"/>
                    <a:gd name="connsiteY4" fmla="*/ 39 h 117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01" h="117205">
                      <a:moveTo>
                        <a:pt x="91821" y="39"/>
                      </a:moveTo>
                      <a:cubicBezTo>
                        <a:pt x="50168" y="28347"/>
                        <a:pt x="18136" y="68686"/>
                        <a:pt x="0" y="115672"/>
                      </a:cubicBezTo>
                      <a:cubicBezTo>
                        <a:pt x="0" y="116815"/>
                        <a:pt x="0" y="117768"/>
                        <a:pt x="953" y="116815"/>
                      </a:cubicBezTo>
                      <a:cubicBezTo>
                        <a:pt x="26546" y="74467"/>
                        <a:pt x="57188" y="35377"/>
                        <a:pt x="92202" y="420"/>
                      </a:cubicBezTo>
                      <a:cubicBezTo>
                        <a:pt x="92202" y="420"/>
                        <a:pt x="92107" y="-152"/>
                        <a:pt x="91821" y="39"/>
                      </a:cubicBezTo>
                      <a:close/>
                    </a:path>
                  </a:pathLst>
                </a:custGeom>
                <a:solidFill>
                  <a:srgbClr val="263238"/>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3A8DBBE8-7982-ABB4-62CC-F5CE50F6525C}"/>
                    </a:ext>
                  </a:extLst>
                </p:cNvPr>
                <p:cNvSpPr/>
                <p:nvPr/>
              </p:nvSpPr>
              <p:spPr>
                <a:xfrm>
                  <a:off x="10674247" y="4248050"/>
                  <a:ext cx="85058" cy="122410"/>
                </a:xfrm>
                <a:custGeom>
                  <a:avLst/>
                  <a:gdLst>
                    <a:gd name="connsiteX0" fmla="*/ 84677 w 85058"/>
                    <a:gd name="connsiteY0" fmla="*/ 39 h 122410"/>
                    <a:gd name="connsiteX1" fmla="*/ 0 w 85058"/>
                    <a:gd name="connsiteY1" fmla="*/ 120911 h 122410"/>
                    <a:gd name="connsiteX2" fmla="*/ 953 w 85058"/>
                    <a:gd name="connsiteY2" fmla="*/ 121959 h 122410"/>
                    <a:gd name="connsiteX3" fmla="*/ 85058 w 85058"/>
                    <a:gd name="connsiteY3" fmla="*/ 420 h 122410"/>
                    <a:gd name="connsiteX4" fmla="*/ 84677 w 85058"/>
                    <a:gd name="connsiteY4" fmla="*/ 39 h 122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58" h="122410">
                      <a:moveTo>
                        <a:pt x="84677" y="39"/>
                      </a:moveTo>
                      <a:cubicBezTo>
                        <a:pt x="64294" y="14803"/>
                        <a:pt x="16478" y="66238"/>
                        <a:pt x="0" y="120911"/>
                      </a:cubicBezTo>
                      <a:cubicBezTo>
                        <a:pt x="0" y="122054"/>
                        <a:pt x="0" y="123007"/>
                        <a:pt x="953" y="121959"/>
                      </a:cubicBezTo>
                      <a:cubicBezTo>
                        <a:pt x="24308" y="78401"/>
                        <a:pt x="52521" y="37625"/>
                        <a:pt x="85058" y="420"/>
                      </a:cubicBezTo>
                      <a:cubicBezTo>
                        <a:pt x="85058" y="420"/>
                        <a:pt x="84963" y="-152"/>
                        <a:pt x="84677" y="39"/>
                      </a:cubicBezTo>
                      <a:close/>
                    </a:path>
                  </a:pathLst>
                </a:custGeom>
                <a:solidFill>
                  <a:srgbClr val="263238"/>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E4A2E47-3F83-8E91-9416-D3854AAE7903}"/>
                    </a:ext>
                  </a:extLst>
                </p:cNvPr>
                <p:cNvSpPr/>
                <p:nvPr/>
              </p:nvSpPr>
              <p:spPr>
                <a:xfrm>
                  <a:off x="10856651" y="3707532"/>
                  <a:ext cx="528250" cy="664190"/>
                </a:xfrm>
                <a:custGeom>
                  <a:avLst/>
                  <a:gdLst>
                    <a:gd name="connsiteX0" fmla="*/ 0 w 528250"/>
                    <a:gd name="connsiteY0" fmla="*/ 387204 h 664190"/>
                    <a:gd name="connsiteX1" fmla="*/ 103441 w 528250"/>
                    <a:gd name="connsiteY1" fmla="*/ 664191 h 664190"/>
                    <a:gd name="connsiteX2" fmla="*/ 523875 w 528250"/>
                    <a:gd name="connsiteY2" fmla="*/ 519601 h 664190"/>
                    <a:gd name="connsiteX3" fmla="*/ 342900 w 528250"/>
                    <a:gd name="connsiteY3" fmla="*/ 119551 h 664190"/>
                    <a:gd name="connsiteX4" fmla="*/ 188881 w 528250"/>
                    <a:gd name="connsiteY4" fmla="*/ 74403 h 664190"/>
                    <a:gd name="connsiteX5" fmla="*/ 260699 w 528250"/>
                    <a:gd name="connsiteY5" fmla="*/ 341865 h 664190"/>
                    <a:gd name="connsiteX6" fmla="*/ 0 w 528250"/>
                    <a:gd name="connsiteY6" fmla="*/ 387204 h 66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250" h="664190">
                      <a:moveTo>
                        <a:pt x="0" y="387204"/>
                      </a:moveTo>
                      <a:lnTo>
                        <a:pt x="103441" y="664191"/>
                      </a:lnTo>
                      <a:cubicBezTo>
                        <a:pt x="103441" y="664191"/>
                        <a:pt x="485775" y="598944"/>
                        <a:pt x="523875" y="519601"/>
                      </a:cubicBezTo>
                      <a:cubicBezTo>
                        <a:pt x="556355" y="452926"/>
                        <a:pt x="399193" y="191941"/>
                        <a:pt x="342900" y="119551"/>
                      </a:cubicBezTo>
                      <a:cubicBezTo>
                        <a:pt x="228600" y="-26467"/>
                        <a:pt x="165068" y="-35326"/>
                        <a:pt x="188881" y="74403"/>
                      </a:cubicBezTo>
                      <a:cubicBezTo>
                        <a:pt x="216503" y="202037"/>
                        <a:pt x="266700" y="335102"/>
                        <a:pt x="260699" y="341865"/>
                      </a:cubicBezTo>
                      <a:cubicBezTo>
                        <a:pt x="254698" y="348627"/>
                        <a:pt x="0" y="387204"/>
                        <a:pt x="0" y="387204"/>
                      </a:cubicBezTo>
                      <a:close/>
                    </a:path>
                  </a:pathLst>
                </a:custGeom>
                <a:solidFill>
                  <a:schemeClr val="accent1"/>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1007F8C-63F4-BB4A-79F0-C4833F959FBD}"/>
                    </a:ext>
                  </a:extLst>
                </p:cNvPr>
                <p:cNvSpPr/>
                <p:nvPr/>
              </p:nvSpPr>
              <p:spPr>
                <a:xfrm>
                  <a:off x="10915763" y="4103811"/>
                  <a:ext cx="90757" cy="249497"/>
                </a:xfrm>
                <a:custGeom>
                  <a:avLst/>
                  <a:gdLst>
                    <a:gd name="connsiteX0" fmla="*/ 48615 w 90757"/>
                    <a:gd name="connsiteY0" fmla="*/ 123228 h 249497"/>
                    <a:gd name="connsiteX1" fmla="*/ 25565 w 90757"/>
                    <a:gd name="connsiteY1" fmla="*/ 61601 h 249497"/>
                    <a:gd name="connsiteX2" fmla="*/ 1657 w 90757"/>
                    <a:gd name="connsiteY2" fmla="*/ 546 h 249497"/>
                    <a:gd name="connsiteX3" fmla="*/ 37 w 90757"/>
                    <a:gd name="connsiteY3" fmla="*/ 1022 h 249497"/>
                    <a:gd name="connsiteX4" fmla="*/ 19754 w 90757"/>
                    <a:gd name="connsiteY4" fmla="*/ 61601 h 249497"/>
                    <a:gd name="connsiteX5" fmla="*/ 41662 w 90757"/>
                    <a:gd name="connsiteY5" fmla="*/ 125228 h 249497"/>
                    <a:gd name="connsiteX6" fmla="*/ 89287 w 90757"/>
                    <a:gd name="connsiteY6" fmla="*/ 249053 h 249497"/>
                    <a:gd name="connsiteX7" fmla="*/ 90716 w 90757"/>
                    <a:gd name="connsiteY7" fmla="*/ 248386 h 249497"/>
                    <a:gd name="connsiteX8" fmla="*/ 48615 w 90757"/>
                    <a:gd name="connsiteY8" fmla="*/ 123228 h 2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57" h="249497">
                      <a:moveTo>
                        <a:pt x="48615" y="123228"/>
                      </a:moveTo>
                      <a:cubicBezTo>
                        <a:pt x="40995" y="102654"/>
                        <a:pt x="33375" y="82080"/>
                        <a:pt x="25565" y="61601"/>
                      </a:cubicBezTo>
                      <a:cubicBezTo>
                        <a:pt x="17754" y="41122"/>
                        <a:pt x="10705" y="20262"/>
                        <a:pt x="1657" y="546"/>
                      </a:cubicBezTo>
                      <a:cubicBezTo>
                        <a:pt x="1180" y="-407"/>
                        <a:pt x="-248" y="-26"/>
                        <a:pt x="37" y="1022"/>
                      </a:cubicBezTo>
                      <a:cubicBezTo>
                        <a:pt x="5467" y="21501"/>
                        <a:pt x="12992" y="41598"/>
                        <a:pt x="19754" y="61601"/>
                      </a:cubicBezTo>
                      <a:cubicBezTo>
                        <a:pt x="26517" y="81603"/>
                        <a:pt x="34327" y="104082"/>
                        <a:pt x="41662" y="125228"/>
                      </a:cubicBezTo>
                      <a:cubicBezTo>
                        <a:pt x="56235" y="167138"/>
                        <a:pt x="72427" y="208286"/>
                        <a:pt x="89287" y="249053"/>
                      </a:cubicBezTo>
                      <a:cubicBezTo>
                        <a:pt x="89763" y="250101"/>
                        <a:pt x="91001" y="249053"/>
                        <a:pt x="90716" y="248386"/>
                      </a:cubicBezTo>
                      <a:cubicBezTo>
                        <a:pt x="77476" y="206381"/>
                        <a:pt x="63760" y="164566"/>
                        <a:pt x="48615" y="123228"/>
                      </a:cubicBezTo>
                      <a:close/>
                    </a:path>
                  </a:pathLst>
                </a:custGeom>
                <a:solidFill>
                  <a:srgbClr val="263238"/>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184AC9D-A40A-0118-3083-026847D8745C}"/>
                    </a:ext>
                  </a:extLst>
                </p:cNvPr>
                <p:cNvSpPr/>
                <p:nvPr/>
              </p:nvSpPr>
              <p:spPr>
                <a:xfrm>
                  <a:off x="10855508" y="3843521"/>
                  <a:ext cx="269814" cy="260862"/>
                </a:xfrm>
                <a:custGeom>
                  <a:avLst/>
                  <a:gdLst>
                    <a:gd name="connsiteX0" fmla="*/ 2000 w 269814"/>
                    <a:gd name="connsiteY0" fmla="*/ 247595 h 260862"/>
                    <a:gd name="connsiteX1" fmla="*/ 263176 w 269814"/>
                    <a:gd name="connsiteY1" fmla="*/ 204637 h 260862"/>
                    <a:gd name="connsiteX2" fmla="*/ 230886 w 269814"/>
                    <a:gd name="connsiteY2" fmla="*/ 104339 h 260862"/>
                    <a:gd name="connsiteX3" fmla="*/ 225457 w 269814"/>
                    <a:gd name="connsiteY3" fmla="*/ 86337 h 260862"/>
                    <a:gd name="connsiteX4" fmla="*/ 201358 w 269814"/>
                    <a:gd name="connsiteY4" fmla="*/ 38712 h 260862"/>
                    <a:gd name="connsiteX5" fmla="*/ 201835 w 269814"/>
                    <a:gd name="connsiteY5" fmla="*/ 38712 h 260862"/>
                    <a:gd name="connsiteX6" fmla="*/ 222790 w 269814"/>
                    <a:gd name="connsiteY6" fmla="*/ 78241 h 260862"/>
                    <a:gd name="connsiteX7" fmla="*/ 199930 w 269814"/>
                    <a:gd name="connsiteY7" fmla="*/ 612 h 260862"/>
                    <a:gd name="connsiteX8" fmla="*/ 200787 w 269814"/>
                    <a:gd name="connsiteY8" fmla="*/ 612 h 260862"/>
                    <a:gd name="connsiteX9" fmla="*/ 236411 w 269814"/>
                    <a:gd name="connsiteY9" fmla="*/ 103291 h 260862"/>
                    <a:gd name="connsiteX10" fmla="*/ 269653 w 269814"/>
                    <a:gd name="connsiteY10" fmla="*/ 206828 h 260862"/>
                    <a:gd name="connsiteX11" fmla="*/ 267938 w 269814"/>
                    <a:gd name="connsiteY11" fmla="*/ 210543 h 260862"/>
                    <a:gd name="connsiteX12" fmla="*/ 136017 w 269814"/>
                    <a:gd name="connsiteY12" fmla="*/ 233498 h 260862"/>
                    <a:gd name="connsiteX13" fmla="*/ 4191 w 269814"/>
                    <a:gd name="connsiteY13" fmla="*/ 252548 h 260862"/>
                    <a:gd name="connsiteX14" fmla="*/ 4191 w 269814"/>
                    <a:gd name="connsiteY14" fmla="*/ 259882 h 260862"/>
                    <a:gd name="connsiteX15" fmla="*/ 2553 w 269814"/>
                    <a:gd name="connsiteY15" fmla="*/ 260816 h 260862"/>
                    <a:gd name="connsiteX16" fmla="*/ 1619 w 269814"/>
                    <a:gd name="connsiteY16" fmla="*/ 259882 h 260862"/>
                    <a:gd name="connsiteX17" fmla="*/ 0 w 269814"/>
                    <a:gd name="connsiteY17" fmla="*/ 250357 h 260862"/>
                    <a:gd name="connsiteX18" fmla="*/ 2000 w 269814"/>
                    <a:gd name="connsiteY18" fmla="*/ 247595 h 26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814" h="260862">
                      <a:moveTo>
                        <a:pt x="2000" y="247595"/>
                      </a:moveTo>
                      <a:cubicBezTo>
                        <a:pt x="88773" y="231212"/>
                        <a:pt x="176498" y="220735"/>
                        <a:pt x="263176" y="204637"/>
                      </a:cubicBezTo>
                      <a:cubicBezTo>
                        <a:pt x="253651" y="170919"/>
                        <a:pt x="241268" y="137962"/>
                        <a:pt x="230886" y="104339"/>
                      </a:cubicBezTo>
                      <a:cubicBezTo>
                        <a:pt x="228981" y="98434"/>
                        <a:pt x="227266" y="92338"/>
                        <a:pt x="225457" y="86337"/>
                      </a:cubicBezTo>
                      <a:cubicBezTo>
                        <a:pt x="217075" y="70525"/>
                        <a:pt x="208883" y="54619"/>
                        <a:pt x="201358" y="38712"/>
                      </a:cubicBezTo>
                      <a:cubicBezTo>
                        <a:pt x="201358" y="38712"/>
                        <a:pt x="201358" y="38140"/>
                        <a:pt x="201835" y="38712"/>
                      </a:cubicBezTo>
                      <a:cubicBezTo>
                        <a:pt x="209169" y="51761"/>
                        <a:pt x="216027" y="64906"/>
                        <a:pt x="222790" y="78241"/>
                      </a:cubicBezTo>
                      <a:cubicBezTo>
                        <a:pt x="215046" y="52456"/>
                        <a:pt x="207426" y="26587"/>
                        <a:pt x="199930" y="612"/>
                      </a:cubicBezTo>
                      <a:cubicBezTo>
                        <a:pt x="199930" y="-55"/>
                        <a:pt x="200596" y="-341"/>
                        <a:pt x="200787" y="612"/>
                      </a:cubicBezTo>
                      <a:cubicBezTo>
                        <a:pt x="212788" y="34807"/>
                        <a:pt x="224885" y="68906"/>
                        <a:pt x="236411" y="103291"/>
                      </a:cubicBezTo>
                      <a:cubicBezTo>
                        <a:pt x="247936" y="137677"/>
                        <a:pt x="257270" y="172824"/>
                        <a:pt x="269653" y="206828"/>
                      </a:cubicBezTo>
                      <a:cubicBezTo>
                        <a:pt x="270167" y="208323"/>
                        <a:pt x="269415" y="209962"/>
                        <a:pt x="267938" y="210543"/>
                      </a:cubicBezTo>
                      <a:cubicBezTo>
                        <a:pt x="224409" y="220068"/>
                        <a:pt x="180118" y="226640"/>
                        <a:pt x="136017" y="233498"/>
                      </a:cubicBezTo>
                      <a:cubicBezTo>
                        <a:pt x="91916" y="240356"/>
                        <a:pt x="48387" y="247405"/>
                        <a:pt x="4191" y="252548"/>
                      </a:cubicBezTo>
                      <a:cubicBezTo>
                        <a:pt x="4191" y="254929"/>
                        <a:pt x="4191" y="257406"/>
                        <a:pt x="4191" y="259882"/>
                      </a:cubicBezTo>
                      <a:cubicBezTo>
                        <a:pt x="4000" y="260597"/>
                        <a:pt x="3257" y="261006"/>
                        <a:pt x="2553" y="260816"/>
                      </a:cubicBezTo>
                      <a:cubicBezTo>
                        <a:pt x="2096" y="260692"/>
                        <a:pt x="1743" y="260339"/>
                        <a:pt x="1619" y="259882"/>
                      </a:cubicBezTo>
                      <a:lnTo>
                        <a:pt x="0" y="250357"/>
                      </a:lnTo>
                      <a:cubicBezTo>
                        <a:pt x="0" y="248643"/>
                        <a:pt x="1143" y="247786"/>
                        <a:pt x="2000" y="247595"/>
                      </a:cubicBezTo>
                      <a:close/>
                    </a:path>
                  </a:pathLst>
                </a:custGeom>
                <a:solidFill>
                  <a:srgbClr val="263238"/>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B17390A-47DA-9E21-CC32-CDEC01FE4D4B}"/>
                    </a:ext>
                  </a:extLst>
                </p:cNvPr>
                <p:cNvSpPr/>
                <p:nvPr/>
              </p:nvSpPr>
              <p:spPr>
                <a:xfrm>
                  <a:off x="10951901" y="4213132"/>
                  <a:ext cx="436530" cy="159639"/>
                </a:xfrm>
                <a:custGeom>
                  <a:avLst/>
                  <a:gdLst>
                    <a:gd name="connsiteX0" fmla="*/ 0 w 436530"/>
                    <a:gd name="connsiteY0" fmla="*/ 135731 h 159639"/>
                    <a:gd name="connsiteX1" fmla="*/ 9525 w 436530"/>
                    <a:gd name="connsiteY1" fmla="*/ 158305 h 159639"/>
                    <a:gd name="connsiteX2" fmla="*/ 8382 w 436530"/>
                    <a:gd name="connsiteY2" fmla="*/ 157639 h 159639"/>
                    <a:gd name="connsiteX3" fmla="*/ 122682 w 436530"/>
                    <a:gd name="connsiteY3" fmla="*/ 132016 h 159639"/>
                    <a:gd name="connsiteX4" fmla="*/ 235934 w 436530"/>
                    <a:gd name="connsiteY4" fmla="*/ 103441 h 159639"/>
                    <a:gd name="connsiteX5" fmla="*/ 346710 w 436530"/>
                    <a:gd name="connsiteY5" fmla="*/ 67056 h 159639"/>
                    <a:gd name="connsiteX6" fmla="*/ 399002 w 436530"/>
                    <a:gd name="connsiteY6" fmla="*/ 41815 h 159639"/>
                    <a:gd name="connsiteX7" fmla="*/ 422053 w 436530"/>
                    <a:gd name="connsiteY7" fmla="*/ 24479 h 159639"/>
                    <a:gd name="connsiteX8" fmla="*/ 436531 w 436530"/>
                    <a:gd name="connsiteY8" fmla="*/ 0 h 159639"/>
                    <a:gd name="connsiteX9" fmla="*/ 423863 w 436530"/>
                    <a:gd name="connsiteY9" fmla="*/ 26194 h 159639"/>
                    <a:gd name="connsiteX10" fmla="*/ 401384 w 436530"/>
                    <a:gd name="connsiteY10" fmla="*/ 45244 h 159639"/>
                    <a:gd name="connsiteX11" fmla="*/ 349472 w 436530"/>
                    <a:gd name="connsiteY11" fmla="*/ 73342 h 159639"/>
                    <a:gd name="connsiteX12" fmla="*/ 238125 w 436530"/>
                    <a:gd name="connsiteY12" fmla="*/ 112204 h 159639"/>
                    <a:gd name="connsiteX13" fmla="*/ 123825 w 436530"/>
                    <a:gd name="connsiteY13" fmla="*/ 139922 h 159639"/>
                    <a:gd name="connsiteX14" fmla="*/ 8096 w 436530"/>
                    <a:gd name="connsiteY14" fmla="*/ 159639 h 159639"/>
                    <a:gd name="connsiteX15" fmla="*/ 7239 w 436530"/>
                    <a:gd name="connsiteY15" fmla="*/ 159639 h 159639"/>
                    <a:gd name="connsiteX16" fmla="*/ 7239 w 436530"/>
                    <a:gd name="connsiteY16" fmla="*/ 158877 h 15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530" h="159639">
                      <a:moveTo>
                        <a:pt x="0" y="135731"/>
                      </a:moveTo>
                      <a:lnTo>
                        <a:pt x="9525" y="158305"/>
                      </a:lnTo>
                      <a:lnTo>
                        <a:pt x="8382" y="157639"/>
                      </a:lnTo>
                      <a:cubicBezTo>
                        <a:pt x="46482" y="149447"/>
                        <a:pt x="84582" y="141256"/>
                        <a:pt x="122682" y="132016"/>
                      </a:cubicBezTo>
                      <a:cubicBezTo>
                        <a:pt x="160782" y="122777"/>
                        <a:pt x="198406" y="113729"/>
                        <a:pt x="235934" y="103441"/>
                      </a:cubicBezTo>
                      <a:cubicBezTo>
                        <a:pt x="273491" y="93335"/>
                        <a:pt x="310477" y="81191"/>
                        <a:pt x="346710" y="67056"/>
                      </a:cubicBezTo>
                      <a:cubicBezTo>
                        <a:pt x="364807" y="60093"/>
                        <a:pt x="382295" y="51654"/>
                        <a:pt x="399002" y="41815"/>
                      </a:cubicBezTo>
                      <a:cubicBezTo>
                        <a:pt x="407318" y="36919"/>
                        <a:pt x="415042" y="31109"/>
                        <a:pt x="422053" y="24479"/>
                      </a:cubicBezTo>
                      <a:cubicBezTo>
                        <a:pt x="429330" y="18040"/>
                        <a:pt x="434397" y="9477"/>
                        <a:pt x="436531" y="0"/>
                      </a:cubicBezTo>
                      <a:cubicBezTo>
                        <a:pt x="435302" y="9887"/>
                        <a:pt x="430844" y="19088"/>
                        <a:pt x="423863" y="26194"/>
                      </a:cubicBezTo>
                      <a:cubicBezTo>
                        <a:pt x="417081" y="33338"/>
                        <a:pt x="409547" y="39729"/>
                        <a:pt x="401384" y="45244"/>
                      </a:cubicBezTo>
                      <a:cubicBezTo>
                        <a:pt x="384915" y="56074"/>
                        <a:pt x="367541" y="65475"/>
                        <a:pt x="349472" y="73342"/>
                      </a:cubicBezTo>
                      <a:cubicBezTo>
                        <a:pt x="313258" y="88754"/>
                        <a:pt x="276063" y="101737"/>
                        <a:pt x="238125" y="112204"/>
                      </a:cubicBezTo>
                      <a:cubicBezTo>
                        <a:pt x="200025" y="122872"/>
                        <a:pt x="161925" y="131254"/>
                        <a:pt x="123825" y="139922"/>
                      </a:cubicBezTo>
                      <a:cubicBezTo>
                        <a:pt x="85725" y="148590"/>
                        <a:pt x="46958" y="154591"/>
                        <a:pt x="8096" y="159639"/>
                      </a:cubicBezTo>
                      <a:lnTo>
                        <a:pt x="7239" y="159639"/>
                      </a:lnTo>
                      <a:lnTo>
                        <a:pt x="7239" y="158877"/>
                      </a:lnTo>
                      <a:close/>
                    </a:path>
                  </a:pathLst>
                </a:custGeom>
                <a:solidFill>
                  <a:srgbClr val="263238"/>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48C798E-4F5A-27B5-C47A-B878849994C2}"/>
                    </a:ext>
                  </a:extLst>
                </p:cNvPr>
                <p:cNvSpPr/>
                <p:nvPr/>
              </p:nvSpPr>
              <p:spPr>
                <a:xfrm>
                  <a:off x="10531181" y="4412966"/>
                  <a:ext cx="537305" cy="24098"/>
                </a:xfrm>
                <a:custGeom>
                  <a:avLst/>
                  <a:gdLst>
                    <a:gd name="connsiteX0" fmla="*/ 0 w 537305"/>
                    <a:gd name="connsiteY0" fmla="*/ 0 h 24098"/>
                    <a:gd name="connsiteX1" fmla="*/ 537305 w 537305"/>
                    <a:gd name="connsiteY1" fmla="*/ 0 h 24098"/>
                    <a:gd name="connsiteX2" fmla="*/ 537305 w 537305"/>
                    <a:gd name="connsiteY2" fmla="*/ 24098 h 24098"/>
                    <a:gd name="connsiteX3" fmla="*/ 0 w 537305"/>
                    <a:gd name="connsiteY3" fmla="*/ 24098 h 24098"/>
                  </a:gdLst>
                  <a:ahLst/>
                  <a:cxnLst>
                    <a:cxn ang="0">
                      <a:pos x="connsiteX0" y="connsiteY0"/>
                    </a:cxn>
                    <a:cxn ang="0">
                      <a:pos x="connsiteX1" y="connsiteY1"/>
                    </a:cxn>
                    <a:cxn ang="0">
                      <a:pos x="connsiteX2" y="connsiteY2"/>
                    </a:cxn>
                    <a:cxn ang="0">
                      <a:pos x="connsiteX3" y="connsiteY3"/>
                    </a:cxn>
                  </a:cxnLst>
                  <a:rect l="l" t="t" r="r" b="b"/>
                  <a:pathLst>
                    <a:path w="537305" h="24098">
                      <a:moveTo>
                        <a:pt x="0" y="0"/>
                      </a:moveTo>
                      <a:lnTo>
                        <a:pt x="537305" y="0"/>
                      </a:lnTo>
                      <a:lnTo>
                        <a:pt x="537305" y="24098"/>
                      </a:lnTo>
                      <a:lnTo>
                        <a:pt x="0" y="24098"/>
                      </a:lnTo>
                      <a:close/>
                    </a:path>
                  </a:pathLst>
                </a:custGeom>
                <a:solidFill>
                  <a:srgbClr val="455A64"/>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54FF920-1AD9-964A-E0F1-EDBFD631DD35}"/>
                    </a:ext>
                  </a:extLst>
                </p:cNvPr>
                <p:cNvSpPr/>
                <p:nvPr/>
              </p:nvSpPr>
              <p:spPr>
                <a:xfrm>
                  <a:off x="10702822" y="4412966"/>
                  <a:ext cx="365664" cy="24098"/>
                </a:xfrm>
                <a:custGeom>
                  <a:avLst/>
                  <a:gdLst>
                    <a:gd name="connsiteX0" fmla="*/ 0 w 365664"/>
                    <a:gd name="connsiteY0" fmla="*/ 0 h 24098"/>
                    <a:gd name="connsiteX1" fmla="*/ 365665 w 365664"/>
                    <a:gd name="connsiteY1" fmla="*/ 0 h 24098"/>
                    <a:gd name="connsiteX2" fmla="*/ 365665 w 365664"/>
                    <a:gd name="connsiteY2" fmla="*/ 24098 h 24098"/>
                    <a:gd name="connsiteX3" fmla="*/ 0 w 365664"/>
                    <a:gd name="connsiteY3" fmla="*/ 24098 h 24098"/>
                  </a:gdLst>
                  <a:ahLst/>
                  <a:cxnLst>
                    <a:cxn ang="0">
                      <a:pos x="connsiteX0" y="connsiteY0"/>
                    </a:cxn>
                    <a:cxn ang="0">
                      <a:pos x="connsiteX1" y="connsiteY1"/>
                    </a:cxn>
                    <a:cxn ang="0">
                      <a:pos x="connsiteX2" y="connsiteY2"/>
                    </a:cxn>
                    <a:cxn ang="0">
                      <a:pos x="connsiteX3" y="connsiteY3"/>
                    </a:cxn>
                  </a:cxnLst>
                  <a:rect l="l" t="t" r="r" b="b"/>
                  <a:pathLst>
                    <a:path w="365664" h="24098">
                      <a:moveTo>
                        <a:pt x="0" y="0"/>
                      </a:moveTo>
                      <a:lnTo>
                        <a:pt x="365665" y="0"/>
                      </a:lnTo>
                      <a:lnTo>
                        <a:pt x="365665" y="24098"/>
                      </a:lnTo>
                      <a:lnTo>
                        <a:pt x="0" y="24098"/>
                      </a:lnTo>
                      <a:close/>
                    </a:path>
                  </a:pathLst>
                </a:custGeom>
                <a:solidFill>
                  <a:srgbClr val="A6A6A6"/>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8737AA22-A08C-D3A5-1358-3A9B3D7F9753}"/>
                    </a:ext>
                  </a:extLst>
                </p:cNvPr>
                <p:cNvSpPr/>
                <p:nvPr/>
              </p:nvSpPr>
              <p:spPr>
                <a:xfrm>
                  <a:off x="10210475" y="4081496"/>
                  <a:ext cx="502348" cy="355568"/>
                </a:xfrm>
                <a:custGeom>
                  <a:avLst/>
                  <a:gdLst>
                    <a:gd name="connsiteX0" fmla="*/ 502348 w 502348"/>
                    <a:gd name="connsiteY0" fmla="*/ 355568 h 355568"/>
                    <a:gd name="connsiteX1" fmla="*/ 74009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4009" y="355568"/>
                      </a:lnTo>
                      <a:lnTo>
                        <a:pt x="0" y="0"/>
                      </a:lnTo>
                      <a:lnTo>
                        <a:pt x="428339" y="0"/>
                      </a:lnTo>
                      <a:lnTo>
                        <a:pt x="502348" y="355568"/>
                      </a:lnTo>
                      <a:close/>
                    </a:path>
                  </a:pathLst>
                </a:custGeom>
                <a:solidFill>
                  <a:srgbClr val="A6A6A6"/>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14E9D71B-697B-C311-559A-0ACC51E2CBAD}"/>
                    </a:ext>
                  </a:extLst>
                </p:cNvPr>
                <p:cNvSpPr/>
                <p:nvPr/>
              </p:nvSpPr>
              <p:spPr>
                <a:xfrm>
                  <a:off x="10186757" y="4081496"/>
                  <a:ext cx="502348" cy="355568"/>
                </a:xfrm>
                <a:custGeom>
                  <a:avLst/>
                  <a:gdLst>
                    <a:gd name="connsiteX0" fmla="*/ 502348 w 502348"/>
                    <a:gd name="connsiteY0" fmla="*/ 355568 h 355568"/>
                    <a:gd name="connsiteX1" fmla="*/ 73914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3914" y="355568"/>
                      </a:lnTo>
                      <a:lnTo>
                        <a:pt x="0" y="0"/>
                      </a:lnTo>
                      <a:lnTo>
                        <a:pt x="428339" y="0"/>
                      </a:lnTo>
                      <a:lnTo>
                        <a:pt x="502348" y="355568"/>
                      </a:lnTo>
                      <a:close/>
                    </a:path>
                  </a:pathLst>
                </a:custGeom>
                <a:solidFill>
                  <a:srgbClr val="DBDBDB"/>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C40A5A8-35C1-0FD7-B158-EE6AD0CA8A70}"/>
                    </a:ext>
                  </a:extLst>
                </p:cNvPr>
                <p:cNvSpPr/>
                <p:nvPr/>
              </p:nvSpPr>
              <p:spPr>
                <a:xfrm>
                  <a:off x="10410373" y="4232175"/>
                  <a:ext cx="55010" cy="54590"/>
                </a:xfrm>
                <a:custGeom>
                  <a:avLst/>
                  <a:gdLst>
                    <a:gd name="connsiteX0" fmla="*/ 54800 w 55010"/>
                    <a:gd name="connsiteY0" fmla="*/ 27343 h 54590"/>
                    <a:gd name="connsiteX1" fmla="*/ 34055 w 55010"/>
                    <a:gd name="connsiteY1" fmla="*/ 54384 h 54590"/>
                    <a:gd name="connsiteX2" fmla="*/ 30416 w 55010"/>
                    <a:gd name="connsiteY2" fmla="*/ 54584 h 54590"/>
                    <a:gd name="connsiteX3" fmla="*/ 222 w 55010"/>
                    <a:gd name="connsiteY3" fmla="*/ 27343 h 54590"/>
                    <a:gd name="connsiteX4" fmla="*/ 20853 w 55010"/>
                    <a:gd name="connsiteY4" fmla="*/ 216 h 54590"/>
                    <a:gd name="connsiteX5" fmla="*/ 24701 w 55010"/>
                    <a:gd name="connsiteY5" fmla="*/ 6 h 54590"/>
                    <a:gd name="connsiteX6" fmla="*/ 54800 w 55010"/>
                    <a:gd name="connsiteY6" fmla="*/ 27343 h 5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0" h="54590">
                      <a:moveTo>
                        <a:pt x="54800" y="27343"/>
                      </a:moveTo>
                      <a:cubicBezTo>
                        <a:pt x="56543" y="40535"/>
                        <a:pt x="47256" y="52642"/>
                        <a:pt x="34055" y="54384"/>
                      </a:cubicBezTo>
                      <a:cubicBezTo>
                        <a:pt x="32855" y="54546"/>
                        <a:pt x="31635" y="54613"/>
                        <a:pt x="30416" y="54584"/>
                      </a:cubicBezTo>
                      <a:cubicBezTo>
                        <a:pt x="14976" y="54270"/>
                        <a:pt x="2117" y="42669"/>
                        <a:pt x="222" y="27343"/>
                      </a:cubicBezTo>
                      <a:cubicBezTo>
                        <a:pt x="-1569" y="14151"/>
                        <a:pt x="7670" y="2007"/>
                        <a:pt x="20853" y="216"/>
                      </a:cubicBezTo>
                      <a:cubicBezTo>
                        <a:pt x="22129" y="44"/>
                        <a:pt x="23415" y="-22"/>
                        <a:pt x="24701" y="6"/>
                      </a:cubicBezTo>
                      <a:cubicBezTo>
                        <a:pt x="40151" y="330"/>
                        <a:pt x="53000" y="11998"/>
                        <a:pt x="54800" y="27343"/>
                      </a:cubicBezTo>
                      <a:close/>
                    </a:path>
                  </a:pathLst>
                </a:custGeom>
                <a:solidFill>
                  <a:srgbClr val="FFFFFF"/>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A95A819B-1639-F703-9CB0-FAA5E16F9BF5}"/>
                    </a:ext>
                  </a:extLst>
                </p:cNvPr>
                <p:cNvSpPr/>
                <p:nvPr/>
              </p:nvSpPr>
              <p:spPr>
                <a:xfrm>
                  <a:off x="10111901" y="4088069"/>
                  <a:ext cx="255455" cy="318040"/>
                </a:xfrm>
                <a:custGeom>
                  <a:avLst/>
                  <a:gdLst>
                    <a:gd name="connsiteX0" fmla="*/ 34089 w 255455"/>
                    <a:gd name="connsiteY0" fmla="*/ 0 h 318040"/>
                    <a:gd name="connsiteX1" fmla="*/ 275 w 255455"/>
                    <a:gd name="connsiteY1" fmla="*/ 116205 h 318040"/>
                    <a:gd name="connsiteX2" fmla="*/ 25802 w 255455"/>
                    <a:gd name="connsiteY2" fmla="*/ 144780 h 318040"/>
                    <a:gd name="connsiteX3" fmla="*/ 9324 w 255455"/>
                    <a:gd name="connsiteY3" fmla="*/ 189738 h 318040"/>
                    <a:gd name="connsiteX4" fmla="*/ 36851 w 255455"/>
                    <a:gd name="connsiteY4" fmla="*/ 207836 h 318040"/>
                    <a:gd name="connsiteX5" fmla="*/ 26278 w 255455"/>
                    <a:gd name="connsiteY5" fmla="*/ 246507 h 318040"/>
                    <a:gd name="connsiteX6" fmla="*/ 55425 w 255455"/>
                    <a:gd name="connsiteY6" fmla="*/ 266510 h 318040"/>
                    <a:gd name="connsiteX7" fmla="*/ 57425 w 255455"/>
                    <a:gd name="connsiteY7" fmla="*/ 306610 h 318040"/>
                    <a:gd name="connsiteX8" fmla="*/ 244877 w 255455"/>
                    <a:gd name="connsiteY8" fmla="*/ 238315 h 318040"/>
                    <a:gd name="connsiteX9" fmla="*/ 212492 w 255455"/>
                    <a:gd name="connsiteY9" fmla="*/ 220504 h 318040"/>
                    <a:gd name="connsiteX10" fmla="*/ 254783 w 255455"/>
                    <a:gd name="connsiteY10" fmla="*/ 159734 h 318040"/>
                    <a:gd name="connsiteX11" fmla="*/ 200681 w 255455"/>
                    <a:gd name="connsiteY11" fmla="*/ 145352 h 318040"/>
                    <a:gd name="connsiteX12" fmla="*/ 237638 w 255455"/>
                    <a:gd name="connsiteY12" fmla="*/ 84677 h 318040"/>
                    <a:gd name="connsiteX13" fmla="*/ 182774 w 255455"/>
                    <a:gd name="connsiteY13" fmla="*/ 76200 h 318040"/>
                    <a:gd name="connsiteX14" fmla="*/ 197443 w 255455"/>
                    <a:gd name="connsiteY14" fmla="*/ 21907 h 318040"/>
                    <a:gd name="connsiteX15" fmla="*/ 87143 w 255455"/>
                    <a:gd name="connsiteY15" fmla="*/ 51626 h 318040"/>
                    <a:gd name="connsiteX16" fmla="*/ 54948 w 255455"/>
                    <a:gd name="connsiteY16" fmla="*/ 667 h 31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455" h="318040">
                      <a:moveTo>
                        <a:pt x="34089" y="0"/>
                      </a:moveTo>
                      <a:cubicBezTo>
                        <a:pt x="26469" y="37147"/>
                        <a:pt x="-3154" y="88202"/>
                        <a:pt x="275" y="116205"/>
                      </a:cubicBezTo>
                      <a:cubicBezTo>
                        <a:pt x="1599" y="130292"/>
                        <a:pt x="11953" y="141875"/>
                        <a:pt x="25802" y="144780"/>
                      </a:cubicBezTo>
                      <a:cubicBezTo>
                        <a:pt x="25802" y="144780"/>
                        <a:pt x="2085" y="164878"/>
                        <a:pt x="9324" y="189738"/>
                      </a:cubicBezTo>
                      <a:cubicBezTo>
                        <a:pt x="13134" y="202597"/>
                        <a:pt x="36851" y="207836"/>
                        <a:pt x="36851" y="207836"/>
                      </a:cubicBezTo>
                      <a:cubicBezTo>
                        <a:pt x="26278" y="217684"/>
                        <a:pt x="22192" y="232658"/>
                        <a:pt x="26278" y="246507"/>
                      </a:cubicBezTo>
                      <a:cubicBezTo>
                        <a:pt x="32565" y="263843"/>
                        <a:pt x="55425" y="266510"/>
                        <a:pt x="55425" y="266510"/>
                      </a:cubicBezTo>
                      <a:cubicBezTo>
                        <a:pt x="55425" y="266510"/>
                        <a:pt x="45423" y="291084"/>
                        <a:pt x="57425" y="306610"/>
                      </a:cubicBezTo>
                      <a:cubicBezTo>
                        <a:pt x="81714" y="338233"/>
                        <a:pt x="235066" y="300609"/>
                        <a:pt x="244877" y="238315"/>
                      </a:cubicBezTo>
                      <a:cubicBezTo>
                        <a:pt x="249449" y="209264"/>
                        <a:pt x="212492" y="220504"/>
                        <a:pt x="212492" y="220504"/>
                      </a:cubicBezTo>
                      <a:cubicBezTo>
                        <a:pt x="212492" y="220504"/>
                        <a:pt x="261736" y="191929"/>
                        <a:pt x="254783" y="159734"/>
                      </a:cubicBezTo>
                      <a:cubicBezTo>
                        <a:pt x="247830" y="127540"/>
                        <a:pt x="200681" y="145352"/>
                        <a:pt x="200681" y="145352"/>
                      </a:cubicBezTo>
                      <a:cubicBezTo>
                        <a:pt x="200681" y="145352"/>
                        <a:pt x="248306" y="116777"/>
                        <a:pt x="237638" y="84677"/>
                      </a:cubicBezTo>
                      <a:cubicBezTo>
                        <a:pt x="226970" y="52578"/>
                        <a:pt x="182774" y="76200"/>
                        <a:pt x="182774" y="76200"/>
                      </a:cubicBezTo>
                      <a:cubicBezTo>
                        <a:pt x="182774" y="76200"/>
                        <a:pt x="211349" y="44768"/>
                        <a:pt x="197443" y="21907"/>
                      </a:cubicBezTo>
                      <a:cubicBezTo>
                        <a:pt x="174773" y="-16193"/>
                        <a:pt x="122862" y="51340"/>
                        <a:pt x="87143" y="51626"/>
                      </a:cubicBezTo>
                      <a:lnTo>
                        <a:pt x="54948" y="667"/>
                      </a:lnTo>
                      <a:close/>
                    </a:path>
                  </a:pathLst>
                </a:custGeom>
                <a:solidFill>
                  <a:srgbClr val="AD6359"/>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F4185006-B9A8-221F-4F83-0050A848F536}"/>
                    </a:ext>
                  </a:extLst>
                </p:cNvPr>
                <p:cNvSpPr/>
                <p:nvPr/>
              </p:nvSpPr>
              <p:spPr>
                <a:xfrm>
                  <a:off x="10079484" y="4019785"/>
                  <a:ext cx="99462" cy="123814"/>
                </a:xfrm>
                <a:custGeom>
                  <a:avLst/>
                  <a:gdLst>
                    <a:gd name="connsiteX0" fmla="*/ 47647 w 99462"/>
                    <a:gd name="connsiteY0" fmla="*/ 123814 h 123814"/>
                    <a:gd name="connsiteX1" fmla="*/ 22 w 99462"/>
                    <a:gd name="connsiteY1" fmla="*/ 22659 h 123814"/>
                    <a:gd name="connsiteX2" fmla="*/ 86889 w 99462"/>
                    <a:gd name="connsiteY2" fmla="*/ 69236 h 123814"/>
                    <a:gd name="connsiteX3" fmla="*/ 99463 w 99462"/>
                    <a:gd name="connsiteY3" fmla="*/ 121147 h 123814"/>
                  </a:gdLst>
                  <a:ahLst/>
                  <a:cxnLst>
                    <a:cxn ang="0">
                      <a:pos x="connsiteX0" y="connsiteY0"/>
                    </a:cxn>
                    <a:cxn ang="0">
                      <a:pos x="connsiteX1" y="connsiteY1"/>
                    </a:cxn>
                    <a:cxn ang="0">
                      <a:pos x="connsiteX2" y="connsiteY2"/>
                    </a:cxn>
                    <a:cxn ang="0">
                      <a:pos x="connsiteX3" y="connsiteY3"/>
                    </a:cxn>
                  </a:cxnLst>
                  <a:rect l="l" t="t" r="r" b="b"/>
                  <a:pathLst>
                    <a:path w="99462" h="123814">
                      <a:moveTo>
                        <a:pt x="47647" y="123814"/>
                      </a:moveTo>
                      <a:cubicBezTo>
                        <a:pt x="51838" y="88000"/>
                        <a:pt x="1260" y="57139"/>
                        <a:pt x="22" y="22659"/>
                      </a:cubicBezTo>
                      <a:cubicBezTo>
                        <a:pt x="-1312" y="-24395"/>
                        <a:pt x="59743" y="7038"/>
                        <a:pt x="86889" y="69236"/>
                      </a:cubicBezTo>
                      <a:lnTo>
                        <a:pt x="99463" y="121147"/>
                      </a:lnTo>
                      <a:close/>
                    </a:path>
                  </a:pathLst>
                </a:custGeom>
                <a:solidFill>
                  <a:srgbClr val="AD6359"/>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7B69ACB-166D-ED2F-EC6C-EB424DD556A1}"/>
                    </a:ext>
                  </a:extLst>
                </p:cNvPr>
                <p:cNvSpPr/>
                <p:nvPr/>
              </p:nvSpPr>
              <p:spPr>
                <a:xfrm>
                  <a:off x="10170851" y="4304981"/>
                  <a:ext cx="156230" cy="51312"/>
                </a:xfrm>
                <a:custGeom>
                  <a:avLst/>
                  <a:gdLst>
                    <a:gd name="connsiteX0" fmla="*/ 0 w 156230"/>
                    <a:gd name="connsiteY0" fmla="*/ 50455 h 51312"/>
                    <a:gd name="connsiteX1" fmla="*/ 0 w 156230"/>
                    <a:gd name="connsiteY1" fmla="*/ 51312 h 51312"/>
                    <a:gd name="connsiteX2" fmla="*/ 155638 w 156230"/>
                    <a:gd name="connsiteY2" fmla="*/ 3115 h 51312"/>
                    <a:gd name="connsiteX3" fmla="*/ 154210 w 156230"/>
                    <a:gd name="connsiteY3" fmla="*/ 163 h 51312"/>
                    <a:gd name="connsiteX4" fmla="*/ 0 w 156230"/>
                    <a:gd name="connsiteY4" fmla="*/ 50455 h 5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30" h="51312">
                      <a:moveTo>
                        <a:pt x="0" y="50455"/>
                      </a:moveTo>
                      <a:lnTo>
                        <a:pt x="0" y="51312"/>
                      </a:lnTo>
                      <a:cubicBezTo>
                        <a:pt x="55569" y="51416"/>
                        <a:pt x="109852" y="34605"/>
                        <a:pt x="155638" y="3115"/>
                      </a:cubicBezTo>
                      <a:cubicBezTo>
                        <a:pt x="157067" y="2067"/>
                        <a:pt x="155638" y="-695"/>
                        <a:pt x="154210" y="163"/>
                      </a:cubicBezTo>
                      <a:cubicBezTo>
                        <a:pt x="105518" y="24308"/>
                        <a:pt x="53569" y="41253"/>
                        <a:pt x="0" y="50455"/>
                      </a:cubicBezTo>
                      <a:close/>
                    </a:path>
                  </a:pathLst>
                </a:custGeom>
                <a:solidFill>
                  <a:srgbClr val="263238"/>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6D8A6E4D-CC10-346B-65BC-023B5E07C935}"/>
                    </a:ext>
                  </a:extLst>
                </p:cNvPr>
                <p:cNvSpPr/>
                <p:nvPr/>
              </p:nvSpPr>
              <p:spPr>
                <a:xfrm>
                  <a:off x="10147654" y="4231080"/>
                  <a:ext cx="168071" cy="66348"/>
                </a:xfrm>
                <a:custGeom>
                  <a:avLst/>
                  <a:gdLst>
                    <a:gd name="connsiteX0" fmla="*/ 431 w 168071"/>
                    <a:gd name="connsiteY0" fmla="*/ 65205 h 66348"/>
                    <a:gd name="connsiteX1" fmla="*/ 431 w 168071"/>
                    <a:gd name="connsiteY1" fmla="*/ 66348 h 66348"/>
                    <a:gd name="connsiteX2" fmla="*/ 166929 w 168071"/>
                    <a:gd name="connsiteY2" fmla="*/ 3197 h 66348"/>
                    <a:gd name="connsiteX3" fmla="*/ 166929 w 168071"/>
                    <a:gd name="connsiteY3" fmla="*/ 435 h 66348"/>
                    <a:gd name="connsiteX4" fmla="*/ 431 w 168071"/>
                    <a:gd name="connsiteY4" fmla="*/ 65205 h 6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71" h="66348">
                      <a:moveTo>
                        <a:pt x="431" y="65205"/>
                      </a:moveTo>
                      <a:cubicBezTo>
                        <a:pt x="-235" y="65205"/>
                        <a:pt x="-45" y="66348"/>
                        <a:pt x="431" y="66348"/>
                      </a:cubicBezTo>
                      <a:cubicBezTo>
                        <a:pt x="61696" y="65881"/>
                        <a:pt x="120761" y="43479"/>
                        <a:pt x="166929" y="3197"/>
                      </a:cubicBezTo>
                      <a:cubicBezTo>
                        <a:pt x="168453" y="1769"/>
                        <a:pt x="168453" y="-1089"/>
                        <a:pt x="166929" y="435"/>
                      </a:cubicBezTo>
                      <a:cubicBezTo>
                        <a:pt x="134067" y="26248"/>
                        <a:pt x="50819" y="57014"/>
                        <a:pt x="431" y="65205"/>
                      </a:cubicBezTo>
                      <a:close/>
                    </a:path>
                  </a:pathLst>
                </a:custGeom>
                <a:solidFill>
                  <a:srgbClr val="263238"/>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3869E252-2914-E744-6D04-D96B33957368}"/>
                    </a:ext>
                  </a:extLst>
                </p:cNvPr>
                <p:cNvSpPr/>
                <p:nvPr/>
              </p:nvSpPr>
              <p:spPr>
                <a:xfrm>
                  <a:off x="10139651" y="4160215"/>
                  <a:ext cx="158638" cy="73971"/>
                </a:xfrm>
                <a:custGeom>
                  <a:avLst/>
                  <a:gdLst>
                    <a:gd name="connsiteX0" fmla="*/ 157216 w 158638"/>
                    <a:gd name="connsiteY0" fmla="*/ 243 h 73971"/>
                    <a:gd name="connsiteX1" fmla="*/ 339 w 158638"/>
                    <a:gd name="connsiteY1" fmla="*/ 72633 h 73971"/>
                    <a:gd name="connsiteX2" fmla="*/ 339 w 158638"/>
                    <a:gd name="connsiteY2" fmla="*/ 73871 h 73971"/>
                    <a:gd name="connsiteX3" fmla="*/ 93588 w 158638"/>
                    <a:gd name="connsiteY3" fmla="*/ 51202 h 73971"/>
                    <a:gd name="connsiteX4" fmla="*/ 158263 w 158638"/>
                    <a:gd name="connsiteY4" fmla="*/ 1862 h 73971"/>
                    <a:gd name="connsiteX5" fmla="*/ 157216 w 158638"/>
                    <a:gd name="connsiteY5" fmla="*/ 243 h 7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38" h="73971">
                      <a:moveTo>
                        <a:pt x="157216" y="243"/>
                      </a:moveTo>
                      <a:cubicBezTo>
                        <a:pt x="111686" y="39105"/>
                        <a:pt x="58251" y="59584"/>
                        <a:pt x="339" y="72633"/>
                      </a:cubicBezTo>
                      <a:cubicBezTo>
                        <a:pt x="-423" y="72633"/>
                        <a:pt x="339" y="73776"/>
                        <a:pt x="339" y="73871"/>
                      </a:cubicBezTo>
                      <a:cubicBezTo>
                        <a:pt x="30342" y="75205"/>
                        <a:pt x="66347" y="63013"/>
                        <a:pt x="93588" y="51202"/>
                      </a:cubicBezTo>
                      <a:cubicBezTo>
                        <a:pt x="119058" y="40639"/>
                        <a:pt x="141347" y="23636"/>
                        <a:pt x="158263" y="1862"/>
                      </a:cubicBezTo>
                      <a:cubicBezTo>
                        <a:pt x="159216" y="1005"/>
                        <a:pt x="158168" y="-614"/>
                        <a:pt x="157216" y="243"/>
                      </a:cubicBezTo>
                      <a:close/>
                    </a:path>
                  </a:pathLst>
                </a:custGeom>
                <a:solidFill>
                  <a:srgbClr val="263238"/>
                </a:solidFill>
                <a:ln w="9525" cap="flat">
                  <a:noFill/>
                  <a:prstDash val="solid"/>
                  <a:miter/>
                </a:ln>
              </p:spPr>
              <p:txBody>
                <a:bodyPr rtlCol="0" anchor="ctr"/>
                <a:lstStyle/>
                <a:p>
                  <a:endParaRPr lang="zh-CN" altLang="en-US"/>
                </a:p>
              </p:txBody>
            </p:sp>
          </p:grpSp>
          <p:grpSp>
            <p:nvGrpSpPr>
              <p:cNvPr id="15" name="图形 4">
                <a:extLst>
                  <a:ext uri="{FF2B5EF4-FFF2-40B4-BE49-F238E27FC236}">
                    <a16:creationId xmlns:a16="http://schemas.microsoft.com/office/drawing/2014/main" id="{C70CD635-9D6B-957D-8354-5025B2FC855F}"/>
                  </a:ext>
                </a:extLst>
              </p:cNvPr>
              <p:cNvGrpSpPr/>
              <p:nvPr/>
            </p:nvGrpSpPr>
            <p:grpSpPr>
              <a:xfrm>
                <a:off x="9901769" y="2770958"/>
                <a:ext cx="1708499" cy="1298060"/>
                <a:chOff x="9901769" y="2770958"/>
                <a:chExt cx="1708499" cy="1298060"/>
              </a:xfrm>
              <a:solidFill>
                <a:schemeClr val="accent1"/>
              </a:solidFill>
            </p:grpSpPr>
            <p:sp>
              <p:nvSpPr>
                <p:cNvPr id="27" name="任意多边形: 形状 26">
                  <a:extLst>
                    <a:ext uri="{FF2B5EF4-FFF2-40B4-BE49-F238E27FC236}">
                      <a16:creationId xmlns:a16="http://schemas.microsoft.com/office/drawing/2014/main" id="{DD11BB51-D8FF-024F-E968-2D5913194858}"/>
                    </a:ext>
                  </a:extLst>
                </p:cNvPr>
                <p:cNvSpPr/>
                <p:nvPr/>
              </p:nvSpPr>
              <p:spPr>
                <a:xfrm>
                  <a:off x="10318202" y="3026412"/>
                  <a:ext cx="107061" cy="107061"/>
                </a:xfrm>
                <a:custGeom>
                  <a:avLst/>
                  <a:gdLst>
                    <a:gd name="connsiteX0" fmla="*/ 107061 w 107061"/>
                    <a:gd name="connsiteY0" fmla="*/ 53531 h 107061"/>
                    <a:gd name="connsiteX1" fmla="*/ 53530 w 107061"/>
                    <a:gd name="connsiteY1" fmla="*/ 107061 h 107061"/>
                    <a:gd name="connsiteX2" fmla="*/ 0 w 107061"/>
                    <a:gd name="connsiteY2" fmla="*/ 53531 h 107061"/>
                    <a:gd name="connsiteX3" fmla="*/ 53530 w 107061"/>
                    <a:gd name="connsiteY3" fmla="*/ 0 h 107061"/>
                    <a:gd name="connsiteX4" fmla="*/ 107061 w 107061"/>
                    <a:gd name="connsiteY4" fmla="*/ 53531 h 10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61" h="107061">
                      <a:moveTo>
                        <a:pt x="107061" y="53531"/>
                      </a:moveTo>
                      <a:cubicBezTo>
                        <a:pt x="107061" y="83095"/>
                        <a:pt x="83094" y="107061"/>
                        <a:pt x="53530" y="107061"/>
                      </a:cubicBezTo>
                      <a:cubicBezTo>
                        <a:pt x="23966" y="107061"/>
                        <a:pt x="0" y="83095"/>
                        <a:pt x="0" y="53531"/>
                      </a:cubicBezTo>
                      <a:cubicBezTo>
                        <a:pt x="0" y="23966"/>
                        <a:pt x="23967" y="0"/>
                        <a:pt x="53530" y="0"/>
                      </a:cubicBezTo>
                      <a:cubicBezTo>
                        <a:pt x="83095" y="0"/>
                        <a:pt x="107061" y="23966"/>
                        <a:pt x="107061" y="53531"/>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B8F1E758-8B06-3D48-5142-30B3AA28E6C7}"/>
                    </a:ext>
                  </a:extLst>
                </p:cNvPr>
                <p:cNvSpPr/>
                <p:nvPr/>
              </p:nvSpPr>
              <p:spPr>
                <a:xfrm>
                  <a:off x="10124559" y="3145189"/>
                  <a:ext cx="107251" cy="107251"/>
                </a:xfrm>
                <a:custGeom>
                  <a:avLst/>
                  <a:gdLst>
                    <a:gd name="connsiteX0" fmla="*/ 107251 w 107251"/>
                    <a:gd name="connsiteY0" fmla="*/ 53626 h 107251"/>
                    <a:gd name="connsiteX1" fmla="*/ 53626 w 107251"/>
                    <a:gd name="connsiteY1" fmla="*/ 107252 h 107251"/>
                    <a:gd name="connsiteX2" fmla="*/ 0 w 107251"/>
                    <a:gd name="connsiteY2" fmla="*/ 53626 h 107251"/>
                    <a:gd name="connsiteX3" fmla="*/ 53626 w 107251"/>
                    <a:gd name="connsiteY3" fmla="*/ 0 h 107251"/>
                    <a:gd name="connsiteX4" fmla="*/ 107251 w 107251"/>
                    <a:gd name="connsiteY4" fmla="*/ 53626 h 10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51" h="107251">
                      <a:moveTo>
                        <a:pt x="107251" y="53626"/>
                      </a:moveTo>
                      <a:cubicBezTo>
                        <a:pt x="107251" y="83239"/>
                        <a:pt x="83239" y="107252"/>
                        <a:pt x="53626" y="107252"/>
                      </a:cubicBezTo>
                      <a:cubicBezTo>
                        <a:pt x="24012" y="107252"/>
                        <a:pt x="0" y="83239"/>
                        <a:pt x="0" y="53626"/>
                      </a:cubicBezTo>
                      <a:cubicBezTo>
                        <a:pt x="0" y="24013"/>
                        <a:pt x="24012" y="0"/>
                        <a:pt x="53626" y="0"/>
                      </a:cubicBezTo>
                      <a:cubicBezTo>
                        <a:pt x="83239" y="0"/>
                        <a:pt x="107251" y="24013"/>
                        <a:pt x="107251" y="53626"/>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2C4EB33E-04BA-1D06-54A0-CFB4609FE3A4}"/>
                    </a:ext>
                  </a:extLst>
                </p:cNvPr>
                <p:cNvSpPr/>
                <p:nvPr/>
              </p:nvSpPr>
              <p:spPr>
                <a:xfrm>
                  <a:off x="10318012" y="3264061"/>
                  <a:ext cx="107251" cy="107251"/>
                </a:xfrm>
                <a:custGeom>
                  <a:avLst/>
                  <a:gdLst>
                    <a:gd name="connsiteX0" fmla="*/ 107251 w 107251"/>
                    <a:gd name="connsiteY0" fmla="*/ 53530 h 107251"/>
                    <a:gd name="connsiteX1" fmla="*/ 53721 w 107251"/>
                    <a:gd name="connsiteY1" fmla="*/ 107251 h 107251"/>
                    <a:gd name="connsiteX2" fmla="*/ 0 w 107251"/>
                    <a:gd name="connsiteY2" fmla="*/ 53721 h 107251"/>
                    <a:gd name="connsiteX3" fmla="*/ 53531 w 107251"/>
                    <a:gd name="connsiteY3" fmla="*/ 0 h 107251"/>
                    <a:gd name="connsiteX4" fmla="*/ 53721 w 107251"/>
                    <a:gd name="connsiteY4" fmla="*/ 0 h 107251"/>
                    <a:gd name="connsiteX5" fmla="*/ 107251 w 107251"/>
                    <a:gd name="connsiteY5" fmla="*/ 5353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530"/>
                      </a:moveTo>
                      <a:cubicBezTo>
                        <a:pt x="107309" y="83144"/>
                        <a:pt x="83334" y="107194"/>
                        <a:pt x="53721" y="107251"/>
                      </a:cubicBezTo>
                      <a:cubicBezTo>
                        <a:pt x="24108" y="107309"/>
                        <a:pt x="57" y="83334"/>
                        <a:pt x="0" y="53721"/>
                      </a:cubicBezTo>
                      <a:cubicBezTo>
                        <a:pt x="-57" y="24108"/>
                        <a:pt x="23917" y="57"/>
                        <a:pt x="53531" y="0"/>
                      </a:cubicBezTo>
                      <a:cubicBezTo>
                        <a:pt x="53597" y="0"/>
                        <a:pt x="53654" y="0"/>
                        <a:pt x="53721" y="0"/>
                      </a:cubicBezTo>
                      <a:cubicBezTo>
                        <a:pt x="83267" y="57"/>
                        <a:pt x="107194" y="23984"/>
                        <a:pt x="107251" y="5353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FC146DC-E337-0783-985A-B96DC76A3A23}"/>
                    </a:ext>
                  </a:extLst>
                </p:cNvPr>
                <p:cNvSpPr/>
                <p:nvPr/>
              </p:nvSpPr>
              <p:spPr>
                <a:xfrm>
                  <a:off x="10163802" y="3073370"/>
                  <a:ext cx="212026" cy="256698"/>
                </a:xfrm>
                <a:custGeom>
                  <a:avLst/>
                  <a:gdLst>
                    <a:gd name="connsiteX0" fmla="*/ 203740 w 212026"/>
                    <a:gd name="connsiteY0" fmla="*/ 256699 h 256698"/>
                    <a:gd name="connsiteX1" fmla="*/ 0 w 212026"/>
                    <a:gd name="connsiteY1" fmla="*/ 125254 h 256698"/>
                    <a:gd name="connsiteX2" fmla="*/ 203835 w 212026"/>
                    <a:gd name="connsiteY2" fmla="*/ 0 h 256698"/>
                    <a:gd name="connsiteX3" fmla="*/ 211931 w 212026"/>
                    <a:gd name="connsiteY3" fmla="*/ 13145 h 256698"/>
                    <a:gd name="connsiteX4" fmla="*/ 28861 w 212026"/>
                    <a:gd name="connsiteY4" fmla="*/ 125539 h 256698"/>
                    <a:gd name="connsiteX5" fmla="*/ 212026 w 212026"/>
                    <a:gd name="connsiteY5" fmla="*/ 243840 h 256698"/>
                    <a:gd name="connsiteX6" fmla="*/ 203740 w 212026"/>
                    <a:gd name="connsiteY6" fmla="*/ 256699 h 25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6" h="256698">
                      <a:moveTo>
                        <a:pt x="203740" y="256699"/>
                      </a:moveTo>
                      <a:lnTo>
                        <a:pt x="0" y="125254"/>
                      </a:lnTo>
                      <a:lnTo>
                        <a:pt x="203835" y="0"/>
                      </a:lnTo>
                      <a:lnTo>
                        <a:pt x="211931" y="13145"/>
                      </a:lnTo>
                      <a:lnTo>
                        <a:pt x="28861" y="125539"/>
                      </a:lnTo>
                      <a:lnTo>
                        <a:pt x="212026" y="243840"/>
                      </a:lnTo>
                      <a:lnTo>
                        <a:pt x="203740" y="256699"/>
                      </a:lnTo>
                      <a:close/>
                    </a:path>
                  </a:pathLst>
                </a:custGeom>
                <a:grpFill/>
                <a:ln w="9525" cap="flat">
                  <a:noFill/>
                  <a:prstDash val="solid"/>
                  <a:miter/>
                </a:ln>
              </p:spPr>
              <p:txBody>
                <a:bodyPr rtlCol="0" anchor="ctr"/>
                <a:lstStyle/>
                <a:p>
                  <a:endParaRPr lang="zh-CN" altLang="en-US"/>
                </a:p>
              </p:txBody>
            </p:sp>
            <p:grpSp>
              <p:nvGrpSpPr>
                <p:cNvPr id="31" name="图形 4">
                  <a:extLst>
                    <a:ext uri="{FF2B5EF4-FFF2-40B4-BE49-F238E27FC236}">
                      <a16:creationId xmlns:a16="http://schemas.microsoft.com/office/drawing/2014/main" id="{A6AE5E43-885E-C067-8282-CB951471833F}"/>
                    </a:ext>
                  </a:extLst>
                </p:cNvPr>
                <p:cNvGrpSpPr/>
                <p:nvPr/>
              </p:nvGrpSpPr>
              <p:grpSpPr>
                <a:xfrm>
                  <a:off x="9901769" y="3586006"/>
                  <a:ext cx="351663" cy="351853"/>
                  <a:chOff x="9901769" y="3586006"/>
                  <a:chExt cx="351663" cy="351853"/>
                </a:xfrm>
                <a:grpFill/>
              </p:grpSpPr>
              <p:sp>
                <p:nvSpPr>
                  <p:cNvPr id="64" name="任意多边形: 形状 63">
                    <a:extLst>
                      <a:ext uri="{FF2B5EF4-FFF2-40B4-BE49-F238E27FC236}">
                        <a16:creationId xmlns:a16="http://schemas.microsoft.com/office/drawing/2014/main" id="{4DF40DCF-8F8B-1E38-3464-6FEBDD2D7791}"/>
                      </a:ext>
                    </a:extLst>
                  </p:cNvPr>
                  <p:cNvSpPr/>
                  <p:nvPr/>
                </p:nvSpPr>
                <p:spPr>
                  <a:xfrm>
                    <a:off x="9901769" y="3680281"/>
                    <a:ext cx="79248" cy="71840"/>
                  </a:xfrm>
                  <a:custGeom>
                    <a:avLst/>
                    <a:gdLst>
                      <a:gd name="connsiteX0" fmla="*/ 79248 w 79248"/>
                      <a:gd name="connsiteY0" fmla="*/ 22 h 71840"/>
                      <a:gd name="connsiteX1" fmla="*/ 63532 w 79248"/>
                      <a:gd name="connsiteY1" fmla="*/ 71840 h 71840"/>
                      <a:gd name="connsiteX2" fmla="*/ 0 w 79248"/>
                      <a:gd name="connsiteY2" fmla="*/ 71840 h 71840"/>
                      <a:gd name="connsiteX3" fmla="*/ 0 w 79248"/>
                      <a:gd name="connsiteY3" fmla="*/ 70031 h 71840"/>
                      <a:gd name="connsiteX4" fmla="*/ 476 w 79248"/>
                      <a:gd name="connsiteY4" fmla="*/ 65173 h 71840"/>
                      <a:gd name="connsiteX5" fmla="*/ 4667 w 79248"/>
                      <a:gd name="connsiteY5" fmla="*/ 40122 h 71840"/>
                      <a:gd name="connsiteX6" fmla="*/ 18860 w 79248"/>
                      <a:gd name="connsiteY6" fmla="*/ 974 h 71840"/>
                      <a:gd name="connsiteX7" fmla="*/ 20384 w 79248"/>
                      <a:gd name="connsiteY7" fmla="*/ 22 h 71840"/>
                      <a:gd name="connsiteX8" fmla="*/ 79248 w 79248"/>
                      <a:gd name="connsiteY8" fmla="*/ 22 h 7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48" h="71840">
                        <a:moveTo>
                          <a:pt x="79248" y="22"/>
                        </a:moveTo>
                        <a:cubicBezTo>
                          <a:pt x="70285" y="22987"/>
                          <a:pt x="64979" y="47228"/>
                          <a:pt x="63532" y="71840"/>
                        </a:cubicBezTo>
                        <a:lnTo>
                          <a:pt x="0" y="71840"/>
                        </a:lnTo>
                        <a:lnTo>
                          <a:pt x="0" y="70031"/>
                        </a:lnTo>
                        <a:cubicBezTo>
                          <a:pt x="0" y="68411"/>
                          <a:pt x="0" y="66792"/>
                          <a:pt x="476" y="65173"/>
                        </a:cubicBezTo>
                        <a:cubicBezTo>
                          <a:pt x="1248" y="56734"/>
                          <a:pt x="2657" y="48361"/>
                          <a:pt x="4667" y="40122"/>
                        </a:cubicBezTo>
                        <a:cubicBezTo>
                          <a:pt x="7953" y="26597"/>
                          <a:pt x="12716" y="13462"/>
                          <a:pt x="18860" y="974"/>
                        </a:cubicBezTo>
                        <a:cubicBezTo>
                          <a:pt x="19040" y="308"/>
                          <a:pt x="19707" y="-102"/>
                          <a:pt x="20384" y="22"/>
                        </a:cubicBezTo>
                        <a:lnTo>
                          <a:pt x="79248" y="22"/>
                        </a:ln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741CB16-765D-1621-40F7-F3872A48C97D}"/>
                      </a:ext>
                    </a:extLst>
                  </p:cNvPr>
                  <p:cNvSpPr/>
                  <p:nvPr/>
                </p:nvSpPr>
                <p:spPr>
                  <a:xfrm>
                    <a:off x="9901865" y="3770219"/>
                    <a:ext cx="77247" cy="70208"/>
                  </a:xfrm>
                  <a:custGeom>
                    <a:avLst/>
                    <a:gdLst>
                      <a:gd name="connsiteX0" fmla="*/ 77248 w 77247"/>
                      <a:gd name="connsiteY0" fmla="*/ 70199 h 70208"/>
                      <a:gd name="connsiteX1" fmla="*/ 18859 w 77247"/>
                      <a:gd name="connsiteY1" fmla="*/ 70199 h 70208"/>
                      <a:gd name="connsiteX2" fmla="*/ 17431 w 77247"/>
                      <a:gd name="connsiteY2" fmla="*/ 69247 h 70208"/>
                      <a:gd name="connsiteX3" fmla="*/ 0 w 77247"/>
                      <a:gd name="connsiteY3" fmla="*/ 2572 h 70208"/>
                      <a:gd name="connsiteX4" fmla="*/ 0 w 77247"/>
                      <a:gd name="connsiteY4" fmla="*/ 1810 h 70208"/>
                      <a:gd name="connsiteX5" fmla="*/ 0 w 77247"/>
                      <a:gd name="connsiteY5" fmla="*/ 0 h 70208"/>
                      <a:gd name="connsiteX6" fmla="*/ 62484 w 77247"/>
                      <a:gd name="connsiteY6" fmla="*/ 0 h 70208"/>
                      <a:gd name="connsiteX7" fmla="*/ 63627 w 77247"/>
                      <a:gd name="connsiteY7" fmla="*/ 1143 h 70208"/>
                      <a:gd name="connsiteX8" fmla="*/ 64865 w 77247"/>
                      <a:gd name="connsiteY8" fmla="*/ 16383 h 70208"/>
                      <a:gd name="connsiteX9" fmla="*/ 68771 w 77247"/>
                      <a:gd name="connsiteY9" fmla="*/ 40481 h 70208"/>
                      <a:gd name="connsiteX10" fmla="*/ 77057 w 77247"/>
                      <a:gd name="connsiteY10" fmla="*/ 69056 h 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47" h="70208">
                        <a:moveTo>
                          <a:pt x="77248" y="70199"/>
                        </a:moveTo>
                        <a:lnTo>
                          <a:pt x="18859" y="70199"/>
                        </a:lnTo>
                        <a:cubicBezTo>
                          <a:pt x="18212" y="70275"/>
                          <a:pt x="17612" y="69866"/>
                          <a:pt x="17431" y="69247"/>
                        </a:cubicBezTo>
                        <a:cubicBezTo>
                          <a:pt x="7515" y="48301"/>
                          <a:pt x="1600" y="25689"/>
                          <a:pt x="0" y="2572"/>
                        </a:cubicBezTo>
                        <a:cubicBezTo>
                          <a:pt x="0" y="2572"/>
                          <a:pt x="0" y="2000"/>
                          <a:pt x="0" y="1810"/>
                        </a:cubicBezTo>
                        <a:lnTo>
                          <a:pt x="0" y="0"/>
                        </a:lnTo>
                        <a:lnTo>
                          <a:pt x="62484" y="0"/>
                        </a:lnTo>
                        <a:cubicBezTo>
                          <a:pt x="63627" y="0"/>
                          <a:pt x="63532" y="0"/>
                          <a:pt x="63627" y="1143"/>
                        </a:cubicBezTo>
                        <a:cubicBezTo>
                          <a:pt x="63627" y="6191"/>
                          <a:pt x="64294" y="11335"/>
                          <a:pt x="64865" y="16383"/>
                        </a:cubicBezTo>
                        <a:cubicBezTo>
                          <a:pt x="65637" y="24489"/>
                          <a:pt x="66942" y="32547"/>
                          <a:pt x="68771" y="40481"/>
                        </a:cubicBezTo>
                        <a:cubicBezTo>
                          <a:pt x="70866" y="50187"/>
                          <a:pt x="73628" y="59741"/>
                          <a:pt x="77057" y="69056"/>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3E1BF49A-E21A-5D07-14D4-B80BEE3DA8FD}"/>
                      </a:ext>
                    </a:extLst>
                  </p:cNvPr>
                  <p:cNvSpPr/>
                  <p:nvPr/>
                </p:nvSpPr>
                <p:spPr>
                  <a:xfrm>
                    <a:off x="10097127" y="3859064"/>
                    <a:ext cx="127825" cy="78795"/>
                  </a:xfrm>
                  <a:custGeom>
                    <a:avLst/>
                    <a:gdLst>
                      <a:gd name="connsiteX0" fmla="*/ 127635 w 127825"/>
                      <a:gd name="connsiteY0" fmla="*/ 405 h 78795"/>
                      <a:gd name="connsiteX1" fmla="*/ 127159 w 127825"/>
                      <a:gd name="connsiteY1" fmla="*/ 1262 h 78795"/>
                      <a:gd name="connsiteX2" fmla="*/ 110585 w 127825"/>
                      <a:gd name="connsiteY2" fmla="*/ 22693 h 78795"/>
                      <a:gd name="connsiteX3" fmla="*/ 86296 w 127825"/>
                      <a:gd name="connsiteY3" fmla="*/ 45077 h 78795"/>
                      <a:gd name="connsiteX4" fmla="*/ 58674 w 127825"/>
                      <a:gd name="connsiteY4" fmla="*/ 62222 h 78795"/>
                      <a:gd name="connsiteX5" fmla="*/ 29527 w 127825"/>
                      <a:gd name="connsiteY5" fmla="*/ 73557 h 78795"/>
                      <a:gd name="connsiteX6" fmla="*/ 5143 w 127825"/>
                      <a:gd name="connsiteY6" fmla="*/ 78795 h 78795"/>
                      <a:gd name="connsiteX7" fmla="*/ 2762 w 127825"/>
                      <a:gd name="connsiteY7" fmla="*/ 78795 h 78795"/>
                      <a:gd name="connsiteX8" fmla="*/ 1333 w 127825"/>
                      <a:gd name="connsiteY8" fmla="*/ 78795 h 78795"/>
                      <a:gd name="connsiteX9" fmla="*/ 0 w 127825"/>
                      <a:gd name="connsiteY9" fmla="*/ 77938 h 78795"/>
                      <a:gd name="connsiteX10" fmla="*/ 1524 w 127825"/>
                      <a:gd name="connsiteY10" fmla="*/ 76795 h 78795"/>
                      <a:gd name="connsiteX11" fmla="*/ 47625 w 127825"/>
                      <a:gd name="connsiteY11" fmla="*/ 32123 h 78795"/>
                      <a:gd name="connsiteX12" fmla="*/ 66675 w 127825"/>
                      <a:gd name="connsiteY12" fmla="*/ 881 h 78795"/>
                      <a:gd name="connsiteX13" fmla="*/ 68104 w 127825"/>
                      <a:gd name="connsiteY13" fmla="*/ 24 h 78795"/>
                      <a:gd name="connsiteX14" fmla="*/ 127825 w 127825"/>
                      <a:gd name="connsiteY14" fmla="*/ 24 h 7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825" h="78795">
                        <a:moveTo>
                          <a:pt x="127635" y="405"/>
                        </a:moveTo>
                        <a:lnTo>
                          <a:pt x="127159" y="1262"/>
                        </a:lnTo>
                        <a:cubicBezTo>
                          <a:pt x="122234" y="8844"/>
                          <a:pt x="116691" y="16016"/>
                          <a:pt x="110585" y="22693"/>
                        </a:cubicBezTo>
                        <a:cubicBezTo>
                          <a:pt x="103289" y="30980"/>
                          <a:pt x="95145" y="38476"/>
                          <a:pt x="86296" y="45077"/>
                        </a:cubicBezTo>
                        <a:cubicBezTo>
                          <a:pt x="77657" y="51659"/>
                          <a:pt x="68399" y="57393"/>
                          <a:pt x="58674" y="62222"/>
                        </a:cubicBezTo>
                        <a:cubicBezTo>
                          <a:pt x="49330" y="66889"/>
                          <a:pt x="39576" y="70690"/>
                          <a:pt x="29527" y="73557"/>
                        </a:cubicBezTo>
                        <a:cubicBezTo>
                          <a:pt x="21526" y="75833"/>
                          <a:pt x="13373" y="77586"/>
                          <a:pt x="5143" y="78795"/>
                        </a:cubicBezTo>
                        <a:lnTo>
                          <a:pt x="2762" y="78795"/>
                        </a:lnTo>
                        <a:lnTo>
                          <a:pt x="1333" y="78795"/>
                        </a:lnTo>
                        <a:lnTo>
                          <a:pt x="0" y="77938"/>
                        </a:lnTo>
                        <a:lnTo>
                          <a:pt x="1524" y="76795"/>
                        </a:lnTo>
                        <a:cubicBezTo>
                          <a:pt x="19374" y="64708"/>
                          <a:pt x="34976" y="49582"/>
                          <a:pt x="47625" y="32123"/>
                        </a:cubicBezTo>
                        <a:cubicBezTo>
                          <a:pt x="54845" y="22265"/>
                          <a:pt x="61217" y="11816"/>
                          <a:pt x="66675" y="881"/>
                        </a:cubicBezTo>
                        <a:cubicBezTo>
                          <a:pt x="66856" y="271"/>
                          <a:pt x="67475" y="-100"/>
                          <a:pt x="68104" y="24"/>
                        </a:cubicBezTo>
                        <a:lnTo>
                          <a:pt x="127825" y="24"/>
                        </a:ln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F442FCC4-AD06-BB49-C278-63C8D7AC8946}"/>
                      </a:ext>
                    </a:extLst>
                  </p:cNvPr>
                  <p:cNvSpPr/>
                  <p:nvPr/>
                </p:nvSpPr>
                <p:spPr>
                  <a:xfrm>
                    <a:off x="10084268" y="3680391"/>
                    <a:ext cx="82105" cy="71635"/>
                  </a:xfrm>
                  <a:custGeom>
                    <a:avLst/>
                    <a:gdLst>
                      <a:gd name="connsiteX0" fmla="*/ 82105 w 82105"/>
                      <a:gd name="connsiteY0" fmla="*/ 71636 h 71635"/>
                      <a:gd name="connsiteX1" fmla="*/ 0 w 82105"/>
                      <a:gd name="connsiteY1" fmla="*/ 71636 h 71635"/>
                      <a:gd name="connsiteX2" fmla="*/ 0 w 82105"/>
                      <a:gd name="connsiteY2" fmla="*/ 8 h 71635"/>
                      <a:gd name="connsiteX3" fmla="*/ 64103 w 82105"/>
                      <a:gd name="connsiteY3" fmla="*/ 8 h 71635"/>
                      <a:gd name="connsiteX4" fmla="*/ 65341 w 82105"/>
                      <a:gd name="connsiteY4" fmla="*/ 865 h 71635"/>
                      <a:gd name="connsiteX5" fmla="*/ 78391 w 82105"/>
                      <a:gd name="connsiteY5" fmla="*/ 42870 h 71635"/>
                      <a:gd name="connsiteX6" fmla="*/ 81534 w 82105"/>
                      <a:gd name="connsiteY6" fmla="*/ 65635 h 7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05" h="71635">
                        <a:moveTo>
                          <a:pt x="82105" y="71636"/>
                        </a:moveTo>
                        <a:lnTo>
                          <a:pt x="0" y="71636"/>
                        </a:lnTo>
                        <a:lnTo>
                          <a:pt x="0" y="8"/>
                        </a:lnTo>
                        <a:lnTo>
                          <a:pt x="64103" y="8"/>
                        </a:lnTo>
                        <a:cubicBezTo>
                          <a:pt x="64675" y="-59"/>
                          <a:pt x="65199" y="313"/>
                          <a:pt x="65341" y="865"/>
                        </a:cubicBezTo>
                        <a:cubicBezTo>
                          <a:pt x="71247" y="14333"/>
                          <a:pt x="75619" y="28421"/>
                          <a:pt x="78391" y="42870"/>
                        </a:cubicBezTo>
                        <a:cubicBezTo>
                          <a:pt x="79915" y="50385"/>
                          <a:pt x="80963" y="57986"/>
                          <a:pt x="81534" y="65635"/>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DFF33C0-F0A2-B5E7-2A42-0F8C3D839B73}"/>
                      </a:ext>
                    </a:extLst>
                  </p:cNvPr>
                  <p:cNvSpPr/>
                  <p:nvPr/>
                </p:nvSpPr>
                <p:spPr>
                  <a:xfrm>
                    <a:off x="10084078" y="3771172"/>
                    <a:ext cx="81819" cy="69550"/>
                  </a:xfrm>
                  <a:custGeom>
                    <a:avLst/>
                    <a:gdLst>
                      <a:gd name="connsiteX0" fmla="*/ 81820 w 81819"/>
                      <a:gd name="connsiteY0" fmla="*/ 0 h 69550"/>
                      <a:gd name="connsiteX1" fmla="*/ 81820 w 81819"/>
                      <a:gd name="connsiteY1" fmla="*/ 5048 h 69550"/>
                      <a:gd name="connsiteX2" fmla="*/ 80581 w 81819"/>
                      <a:gd name="connsiteY2" fmla="*/ 17050 h 69550"/>
                      <a:gd name="connsiteX3" fmla="*/ 77914 w 81819"/>
                      <a:gd name="connsiteY3" fmla="*/ 33433 h 69550"/>
                      <a:gd name="connsiteX4" fmla="*/ 67246 w 81819"/>
                      <a:gd name="connsiteY4" fmla="*/ 68485 h 69550"/>
                      <a:gd name="connsiteX5" fmla="*/ 65722 w 81819"/>
                      <a:gd name="connsiteY5" fmla="*/ 69533 h 69550"/>
                      <a:gd name="connsiteX6" fmla="*/ 0 w 81819"/>
                      <a:gd name="connsiteY6" fmla="*/ 69533 h 69550"/>
                      <a:gd name="connsiteX7" fmla="*/ 0 w 81819"/>
                      <a:gd name="connsiteY7" fmla="*/ 0 h 6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19" h="69550">
                        <a:moveTo>
                          <a:pt x="81820" y="0"/>
                        </a:moveTo>
                        <a:cubicBezTo>
                          <a:pt x="81820" y="1715"/>
                          <a:pt x="81820" y="3429"/>
                          <a:pt x="81820" y="5048"/>
                        </a:cubicBezTo>
                        <a:cubicBezTo>
                          <a:pt x="81820" y="9049"/>
                          <a:pt x="81153" y="13049"/>
                          <a:pt x="80581" y="17050"/>
                        </a:cubicBezTo>
                        <a:cubicBezTo>
                          <a:pt x="79819" y="22574"/>
                          <a:pt x="78962" y="28004"/>
                          <a:pt x="77914" y="33433"/>
                        </a:cubicBezTo>
                        <a:cubicBezTo>
                          <a:pt x="75504" y="45434"/>
                          <a:pt x="71933" y="57179"/>
                          <a:pt x="67246" y="68485"/>
                        </a:cubicBezTo>
                        <a:cubicBezTo>
                          <a:pt x="67103" y="69190"/>
                          <a:pt x="66427" y="69647"/>
                          <a:pt x="65722" y="69533"/>
                        </a:cubicBezTo>
                        <a:lnTo>
                          <a:pt x="0" y="69533"/>
                        </a:lnTo>
                        <a:lnTo>
                          <a:pt x="0" y="0"/>
                        </a:ln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819F3B9-6A8D-2463-E97A-AFB0412CA290}"/>
                      </a:ext>
                    </a:extLst>
                  </p:cNvPr>
                  <p:cNvSpPr/>
                  <p:nvPr/>
                </p:nvSpPr>
                <p:spPr>
                  <a:xfrm>
                    <a:off x="9985970" y="3680767"/>
                    <a:ext cx="80105" cy="71830"/>
                  </a:xfrm>
                  <a:custGeom>
                    <a:avLst/>
                    <a:gdLst>
                      <a:gd name="connsiteX0" fmla="*/ 80105 w 80105"/>
                      <a:gd name="connsiteY0" fmla="*/ 13 h 71830"/>
                      <a:gd name="connsiteX1" fmla="*/ 80105 w 80105"/>
                      <a:gd name="connsiteY1" fmla="*/ 71831 h 71830"/>
                      <a:gd name="connsiteX2" fmla="*/ 0 w 80105"/>
                      <a:gd name="connsiteY2" fmla="*/ 71831 h 71830"/>
                      <a:gd name="connsiteX3" fmla="*/ 0 w 80105"/>
                      <a:gd name="connsiteY3" fmla="*/ 66402 h 71830"/>
                      <a:gd name="connsiteX4" fmla="*/ 1429 w 80105"/>
                      <a:gd name="connsiteY4" fmla="*/ 54400 h 71830"/>
                      <a:gd name="connsiteX5" fmla="*/ 4763 w 80105"/>
                      <a:gd name="connsiteY5" fmla="*/ 36207 h 71830"/>
                      <a:gd name="connsiteX6" fmla="*/ 16288 w 80105"/>
                      <a:gd name="connsiteY6" fmla="*/ 870 h 71830"/>
                      <a:gd name="connsiteX7" fmla="*/ 17717 w 80105"/>
                      <a:gd name="connsiteY7" fmla="*/ 13 h 71830"/>
                      <a:gd name="connsiteX8" fmla="*/ 80105 w 80105"/>
                      <a:gd name="connsiteY8" fmla="*/ 13 h 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105" h="71830">
                        <a:moveTo>
                          <a:pt x="80105" y="13"/>
                        </a:moveTo>
                        <a:lnTo>
                          <a:pt x="80105" y="71831"/>
                        </a:lnTo>
                        <a:lnTo>
                          <a:pt x="0" y="71831"/>
                        </a:lnTo>
                        <a:lnTo>
                          <a:pt x="0" y="66402"/>
                        </a:lnTo>
                        <a:cubicBezTo>
                          <a:pt x="476" y="62401"/>
                          <a:pt x="762" y="58401"/>
                          <a:pt x="1429" y="54400"/>
                        </a:cubicBezTo>
                        <a:cubicBezTo>
                          <a:pt x="2381" y="48304"/>
                          <a:pt x="3429" y="42208"/>
                          <a:pt x="4763" y="36207"/>
                        </a:cubicBezTo>
                        <a:cubicBezTo>
                          <a:pt x="7411" y="24073"/>
                          <a:pt x="11268" y="12233"/>
                          <a:pt x="16288" y="870"/>
                        </a:cubicBezTo>
                        <a:cubicBezTo>
                          <a:pt x="16507" y="289"/>
                          <a:pt x="17098" y="-73"/>
                          <a:pt x="17717" y="13"/>
                        </a:cubicBezTo>
                        <a:lnTo>
                          <a:pt x="80105" y="13"/>
                        </a:ln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7418CA1-2360-5BC8-D5EE-064C0A2E78FC}"/>
                      </a:ext>
                    </a:extLst>
                  </p:cNvPr>
                  <p:cNvSpPr/>
                  <p:nvPr/>
                </p:nvSpPr>
                <p:spPr>
                  <a:xfrm>
                    <a:off x="9985875" y="3771077"/>
                    <a:ext cx="80200" cy="69351"/>
                  </a:xfrm>
                  <a:custGeom>
                    <a:avLst/>
                    <a:gdLst>
                      <a:gd name="connsiteX0" fmla="*/ 80201 w 80200"/>
                      <a:gd name="connsiteY0" fmla="*/ 1048 h 69351"/>
                      <a:gd name="connsiteX1" fmla="*/ 80201 w 80200"/>
                      <a:gd name="connsiteY1" fmla="*/ 69342 h 69351"/>
                      <a:gd name="connsiteX2" fmla="*/ 16193 w 80200"/>
                      <a:gd name="connsiteY2" fmla="*/ 69342 h 69351"/>
                      <a:gd name="connsiteX3" fmla="*/ 14764 w 80200"/>
                      <a:gd name="connsiteY3" fmla="*/ 68389 h 69351"/>
                      <a:gd name="connsiteX4" fmla="*/ 3810 w 80200"/>
                      <a:gd name="connsiteY4" fmla="*/ 32195 h 69351"/>
                      <a:gd name="connsiteX5" fmla="*/ 953 w 80200"/>
                      <a:gd name="connsiteY5" fmla="*/ 13145 h 69351"/>
                      <a:gd name="connsiteX6" fmla="*/ 0 w 80200"/>
                      <a:gd name="connsiteY6" fmla="*/ 476 h 69351"/>
                      <a:gd name="connsiteX7" fmla="*/ 0 w 80200"/>
                      <a:gd name="connsiteY7" fmla="*/ 0 h 69351"/>
                      <a:gd name="connsiteX8" fmla="*/ 79153 w 80200"/>
                      <a:gd name="connsiteY8" fmla="*/ 0 h 69351"/>
                      <a:gd name="connsiteX9" fmla="*/ 80201 w 80200"/>
                      <a:gd name="connsiteY9" fmla="*/ 1048 h 6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00" h="69351">
                        <a:moveTo>
                          <a:pt x="80201" y="1048"/>
                        </a:moveTo>
                        <a:lnTo>
                          <a:pt x="80201" y="69342"/>
                        </a:lnTo>
                        <a:lnTo>
                          <a:pt x="16193" y="69342"/>
                        </a:lnTo>
                        <a:cubicBezTo>
                          <a:pt x="15545" y="69418"/>
                          <a:pt x="14945" y="69009"/>
                          <a:pt x="14764" y="68389"/>
                        </a:cubicBezTo>
                        <a:cubicBezTo>
                          <a:pt x="9887" y="56731"/>
                          <a:pt x="6210" y="44606"/>
                          <a:pt x="3810" y="32195"/>
                        </a:cubicBezTo>
                        <a:cubicBezTo>
                          <a:pt x="2667" y="25813"/>
                          <a:pt x="1715" y="19431"/>
                          <a:pt x="953" y="13145"/>
                        </a:cubicBezTo>
                        <a:cubicBezTo>
                          <a:pt x="381" y="8954"/>
                          <a:pt x="286" y="4667"/>
                          <a:pt x="0" y="476"/>
                        </a:cubicBezTo>
                        <a:lnTo>
                          <a:pt x="0" y="0"/>
                        </a:lnTo>
                        <a:lnTo>
                          <a:pt x="79153" y="0"/>
                        </a:lnTo>
                        <a:cubicBezTo>
                          <a:pt x="80201" y="0"/>
                          <a:pt x="80201" y="286"/>
                          <a:pt x="80201" y="1048"/>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F92CBCCF-77FB-38B7-5A72-4001F2E573C6}"/>
                      </a:ext>
                    </a:extLst>
                  </p:cNvPr>
                  <p:cNvSpPr/>
                  <p:nvPr/>
                </p:nvSpPr>
                <p:spPr>
                  <a:xfrm>
                    <a:off x="10170469" y="3680280"/>
                    <a:ext cx="82867" cy="72318"/>
                  </a:xfrm>
                  <a:custGeom>
                    <a:avLst/>
                    <a:gdLst>
                      <a:gd name="connsiteX0" fmla="*/ 82868 w 82867"/>
                      <a:gd name="connsiteY0" fmla="*/ 72318 h 72318"/>
                      <a:gd name="connsiteX1" fmla="*/ 15621 w 82867"/>
                      <a:gd name="connsiteY1" fmla="*/ 72318 h 72318"/>
                      <a:gd name="connsiteX2" fmla="*/ 0 w 82867"/>
                      <a:gd name="connsiteY2" fmla="*/ 24 h 72318"/>
                      <a:gd name="connsiteX3" fmla="*/ 62675 w 82867"/>
                      <a:gd name="connsiteY3" fmla="*/ 24 h 72318"/>
                      <a:gd name="connsiteX4" fmla="*/ 64103 w 82867"/>
                      <a:gd name="connsiteY4" fmla="*/ 881 h 72318"/>
                      <a:gd name="connsiteX5" fmla="*/ 79629 w 82867"/>
                      <a:gd name="connsiteY5" fmla="*/ 45839 h 72318"/>
                      <a:gd name="connsiteX6" fmla="*/ 82868 w 82867"/>
                      <a:gd name="connsiteY6" fmla="*/ 71080 h 7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72318">
                        <a:moveTo>
                          <a:pt x="82868" y="72318"/>
                        </a:moveTo>
                        <a:lnTo>
                          <a:pt x="15621" y="72318"/>
                        </a:lnTo>
                        <a:cubicBezTo>
                          <a:pt x="14288" y="47544"/>
                          <a:pt x="9020" y="23141"/>
                          <a:pt x="0" y="24"/>
                        </a:cubicBezTo>
                        <a:lnTo>
                          <a:pt x="62675" y="24"/>
                        </a:lnTo>
                        <a:cubicBezTo>
                          <a:pt x="63303" y="-100"/>
                          <a:pt x="63922" y="271"/>
                          <a:pt x="64103" y="881"/>
                        </a:cubicBezTo>
                        <a:cubicBezTo>
                          <a:pt x="71304" y="15092"/>
                          <a:pt x="76524" y="30218"/>
                          <a:pt x="79629" y="45839"/>
                        </a:cubicBezTo>
                        <a:cubicBezTo>
                          <a:pt x="81229" y="54173"/>
                          <a:pt x="82315" y="62603"/>
                          <a:pt x="82868" y="71080"/>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FA0A0959-B1C8-5FFE-6F36-561082445C0B}"/>
                      </a:ext>
                    </a:extLst>
                  </p:cNvPr>
                  <p:cNvSpPr/>
                  <p:nvPr/>
                </p:nvSpPr>
                <p:spPr>
                  <a:xfrm>
                    <a:off x="10172565" y="3770364"/>
                    <a:ext cx="80867" cy="70340"/>
                  </a:xfrm>
                  <a:custGeom>
                    <a:avLst/>
                    <a:gdLst>
                      <a:gd name="connsiteX0" fmla="*/ 80867 w 80867"/>
                      <a:gd name="connsiteY0" fmla="*/ 331 h 70340"/>
                      <a:gd name="connsiteX1" fmla="*/ 80867 w 80867"/>
                      <a:gd name="connsiteY1" fmla="*/ 4999 h 70340"/>
                      <a:gd name="connsiteX2" fmla="*/ 78677 w 80867"/>
                      <a:gd name="connsiteY2" fmla="*/ 23096 h 70340"/>
                      <a:gd name="connsiteX3" fmla="*/ 66294 w 80867"/>
                      <a:gd name="connsiteY3" fmla="*/ 63482 h 70340"/>
                      <a:gd name="connsiteX4" fmla="*/ 63532 w 80867"/>
                      <a:gd name="connsiteY4" fmla="*/ 69673 h 70340"/>
                      <a:gd name="connsiteX5" fmla="*/ 62484 w 80867"/>
                      <a:gd name="connsiteY5" fmla="*/ 70340 h 70340"/>
                      <a:gd name="connsiteX6" fmla="*/ 0 w 80867"/>
                      <a:gd name="connsiteY6" fmla="*/ 70340 h 70340"/>
                      <a:gd name="connsiteX7" fmla="*/ 2286 w 80867"/>
                      <a:gd name="connsiteY7" fmla="*/ 64054 h 70340"/>
                      <a:gd name="connsiteX8" fmla="*/ 10573 w 80867"/>
                      <a:gd name="connsiteY8" fmla="*/ 31288 h 70340"/>
                      <a:gd name="connsiteX9" fmla="*/ 13430 w 80867"/>
                      <a:gd name="connsiteY9" fmla="*/ 6904 h 70340"/>
                      <a:gd name="connsiteX10" fmla="*/ 13430 w 80867"/>
                      <a:gd name="connsiteY10" fmla="*/ 1093 h 70340"/>
                      <a:gd name="connsiteX11" fmla="*/ 14097 w 80867"/>
                      <a:gd name="connsiteY11" fmla="*/ 427 h 70340"/>
                      <a:gd name="connsiteX12" fmla="*/ 80772 w 80867"/>
                      <a:gd name="connsiteY12" fmla="*/ 427 h 7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67" h="70340">
                        <a:moveTo>
                          <a:pt x="80867" y="331"/>
                        </a:moveTo>
                        <a:cubicBezTo>
                          <a:pt x="80867" y="1951"/>
                          <a:pt x="80867" y="3475"/>
                          <a:pt x="80867" y="4999"/>
                        </a:cubicBezTo>
                        <a:cubicBezTo>
                          <a:pt x="80477" y="11066"/>
                          <a:pt x="79743" y="17105"/>
                          <a:pt x="78677" y="23096"/>
                        </a:cubicBezTo>
                        <a:cubicBezTo>
                          <a:pt x="76190" y="37012"/>
                          <a:pt x="72038" y="50566"/>
                          <a:pt x="66294" y="63482"/>
                        </a:cubicBezTo>
                        <a:cubicBezTo>
                          <a:pt x="65437" y="65578"/>
                          <a:pt x="64389" y="67578"/>
                          <a:pt x="63532" y="69673"/>
                        </a:cubicBezTo>
                        <a:cubicBezTo>
                          <a:pt x="63532" y="69673"/>
                          <a:pt x="63055" y="70340"/>
                          <a:pt x="62484" y="70340"/>
                        </a:cubicBezTo>
                        <a:lnTo>
                          <a:pt x="0" y="70340"/>
                        </a:lnTo>
                        <a:lnTo>
                          <a:pt x="2286" y="64054"/>
                        </a:lnTo>
                        <a:cubicBezTo>
                          <a:pt x="5896" y="53367"/>
                          <a:pt x="8668" y="42413"/>
                          <a:pt x="10573" y="31288"/>
                        </a:cubicBezTo>
                        <a:cubicBezTo>
                          <a:pt x="12002" y="23220"/>
                          <a:pt x="12954" y="15076"/>
                          <a:pt x="13430" y="6904"/>
                        </a:cubicBezTo>
                        <a:cubicBezTo>
                          <a:pt x="13430" y="4999"/>
                          <a:pt x="13430" y="2998"/>
                          <a:pt x="13430" y="1093"/>
                        </a:cubicBezTo>
                        <a:cubicBezTo>
                          <a:pt x="13430" y="-812"/>
                          <a:pt x="13430" y="331"/>
                          <a:pt x="14097" y="427"/>
                        </a:cubicBezTo>
                        <a:lnTo>
                          <a:pt x="80772" y="427"/>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DF4D187-F45C-F418-9E2E-09C6D0769EC6}"/>
                      </a:ext>
                    </a:extLst>
                  </p:cNvPr>
                  <p:cNvSpPr/>
                  <p:nvPr/>
                </p:nvSpPr>
                <p:spPr>
                  <a:xfrm>
                    <a:off x="10097317" y="3586006"/>
                    <a:ext cx="126110" cy="76200"/>
                  </a:xfrm>
                  <a:custGeom>
                    <a:avLst/>
                    <a:gdLst>
                      <a:gd name="connsiteX0" fmla="*/ 125635 w 126110"/>
                      <a:gd name="connsiteY0" fmla="*/ 76010 h 76200"/>
                      <a:gd name="connsiteX1" fmla="*/ 125635 w 126110"/>
                      <a:gd name="connsiteY1" fmla="*/ 76010 h 76200"/>
                      <a:gd name="connsiteX2" fmla="*/ 65913 w 126110"/>
                      <a:gd name="connsiteY2" fmla="*/ 76010 h 76200"/>
                      <a:gd name="connsiteX3" fmla="*/ 64484 w 126110"/>
                      <a:gd name="connsiteY3" fmla="*/ 75152 h 76200"/>
                      <a:gd name="connsiteX4" fmla="*/ 35338 w 126110"/>
                      <a:gd name="connsiteY4" fmla="*/ 31909 h 76200"/>
                      <a:gd name="connsiteX5" fmla="*/ 12954 w 126110"/>
                      <a:gd name="connsiteY5" fmla="*/ 11240 h 76200"/>
                      <a:gd name="connsiteX6" fmla="*/ 667 w 126110"/>
                      <a:gd name="connsiteY6" fmla="*/ 2286 h 76200"/>
                      <a:gd name="connsiteX7" fmla="*/ 0 w 126110"/>
                      <a:gd name="connsiteY7" fmla="*/ 1810 h 76200"/>
                      <a:gd name="connsiteX8" fmla="*/ 762 w 126110"/>
                      <a:gd name="connsiteY8" fmla="*/ 1238 h 76200"/>
                      <a:gd name="connsiteX9" fmla="*/ 762 w 126110"/>
                      <a:gd name="connsiteY9" fmla="*/ 0 h 76200"/>
                      <a:gd name="connsiteX10" fmla="*/ 126111 w 126110"/>
                      <a:gd name="connsiteY10"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10" h="76200">
                        <a:moveTo>
                          <a:pt x="125635" y="76010"/>
                        </a:moveTo>
                        <a:lnTo>
                          <a:pt x="125635" y="76010"/>
                        </a:lnTo>
                        <a:lnTo>
                          <a:pt x="65913" y="76010"/>
                        </a:lnTo>
                        <a:cubicBezTo>
                          <a:pt x="65303" y="76057"/>
                          <a:pt x="64732" y="75714"/>
                          <a:pt x="64484" y="75152"/>
                        </a:cubicBezTo>
                        <a:cubicBezTo>
                          <a:pt x="56664" y="59550"/>
                          <a:pt x="46863" y="45015"/>
                          <a:pt x="35338" y="31909"/>
                        </a:cubicBezTo>
                        <a:cubicBezTo>
                          <a:pt x="28508" y="24365"/>
                          <a:pt x="21022" y="17450"/>
                          <a:pt x="12954" y="11240"/>
                        </a:cubicBezTo>
                        <a:cubicBezTo>
                          <a:pt x="8954" y="8192"/>
                          <a:pt x="4763" y="5334"/>
                          <a:pt x="667" y="2286"/>
                        </a:cubicBezTo>
                        <a:lnTo>
                          <a:pt x="0" y="1810"/>
                        </a:lnTo>
                        <a:lnTo>
                          <a:pt x="762" y="1238"/>
                        </a:lnTo>
                        <a:cubicBezTo>
                          <a:pt x="791" y="829"/>
                          <a:pt x="791" y="410"/>
                          <a:pt x="762" y="0"/>
                        </a:cubicBezTo>
                        <a:cubicBezTo>
                          <a:pt x="51654" y="5915"/>
                          <a:pt x="97431" y="33738"/>
                          <a:pt x="126111" y="76200"/>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FFF74B9-64E2-4F83-38B2-DA3EDC425427}"/>
                      </a:ext>
                    </a:extLst>
                  </p:cNvPr>
                  <p:cNvSpPr/>
                  <p:nvPr/>
                </p:nvSpPr>
                <p:spPr>
                  <a:xfrm>
                    <a:off x="9930725" y="3858421"/>
                    <a:ext cx="123634" cy="78769"/>
                  </a:xfrm>
                  <a:custGeom>
                    <a:avLst/>
                    <a:gdLst>
                      <a:gd name="connsiteX0" fmla="*/ 123634 w 123634"/>
                      <a:gd name="connsiteY0" fmla="*/ 78676 h 78769"/>
                      <a:gd name="connsiteX1" fmla="*/ 121920 w 123634"/>
                      <a:gd name="connsiteY1" fmla="*/ 78676 h 78769"/>
                      <a:gd name="connsiteX2" fmla="*/ 102870 w 123634"/>
                      <a:gd name="connsiteY2" fmla="*/ 74962 h 78769"/>
                      <a:gd name="connsiteX3" fmla="*/ 68771 w 123634"/>
                      <a:gd name="connsiteY3" fmla="*/ 62293 h 78769"/>
                      <a:gd name="connsiteX4" fmla="*/ 34004 w 123634"/>
                      <a:gd name="connsiteY4" fmla="*/ 39529 h 78769"/>
                      <a:gd name="connsiteX5" fmla="*/ 13049 w 123634"/>
                      <a:gd name="connsiteY5" fmla="*/ 18574 h 78769"/>
                      <a:gd name="connsiteX6" fmla="*/ 0 w 123634"/>
                      <a:gd name="connsiteY6" fmla="*/ 476 h 78769"/>
                      <a:gd name="connsiteX7" fmla="*/ 0 w 123634"/>
                      <a:gd name="connsiteY7" fmla="*/ 0 h 78769"/>
                      <a:gd name="connsiteX8" fmla="*/ 55721 w 123634"/>
                      <a:gd name="connsiteY8" fmla="*/ 0 h 78769"/>
                      <a:gd name="connsiteX9" fmla="*/ 57150 w 123634"/>
                      <a:gd name="connsiteY9" fmla="*/ 953 h 78769"/>
                      <a:gd name="connsiteX10" fmla="*/ 77248 w 123634"/>
                      <a:gd name="connsiteY10" fmla="*/ 33718 h 78769"/>
                      <a:gd name="connsiteX11" fmla="*/ 100870 w 123634"/>
                      <a:gd name="connsiteY11" fmla="*/ 59817 h 78769"/>
                      <a:gd name="connsiteX12" fmla="*/ 123539 w 123634"/>
                      <a:gd name="connsiteY12" fmla="*/ 78105 h 7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634" h="78769">
                        <a:moveTo>
                          <a:pt x="123634" y="78676"/>
                        </a:moveTo>
                        <a:cubicBezTo>
                          <a:pt x="123072" y="78800"/>
                          <a:pt x="122482" y="78800"/>
                          <a:pt x="121920" y="78676"/>
                        </a:cubicBezTo>
                        <a:cubicBezTo>
                          <a:pt x="115500" y="77848"/>
                          <a:pt x="109137" y="76610"/>
                          <a:pt x="102870" y="74962"/>
                        </a:cubicBezTo>
                        <a:cubicBezTo>
                          <a:pt x="91078" y="71980"/>
                          <a:pt x="79648" y="67732"/>
                          <a:pt x="68771" y="62293"/>
                        </a:cubicBezTo>
                        <a:cubicBezTo>
                          <a:pt x="56321" y="56112"/>
                          <a:pt x="44643" y="48473"/>
                          <a:pt x="34004" y="39529"/>
                        </a:cubicBezTo>
                        <a:cubicBezTo>
                          <a:pt x="26394" y="33204"/>
                          <a:pt x="19374" y="26184"/>
                          <a:pt x="13049" y="18574"/>
                        </a:cubicBezTo>
                        <a:cubicBezTo>
                          <a:pt x="8296" y="12840"/>
                          <a:pt x="3934" y="6801"/>
                          <a:pt x="0" y="476"/>
                        </a:cubicBezTo>
                        <a:cubicBezTo>
                          <a:pt x="0" y="476"/>
                          <a:pt x="0" y="476"/>
                          <a:pt x="0" y="0"/>
                        </a:cubicBezTo>
                        <a:lnTo>
                          <a:pt x="55721" y="0"/>
                        </a:lnTo>
                        <a:cubicBezTo>
                          <a:pt x="56483" y="0"/>
                          <a:pt x="56769" y="0"/>
                          <a:pt x="57150" y="953"/>
                        </a:cubicBezTo>
                        <a:cubicBezTo>
                          <a:pt x="62827" y="12468"/>
                          <a:pt x="69561" y="23432"/>
                          <a:pt x="77248" y="33718"/>
                        </a:cubicBezTo>
                        <a:cubicBezTo>
                          <a:pt x="84334" y="43101"/>
                          <a:pt x="92240" y="51835"/>
                          <a:pt x="100870" y="59817"/>
                        </a:cubicBezTo>
                        <a:cubicBezTo>
                          <a:pt x="107899" y="66532"/>
                          <a:pt x="115491" y="72647"/>
                          <a:pt x="123539" y="78105"/>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6A1BB8-3332-8BE1-4793-7F2008A07177}"/>
                      </a:ext>
                    </a:extLst>
                  </p:cNvPr>
                  <p:cNvSpPr/>
                  <p:nvPr/>
                </p:nvSpPr>
                <p:spPr>
                  <a:xfrm>
                    <a:off x="9932726" y="3586673"/>
                    <a:ext cx="120967" cy="75152"/>
                  </a:xfrm>
                  <a:custGeom>
                    <a:avLst/>
                    <a:gdLst>
                      <a:gd name="connsiteX0" fmla="*/ 120968 w 120967"/>
                      <a:gd name="connsiteY0" fmla="*/ 1333 h 75152"/>
                      <a:gd name="connsiteX1" fmla="*/ 112681 w 120967"/>
                      <a:gd name="connsiteY1" fmla="*/ 7429 h 75152"/>
                      <a:gd name="connsiteX2" fmla="*/ 86106 w 120967"/>
                      <a:gd name="connsiteY2" fmla="*/ 32099 h 75152"/>
                      <a:gd name="connsiteX3" fmla="*/ 58293 w 120967"/>
                      <a:gd name="connsiteY3" fmla="*/ 71818 h 75152"/>
                      <a:gd name="connsiteX4" fmla="*/ 56864 w 120967"/>
                      <a:gd name="connsiteY4" fmla="*/ 74581 h 75152"/>
                      <a:gd name="connsiteX5" fmla="*/ 56007 w 120967"/>
                      <a:gd name="connsiteY5" fmla="*/ 75152 h 75152"/>
                      <a:gd name="connsiteX6" fmla="*/ 0 w 120967"/>
                      <a:gd name="connsiteY6" fmla="*/ 75152 h 75152"/>
                      <a:gd name="connsiteX7" fmla="*/ 120777 w 120967"/>
                      <a:gd name="connsiteY7" fmla="*/ 0 h 75152"/>
                      <a:gd name="connsiteX8" fmla="*/ 120777 w 120967"/>
                      <a:gd name="connsiteY8" fmla="*/ 667 h 7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67" h="75152">
                        <a:moveTo>
                          <a:pt x="120968" y="1333"/>
                        </a:moveTo>
                        <a:lnTo>
                          <a:pt x="112681" y="7429"/>
                        </a:lnTo>
                        <a:cubicBezTo>
                          <a:pt x="103127" y="14869"/>
                          <a:pt x="94240" y="23127"/>
                          <a:pt x="86106" y="32099"/>
                        </a:cubicBezTo>
                        <a:cubicBezTo>
                          <a:pt x="75181" y="44101"/>
                          <a:pt x="65837" y="57455"/>
                          <a:pt x="58293" y="71818"/>
                        </a:cubicBezTo>
                        <a:lnTo>
                          <a:pt x="56864" y="74581"/>
                        </a:lnTo>
                        <a:cubicBezTo>
                          <a:pt x="56645" y="74857"/>
                          <a:pt x="56340" y="75057"/>
                          <a:pt x="56007" y="75152"/>
                        </a:cubicBezTo>
                        <a:lnTo>
                          <a:pt x="0" y="75152"/>
                        </a:lnTo>
                        <a:cubicBezTo>
                          <a:pt x="27775" y="34100"/>
                          <a:pt x="71676" y="6782"/>
                          <a:pt x="120777" y="0"/>
                        </a:cubicBezTo>
                        <a:lnTo>
                          <a:pt x="120777" y="667"/>
                        </a:ln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03D3CA72-F035-AC6F-C3F0-B9A05039F3C7}"/>
                      </a:ext>
                    </a:extLst>
                  </p:cNvPr>
                  <p:cNvSpPr/>
                  <p:nvPr/>
                </p:nvSpPr>
                <p:spPr>
                  <a:xfrm>
                    <a:off x="10084173" y="3859469"/>
                    <a:ext cx="58102" cy="62865"/>
                  </a:xfrm>
                  <a:custGeom>
                    <a:avLst/>
                    <a:gdLst>
                      <a:gd name="connsiteX0" fmla="*/ 58103 w 58102"/>
                      <a:gd name="connsiteY0" fmla="*/ 0 h 62865"/>
                      <a:gd name="connsiteX1" fmla="*/ 30956 w 58102"/>
                      <a:gd name="connsiteY1" fmla="*/ 36576 h 62865"/>
                      <a:gd name="connsiteX2" fmla="*/ 0 w 58102"/>
                      <a:gd name="connsiteY2" fmla="*/ 62865 h 62865"/>
                      <a:gd name="connsiteX3" fmla="*/ 0 w 58102"/>
                      <a:gd name="connsiteY3" fmla="*/ 0 h 62865"/>
                    </a:gdLst>
                    <a:ahLst/>
                    <a:cxnLst>
                      <a:cxn ang="0">
                        <a:pos x="connsiteX0" y="connsiteY0"/>
                      </a:cxn>
                      <a:cxn ang="0">
                        <a:pos x="connsiteX1" y="connsiteY1"/>
                      </a:cxn>
                      <a:cxn ang="0">
                        <a:pos x="connsiteX2" y="connsiteY2"/>
                      </a:cxn>
                      <a:cxn ang="0">
                        <a:pos x="connsiteX3" y="connsiteY3"/>
                      </a:cxn>
                    </a:cxnLst>
                    <a:rect l="l" t="t" r="r" b="b"/>
                    <a:pathLst>
                      <a:path w="58102" h="62865">
                        <a:moveTo>
                          <a:pt x="58103" y="0"/>
                        </a:moveTo>
                        <a:cubicBezTo>
                          <a:pt x="50559" y="13240"/>
                          <a:pt x="41443" y="25517"/>
                          <a:pt x="30956" y="36576"/>
                        </a:cubicBezTo>
                        <a:cubicBezTo>
                          <a:pt x="21717" y="46539"/>
                          <a:pt x="11325" y="55369"/>
                          <a:pt x="0" y="62865"/>
                        </a:cubicBezTo>
                        <a:lnTo>
                          <a:pt x="0" y="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76F1B5D8-2128-4EA6-CA70-A9A75B106F71}"/>
                      </a:ext>
                    </a:extLst>
                  </p:cNvPr>
                  <p:cNvSpPr/>
                  <p:nvPr/>
                </p:nvSpPr>
                <p:spPr>
                  <a:xfrm>
                    <a:off x="10010354" y="3859469"/>
                    <a:ext cx="55721" cy="61721"/>
                  </a:xfrm>
                  <a:custGeom>
                    <a:avLst/>
                    <a:gdLst>
                      <a:gd name="connsiteX0" fmla="*/ 55721 w 55721"/>
                      <a:gd name="connsiteY0" fmla="*/ 0 h 61721"/>
                      <a:gd name="connsiteX1" fmla="*/ 55721 w 55721"/>
                      <a:gd name="connsiteY1" fmla="*/ 61722 h 61721"/>
                      <a:gd name="connsiteX2" fmla="*/ 0 w 55721"/>
                      <a:gd name="connsiteY2" fmla="*/ 0 h 61721"/>
                    </a:gdLst>
                    <a:ahLst/>
                    <a:cxnLst>
                      <a:cxn ang="0">
                        <a:pos x="connsiteX0" y="connsiteY0"/>
                      </a:cxn>
                      <a:cxn ang="0">
                        <a:pos x="connsiteX1" y="connsiteY1"/>
                      </a:cxn>
                      <a:cxn ang="0">
                        <a:pos x="connsiteX2" y="connsiteY2"/>
                      </a:cxn>
                    </a:cxnLst>
                    <a:rect l="l" t="t" r="r" b="b"/>
                    <a:pathLst>
                      <a:path w="55721" h="61721">
                        <a:moveTo>
                          <a:pt x="55721" y="0"/>
                        </a:moveTo>
                        <a:lnTo>
                          <a:pt x="55721" y="61722"/>
                        </a:lnTo>
                        <a:cubicBezTo>
                          <a:pt x="32566" y="45796"/>
                          <a:pt x="13478" y="24651"/>
                          <a:pt x="0" y="0"/>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87E4321-3B1F-37D8-758D-23FE323C5B89}"/>
                      </a:ext>
                    </a:extLst>
                  </p:cNvPr>
                  <p:cNvSpPr/>
                  <p:nvPr/>
                </p:nvSpPr>
                <p:spPr>
                  <a:xfrm>
                    <a:off x="10084268" y="3602960"/>
                    <a:ext cx="55721" cy="58769"/>
                  </a:xfrm>
                  <a:custGeom>
                    <a:avLst/>
                    <a:gdLst>
                      <a:gd name="connsiteX0" fmla="*/ 55721 w 55721"/>
                      <a:gd name="connsiteY0" fmla="*/ 58769 h 58769"/>
                      <a:gd name="connsiteX1" fmla="*/ 0 w 55721"/>
                      <a:gd name="connsiteY1" fmla="*/ 58769 h 58769"/>
                      <a:gd name="connsiteX2" fmla="*/ 0 w 55721"/>
                      <a:gd name="connsiteY2" fmla="*/ 0 h 58769"/>
                      <a:gd name="connsiteX3" fmla="*/ 31337 w 55721"/>
                      <a:gd name="connsiteY3" fmla="*/ 26194 h 58769"/>
                      <a:gd name="connsiteX4" fmla="*/ 55721 w 55721"/>
                      <a:gd name="connsiteY4" fmla="*/ 58769 h 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21" h="58769">
                        <a:moveTo>
                          <a:pt x="55721" y="58769"/>
                        </a:moveTo>
                        <a:lnTo>
                          <a:pt x="0" y="58769"/>
                        </a:lnTo>
                        <a:lnTo>
                          <a:pt x="0" y="0"/>
                        </a:lnTo>
                        <a:cubicBezTo>
                          <a:pt x="11468" y="7429"/>
                          <a:pt x="21993" y="16231"/>
                          <a:pt x="31337" y="26194"/>
                        </a:cubicBezTo>
                        <a:cubicBezTo>
                          <a:pt x="40577" y="36176"/>
                          <a:pt x="48749" y="47092"/>
                          <a:pt x="55721" y="58769"/>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D994FC7-755B-DFDE-A52A-7AF8682091B7}"/>
                      </a:ext>
                    </a:extLst>
                  </p:cNvPr>
                  <p:cNvSpPr/>
                  <p:nvPr/>
                </p:nvSpPr>
                <p:spPr>
                  <a:xfrm>
                    <a:off x="10012545" y="3604770"/>
                    <a:ext cx="53530" cy="57150"/>
                  </a:xfrm>
                  <a:custGeom>
                    <a:avLst/>
                    <a:gdLst>
                      <a:gd name="connsiteX0" fmla="*/ 53530 w 53530"/>
                      <a:gd name="connsiteY0" fmla="*/ 0 h 57150"/>
                      <a:gd name="connsiteX1" fmla="*/ 53530 w 53530"/>
                      <a:gd name="connsiteY1" fmla="*/ 57150 h 57150"/>
                      <a:gd name="connsiteX2" fmla="*/ 0 w 53530"/>
                      <a:gd name="connsiteY2" fmla="*/ 57150 h 57150"/>
                      <a:gd name="connsiteX3" fmla="*/ 53530 w 53530"/>
                      <a:gd name="connsiteY3" fmla="*/ 0 h 57150"/>
                    </a:gdLst>
                    <a:ahLst/>
                    <a:cxnLst>
                      <a:cxn ang="0">
                        <a:pos x="connsiteX0" y="connsiteY0"/>
                      </a:cxn>
                      <a:cxn ang="0">
                        <a:pos x="connsiteX1" y="connsiteY1"/>
                      </a:cxn>
                      <a:cxn ang="0">
                        <a:pos x="connsiteX2" y="connsiteY2"/>
                      </a:cxn>
                      <a:cxn ang="0">
                        <a:pos x="connsiteX3" y="connsiteY3"/>
                      </a:cxn>
                    </a:cxnLst>
                    <a:rect l="l" t="t" r="r" b="b"/>
                    <a:pathLst>
                      <a:path w="53530" h="57150">
                        <a:moveTo>
                          <a:pt x="53530" y="0"/>
                        </a:moveTo>
                        <a:lnTo>
                          <a:pt x="53530" y="57150"/>
                        </a:lnTo>
                        <a:lnTo>
                          <a:pt x="0" y="57150"/>
                        </a:lnTo>
                        <a:cubicBezTo>
                          <a:pt x="13173" y="34214"/>
                          <a:pt x="31499" y="14640"/>
                          <a:pt x="53530" y="0"/>
                        </a:cubicBezTo>
                        <a:close/>
                      </a:path>
                    </a:pathLst>
                  </a:custGeom>
                  <a:grpFill/>
                  <a:ln w="9525" cap="flat">
                    <a:noFill/>
                    <a:prstDash val="solid"/>
                    <a:miter/>
                  </a:ln>
                </p:spPr>
                <p:txBody>
                  <a:bodyPr rtlCol="0" anchor="ctr"/>
                  <a:lstStyle/>
                  <a:p>
                    <a:endParaRPr lang="zh-CN" altLang="en-US"/>
                  </a:p>
                </p:txBody>
              </p:sp>
            </p:grpSp>
            <p:sp>
              <p:nvSpPr>
                <p:cNvPr id="32" name="任意多边形: 形状 31">
                  <a:extLst>
                    <a:ext uri="{FF2B5EF4-FFF2-40B4-BE49-F238E27FC236}">
                      <a16:creationId xmlns:a16="http://schemas.microsoft.com/office/drawing/2014/main" id="{6FB46162-6FC6-8B8E-CA76-C65BE18F4489}"/>
                    </a:ext>
                  </a:extLst>
                </p:cNvPr>
                <p:cNvSpPr/>
                <p:nvPr/>
              </p:nvSpPr>
              <p:spPr>
                <a:xfrm rot="-4249200">
                  <a:off x="10693559" y="2820729"/>
                  <a:ext cx="351472" cy="346138"/>
                </a:xfrm>
                <a:custGeom>
                  <a:avLst/>
                  <a:gdLst>
                    <a:gd name="connsiteX0" fmla="*/ 351472 w 351472"/>
                    <a:gd name="connsiteY0" fmla="*/ 173069 h 346138"/>
                    <a:gd name="connsiteX1" fmla="*/ 175736 w 351472"/>
                    <a:gd name="connsiteY1" fmla="*/ 346139 h 346138"/>
                    <a:gd name="connsiteX2" fmla="*/ 0 w 351472"/>
                    <a:gd name="connsiteY2" fmla="*/ 173069 h 346138"/>
                    <a:gd name="connsiteX3" fmla="*/ 175736 w 351472"/>
                    <a:gd name="connsiteY3" fmla="*/ 0 h 346138"/>
                    <a:gd name="connsiteX4" fmla="*/ 351472 w 351472"/>
                    <a:gd name="connsiteY4" fmla="*/ 173069 h 346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72" h="346138">
                      <a:moveTo>
                        <a:pt x="351472" y="173069"/>
                      </a:moveTo>
                      <a:cubicBezTo>
                        <a:pt x="351472" y="268653"/>
                        <a:pt x="272793" y="346139"/>
                        <a:pt x="175736" y="346139"/>
                      </a:cubicBezTo>
                      <a:cubicBezTo>
                        <a:pt x="78679" y="346139"/>
                        <a:pt x="0" y="268653"/>
                        <a:pt x="0" y="173069"/>
                      </a:cubicBezTo>
                      <a:cubicBezTo>
                        <a:pt x="0" y="77486"/>
                        <a:pt x="78679" y="0"/>
                        <a:pt x="175736" y="0"/>
                      </a:cubicBezTo>
                      <a:cubicBezTo>
                        <a:pt x="272793" y="0"/>
                        <a:pt x="351472" y="77486"/>
                        <a:pt x="351472" y="173069"/>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34C4B5D-8FE1-FA7A-FCEE-C0BEBDECA1D7}"/>
                    </a:ext>
                  </a:extLst>
                </p:cNvPr>
                <p:cNvSpPr/>
                <p:nvPr/>
              </p:nvSpPr>
              <p:spPr>
                <a:xfrm>
                  <a:off x="10733961" y="2856856"/>
                  <a:ext cx="270430" cy="273675"/>
                </a:xfrm>
                <a:custGeom>
                  <a:avLst/>
                  <a:gdLst>
                    <a:gd name="connsiteX0" fmla="*/ 270423 w 270430"/>
                    <a:gd name="connsiteY0" fmla="*/ 134599 h 273675"/>
                    <a:gd name="connsiteX1" fmla="*/ 136120 w 270430"/>
                    <a:gd name="connsiteY1" fmla="*/ 273664 h 273675"/>
                    <a:gd name="connsiteX2" fmla="*/ 18 w 270430"/>
                    <a:gd name="connsiteY2" fmla="*/ 140991 h 273675"/>
                    <a:gd name="connsiteX3" fmla="*/ 8 w 270430"/>
                    <a:gd name="connsiteY3" fmla="*/ 139076 h 273675"/>
                    <a:gd name="connsiteX4" fmla="*/ 134310 w 270430"/>
                    <a:gd name="connsiteY4" fmla="*/ 11 h 273675"/>
                    <a:gd name="connsiteX5" fmla="*/ 270413 w 270430"/>
                    <a:gd name="connsiteY5" fmla="*/ 132685 h 273675"/>
                    <a:gd name="connsiteX6" fmla="*/ 270423 w 270430"/>
                    <a:gd name="connsiteY6" fmla="*/ 134599 h 27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30" h="273675">
                      <a:moveTo>
                        <a:pt x="270423" y="134599"/>
                      </a:moveTo>
                      <a:cubicBezTo>
                        <a:pt x="271223" y="209885"/>
                        <a:pt x="211387" y="271845"/>
                        <a:pt x="136120" y="273664"/>
                      </a:cubicBezTo>
                      <a:cubicBezTo>
                        <a:pt x="61902" y="274607"/>
                        <a:pt x="970" y="215209"/>
                        <a:pt x="18" y="140991"/>
                      </a:cubicBezTo>
                      <a:cubicBezTo>
                        <a:pt x="8" y="140352"/>
                        <a:pt x="8" y="139714"/>
                        <a:pt x="8" y="139076"/>
                      </a:cubicBezTo>
                      <a:cubicBezTo>
                        <a:pt x="-792" y="63790"/>
                        <a:pt x="59044" y="1830"/>
                        <a:pt x="134310" y="11"/>
                      </a:cubicBezTo>
                      <a:cubicBezTo>
                        <a:pt x="208529" y="-932"/>
                        <a:pt x="269461" y="58466"/>
                        <a:pt x="270413" y="132685"/>
                      </a:cubicBezTo>
                      <a:cubicBezTo>
                        <a:pt x="270423" y="133323"/>
                        <a:pt x="270423" y="133961"/>
                        <a:pt x="270423" y="134599"/>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5E207EEE-0ADC-1326-DC9F-2DAA3D9AFFD3}"/>
                    </a:ext>
                  </a:extLst>
                </p:cNvPr>
                <p:cNvSpPr/>
                <p:nvPr/>
              </p:nvSpPr>
              <p:spPr>
                <a:xfrm>
                  <a:off x="10771682" y="2895054"/>
                  <a:ext cx="194987" cy="197277"/>
                </a:xfrm>
                <a:custGeom>
                  <a:avLst/>
                  <a:gdLst>
                    <a:gd name="connsiteX0" fmla="*/ 194982 w 194987"/>
                    <a:gd name="connsiteY0" fmla="*/ 97068 h 197277"/>
                    <a:gd name="connsiteX1" fmla="*/ 98113 w 194987"/>
                    <a:gd name="connsiteY1" fmla="*/ 197271 h 197277"/>
                    <a:gd name="connsiteX2" fmla="*/ 14 w 194987"/>
                    <a:gd name="connsiteY2" fmla="*/ 101459 h 197277"/>
                    <a:gd name="connsiteX3" fmla="*/ 5 w 194987"/>
                    <a:gd name="connsiteY3" fmla="*/ 100211 h 197277"/>
                    <a:gd name="connsiteX4" fmla="*/ 96874 w 194987"/>
                    <a:gd name="connsiteY4" fmla="*/ 8 h 197277"/>
                    <a:gd name="connsiteX5" fmla="*/ 194972 w 194987"/>
                    <a:gd name="connsiteY5" fmla="*/ 95630 h 197277"/>
                    <a:gd name="connsiteX6" fmla="*/ 194982 w 194987"/>
                    <a:gd name="connsiteY6" fmla="*/ 97068 h 1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987" h="197277">
                      <a:moveTo>
                        <a:pt x="194982" y="97068"/>
                      </a:moveTo>
                      <a:cubicBezTo>
                        <a:pt x="195572" y="151360"/>
                        <a:pt x="152386" y="196023"/>
                        <a:pt x="98113" y="197271"/>
                      </a:cubicBezTo>
                      <a:cubicBezTo>
                        <a:pt x="44563" y="197900"/>
                        <a:pt x="643" y="155008"/>
                        <a:pt x="14" y="101459"/>
                      </a:cubicBezTo>
                      <a:cubicBezTo>
                        <a:pt x="5" y="101040"/>
                        <a:pt x="5" y="100630"/>
                        <a:pt x="5" y="100211"/>
                      </a:cubicBezTo>
                      <a:cubicBezTo>
                        <a:pt x="-529" y="45947"/>
                        <a:pt x="42620" y="1304"/>
                        <a:pt x="96874" y="8"/>
                      </a:cubicBezTo>
                      <a:cubicBezTo>
                        <a:pt x="150367" y="-678"/>
                        <a:pt x="194286" y="42137"/>
                        <a:pt x="194972" y="95630"/>
                      </a:cubicBezTo>
                      <a:cubicBezTo>
                        <a:pt x="194982" y="96106"/>
                        <a:pt x="194982" y="96592"/>
                        <a:pt x="194982" y="97068"/>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171CCE01-F18B-402F-FDA0-20A5B30C7EEC}"/>
                    </a:ext>
                  </a:extLst>
                </p:cNvPr>
                <p:cNvSpPr/>
                <p:nvPr/>
              </p:nvSpPr>
              <p:spPr>
                <a:xfrm>
                  <a:off x="10809878" y="2933634"/>
                  <a:ext cx="118689" cy="120120"/>
                </a:xfrm>
                <a:custGeom>
                  <a:avLst/>
                  <a:gdLst>
                    <a:gd name="connsiteX0" fmla="*/ 118687 w 118689"/>
                    <a:gd name="connsiteY0" fmla="*/ 59060 h 120120"/>
                    <a:gd name="connsiteX1" fmla="*/ 59727 w 118689"/>
                    <a:gd name="connsiteY1" fmla="*/ 120115 h 120120"/>
                    <a:gd name="connsiteX2" fmla="*/ 5 w 118689"/>
                    <a:gd name="connsiteY2" fmla="*/ 61927 h 120120"/>
                    <a:gd name="connsiteX3" fmla="*/ 5 w 118689"/>
                    <a:gd name="connsiteY3" fmla="*/ 61060 h 120120"/>
                    <a:gd name="connsiteX4" fmla="*/ 58965 w 118689"/>
                    <a:gd name="connsiteY4" fmla="*/ 5 h 120120"/>
                    <a:gd name="connsiteX5" fmla="*/ 118677 w 118689"/>
                    <a:gd name="connsiteY5" fmla="*/ 58193 h 120120"/>
                    <a:gd name="connsiteX6" fmla="*/ 118687 w 118689"/>
                    <a:gd name="connsiteY6" fmla="*/ 59060 h 12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89" h="120120">
                      <a:moveTo>
                        <a:pt x="118687" y="59060"/>
                      </a:moveTo>
                      <a:cubicBezTo>
                        <a:pt x="119011" y="92102"/>
                        <a:pt x="92760" y="119287"/>
                        <a:pt x="59727" y="120115"/>
                      </a:cubicBezTo>
                      <a:cubicBezTo>
                        <a:pt x="27170" y="120534"/>
                        <a:pt x="434" y="94483"/>
                        <a:pt x="5" y="61927"/>
                      </a:cubicBezTo>
                      <a:cubicBezTo>
                        <a:pt x="5" y="61632"/>
                        <a:pt x="5" y="61346"/>
                        <a:pt x="5" y="61060"/>
                      </a:cubicBezTo>
                      <a:cubicBezTo>
                        <a:pt x="-423" y="27980"/>
                        <a:pt x="25885" y="738"/>
                        <a:pt x="58965" y="5"/>
                      </a:cubicBezTo>
                      <a:cubicBezTo>
                        <a:pt x="91521" y="-414"/>
                        <a:pt x="118258" y="25637"/>
                        <a:pt x="118677" y="58193"/>
                      </a:cubicBezTo>
                      <a:cubicBezTo>
                        <a:pt x="118687" y="58488"/>
                        <a:pt x="118687" y="58774"/>
                        <a:pt x="118687" y="59060"/>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465A58D-C5F3-3056-4C82-97628248460A}"/>
                    </a:ext>
                  </a:extLst>
                </p:cNvPr>
                <p:cNvSpPr/>
                <p:nvPr/>
              </p:nvSpPr>
              <p:spPr>
                <a:xfrm>
                  <a:off x="10842742" y="2966973"/>
                  <a:ext cx="52866" cy="53440"/>
                </a:xfrm>
                <a:custGeom>
                  <a:avLst/>
                  <a:gdLst>
                    <a:gd name="connsiteX0" fmla="*/ 52865 w 52866"/>
                    <a:gd name="connsiteY0" fmla="*/ 26292 h 53440"/>
                    <a:gd name="connsiteX1" fmla="*/ 26672 w 52866"/>
                    <a:gd name="connsiteY1" fmla="*/ 53438 h 53440"/>
                    <a:gd name="connsiteX2" fmla="*/ 2 w 52866"/>
                    <a:gd name="connsiteY2" fmla="*/ 27530 h 53440"/>
                    <a:gd name="connsiteX3" fmla="*/ 2 w 52866"/>
                    <a:gd name="connsiteY3" fmla="*/ 27149 h 53440"/>
                    <a:gd name="connsiteX4" fmla="*/ 26290 w 52866"/>
                    <a:gd name="connsiteY4" fmla="*/ 3 h 53440"/>
                    <a:gd name="connsiteX5" fmla="*/ 52865 w 52866"/>
                    <a:gd name="connsiteY5" fmla="*/ 25815 h 53440"/>
                    <a:gd name="connsiteX6" fmla="*/ 52865 w 52866"/>
                    <a:gd name="connsiteY6" fmla="*/ 26292 h 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66" h="53440">
                      <a:moveTo>
                        <a:pt x="52865" y="26292"/>
                      </a:moveTo>
                      <a:cubicBezTo>
                        <a:pt x="53027" y="40979"/>
                        <a:pt x="41359" y="53076"/>
                        <a:pt x="26672" y="53438"/>
                      </a:cubicBezTo>
                      <a:cubicBezTo>
                        <a:pt x="12156" y="53648"/>
                        <a:pt x="211" y="42046"/>
                        <a:pt x="2" y="27530"/>
                      </a:cubicBezTo>
                      <a:cubicBezTo>
                        <a:pt x="2" y="27406"/>
                        <a:pt x="2" y="27273"/>
                        <a:pt x="2" y="27149"/>
                      </a:cubicBezTo>
                      <a:cubicBezTo>
                        <a:pt x="-160" y="12423"/>
                        <a:pt x="11565" y="317"/>
                        <a:pt x="26290" y="3"/>
                      </a:cubicBezTo>
                      <a:cubicBezTo>
                        <a:pt x="40759" y="-207"/>
                        <a:pt x="52656" y="11347"/>
                        <a:pt x="52865" y="25815"/>
                      </a:cubicBezTo>
                      <a:cubicBezTo>
                        <a:pt x="52865" y="25968"/>
                        <a:pt x="52865" y="26130"/>
                        <a:pt x="52865" y="26292"/>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BA561AAA-1617-98DA-74EC-DE9F30DB3519}"/>
                    </a:ext>
                  </a:extLst>
                </p:cNvPr>
                <p:cNvSpPr/>
                <p:nvPr/>
              </p:nvSpPr>
              <p:spPr>
                <a:xfrm>
                  <a:off x="10686343" y="2896205"/>
                  <a:ext cx="182880" cy="98012"/>
                </a:xfrm>
                <a:custGeom>
                  <a:avLst/>
                  <a:gdLst>
                    <a:gd name="connsiteX0" fmla="*/ 181451 w 182880"/>
                    <a:gd name="connsiteY0" fmla="*/ 98012 h 98012"/>
                    <a:gd name="connsiteX1" fmla="*/ 0 w 182880"/>
                    <a:gd name="connsiteY1" fmla="*/ 2667 h 98012"/>
                    <a:gd name="connsiteX2" fmla="*/ 1334 w 182880"/>
                    <a:gd name="connsiteY2" fmla="*/ 0 h 98012"/>
                    <a:gd name="connsiteX3" fmla="*/ 182880 w 182880"/>
                    <a:gd name="connsiteY3" fmla="*/ 95441 h 98012"/>
                    <a:gd name="connsiteX4" fmla="*/ 181451 w 182880"/>
                    <a:gd name="connsiteY4" fmla="*/ 98012 h 98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 h="98012">
                      <a:moveTo>
                        <a:pt x="181451" y="98012"/>
                      </a:moveTo>
                      <a:lnTo>
                        <a:pt x="0" y="2667"/>
                      </a:lnTo>
                      <a:lnTo>
                        <a:pt x="1334" y="0"/>
                      </a:lnTo>
                      <a:lnTo>
                        <a:pt x="182880" y="95441"/>
                      </a:lnTo>
                      <a:lnTo>
                        <a:pt x="181451" y="98012"/>
                      </a:ln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D38D1CC-C5D5-1848-4A22-1F51E92F616B}"/>
                    </a:ext>
                  </a:extLst>
                </p:cNvPr>
                <p:cNvSpPr/>
                <p:nvPr/>
              </p:nvSpPr>
              <p:spPr>
                <a:xfrm>
                  <a:off x="10652530" y="2887633"/>
                  <a:ext cx="35433" cy="15811"/>
                </a:xfrm>
                <a:custGeom>
                  <a:avLst/>
                  <a:gdLst>
                    <a:gd name="connsiteX0" fmla="*/ 23050 w 35433"/>
                    <a:gd name="connsiteY0" fmla="*/ 15812 h 15811"/>
                    <a:gd name="connsiteX1" fmla="*/ 23717 w 35433"/>
                    <a:gd name="connsiteY1" fmla="*/ 15526 h 15811"/>
                    <a:gd name="connsiteX2" fmla="*/ 35433 w 35433"/>
                    <a:gd name="connsiteY2" fmla="*/ 12001 h 15811"/>
                    <a:gd name="connsiteX3" fmla="*/ 12478 w 35433"/>
                    <a:gd name="connsiteY3" fmla="*/ 0 h 15811"/>
                    <a:gd name="connsiteX4" fmla="*/ 0 w 35433"/>
                    <a:gd name="connsiteY4" fmla="*/ 3810 h 15811"/>
                    <a:gd name="connsiteX5" fmla="*/ 23050 w 35433"/>
                    <a:gd name="connsiteY5" fmla="*/ 15812 h 1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33" h="15811">
                      <a:moveTo>
                        <a:pt x="23050" y="15812"/>
                      </a:moveTo>
                      <a:lnTo>
                        <a:pt x="23717" y="15526"/>
                      </a:lnTo>
                      <a:lnTo>
                        <a:pt x="35433" y="12001"/>
                      </a:lnTo>
                      <a:lnTo>
                        <a:pt x="12478" y="0"/>
                      </a:lnTo>
                      <a:lnTo>
                        <a:pt x="0" y="3810"/>
                      </a:lnTo>
                      <a:lnTo>
                        <a:pt x="23050" y="15812"/>
                      </a:ln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0D3E0F5-CF67-24E3-26F7-94376E723608}"/>
                    </a:ext>
                  </a:extLst>
                </p:cNvPr>
                <p:cNvSpPr/>
                <p:nvPr/>
              </p:nvSpPr>
              <p:spPr>
                <a:xfrm>
                  <a:off x="10662245" y="2872964"/>
                  <a:ext cx="27050" cy="24003"/>
                </a:xfrm>
                <a:custGeom>
                  <a:avLst/>
                  <a:gdLst>
                    <a:gd name="connsiteX0" fmla="*/ 0 w 27050"/>
                    <a:gd name="connsiteY0" fmla="*/ 0 h 24003"/>
                    <a:gd name="connsiteX1" fmla="*/ 4096 w 27050"/>
                    <a:gd name="connsiteY1" fmla="*/ 12097 h 24003"/>
                    <a:gd name="connsiteX2" fmla="*/ 27051 w 27050"/>
                    <a:gd name="connsiteY2" fmla="*/ 24003 h 24003"/>
                    <a:gd name="connsiteX3" fmla="*/ 22955 w 27050"/>
                    <a:gd name="connsiteY3" fmla="*/ 12002 h 24003"/>
                  </a:gdLst>
                  <a:ahLst/>
                  <a:cxnLst>
                    <a:cxn ang="0">
                      <a:pos x="connsiteX0" y="connsiteY0"/>
                    </a:cxn>
                    <a:cxn ang="0">
                      <a:pos x="connsiteX1" y="connsiteY1"/>
                    </a:cxn>
                    <a:cxn ang="0">
                      <a:pos x="connsiteX2" y="connsiteY2"/>
                    </a:cxn>
                    <a:cxn ang="0">
                      <a:pos x="connsiteX3" y="connsiteY3"/>
                    </a:cxn>
                  </a:cxnLst>
                  <a:rect l="l" t="t" r="r" b="b"/>
                  <a:pathLst>
                    <a:path w="27050" h="24003">
                      <a:moveTo>
                        <a:pt x="0" y="0"/>
                      </a:moveTo>
                      <a:lnTo>
                        <a:pt x="4096" y="12097"/>
                      </a:lnTo>
                      <a:lnTo>
                        <a:pt x="27051" y="24003"/>
                      </a:lnTo>
                      <a:cubicBezTo>
                        <a:pt x="25232" y="20174"/>
                        <a:pt x="23860" y="16145"/>
                        <a:pt x="22955" y="12002"/>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A02BBDF-CB3A-0969-638F-36A5119465FB}"/>
                    </a:ext>
                  </a:extLst>
                </p:cNvPr>
                <p:cNvSpPr/>
                <p:nvPr/>
              </p:nvSpPr>
              <p:spPr>
                <a:xfrm>
                  <a:off x="10857222" y="2980597"/>
                  <a:ext cx="17525" cy="18764"/>
                </a:xfrm>
                <a:custGeom>
                  <a:avLst/>
                  <a:gdLst>
                    <a:gd name="connsiteX0" fmla="*/ 17526 w 17525"/>
                    <a:gd name="connsiteY0" fmla="*/ 10096 h 18764"/>
                    <a:gd name="connsiteX1" fmla="*/ 12763 w 17525"/>
                    <a:gd name="connsiteY1" fmla="*/ 18764 h 18764"/>
                    <a:gd name="connsiteX2" fmla="*/ 0 w 17525"/>
                    <a:gd name="connsiteY2" fmla="*/ 17621 h 18764"/>
                    <a:gd name="connsiteX3" fmla="*/ 8382 w 17525"/>
                    <a:gd name="connsiteY3" fmla="*/ 10763 h 18764"/>
                    <a:gd name="connsiteX4" fmla="*/ 9239 w 17525"/>
                    <a:gd name="connsiteY4" fmla="*/ 0 h 18764"/>
                    <a:gd name="connsiteX5" fmla="*/ 17526 w 17525"/>
                    <a:gd name="connsiteY5" fmla="*/ 10096 h 1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25" h="18764">
                      <a:moveTo>
                        <a:pt x="17526" y="10096"/>
                      </a:moveTo>
                      <a:lnTo>
                        <a:pt x="12763" y="18764"/>
                      </a:lnTo>
                      <a:lnTo>
                        <a:pt x="0" y="17621"/>
                      </a:lnTo>
                      <a:lnTo>
                        <a:pt x="8382" y="10763"/>
                      </a:lnTo>
                      <a:lnTo>
                        <a:pt x="9239" y="0"/>
                      </a:lnTo>
                      <a:lnTo>
                        <a:pt x="17526" y="10096"/>
                      </a:ln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506EE1D-0A56-91CC-26DF-06F681EB8C14}"/>
                    </a:ext>
                  </a:extLst>
                </p:cNvPr>
                <p:cNvSpPr/>
                <p:nvPr/>
              </p:nvSpPr>
              <p:spPr>
                <a:xfrm>
                  <a:off x="11254224" y="3144617"/>
                  <a:ext cx="33909" cy="217931"/>
                </a:xfrm>
                <a:custGeom>
                  <a:avLst/>
                  <a:gdLst>
                    <a:gd name="connsiteX0" fmla="*/ 0 w 33909"/>
                    <a:gd name="connsiteY0" fmla="*/ 0 h 217931"/>
                    <a:gd name="connsiteX1" fmla="*/ 33909 w 33909"/>
                    <a:gd name="connsiteY1" fmla="*/ 0 h 217931"/>
                    <a:gd name="connsiteX2" fmla="*/ 33909 w 33909"/>
                    <a:gd name="connsiteY2" fmla="*/ 217932 h 217931"/>
                    <a:gd name="connsiteX3" fmla="*/ 0 w 33909"/>
                    <a:gd name="connsiteY3" fmla="*/ 217932 h 217931"/>
                  </a:gdLst>
                  <a:ahLst/>
                  <a:cxnLst>
                    <a:cxn ang="0">
                      <a:pos x="connsiteX0" y="connsiteY0"/>
                    </a:cxn>
                    <a:cxn ang="0">
                      <a:pos x="connsiteX1" y="connsiteY1"/>
                    </a:cxn>
                    <a:cxn ang="0">
                      <a:pos x="connsiteX2" y="connsiteY2"/>
                    </a:cxn>
                    <a:cxn ang="0">
                      <a:pos x="connsiteX3" y="connsiteY3"/>
                    </a:cxn>
                  </a:cxnLst>
                  <a:rect l="l" t="t" r="r" b="b"/>
                  <a:pathLst>
                    <a:path w="33909" h="217931">
                      <a:moveTo>
                        <a:pt x="0" y="0"/>
                      </a:moveTo>
                      <a:lnTo>
                        <a:pt x="33909" y="0"/>
                      </a:lnTo>
                      <a:lnTo>
                        <a:pt x="33909" y="217932"/>
                      </a:lnTo>
                      <a:lnTo>
                        <a:pt x="0" y="217932"/>
                      </a:ln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CBADC96-6E89-D94D-93DF-46D8881D7183}"/>
                    </a:ext>
                  </a:extLst>
                </p:cNvPr>
                <p:cNvSpPr/>
                <p:nvPr/>
              </p:nvSpPr>
              <p:spPr>
                <a:xfrm>
                  <a:off x="11312517" y="3180908"/>
                  <a:ext cx="33909" cy="181736"/>
                </a:xfrm>
                <a:custGeom>
                  <a:avLst/>
                  <a:gdLst>
                    <a:gd name="connsiteX0" fmla="*/ 0 w 33909"/>
                    <a:gd name="connsiteY0" fmla="*/ 0 h 181736"/>
                    <a:gd name="connsiteX1" fmla="*/ 33909 w 33909"/>
                    <a:gd name="connsiteY1" fmla="*/ 0 h 181736"/>
                    <a:gd name="connsiteX2" fmla="*/ 33909 w 33909"/>
                    <a:gd name="connsiteY2" fmla="*/ 181737 h 181736"/>
                    <a:gd name="connsiteX3" fmla="*/ 0 w 33909"/>
                    <a:gd name="connsiteY3" fmla="*/ 181737 h 181736"/>
                  </a:gdLst>
                  <a:ahLst/>
                  <a:cxnLst>
                    <a:cxn ang="0">
                      <a:pos x="connsiteX0" y="connsiteY0"/>
                    </a:cxn>
                    <a:cxn ang="0">
                      <a:pos x="connsiteX1" y="connsiteY1"/>
                    </a:cxn>
                    <a:cxn ang="0">
                      <a:pos x="connsiteX2" y="connsiteY2"/>
                    </a:cxn>
                    <a:cxn ang="0">
                      <a:pos x="connsiteX3" y="connsiteY3"/>
                    </a:cxn>
                  </a:cxnLst>
                  <a:rect l="l" t="t" r="r" b="b"/>
                  <a:pathLst>
                    <a:path w="33909" h="181736">
                      <a:moveTo>
                        <a:pt x="0" y="0"/>
                      </a:moveTo>
                      <a:lnTo>
                        <a:pt x="33909" y="0"/>
                      </a:lnTo>
                      <a:lnTo>
                        <a:pt x="33909" y="181737"/>
                      </a:lnTo>
                      <a:lnTo>
                        <a:pt x="0" y="181737"/>
                      </a:ln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1BDFB74-A6A2-B5AC-9389-53C2A02D8FA9}"/>
                    </a:ext>
                  </a:extLst>
                </p:cNvPr>
                <p:cNvSpPr/>
                <p:nvPr/>
              </p:nvSpPr>
              <p:spPr>
                <a:xfrm>
                  <a:off x="11370715" y="3246916"/>
                  <a:ext cx="33909" cy="115633"/>
                </a:xfrm>
                <a:custGeom>
                  <a:avLst/>
                  <a:gdLst>
                    <a:gd name="connsiteX0" fmla="*/ 0 w 33909"/>
                    <a:gd name="connsiteY0" fmla="*/ 0 h 115633"/>
                    <a:gd name="connsiteX1" fmla="*/ 33909 w 33909"/>
                    <a:gd name="connsiteY1" fmla="*/ 0 h 115633"/>
                    <a:gd name="connsiteX2" fmla="*/ 33909 w 33909"/>
                    <a:gd name="connsiteY2" fmla="*/ 115634 h 115633"/>
                    <a:gd name="connsiteX3" fmla="*/ 0 w 33909"/>
                    <a:gd name="connsiteY3" fmla="*/ 115634 h 115633"/>
                  </a:gdLst>
                  <a:ahLst/>
                  <a:cxnLst>
                    <a:cxn ang="0">
                      <a:pos x="connsiteX0" y="connsiteY0"/>
                    </a:cxn>
                    <a:cxn ang="0">
                      <a:pos x="connsiteX1" y="connsiteY1"/>
                    </a:cxn>
                    <a:cxn ang="0">
                      <a:pos x="connsiteX2" y="connsiteY2"/>
                    </a:cxn>
                    <a:cxn ang="0">
                      <a:pos x="connsiteX3" y="connsiteY3"/>
                    </a:cxn>
                  </a:cxnLst>
                  <a:rect l="l" t="t" r="r" b="b"/>
                  <a:pathLst>
                    <a:path w="33909" h="115633">
                      <a:moveTo>
                        <a:pt x="0" y="0"/>
                      </a:moveTo>
                      <a:lnTo>
                        <a:pt x="33909" y="0"/>
                      </a:lnTo>
                      <a:lnTo>
                        <a:pt x="33909" y="115634"/>
                      </a:lnTo>
                      <a:lnTo>
                        <a:pt x="0" y="115634"/>
                      </a:ln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DA0C8241-FFF2-38B6-AE31-2B21B8BF3819}"/>
                    </a:ext>
                  </a:extLst>
                </p:cNvPr>
                <p:cNvSpPr/>
                <p:nvPr/>
              </p:nvSpPr>
              <p:spPr>
                <a:xfrm>
                  <a:off x="11429008" y="3177669"/>
                  <a:ext cx="33909" cy="184880"/>
                </a:xfrm>
                <a:custGeom>
                  <a:avLst/>
                  <a:gdLst>
                    <a:gd name="connsiteX0" fmla="*/ 0 w 33909"/>
                    <a:gd name="connsiteY0" fmla="*/ 0 h 184880"/>
                    <a:gd name="connsiteX1" fmla="*/ 33909 w 33909"/>
                    <a:gd name="connsiteY1" fmla="*/ 0 h 184880"/>
                    <a:gd name="connsiteX2" fmla="*/ 33909 w 33909"/>
                    <a:gd name="connsiteY2" fmla="*/ 184880 h 184880"/>
                    <a:gd name="connsiteX3" fmla="*/ 0 w 33909"/>
                    <a:gd name="connsiteY3" fmla="*/ 184880 h 184880"/>
                  </a:gdLst>
                  <a:ahLst/>
                  <a:cxnLst>
                    <a:cxn ang="0">
                      <a:pos x="connsiteX0" y="connsiteY0"/>
                    </a:cxn>
                    <a:cxn ang="0">
                      <a:pos x="connsiteX1" y="connsiteY1"/>
                    </a:cxn>
                    <a:cxn ang="0">
                      <a:pos x="connsiteX2" y="connsiteY2"/>
                    </a:cxn>
                    <a:cxn ang="0">
                      <a:pos x="connsiteX3" y="connsiteY3"/>
                    </a:cxn>
                  </a:cxnLst>
                  <a:rect l="l" t="t" r="r" b="b"/>
                  <a:pathLst>
                    <a:path w="33909" h="184880">
                      <a:moveTo>
                        <a:pt x="0" y="0"/>
                      </a:moveTo>
                      <a:lnTo>
                        <a:pt x="33909" y="0"/>
                      </a:lnTo>
                      <a:lnTo>
                        <a:pt x="33909" y="184880"/>
                      </a:lnTo>
                      <a:lnTo>
                        <a:pt x="0" y="184880"/>
                      </a:ln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7F5229A-125B-26A0-0370-6047D84DE661}"/>
                    </a:ext>
                  </a:extLst>
                </p:cNvPr>
                <p:cNvSpPr/>
                <p:nvPr/>
              </p:nvSpPr>
              <p:spPr>
                <a:xfrm>
                  <a:off x="11487206" y="3208054"/>
                  <a:ext cx="33909" cy="154495"/>
                </a:xfrm>
                <a:custGeom>
                  <a:avLst/>
                  <a:gdLst>
                    <a:gd name="connsiteX0" fmla="*/ 0 w 33909"/>
                    <a:gd name="connsiteY0" fmla="*/ 0 h 154495"/>
                    <a:gd name="connsiteX1" fmla="*/ 33909 w 33909"/>
                    <a:gd name="connsiteY1" fmla="*/ 0 h 154495"/>
                    <a:gd name="connsiteX2" fmla="*/ 33909 w 33909"/>
                    <a:gd name="connsiteY2" fmla="*/ 154496 h 154495"/>
                    <a:gd name="connsiteX3" fmla="*/ 0 w 33909"/>
                    <a:gd name="connsiteY3" fmla="*/ 154496 h 154495"/>
                  </a:gdLst>
                  <a:ahLst/>
                  <a:cxnLst>
                    <a:cxn ang="0">
                      <a:pos x="connsiteX0" y="connsiteY0"/>
                    </a:cxn>
                    <a:cxn ang="0">
                      <a:pos x="connsiteX1" y="connsiteY1"/>
                    </a:cxn>
                    <a:cxn ang="0">
                      <a:pos x="connsiteX2" y="connsiteY2"/>
                    </a:cxn>
                    <a:cxn ang="0">
                      <a:pos x="connsiteX3" y="connsiteY3"/>
                    </a:cxn>
                  </a:cxnLst>
                  <a:rect l="l" t="t" r="r" b="b"/>
                  <a:pathLst>
                    <a:path w="33909" h="154495">
                      <a:moveTo>
                        <a:pt x="0" y="0"/>
                      </a:moveTo>
                      <a:lnTo>
                        <a:pt x="33909" y="0"/>
                      </a:lnTo>
                      <a:lnTo>
                        <a:pt x="33909" y="154496"/>
                      </a:lnTo>
                      <a:lnTo>
                        <a:pt x="0" y="154496"/>
                      </a:ln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884FC71-D28D-1C99-8F77-D9057C551401}"/>
                    </a:ext>
                  </a:extLst>
                </p:cNvPr>
                <p:cNvSpPr/>
                <p:nvPr/>
              </p:nvSpPr>
              <p:spPr>
                <a:xfrm>
                  <a:off x="11545499" y="3114233"/>
                  <a:ext cx="33909" cy="248316"/>
                </a:xfrm>
                <a:custGeom>
                  <a:avLst/>
                  <a:gdLst>
                    <a:gd name="connsiteX0" fmla="*/ 0 w 33909"/>
                    <a:gd name="connsiteY0" fmla="*/ 0 h 248316"/>
                    <a:gd name="connsiteX1" fmla="*/ 33909 w 33909"/>
                    <a:gd name="connsiteY1" fmla="*/ 0 h 248316"/>
                    <a:gd name="connsiteX2" fmla="*/ 33909 w 33909"/>
                    <a:gd name="connsiteY2" fmla="*/ 248317 h 248316"/>
                    <a:gd name="connsiteX3" fmla="*/ 0 w 33909"/>
                    <a:gd name="connsiteY3" fmla="*/ 248317 h 248316"/>
                  </a:gdLst>
                  <a:ahLst/>
                  <a:cxnLst>
                    <a:cxn ang="0">
                      <a:pos x="connsiteX0" y="connsiteY0"/>
                    </a:cxn>
                    <a:cxn ang="0">
                      <a:pos x="connsiteX1" y="connsiteY1"/>
                    </a:cxn>
                    <a:cxn ang="0">
                      <a:pos x="connsiteX2" y="connsiteY2"/>
                    </a:cxn>
                    <a:cxn ang="0">
                      <a:pos x="connsiteX3" y="connsiteY3"/>
                    </a:cxn>
                  </a:cxnLst>
                  <a:rect l="l" t="t" r="r" b="b"/>
                  <a:pathLst>
                    <a:path w="33909" h="248316">
                      <a:moveTo>
                        <a:pt x="0" y="0"/>
                      </a:moveTo>
                      <a:lnTo>
                        <a:pt x="33909" y="0"/>
                      </a:lnTo>
                      <a:lnTo>
                        <a:pt x="33909" y="248317"/>
                      </a:lnTo>
                      <a:lnTo>
                        <a:pt x="0" y="248317"/>
                      </a:ln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4EA36FCF-AAB9-3989-7673-BAA970E8DA16}"/>
                    </a:ext>
                  </a:extLst>
                </p:cNvPr>
                <p:cNvSpPr/>
                <p:nvPr/>
              </p:nvSpPr>
              <p:spPr>
                <a:xfrm>
                  <a:off x="11232888" y="3099183"/>
                  <a:ext cx="377380" cy="263906"/>
                </a:xfrm>
                <a:custGeom>
                  <a:avLst/>
                  <a:gdLst>
                    <a:gd name="connsiteX0" fmla="*/ 1714 w 377380"/>
                    <a:gd name="connsiteY0" fmla="*/ 0 h 263906"/>
                    <a:gd name="connsiteX1" fmla="*/ 1714 w 377380"/>
                    <a:gd name="connsiteY1" fmla="*/ 65818 h 263906"/>
                    <a:gd name="connsiteX2" fmla="*/ 1714 w 377380"/>
                    <a:gd name="connsiteY2" fmla="*/ 131636 h 263906"/>
                    <a:gd name="connsiteX3" fmla="*/ 1714 w 377380"/>
                    <a:gd name="connsiteY3" fmla="*/ 263366 h 263906"/>
                    <a:gd name="connsiteX4" fmla="*/ 857 w 377380"/>
                    <a:gd name="connsiteY4" fmla="*/ 262319 h 263906"/>
                    <a:gd name="connsiteX5" fmla="*/ 247840 w 377380"/>
                    <a:gd name="connsiteY5" fmla="*/ 262319 h 263906"/>
                    <a:gd name="connsiteX6" fmla="*/ 316516 w 377380"/>
                    <a:gd name="connsiteY6" fmla="*/ 262319 h 263906"/>
                    <a:gd name="connsiteX7" fmla="*/ 377380 w 377380"/>
                    <a:gd name="connsiteY7" fmla="*/ 262985 h 263906"/>
                    <a:gd name="connsiteX8" fmla="*/ 316516 w 377380"/>
                    <a:gd name="connsiteY8" fmla="*/ 263652 h 263906"/>
                    <a:gd name="connsiteX9" fmla="*/ 247840 w 377380"/>
                    <a:gd name="connsiteY9" fmla="*/ 263652 h 263906"/>
                    <a:gd name="connsiteX10" fmla="*/ 857 w 377380"/>
                    <a:gd name="connsiteY10" fmla="*/ 263652 h 263906"/>
                    <a:gd name="connsiteX11" fmla="*/ 0 w 377380"/>
                    <a:gd name="connsiteY11" fmla="*/ 263652 h 263906"/>
                    <a:gd name="connsiteX12" fmla="*/ 0 w 377380"/>
                    <a:gd name="connsiteY12" fmla="*/ 262604 h 263906"/>
                    <a:gd name="connsiteX13" fmla="*/ 0 w 377380"/>
                    <a:gd name="connsiteY13" fmla="*/ 130874 h 263906"/>
                    <a:gd name="connsiteX14" fmla="*/ 0 w 377380"/>
                    <a:gd name="connsiteY14" fmla="*/ 65056 h 26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380" h="263906">
                      <a:moveTo>
                        <a:pt x="1714" y="0"/>
                      </a:moveTo>
                      <a:lnTo>
                        <a:pt x="1714" y="65818"/>
                      </a:lnTo>
                      <a:lnTo>
                        <a:pt x="1714" y="131636"/>
                      </a:lnTo>
                      <a:lnTo>
                        <a:pt x="1714" y="263366"/>
                      </a:lnTo>
                      <a:lnTo>
                        <a:pt x="857" y="262319"/>
                      </a:lnTo>
                      <a:cubicBezTo>
                        <a:pt x="83153" y="262319"/>
                        <a:pt x="165449" y="262319"/>
                        <a:pt x="247840" y="262319"/>
                      </a:cubicBezTo>
                      <a:lnTo>
                        <a:pt x="316516" y="262319"/>
                      </a:lnTo>
                      <a:lnTo>
                        <a:pt x="377380" y="262985"/>
                      </a:lnTo>
                      <a:lnTo>
                        <a:pt x="316516" y="263652"/>
                      </a:lnTo>
                      <a:lnTo>
                        <a:pt x="247840" y="263652"/>
                      </a:lnTo>
                      <a:cubicBezTo>
                        <a:pt x="165449" y="263652"/>
                        <a:pt x="83153" y="264224"/>
                        <a:pt x="857" y="263652"/>
                      </a:cubicBezTo>
                      <a:lnTo>
                        <a:pt x="0" y="263652"/>
                      </a:lnTo>
                      <a:lnTo>
                        <a:pt x="0" y="262604"/>
                      </a:lnTo>
                      <a:lnTo>
                        <a:pt x="0" y="130874"/>
                      </a:lnTo>
                      <a:lnTo>
                        <a:pt x="0" y="65056"/>
                      </a:ln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ACFCDEF-84A7-B3AD-5B02-983AA1AC08B9}"/>
                    </a:ext>
                  </a:extLst>
                </p:cNvPr>
                <p:cNvSpPr/>
                <p:nvPr/>
              </p:nvSpPr>
              <p:spPr>
                <a:xfrm>
                  <a:off x="11227078" y="3113078"/>
                  <a:ext cx="14954" cy="2397"/>
                </a:xfrm>
                <a:custGeom>
                  <a:avLst/>
                  <a:gdLst>
                    <a:gd name="connsiteX0" fmla="*/ 0 w 14954"/>
                    <a:gd name="connsiteY0" fmla="*/ 1155 h 2397"/>
                    <a:gd name="connsiteX1" fmla="*/ 7525 w 14954"/>
                    <a:gd name="connsiteY1" fmla="*/ 12 h 2397"/>
                    <a:gd name="connsiteX2" fmla="*/ 14954 w 14954"/>
                    <a:gd name="connsiteY2" fmla="*/ 1155 h 2397"/>
                    <a:gd name="connsiteX3" fmla="*/ 7525 w 14954"/>
                    <a:gd name="connsiteY3" fmla="*/ 2393 h 2397"/>
                    <a:gd name="connsiteX4" fmla="*/ 0 w 14954"/>
                    <a:gd name="connsiteY4" fmla="*/ 1155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155"/>
                      </a:moveTo>
                      <a:cubicBezTo>
                        <a:pt x="2429" y="354"/>
                        <a:pt x="4972" y="-26"/>
                        <a:pt x="7525" y="12"/>
                      </a:cubicBezTo>
                      <a:cubicBezTo>
                        <a:pt x="10049" y="-74"/>
                        <a:pt x="12573" y="316"/>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EF91297-9016-CD26-838B-7525483EAE3C}"/>
                    </a:ext>
                  </a:extLst>
                </p:cNvPr>
                <p:cNvSpPr/>
                <p:nvPr/>
              </p:nvSpPr>
              <p:spPr>
                <a:xfrm>
                  <a:off x="11227078" y="3139188"/>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9F34703-1A24-4BA1-5A9E-36F207D51CE6}"/>
                    </a:ext>
                  </a:extLst>
                </p:cNvPr>
                <p:cNvSpPr/>
                <p:nvPr/>
              </p:nvSpPr>
              <p:spPr>
                <a:xfrm>
                  <a:off x="11227078" y="3165370"/>
                  <a:ext cx="14954" cy="2398"/>
                </a:xfrm>
                <a:custGeom>
                  <a:avLst/>
                  <a:gdLst>
                    <a:gd name="connsiteX0" fmla="*/ 0 w 14954"/>
                    <a:gd name="connsiteY0" fmla="*/ 1155 h 2398"/>
                    <a:gd name="connsiteX1" fmla="*/ 7525 w 14954"/>
                    <a:gd name="connsiteY1" fmla="*/ 12 h 2398"/>
                    <a:gd name="connsiteX2" fmla="*/ 14954 w 14954"/>
                    <a:gd name="connsiteY2" fmla="*/ 1155 h 2398"/>
                    <a:gd name="connsiteX3" fmla="*/ 7525 w 14954"/>
                    <a:gd name="connsiteY3" fmla="*/ 2393 h 2398"/>
                    <a:gd name="connsiteX4" fmla="*/ 0 w 14954"/>
                    <a:gd name="connsiteY4" fmla="*/ 1155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155"/>
                      </a:moveTo>
                      <a:cubicBezTo>
                        <a:pt x="2419" y="307"/>
                        <a:pt x="4972" y="-74"/>
                        <a:pt x="7525" y="12"/>
                      </a:cubicBezTo>
                      <a:cubicBezTo>
                        <a:pt x="10049" y="-74"/>
                        <a:pt x="12573" y="317"/>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4BF655D-91EE-0AD7-0040-33B736136336}"/>
                    </a:ext>
                  </a:extLst>
                </p:cNvPr>
                <p:cNvSpPr/>
                <p:nvPr/>
              </p:nvSpPr>
              <p:spPr>
                <a:xfrm>
                  <a:off x="11227078" y="3191475"/>
                  <a:ext cx="14954" cy="2481"/>
                </a:xfrm>
                <a:custGeom>
                  <a:avLst/>
                  <a:gdLst>
                    <a:gd name="connsiteX0" fmla="*/ 0 w 14954"/>
                    <a:gd name="connsiteY0" fmla="*/ 1243 h 2481"/>
                    <a:gd name="connsiteX1" fmla="*/ 7525 w 14954"/>
                    <a:gd name="connsiteY1" fmla="*/ 5 h 2481"/>
                    <a:gd name="connsiteX2" fmla="*/ 14954 w 14954"/>
                    <a:gd name="connsiteY2" fmla="*/ 1243 h 2481"/>
                    <a:gd name="connsiteX3" fmla="*/ 7525 w 14954"/>
                    <a:gd name="connsiteY3" fmla="*/ 2482 h 2481"/>
                    <a:gd name="connsiteX4" fmla="*/ 0 w 14954"/>
                    <a:gd name="connsiteY4" fmla="*/ 1243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43"/>
                      </a:moveTo>
                      <a:cubicBezTo>
                        <a:pt x="2419" y="415"/>
                        <a:pt x="4962" y="-4"/>
                        <a:pt x="7525" y="5"/>
                      </a:cubicBezTo>
                      <a:cubicBezTo>
                        <a:pt x="10058" y="-52"/>
                        <a:pt x="12573" y="367"/>
                        <a:pt x="14954" y="1243"/>
                      </a:cubicBezTo>
                      <a:cubicBezTo>
                        <a:pt x="12563" y="2072"/>
                        <a:pt x="10049" y="2491"/>
                        <a:pt x="7525" y="2482"/>
                      </a:cubicBezTo>
                      <a:cubicBezTo>
                        <a:pt x="4962" y="2491"/>
                        <a:pt x="2419" y="2072"/>
                        <a:pt x="0" y="1243"/>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C1C60E9-CE7F-9192-E3A3-5BDCA64877DA}"/>
                    </a:ext>
                  </a:extLst>
                </p:cNvPr>
                <p:cNvSpPr/>
                <p:nvPr/>
              </p:nvSpPr>
              <p:spPr>
                <a:xfrm>
                  <a:off x="11227078" y="3217579"/>
                  <a:ext cx="14954" cy="2481"/>
                </a:xfrm>
                <a:custGeom>
                  <a:avLst/>
                  <a:gdLst>
                    <a:gd name="connsiteX0" fmla="*/ 0 w 14954"/>
                    <a:gd name="connsiteY0" fmla="*/ 1238 h 2481"/>
                    <a:gd name="connsiteX1" fmla="*/ 7525 w 14954"/>
                    <a:gd name="connsiteY1" fmla="*/ 0 h 2481"/>
                    <a:gd name="connsiteX2" fmla="*/ 14954 w 14954"/>
                    <a:gd name="connsiteY2" fmla="*/ 1238 h 2481"/>
                    <a:gd name="connsiteX3" fmla="*/ 7525 w 14954"/>
                    <a:gd name="connsiteY3" fmla="*/ 2477 h 2481"/>
                    <a:gd name="connsiteX4" fmla="*/ 0 w 14954"/>
                    <a:gd name="connsiteY4" fmla="*/ 1238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38"/>
                      </a:moveTo>
                      <a:cubicBezTo>
                        <a:pt x="2419" y="410"/>
                        <a:pt x="4962" y="-9"/>
                        <a:pt x="7525" y="0"/>
                      </a:cubicBezTo>
                      <a:cubicBezTo>
                        <a:pt x="10049" y="-9"/>
                        <a:pt x="12563" y="410"/>
                        <a:pt x="14954" y="1238"/>
                      </a:cubicBezTo>
                      <a:cubicBezTo>
                        <a:pt x="12573" y="2115"/>
                        <a:pt x="10058" y="2534"/>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C609F300-5FD8-2BBB-75E5-2BCA8FC18EE2}"/>
                    </a:ext>
                  </a:extLst>
                </p:cNvPr>
                <p:cNvSpPr/>
                <p:nvPr/>
              </p:nvSpPr>
              <p:spPr>
                <a:xfrm>
                  <a:off x="11227078" y="3243767"/>
                  <a:ext cx="14954" cy="2398"/>
                </a:xfrm>
                <a:custGeom>
                  <a:avLst/>
                  <a:gdLst>
                    <a:gd name="connsiteX0" fmla="*/ 0 w 14954"/>
                    <a:gd name="connsiteY0" fmla="*/ 1243 h 2398"/>
                    <a:gd name="connsiteX1" fmla="*/ 7525 w 14954"/>
                    <a:gd name="connsiteY1" fmla="*/ 5 h 2398"/>
                    <a:gd name="connsiteX2" fmla="*/ 14954 w 14954"/>
                    <a:gd name="connsiteY2" fmla="*/ 1243 h 2398"/>
                    <a:gd name="connsiteX3" fmla="*/ 7525 w 14954"/>
                    <a:gd name="connsiteY3" fmla="*/ 2386 h 2398"/>
                    <a:gd name="connsiteX4" fmla="*/ 0 w 14954"/>
                    <a:gd name="connsiteY4" fmla="*/ 1243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243"/>
                      </a:moveTo>
                      <a:cubicBezTo>
                        <a:pt x="2410" y="367"/>
                        <a:pt x="4962" y="-52"/>
                        <a:pt x="7525" y="5"/>
                      </a:cubicBezTo>
                      <a:cubicBezTo>
                        <a:pt x="10058" y="-52"/>
                        <a:pt x="12573" y="367"/>
                        <a:pt x="14954" y="1243"/>
                      </a:cubicBezTo>
                      <a:cubicBezTo>
                        <a:pt x="12573" y="2082"/>
                        <a:pt x="10049" y="2472"/>
                        <a:pt x="7525" y="2386"/>
                      </a:cubicBezTo>
                      <a:cubicBezTo>
                        <a:pt x="4972" y="2472"/>
                        <a:pt x="2419" y="2091"/>
                        <a:pt x="0" y="1243"/>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DE576D14-D3EE-5D4F-9427-493147716A6D}"/>
                    </a:ext>
                  </a:extLst>
                </p:cNvPr>
                <p:cNvSpPr/>
                <p:nvPr/>
              </p:nvSpPr>
              <p:spPr>
                <a:xfrm>
                  <a:off x="11227078" y="3269871"/>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6C66887-CDF0-49D8-30C1-8F8353C6F03E}"/>
                    </a:ext>
                  </a:extLst>
                </p:cNvPr>
                <p:cNvSpPr/>
                <p:nvPr/>
              </p:nvSpPr>
              <p:spPr>
                <a:xfrm>
                  <a:off x="11227078" y="3296250"/>
                  <a:ext cx="14954" cy="2397"/>
                </a:xfrm>
                <a:custGeom>
                  <a:avLst/>
                  <a:gdLst>
                    <a:gd name="connsiteX0" fmla="*/ 0 w 14954"/>
                    <a:gd name="connsiteY0" fmla="*/ 1243 h 2397"/>
                    <a:gd name="connsiteX1" fmla="*/ 7525 w 14954"/>
                    <a:gd name="connsiteY1" fmla="*/ 5 h 2397"/>
                    <a:gd name="connsiteX2" fmla="*/ 14954 w 14954"/>
                    <a:gd name="connsiteY2" fmla="*/ 1243 h 2397"/>
                    <a:gd name="connsiteX3" fmla="*/ 7525 w 14954"/>
                    <a:gd name="connsiteY3" fmla="*/ 2386 h 2397"/>
                    <a:gd name="connsiteX4" fmla="*/ 0 w 14954"/>
                    <a:gd name="connsiteY4" fmla="*/ 1243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243"/>
                      </a:moveTo>
                      <a:cubicBezTo>
                        <a:pt x="2410" y="367"/>
                        <a:pt x="4962" y="-52"/>
                        <a:pt x="7525" y="5"/>
                      </a:cubicBezTo>
                      <a:cubicBezTo>
                        <a:pt x="10058" y="-52"/>
                        <a:pt x="12573" y="367"/>
                        <a:pt x="14954" y="1243"/>
                      </a:cubicBezTo>
                      <a:cubicBezTo>
                        <a:pt x="12573" y="2082"/>
                        <a:pt x="10049" y="2472"/>
                        <a:pt x="7525" y="2386"/>
                      </a:cubicBezTo>
                      <a:cubicBezTo>
                        <a:pt x="4972" y="2424"/>
                        <a:pt x="2429" y="2044"/>
                        <a:pt x="0" y="1243"/>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F1B9612-0723-FEA6-570E-48AB74A6E99A}"/>
                    </a:ext>
                  </a:extLst>
                </p:cNvPr>
                <p:cNvSpPr/>
                <p:nvPr/>
              </p:nvSpPr>
              <p:spPr>
                <a:xfrm>
                  <a:off x="11227078" y="3322163"/>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66BCDE10-CC1D-EBF9-AB79-42BF5DC41DC5}"/>
                    </a:ext>
                  </a:extLst>
                </p:cNvPr>
                <p:cNvSpPr/>
                <p:nvPr/>
              </p:nvSpPr>
              <p:spPr>
                <a:xfrm>
                  <a:off x="10376400" y="4058351"/>
                  <a:ext cx="8286" cy="10667"/>
                </a:xfrm>
                <a:custGeom>
                  <a:avLst/>
                  <a:gdLst>
                    <a:gd name="connsiteX0" fmla="*/ 4001 w 8286"/>
                    <a:gd name="connsiteY0" fmla="*/ 10668 h 10667"/>
                    <a:gd name="connsiteX1" fmla="*/ 0 w 8286"/>
                    <a:gd name="connsiteY1" fmla="*/ 2000 h 10667"/>
                    <a:gd name="connsiteX2" fmla="*/ 4286 w 8286"/>
                    <a:gd name="connsiteY2" fmla="*/ 0 h 10667"/>
                    <a:gd name="connsiteX3" fmla="*/ 8287 w 8286"/>
                    <a:gd name="connsiteY3" fmla="*/ 8668 h 10667"/>
                  </a:gdLst>
                  <a:ahLst/>
                  <a:cxnLst>
                    <a:cxn ang="0">
                      <a:pos x="connsiteX0" y="connsiteY0"/>
                    </a:cxn>
                    <a:cxn ang="0">
                      <a:pos x="connsiteX1" y="connsiteY1"/>
                    </a:cxn>
                    <a:cxn ang="0">
                      <a:pos x="connsiteX2" y="connsiteY2"/>
                    </a:cxn>
                    <a:cxn ang="0">
                      <a:pos x="connsiteX3" y="connsiteY3"/>
                    </a:cxn>
                  </a:cxnLst>
                  <a:rect l="l" t="t" r="r" b="b"/>
                  <a:pathLst>
                    <a:path w="8286" h="10667">
                      <a:moveTo>
                        <a:pt x="4001" y="10668"/>
                      </a:moveTo>
                      <a:cubicBezTo>
                        <a:pt x="2572" y="7811"/>
                        <a:pt x="1238" y="4858"/>
                        <a:pt x="0" y="2000"/>
                      </a:cubicBezTo>
                      <a:lnTo>
                        <a:pt x="4286" y="0"/>
                      </a:lnTo>
                      <a:lnTo>
                        <a:pt x="8287" y="8668"/>
                      </a:ln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B67E941-0C56-6CA9-548D-34A43E988696}"/>
                    </a:ext>
                  </a:extLst>
                </p:cNvPr>
                <p:cNvSpPr/>
                <p:nvPr/>
              </p:nvSpPr>
              <p:spPr>
                <a:xfrm>
                  <a:off x="10327918" y="3267585"/>
                  <a:ext cx="977741" cy="774858"/>
                </a:xfrm>
                <a:custGeom>
                  <a:avLst/>
                  <a:gdLst>
                    <a:gd name="connsiteX0" fmla="*/ 41053 w 977741"/>
                    <a:gd name="connsiteY0" fmla="*/ 774859 h 774858"/>
                    <a:gd name="connsiteX1" fmla="*/ 34100 w 977741"/>
                    <a:gd name="connsiteY1" fmla="*/ 756761 h 774858"/>
                    <a:gd name="connsiteX2" fmla="*/ 38576 w 977741"/>
                    <a:gd name="connsiteY2" fmla="*/ 755142 h 774858"/>
                    <a:gd name="connsiteX3" fmla="*/ 45434 w 977741"/>
                    <a:gd name="connsiteY3" fmla="*/ 773049 h 774858"/>
                    <a:gd name="connsiteX4" fmla="*/ 27718 w 977741"/>
                    <a:gd name="connsiteY4" fmla="*/ 738473 h 774858"/>
                    <a:gd name="connsiteX5" fmla="*/ 22003 w 977741"/>
                    <a:gd name="connsiteY5" fmla="*/ 719995 h 774858"/>
                    <a:gd name="connsiteX6" fmla="*/ 26575 w 977741"/>
                    <a:gd name="connsiteY6" fmla="*/ 718661 h 774858"/>
                    <a:gd name="connsiteX7" fmla="*/ 32290 w 977741"/>
                    <a:gd name="connsiteY7" fmla="*/ 737044 h 774858"/>
                    <a:gd name="connsiteX8" fmla="*/ 16954 w 977741"/>
                    <a:gd name="connsiteY8" fmla="*/ 701326 h 774858"/>
                    <a:gd name="connsiteX9" fmla="*/ 12573 w 977741"/>
                    <a:gd name="connsiteY9" fmla="*/ 682276 h 774858"/>
                    <a:gd name="connsiteX10" fmla="*/ 17240 w 977741"/>
                    <a:gd name="connsiteY10" fmla="*/ 681323 h 774858"/>
                    <a:gd name="connsiteX11" fmla="*/ 21622 w 977741"/>
                    <a:gd name="connsiteY11" fmla="*/ 700373 h 774858"/>
                    <a:gd name="connsiteX12" fmla="*/ 8763 w 977741"/>
                    <a:gd name="connsiteY12" fmla="*/ 663226 h 774858"/>
                    <a:gd name="connsiteX13" fmla="*/ 5715 w 977741"/>
                    <a:gd name="connsiteY13" fmla="*/ 644176 h 774858"/>
                    <a:gd name="connsiteX14" fmla="*/ 10382 w 977741"/>
                    <a:gd name="connsiteY14" fmla="*/ 643509 h 774858"/>
                    <a:gd name="connsiteX15" fmla="*/ 13430 w 977741"/>
                    <a:gd name="connsiteY15" fmla="*/ 662559 h 774858"/>
                    <a:gd name="connsiteX16" fmla="*/ 3238 w 977741"/>
                    <a:gd name="connsiteY16" fmla="*/ 625126 h 774858"/>
                    <a:gd name="connsiteX17" fmla="*/ 1429 w 977741"/>
                    <a:gd name="connsiteY17" fmla="*/ 606076 h 774858"/>
                    <a:gd name="connsiteX18" fmla="*/ 6191 w 977741"/>
                    <a:gd name="connsiteY18" fmla="*/ 606076 h 774858"/>
                    <a:gd name="connsiteX19" fmla="*/ 8001 w 977741"/>
                    <a:gd name="connsiteY19" fmla="*/ 625126 h 774858"/>
                    <a:gd name="connsiteX20" fmla="*/ 286 w 977741"/>
                    <a:gd name="connsiteY20" fmla="*/ 586550 h 774858"/>
                    <a:gd name="connsiteX21" fmla="*/ 286 w 977741"/>
                    <a:gd name="connsiteY21" fmla="*/ 567500 h 774858"/>
                    <a:gd name="connsiteX22" fmla="*/ 5048 w 977741"/>
                    <a:gd name="connsiteY22" fmla="*/ 567500 h 774858"/>
                    <a:gd name="connsiteX23" fmla="*/ 5048 w 977741"/>
                    <a:gd name="connsiteY23" fmla="*/ 586550 h 774858"/>
                    <a:gd name="connsiteX24" fmla="*/ 4763 w 977741"/>
                    <a:gd name="connsiteY24" fmla="*/ 548450 h 774858"/>
                    <a:gd name="connsiteX25" fmla="*/ 0 w 977741"/>
                    <a:gd name="connsiteY25" fmla="*/ 548450 h 774858"/>
                    <a:gd name="connsiteX26" fmla="*/ 857 w 977741"/>
                    <a:gd name="connsiteY26" fmla="*/ 529400 h 774858"/>
                    <a:gd name="connsiteX27" fmla="*/ 5620 w 977741"/>
                    <a:gd name="connsiteY27" fmla="*/ 529400 h 774858"/>
                    <a:gd name="connsiteX28" fmla="*/ 4858 w 977741"/>
                    <a:gd name="connsiteY28" fmla="*/ 548068 h 774858"/>
                    <a:gd name="connsiteX29" fmla="*/ 7144 w 977741"/>
                    <a:gd name="connsiteY29" fmla="*/ 510350 h 774858"/>
                    <a:gd name="connsiteX30" fmla="*/ 2381 w 977741"/>
                    <a:gd name="connsiteY30" fmla="*/ 510350 h 774858"/>
                    <a:gd name="connsiteX31" fmla="*/ 4477 w 977741"/>
                    <a:gd name="connsiteY31" fmla="*/ 491300 h 774858"/>
                    <a:gd name="connsiteX32" fmla="*/ 9239 w 977741"/>
                    <a:gd name="connsiteY32" fmla="*/ 491871 h 774858"/>
                    <a:gd name="connsiteX33" fmla="*/ 7144 w 977741"/>
                    <a:gd name="connsiteY33" fmla="*/ 509778 h 774858"/>
                    <a:gd name="connsiteX34" fmla="*/ 12002 w 977741"/>
                    <a:gd name="connsiteY34" fmla="*/ 472250 h 774858"/>
                    <a:gd name="connsiteX35" fmla="*/ 7334 w 977741"/>
                    <a:gd name="connsiteY35" fmla="*/ 471488 h 774858"/>
                    <a:gd name="connsiteX36" fmla="*/ 10763 w 977741"/>
                    <a:gd name="connsiteY36" fmla="*/ 452438 h 774858"/>
                    <a:gd name="connsiteX37" fmla="*/ 15430 w 977741"/>
                    <a:gd name="connsiteY37" fmla="*/ 453390 h 774858"/>
                    <a:gd name="connsiteX38" fmla="*/ 12002 w 977741"/>
                    <a:gd name="connsiteY38" fmla="*/ 471678 h 774858"/>
                    <a:gd name="connsiteX39" fmla="*/ 19526 w 977741"/>
                    <a:gd name="connsiteY39" fmla="*/ 434626 h 774858"/>
                    <a:gd name="connsiteX40" fmla="*/ 14954 w 977741"/>
                    <a:gd name="connsiteY40" fmla="*/ 433483 h 774858"/>
                    <a:gd name="connsiteX41" fmla="*/ 19717 w 977741"/>
                    <a:gd name="connsiteY41" fmla="*/ 414433 h 774858"/>
                    <a:gd name="connsiteX42" fmla="*/ 24289 w 977741"/>
                    <a:gd name="connsiteY42" fmla="*/ 415671 h 774858"/>
                    <a:gd name="connsiteX43" fmla="*/ 19526 w 977741"/>
                    <a:gd name="connsiteY43" fmla="*/ 434054 h 774858"/>
                    <a:gd name="connsiteX44" fmla="*/ 29623 w 977741"/>
                    <a:gd name="connsiteY44" fmla="*/ 397574 h 774858"/>
                    <a:gd name="connsiteX45" fmla="*/ 25146 w 977741"/>
                    <a:gd name="connsiteY45" fmla="*/ 396240 h 774858"/>
                    <a:gd name="connsiteX46" fmla="*/ 31242 w 977741"/>
                    <a:gd name="connsiteY46" fmla="*/ 377762 h 774858"/>
                    <a:gd name="connsiteX47" fmla="*/ 35719 w 977741"/>
                    <a:gd name="connsiteY47" fmla="*/ 379285 h 774858"/>
                    <a:gd name="connsiteX48" fmla="*/ 29623 w 977741"/>
                    <a:gd name="connsiteY48" fmla="*/ 397002 h 774858"/>
                    <a:gd name="connsiteX49" fmla="*/ 42386 w 977741"/>
                    <a:gd name="connsiteY49" fmla="*/ 361283 h 774858"/>
                    <a:gd name="connsiteX50" fmla="*/ 37910 w 977741"/>
                    <a:gd name="connsiteY50" fmla="*/ 359569 h 774858"/>
                    <a:gd name="connsiteX51" fmla="*/ 45244 w 977741"/>
                    <a:gd name="connsiteY51" fmla="*/ 341567 h 774858"/>
                    <a:gd name="connsiteX52" fmla="*/ 49625 w 977741"/>
                    <a:gd name="connsiteY52" fmla="*/ 343471 h 774858"/>
                    <a:gd name="connsiteX53" fmla="*/ 42386 w 977741"/>
                    <a:gd name="connsiteY53" fmla="*/ 360712 h 774858"/>
                    <a:gd name="connsiteX54" fmla="*/ 57531 w 977741"/>
                    <a:gd name="connsiteY54" fmla="*/ 325946 h 774858"/>
                    <a:gd name="connsiteX55" fmla="*/ 53245 w 977741"/>
                    <a:gd name="connsiteY55" fmla="*/ 323945 h 774858"/>
                    <a:gd name="connsiteX56" fmla="*/ 61817 w 977741"/>
                    <a:gd name="connsiteY56" fmla="*/ 306514 h 774858"/>
                    <a:gd name="connsiteX57" fmla="*/ 66008 w 977741"/>
                    <a:gd name="connsiteY57" fmla="*/ 308705 h 774858"/>
                    <a:gd name="connsiteX58" fmla="*/ 57531 w 977741"/>
                    <a:gd name="connsiteY58" fmla="*/ 325184 h 774858"/>
                    <a:gd name="connsiteX59" fmla="*/ 75152 w 977741"/>
                    <a:gd name="connsiteY59" fmla="*/ 291751 h 774858"/>
                    <a:gd name="connsiteX60" fmla="*/ 70961 w 977741"/>
                    <a:gd name="connsiteY60" fmla="*/ 289370 h 774858"/>
                    <a:gd name="connsiteX61" fmla="*/ 80486 w 977741"/>
                    <a:gd name="connsiteY61" fmla="*/ 272701 h 774858"/>
                    <a:gd name="connsiteX62" fmla="*/ 84582 w 977741"/>
                    <a:gd name="connsiteY62" fmla="*/ 275082 h 774858"/>
                    <a:gd name="connsiteX63" fmla="*/ 75152 w 977741"/>
                    <a:gd name="connsiteY63" fmla="*/ 291179 h 774858"/>
                    <a:gd name="connsiteX64" fmla="*/ 94964 w 977741"/>
                    <a:gd name="connsiteY64" fmla="*/ 258889 h 774858"/>
                    <a:gd name="connsiteX65" fmla="*/ 90964 w 977741"/>
                    <a:gd name="connsiteY65" fmla="*/ 256222 h 774858"/>
                    <a:gd name="connsiteX66" fmla="*/ 101822 w 977741"/>
                    <a:gd name="connsiteY66" fmla="*/ 240221 h 774858"/>
                    <a:gd name="connsiteX67" fmla="*/ 105728 w 977741"/>
                    <a:gd name="connsiteY67" fmla="*/ 242983 h 774858"/>
                    <a:gd name="connsiteX68" fmla="*/ 94964 w 977741"/>
                    <a:gd name="connsiteY68" fmla="*/ 258509 h 774858"/>
                    <a:gd name="connsiteX69" fmla="*/ 117062 w 977741"/>
                    <a:gd name="connsiteY69" fmla="*/ 227457 h 774858"/>
                    <a:gd name="connsiteX70" fmla="*/ 113252 w 977741"/>
                    <a:gd name="connsiteY70" fmla="*/ 224600 h 774858"/>
                    <a:gd name="connsiteX71" fmla="*/ 125254 w 977741"/>
                    <a:gd name="connsiteY71" fmla="*/ 209264 h 774858"/>
                    <a:gd name="connsiteX72" fmla="*/ 128969 w 977741"/>
                    <a:gd name="connsiteY72" fmla="*/ 212312 h 774858"/>
                    <a:gd name="connsiteX73" fmla="*/ 117062 w 977741"/>
                    <a:gd name="connsiteY73" fmla="*/ 226885 h 774858"/>
                    <a:gd name="connsiteX74" fmla="*/ 141256 w 977741"/>
                    <a:gd name="connsiteY74" fmla="*/ 197549 h 774858"/>
                    <a:gd name="connsiteX75" fmla="*/ 137636 w 977741"/>
                    <a:gd name="connsiteY75" fmla="*/ 194500 h 774858"/>
                    <a:gd name="connsiteX76" fmla="*/ 150590 w 977741"/>
                    <a:gd name="connsiteY76" fmla="*/ 180118 h 774858"/>
                    <a:gd name="connsiteX77" fmla="*/ 154115 w 977741"/>
                    <a:gd name="connsiteY77" fmla="*/ 183261 h 774858"/>
                    <a:gd name="connsiteX78" fmla="*/ 141256 w 977741"/>
                    <a:gd name="connsiteY78" fmla="*/ 196977 h 774858"/>
                    <a:gd name="connsiteX79" fmla="*/ 974217 w 977741"/>
                    <a:gd name="connsiteY79" fmla="*/ 186118 h 774858"/>
                    <a:gd name="connsiteX80" fmla="*/ 960977 w 977741"/>
                    <a:gd name="connsiteY80" fmla="*/ 172117 h 774858"/>
                    <a:gd name="connsiteX81" fmla="*/ 964406 w 977741"/>
                    <a:gd name="connsiteY81" fmla="*/ 168783 h 774858"/>
                    <a:gd name="connsiteX82" fmla="*/ 977742 w 977741"/>
                    <a:gd name="connsiteY82" fmla="*/ 182880 h 774858"/>
                    <a:gd name="connsiteX83" fmla="*/ 167450 w 977741"/>
                    <a:gd name="connsiteY83" fmla="*/ 169450 h 774858"/>
                    <a:gd name="connsiteX84" fmla="*/ 164021 w 977741"/>
                    <a:gd name="connsiteY84" fmla="*/ 166116 h 774858"/>
                    <a:gd name="connsiteX85" fmla="*/ 177927 w 977741"/>
                    <a:gd name="connsiteY85" fmla="*/ 152686 h 774858"/>
                    <a:gd name="connsiteX86" fmla="*/ 181166 w 977741"/>
                    <a:gd name="connsiteY86" fmla="*/ 156115 h 774858"/>
                    <a:gd name="connsiteX87" fmla="*/ 167450 w 977741"/>
                    <a:gd name="connsiteY87" fmla="*/ 168878 h 774858"/>
                    <a:gd name="connsiteX88" fmla="*/ 947261 w 977741"/>
                    <a:gd name="connsiteY88" fmla="*/ 158687 h 774858"/>
                    <a:gd name="connsiteX89" fmla="*/ 933164 w 977741"/>
                    <a:gd name="connsiteY89" fmla="*/ 145733 h 774858"/>
                    <a:gd name="connsiteX90" fmla="*/ 936308 w 977741"/>
                    <a:gd name="connsiteY90" fmla="*/ 142113 h 774858"/>
                    <a:gd name="connsiteX91" fmla="*/ 950595 w 977741"/>
                    <a:gd name="connsiteY91" fmla="*/ 155258 h 774858"/>
                    <a:gd name="connsiteX92" fmla="*/ 195358 w 977741"/>
                    <a:gd name="connsiteY92" fmla="*/ 142684 h 774858"/>
                    <a:gd name="connsiteX93" fmla="*/ 192215 w 977741"/>
                    <a:gd name="connsiteY93" fmla="*/ 139065 h 774858"/>
                    <a:gd name="connsiteX94" fmla="*/ 207074 w 977741"/>
                    <a:gd name="connsiteY94" fmla="*/ 126587 h 774858"/>
                    <a:gd name="connsiteX95" fmla="*/ 210026 w 977741"/>
                    <a:gd name="connsiteY95" fmla="*/ 130302 h 774858"/>
                    <a:gd name="connsiteX96" fmla="*/ 918591 w 977741"/>
                    <a:gd name="connsiteY96" fmla="*/ 132683 h 774858"/>
                    <a:gd name="connsiteX97" fmla="*/ 903637 w 977741"/>
                    <a:gd name="connsiteY97" fmla="*/ 120682 h 774858"/>
                    <a:gd name="connsiteX98" fmla="*/ 906494 w 977741"/>
                    <a:gd name="connsiteY98" fmla="*/ 116872 h 774858"/>
                    <a:gd name="connsiteX99" fmla="*/ 921639 w 977741"/>
                    <a:gd name="connsiteY99" fmla="*/ 128968 h 774858"/>
                    <a:gd name="connsiteX100" fmla="*/ 225076 w 977741"/>
                    <a:gd name="connsiteY100" fmla="*/ 118396 h 774858"/>
                    <a:gd name="connsiteX101" fmla="*/ 222218 w 977741"/>
                    <a:gd name="connsiteY101" fmla="*/ 114681 h 774858"/>
                    <a:gd name="connsiteX102" fmla="*/ 237839 w 977741"/>
                    <a:gd name="connsiteY102" fmla="*/ 103156 h 774858"/>
                    <a:gd name="connsiteX103" fmla="*/ 240602 w 977741"/>
                    <a:gd name="connsiteY103" fmla="*/ 107061 h 774858"/>
                    <a:gd name="connsiteX104" fmla="*/ 225076 w 977741"/>
                    <a:gd name="connsiteY104" fmla="*/ 118396 h 774858"/>
                    <a:gd name="connsiteX105" fmla="*/ 888206 w 977741"/>
                    <a:gd name="connsiteY105" fmla="*/ 108871 h 774858"/>
                    <a:gd name="connsiteX106" fmla="*/ 872395 w 977741"/>
                    <a:gd name="connsiteY106" fmla="*/ 97917 h 774858"/>
                    <a:gd name="connsiteX107" fmla="*/ 875062 w 977741"/>
                    <a:gd name="connsiteY107" fmla="*/ 93917 h 774858"/>
                    <a:gd name="connsiteX108" fmla="*/ 890969 w 977741"/>
                    <a:gd name="connsiteY108" fmla="*/ 104966 h 774858"/>
                    <a:gd name="connsiteX109" fmla="*/ 256413 w 977741"/>
                    <a:gd name="connsiteY109" fmla="*/ 96583 h 774858"/>
                    <a:gd name="connsiteX110" fmla="*/ 253746 w 977741"/>
                    <a:gd name="connsiteY110" fmla="*/ 92583 h 774858"/>
                    <a:gd name="connsiteX111" fmla="*/ 270129 w 977741"/>
                    <a:gd name="connsiteY111" fmla="*/ 82201 h 774858"/>
                    <a:gd name="connsiteX112" fmla="*/ 272605 w 977741"/>
                    <a:gd name="connsiteY112" fmla="*/ 86296 h 774858"/>
                    <a:gd name="connsiteX113" fmla="*/ 256413 w 977741"/>
                    <a:gd name="connsiteY113" fmla="*/ 96583 h 774858"/>
                    <a:gd name="connsiteX114" fmla="*/ 856488 w 977741"/>
                    <a:gd name="connsiteY114" fmla="*/ 88201 h 774858"/>
                    <a:gd name="connsiteX115" fmla="*/ 840010 w 977741"/>
                    <a:gd name="connsiteY115" fmla="*/ 78676 h 774858"/>
                    <a:gd name="connsiteX116" fmla="*/ 842391 w 977741"/>
                    <a:gd name="connsiteY116" fmla="*/ 74485 h 774858"/>
                    <a:gd name="connsiteX117" fmla="*/ 859060 w 977741"/>
                    <a:gd name="connsiteY117" fmla="*/ 84010 h 774858"/>
                    <a:gd name="connsiteX118" fmla="*/ 289370 w 977741"/>
                    <a:gd name="connsiteY118" fmla="*/ 76581 h 774858"/>
                    <a:gd name="connsiteX119" fmla="*/ 287084 w 977741"/>
                    <a:gd name="connsiteY119" fmla="*/ 72485 h 774858"/>
                    <a:gd name="connsiteX120" fmla="*/ 304038 w 977741"/>
                    <a:gd name="connsiteY120" fmla="*/ 62960 h 774858"/>
                    <a:gd name="connsiteX121" fmla="*/ 306229 w 977741"/>
                    <a:gd name="connsiteY121" fmla="*/ 67246 h 774858"/>
                    <a:gd name="connsiteX122" fmla="*/ 289084 w 977741"/>
                    <a:gd name="connsiteY122" fmla="*/ 76295 h 774858"/>
                    <a:gd name="connsiteX123" fmla="*/ 823246 w 977741"/>
                    <a:gd name="connsiteY123" fmla="*/ 69151 h 774858"/>
                    <a:gd name="connsiteX124" fmla="*/ 806005 w 977741"/>
                    <a:gd name="connsiteY124" fmla="*/ 60484 h 774858"/>
                    <a:gd name="connsiteX125" fmla="*/ 808101 w 977741"/>
                    <a:gd name="connsiteY125" fmla="*/ 56197 h 774858"/>
                    <a:gd name="connsiteX126" fmla="*/ 825437 w 977741"/>
                    <a:gd name="connsiteY126" fmla="*/ 64865 h 774858"/>
                    <a:gd name="connsiteX127" fmla="*/ 323088 w 977741"/>
                    <a:gd name="connsiteY127" fmla="*/ 58483 h 774858"/>
                    <a:gd name="connsiteX128" fmla="*/ 320993 w 977741"/>
                    <a:gd name="connsiteY128" fmla="*/ 54197 h 774858"/>
                    <a:gd name="connsiteX129" fmla="*/ 338614 w 977741"/>
                    <a:gd name="connsiteY129" fmla="*/ 46196 h 774858"/>
                    <a:gd name="connsiteX130" fmla="*/ 340519 w 977741"/>
                    <a:gd name="connsiteY130" fmla="*/ 50578 h 774858"/>
                    <a:gd name="connsiteX131" fmla="*/ 323088 w 977741"/>
                    <a:gd name="connsiteY131" fmla="*/ 58483 h 774858"/>
                    <a:gd name="connsiteX132" fmla="*/ 788384 w 977741"/>
                    <a:gd name="connsiteY132" fmla="*/ 51911 h 774858"/>
                    <a:gd name="connsiteX133" fmla="*/ 770668 w 977741"/>
                    <a:gd name="connsiteY133" fmla="*/ 44482 h 774858"/>
                    <a:gd name="connsiteX134" fmla="*/ 772382 w 977741"/>
                    <a:gd name="connsiteY134" fmla="*/ 40005 h 774858"/>
                    <a:gd name="connsiteX135" fmla="*/ 790289 w 977741"/>
                    <a:gd name="connsiteY135" fmla="*/ 47530 h 774858"/>
                    <a:gd name="connsiteX136" fmla="*/ 358140 w 977741"/>
                    <a:gd name="connsiteY136" fmla="*/ 43243 h 774858"/>
                    <a:gd name="connsiteX137" fmla="*/ 356426 w 977741"/>
                    <a:gd name="connsiteY137" fmla="*/ 38767 h 774858"/>
                    <a:gd name="connsiteX138" fmla="*/ 374523 w 977741"/>
                    <a:gd name="connsiteY138" fmla="*/ 32004 h 774858"/>
                    <a:gd name="connsiteX139" fmla="*/ 376142 w 977741"/>
                    <a:gd name="connsiteY139" fmla="*/ 36481 h 774858"/>
                    <a:gd name="connsiteX140" fmla="*/ 358140 w 977741"/>
                    <a:gd name="connsiteY140" fmla="*/ 43434 h 774858"/>
                    <a:gd name="connsiteX141" fmla="*/ 752666 w 977741"/>
                    <a:gd name="connsiteY141" fmla="*/ 37624 h 774858"/>
                    <a:gd name="connsiteX142" fmla="*/ 734473 w 977741"/>
                    <a:gd name="connsiteY142" fmla="*/ 31433 h 774858"/>
                    <a:gd name="connsiteX143" fmla="*/ 735997 w 977741"/>
                    <a:gd name="connsiteY143" fmla="*/ 26860 h 774858"/>
                    <a:gd name="connsiteX144" fmla="*/ 754285 w 977741"/>
                    <a:gd name="connsiteY144" fmla="*/ 33147 h 774858"/>
                    <a:gd name="connsiteX145" fmla="*/ 394335 w 977741"/>
                    <a:gd name="connsiteY145" fmla="*/ 30385 h 774858"/>
                    <a:gd name="connsiteX146" fmla="*/ 392906 w 977741"/>
                    <a:gd name="connsiteY146" fmla="*/ 25813 h 774858"/>
                    <a:gd name="connsiteX147" fmla="*/ 411480 w 977741"/>
                    <a:gd name="connsiteY147" fmla="*/ 20383 h 774858"/>
                    <a:gd name="connsiteX148" fmla="*/ 412718 w 977741"/>
                    <a:gd name="connsiteY148" fmla="*/ 24955 h 774858"/>
                    <a:gd name="connsiteX149" fmla="*/ 394335 w 977741"/>
                    <a:gd name="connsiteY149" fmla="*/ 30575 h 774858"/>
                    <a:gd name="connsiteX150" fmla="*/ 716090 w 977741"/>
                    <a:gd name="connsiteY150" fmla="*/ 25813 h 774858"/>
                    <a:gd name="connsiteX151" fmla="*/ 697611 w 977741"/>
                    <a:gd name="connsiteY151" fmla="*/ 20860 h 774858"/>
                    <a:gd name="connsiteX152" fmla="*/ 698659 w 977741"/>
                    <a:gd name="connsiteY152" fmla="*/ 16192 h 774858"/>
                    <a:gd name="connsiteX153" fmla="*/ 717709 w 977741"/>
                    <a:gd name="connsiteY153" fmla="*/ 21241 h 774858"/>
                    <a:gd name="connsiteX154" fmla="*/ 431292 w 977741"/>
                    <a:gd name="connsiteY154" fmla="*/ 20098 h 774858"/>
                    <a:gd name="connsiteX155" fmla="*/ 430149 w 977741"/>
                    <a:gd name="connsiteY155" fmla="*/ 15430 h 774858"/>
                    <a:gd name="connsiteX156" fmla="*/ 449199 w 977741"/>
                    <a:gd name="connsiteY156" fmla="*/ 11239 h 774858"/>
                    <a:gd name="connsiteX157" fmla="*/ 450152 w 977741"/>
                    <a:gd name="connsiteY157" fmla="*/ 15907 h 774858"/>
                    <a:gd name="connsiteX158" fmla="*/ 431292 w 977741"/>
                    <a:gd name="connsiteY158" fmla="*/ 20383 h 774858"/>
                    <a:gd name="connsiteX159" fmla="*/ 678942 w 977741"/>
                    <a:gd name="connsiteY159" fmla="*/ 16574 h 774858"/>
                    <a:gd name="connsiteX160" fmla="*/ 659892 w 977741"/>
                    <a:gd name="connsiteY160" fmla="*/ 12954 h 774858"/>
                    <a:gd name="connsiteX161" fmla="*/ 660654 w 977741"/>
                    <a:gd name="connsiteY161" fmla="*/ 8192 h 774858"/>
                    <a:gd name="connsiteX162" fmla="*/ 679704 w 977741"/>
                    <a:gd name="connsiteY162" fmla="*/ 11906 h 774858"/>
                    <a:gd name="connsiteX163" fmla="*/ 469392 w 977741"/>
                    <a:gd name="connsiteY163" fmla="*/ 12383 h 774858"/>
                    <a:gd name="connsiteX164" fmla="*/ 468535 w 977741"/>
                    <a:gd name="connsiteY164" fmla="*/ 7715 h 774858"/>
                    <a:gd name="connsiteX165" fmla="*/ 487585 w 977741"/>
                    <a:gd name="connsiteY165" fmla="*/ 4763 h 774858"/>
                    <a:gd name="connsiteX166" fmla="*/ 488252 w 977741"/>
                    <a:gd name="connsiteY166" fmla="*/ 9525 h 774858"/>
                    <a:gd name="connsiteX167" fmla="*/ 468916 w 977741"/>
                    <a:gd name="connsiteY167" fmla="*/ 12573 h 774858"/>
                    <a:gd name="connsiteX168" fmla="*/ 641413 w 977741"/>
                    <a:gd name="connsiteY168" fmla="*/ 9906 h 774858"/>
                    <a:gd name="connsiteX169" fmla="*/ 622363 w 977741"/>
                    <a:gd name="connsiteY169" fmla="*/ 7620 h 774858"/>
                    <a:gd name="connsiteX170" fmla="*/ 622840 w 977741"/>
                    <a:gd name="connsiteY170" fmla="*/ 2858 h 774858"/>
                    <a:gd name="connsiteX171" fmla="*/ 641890 w 977741"/>
                    <a:gd name="connsiteY171" fmla="*/ 5239 h 774858"/>
                    <a:gd name="connsiteX172" fmla="*/ 507397 w 977741"/>
                    <a:gd name="connsiteY172" fmla="*/ 7239 h 774858"/>
                    <a:gd name="connsiteX173" fmla="*/ 507397 w 977741"/>
                    <a:gd name="connsiteY173" fmla="*/ 2572 h 774858"/>
                    <a:gd name="connsiteX174" fmla="*/ 526447 w 977741"/>
                    <a:gd name="connsiteY174" fmla="*/ 953 h 774858"/>
                    <a:gd name="connsiteX175" fmla="*/ 526447 w 977741"/>
                    <a:gd name="connsiteY175" fmla="*/ 5715 h 774858"/>
                    <a:gd name="connsiteX176" fmla="*/ 506921 w 977741"/>
                    <a:gd name="connsiteY176" fmla="*/ 7429 h 774858"/>
                    <a:gd name="connsiteX177" fmla="*/ 603218 w 977741"/>
                    <a:gd name="connsiteY177" fmla="*/ 5905 h 774858"/>
                    <a:gd name="connsiteX178" fmla="*/ 584168 w 977741"/>
                    <a:gd name="connsiteY178" fmla="*/ 4858 h 774858"/>
                    <a:gd name="connsiteX179" fmla="*/ 584168 w 977741"/>
                    <a:gd name="connsiteY179" fmla="*/ 95 h 774858"/>
                    <a:gd name="connsiteX180" fmla="*/ 603218 w 977741"/>
                    <a:gd name="connsiteY180" fmla="*/ 1143 h 774858"/>
                    <a:gd name="connsiteX181" fmla="*/ 546068 w 977741"/>
                    <a:gd name="connsiteY181" fmla="*/ 4763 h 774858"/>
                    <a:gd name="connsiteX182" fmla="*/ 546068 w 977741"/>
                    <a:gd name="connsiteY182" fmla="*/ 0 h 774858"/>
                    <a:gd name="connsiteX183" fmla="*/ 563880 w 977741"/>
                    <a:gd name="connsiteY183" fmla="*/ 0 h 774858"/>
                    <a:gd name="connsiteX184" fmla="*/ 565499 w 977741"/>
                    <a:gd name="connsiteY184" fmla="*/ 0 h 774858"/>
                    <a:gd name="connsiteX185" fmla="*/ 565499 w 977741"/>
                    <a:gd name="connsiteY185" fmla="*/ 4763 h 774858"/>
                    <a:gd name="connsiteX186" fmla="*/ 563880 w 977741"/>
                    <a:gd name="connsiteY186" fmla="*/ 4763 h 774858"/>
                    <a:gd name="connsiteX187" fmla="*/ 545211 w 977741"/>
                    <a:gd name="connsiteY187" fmla="*/ 4953 h 77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977741" h="774858">
                      <a:moveTo>
                        <a:pt x="41053" y="774859"/>
                      </a:moveTo>
                      <a:cubicBezTo>
                        <a:pt x="38671" y="768858"/>
                        <a:pt x="36290" y="762857"/>
                        <a:pt x="34100" y="756761"/>
                      </a:cubicBezTo>
                      <a:lnTo>
                        <a:pt x="38576" y="755142"/>
                      </a:lnTo>
                      <a:cubicBezTo>
                        <a:pt x="40767" y="761143"/>
                        <a:pt x="43053" y="767143"/>
                        <a:pt x="45434" y="773049"/>
                      </a:cubicBezTo>
                      <a:close/>
                      <a:moveTo>
                        <a:pt x="27718" y="738473"/>
                      </a:moveTo>
                      <a:cubicBezTo>
                        <a:pt x="25718" y="732377"/>
                        <a:pt x="23813" y="726186"/>
                        <a:pt x="22003" y="719995"/>
                      </a:cubicBezTo>
                      <a:lnTo>
                        <a:pt x="26575" y="718661"/>
                      </a:lnTo>
                      <a:cubicBezTo>
                        <a:pt x="28385" y="724853"/>
                        <a:pt x="30290" y="730949"/>
                        <a:pt x="32290" y="737044"/>
                      </a:cubicBezTo>
                      <a:close/>
                      <a:moveTo>
                        <a:pt x="16954" y="701326"/>
                      </a:moveTo>
                      <a:cubicBezTo>
                        <a:pt x="15430" y="695134"/>
                        <a:pt x="13907" y="688848"/>
                        <a:pt x="12573" y="682276"/>
                      </a:cubicBezTo>
                      <a:lnTo>
                        <a:pt x="17240" y="681323"/>
                      </a:lnTo>
                      <a:cubicBezTo>
                        <a:pt x="18574" y="687610"/>
                        <a:pt x="20003" y="693801"/>
                        <a:pt x="21622" y="700373"/>
                      </a:cubicBezTo>
                      <a:close/>
                      <a:moveTo>
                        <a:pt x="8763" y="663226"/>
                      </a:moveTo>
                      <a:cubicBezTo>
                        <a:pt x="7620" y="656844"/>
                        <a:pt x="6572" y="650558"/>
                        <a:pt x="5715" y="644176"/>
                      </a:cubicBezTo>
                      <a:lnTo>
                        <a:pt x="10382" y="643509"/>
                      </a:lnTo>
                      <a:cubicBezTo>
                        <a:pt x="11335" y="649891"/>
                        <a:pt x="12383" y="656177"/>
                        <a:pt x="13430" y="662559"/>
                      </a:cubicBezTo>
                      <a:close/>
                      <a:moveTo>
                        <a:pt x="3238" y="625126"/>
                      </a:moveTo>
                      <a:cubicBezTo>
                        <a:pt x="2477" y="618744"/>
                        <a:pt x="1905" y="612267"/>
                        <a:pt x="1429" y="606076"/>
                      </a:cubicBezTo>
                      <a:lnTo>
                        <a:pt x="6191" y="606076"/>
                      </a:lnTo>
                      <a:cubicBezTo>
                        <a:pt x="6668" y="612458"/>
                        <a:pt x="7239" y="618839"/>
                        <a:pt x="8001" y="625126"/>
                      </a:cubicBezTo>
                      <a:close/>
                      <a:moveTo>
                        <a:pt x="286" y="586550"/>
                      </a:moveTo>
                      <a:cubicBezTo>
                        <a:pt x="286" y="580072"/>
                        <a:pt x="286" y="573691"/>
                        <a:pt x="286" y="567500"/>
                      </a:cubicBezTo>
                      <a:lnTo>
                        <a:pt x="5048" y="567500"/>
                      </a:lnTo>
                      <a:cubicBezTo>
                        <a:pt x="5048" y="573976"/>
                        <a:pt x="5048" y="580358"/>
                        <a:pt x="5048" y="586550"/>
                      </a:cubicBezTo>
                      <a:close/>
                      <a:moveTo>
                        <a:pt x="4763" y="548450"/>
                      </a:moveTo>
                      <a:lnTo>
                        <a:pt x="0" y="548450"/>
                      </a:lnTo>
                      <a:cubicBezTo>
                        <a:pt x="0" y="542068"/>
                        <a:pt x="476" y="535591"/>
                        <a:pt x="857" y="529400"/>
                      </a:cubicBezTo>
                      <a:lnTo>
                        <a:pt x="5620" y="529400"/>
                      </a:lnTo>
                      <a:cubicBezTo>
                        <a:pt x="4858" y="535210"/>
                        <a:pt x="4858" y="541592"/>
                        <a:pt x="4858" y="548068"/>
                      </a:cubicBezTo>
                      <a:close/>
                      <a:moveTo>
                        <a:pt x="7144" y="510350"/>
                      </a:moveTo>
                      <a:lnTo>
                        <a:pt x="2381" y="510350"/>
                      </a:lnTo>
                      <a:cubicBezTo>
                        <a:pt x="2953" y="503872"/>
                        <a:pt x="3715" y="497491"/>
                        <a:pt x="4477" y="491300"/>
                      </a:cubicBezTo>
                      <a:lnTo>
                        <a:pt x="9239" y="491871"/>
                      </a:lnTo>
                      <a:cubicBezTo>
                        <a:pt x="8382" y="496634"/>
                        <a:pt x="7715" y="503396"/>
                        <a:pt x="7144" y="509778"/>
                      </a:cubicBezTo>
                      <a:close/>
                      <a:moveTo>
                        <a:pt x="12002" y="472250"/>
                      </a:moveTo>
                      <a:lnTo>
                        <a:pt x="7334" y="471488"/>
                      </a:lnTo>
                      <a:cubicBezTo>
                        <a:pt x="8382" y="465106"/>
                        <a:pt x="9525" y="458724"/>
                        <a:pt x="10763" y="452438"/>
                      </a:cubicBezTo>
                      <a:lnTo>
                        <a:pt x="15430" y="453390"/>
                      </a:lnTo>
                      <a:cubicBezTo>
                        <a:pt x="14221" y="459296"/>
                        <a:pt x="13078" y="465392"/>
                        <a:pt x="12002" y="471678"/>
                      </a:cubicBezTo>
                      <a:close/>
                      <a:moveTo>
                        <a:pt x="19526" y="434626"/>
                      </a:moveTo>
                      <a:lnTo>
                        <a:pt x="14954" y="433483"/>
                      </a:lnTo>
                      <a:cubicBezTo>
                        <a:pt x="16383" y="427196"/>
                        <a:pt x="18002" y="421005"/>
                        <a:pt x="19717" y="414433"/>
                      </a:cubicBezTo>
                      <a:lnTo>
                        <a:pt x="24289" y="415671"/>
                      </a:lnTo>
                      <a:cubicBezTo>
                        <a:pt x="22574" y="421576"/>
                        <a:pt x="21050" y="427863"/>
                        <a:pt x="19526" y="434054"/>
                      </a:cubicBezTo>
                      <a:close/>
                      <a:moveTo>
                        <a:pt x="29623" y="397574"/>
                      </a:moveTo>
                      <a:lnTo>
                        <a:pt x="25146" y="396240"/>
                      </a:lnTo>
                      <a:cubicBezTo>
                        <a:pt x="27051" y="390049"/>
                        <a:pt x="29051" y="383858"/>
                        <a:pt x="31242" y="377762"/>
                      </a:cubicBezTo>
                      <a:lnTo>
                        <a:pt x="35719" y="379285"/>
                      </a:lnTo>
                      <a:cubicBezTo>
                        <a:pt x="33433" y="384810"/>
                        <a:pt x="31623" y="390906"/>
                        <a:pt x="29623" y="397002"/>
                      </a:cubicBezTo>
                      <a:close/>
                      <a:moveTo>
                        <a:pt x="42386" y="361283"/>
                      </a:moveTo>
                      <a:lnTo>
                        <a:pt x="37910" y="359569"/>
                      </a:lnTo>
                      <a:cubicBezTo>
                        <a:pt x="40291" y="353473"/>
                        <a:pt x="42767" y="347567"/>
                        <a:pt x="45244" y="341567"/>
                      </a:cubicBezTo>
                      <a:lnTo>
                        <a:pt x="49625" y="343471"/>
                      </a:lnTo>
                      <a:cubicBezTo>
                        <a:pt x="47149" y="348805"/>
                        <a:pt x="44672" y="354711"/>
                        <a:pt x="42386" y="360712"/>
                      </a:cubicBezTo>
                      <a:close/>
                      <a:moveTo>
                        <a:pt x="57531" y="325946"/>
                      </a:moveTo>
                      <a:lnTo>
                        <a:pt x="53245" y="323945"/>
                      </a:lnTo>
                      <a:cubicBezTo>
                        <a:pt x="56036" y="318040"/>
                        <a:pt x="58893" y="312230"/>
                        <a:pt x="61817" y="306514"/>
                      </a:cubicBezTo>
                      <a:lnTo>
                        <a:pt x="66008" y="308705"/>
                      </a:lnTo>
                      <a:cubicBezTo>
                        <a:pt x="63151" y="313849"/>
                        <a:pt x="60293" y="319564"/>
                        <a:pt x="57531" y="325184"/>
                      </a:cubicBezTo>
                      <a:close/>
                      <a:moveTo>
                        <a:pt x="75152" y="291751"/>
                      </a:moveTo>
                      <a:lnTo>
                        <a:pt x="70961" y="289370"/>
                      </a:lnTo>
                      <a:cubicBezTo>
                        <a:pt x="74104" y="283750"/>
                        <a:pt x="77343" y="278225"/>
                        <a:pt x="80486" y="272701"/>
                      </a:cubicBezTo>
                      <a:lnTo>
                        <a:pt x="84582" y="275082"/>
                      </a:lnTo>
                      <a:cubicBezTo>
                        <a:pt x="81058" y="280035"/>
                        <a:pt x="78296" y="285559"/>
                        <a:pt x="75152" y="291179"/>
                      </a:cubicBezTo>
                      <a:close/>
                      <a:moveTo>
                        <a:pt x="94964" y="258889"/>
                      </a:moveTo>
                      <a:lnTo>
                        <a:pt x="90964" y="256222"/>
                      </a:lnTo>
                      <a:cubicBezTo>
                        <a:pt x="94583" y="250822"/>
                        <a:pt x="98203" y="245488"/>
                        <a:pt x="101822" y="240221"/>
                      </a:cubicBezTo>
                      <a:lnTo>
                        <a:pt x="105728" y="242983"/>
                      </a:lnTo>
                      <a:cubicBezTo>
                        <a:pt x="102108" y="247650"/>
                        <a:pt x="98488" y="252889"/>
                        <a:pt x="94964" y="258509"/>
                      </a:cubicBezTo>
                      <a:close/>
                      <a:moveTo>
                        <a:pt x="117062" y="227457"/>
                      </a:moveTo>
                      <a:lnTo>
                        <a:pt x="113252" y="224600"/>
                      </a:lnTo>
                      <a:cubicBezTo>
                        <a:pt x="117158" y="219361"/>
                        <a:pt x="121158" y="214313"/>
                        <a:pt x="125254" y="209264"/>
                      </a:cubicBezTo>
                      <a:lnTo>
                        <a:pt x="128969" y="212312"/>
                      </a:lnTo>
                      <a:cubicBezTo>
                        <a:pt x="124873" y="216694"/>
                        <a:pt x="120968" y="221742"/>
                        <a:pt x="117062" y="226885"/>
                      </a:cubicBezTo>
                      <a:close/>
                      <a:moveTo>
                        <a:pt x="141256" y="197549"/>
                      </a:moveTo>
                      <a:lnTo>
                        <a:pt x="137636" y="194500"/>
                      </a:lnTo>
                      <a:cubicBezTo>
                        <a:pt x="141923" y="189643"/>
                        <a:pt x="146209" y="184975"/>
                        <a:pt x="150590" y="180118"/>
                      </a:cubicBezTo>
                      <a:lnTo>
                        <a:pt x="154115" y="183261"/>
                      </a:lnTo>
                      <a:cubicBezTo>
                        <a:pt x="149857" y="187642"/>
                        <a:pt x="145571" y="192214"/>
                        <a:pt x="141256" y="196977"/>
                      </a:cubicBezTo>
                      <a:close/>
                      <a:moveTo>
                        <a:pt x="974217" y="186118"/>
                      </a:moveTo>
                      <a:cubicBezTo>
                        <a:pt x="969836" y="181356"/>
                        <a:pt x="965454" y="176593"/>
                        <a:pt x="960977" y="172117"/>
                      </a:cubicBezTo>
                      <a:lnTo>
                        <a:pt x="964406" y="168783"/>
                      </a:lnTo>
                      <a:cubicBezTo>
                        <a:pt x="968883" y="173450"/>
                        <a:pt x="973360" y="178308"/>
                        <a:pt x="977742" y="182880"/>
                      </a:cubicBezTo>
                      <a:close/>
                      <a:moveTo>
                        <a:pt x="167450" y="169450"/>
                      </a:moveTo>
                      <a:lnTo>
                        <a:pt x="164021" y="166116"/>
                      </a:lnTo>
                      <a:cubicBezTo>
                        <a:pt x="168593" y="161544"/>
                        <a:pt x="173546" y="156591"/>
                        <a:pt x="177927" y="152686"/>
                      </a:cubicBezTo>
                      <a:lnTo>
                        <a:pt x="181166" y="156115"/>
                      </a:lnTo>
                      <a:cubicBezTo>
                        <a:pt x="176308" y="159925"/>
                        <a:pt x="171926" y="164401"/>
                        <a:pt x="167450" y="168878"/>
                      </a:cubicBezTo>
                      <a:close/>
                      <a:moveTo>
                        <a:pt x="947261" y="158687"/>
                      </a:moveTo>
                      <a:cubicBezTo>
                        <a:pt x="942689" y="154305"/>
                        <a:pt x="937736" y="149924"/>
                        <a:pt x="933164" y="145733"/>
                      </a:cubicBezTo>
                      <a:lnTo>
                        <a:pt x="936308" y="142113"/>
                      </a:lnTo>
                      <a:cubicBezTo>
                        <a:pt x="941137" y="146371"/>
                        <a:pt x="945899" y="150752"/>
                        <a:pt x="950595" y="155258"/>
                      </a:cubicBezTo>
                      <a:close/>
                      <a:moveTo>
                        <a:pt x="195358" y="142684"/>
                      </a:moveTo>
                      <a:lnTo>
                        <a:pt x="192215" y="139065"/>
                      </a:lnTo>
                      <a:cubicBezTo>
                        <a:pt x="197072" y="134874"/>
                        <a:pt x="201740" y="130683"/>
                        <a:pt x="207074" y="126587"/>
                      </a:cubicBezTo>
                      <a:lnTo>
                        <a:pt x="210026" y="130302"/>
                      </a:lnTo>
                      <a:close/>
                      <a:moveTo>
                        <a:pt x="918591" y="132683"/>
                      </a:moveTo>
                      <a:cubicBezTo>
                        <a:pt x="913638" y="128588"/>
                        <a:pt x="909066" y="124587"/>
                        <a:pt x="903637" y="120682"/>
                      </a:cubicBezTo>
                      <a:lnTo>
                        <a:pt x="906494" y="116872"/>
                      </a:lnTo>
                      <a:cubicBezTo>
                        <a:pt x="911638" y="120872"/>
                        <a:pt x="916686" y="124873"/>
                        <a:pt x="921639" y="128968"/>
                      </a:cubicBezTo>
                      <a:close/>
                      <a:moveTo>
                        <a:pt x="225076" y="118396"/>
                      </a:moveTo>
                      <a:lnTo>
                        <a:pt x="222218" y="114681"/>
                      </a:lnTo>
                      <a:cubicBezTo>
                        <a:pt x="227362" y="110776"/>
                        <a:pt x="232505" y="106966"/>
                        <a:pt x="237839" y="103156"/>
                      </a:cubicBezTo>
                      <a:lnTo>
                        <a:pt x="240602" y="107061"/>
                      </a:lnTo>
                      <a:cubicBezTo>
                        <a:pt x="235363" y="110776"/>
                        <a:pt x="230219" y="114586"/>
                        <a:pt x="225076" y="118396"/>
                      </a:cubicBezTo>
                      <a:close/>
                      <a:moveTo>
                        <a:pt x="888206" y="108871"/>
                      </a:moveTo>
                      <a:cubicBezTo>
                        <a:pt x="882968" y="105061"/>
                        <a:pt x="877729" y="101441"/>
                        <a:pt x="872395" y="97917"/>
                      </a:cubicBezTo>
                      <a:lnTo>
                        <a:pt x="875062" y="93917"/>
                      </a:lnTo>
                      <a:cubicBezTo>
                        <a:pt x="880396" y="97536"/>
                        <a:pt x="885730" y="101155"/>
                        <a:pt x="890969" y="104966"/>
                      </a:cubicBezTo>
                      <a:close/>
                      <a:moveTo>
                        <a:pt x="256413" y="96583"/>
                      </a:moveTo>
                      <a:lnTo>
                        <a:pt x="253746" y="92583"/>
                      </a:lnTo>
                      <a:lnTo>
                        <a:pt x="270129" y="82201"/>
                      </a:lnTo>
                      <a:lnTo>
                        <a:pt x="272605" y="86296"/>
                      </a:lnTo>
                      <a:cubicBezTo>
                        <a:pt x="267176" y="89345"/>
                        <a:pt x="262033" y="92774"/>
                        <a:pt x="256413" y="96583"/>
                      </a:cubicBezTo>
                      <a:close/>
                      <a:moveTo>
                        <a:pt x="856488" y="88201"/>
                      </a:moveTo>
                      <a:cubicBezTo>
                        <a:pt x="851059" y="84772"/>
                        <a:pt x="845630" y="81534"/>
                        <a:pt x="840010" y="78676"/>
                      </a:cubicBezTo>
                      <a:lnTo>
                        <a:pt x="842391" y="74485"/>
                      </a:lnTo>
                      <a:cubicBezTo>
                        <a:pt x="848011" y="77724"/>
                        <a:pt x="853535" y="81058"/>
                        <a:pt x="859060" y="84010"/>
                      </a:cubicBezTo>
                      <a:close/>
                      <a:moveTo>
                        <a:pt x="289370" y="76581"/>
                      </a:moveTo>
                      <a:lnTo>
                        <a:pt x="287084" y="72485"/>
                      </a:lnTo>
                      <a:cubicBezTo>
                        <a:pt x="292608" y="69342"/>
                        <a:pt x="298323" y="66199"/>
                        <a:pt x="304038" y="62960"/>
                      </a:cubicBezTo>
                      <a:lnTo>
                        <a:pt x="306229" y="67246"/>
                      </a:lnTo>
                      <a:cubicBezTo>
                        <a:pt x="300133" y="70199"/>
                        <a:pt x="294608" y="73152"/>
                        <a:pt x="289084" y="76295"/>
                      </a:cubicBezTo>
                      <a:close/>
                      <a:moveTo>
                        <a:pt x="823246" y="69151"/>
                      </a:moveTo>
                      <a:cubicBezTo>
                        <a:pt x="817531" y="66104"/>
                        <a:pt x="811816" y="63246"/>
                        <a:pt x="806005" y="60484"/>
                      </a:cubicBezTo>
                      <a:lnTo>
                        <a:pt x="808101" y="56197"/>
                      </a:lnTo>
                      <a:cubicBezTo>
                        <a:pt x="813911" y="58960"/>
                        <a:pt x="819722" y="61913"/>
                        <a:pt x="825437" y="64865"/>
                      </a:cubicBezTo>
                      <a:close/>
                      <a:moveTo>
                        <a:pt x="323088" y="58483"/>
                      </a:moveTo>
                      <a:lnTo>
                        <a:pt x="320993" y="54197"/>
                      </a:lnTo>
                      <a:cubicBezTo>
                        <a:pt x="326803" y="51435"/>
                        <a:pt x="332708" y="48768"/>
                        <a:pt x="338614" y="46196"/>
                      </a:cubicBezTo>
                      <a:lnTo>
                        <a:pt x="340519" y="50578"/>
                      </a:lnTo>
                      <a:cubicBezTo>
                        <a:pt x="334613" y="53245"/>
                        <a:pt x="328708" y="55912"/>
                        <a:pt x="323088" y="58483"/>
                      </a:cubicBezTo>
                      <a:close/>
                      <a:moveTo>
                        <a:pt x="788384" y="51911"/>
                      </a:moveTo>
                      <a:cubicBezTo>
                        <a:pt x="782479" y="49311"/>
                        <a:pt x="776573" y="46834"/>
                        <a:pt x="770668" y="44482"/>
                      </a:cubicBezTo>
                      <a:lnTo>
                        <a:pt x="772382" y="40005"/>
                      </a:lnTo>
                      <a:cubicBezTo>
                        <a:pt x="778383" y="42386"/>
                        <a:pt x="784384" y="44958"/>
                        <a:pt x="790289" y="47530"/>
                      </a:cubicBezTo>
                      <a:close/>
                      <a:moveTo>
                        <a:pt x="358140" y="43243"/>
                      </a:moveTo>
                      <a:lnTo>
                        <a:pt x="356426" y="38767"/>
                      </a:lnTo>
                      <a:lnTo>
                        <a:pt x="374523" y="32004"/>
                      </a:lnTo>
                      <a:lnTo>
                        <a:pt x="376142" y="36481"/>
                      </a:lnTo>
                      <a:cubicBezTo>
                        <a:pt x="370142" y="38862"/>
                        <a:pt x="364141" y="41053"/>
                        <a:pt x="358140" y="43434"/>
                      </a:cubicBezTo>
                      <a:close/>
                      <a:moveTo>
                        <a:pt x="752666" y="37624"/>
                      </a:moveTo>
                      <a:cubicBezTo>
                        <a:pt x="746665" y="35433"/>
                        <a:pt x="740664" y="33338"/>
                        <a:pt x="734473" y="31433"/>
                      </a:cubicBezTo>
                      <a:lnTo>
                        <a:pt x="735997" y="26860"/>
                      </a:lnTo>
                      <a:cubicBezTo>
                        <a:pt x="742350" y="28832"/>
                        <a:pt x="748446" y="30928"/>
                        <a:pt x="754285" y="33147"/>
                      </a:cubicBezTo>
                      <a:close/>
                      <a:moveTo>
                        <a:pt x="394335" y="30385"/>
                      </a:moveTo>
                      <a:lnTo>
                        <a:pt x="392906" y="25813"/>
                      </a:lnTo>
                      <a:cubicBezTo>
                        <a:pt x="399260" y="23908"/>
                        <a:pt x="405451" y="22098"/>
                        <a:pt x="411480" y="20383"/>
                      </a:cubicBezTo>
                      <a:lnTo>
                        <a:pt x="412718" y="24955"/>
                      </a:lnTo>
                      <a:cubicBezTo>
                        <a:pt x="406527" y="26860"/>
                        <a:pt x="400431" y="28670"/>
                        <a:pt x="394335" y="30575"/>
                      </a:cubicBezTo>
                      <a:close/>
                      <a:moveTo>
                        <a:pt x="716090" y="25813"/>
                      </a:moveTo>
                      <a:cubicBezTo>
                        <a:pt x="709994" y="24098"/>
                        <a:pt x="703802" y="22384"/>
                        <a:pt x="697611" y="20860"/>
                      </a:cubicBezTo>
                      <a:lnTo>
                        <a:pt x="698659" y="16192"/>
                      </a:lnTo>
                      <a:cubicBezTo>
                        <a:pt x="704945" y="17812"/>
                        <a:pt x="711232" y="19431"/>
                        <a:pt x="717709" y="21241"/>
                      </a:cubicBezTo>
                      <a:close/>
                      <a:moveTo>
                        <a:pt x="431292" y="20098"/>
                      </a:moveTo>
                      <a:lnTo>
                        <a:pt x="430149" y="15430"/>
                      </a:lnTo>
                      <a:lnTo>
                        <a:pt x="449199" y="11239"/>
                      </a:lnTo>
                      <a:lnTo>
                        <a:pt x="450152" y="15907"/>
                      </a:lnTo>
                      <a:cubicBezTo>
                        <a:pt x="443770" y="17431"/>
                        <a:pt x="437483" y="18764"/>
                        <a:pt x="431292" y="20383"/>
                      </a:cubicBezTo>
                      <a:close/>
                      <a:moveTo>
                        <a:pt x="678942" y="16574"/>
                      </a:moveTo>
                      <a:cubicBezTo>
                        <a:pt x="672655" y="15240"/>
                        <a:pt x="666369" y="14002"/>
                        <a:pt x="659892" y="12954"/>
                      </a:cubicBezTo>
                      <a:lnTo>
                        <a:pt x="660654" y="8192"/>
                      </a:lnTo>
                      <a:cubicBezTo>
                        <a:pt x="667036" y="9334"/>
                        <a:pt x="673418" y="10573"/>
                        <a:pt x="679704" y="11906"/>
                      </a:cubicBezTo>
                      <a:close/>
                      <a:moveTo>
                        <a:pt x="469392" y="12383"/>
                      </a:moveTo>
                      <a:lnTo>
                        <a:pt x="468535" y="7715"/>
                      </a:lnTo>
                      <a:cubicBezTo>
                        <a:pt x="474917" y="6572"/>
                        <a:pt x="481298" y="5620"/>
                        <a:pt x="487585" y="4763"/>
                      </a:cubicBezTo>
                      <a:lnTo>
                        <a:pt x="488252" y="9525"/>
                      </a:lnTo>
                      <a:cubicBezTo>
                        <a:pt x="481108" y="10858"/>
                        <a:pt x="475202" y="11525"/>
                        <a:pt x="468916" y="12573"/>
                      </a:cubicBezTo>
                      <a:close/>
                      <a:moveTo>
                        <a:pt x="641413" y="9906"/>
                      </a:moveTo>
                      <a:cubicBezTo>
                        <a:pt x="635127" y="9049"/>
                        <a:pt x="628745" y="8287"/>
                        <a:pt x="622363" y="7620"/>
                      </a:cubicBezTo>
                      <a:lnTo>
                        <a:pt x="622840" y="2858"/>
                      </a:lnTo>
                      <a:cubicBezTo>
                        <a:pt x="629317" y="3524"/>
                        <a:pt x="635699" y="4286"/>
                        <a:pt x="641890" y="5239"/>
                      </a:cubicBezTo>
                      <a:close/>
                      <a:moveTo>
                        <a:pt x="507397" y="7239"/>
                      </a:moveTo>
                      <a:lnTo>
                        <a:pt x="507397" y="2572"/>
                      </a:lnTo>
                      <a:cubicBezTo>
                        <a:pt x="513779" y="1905"/>
                        <a:pt x="520255" y="1333"/>
                        <a:pt x="526447" y="953"/>
                      </a:cubicBezTo>
                      <a:lnTo>
                        <a:pt x="526447" y="5715"/>
                      </a:lnTo>
                      <a:cubicBezTo>
                        <a:pt x="519684" y="6287"/>
                        <a:pt x="513302" y="6858"/>
                        <a:pt x="506921" y="7429"/>
                      </a:cubicBezTo>
                      <a:close/>
                      <a:moveTo>
                        <a:pt x="603218" y="5905"/>
                      </a:moveTo>
                      <a:cubicBezTo>
                        <a:pt x="596932" y="5429"/>
                        <a:pt x="590455" y="5143"/>
                        <a:pt x="584168" y="4858"/>
                      </a:cubicBezTo>
                      <a:lnTo>
                        <a:pt x="584168" y="95"/>
                      </a:lnTo>
                      <a:cubicBezTo>
                        <a:pt x="590645" y="95"/>
                        <a:pt x="597027" y="667"/>
                        <a:pt x="603218" y="1143"/>
                      </a:cubicBezTo>
                      <a:close/>
                      <a:moveTo>
                        <a:pt x="546068" y="4763"/>
                      </a:moveTo>
                      <a:lnTo>
                        <a:pt x="546068" y="0"/>
                      </a:lnTo>
                      <a:lnTo>
                        <a:pt x="563880" y="0"/>
                      </a:lnTo>
                      <a:lnTo>
                        <a:pt x="565499" y="0"/>
                      </a:lnTo>
                      <a:lnTo>
                        <a:pt x="565499" y="4763"/>
                      </a:lnTo>
                      <a:lnTo>
                        <a:pt x="563880" y="4763"/>
                      </a:lnTo>
                      <a:cubicBezTo>
                        <a:pt x="557308" y="4667"/>
                        <a:pt x="551117" y="4763"/>
                        <a:pt x="545211" y="4953"/>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B26EB8F-8D19-59A0-9132-3B0B65381CDE}"/>
                    </a:ext>
                  </a:extLst>
                </p:cNvPr>
                <p:cNvSpPr/>
                <p:nvPr/>
              </p:nvSpPr>
              <p:spPr>
                <a:xfrm>
                  <a:off x="11315089" y="3464657"/>
                  <a:ext cx="9810" cy="10382"/>
                </a:xfrm>
                <a:custGeom>
                  <a:avLst/>
                  <a:gdLst>
                    <a:gd name="connsiteX0" fmla="*/ 6191 w 9810"/>
                    <a:gd name="connsiteY0" fmla="*/ 10382 h 10382"/>
                    <a:gd name="connsiteX1" fmla="*/ 0 w 9810"/>
                    <a:gd name="connsiteY1" fmla="*/ 3143 h 10382"/>
                    <a:gd name="connsiteX2" fmla="*/ 3620 w 9810"/>
                    <a:gd name="connsiteY2" fmla="*/ 0 h 10382"/>
                    <a:gd name="connsiteX3" fmla="*/ 9811 w 9810"/>
                    <a:gd name="connsiteY3" fmla="*/ 7334 h 10382"/>
                  </a:gdLst>
                  <a:ahLst/>
                  <a:cxnLst>
                    <a:cxn ang="0">
                      <a:pos x="connsiteX0" y="connsiteY0"/>
                    </a:cxn>
                    <a:cxn ang="0">
                      <a:pos x="connsiteX1" y="connsiteY1"/>
                    </a:cxn>
                    <a:cxn ang="0">
                      <a:pos x="connsiteX2" y="connsiteY2"/>
                    </a:cxn>
                    <a:cxn ang="0">
                      <a:pos x="connsiteX3" y="connsiteY3"/>
                    </a:cxn>
                  </a:cxnLst>
                  <a:rect l="l" t="t" r="r" b="b"/>
                  <a:pathLst>
                    <a:path w="9810" h="10382">
                      <a:moveTo>
                        <a:pt x="6191" y="10382"/>
                      </a:moveTo>
                      <a:lnTo>
                        <a:pt x="0" y="3143"/>
                      </a:lnTo>
                      <a:lnTo>
                        <a:pt x="3620" y="0"/>
                      </a:lnTo>
                      <a:cubicBezTo>
                        <a:pt x="5715" y="2381"/>
                        <a:pt x="7811" y="4858"/>
                        <a:pt x="9811" y="7334"/>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45612816-2DBB-4C82-6FB9-CE94117FFF5C}"/>
                    </a:ext>
                  </a:extLst>
                </p:cNvPr>
                <p:cNvSpPr/>
                <p:nvPr/>
              </p:nvSpPr>
              <p:spPr>
                <a:xfrm>
                  <a:off x="10276864" y="3780506"/>
                  <a:ext cx="53244" cy="4762"/>
                </a:xfrm>
                <a:custGeom>
                  <a:avLst/>
                  <a:gdLst>
                    <a:gd name="connsiteX0" fmla="*/ 53245 w 53244"/>
                    <a:gd name="connsiteY0" fmla="*/ 4763 h 4762"/>
                    <a:gd name="connsiteX1" fmla="*/ 34195 w 53244"/>
                    <a:gd name="connsiteY1" fmla="*/ 4763 h 4762"/>
                    <a:gd name="connsiteX2" fmla="*/ 34195 w 53244"/>
                    <a:gd name="connsiteY2" fmla="*/ 0 h 4762"/>
                    <a:gd name="connsiteX3" fmla="*/ 53245 w 53244"/>
                    <a:gd name="connsiteY3" fmla="*/ 0 h 4762"/>
                    <a:gd name="connsiteX4" fmla="*/ 15145 w 53244"/>
                    <a:gd name="connsiteY4" fmla="*/ 4763 h 4762"/>
                    <a:gd name="connsiteX5" fmla="*/ 0 w 53244"/>
                    <a:gd name="connsiteY5" fmla="*/ 4763 h 4762"/>
                    <a:gd name="connsiteX6" fmla="*/ 0 w 53244"/>
                    <a:gd name="connsiteY6" fmla="*/ 0 h 4762"/>
                    <a:gd name="connsiteX7" fmla="*/ 15145 w 53244"/>
                    <a:gd name="connsiteY7" fmla="*/ 0 h 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4" h="4762">
                      <a:moveTo>
                        <a:pt x="53245" y="4763"/>
                      </a:moveTo>
                      <a:lnTo>
                        <a:pt x="34195" y="4763"/>
                      </a:lnTo>
                      <a:lnTo>
                        <a:pt x="34195" y="0"/>
                      </a:lnTo>
                      <a:lnTo>
                        <a:pt x="53245" y="0"/>
                      </a:lnTo>
                      <a:close/>
                      <a:moveTo>
                        <a:pt x="15145" y="4763"/>
                      </a:moveTo>
                      <a:lnTo>
                        <a:pt x="0" y="4763"/>
                      </a:lnTo>
                      <a:lnTo>
                        <a:pt x="0" y="0"/>
                      </a:lnTo>
                      <a:lnTo>
                        <a:pt x="15145" y="0"/>
                      </a:ln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C22CDC9A-4885-AF73-127A-EE746E587D6F}"/>
                    </a:ext>
                  </a:extLst>
                </p:cNvPr>
                <p:cNvSpPr/>
                <p:nvPr/>
              </p:nvSpPr>
              <p:spPr>
                <a:xfrm>
                  <a:off x="10453552" y="3390743"/>
                  <a:ext cx="43815" cy="43719"/>
                </a:xfrm>
                <a:custGeom>
                  <a:avLst/>
                  <a:gdLst>
                    <a:gd name="connsiteX0" fmla="*/ 40481 w 43815"/>
                    <a:gd name="connsiteY0" fmla="*/ 43720 h 43719"/>
                    <a:gd name="connsiteX1" fmla="*/ 26956 w 43815"/>
                    <a:gd name="connsiteY1" fmla="*/ 30575 h 43719"/>
                    <a:gd name="connsiteX2" fmla="*/ 30385 w 43815"/>
                    <a:gd name="connsiteY2" fmla="*/ 27242 h 43719"/>
                    <a:gd name="connsiteX3" fmla="*/ 43815 w 43815"/>
                    <a:gd name="connsiteY3" fmla="*/ 40672 h 43719"/>
                    <a:gd name="connsiteX4" fmla="*/ 13526 w 43815"/>
                    <a:gd name="connsiteY4" fmla="*/ 16859 h 43719"/>
                    <a:gd name="connsiteX5" fmla="*/ 0 w 43815"/>
                    <a:gd name="connsiteY5" fmla="*/ 3334 h 43719"/>
                    <a:gd name="connsiteX6" fmla="*/ 3429 w 43815"/>
                    <a:gd name="connsiteY6" fmla="*/ 0 h 43719"/>
                    <a:gd name="connsiteX7" fmla="*/ 16859 w 43815"/>
                    <a:gd name="connsiteY7" fmla="*/ 13430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40481" y="43720"/>
                      </a:moveTo>
                      <a:lnTo>
                        <a:pt x="26956" y="30575"/>
                      </a:lnTo>
                      <a:lnTo>
                        <a:pt x="30385" y="27242"/>
                      </a:lnTo>
                      <a:lnTo>
                        <a:pt x="43815" y="40672"/>
                      </a:lnTo>
                      <a:close/>
                      <a:moveTo>
                        <a:pt x="13526" y="16859"/>
                      </a:moveTo>
                      <a:lnTo>
                        <a:pt x="0" y="3334"/>
                      </a:lnTo>
                      <a:lnTo>
                        <a:pt x="3429" y="0"/>
                      </a:lnTo>
                      <a:lnTo>
                        <a:pt x="16859" y="13430"/>
                      </a:ln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73513FB-DD21-66FA-368A-0616CA99E5F7}"/>
                    </a:ext>
                  </a:extLst>
                </p:cNvPr>
                <p:cNvSpPr/>
                <p:nvPr/>
              </p:nvSpPr>
              <p:spPr>
                <a:xfrm>
                  <a:off x="11284133" y="3390743"/>
                  <a:ext cx="43815" cy="43719"/>
                </a:xfrm>
                <a:custGeom>
                  <a:avLst/>
                  <a:gdLst>
                    <a:gd name="connsiteX0" fmla="*/ 3429 w 43815"/>
                    <a:gd name="connsiteY0" fmla="*/ 43720 h 43719"/>
                    <a:gd name="connsiteX1" fmla="*/ 0 w 43815"/>
                    <a:gd name="connsiteY1" fmla="*/ 40386 h 43719"/>
                    <a:gd name="connsiteX2" fmla="*/ 13525 w 43815"/>
                    <a:gd name="connsiteY2" fmla="*/ 26956 h 43719"/>
                    <a:gd name="connsiteX3" fmla="*/ 16859 w 43815"/>
                    <a:gd name="connsiteY3" fmla="*/ 30290 h 43719"/>
                    <a:gd name="connsiteX4" fmla="*/ 30385 w 43815"/>
                    <a:gd name="connsiteY4" fmla="*/ 16859 h 43719"/>
                    <a:gd name="connsiteX5" fmla="*/ 26956 w 43815"/>
                    <a:gd name="connsiteY5" fmla="*/ 13430 h 43719"/>
                    <a:gd name="connsiteX6" fmla="*/ 40481 w 43815"/>
                    <a:gd name="connsiteY6" fmla="*/ 0 h 43719"/>
                    <a:gd name="connsiteX7" fmla="*/ 43815 w 43815"/>
                    <a:gd name="connsiteY7" fmla="*/ 3334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3429" y="43720"/>
                      </a:moveTo>
                      <a:lnTo>
                        <a:pt x="0" y="40386"/>
                      </a:lnTo>
                      <a:lnTo>
                        <a:pt x="13525" y="26956"/>
                      </a:lnTo>
                      <a:lnTo>
                        <a:pt x="16859" y="30290"/>
                      </a:lnTo>
                      <a:close/>
                      <a:moveTo>
                        <a:pt x="30385" y="16859"/>
                      </a:moveTo>
                      <a:lnTo>
                        <a:pt x="26956" y="13430"/>
                      </a:lnTo>
                      <a:lnTo>
                        <a:pt x="40481" y="0"/>
                      </a:lnTo>
                      <a:lnTo>
                        <a:pt x="43815" y="3334"/>
                      </a:ln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8096E1A-10A8-D803-CD72-D5F050BF2F27}"/>
                    </a:ext>
                  </a:extLst>
                </p:cNvPr>
                <p:cNvSpPr/>
                <p:nvPr/>
              </p:nvSpPr>
              <p:spPr>
                <a:xfrm>
                  <a:off x="10888369" y="3212721"/>
                  <a:ext cx="4762" cy="57150"/>
                </a:xfrm>
                <a:custGeom>
                  <a:avLst/>
                  <a:gdLst>
                    <a:gd name="connsiteX0" fmla="*/ 4763 w 4762"/>
                    <a:gd name="connsiteY0" fmla="*/ 57150 h 57150"/>
                    <a:gd name="connsiteX1" fmla="*/ 0 w 4762"/>
                    <a:gd name="connsiteY1" fmla="*/ 57150 h 57150"/>
                    <a:gd name="connsiteX2" fmla="*/ 0 w 4762"/>
                    <a:gd name="connsiteY2" fmla="*/ 38100 h 57150"/>
                    <a:gd name="connsiteX3" fmla="*/ 4763 w 4762"/>
                    <a:gd name="connsiteY3" fmla="*/ 38100 h 57150"/>
                    <a:gd name="connsiteX4" fmla="*/ 4763 w 4762"/>
                    <a:gd name="connsiteY4" fmla="*/ 19050 h 57150"/>
                    <a:gd name="connsiteX5" fmla="*/ 0 w 4762"/>
                    <a:gd name="connsiteY5" fmla="*/ 19050 h 57150"/>
                    <a:gd name="connsiteX6" fmla="*/ 0 w 4762"/>
                    <a:gd name="connsiteY6" fmla="*/ 0 h 57150"/>
                    <a:gd name="connsiteX7" fmla="*/ 4763 w 4762"/>
                    <a:gd name="connsiteY7"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 h="57150">
                      <a:moveTo>
                        <a:pt x="4763" y="57150"/>
                      </a:moveTo>
                      <a:lnTo>
                        <a:pt x="0" y="57150"/>
                      </a:lnTo>
                      <a:lnTo>
                        <a:pt x="0" y="38100"/>
                      </a:lnTo>
                      <a:lnTo>
                        <a:pt x="4763" y="38100"/>
                      </a:lnTo>
                      <a:close/>
                      <a:moveTo>
                        <a:pt x="4763" y="19050"/>
                      </a:moveTo>
                      <a:lnTo>
                        <a:pt x="0" y="19050"/>
                      </a:lnTo>
                      <a:lnTo>
                        <a:pt x="0" y="0"/>
                      </a:lnTo>
                      <a:lnTo>
                        <a:pt x="4763" y="0"/>
                      </a:lnTo>
                      <a:close/>
                    </a:path>
                  </a:pathLst>
                </a:custGeom>
                <a:grpFill/>
                <a:ln w="9525" cap="flat">
                  <a:noFill/>
                  <a:prstDash val="solid"/>
                  <a:miter/>
                </a:ln>
              </p:spPr>
              <p:txBody>
                <a:bodyPr rtlCol="0" anchor="ctr"/>
                <a:lstStyle/>
                <a:p>
                  <a:endParaRPr lang="zh-CN" altLang="en-US"/>
                </a:p>
              </p:txBody>
            </p:sp>
          </p:grpSp>
          <p:grpSp>
            <p:nvGrpSpPr>
              <p:cNvPr id="16" name="图形 4">
                <a:extLst>
                  <a:ext uri="{FF2B5EF4-FFF2-40B4-BE49-F238E27FC236}">
                    <a16:creationId xmlns:a16="http://schemas.microsoft.com/office/drawing/2014/main" id="{68031D7B-0FD4-3168-EE21-C80B4603E626}"/>
                  </a:ext>
                </a:extLst>
              </p:cNvPr>
              <p:cNvGrpSpPr/>
              <p:nvPr/>
            </p:nvGrpSpPr>
            <p:grpSpPr>
              <a:xfrm>
                <a:off x="8273947" y="1979996"/>
                <a:ext cx="1103661" cy="1527474"/>
                <a:chOff x="8273947" y="1979996"/>
                <a:chExt cx="1103661" cy="1527474"/>
              </a:xfrm>
            </p:grpSpPr>
            <p:sp>
              <p:nvSpPr>
                <p:cNvPr id="17" name="任意多边形: 形状 16">
                  <a:extLst>
                    <a:ext uri="{FF2B5EF4-FFF2-40B4-BE49-F238E27FC236}">
                      <a16:creationId xmlns:a16="http://schemas.microsoft.com/office/drawing/2014/main" id="{1AF0B0D0-A924-8F2A-CBA0-1A2CEBD85413}"/>
                    </a:ext>
                  </a:extLst>
                </p:cNvPr>
                <p:cNvSpPr/>
                <p:nvPr/>
              </p:nvSpPr>
              <p:spPr>
                <a:xfrm rot="-4599600">
                  <a:off x="8770588" y="2232971"/>
                  <a:ext cx="369950" cy="369950"/>
                </a:xfrm>
                <a:custGeom>
                  <a:avLst/>
                  <a:gdLst>
                    <a:gd name="connsiteX0" fmla="*/ 369951 w 369950"/>
                    <a:gd name="connsiteY0" fmla="*/ 184976 h 369950"/>
                    <a:gd name="connsiteX1" fmla="*/ 184976 w 369950"/>
                    <a:gd name="connsiteY1" fmla="*/ 369951 h 369950"/>
                    <a:gd name="connsiteX2" fmla="*/ 0 w 369950"/>
                    <a:gd name="connsiteY2" fmla="*/ 184976 h 369950"/>
                    <a:gd name="connsiteX3" fmla="*/ 184976 w 369950"/>
                    <a:gd name="connsiteY3" fmla="*/ 0 h 369950"/>
                    <a:gd name="connsiteX4" fmla="*/ 369951 w 369950"/>
                    <a:gd name="connsiteY4" fmla="*/ 184976 h 36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50" h="369950">
                      <a:moveTo>
                        <a:pt x="369951" y="184976"/>
                      </a:moveTo>
                      <a:cubicBezTo>
                        <a:pt x="369951" y="287135"/>
                        <a:pt x="287135" y="369951"/>
                        <a:pt x="184976" y="369951"/>
                      </a:cubicBezTo>
                      <a:cubicBezTo>
                        <a:pt x="82816" y="369951"/>
                        <a:pt x="0" y="287135"/>
                        <a:pt x="0" y="184976"/>
                      </a:cubicBezTo>
                      <a:cubicBezTo>
                        <a:pt x="0" y="82816"/>
                        <a:pt x="82816" y="0"/>
                        <a:pt x="184976" y="0"/>
                      </a:cubicBezTo>
                      <a:cubicBezTo>
                        <a:pt x="287135" y="0"/>
                        <a:pt x="369951" y="82816"/>
                        <a:pt x="369951" y="184976"/>
                      </a:cubicBezTo>
                      <a:close/>
                    </a:path>
                  </a:pathLst>
                </a:custGeom>
                <a:solidFill>
                  <a:schemeClr val="accent1"/>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D942571-EDDB-3527-0FB0-B8AC8847487F}"/>
                    </a:ext>
                  </a:extLst>
                </p:cNvPr>
                <p:cNvSpPr/>
                <p:nvPr/>
              </p:nvSpPr>
              <p:spPr>
                <a:xfrm>
                  <a:off x="8886595" y="2346898"/>
                  <a:ext cx="169354" cy="142113"/>
                </a:xfrm>
                <a:custGeom>
                  <a:avLst/>
                  <a:gdLst>
                    <a:gd name="connsiteX0" fmla="*/ 0 w 169354"/>
                    <a:gd name="connsiteY0" fmla="*/ 142113 h 142113"/>
                    <a:gd name="connsiteX1" fmla="*/ 0 w 169354"/>
                    <a:gd name="connsiteY1" fmla="*/ 0 h 142113"/>
                    <a:gd name="connsiteX2" fmla="*/ 169354 w 169354"/>
                    <a:gd name="connsiteY2" fmla="*/ 71057 h 142113"/>
                    <a:gd name="connsiteX3" fmla="*/ 0 w 169354"/>
                    <a:gd name="connsiteY3" fmla="*/ 142113 h 142113"/>
                  </a:gdLst>
                  <a:ahLst/>
                  <a:cxnLst>
                    <a:cxn ang="0">
                      <a:pos x="connsiteX0" y="connsiteY0"/>
                    </a:cxn>
                    <a:cxn ang="0">
                      <a:pos x="connsiteX1" y="connsiteY1"/>
                    </a:cxn>
                    <a:cxn ang="0">
                      <a:pos x="connsiteX2" y="connsiteY2"/>
                    </a:cxn>
                    <a:cxn ang="0">
                      <a:pos x="connsiteX3" y="connsiteY3"/>
                    </a:cxn>
                  </a:cxnLst>
                  <a:rect l="l" t="t" r="r" b="b"/>
                  <a:pathLst>
                    <a:path w="169354" h="142113">
                      <a:moveTo>
                        <a:pt x="0" y="142113"/>
                      </a:moveTo>
                      <a:lnTo>
                        <a:pt x="0" y="0"/>
                      </a:lnTo>
                      <a:lnTo>
                        <a:pt x="169354" y="71057"/>
                      </a:lnTo>
                      <a:lnTo>
                        <a:pt x="0" y="142113"/>
                      </a:lnTo>
                      <a:close/>
                    </a:path>
                  </a:pathLst>
                </a:custGeom>
                <a:solidFill>
                  <a:srgbClr val="FFFFFF"/>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97446C7C-973E-7A4E-CA51-1861439E2008}"/>
                    </a:ext>
                  </a:extLst>
                </p:cNvPr>
                <p:cNvSpPr/>
                <p:nvPr/>
              </p:nvSpPr>
              <p:spPr>
                <a:xfrm>
                  <a:off x="8273947" y="1979996"/>
                  <a:ext cx="499491" cy="499491"/>
                </a:xfrm>
                <a:custGeom>
                  <a:avLst/>
                  <a:gdLst>
                    <a:gd name="connsiteX0" fmla="*/ 499491 w 499491"/>
                    <a:gd name="connsiteY0" fmla="*/ 249746 h 499491"/>
                    <a:gd name="connsiteX1" fmla="*/ 249745 w 499491"/>
                    <a:gd name="connsiteY1" fmla="*/ 499491 h 499491"/>
                    <a:gd name="connsiteX2" fmla="*/ 0 w 499491"/>
                    <a:gd name="connsiteY2" fmla="*/ 249746 h 499491"/>
                    <a:gd name="connsiteX3" fmla="*/ 249745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5" y="499491"/>
                      </a:cubicBezTo>
                      <a:cubicBezTo>
                        <a:pt x="111815" y="499491"/>
                        <a:pt x="0" y="387676"/>
                        <a:pt x="0" y="249746"/>
                      </a:cubicBezTo>
                      <a:cubicBezTo>
                        <a:pt x="0" y="111815"/>
                        <a:pt x="111815" y="0"/>
                        <a:pt x="249745"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60B77DE-0EAC-C2B6-FD3A-2C6E1241CF15}"/>
                    </a:ext>
                  </a:extLst>
                </p:cNvPr>
                <p:cNvSpPr/>
                <p:nvPr/>
              </p:nvSpPr>
              <p:spPr>
                <a:xfrm>
                  <a:off x="8397676" y="2081796"/>
                  <a:ext cx="183641" cy="397404"/>
                </a:xfrm>
                <a:custGeom>
                  <a:avLst/>
                  <a:gdLst>
                    <a:gd name="connsiteX0" fmla="*/ 119920 w 183641"/>
                    <a:gd name="connsiteY0" fmla="*/ 78793 h 397404"/>
                    <a:gd name="connsiteX1" fmla="*/ 119920 w 183641"/>
                    <a:gd name="connsiteY1" fmla="*/ 127942 h 397404"/>
                    <a:gd name="connsiteX2" fmla="*/ 182023 w 183641"/>
                    <a:gd name="connsiteY2" fmla="*/ 127942 h 397404"/>
                    <a:gd name="connsiteX3" fmla="*/ 174022 w 183641"/>
                    <a:gd name="connsiteY3" fmla="*/ 185949 h 397404"/>
                    <a:gd name="connsiteX4" fmla="*/ 166497 w 183641"/>
                    <a:gd name="connsiteY4" fmla="*/ 190331 h 397404"/>
                    <a:gd name="connsiteX5" fmla="*/ 120301 w 183641"/>
                    <a:gd name="connsiteY5" fmla="*/ 190331 h 397404"/>
                    <a:gd name="connsiteX6" fmla="*/ 120301 w 183641"/>
                    <a:gd name="connsiteY6" fmla="*/ 397404 h 397404"/>
                    <a:gd name="connsiteX7" fmla="*/ 54293 w 183641"/>
                    <a:gd name="connsiteY7" fmla="*/ 387022 h 397404"/>
                    <a:gd name="connsiteX8" fmla="*/ 54293 w 183641"/>
                    <a:gd name="connsiteY8" fmla="*/ 190902 h 397404"/>
                    <a:gd name="connsiteX9" fmla="*/ 0 w 183641"/>
                    <a:gd name="connsiteY9" fmla="*/ 190902 h 397404"/>
                    <a:gd name="connsiteX10" fmla="*/ 0 w 183641"/>
                    <a:gd name="connsiteY10" fmla="*/ 128514 h 397404"/>
                    <a:gd name="connsiteX11" fmla="*/ 53150 w 183641"/>
                    <a:gd name="connsiteY11" fmla="*/ 128514 h 397404"/>
                    <a:gd name="connsiteX12" fmla="*/ 53721 w 183641"/>
                    <a:gd name="connsiteY12" fmla="*/ 116417 h 397404"/>
                    <a:gd name="connsiteX13" fmla="*/ 55055 w 183641"/>
                    <a:gd name="connsiteY13" fmla="*/ 67268 h 397404"/>
                    <a:gd name="connsiteX14" fmla="*/ 115824 w 183641"/>
                    <a:gd name="connsiteY14" fmla="*/ 1450 h 397404"/>
                    <a:gd name="connsiteX15" fmla="*/ 183642 w 183641"/>
                    <a:gd name="connsiteY15" fmla="*/ 879 h 397404"/>
                    <a:gd name="connsiteX16" fmla="*/ 183642 w 183641"/>
                    <a:gd name="connsiteY16" fmla="*/ 57552 h 397404"/>
                    <a:gd name="connsiteX17" fmla="*/ 159067 w 183641"/>
                    <a:gd name="connsiteY17" fmla="*/ 57552 h 397404"/>
                    <a:gd name="connsiteX18" fmla="*/ 137350 w 183641"/>
                    <a:gd name="connsiteY18" fmla="*/ 59076 h 397404"/>
                    <a:gd name="connsiteX19" fmla="*/ 119920 w 183641"/>
                    <a:gd name="connsiteY19" fmla="*/ 78793 h 3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641" h="397404">
                      <a:moveTo>
                        <a:pt x="119920" y="78793"/>
                      </a:moveTo>
                      <a:cubicBezTo>
                        <a:pt x="119348" y="94605"/>
                        <a:pt x="119920" y="110702"/>
                        <a:pt x="119920" y="127942"/>
                      </a:cubicBezTo>
                      <a:lnTo>
                        <a:pt x="182023" y="127942"/>
                      </a:lnTo>
                      <a:cubicBezTo>
                        <a:pt x="179356" y="148326"/>
                        <a:pt x="177070" y="167280"/>
                        <a:pt x="174022" y="185949"/>
                      </a:cubicBezTo>
                      <a:cubicBezTo>
                        <a:pt x="174022" y="187854"/>
                        <a:pt x="169164" y="190140"/>
                        <a:pt x="166497" y="190331"/>
                      </a:cubicBezTo>
                      <a:cubicBezTo>
                        <a:pt x="151543" y="190331"/>
                        <a:pt x="136588" y="190331"/>
                        <a:pt x="120301" y="190331"/>
                      </a:cubicBezTo>
                      <a:lnTo>
                        <a:pt x="120301" y="397404"/>
                      </a:lnTo>
                      <a:cubicBezTo>
                        <a:pt x="97927" y="397000"/>
                        <a:pt x="75714" y="393506"/>
                        <a:pt x="54293" y="387022"/>
                      </a:cubicBezTo>
                      <a:lnTo>
                        <a:pt x="54293" y="190902"/>
                      </a:lnTo>
                      <a:lnTo>
                        <a:pt x="0" y="190902"/>
                      </a:lnTo>
                      <a:lnTo>
                        <a:pt x="0" y="128514"/>
                      </a:lnTo>
                      <a:lnTo>
                        <a:pt x="53150" y="128514"/>
                      </a:lnTo>
                      <a:cubicBezTo>
                        <a:pt x="53150" y="123751"/>
                        <a:pt x="53721" y="119941"/>
                        <a:pt x="53721" y="116417"/>
                      </a:cubicBezTo>
                      <a:cubicBezTo>
                        <a:pt x="53721" y="99939"/>
                        <a:pt x="53721" y="83460"/>
                        <a:pt x="55055" y="67268"/>
                      </a:cubicBezTo>
                      <a:cubicBezTo>
                        <a:pt x="58484" y="31454"/>
                        <a:pt x="80391" y="6308"/>
                        <a:pt x="115824" y="1450"/>
                      </a:cubicBezTo>
                      <a:cubicBezTo>
                        <a:pt x="138389" y="-269"/>
                        <a:pt x="161049" y="-460"/>
                        <a:pt x="183642" y="879"/>
                      </a:cubicBezTo>
                      <a:lnTo>
                        <a:pt x="183642" y="57552"/>
                      </a:lnTo>
                      <a:cubicBezTo>
                        <a:pt x="175546" y="57552"/>
                        <a:pt x="167259" y="57552"/>
                        <a:pt x="159067" y="57552"/>
                      </a:cubicBezTo>
                      <a:cubicBezTo>
                        <a:pt x="151790" y="57294"/>
                        <a:pt x="144513" y="57805"/>
                        <a:pt x="137350" y="59076"/>
                      </a:cubicBezTo>
                      <a:cubicBezTo>
                        <a:pt x="127530" y="60552"/>
                        <a:pt x="120177" y="68863"/>
                        <a:pt x="119920" y="78793"/>
                      </a:cubicBezTo>
                      <a:close/>
                    </a:path>
                  </a:pathLst>
                </a:custGeom>
                <a:solidFill>
                  <a:srgbClr val="FFFFFF"/>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E8EDE2A8-B160-27E5-3B99-2B89563BED8C}"/>
                    </a:ext>
                  </a:extLst>
                </p:cNvPr>
                <p:cNvSpPr/>
                <p:nvPr/>
              </p:nvSpPr>
              <p:spPr>
                <a:xfrm>
                  <a:off x="8878118" y="2606645"/>
                  <a:ext cx="499491" cy="499491"/>
                </a:xfrm>
                <a:custGeom>
                  <a:avLst/>
                  <a:gdLst>
                    <a:gd name="connsiteX0" fmla="*/ 499491 w 499491"/>
                    <a:gd name="connsiteY0" fmla="*/ 249746 h 499491"/>
                    <a:gd name="connsiteX1" fmla="*/ 249746 w 499491"/>
                    <a:gd name="connsiteY1" fmla="*/ 499491 h 499491"/>
                    <a:gd name="connsiteX2" fmla="*/ 0 w 499491"/>
                    <a:gd name="connsiteY2" fmla="*/ 249746 h 499491"/>
                    <a:gd name="connsiteX3" fmla="*/ 249746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6" y="499491"/>
                      </a:cubicBezTo>
                      <a:cubicBezTo>
                        <a:pt x="111815" y="499491"/>
                        <a:pt x="0" y="387676"/>
                        <a:pt x="0" y="249746"/>
                      </a:cubicBezTo>
                      <a:cubicBezTo>
                        <a:pt x="0" y="111815"/>
                        <a:pt x="111815" y="0"/>
                        <a:pt x="249746"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A7B85F47-F54F-D9E9-9E59-CF0173585A66}"/>
                    </a:ext>
                  </a:extLst>
                </p:cNvPr>
                <p:cNvSpPr/>
                <p:nvPr/>
              </p:nvSpPr>
              <p:spPr>
                <a:xfrm>
                  <a:off x="8991465" y="2746785"/>
                  <a:ext cx="308705" cy="253450"/>
                </a:xfrm>
                <a:custGeom>
                  <a:avLst/>
                  <a:gdLst>
                    <a:gd name="connsiteX0" fmla="*/ 0 w 308705"/>
                    <a:gd name="connsiteY0" fmla="*/ 226858 h 253450"/>
                    <a:gd name="connsiteX1" fmla="*/ 90011 w 308705"/>
                    <a:gd name="connsiteY1" fmla="*/ 199141 h 253450"/>
                    <a:gd name="connsiteX2" fmla="*/ 32861 w 308705"/>
                    <a:gd name="connsiteY2" fmla="*/ 155326 h 253450"/>
                    <a:gd name="connsiteX3" fmla="*/ 57817 w 308705"/>
                    <a:gd name="connsiteY3" fmla="*/ 154087 h 253450"/>
                    <a:gd name="connsiteX4" fmla="*/ 8858 w 308705"/>
                    <a:gd name="connsiteY4" fmla="*/ 90841 h 253450"/>
                    <a:gd name="connsiteX5" fmla="*/ 34576 w 308705"/>
                    <a:gd name="connsiteY5" fmla="*/ 97604 h 253450"/>
                    <a:gd name="connsiteX6" fmla="*/ 18288 w 308705"/>
                    <a:gd name="connsiteY6" fmla="*/ 12927 h 253450"/>
                    <a:gd name="connsiteX7" fmla="*/ 150209 w 308705"/>
                    <a:gd name="connsiteY7" fmla="*/ 78840 h 253450"/>
                    <a:gd name="connsiteX8" fmla="*/ 149638 w 308705"/>
                    <a:gd name="connsiteY8" fmla="*/ 68362 h 253450"/>
                    <a:gd name="connsiteX9" fmla="*/ 184976 w 308705"/>
                    <a:gd name="connsiteY9" fmla="*/ 7307 h 253450"/>
                    <a:gd name="connsiteX10" fmla="*/ 255080 w 308705"/>
                    <a:gd name="connsiteY10" fmla="*/ 15784 h 253450"/>
                    <a:gd name="connsiteX11" fmla="*/ 269272 w 308705"/>
                    <a:gd name="connsiteY11" fmla="*/ 18642 h 253450"/>
                    <a:gd name="connsiteX12" fmla="*/ 300419 w 308705"/>
                    <a:gd name="connsiteY12" fmla="*/ 7212 h 253450"/>
                    <a:gd name="connsiteX13" fmla="*/ 275939 w 308705"/>
                    <a:gd name="connsiteY13" fmla="*/ 38644 h 253450"/>
                    <a:gd name="connsiteX14" fmla="*/ 276606 w 308705"/>
                    <a:gd name="connsiteY14" fmla="*/ 40454 h 253450"/>
                    <a:gd name="connsiteX15" fmla="*/ 307467 w 308705"/>
                    <a:gd name="connsiteY15" fmla="*/ 32548 h 253450"/>
                    <a:gd name="connsiteX16" fmla="*/ 308705 w 308705"/>
                    <a:gd name="connsiteY16" fmla="*/ 33787 h 253450"/>
                    <a:gd name="connsiteX17" fmla="*/ 284702 w 308705"/>
                    <a:gd name="connsiteY17" fmla="*/ 57694 h 253450"/>
                    <a:gd name="connsiteX18" fmla="*/ 277940 w 308705"/>
                    <a:gd name="connsiteY18" fmla="*/ 71506 h 253450"/>
                    <a:gd name="connsiteX19" fmla="*/ 113633 w 308705"/>
                    <a:gd name="connsiteY19" fmla="*/ 252481 h 253450"/>
                    <a:gd name="connsiteX20" fmla="*/ 6477 w 308705"/>
                    <a:gd name="connsiteY20" fmla="*/ 230668 h 253450"/>
                    <a:gd name="connsiteX21" fmla="*/ 0 w 308705"/>
                    <a:gd name="connsiteY21" fmla="*/ 226858 h 25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705" h="253450">
                      <a:moveTo>
                        <a:pt x="0" y="226858"/>
                      </a:moveTo>
                      <a:cubicBezTo>
                        <a:pt x="32309" y="228306"/>
                        <a:pt x="64113" y="218514"/>
                        <a:pt x="90011" y="199141"/>
                      </a:cubicBezTo>
                      <a:cubicBezTo>
                        <a:pt x="52769" y="187806"/>
                        <a:pt x="37910" y="176471"/>
                        <a:pt x="32861" y="155326"/>
                      </a:cubicBezTo>
                      <a:lnTo>
                        <a:pt x="57817" y="154087"/>
                      </a:lnTo>
                      <a:cubicBezTo>
                        <a:pt x="28385" y="142753"/>
                        <a:pt x="11144" y="123036"/>
                        <a:pt x="8858" y="90841"/>
                      </a:cubicBezTo>
                      <a:lnTo>
                        <a:pt x="34576" y="97604"/>
                      </a:lnTo>
                      <a:cubicBezTo>
                        <a:pt x="7620" y="63695"/>
                        <a:pt x="2191" y="37406"/>
                        <a:pt x="18288" y="12927"/>
                      </a:cubicBezTo>
                      <a:cubicBezTo>
                        <a:pt x="51264" y="52189"/>
                        <a:pt x="99012" y="76049"/>
                        <a:pt x="150209" y="78840"/>
                      </a:cubicBezTo>
                      <a:cubicBezTo>
                        <a:pt x="150209" y="74649"/>
                        <a:pt x="150209" y="71506"/>
                        <a:pt x="149638" y="68362"/>
                      </a:cubicBezTo>
                      <a:cubicBezTo>
                        <a:pt x="147190" y="42559"/>
                        <a:pt x="161382" y="18042"/>
                        <a:pt x="184976" y="7307"/>
                      </a:cubicBezTo>
                      <a:cubicBezTo>
                        <a:pt x="207788" y="-4952"/>
                        <a:pt x="235849" y="-1561"/>
                        <a:pt x="255080" y="15784"/>
                      </a:cubicBezTo>
                      <a:cubicBezTo>
                        <a:pt x="258756" y="19585"/>
                        <a:pt x="264405" y="20728"/>
                        <a:pt x="269272" y="18642"/>
                      </a:cubicBezTo>
                      <a:lnTo>
                        <a:pt x="300419" y="7212"/>
                      </a:lnTo>
                      <a:cubicBezTo>
                        <a:pt x="295837" y="20042"/>
                        <a:pt x="287255" y="31062"/>
                        <a:pt x="275939" y="38644"/>
                      </a:cubicBezTo>
                      <a:lnTo>
                        <a:pt x="276606" y="40454"/>
                      </a:lnTo>
                      <a:lnTo>
                        <a:pt x="307467" y="32548"/>
                      </a:lnTo>
                      <a:lnTo>
                        <a:pt x="308705" y="33787"/>
                      </a:lnTo>
                      <a:cubicBezTo>
                        <a:pt x="300704" y="41788"/>
                        <a:pt x="293084" y="50170"/>
                        <a:pt x="284702" y="57694"/>
                      </a:cubicBezTo>
                      <a:cubicBezTo>
                        <a:pt x="280292" y="60885"/>
                        <a:pt x="277759" y="66067"/>
                        <a:pt x="277940" y="71506"/>
                      </a:cubicBezTo>
                      <a:cubicBezTo>
                        <a:pt x="278340" y="165289"/>
                        <a:pt x="207026" y="243842"/>
                        <a:pt x="113633" y="252481"/>
                      </a:cubicBezTo>
                      <a:cubicBezTo>
                        <a:pt x="76524" y="256319"/>
                        <a:pt x="39129" y="248699"/>
                        <a:pt x="6477" y="230668"/>
                      </a:cubicBezTo>
                      <a:cubicBezTo>
                        <a:pt x="4096" y="229430"/>
                        <a:pt x="2096" y="228097"/>
                        <a:pt x="0" y="226858"/>
                      </a:cubicBez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7382B2D-BCC8-5264-E1D4-1BCE91304E6C}"/>
                    </a:ext>
                  </a:extLst>
                </p:cNvPr>
                <p:cNvSpPr/>
                <p:nvPr/>
              </p:nvSpPr>
              <p:spPr>
                <a:xfrm rot="-4675200">
                  <a:off x="8754895" y="3103529"/>
                  <a:ext cx="369379" cy="369379"/>
                </a:xfrm>
                <a:custGeom>
                  <a:avLst/>
                  <a:gdLst>
                    <a:gd name="connsiteX0" fmla="*/ 369379 w 369379"/>
                    <a:gd name="connsiteY0" fmla="*/ 184690 h 369379"/>
                    <a:gd name="connsiteX1" fmla="*/ 184690 w 369379"/>
                    <a:gd name="connsiteY1" fmla="*/ 369379 h 369379"/>
                    <a:gd name="connsiteX2" fmla="*/ 0 w 369379"/>
                    <a:gd name="connsiteY2" fmla="*/ 184690 h 369379"/>
                    <a:gd name="connsiteX3" fmla="*/ 184690 w 369379"/>
                    <a:gd name="connsiteY3" fmla="*/ 0 h 369379"/>
                    <a:gd name="connsiteX4" fmla="*/ 369379 w 369379"/>
                    <a:gd name="connsiteY4" fmla="*/ 184690 h 369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379" h="369379">
                      <a:moveTo>
                        <a:pt x="369379" y="184690"/>
                      </a:moveTo>
                      <a:cubicBezTo>
                        <a:pt x="369379" y="286691"/>
                        <a:pt x="286691" y="369379"/>
                        <a:pt x="184690" y="369379"/>
                      </a:cubicBezTo>
                      <a:cubicBezTo>
                        <a:pt x="82688" y="369379"/>
                        <a:pt x="0" y="286691"/>
                        <a:pt x="0" y="184690"/>
                      </a:cubicBezTo>
                      <a:cubicBezTo>
                        <a:pt x="0" y="82688"/>
                        <a:pt x="82688" y="0"/>
                        <a:pt x="184690" y="0"/>
                      </a:cubicBezTo>
                      <a:cubicBezTo>
                        <a:pt x="286691" y="0"/>
                        <a:pt x="369379" y="82688"/>
                        <a:pt x="369379" y="184690"/>
                      </a:cubicBezTo>
                      <a:close/>
                    </a:path>
                  </a:pathLst>
                </a:custGeom>
                <a:solidFill>
                  <a:schemeClr val="accent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4F7BC18F-4210-16EC-CDD3-9201DED94297}"/>
                    </a:ext>
                  </a:extLst>
                </p:cNvPr>
                <p:cNvSpPr/>
                <p:nvPr/>
              </p:nvSpPr>
              <p:spPr>
                <a:xfrm>
                  <a:off x="8829471" y="3177481"/>
                  <a:ext cx="220476" cy="221642"/>
                </a:xfrm>
                <a:custGeom>
                  <a:avLst/>
                  <a:gdLst>
                    <a:gd name="connsiteX0" fmla="*/ 220287 w 220476"/>
                    <a:gd name="connsiteY0" fmla="*/ 50004 h 221642"/>
                    <a:gd name="connsiteX1" fmla="*/ 177720 w 220476"/>
                    <a:gd name="connsiteY1" fmla="*/ 445 h 221642"/>
                    <a:gd name="connsiteX2" fmla="*/ 171710 w 220476"/>
                    <a:gd name="connsiteY2" fmla="*/ 379 h 221642"/>
                    <a:gd name="connsiteX3" fmla="*/ 48361 w 220476"/>
                    <a:gd name="connsiteY3" fmla="*/ 379 h 221642"/>
                    <a:gd name="connsiteX4" fmla="*/ 60 w 220476"/>
                    <a:gd name="connsiteY4" fmla="*/ 44165 h 221642"/>
                    <a:gd name="connsiteX5" fmla="*/ 69 w 220476"/>
                    <a:gd name="connsiteY5" fmla="*/ 48956 h 221642"/>
                    <a:gd name="connsiteX6" fmla="*/ 69 w 220476"/>
                    <a:gd name="connsiteY6" fmla="*/ 110488 h 221642"/>
                    <a:gd name="connsiteX7" fmla="*/ 69 w 220476"/>
                    <a:gd name="connsiteY7" fmla="*/ 170781 h 221642"/>
                    <a:gd name="connsiteX8" fmla="*/ 49409 w 220476"/>
                    <a:gd name="connsiteY8" fmla="*/ 221263 h 221642"/>
                    <a:gd name="connsiteX9" fmla="*/ 171424 w 220476"/>
                    <a:gd name="connsiteY9" fmla="*/ 221263 h 221642"/>
                    <a:gd name="connsiteX10" fmla="*/ 220411 w 220476"/>
                    <a:gd name="connsiteY10" fmla="*/ 177029 h 221642"/>
                    <a:gd name="connsiteX11" fmla="*/ 220382 w 220476"/>
                    <a:gd name="connsiteY11" fmla="*/ 171733 h 221642"/>
                    <a:gd name="connsiteX12" fmla="*/ 220287 w 220476"/>
                    <a:gd name="connsiteY12" fmla="*/ 50004 h 221642"/>
                    <a:gd name="connsiteX13" fmla="*/ 200666 w 220476"/>
                    <a:gd name="connsiteY13" fmla="*/ 172114 h 221642"/>
                    <a:gd name="connsiteX14" fmla="*/ 176653 w 220476"/>
                    <a:gd name="connsiteY14" fmla="*/ 201718 h 221642"/>
                    <a:gd name="connsiteX15" fmla="*/ 171233 w 220476"/>
                    <a:gd name="connsiteY15" fmla="*/ 201737 h 221642"/>
                    <a:gd name="connsiteX16" fmla="*/ 49218 w 220476"/>
                    <a:gd name="connsiteY16" fmla="*/ 201737 h 221642"/>
                    <a:gd name="connsiteX17" fmla="*/ 19776 w 220476"/>
                    <a:gd name="connsiteY17" fmla="*/ 177944 h 221642"/>
                    <a:gd name="connsiteX18" fmla="*/ 19786 w 220476"/>
                    <a:gd name="connsiteY18" fmla="*/ 172210 h 221642"/>
                    <a:gd name="connsiteX19" fmla="*/ 19786 w 220476"/>
                    <a:gd name="connsiteY19" fmla="*/ 49147 h 221642"/>
                    <a:gd name="connsiteX20" fmla="*/ 43922 w 220476"/>
                    <a:gd name="connsiteY20" fmla="*/ 19467 h 221642"/>
                    <a:gd name="connsiteX21" fmla="*/ 49123 w 220476"/>
                    <a:gd name="connsiteY21" fmla="*/ 19429 h 221642"/>
                    <a:gd name="connsiteX22" fmla="*/ 171138 w 220476"/>
                    <a:gd name="connsiteY22" fmla="*/ 19429 h 221642"/>
                    <a:gd name="connsiteX23" fmla="*/ 200675 w 220476"/>
                    <a:gd name="connsiteY23" fmla="*/ 43956 h 221642"/>
                    <a:gd name="connsiteX24" fmla="*/ 200666 w 220476"/>
                    <a:gd name="connsiteY24" fmla="*/ 49051 h 221642"/>
                    <a:gd name="connsiteX25" fmla="*/ 200666 w 220476"/>
                    <a:gd name="connsiteY25" fmla="*/ 110583 h 221642"/>
                    <a:gd name="connsiteX26" fmla="*/ 200666 w 220476"/>
                    <a:gd name="connsiteY26" fmla="*/ 172114 h 22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0476" h="221642">
                      <a:moveTo>
                        <a:pt x="220287" y="50004"/>
                      </a:moveTo>
                      <a:cubicBezTo>
                        <a:pt x="222221" y="24563"/>
                        <a:pt x="203161" y="2379"/>
                        <a:pt x="177720" y="445"/>
                      </a:cubicBezTo>
                      <a:cubicBezTo>
                        <a:pt x="175720" y="293"/>
                        <a:pt x="173710" y="274"/>
                        <a:pt x="171710" y="379"/>
                      </a:cubicBezTo>
                      <a:cubicBezTo>
                        <a:pt x="130628" y="-126"/>
                        <a:pt x="89509" y="-126"/>
                        <a:pt x="48361" y="379"/>
                      </a:cubicBezTo>
                      <a:cubicBezTo>
                        <a:pt x="22929" y="-869"/>
                        <a:pt x="1307" y="18733"/>
                        <a:pt x="60" y="44165"/>
                      </a:cubicBezTo>
                      <a:cubicBezTo>
                        <a:pt x="-26" y="45756"/>
                        <a:pt x="-16" y="47356"/>
                        <a:pt x="69" y="48956"/>
                      </a:cubicBezTo>
                      <a:cubicBezTo>
                        <a:pt x="69" y="69435"/>
                        <a:pt x="69" y="90009"/>
                        <a:pt x="69" y="110488"/>
                      </a:cubicBezTo>
                      <a:cubicBezTo>
                        <a:pt x="69" y="130966"/>
                        <a:pt x="69" y="150683"/>
                        <a:pt x="69" y="170781"/>
                      </a:cubicBezTo>
                      <a:cubicBezTo>
                        <a:pt x="69" y="201356"/>
                        <a:pt x="19119" y="220978"/>
                        <a:pt x="49409" y="221263"/>
                      </a:cubicBezTo>
                      <a:cubicBezTo>
                        <a:pt x="90109" y="221768"/>
                        <a:pt x="130781" y="221768"/>
                        <a:pt x="171424" y="221263"/>
                      </a:cubicBezTo>
                      <a:cubicBezTo>
                        <a:pt x="197170" y="222578"/>
                        <a:pt x="219097" y="202775"/>
                        <a:pt x="220411" y="177029"/>
                      </a:cubicBezTo>
                      <a:cubicBezTo>
                        <a:pt x="220506" y="175267"/>
                        <a:pt x="220497" y="173496"/>
                        <a:pt x="220382" y="171733"/>
                      </a:cubicBezTo>
                      <a:cubicBezTo>
                        <a:pt x="220506" y="130900"/>
                        <a:pt x="220478" y="90323"/>
                        <a:pt x="220287" y="50004"/>
                      </a:cubicBezTo>
                      <a:close/>
                      <a:moveTo>
                        <a:pt x="200666" y="172114"/>
                      </a:moveTo>
                      <a:cubicBezTo>
                        <a:pt x="202209" y="186926"/>
                        <a:pt x="191455" y="200175"/>
                        <a:pt x="176653" y="201718"/>
                      </a:cubicBezTo>
                      <a:cubicBezTo>
                        <a:pt x="174853" y="201909"/>
                        <a:pt x="173034" y="201909"/>
                        <a:pt x="171233" y="201737"/>
                      </a:cubicBezTo>
                      <a:cubicBezTo>
                        <a:pt x="130533" y="201737"/>
                        <a:pt x="89861" y="201737"/>
                        <a:pt x="49218" y="201737"/>
                      </a:cubicBezTo>
                      <a:cubicBezTo>
                        <a:pt x="34521" y="203299"/>
                        <a:pt x="21339" y="192650"/>
                        <a:pt x="19776" y="177944"/>
                      </a:cubicBezTo>
                      <a:cubicBezTo>
                        <a:pt x="19576" y="176039"/>
                        <a:pt x="19576" y="174115"/>
                        <a:pt x="19786" y="172210"/>
                      </a:cubicBezTo>
                      <a:cubicBezTo>
                        <a:pt x="19786" y="131252"/>
                        <a:pt x="19786" y="90228"/>
                        <a:pt x="19786" y="49147"/>
                      </a:cubicBezTo>
                      <a:cubicBezTo>
                        <a:pt x="18253" y="34288"/>
                        <a:pt x="29054" y="20991"/>
                        <a:pt x="43922" y="19467"/>
                      </a:cubicBezTo>
                      <a:cubicBezTo>
                        <a:pt x="45646" y="19286"/>
                        <a:pt x="47389" y="19276"/>
                        <a:pt x="49123" y="19429"/>
                      </a:cubicBezTo>
                      <a:cubicBezTo>
                        <a:pt x="89766" y="19429"/>
                        <a:pt x="130438" y="19429"/>
                        <a:pt x="171138" y="19429"/>
                      </a:cubicBezTo>
                      <a:cubicBezTo>
                        <a:pt x="186064" y="18048"/>
                        <a:pt x="199294" y="29030"/>
                        <a:pt x="200675" y="43956"/>
                      </a:cubicBezTo>
                      <a:cubicBezTo>
                        <a:pt x="200828" y="45651"/>
                        <a:pt x="200828" y="47356"/>
                        <a:pt x="200666" y="49051"/>
                      </a:cubicBezTo>
                      <a:cubicBezTo>
                        <a:pt x="200666" y="69625"/>
                        <a:pt x="200666" y="90104"/>
                        <a:pt x="200666" y="110583"/>
                      </a:cubicBezTo>
                      <a:cubicBezTo>
                        <a:pt x="200666" y="131062"/>
                        <a:pt x="200856" y="151636"/>
                        <a:pt x="200666" y="172114"/>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BAFA0B0-7F8D-3CC2-55E2-35752B0EBD92}"/>
                    </a:ext>
                  </a:extLst>
                </p:cNvPr>
                <p:cNvSpPr/>
                <p:nvPr/>
              </p:nvSpPr>
              <p:spPr>
                <a:xfrm>
                  <a:off x="8882604" y="3230819"/>
                  <a:ext cx="114304" cy="114300"/>
                </a:xfrm>
                <a:custGeom>
                  <a:avLst/>
                  <a:gdLst>
                    <a:gd name="connsiteX0" fmla="*/ 57140 w 114304"/>
                    <a:gd name="connsiteY0" fmla="*/ 0 h 114300"/>
                    <a:gd name="connsiteX1" fmla="*/ 0 w 114304"/>
                    <a:gd name="connsiteY1" fmla="*/ 57160 h 114300"/>
                    <a:gd name="connsiteX2" fmla="*/ 57169 w 114304"/>
                    <a:gd name="connsiteY2" fmla="*/ 114300 h 114300"/>
                    <a:gd name="connsiteX3" fmla="*/ 114290 w 114304"/>
                    <a:gd name="connsiteY3" fmla="*/ 58388 h 114300"/>
                    <a:gd name="connsiteX4" fmla="*/ 58388 w 114304"/>
                    <a:gd name="connsiteY4" fmla="*/ 10 h 114300"/>
                    <a:gd name="connsiteX5" fmla="*/ 57140 w 114304"/>
                    <a:gd name="connsiteY5" fmla="*/ 0 h 114300"/>
                    <a:gd name="connsiteX6" fmla="*/ 56474 w 114304"/>
                    <a:gd name="connsiteY6" fmla="*/ 95250 h 114300"/>
                    <a:gd name="connsiteX7" fmla="*/ 18374 w 114304"/>
                    <a:gd name="connsiteY7" fmla="*/ 57150 h 114300"/>
                    <a:gd name="connsiteX8" fmla="*/ 56759 w 114304"/>
                    <a:gd name="connsiteY8" fmla="*/ 18764 h 114300"/>
                    <a:gd name="connsiteX9" fmla="*/ 95145 w 114304"/>
                    <a:gd name="connsiteY9" fmla="*/ 57150 h 114300"/>
                    <a:gd name="connsiteX10" fmla="*/ 56474 w 114304"/>
                    <a:gd name="connsiteY10"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4" h="114300">
                      <a:moveTo>
                        <a:pt x="57140" y="0"/>
                      </a:moveTo>
                      <a:cubicBezTo>
                        <a:pt x="25575" y="10"/>
                        <a:pt x="0" y="25603"/>
                        <a:pt x="0" y="57160"/>
                      </a:cubicBezTo>
                      <a:cubicBezTo>
                        <a:pt x="9" y="88725"/>
                        <a:pt x="25603" y="114310"/>
                        <a:pt x="57169" y="114300"/>
                      </a:cubicBezTo>
                      <a:cubicBezTo>
                        <a:pt x="88240" y="114290"/>
                        <a:pt x="113614" y="89459"/>
                        <a:pt x="114290" y="58388"/>
                      </a:cubicBezTo>
                      <a:cubicBezTo>
                        <a:pt x="114976" y="26832"/>
                        <a:pt x="89945" y="695"/>
                        <a:pt x="58388" y="10"/>
                      </a:cubicBezTo>
                      <a:cubicBezTo>
                        <a:pt x="57979" y="0"/>
                        <a:pt x="57560" y="0"/>
                        <a:pt x="57140" y="0"/>
                      </a:cubicBezTo>
                      <a:close/>
                      <a:moveTo>
                        <a:pt x="56474" y="95250"/>
                      </a:moveTo>
                      <a:cubicBezTo>
                        <a:pt x="35623" y="94793"/>
                        <a:pt x="18831" y="78000"/>
                        <a:pt x="18374" y="57150"/>
                      </a:cubicBezTo>
                      <a:cubicBezTo>
                        <a:pt x="18374" y="35947"/>
                        <a:pt x="35557" y="18764"/>
                        <a:pt x="56759" y="18764"/>
                      </a:cubicBezTo>
                      <a:cubicBezTo>
                        <a:pt x="77962" y="18764"/>
                        <a:pt x="95145" y="35947"/>
                        <a:pt x="95145" y="57150"/>
                      </a:cubicBezTo>
                      <a:cubicBezTo>
                        <a:pt x="94678" y="78219"/>
                        <a:pt x="77543" y="95098"/>
                        <a:pt x="56474" y="95250"/>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47AD7EA-666C-9A4D-2DB1-ED13C3E76F89}"/>
                    </a:ext>
                  </a:extLst>
                </p:cNvPr>
                <p:cNvSpPr/>
                <p:nvPr/>
              </p:nvSpPr>
              <p:spPr>
                <a:xfrm>
                  <a:off x="8988172" y="3214383"/>
                  <a:ext cx="26361" cy="26681"/>
                </a:xfrm>
                <a:custGeom>
                  <a:avLst/>
                  <a:gdLst>
                    <a:gd name="connsiteX0" fmla="*/ 26249 w 26361"/>
                    <a:gd name="connsiteY0" fmla="*/ 14721 h 26681"/>
                    <a:gd name="connsiteX1" fmla="*/ 11961 w 26361"/>
                    <a:gd name="connsiteY1" fmla="*/ 26627 h 26681"/>
                    <a:gd name="connsiteX2" fmla="*/ 55 w 26361"/>
                    <a:gd name="connsiteY2" fmla="*/ 12339 h 26681"/>
                    <a:gd name="connsiteX3" fmla="*/ 13047 w 26361"/>
                    <a:gd name="connsiteY3" fmla="*/ 4 h 26681"/>
                    <a:gd name="connsiteX4" fmla="*/ 13866 w 26361"/>
                    <a:gd name="connsiteY4" fmla="*/ 52 h 26681"/>
                    <a:gd name="connsiteX5" fmla="*/ 26353 w 26361"/>
                    <a:gd name="connsiteY5" fmla="*/ 13454 h 26681"/>
                    <a:gd name="connsiteX6" fmla="*/ 26249 w 26361"/>
                    <a:gd name="connsiteY6" fmla="*/ 14721 h 2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61" h="26681">
                      <a:moveTo>
                        <a:pt x="26249" y="14721"/>
                      </a:moveTo>
                      <a:cubicBezTo>
                        <a:pt x="25591" y="21950"/>
                        <a:pt x="19191" y="27284"/>
                        <a:pt x="11961" y="26627"/>
                      </a:cubicBezTo>
                      <a:cubicBezTo>
                        <a:pt x="4732" y="25970"/>
                        <a:pt x="-602" y="19569"/>
                        <a:pt x="55" y="12339"/>
                      </a:cubicBezTo>
                      <a:cubicBezTo>
                        <a:pt x="236" y="5348"/>
                        <a:pt x="6056" y="-177"/>
                        <a:pt x="13047" y="4"/>
                      </a:cubicBezTo>
                      <a:cubicBezTo>
                        <a:pt x="13323" y="14"/>
                        <a:pt x="13590" y="23"/>
                        <a:pt x="13866" y="52"/>
                      </a:cubicBezTo>
                      <a:cubicBezTo>
                        <a:pt x="21019" y="300"/>
                        <a:pt x="26611" y="6300"/>
                        <a:pt x="26353" y="13454"/>
                      </a:cubicBezTo>
                      <a:cubicBezTo>
                        <a:pt x="26344" y="13882"/>
                        <a:pt x="26306" y="14301"/>
                        <a:pt x="26249" y="14721"/>
                      </a:cubicBezTo>
                      <a:close/>
                    </a:path>
                  </a:pathLst>
                </a:custGeom>
                <a:solidFill>
                  <a:srgbClr val="FFFFFF"/>
                </a:solidFill>
                <a:ln w="9525" cap="flat">
                  <a:noFill/>
                  <a:prstDash val="solid"/>
                  <a:miter/>
                </a:ln>
              </p:spPr>
              <p:txBody>
                <a:bodyPr rtlCol="0" anchor="ctr"/>
                <a:lstStyle/>
                <a:p>
                  <a:endParaRPr lang="zh-CN" altLang="en-US"/>
                </a:p>
              </p:txBody>
            </p:sp>
          </p:grpSp>
        </p:grpSp>
      </p:grpSp>
      <p:sp>
        <p:nvSpPr>
          <p:cNvPr id="408" name="文本框 407">
            <a:extLst>
              <a:ext uri="{FF2B5EF4-FFF2-40B4-BE49-F238E27FC236}">
                <a16:creationId xmlns:a16="http://schemas.microsoft.com/office/drawing/2014/main" id="{26FA7C7B-746E-1AF8-8721-56DE879339D8}"/>
              </a:ext>
            </a:extLst>
          </p:cNvPr>
          <p:cNvSpPr txBox="1"/>
          <p:nvPr/>
        </p:nvSpPr>
        <p:spPr>
          <a:xfrm>
            <a:off x="1369642" y="4087762"/>
            <a:ext cx="5282087" cy="707886"/>
          </a:xfrm>
          <a:prstGeom prst="rect">
            <a:avLst/>
          </a:prstGeom>
          <a:noFill/>
        </p:spPr>
        <p:txBody>
          <a:bodyPr wrap="none" rtlCol="0">
            <a:spAutoFit/>
          </a:bodyPr>
          <a:lstStyle/>
          <a:p>
            <a:r>
              <a:rPr lang="zh-CN" altLang="en-US" sz="4000" dirty="0">
                <a:latin typeface="+mj-ea"/>
                <a:ea typeface="+mj-ea"/>
              </a:rPr>
              <a:t>市场营销人员汇报</a:t>
            </a:r>
            <a:r>
              <a:rPr lang="en-US" altLang="zh-CN" sz="4000" dirty="0">
                <a:latin typeface="+mj-ea"/>
                <a:ea typeface="+mj-ea"/>
              </a:rPr>
              <a:t>PPT</a:t>
            </a:r>
            <a:endParaRPr lang="zh-CN" altLang="en-US" sz="4000" dirty="0">
              <a:latin typeface="+mj-ea"/>
              <a:ea typeface="+mj-ea"/>
            </a:endParaRPr>
          </a:p>
        </p:txBody>
      </p:sp>
      <p:cxnSp>
        <p:nvCxnSpPr>
          <p:cNvPr id="409" name="直接连接符 408">
            <a:extLst>
              <a:ext uri="{FF2B5EF4-FFF2-40B4-BE49-F238E27FC236}">
                <a16:creationId xmlns:a16="http://schemas.microsoft.com/office/drawing/2014/main" id="{7FD3BB2A-52A6-457C-5AD4-9EB1039BBE2B}"/>
              </a:ext>
            </a:extLst>
          </p:cNvPr>
          <p:cNvCxnSpPr/>
          <p:nvPr/>
        </p:nvCxnSpPr>
        <p:spPr>
          <a:xfrm>
            <a:off x="1369642" y="4925961"/>
            <a:ext cx="5282087" cy="0"/>
          </a:xfrm>
          <a:prstGeom prst="line">
            <a:avLst/>
          </a:prstGeom>
          <a:ln w="73025"/>
        </p:spPr>
        <p:style>
          <a:lnRef idx="1">
            <a:schemeClr val="accent1"/>
          </a:lnRef>
          <a:fillRef idx="0">
            <a:schemeClr val="accent1"/>
          </a:fillRef>
          <a:effectRef idx="0">
            <a:schemeClr val="accent1"/>
          </a:effectRef>
          <a:fontRef idx="minor">
            <a:schemeClr val="tx1"/>
          </a:fontRef>
        </p:style>
      </p:cxnSp>
      <p:sp>
        <p:nvSpPr>
          <p:cNvPr id="410" name="文本框 409">
            <a:extLst>
              <a:ext uri="{FF2B5EF4-FFF2-40B4-BE49-F238E27FC236}">
                <a16:creationId xmlns:a16="http://schemas.microsoft.com/office/drawing/2014/main" id="{107A8550-253E-3EAE-9D4B-E7D9C0C1E383}"/>
              </a:ext>
            </a:extLst>
          </p:cNvPr>
          <p:cNvSpPr txBox="1"/>
          <p:nvPr/>
        </p:nvSpPr>
        <p:spPr>
          <a:xfrm>
            <a:off x="2607155" y="5275450"/>
            <a:ext cx="2871299" cy="734753"/>
          </a:xfrm>
          <a:prstGeom prst="rect">
            <a:avLst/>
          </a:prstGeom>
          <a:noFill/>
        </p:spPr>
        <p:txBody>
          <a:bodyPr wrap="none" rtlCol="0">
            <a:spAutoFit/>
          </a:bodyPr>
          <a:lstStyle/>
          <a:p>
            <a:pPr algn="ctr">
              <a:lnSpc>
                <a:spcPct val="120000"/>
              </a:lnSpc>
            </a:pPr>
            <a:r>
              <a:rPr lang="zh-CN" altLang="en-US" dirty="0"/>
              <a:t>汇报人：王大大</a:t>
            </a:r>
            <a:endParaRPr lang="en-US" altLang="zh-CN" dirty="0"/>
          </a:p>
          <a:p>
            <a:pPr algn="ctr">
              <a:lnSpc>
                <a:spcPct val="120000"/>
              </a:lnSpc>
            </a:pPr>
            <a:r>
              <a:rPr lang="zh-CN" altLang="en-US" dirty="0"/>
              <a:t>汇报日期：</a:t>
            </a:r>
            <a:r>
              <a:rPr lang="en-US" altLang="zh-CN" dirty="0"/>
              <a:t> 20XX</a:t>
            </a:r>
            <a:r>
              <a:rPr lang="zh-CN" altLang="en-US" dirty="0"/>
              <a:t>年</a:t>
            </a:r>
            <a:r>
              <a:rPr lang="en-US" altLang="zh-CN" dirty="0"/>
              <a:t>X</a:t>
            </a:r>
            <a:r>
              <a:rPr lang="zh-CN" altLang="en-US" dirty="0"/>
              <a:t>月</a:t>
            </a:r>
            <a:r>
              <a:rPr lang="en-US" altLang="zh-CN" dirty="0"/>
              <a:t>X</a:t>
            </a:r>
            <a:r>
              <a:rPr lang="zh-CN" altLang="en-US" dirty="0"/>
              <a:t>日</a:t>
            </a:r>
          </a:p>
        </p:txBody>
      </p:sp>
      <p:sp>
        <p:nvSpPr>
          <p:cNvPr id="411" name="文本框 410">
            <a:extLst>
              <a:ext uri="{FF2B5EF4-FFF2-40B4-BE49-F238E27FC236}">
                <a16:creationId xmlns:a16="http://schemas.microsoft.com/office/drawing/2014/main" id="{45B88282-4D87-8934-C765-3F6CEFCAD99D}"/>
              </a:ext>
            </a:extLst>
          </p:cNvPr>
          <p:cNvSpPr txBox="1"/>
          <p:nvPr/>
        </p:nvSpPr>
        <p:spPr>
          <a:xfrm>
            <a:off x="731838" y="369386"/>
            <a:ext cx="1078244" cy="461665"/>
          </a:xfrm>
          <a:prstGeom prst="rect">
            <a:avLst/>
          </a:prstGeom>
          <a:noFill/>
        </p:spPr>
        <p:txBody>
          <a:bodyPr wrap="none" rtlCol="0">
            <a:spAutoFit/>
          </a:bodyPr>
          <a:lstStyle/>
          <a:p>
            <a:r>
              <a:rPr lang="en-US" altLang="zh-CN" sz="2400" dirty="0"/>
              <a:t>LOGO</a:t>
            </a:r>
            <a:r>
              <a:rPr lang="zh-CN" altLang="en-US" sz="2400" dirty="0"/>
              <a:t> </a:t>
            </a:r>
          </a:p>
        </p:txBody>
      </p:sp>
      <p:sp>
        <p:nvSpPr>
          <p:cNvPr id="412" name="Shape 129">
            <a:extLst>
              <a:ext uri="{FF2B5EF4-FFF2-40B4-BE49-F238E27FC236}">
                <a16:creationId xmlns:a16="http://schemas.microsoft.com/office/drawing/2014/main" id="{65EC6D71-06F6-2226-6BDF-1A8D56A7A5D7}"/>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
        <p:nvSpPr>
          <p:cNvPr id="413" name="Shape 133">
            <a:extLst>
              <a:ext uri="{FF2B5EF4-FFF2-40B4-BE49-F238E27FC236}">
                <a16:creationId xmlns:a16="http://schemas.microsoft.com/office/drawing/2014/main" id="{69F9D68D-622D-06C4-3607-0DC08C8D03F4}"/>
              </a:ext>
            </a:extLst>
          </p:cNvPr>
          <p:cNvSpPr/>
          <p:nvPr/>
        </p:nvSpPr>
        <p:spPr>
          <a:xfrm flipH="1">
            <a:off x="5815931" y="5134425"/>
            <a:ext cx="1671595" cy="1671595"/>
          </a:xfrm>
          <a:prstGeom prst="ellipse">
            <a:avLst/>
          </a:prstGeom>
          <a:gradFill>
            <a:gsLst>
              <a:gs pos="0">
                <a:schemeClr val="accent1">
                  <a:alpha val="0"/>
                </a:schemeClr>
              </a:gs>
              <a:gs pos="100000">
                <a:schemeClr val="accent1">
                  <a:alpha val="30000"/>
                </a:schemeClr>
              </a:gs>
            </a:gsLst>
            <a:lin ang="81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Tree>
    <p:extLst>
      <p:ext uri="{BB962C8B-B14F-4D97-AF65-F5344CB8AC3E}">
        <p14:creationId xmlns:p14="http://schemas.microsoft.com/office/powerpoint/2010/main" val="2170453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EBF62ED-2808-C153-9432-5154BFBB38E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84786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0E8F67D-36E6-D763-4F77-A68744869440}"/>
              </a:ext>
            </a:extLst>
          </p:cNvPr>
          <p:cNvSpPr/>
          <p:nvPr/>
        </p:nvSpPr>
        <p:spPr>
          <a:xfrm>
            <a:off x="658813" y="3568382"/>
            <a:ext cx="400051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王大大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F7D3D045-7F20-D883-1752-2A24924723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769259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493ED1F-6A0A-15C4-CD36-65FB4384D4F0}"/>
              </a:ext>
            </a:extLst>
          </p:cNvPr>
          <p:cNvSpPr/>
          <p:nvPr/>
        </p:nvSpPr>
        <p:spPr>
          <a:xfrm>
            <a:off x="5052649" y="2243673"/>
            <a:ext cx="2086702" cy="2514680"/>
          </a:xfrm>
          <a:prstGeom prst="rect">
            <a:avLst/>
          </a:prstGeom>
          <a:gradFill flip="none" rotWithShape="1">
            <a:gsLst>
              <a:gs pos="0">
                <a:schemeClr val="accent1"/>
              </a:gs>
              <a:gs pos="100000">
                <a:schemeClr val="accent1">
                  <a:lumMod val="75000"/>
                </a:schemeClr>
              </a:gs>
            </a:gsLst>
            <a:lin ang="13500000" scaled="1"/>
            <a:tileRect/>
          </a:gradFill>
          <a:ln>
            <a:no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p>
        </p:txBody>
      </p:sp>
      <p:sp>
        <p:nvSpPr>
          <p:cNvPr id="5" name="矩形 4">
            <a:extLst>
              <a:ext uri="{FF2B5EF4-FFF2-40B4-BE49-F238E27FC236}">
                <a16:creationId xmlns:a16="http://schemas.microsoft.com/office/drawing/2014/main" id="{5A84A8DB-2C5E-DF0E-AF49-D2EC358FA4F0}"/>
              </a:ext>
            </a:extLst>
          </p:cNvPr>
          <p:cNvSpPr/>
          <p:nvPr/>
        </p:nvSpPr>
        <p:spPr>
          <a:xfrm>
            <a:off x="2901585" y="2205507"/>
            <a:ext cx="2155438" cy="2597512"/>
          </a:xfrm>
          <a:prstGeom prst="rect">
            <a:avLst/>
          </a:prstGeom>
          <a:gradFill flip="none" rotWithShape="1">
            <a:gsLst>
              <a:gs pos="0">
                <a:schemeClr val="accent1"/>
              </a:gs>
              <a:gs pos="100000">
                <a:schemeClr val="accent1">
                  <a:lumMod val="75000"/>
                </a:schemeClr>
              </a:gs>
            </a:gsLst>
            <a:lin ang="13500000" scaled="1"/>
            <a:tileRect/>
          </a:gradFill>
          <a:ln>
            <a:noFill/>
          </a:ln>
          <a:scene3d>
            <a:camera prst="perspectiveRigh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6" name="矩形 5">
            <a:extLst>
              <a:ext uri="{FF2B5EF4-FFF2-40B4-BE49-F238E27FC236}">
                <a16:creationId xmlns:a16="http://schemas.microsoft.com/office/drawing/2014/main" id="{41D2D722-1DB2-BAD3-03EB-1A47A3B1E2E4}"/>
              </a:ext>
            </a:extLst>
          </p:cNvPr>
          <p:cNvSpPr/>
          <p:nvPr/>
        </p:nvSpPr>
        <p:spPr>
          <a:xfrm>
            <a:off x="7134979" y="2205507"/>
            <a:ext cx="2155438" cy="2597512"/>
          </a:xfrm>
          <a:prstGeom prst="rect">
            <a:avLst/>
          </a:prstGeom>
          <a:gradFill flip="none" rotWithShape="1">
            <a:gsLst>
              <a:gs pos="0">
                <a:schemeClr val="accent1"/>
              </a:gs>
              <a:gs pos="100000">
                <a:schemeClr val="accent1">
                  <a:lumMod val="75000"/>
                </a:schemeClr>
              </a:gs>
            </a:gsLst>
            <a:lin ang="13500000" scaled="1"/>
            <a:tileRect/>
          </a:gradFill>
          <a:ln>
            <a:noFill/>
          </a:ln>
          <a:scene3d>
            <a:camera prst="perspectiveLeft">
              <a:rot lat="0" lon="1200001"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a16="http://schemas.microsoft.com/office/drawing/2014/main" id="{73533BC8-A16B-BF20-2D09-12CF86D250C2}"/>
              </a:ext>
            </a:extLst>
          </p:cNvPr>
          <p:cNvSpPr/>
          <p:nvPr/>
        </p:nvSpPr>
        <p:spPr>
          <a:xfrm>
            <a:off x="642391" y="2110553"/>
            <a:ext cx="2345498" cy="2787420"/>
          </a:xfrm>
          <a:prstGeom prst="rect">
            <a:avLst/>
          </a:prstGeom>
          <a:gradFill flip="none" rotWithShape="1">
            <a:gsLst>
              <a:gs pos="0">
                <a:schemeClr val="accent1"/>
              </a:gs>
              <a:gs pos="100000">
                <a:schemeClr val="accent1">
                  <a:lumMod val="75000"/>
                </a:schemeClr>
              </a:gs>
            </a:gsLst>
            <a:lin ang="13500000" scaled="1"/>
            <a:tileRect/>
          </a:gradFill>
          <a:ln>
            <a:noFill/>
          </a:ln>
          <a:scene3d>
            <a:camera prst="perspectiveRight">
              <a:rot lat="0" lon="20099999"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a:extLst>
              <a:ext uri="{FF2B5EF4-FFF2-40B4-BE49-F238E27FC236}">
                <a16:creationId xmlns:a16="http://schemas.microsoft.com/office/drawing/2014/main" id="{39FB9592-8C2C-21B0-E395-2BD67A10375A}"/>
              </a:ext>
            </a:extLst>
          </p:cNvPr>
          <p:cNvSpPr/>
          <p:nvPr/>
        </p:nvSpPr>
        <p:spPr>
          <a:xfrm>
            <a:off x="9204113" y="2110553"/>
            <a:ext cx="2345498" cy="2787420"/>
          </a:xfrm>
          <a:prstGeom prst="rect">
            <a:avLst/>
          </a:prstGeom>
          <a:gradFill flip="none" rotWithShape="1">
            <a:gsLst>
              <a:gs pos="0">
                <a:schemeClr val="accent1"/>
              </a:gs>
              <a:gs pos="100000">
                <a:schemeClr val="accent1">
                  <a:lumMod val="75000"/>
                </a:schemeClr>
              </a:gs>
            </a:gsLst>
            <a:lin ang="13500000" scaled="1"/>
            <a:tileRect/>
          </a:gradFill>
          <a:ln>
            <a:noFill/>
          </a:ln>
          <a:scene3d>
            <a:camera prst="perspectiveLeft">
              <a:rot lat="0" lon="150000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p>
        </p:txBody>
      </p:sp>
      <p:sp>
        <p:nvSpPr>
          <p:cNvPr id="45" name="任意多边形: 形状 44">
            <a:extLst>
              <a:ext uri="{FF2B5EF4-FFF2-40B4-BE49-F238E27FC236}">
                <a16:creationId xmlns:a16="http://schemas.microsoft.com/office/drawing/2014/main" id="{4F4B26A7-D567-A7F8-E1CD-E927F0AD7378}"/>
              </a:ext>
            </a:extLst>
          </p:cNvPr>
          <p:cNvSpPr/>
          <p:nvPr/>
        </p:nvSpPr>
        <p:spPr>
          <a:xfrm>
            <a:off x="5052651" y="4848862"/>
            <a:ext cx="2086701" cy="2009139"/>
          </a:xfrm>
          <a:custGeom>
            <a:avLst/>
            <a:gdLst>
              <a:gd name="connsiteX0" fmla="*/ 0 w 2086701"/>
              <a:gd name="connsiteY0" fmla="*/ 0 h 2009139"/>
              <a:gd name="connsiteX1" fmla="*/ 2086701 w 2086701"/>
              <a:gd name="connsiteY1" fmla="*/ 0 h 2009139"/>
              <a:gd name="connsiteX2" fmla="*/ 2086701 w 2086701"/>
              <a:gd name="connsiteY2" fmla="*/ 2009139 h 2009139"/>
              <a:gd name="connsiteX3" fmla="*/ 0 w 2086701"/>
              <a:gd name="connsiteY3" fmla="*/ 2009139 h 2009139"/>
            </a:gdLst>
            <a:ahLst/>
            <a:cxnLst>
              <a:cxn ang="0">
                <a:pos x="connsiteX0" y="connsiteY0"/>
              </a:cxn>
              <a:cxn ang="0">
                <a:pos x="connsiteX1" y="connsiteY1"/>
              </a:cxn>
              <a:cxn ang="0">
                <a:pos x="connsiteX2" y="connsiteY2"/>
              </a:cxn>
              <a:cxn ang="0">
                <a:pos x="connsiteX3" y="connsiteY3"/>
              </a:cxn>
            </a:cxnLst>
            <a:rect l="l" t="t" r="r" b="b"/>
            <a:pathLst>
              <a:path w="2086701" h="2009139">
                <a:moveTo>
                  <a:pt x="0" y="0"/>
                </a:moveTo>
                <a:lnTo>
                  <a:pt x="2086701" y="0"/>
                </a:lnTo>
                <a:lnTo>
                  <a:pt x="2086701" y="2009139"/>
                </a:lnTo>
                <a:lnTo>
                  <a:pt x="0" y="2009139"/>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A320FF20-A2FF-3A1B-4D64-7CF5381B6FC2}"/>
              </a:ext>
            </a:extLst>
          </p:cNvPr>
          <p:cNvSpPr/>
          <p:nvPr/>
        </p:nvSpPr>
        <p:spPr>
          <a:xfrm>
            <a:off x="2848246" y="4896150"/>
            <a:ext cx="2155438" cy="1961850"/>
          </a:xfrm>
          <a:custGeom>
            <a:avLst/>
            <a:gdLst>
              <a:gd name="connsiteX0" fmla="*/ 0 w 2155438"/>
              <a:gd name="connsiteY0" fmla="*/ 0 h 1961850"/>
              <a:gd name="connsiteX1" fmla="*/ 2155438 w 2155438"/>
              <a:gd name="connsiteY1" fmla="*/ 0 h 1961850"/>
              <a:gd name="connsiteX2" fmla="*/ 2155438 w 2155438"/>
              <a:gd name="connsiteY2" fmla="*/ 1961850 h 1961850"/>
              <a:gd name="connsiteX3" fmla="*/ 0 w 2155438"/>
              <a:gd name="connsiteY3" fmla="*/ 1961850 h 1961850"/>
            </a:gdLst>
            <a:ahLst/>
            <a:cxnLst>
              <a:cxn ang="0">
                <a:pos x="connsiteX0" y="connsiteY0"/>
              </a:cxn>
              <a:cxn ang="0">
                <a:pos x="connsiteX1" y="connsiteY1"/>
              </a:cxn>
              <a:cxn ang="0">
                <a:pos x="connsiteX2" y="connsiteY2"/>
              </a:cxn>
              <a:cxn ang="0">
                <a:pos x="connsiteX3" y="connsiteY3"/>
              </a:cxn>
            </a:cxnLst>
            <a:rect l="l" t="t" r="r" b="b"/>
            <a:pathLst>
              <a:path w="2155438" h="1961850">
                <a:moveTo>
                  <a:pt x="0" y="0"/>
                </a:moveTo>
                <a:lnTo>
                  <a:pt x="2155438" y="0"/>
                </a:lnTo>
                <a:lnTo>
                  <a:pt x="2155438" y="1961850"/>
                </a:lnTo>
                <a:lnTo>
                  <a:pt x="0" y="1961850"/>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perspectiveLeft">
              <a:rot lat="0" lon="1200001"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任意多边形: 形状 46">
            <a:extLst>
              <a:ext uri="{FF2B5EF4-FFF2-40B4-BE49-F238E27FC236}">
                <a16:creationId xmlns:a16="http://schemas.microsoft.com/office/drawing/2014/main" id="{F8BAA450-9CF3-7608-3E77-049933B46C80}"/>
              </a:ext>
            </a:extLst>
          </p:cNvPr>
          <p:cNvSpPr/>
          <p:nvPr/>
        </p:nvSpPr>
        <p:spPr>
          <a:xfrm>
            <a:off x="7188317" y="4896150"/>
            <a:ext cx="2155438" cy="1961850"/>
          </a:xfrm>
          <a:custGeom>
            <a:avLst/>
            <a:gdLst>
              <a:gd name="connsiteX0" fmla="*/ 0 w 2155438"/>
              <a:gd name="connsiteY0" fmla="*/ 0 h 1961850"/>
              <a:gd name="connsiteX1" fmla="*/ 2155438 w 2155438"/>
              <a:gd name="connsiteY1" fmla="*/ 0 h 1961850"/>
              <a:gd name="connsiteX2" fmla="*/ 2155438 w 2155438"/>
              <a:gd name="connsiteY2" fmla="*/ 1961850 h 1961850"/>
              <a:gd name="connsiteX3" fmla="*/ 0 w 2155438"/>
              <a:gd name="connsiteY3" fmla="*/ 1961850 h 1961850"/>
            </a:gdLst>
            <a:ahLst/>
            <a:cxnLst>
              <a:cxn ang="0">
                <a:pos x="connsiteX0" y="connsiteY0"/>
              </a:cxn>
              <a:cxn ang="0">
                <a:pos x="connsiteX1" y="connsiteY1"/>
              </a:cxn>
              <a:cxn ang="0">
                <a:pos x="connsiteX2" y="connsiteY2"/>
              </a:cxn>
              <a:cxn ang="0">
                <a:pos x="connsiteX3" y="connsiteY3"/>
              </a:cxn>
            </a:cxnLst>
            <a:rect l="l" t="t" r="r" b="b"/>
            <a:pathLst>
              <a:path w="2155438" h="1961850">
                <a:moveTo>
                  <a:pt x="0" y="0"/>
                </a:moveTo>
                <a:lnTo>
                  <a:pt x="2155438" y="0"/>
                </a:lnTo>
                <a:lnTo>
                  <a:pt x="2155438" y="1961850"/>
                </a:lnTo>
                <a:lnTo>
                  <a:pt x="0" y="1961850"/>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perspectiveRigh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1" name="任意多边形: 形状 40">
            <a:extLst>
              <a:ext uri="{FF2B5EF4-FFF2-40B4-BE49-F238E27FC236}">
                <a16:creationId xmlns:a16="http://schemas.microsoft.com/office/drawing/2014/main" id="{C940D7DC-1790-456E-3B5B-2FCC9C9B5929}"/>
              </a:ext>
            </a:extLst>
          </p:cNvPr>
          <p:cNvSpPr/>
          <p:nvPr/>
        </p:nvSpPr>
        <p:spPr>
          <a:xfrm>
            <a:off x="558802" y="4991328"/>
            <a:ext cx="2345498" cy="1866673"/>
          </a:xfrm>
          <a:custGeom>
            <a:avLst/>
            <a:gdLst>
              <a:gd name="connsiteX0" fmla="*/ 0 w 2345498"/>
              <a:gd name="connsiteY0" fmla="*/ 0 h 1866673"/>
              <a:gd name="connsiteX1" fmla="*/ 2345498 w 2345498"/>
              <a:gd name="connsiteY1" fmla="*/ 0 h 1866673"/>
              <a:gd name="connsiteX2" fmla="*/ 2345498 w 2345498"/>
              <a:gd name="connsiteY2" fmla="*/ 1866673 h 1866673"/>
              <a:gd name="connsiteX3" fmla="*/ 0 w 2345498"/>
              <a:gd name="connsiteY3" fmla="*/ 1866673 h 1866673"/>
            </a:gdLst>
            <a:ahLst/>
            <a:cxnLst>
              <a:cxn ang="0">
                <a:pos x="connsiteX0" y="connsiteY0"/>
              </a:cxn>
              <a:cxn ang="0">
                <a:pos x="connsiteX1" y="connsiteY1"/>
              </a:cxn>
              <a:cxn ang="0">
                <a:pos x="connsiteX2" y="connsiteY2"/>
              </a:cxn>
              <a:cxn ang="0">
                <a:pos x="connsiteX3" y="connsiteY3"/>
              </a:cxn>
            </a:cxnLst>
            <a:rect l="l" t="t" r="r" b="b"/>
            <a:pathLst>
              <a:path w="2345498" h="1866673">
                <a:moveTo>
                  <a:pt x="0" y="0"/>
                </a:moveTo>
                <a:lnTo>
                  <a:pt x="2345498" y="0"/>
                </a:lnTo>
                <a:lnTo>
                  <a:pt x="2345498" y="1866673"/>
                </a:lnTo>
                <a:lnTo>
                  <a:pt x="0" y="1866673"/>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perspectiveLeft">
              <a:rot lat="0" lon="150000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3DD48EB8-9076-81B9-95A8-C9CA72F0FD3C}"/>
              </a:ext>
            </a:extLst>
          </p:cNvPr>
          <p:cNvSpPr/>
          <p:nvPr/>
        </p:nvSpPr>
        <p:spPr>
          <a:xfrm>
            <a:off x="9287702" y="4991328"/>
            <a:ext cx="2345498" cy="1866673"/>
          </a:xfrm>
          <a:custGeom>
            <a:avLst/>
            <a:gdLst>
              <a:gd name="connsiteX0" fmla="*/ 0 w 2345498"/>
              <a:gd name="connsiteY0" fmla="*/ 0 h 1866673"/>
              <a:gd name="connsiteX1" fmla="*/ 2345498 w 2345498"/>
              <a:gd name="connsiteY1" fmla="*/ 0 h 1866673"/>
              <a:gd name="connsiteX2" fmla="*/ 2345498 w 2345498"/>
              <a:gd name="connsiteY2" fmla="*/ 1866673 h 1866673"/>
              <a:gd name="connsiteX3" fmla="*/ 0 w 2345498"/>
              <a:gd name="connsiteY3" fmla="*/ 1866673 h 1866673"/>
            </a:gdLst>
            <a:ahLst/>
            <a:cxnLst>
              <a:cxn ang="0">
                <a:pos x="connsiteX0" y="connsiteY0"/>
              </a:cxn>
              <a:cxn ang="0">
                <a:pos x="connsiteX1" y="connsiteY1"/>
              </a:cxn>
              <a:cxn ang="0">
                <a:pos x="connsiteX2" y="connsiteY2"/>
              </a:cxn>
              <a:cxn ang="0">
                <a:pos x="connsiteX3" y="connsiteY3"/>
              </a:cxn>
            </a:cxnLst>
            <a:rect l="l" t="t" r="r" b="b"/>
            <a:pathLst>
              <a:path w="2345498" h="1866673">
                <a:moveTo>
                  <a:pt x="0" y="0"/>
                </a:moveTo>
                <a:lnTo>
                  <a:pt x="2345498" y="0"/>
                </a:lnTo>
                <a:lnTo>
                  <a:pt x="2345498" y="1866673"/>
                </a:lnTo>
                <a:lnTo>
                  <a:pt x="0" y="1866673"/>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perspectiveRight">
              <a:rot lat="0" lon="20099999"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a:extLst>
              <a:ext uri="{FF2B5EF4-FFF2-40B4-BE49-F238E27FC236}">
                <a16:creationId xmlns:a16="http://schemas.microsoft.com/office/drawing/2014/main" id="{896CBF54-7438-0352-552A-A2B8A62D9270}"/>
              </a:ext>
            </a:extLst>
          </p:cNvPr>
          <p:cNvSpPr/>
          <p:nvPr/>
        </p:nvSpPr>
        <p:spPr>
          <a:xfrm>
            <a:off x="3408386" y="715556"/>
            <a:ext cx="5375228" cy="707886"/>
          </a:xfrm>
          <a:prstGeom prst="rect">
            <a:avLst/>
          </a:prstGeom>
        </p:spPr>
        <p:txBody>
          <a:bodyPr wrap="square" anchor="ctr" anchorCtr="0">
            <a:spAutoFit/>
          </a:bodyPr>
          <a:lstStyle/>
          <a:p>
            <a:pPr algn="ctr"/>
            <a:r>
              <a:rPr lang="zh-CN" altLang="en-US" sz="4000" spc="600" dirty="0">
                <a:solidFill>
                  <a:schemeClr val="accent1"/>
                </a:solidFill>
                <a:latin typeface="+mj-lt"/>
                <a:ea typeface="+mj-ea"/>
              </a:rPr>
              <a:t>目录 </a:t>
            </a:r>
            <a:r>
              <a:rPr lang="en-US" altLang="zh-CN" sz="2800" spc="600" dirty="0">
                <a:solidFill>
                  <a:schemeClr val="accent1"/>
                </a:solidFill>
                <a:latin typeface="+mj-lt"/>
                <a:ea typeface="+mj-ea"/>
              </a:rPr>
              <a:t>content</a:t>
            </a:r>
            <a:endParaRPr lang="en-US" altLang="zh-CN" sz="4000" spc="600" dirty="0">
              <a:solidFill>
                <a:schemeClr val="accent1"/>
              </a:solidFill>
              <a:latin typeface="+mj-lt"/>
              <a:ea typeface="+mj-ea"/>
            </a:endParaRPr>
          </a:p>
        </p:txBody>
      </p:sp>
      <p:grpSp>
        <p:nvGrpSpPr>
          <p:cNvPr id="15" name="组合 14">
            <a:extLst>
              <a:ext uri="{FF2B5EF4-FFF2-40B4-BE49-F238E27FC236}">
                <a16:creationId xmlns:a16="http://schemas.microsoft.com/office/drawing/2014/main" id="{2B3D332A-1A74-8B4F-7183-B412588DBB77}"/>
              </a:ext>
            </a:extLst>
          </p:cNvPr>
          <p:cNvGrpSpPr/>
          <p:nvPr/>
        </p:nvGrpSpPr>
        <p:grpSpPr>
          <a:xfrm>
            <a:off x="5052649" y="2243673"/>
            <a:ext cx="2086702" cy="2514680"/>
            <a:chOff x="5052649" y="-1234812"/>
            <a:chExt cx="2086702" cy="2514680"/>
          </a:xfrm>
        </p:grpSpPr>
        <p:sp>
          <p:nvSpPr>
            <p:cNvPr id="16" name="矩形 15">
              <a:extLst>
                <a:ext uri="{FF2B5EF4-FFF2-40B4-BE49-F238E27FC236}">
                  <a16:creationId xmlns:a16="http://schemas.microsoft.com/office/drawing/2014/main" id="{91570F97-72CE-8BEE-F3B4-EDC9C732046A}"/>
                </a:ext>
              </a:extLst>
            </p:cNvPr>
            <p:cNvSpPr/>
            <p:nvPr/>
          </p:nvSpPr>
          <p:spPr>
            <a:xfrm>
              <a:off x="5052649" y="-1234812"/>
              <a:ext cx="2086702" cy="2514680"/>
            </a:xfrm>
            <a:prstGeom prst="rect">
              <a:avLst/>
            </a:prstGeom>
            <a:noFill/>
            <a:ln>
              <a:no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p>
          </p:txBody>
        </p:sp>
        <p:sp>
          <p:nvSpPr>
            <p:cNvPr id="17" name="文本框 16">
              <a:extLst>
                <a:ext uri="{FF2B5EF4-FFF2-40B4-BE49-F238E27FC236}">
                  <a16:creationId xmlns:a16="http://schemas.microsoft.com/office/drawing/2014/main" id="{BA4B4CC1-F6E8-ABDF-B26C-345AEF7391D2}"/>
                </a:ext>
              </a:extLst>
            </p:cNvPr>
            <p:cNvSpPr txBox="1"/>
            <p:nvPr/>
          </p:nvSpPr>
          <p:spPr>
            <a:xfrm>
              <a:off x="5061470" y="201691"/>
              <a:ext cx="2069064" cy="461665"/>
            </a:xfrm>
            <a:prstGeom prst="rect">
              <a:avLst/>
            </a:prstGeom>
            <a:noFill/>
          </p:spPr>
          <p:txBody>
            <a:bodyPr wrap="square" rtlCol="0">
              <a:spAutoFit/>
            </a:bodyPr>
            <a:lstStyle/>
            <a:p>
              <a:pPr algn="ctr"/>
              <a:r>
                <a:rPr lang="zh-CN" altLang="en-US" sz="2400" dirty="0">
                  <a:solidFill>
                    <a:schemeClr val="bg1"/>
                  </a:solidFill>
                  <a:latin typeface="+mj-ea"/>
                  <a:ea typeface="+mj-ea"/>
                </a:rPr>
                <a:t>渠道分发</a:t>
              </a:r>
            </a:p>
          </p:txBody>
        </p:sp>
      </p:grpSp>
      <p:grpSp>
        <p:nvGrpSpPr>
          <p:cNvPr id="20" name="组合 19">
            <a:extLst>
              <a:ext uri="{FF2B5EF4-FFF2-40B4-BE49-F238E27FC236}">
                <a16:creationId xmlns:a16="http://schemas.microsoft.com/office/drawing/2014/main" id="{C24CCE5E-85B1-ACA3-730C-E9CB3E361702}"/>
              </a:ext>
            </a:extLst>
          </p:cNvPr>
          <p:cNvGrpSpPr/>
          <p:nvPr/>
        </p:nvGrpSpPr>
        <p:grpSpPr>
          <a:xfrm>
            <a:off x="2901585" y="2205507"/>
            <a:ext cx="2155438" cy="2597512"/>
            <a:chOff x="2901585" y="-1272978"/>
            <a:chExt cx="2155438" cy="2597512"/>
          </a:xfrm>
          <a:scene3d>
            <a:camera prst="perspectiveRight"/>
            <a:lightRig rig="threePt" dir="t"/>
          </a:scene3d>
        </p:grpSpPr>
        <p:sp>
          <p:nvSpPr>
            <p:cNvPr id="21" name="矩形 20">
              <a:extLst>
                <a:ext uri="{FF2B5EF4-FFF2-40B4-BE49-F238E27FC236}">
                  <a16:creationId xmlns:a16="http://schemas.microsoft.com/office/drawing/2014/main" id="{A03A80CA-F1D9-65C6-C946-E981AE64BEE7}"/>
                </a:ext>
              </a:extLst>
            </p:cNvPr>
            <p:cNvSpPr/>
            <p:nvPr/>
          </p:nvSpPr>
          <p:spPr>
            <a:xfrm>
              <a:off x="2901585" y="-1272978"/>
              <a:ext cx="2155438" cy="2597512"/>
            </a:xfrm>
            <a:prstGeom prst="rect">
              <a:avLst/>
            </a:prstGeom>
            <a:no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2" name="文本框 21">
              <a:extLst>
                <a:ext uri="{FF2B5EF4-FFF2-40B4-BE49-F238E27FC236}">
                  <a16:creationId xmlns:a16="http://schemas.microsoft.com/office/drawing/2014/main" id="{A51A6851-85E4-4545-3731-C60D064BB671}"/>
                </a:ext>
              </a:extLst>
            </p:cNvPr>
            <p:cNvSpPr txBox="1"/>
            <p:nvPr/>
          </p:nvSpPr>
          <p:spPr>
            <a:xfrm>
              <a:off x="2901586" y="201691"/>
              <a:ext cx="2155436" cy="492443"/>
            </a:xfrm>
            <a:prstGeom prst="rect">
              <a:avLst/>
            </a:prstGeom>
            <a:noFill/>
            <a:sp3d prstMaterial="matte"/>
          </p:spPr>
          <p:txBody>
            <a:bodyPr wrap="square" rtlCol="0">
              <a:spAutoFit/>
            </a:bodyPr>
            <a:lstStyle/>
            <a:p>
              <a:pPr algn="ctr"/>
              <a:r>
                <a:rPr lang="zh-CN" altLang="en-US" sz="2600" dirty="0">
                  <a:solidFill>
                    <a:schemeClr val="bg1"/>
                  </a:solidFill>
                  <a:latin typeface="+mj-ea"/>
                  <a:ea typeface="+mj-ea"/>
                </a:rPr>
                <a:t>活动策划</a:t>
              </a:r>
            </a:p>
          </p:txBody>
        </p:sp>
      </p:grpSp>
      <p:grpSp>
        <p:nvGrpSpPr>
          <p:cNvPr id="25" name="组合 24">
            <a:extLst>
              <a:ext uri="{FF2B5EF4-FFF2-40B4-BE49-F238E27FC236}">
                <a16:creationId xmlns:a16="http://schemas.microsoft.com/office/drawing/2014/main" id="{3F6940B4-F8E8-21FC-B891-EA16DC9699D1}"/>
              </a:ext>
            </a:extLst>
          </p:cNvPr>
          <p:cNvGrpSpPr/>
          <p:nvPr/>
        </p:nvGrpSpPr>
        <p:grpSpPr>
          <a:xfrm>
            <a:off x="7134979" y="2205507"/>
            <a:ext cx="2155438" cy="2597512"/>
            <a:chOff x="7134979" y="-1272978"/>
            <a:chExt cx="2155438" cy="2597512"/>
          </a:xfrm>
          <a:scene3d>
            <a:camera prst="perspectiveLeft"/>
            <a:lightRig rig="threePt" dir="t"/>
          </a:scene3d>
        </p:grpSpPr>
        <p:sp>
          <p:nvSpPr>
            <p:cNvPr id="26" name="矩形 25">
              <a:extLst>
                <a:ext uri="{FF2B5EF4-FFF2-40B4-BE49-F238E27FC236}">
                  <a16:creationId xmlns:a16="http://schemas.microsoft.com/office/drawing/2014/main" id="{BC53377D-8933-22F8-6087-100A3D3DFA98}"/>
                </a:ext>
              </a:extLst>
            </p:cNvPr>
            <p:cNvSpPr/>
            <p:nvPr/>
          </p:nvSpPr>
          <p:spPr>
            <a:xfrm>
              <a:off x="7134979" y="-1272978"/>
              <a:ext cx="2155438" cy="259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26">
              <a:extLst>
                <a:ext uri="{FF2B5EF4-FFF2-40B4-BE49-F238E27FC236}">
                  <a16:creationId xmlns:a16="http://schemas.microsoft.com/office/drawing/2014/main" id="{E7CBF479-05B8-41A1-B6D4-1AFECF26DDB4}"/>
                </a:ext>
              </a:extLst>
            </p:cNvPr>
            <p:cNvSpPr txBox="1"/>
            <p:nvPr/>
          </p:nvSpPr>
          <p:spPr>
            <a:xfrm>
              <a:off x="7137693" y="201691"/>
              <a:ext cx="2150010" cy="492443"/>
            </a:xfrm>
            <a:prstGeom prst="rect">
              <a:avLst/>
            </a:prstGeom>
            <a:noFill/>
          </p:spPr>
          <p:txBody>
            <a:bodyPr wrap="square" rtlCol="0">
              <a:spAutoFit/>
            </a:bodyPr>
            <a:lstStyle/>
            <a:p>
              <a:pPr algn="ctr"/>
              <a:r>
                <a:rPr lang="zh-CN" altLang="en-US" sz="2600" dirty="0">
                  <a:solidFill>
                    <a:schemeClr val="bg1"/>
                  </a:solidFill>
                  <a:latin typeface="+mj-ea"/>
                  <a:ea typeface="+mj-ea"/>
                </a:rPr>
                <a:t>数据分析</a:t>
              </a:r>
            </a:p>
          </p:txBody>
        </p:sp>
      </p:grpSp>
      <p:grpSp>
        <p:nvGrpSpPr>
          <p:cNvPr id="30" name="组合 29">
            <a:extLst>
              <a:ext uri="{FF2B5EF4-FFF2-40B4-BE49-F238E27FC236}">
                <a16:creationId xmlns:a16="http://schemas.microsoft.com/office/drawing/2014/main" id="{7AD942D0-3A2B-E8FA-0B8F-596ECD397ADC}"/>
              </a:ext>
            </a:extLst>
          </p:cNvPr>
          <p:cNvGrpSpPr/>
          <p:nvPr/>
        </p:nvGrpSpPr>
        <p:grpSpPr>
          <a:xfrm>
            <a:off x="642391" y="2110553"/>
            <a:ext cx="2345498" cy="2787420"/>
            <a:chOff x="642391" y="-1367932"/>
            <a:chExt cx="2345498" cy="2787420"/>
          </a:xfrm>
          <a:scene3d>
            <a:camera prst="perspectiveRight">
              <a:rot lat="0" lon="20099996" rev="0"/>
            </a:camera>
            <a:lightRig rig="threePt" dir="t"/>
          </a:scene3d>
        </p:grpSpPr>
        <p:sp>
          <p:nvSpPr>
            <p:cNvPr id="31" name="矩形 30">
              <a:extLst>
                <a:ext uri="{FF2B5EF4-FFF2-40B4-BE49-F238E27FC236}">
                  <a16:creationId xmlns:a16="http://schemas.microsoft.com/office/drawing/2014/main" id="{21179325-2D63-B80E-099F-3F4DC5B5A2E3}"/>
                </a:ext>
              </a:extLst>
            </p:cNvPr>
            <p:cNvSpPr/>
            <p:nvPr/>
          </p:nvSpPr>
          <p:spPr>
            <a:xfrm>
              <a:off x="642391" y="-1367932"/>
              <a:ext cx="2345498" cy="27874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文本框 31">
              <a:extLst>
                <a:ext uri="{FF2B5EF4-FFF2-40B4-BE49-F238E27FC236}">
                  <a16:creationId xmlns:a16="http://schemas.microsoft.com/office/drawing/2014/main" id="{FCFFE035-E6F3-0A4F-7AF0-E141FA28ECC4}"/>
                </a:ext>
              </a:extLst>
            </p:cNvPr>
            <p:cNvSpPr txBox="1"/>
            <p:nvPr/>
          </p:nvSpPr>
          <p:spPr>
            <a:xfrm>
              <a:off x="642395" y="201691"/>
              <a:ext cx="2345492" cy="523220"/>
            </a:xfrm>
            <a:prstGeom prst="rect">
              <a:avLst/>
            </a:prstGeom>
            <a:noFill/>
          </p:spPr>
          <p:txBody>
            <a:bodyPr wrap="square" rtlCol="0">
              <a:spAutoFit/>
            </a:bodyPr>
            <a:lstStyle/>
            <a:p>
              <a:pPr algn="ctr"/>
              <a:r>
                <a:rPr lang="zh-CN" altLang="en-US" sz="2800" dirty="0">
                  <a:solidFill>
                    <a:schemeClr val="bg1"/>
                  </a:solidFill>
                  <a:latin typeface="+mj-ea"/>
                  <a:ea typeface="+mj-ea"/>
                </a:rPr>
                <a:t>用户画像</a:t>
              </a:r>
            </a:p>
          </p:txBody>
        </p:sp>
      </p:grpSp>
      <p:grpSp>
        <p:nvGrpSpPr>
          <p:cNvPr id="35" name="组合 34">
            <a:extLst>
              <a:ext uri="{FF2B5EF4-FFF2-40B4-BE49-F238E27FC236}">
                <a16:creationId xmlns:a16="http://schemas.microsoft.com/office/drawing/2014/main" id="{AF5CF4FA-6CC3-FA33-FFAD-C46D034B14B3}"/>
              </a:ext>
            </a:extLst>
          </p:cNvPr>
          <p:cNvGrpSpPr/>
          <p:nvPr/>
        </p:nvGrpSpPr>
        <p:grpSpPr>
          <a:xfrm>
            <a:off x="9204113" y="2110553"/>
            <a:ext cx="2345498" cy="2787420"/>
            <a:chOff x="9204113" y="-1367932"/>
            <a:chExt cx="2345498" cy="2787420"/>
          </a:xfrm>
          <a:scene3d>
            <a:camera prst="perspectiveLeft">
              <a:rot lat="0" lon="1500000" rev="0"/>
            </a:camera>
            <a:lightRig rig="threePt" dir="t"/>
          </a:scene3d>
        </p:grpSpPr>
        <p:sp>
          <p:nvSpPr>
            <p:cNvPr id="36" name="矩形 35">
              <a:extLst>
                <a:ext uri="{FF2B5EF4-FFF2-40B4-BE49-F238E27FC236}">
                  <a16:creationId xmlns:a16="http://schemas.microsoft.com/office/drawing/2014/main" id="{58A69B09-AFE7-38D0-FBB6-5E1CF2E86327}"/>
                </a:ext>
              </a:extLst>
            </p:cNvPr>
            <p:cNvSpPr/>
            <p:nvPr/>
          </p:nvSpPr>
          <p:spPr>
            <a:xfrm>
              <a:off x="9204113" y="-1367932"/>
              <a:ext cx="2345498" cy="27874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p>
          </p:txBody>
        </p:sp>
        <p:sp>
          <p:nvSpPr>
            <p:cNvPr id="37" name="文本框 36">
              <a:extLst>
                <a:ext uri="{FF2B5EF4-FFF2-40B4-BE49-F238E27FC236}">
                  <a16:creationId xmlns:a16="http://schemas.microsoft.com/office/drawing/2014/main" id="{3A7D488D-319E-7537-9C48-C7A69BA81762}"/>
                </a:ext>
              </a:extLst>
            </p:cNvPr>
            <p:cNvSpPr txBox="1"/>
            <p:nvPr/>
          </p:nvSpPr>
          <p:spPr>
            <a:xfrm>
              <a:off x="9204121" y="193472"/>
              <a:ext cx="2345482" cy="523220"/>
            </a:xfrm>
            <a:prstGeom prst="rect">
              <a:avLst/>
            </a:prstGeom>
            <a:noFill/>
          </p:spPr>
          <p:txBody>
            <a:bodyPr wrap="square" rtlCol="0">
              <a:spAutoFit/>
            </a:bodyPr>
            <a:lstStyle/>
            <a:p>
              <a:pPr algn="ctr"/>
              <a:r>
                <a:rPr lang="zh-CN" altLang="en-US" sz="2800" dirty="0">
                  <a:solidFill>
                    <a:schemeClr val="bg1"/>
                  </a:solidFill>
                  <a:latin typeface="+mj-ea"/>
                  <a:ea typeface="+mj-ea"/>
                </a:rPr>
                <a:t>运营说明</a:t>
              </a:r>
            </a:p>
          </p:txBody>
        </p:sp>
      </p:grpSp>
      <p:sp>
        <p:nvSpPr>
          <p:cNvPr id="50" name="文本框 49">
            <a:extLst>
              <a:ext uri="{FF2B5EF4-FFF2-40B4-BE49-F238E27FC236}">
                <a16:creationId xmlns:a16="http://schemas.microsoft.com/office/drawing/2014/main" id="{CEC6421C-BE80-BA7E-ABAA-8B02C321317A}"/>
              </a:ext>
            </a:extLst>
          </p:cNvPr>
          <p:cNvSpPr txBox="1"/>
          <p:nvPr/>
        </p:nvSpPr>
        <p:spPr>
          <a:xfrm>
            <a:off x="1269157" y="2480388"/>
            <a:ext cx="1091966" cy="1015663"/>
          </a:xfrm>
          <a:prstGeom prst="rect">
            <a:avLst/>
          </a:prstGeom>
          <a:noFill/>
        </p:spPr>
        <p:txBody>
          <a:bodyPr wrap="none" rtlCol="0">
            <a:spAutoFit/>
          </a:bodyPr>
          <a:lstStyle/>
          <a:p>
            <a:pPr algn="ctr"/>
            <a:r>
              <a:rPr lang="en-US" altLang="zh-CN" sz="6000" dirty="0">
                <a:solidFill>
                  <a:schemeClr val="bg1"/>
                </a:solidFill>
                <a:latin typeface="+mj-ea"/>
                <a:ea typeface="+mj-ea"/>
              </a:rPr>
              <a:t>01</a:t>
            </a:r>
            <a:endParaRPr lang="zh-CN" altLang="en-US" sz="6000" dirty="0">
              <a:solidFill>
                <a:schemeClr val="bg1"/>
              </a:solidFill>
              <a:latin typeface="+mj-ea"/>
              <a:ea typeface="+mj-ea"/>
            </a:endParaRPr>
          </a:p>
        </p:txBody>
      </p:sp>
      <p:sp>
        <p:nvSpPr>
          <p:cNvPr id="51" name="文本框 50">
            <a:extLst>
              <a:ext uri="{FF2B5EF4-FFF2-40B4-BE49-F238E27FC236}">
                <a16:creationId xmlns:a16="http://schemas.microsoft.com/office/drawing/2014/main" id="{3D0D44B4-4683-DF6F-E0A9-A426532968E5}"/>
              </a:ext>
            </a:extLst>
          </p:cNvPr>
          <p:cNvSpPr txBox="1"/>
          <p:nvPr/>
        </p:nvSpPr>
        <p:spPr>
          <a:xfrm>
            <a:off x="3421209" y="2480388"/>
            <a:ext cx="1091966" cy="1015663"/>
          </a:xfrm>
          <a:prstGeom prst="rect">
            <a:avLst/>
          </a:prstGeom>
          <a:noFill/>
        </p:spPr>
        <p:txBody>
          <a:bodyPr wrap="none" rtlCol="0">
            <a:spAutoFit/>
          </a:bodyPr>
          <a:lstStyle/>
          <a:p>
            <a:pPr algn="ctr"/>
            <a:r>
              <a:rPr lang="en-US" altLang="zh-CN" sz="6000" dirty="0">
                <a:solidFill>
                  <a:schemeClr val="bg1"/>
                </a:solidFill>
                <a:latin typeface="+mj-ea"/>
                <a:ea typeface="+mj-ea"/>
              </a:rPr>
              <a:t>02</a:t>
            </a:r>
            <a:endParaRPr lang="zh-CN" altLang="en-US" sz="6000" dirty="0">
              <a:solidFill>
                <a:schemeClr val="bg1"/>
              </a:solidFill>
              <a:latin typeface="+mj-ea"/>
              <a:ea typeface="+mj-ea"/>
            </a:endParaRPr>
          </a:p>
        </p:txBody>
      </p:sp>
      <p:sp>
        <p:nvSpPr>
          <p:cNvPr id="52" name="文本框 51">
            <a:extLst>
              <a:ext uri="{FF2B5EF4-FFF2-40B4-BE49-F238E27FC236}">
                <a16:creationId xmlns:a16="http://schemas.microsoft.com/office/drawing/2014/main" id="{A07B5A49-1DC4-05CE-995D-59EFD68901A5}"/>
              </a:ext>
            </a:extLst>
          </p:cNvPr>
          <p:cNvSpPr txBox="1"/>
          <p:nvPr/>
        </p:nvSpPr>
        <p:spPr>
          <a:xfrm>
            <a:off x="5573261" y="2480388"/>
            <a:ext cx="1091966" cy="1015663"/>
          </a:xfrm>
          <a:prstGeom prst="rect">
            <a:avLst/>
          </a:prstGeom>
          <a:noFill/>
        </p:spPr>
        <p:txBody>
          <a:bodyPr wrap="none" rtlCol="0">
            <a:spAutoFit/>
          </a:bodyPr>
          <a:lstStyle/>
          <a:p>
            <a:pPr algn="ctr"/>
            <a:r>
              <a:rPr lang="en-US" altLang="zh-CN" sz="6000" dirty="0">
                <a:solidFill>
                  <a:schemeClr val="bg1"/>
                </a:solidFill>
                <a:latin typeface="+mj-ea"/>
                <a:ea typeface="+mj-ea"/>
              </a:rPr>
              <a:t>03</a:t>
            </a:r>
            <a:endParaRPr lang="zh-CN" altLang="en-US" sz="6000" dirty="0">
              <a:solidFill>
                <a:schemeClr val="bg1"/>
              </a:solidFill>
              <a:latin typeface="+mj-ea"/>
              <a:ea typeface="+mj-ea"/>
            </a:endParaRPr>
          </a:p>
        </p:txBody>
      </p:sp>
      <p:sp>
        <p:nvSpPr>
          <p:cNvPr id="53" name="文本框 52">
            <a:extLst>
              <a:ext uri="{FF2B5EF4-FFF2-40B4-BE49-F238E27FC236}">
                <a16:creationId xmlns:a16="http://schemas.microsoft.com/office/drawing/2014/main" id="{BB46A25F-AE46-AFFB-7798-3D421339F65F}"/>
              </a:ext>
            </a:extLst>
          </p:cNvPr>
          <p:cNvSpPr txBox="1"/>
          <p:nvPr/>
        </p:nvSpPr>
        <p:spPr>
          <a:xfrm>
            <a:off x="7725313" y="2480388"/>
            <a:ext cx="1091966" cy="1015663"/>
          </a:xfrm>
          <a:prstGeom prst="rect">
            <a:avLst/>
          </a:prstGeom>
          <a:noFill/>
        </p:spPr>
        <p:txBody>
          <a:bodyPr wrap="none" rtlCol="0">
            <a:spAutoFit/>
          </a:bodyPr>
          <a:lstStyle/>
          <a:p>
            <a:pPr algn="ctr"/>
            <a:r>
              <a:rPr lang="en-US" altLang="zh-CN" sz="6000" dirty="0">
                <a:solidFill>
                  <a:schemeClr val="bg1"/>
                </a:solidFill>
                <a:latin typeface="+mj-ea"/>
                <a:ea typeface="+mj-ea"/>
              </a:rPr>
              <a:t>04</a:t>
            </a:r>
            <a:endParaRPr lang="zh-CN" altLang="en-US" sz="6000" dirty="0">
              <a:solidFill>
                <a:schemeClr val="bg1"/>
              </a:solidFill>
              <a:latin typeface="+mj-ea"/>
              <a:ea typeface="+mj-ea"/>
            </a:endParaRPr>
          </a:p>
        </p:txBody>
      </p:sp>
      <p:sp>
        <p:nvSpPr>
          <p:cNvPr id="54" name="文本框 53">
            <a:extLst>
              <a:ext uri="{FF2B5EF4-FFF2-40B4-BE49-F238E27FC236}">
                <a16:creationId xmlns:a16="http://schemas.microsoft.com/office/drawing/2014/main" id="{53A025D6-FE0E-C054-6947-A963FF7698D4}"/>
              </a:ext>
            </a:extLst>
          </p:cNvPr>
          <p:cNvSpPr txBox="1"/>
          <p:nvPr/>
        </p:nvSpPr>
        <p:spPr>
          <a:xfrm>
            <a:off x="9877366" y="2572721"/>
            <a:ext cx="998992" cy="923330"/>
          </a:xfrm>
          <a:prstGeom prst="rect">
            <a:avLst/>
          </a:prstGeom>
          <a:noFill/>
        </p:spPr>
        <p:txBody>
          <a:bodyPr wrap="none" rtlCol="0">
            <a:spAutoFit/>
          </a:bodyPr>
          <a:lstStyle/>
          <a:p>
            <a:pPr algn="ctr"/>
            <a:r>
              <a:rPr lang="en-US" altLang="zh-CN" sz="5400" dirty="0">
                <a:solidFill>
                  <a:schemeClr val="bg1"/>
                </a:solidFill>
                <a:latin typeface="+mj-ea"/>
                <a:ea typeface="+mj-ea"/>
              </a:rPr>
              <a:t>05</a:t>
            </a:r>
            <a:endParaRPr lang="zh-CN" altLang="en-US" sz="5400" dirty="0">
              <a:solidFill>
                <a:schemeClr val="bg1"/>
              </a:solidFill>
              <a:latin typeface="+mj-ea"/>
              <a:ea typeface="+mj-ea"/>
            </a:endParaRPr>
          </a:p>
        </p:txBody>
      </p:sp>
      <p:sp>
        <p:nvSpPr>
          <p:cNvPr id="55" name="Shape 129">
            <a:extLst>
              <a:ext uri="{FF2B5EF4-FFF2-40B4-BE49-F238E27FC236}">
                <a16:creationId xmlns:a16="http://schemas.microsoft.com/office/drawing/2014/main" id="{43F40E30-F79E-8F7E-FAF3-93B98113ED4B}"/>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cxnSp>
        <p:nvCxnSpPr>
          <p:cNvPr id="57" name="直接连接符 56">
            <a:extLst>
              <a:ext uri="{FF2B5EF4-FFF2-40B4-BE49-F238E27FC236}">
                <a16:creationId xmlns:a16="http://schemas.microsoft.com/office/drawing/2014/main" id="{C84F1DBC-586E-04DB-F733-D017EA04B045}"/>
              </a:ext>
            </a:extLst>
          </p:cNvPr>
          <p:cNvCxnSpPr>
            <a:cxnSpLocks/>
          </p:cNvCxnSpPr>
          <p:nvPr/>
        </p:nvCxnSpPr>
        <p:spPr>
          <a:xfrm>
            <a:off x="4352684" y="1423442"/>
            <a:ext cx="3402609" cy="0"/>
          </a:xfrm>
          <a:prstGeom prst="line">
            <a:avLst/>
          </a:prstGeom>
          <a:ln w="730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220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20348CCE-231C-B52D-838F-C20377F9030A}"/>
              </a:ext>
            </a:extLst>
          </p:cNvPr>
          <p:cNvSpPr/>
          <p:nvPr/>
        </p:nvSpPr>
        <p:spPr>
          <a:xfrm>
            <a:off x="0" y="5541664"/>
            <a:ext cx="12208046" cy="1316336"/>
          </a:xfrm>
          <a:custGeom>
            <a:avLst/>
            <a:gdLst>
              <a:gd name="connsiteX0" fmla="*/ 1724025 w 1724025"/>
              <a:gd name="connsiteY0" fmla="*/ 0 h 2428875"/>
              <a:gd name="connsiteX1" fmla="*/ 1724025 w 1724025"/>
              <a:gd name="connsiteY1" fmla="*/ 2428875 h 2428875"/>
              <a:gd name="connsiteX2" fmla="*/ 0 w 1724025"/>
              <a:gd name="connsiteY2" fmla="*/ 2428875 h 2428875"/>
              <a:gd name="connsiteX3" fmla="*/ 0 w 1724025"/>
              <a:gd name="connsiteY3" fmla="*/ 1352550 h 2428875"/>
              <a:gd name="connsiteX4" fmla="*/ 1724025 w 1724025"/>
              <a:gd name="connsiteY4" fmla="*/ 0 h 2428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5" h="2428875">
                <a:moveTo>
                  <a:pt x="1724025" y="0"/>
                </a:moveTo>
                <a:lnTo>
                  <a:pt x="1724025" y="2428875"/>
                </a:lnTo>
                <a:lnTo>
                  <a:pt x="0" y="2428875"/>
                </a:lnTo>
                <a:lnTo>
                  <a:pt x="0" y="1352550"/>
                </a:lnTo>
                <a:lnTo>
                  <a:pt x="1724025" y="0"/>
                </a:lnTo>
                <a:close/>
              </a:path>
            </a:pathLst>
          </a:custGeom>
          <a:gradFill flip="none" rotWithShape="1">
            <a:gsLst>
              <a:gs pos="0">
                <a:schemeClr val="accent1"/>
              </a:gs>
              <a:gs pos="100000">
                <a:schemeClr val="accent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Shape 129">
            <a:extLst>
              <a:ext uri="{FF2B5EF4-FFF2-40B4-BE49-F238E27FC236}">
                <a16:creationId xmlns:a16="http://schemas.microsoft.com/office/drawing/2014/main" id="{5C248AF8-7D81-6D98-7857-DCE9B8D65D09}"/>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
        <p:nvSpPr>
          <p:cNvPr id="6" name="Shape 133">
            <a:extLst>
              <a:ext uri="{FF2B5EF4-FFF2-40B4-BE49-F238E27FC236}">
                <a16:creationId xmlns:a16="http://schemas.microsoft.com/office/drawing/2014/main" id="{B35207F0-9979-D10E-362F-BFBA1A81B345}"/>
              </a:ext>
            </a:extLst>
          </p:cNvPr>
          <p:cNvSpPr/>
          <p:nvPr/>
        </p:nvSpPr>
        <p:spPr>
          <a:xfrm flipH="1">
            <a:off x="5815931" y="5134425"/>
            <a:ext cx="1671595" cy="1671595"/>
          </a:xfrm>
          <a:prstGeom prst="ellipse">
            <a:avLst/>
          </a:prstGeom>
          <a:gradFill>
            <a:gsLst>
              <a:gs pos="0">
                <a:schemeClr val="accent1">
                  <a:alpha val="0"/>
                </a:schemeClr>
              </a:gs>
              <a:gs pos="100000">
                <a:schemeClr val="accent1">
                  <a:alpha val="30000"/>
                </a:schemeClr>
              </a:gs>
            </a:gsLst>
            <a:lin ang="81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grpSp>
        <p:nvGrpSpPr>
          <p:cNvPr id="636" name="组合 635">
            <a:extLst>
              <a:ext uri="{FF2B5EF4-FFF2-40B4-BE49-F238E27FC236}">
                <a16:creationId xmlns:a16="http://schemas.microsoft.com/office/drawing/2014/main" id="{96C06199-8B21-4E79-B5C4-35BE2D0E6605}"/>
              </a:ext>
            </a:extLst>
          </p:cNvPr>
          <p:cNvGrpSpPr/>
          <p:nvPr/>
        </p:nvGrpSpPr>
        <p:grpSpPr>
          <a:xfrm>
            <a:off x="7539665" y="1905986"/>
            <a:ext cx="4081462" cy="4039667"/>
            <a:chOff x="7539665" y="1905986"/>
            <a:chExt cx="4081462" cy="4039667"/>
          </a:xfrm>
        </p:grpSpPr>
        <p:grpSp>
          <p:nvGrpSpPr>
            <p:cNvPr id="637" name="图形 4">
              <a:extLst>
                <a:ext uri="{FF2B5EF4-FFF2-40B4-BE49-F238E27FC236}">
                  <a16:creationId xmlns:a16="http://schemas.microsoft.com/office/drawing/2014/main" id="{CB84BFE7-38CD-2F92-B662-DF0E92F83A9C}"/>
                </a:ext>
              </a:extLst>
            </p:cNvPr>
            <p:cNvGrpSpPr/>
            <p:nvPr/>
          </p:nvGrpSpPr>
          <p:grpSpPr>
            <a:xfrm>
              <a:off x="7539665" y="2258411"/>
              <a:ext cx="1665306" cy="3638558"/>
              <a:chOff x="7539665" y="2258411"/>
              <a:chExt cx="1665306" cy="3638558"/>
            </a:xfrm>
          </p:grpSpPr>
          <p:sp>
            <p:nvSpPr>
              <p:cNvPr id="952" name="任意多边形: 形状 951">
                <a:extLst>
                  <a:ext uri="{FF2B5EF4-FFF2-40B4-BE49-F238E27FC236}">
                    <a16:creationId xmlns:a16="http://schemas.microsoft.com/office/drawing/2014/main" id="{93DA9695-EAC4-C666-4E0B-FF6A6854E98D}"/>
                  </a:ext>
                </a:extLst>
              </p:cNvPr>
              <p:cNvSpPr/>
              <p:nvPr/>
            </p:nvSpPr>
            <p:spPr>
              <a:xfrm>
                <a:off x="7882585" y="5286885"/>
                <a:ext cx="657775" cy="589438"/>
              </a:xfrm>
              <a:custGeom>
                <a:avLst/>
                <a:gdLst>
                  <a:gd name="connsiteX0" fmla="*/ 8933 w 657775"/>
                  <a:gd name="connsiteY0" fmla="*/ 584359 h 589438"/>
                  <a:gd name="connsiteX1" fmla="*/ 635678 w 657775"/>
                  <a:gd name="connsiteY1" fmla="*/ 578549 h 589438"/>
                  <a:gd name="connsiteX2" fmla="*/ 652632 w 657775"/>
                  <a:gd name="connsiteY2" fmla="*/ 385191 h 589438"/>
                  <a:gd name="connsiteX3" fmla="*/ 657776 w 657775"/>
                  <a:gd name="connsiteY3" fmla="*/ 4191 h 589438"/>
                  <a:gd name="connsiteX4" fmla="*/ 272109 w 657775"/>
                  <a:gd name="connsiteY4" fmla="*/ 0 h 589438"/>
                  <a:gd name="connsiteX5" fmla="*/ 275919 w 657775"/>
                  <a:gd name="connsiteY5" fmla="*/ 376524 h 589438"/>
                  <a:gd name="connsiteX6" fmla="*/ 275919 w 657775"/>
                  <a:gd name="connsiteY6" fmla="*/ 383000 h 589438"/>
                  <a:gd name="connsiteX7" fmla="*/ 29221 w 657775"/>
                  <a:gd name="connsiteY7" fmla="*/ 500539 h 589438"/>
                  <a:gd name="connsiteX8" fmla="*/ 8933 w 657775"/>
                  <a:gd name="connsiteY8" fmla="*/ 584359 h 5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7775" h="589438">
                    <a:moveTo>
                      <a:pt x="8933" y="584359"/>
                    </a:moveTo>
                    <a:cubicBezTo>
                      <a:pt x="29316" y="591312"/>
                      <a:pt x="613389" y="592646"/>
                      <a:pt x="635678" y="578549"/>
                    </a:cubicBezTo>
                    <a:cubicBezTo>
                      <a:pt x="644250" y="573310"/>
                      <a:pt x="649394" y="488252"/>
                      <a:pt x="652632" y="385191"/>
                    </a:cubicBezTo>
                    <a:cubicBezTo>
                      <a:pt x="652632" y="384143"/>
                      <a:pt x="657776" y="4191"/>
                      <a:pt x="657776" y="4191"/>
                    </a:cubicBezTo>
                    <a:lnTo>
                      <a:pt x="272109" y="0"/>
                    </a:lnTo>
                    <a:lnTo>
                      <a:pt x="275919" y="376524"/>
                    </a:lnTo>
                    <a:lnTo>
                      <a:pt x="275919" y="383000"/>
                    </a:lnTo>
                    <a:cubicBezTo>
                      <a:pt x="275919" y="383000"/>
                      <a:pt x="52081" y="482441"/>
                      <a:pt x="29221" y="500539"/>
                    </a:cubicBezTo>
                    <a:cubicBezTo>
                      <a:pt x="6361" y="518636"/>
                      <a:pt x="-11451" y="577596"/>
                      <a:pt x="8933" y="584359"/>
                    </a:cubicBezTo>
                    <a:close/>
                  </a:path>
                </a:pathLst>
              </a:custGeom>
              <a:solidFill>
                <a:srgbClr val="F7A9A0"/>
              </a:solidFill>
              <a:ln w="9525" cap="flat">
                <a:noFill/>
                <a:prstDash val="solid"/>
                <a:miter/>
              </a:ln>
            </p:spPr>
            <p:txBody>
              <a:bodyPr rtlCol="0" anchor="ctr"/>
              <a:lstStyle/>
              <a:p>
                <a:endParaRPr lang="zh-CN" altLang="en-US"/>
              </a:p>
            </p:txBody>
          </p:sp>
          <p:sp>
            <p:nvSpPr>
              <p:cNvPr id="953" name="任意多边形: 形状 952">
                <a:extLst>
                  <a:ext uri="{FF2B5EF4-FFF2-40B4-BE49-F238E27FC236}">
                    <a16:creationId xmlns:a16="http://schemas.microsoft.com/office/drawing/2014/main" id="{0560F070-2731-4631-297B-A35A1DC4694D}"/>
                  </a:ext>
                </a:extLst>
              </p:cNvPr>
              <p:cNvSpPr/>
              <p:nvPr/>
            </p:nvSpPr>
            <p:spPr>
              <a:xfrm>
                <a:off x="8060682" y="5706842"/>
                <a:ext cx="2285" cy="1142"/>
              </a:xfrm>
              <a:custGeom>
                <a:avLst/>
                <a:gdLst>
                  <a:gd name="connsiteX0" fmla="*/ 0 w 2285"/>
                  <a:gd name="connsiteY0" fmla="*/ 1143 h 1142"/>
                  <a:gd name="connsiteX1" fmla="*/ 2286 w 2285"/>
                  <a:gd name="connsiteY1" fmla="*/ 0 h 1142"/>
                </a:gdLst>
                <a:ahLst/>
                <a:cxnLst>
                  <a:cxn ang="0">
                    <a:pos x="connsiteX0" y="connsiteY0"/>
                  </a:cxn>
                  <a:cxn ang="0">
                    <a:pos x="connsiteX1" y="connsiteY1"/>
                  </a:cxn>
                </a:cxnLst>
                <a:rect l="l" t="t" r="r" b="b"/>
                <a:pathLst>
                  <a:path w="2285" h="1142">
                    <a:moveTo>
                      <a:pt x="0" y="1143"/>
                    </a:moveTo>
                    <a:cubicBezTo>
                      <a:pt x="837" y="933"/>
                      <a:pt x="1618" y="543"/>
                      <a:pt x="2286" y="0"/>
                    </a:cubicBezTo>
                    <a:close/>
                  </a:path>
                </a:pathLst>
              </a:custGeom>
              <a:solidFill>
                <a:srgbClr val="FFC727"/>
              </a:solidFill>
              <a:ln w="9525" cap="flat">
                <a:noFill/>
                <a:prstDash val="solid"/>
                <a:miter/>
              </a:ln>
            </p:spPr>
            <p:txBody>
              <a:bodyPr rtlCol="0" anchor="ctr"/>
              <a:lstStyle/>
              <a:p>
                <a:endParaRPr lang="zh-CN" altLang="en-US"/>
              </a:p>
            </p:txBody>
          </p:sp>
          <p:sp>
            <p:nvSpPr>
              <p:cNvPr id="954" name="任意多边形: 形状 953">
                <a:extLst>
                  <a:ext uri="{FF2B5EF4-FFF2-40B4-BE49-F238E27FC236}">
                    <a16:creationId xmlns:a16="http://schemas.microsoft.com/office/drawing/2014/main" id="{4F23C80B-BD64-1C81-28B7-7A63815644F1}"/>
                  </a:ext>
                </a:extLst>
              </p:cNvPr>
              <p:cNvSpPr/>
              <p:nvPr/>
            </p:nvSpPr>
            <p:spPr>
              <a:xfrm>
                <a:off x="7882358" y="5701508"/>
                <a:ext cx="650192" cy="174719"/>
              </a:xfrm>
              <a:custGeom>
                <a:avLst/>
                <a:gdLst>
                  <a:gd name="connsiteX0" fmla="*/ 650192 w 650192"/>
                  <a:gd name="connsiteY0" fmla="*/ 34385 h 174719"/>
                  <a:gd name="connsiteX1" fmla="*/ 635619 w 650192"/>
                  <a:gd name="connsiteY1" fmla="*/ 163830 h 174719"/>
                  <a:gd name="connsiteX2" fmla="*/ 8874 w 650192"/>
                  <a:gd name="connsiteY2" fmla="*/ 169640 h 174719"/>
                  <a:gd name="connsiteX3" fmla="*/ 29258 w 650192"/>
                  <a:gd name="connsiteY3" fmla="*/ 86201 h 174719"/>
                  <a:gd name="connsiteX4" fmla="*/ 206232 w 650192"/>
                  <a:gd name="connsiteY4" fmla="*/ 0 h 174719"/>
                  <a:gd name="connsiteX5" fmla="*/ 124317 w 650192"/>
                  <a:gd name="connsiteY5" fmla="*/ 69437 h 174719"/>
                  <a:gd name="connsiteX6" fmla="*/ 650192 w 650192"/>
                  <a:gd name="connsiteY6" fmla="*/ 34385 h 1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192" h="174719">
                    <a:moveTo>
                      <a:pt x="650192" y="34385"/>
                    </a:moveTo>
                    <a:cubicBezTo>
                      <a:pt x="646954" y="106680"/>
                      <a:pt x="642287" y="159734"/>
                      <a:pt x="635619" y="163830"/>
                    </a:cubicBezTo>
                    <a:cubicBezTo>
                      <a:pt x="613331" y="177927"/>
                      <a:pt x="29258" y="176593"/>
                      <a:pt x="8874" y="169640"/>
                    </a:cubicBezTo>
                    <a:cubicBezTo>
                      <a:pt x="-11509" y="162687"/>
                      <a:pt x="6588" y="104203"/>
                      <a:pt x="29258" y="86201"/>
                    </a:cubicBezTo>
                    <a:cubicBezTo>
                      <a:pt x="43736" y="74771"/>
                      <a:pt x="138509" y="30766"/>
                      <a:pt x="206232" y="0"/>
                    </a:cubicBezTo>
                    <a:cubicBezTo>
                      <a:pt x="149082" y="30670"/>
                      <a:pt x="79169" y="61531"/>
                      <a:pt x="124317" y="69437"/>
                    </a:cubicBezTo>
                    <a:cubicBezTo>
                      <a:pt x="169466" y="77343"/>
                      <a:pt x="474837" y="76009"/>
                      <a:pt x="650192" y="34385"/>
                    </a:cubicBezTo>
                    <a:close/>
                  </a:path>
                </a:pathLst>
              </a:custGeom>
              <a:solidFill>
                <a:srgbClr val="263238"/>
              </a:solidFill>
              <a:ln w="9525" cap="flat">
                <a:noFill/>
                <a:prstDash val="solid"/>
                <a:miter/>
              </a:ln>
            </p:spPr>
            <p:txBody>
              <a:bodyPr rtlCol="0" anchor="ctr"/>
              <a:lstStyle/>
              <a:p>
                <a:endParaRPr lang="zh-CN" altLang="en-US"/>
              </a:p>
            </p:txBody>
          </p:sp>
          <p:sp>
            <p:nvSpPr>
              <p:cNvPr id="955" name="任意多边形: 形状 954">
                <a:extLst>
                  <a:ext uri="{FF2B5EF4-FFF2-40B4-BE49-F238E27FC236}">
                    <a16:creationId xmlns:a16="http://schemas.microsoft.com/office/drawing/2014/main" id="{9036035D-C095-2C80-366D-74C91BABC684}"/>
                  </a:ext>
                </a:extLst>
              </p:cNvPr>
              <p:cNvSpPr/>
              <p:nvPr/>
            </p:nvSpPr>
            <p:spPr>
              <a:xfrm>
                <a:off x="8088896" y="3598484"/>
                <a:ext cx="654442" cy="1918334"/>
              </a:xfrm>
              <a:custGeom>
                <a:avLst/>
                <a:gdLst>
                  <a:gd name="connsiteX0" fmla="*/ 654443 w 654442"/>
                  <a:gd name="connsiteY0" fmla="*/ 190 h 1918334"/>
                  <a:gd name="connsiteX1" fmla="*/ 436987 w 654442"/>
                  <a:gd name="connsiteY1" fmla="*/ 1095565 h 1918334"/>
                  <a:gd name="connsiteX2" fmla="*/ 490898 w 654442"/>
                  <a:gd name="connsiteY2" fmla="*/ 1744504 h 1918334"/>
                  <a:gd name="connsiteX3" fmla="*/ 448036 w 654442"/>
                  <a:gd name="connsiteY3" fmla="*/ 1900142 h 1918334"/>
                  <a:gd name="connsiteX4" fmla="*/ 45319 w 654442"/>
                  <a:gd name="connsiteY4" fmla="*/ 1918335 h 1918334"/>
                  <a:gd name="connsiteX5" fmla="*/ 170 w 654442"/>
                  <a:gd name="connsiteY5" fmla="*/ 1797367 h 1918334"/>
                  <a:gd name="connsiteX6" fmla="*/ 49700 w 654442"/>
                  <a:gd name="connsiteY6" fmla="*/ 1077849 h 1918334"/>
                  <a:gd name="connsiteX7" fmla="*/ 298017 w 654442"/>
                  <a:gd name="connsiteY7" fmla="*/ 0 h 191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442" h="1918334">
                    <a:moveTo>
                      <a:pt x="654443" y="190"/>
                    </a:moveTo>
                    <a:cubicBezTo>
                      <a:pt x="654443" y="190"/>
                      <a:pt x="451274" y="1020508"/>
                      <a:pt x="436987" y="1095565"/>
                    </a:cubicBezTo>
                    <a:cubicBezTo>
                      <a:pt x="434606" y="1107662"/>
                      <a:pt x="488231" y="1516666"/>
                      <a:pt x="490898" y="1744504"/>
                    </a:cubicBezTo>
                    <a:cubicBezTo>
                      <a:pt x="492308" y="1799482"/>
                      <a:pt x="477392" y="1853641"/>
                      <a:pt x="448036" y="1900142"/>
                    </a:cubicBezTo>
                    <a:lnTo>
                      <a:pt x="45319" y="1918335"/>
                    </a:lnTo>
                    <a:cubicBezTo>
                      <a:pt x="45319" y="1918335"/>
                      <a:pt x="1123" y="1858708"/>
                      <a:pt x="170" y="1797367"/>
                    </a:cubicBezTo>
                    <a:cubicBezTo>
                      <a:pt x="-2878" y="1600295"/>
                      <a:pt x="35794" y="1192530"/>
                      <a:pt x="49700" y="1077849"/>
                    </a:cubicBezTo>
                    <a:cubicBezTo>
                      <a:pt x="67893" y="927259"/>
                      <a:pt x="298017" y="0"/>
                      <a:pt x="298017" y="0"/>
                    </a:cubicBezTo>
                    <a:close/>
                  </a:path>
                </a:pathLst>
              </a:custGeom>
              <a:solidFill>
                <a:srgbClr val="263238"/>
              </a:solidFill>
              <a:ln w="9525" cap="flat">
                <a:noFill/>
                <a:prstDash val="solid"/>
                <a:miter/>
              </a:ln>
            </p:spPr>
            <p:txBody>
              <a:bodyPr rtlCol="0" anchor="ctr"/>
              <a:lstStyle/>
              <a:p>
                <a:endParaRPr lang="zh-CN" altLang="en-US"/>
              </a:p>
            </p:txBody>
          </p:sp>
          <p:sp>
            <p:nvSpPr>
              <p:cNvPr id="956" name="任意多边形: 形状 955">
                <a:extLst>
                  <a:ext uri="{FF2B5EF4-FFF2-40B4-BE49-F238E27FC236}">
                    <a16:creationId xmlns:a16="http://schemas.microsoft.com/office/drawing/2014/main" id="{90D53EE1-F839-6631-1447-30BD7A0E57BF}"/>
                  </a:ext>
                </a:extLst>
              </p:cNvPr>
              <p:cNvSpPr/>
              <p:nvPr/>
            </p:nvSpPr>
            <p:spPr>
              <a:xfrm>
                <a:off x="8137715" y="5424170"/>
                <a:ext cx="378982" cy="15434"/>
              </a:xfrm>
              <a:custGeom>
                <a:avLst/>
                <a:gdLst>
                  <a:gd name="connsiteX0" fmla="*/ 377690 w 378982"/>
                  <a:gd name="connsiteY0" fmla="*/ 65 h 15434"/>
                  <a:gd name="connsiteX1" fmla="*/ 267676 w 378982"/>
                  <a:gd name="connsiteY1" fmla="*/ 1304 h 15434"/>
                  <a:gd name="connsiteX2" fmla="*/ 500 w 378982"/>
                  <a:gd name="connsiteY2" fmla="*/ 13114 h 15434"/>
                  <a:gd name="connsiteX3" fmla="*/ 500 w 378982"/>
                  <a:gd name="connsiteY3" fmla="*/ 14448 h 15434"/>
                  <a:gd name="connsiteX4" fmla="*/ 267867 w 378982"/>
                  <a:gd name="connsiteY4" fmla="*/ 8162 h 15434"/>
                  <a:gd name="connsiteX5" fmla="*/ 377785 w 378982"/>
                  <a:gd name="connsiteY5" fmla="*/ 1875 h 15434"/>
                  <a:gd name="connsiteX6" fmla="*/ 378947 w 378982"/>
                  <a:gd name="connsiteY6" fmla="*/ 1199 h 15434"/>
                  <a:gd name="connsiteX7" fmla="*/ 378281 w 378982"/>
                  <a:gd name="connsiteY7" fmla="*/ 37 h 15434"/>
                  <a:gd name="connsiteX8" fmla="*/ 377690 w 378982"/>
                  <a:gd name="connsiteY8" fmla="*/ 65 h 1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982" h="15434">
                    <a:moveTo>
                      <a:pt x="377690" y="65"/>
                    </a:moveTo>
                    <a:cubicBezTo>
                      <a:pt x="313492" y="923"/>
                      <a:pt x="331875" y="65"/>
                      <a:pt x="267676" y="1304"/>
                    </a:cubicBezTo>
                    <a:cubicBezTo>
                      <a:pt x="236244" y="2065"/>
                      <a:pt x="29551" y="7304"/>
                      <a:pt x="500" y="13114"/>
                    </a:cubicBezTo>
                    <a:cubicBezTo>
                      <a:pt x="-167" y="13114"/>
                      <a:pt x="-167" y="14353"/>
                      <a:pt x="500" y="14448"/>
                    </a:cubicBezTo>
                    <a:cubicBezTo>
                      <a:pt x="30028" y="18353"/>
                      <a:pt x="236530" y="9495"/>
                      <a:pt x="267867" y="8162"/>
                    </a:cubicBezTo>
                    <a:cubicBezTo>
                      <a:pt x="332065" y="5304"/>
                      <a:pt x="313587" y="5399"/>
                      <a:pt x="377785" y="1875"/>
                    </a:cubicBezTo>
                    <a:cubicBezTo>
                      <a:pt x="378290" y="2008"/>
                      <a:pt x="378814" y="1713"/>
                      <a:pt x="378947" y="1199"/>
                    </a:cubicBezTo>
                    <a:cubicBezTo>
                      <a:pt x="379090" y="694"/>
                      <a:pt x="378785" y="170"/>
                      <a:pt x="378281" y="37"/>
                    </a:cubicBezTo>
                    <a:cubicBezTo>
                      <a:pt x="378081" y="-20"/>
                      <a:pt x="377881" y="-11"/>
                      <a:pt x="377690" y="65"/>
                    </a:cubicBezTo>
                    <a:close/>
                  </a:path>
                </a:pathLst>
              </a:custGeom>
              <a:solidFill>
                <a:srgbClr val="37474F"/>
              </a:solidFill>
              <a:ln w="9525" cap="flat">
                <a:noFill/>
                <a:prstDash val="solid"/>
                <a:miter/>
              </a:ln>
            </p:spPr>
            <p:txBody>
              <a:bodyPr rtlCol="0" anchor="ctr"/>
              <a:lstStyle/>
              <a:p>
                <a:endParaRPr lang="zh-CN" altLang="en-US"/>
              </a:p>
            </p:txBody>
          </p:sp>
          <p:sp>
            <p:nvSpPr>
              <p:cNvPr id="957" name="任意多边形: 形状 956">
                <a:extLst>
                  <a:ext uri="{FF2B5EF4-FFF2-40B4-BE49-F238E27FC236}">
                    <a16:creationId xmlns:a16="http://schemas.microsoft.com/office/drawing/2014/main" id="{E6E551C2-06BC-1466-6B50-C89502846706}"/>
                  </a:ext>
                </a:extLst>
              </p:cNvPr>
              <p:cNvSpPr/>
              <p:nvPr/>
            </p:nvSpPr>
            <p:spPr>
              <a:xfrm>
                <a:off x="8471897" y="3644832"/>
                <a:ext cx="214424" cy="1736064"/>
              </a:xfrm>
              <a:custGeom>
                <a:avLst/>
                <a:gdLst>
                  <a:gd name="connsiteX0" fmla="*/ 1313 w 214424"/>
                  <a:gd name="connsiteY0" fmla="*/ 1052836 h 1736064"/>
                  <a:gd name="connsiteX1" fmla="*/ 29221 w 214424"/>
                  <a:gd name="connsiteY1" fmla="*/ 885768 h 1736064"/>
                  <a:gd name="connsiteX2" fmla="*/ 61511 w 214424"/>
                  <a:gd name="connsiteY2" fmla="*/ 715651 h 1736064"/>
                  <a:gd name="connsiteX3" fmla="*/ 125233 w 214424"/>
                  <a:gd name="connsiteY3" fmla="*/ 378942 h 1736064"/>
                  <a:gd name="connsiteX4" fmla="*/ 209911 w 214424"/>
                  <a:gd name="connsiteY4" fmla="*/ 1657 h 1736064"/>
                  <a:gd name="connsiteX5" fmla="*/ 214387 w 214424"/>
                  <a:gd name="connsiteY5" fmla="*/ 2991 h 1736064"/>
                  <a:gd name="connsiteX6" fmla="*/ 79227 w 214424"/>
                  <a:gd name="connsiteY6" fmla="*/ 674313 h 1736064"/>
                  <a:gd name="connsiteX7" fmla="*/ 46938 w 214424"/>
                  <a:gd name="connsiteY7" fmla="*/ 844334 h 1736064"/>
                  <a:gd name="connsiteX8" fmla="*/ 15696 w 214424"/>
                  <a:gd name="connsiteY8" fmla="*/ 1010355 h 1736064"/>
                  <a:gd name="connsiteX9" fmla="*/ 9504 w 214424"/>
                  <a:gd name="connsiteY9" fmla="*/ 1097508 h 1736064"/>
                  <a:gd name="connsiteX10" fmla="*/ 15600 w 214424"/>
                  <a:gd name="connsiteY10" fmla="*/ 1179804 h 1736064"/>
                  <a:gd name="connsiteX11" fmla="*/ 31222 w 214424"/>
                  <a:gd name="connsiteY11" fmla="*/ 1352302 h 1736064"/>
                  <a:gd name="connsiteX12" fmla="*/ 47604 w 214424"/>
                  <a:gd name="connsiteY12" fmla="*/ 1542135 h 1736064"/>
                  <a:gd name="connsiteX13" fmla="*/ 62273 w 214424"/>
                  <a:gd name="connsiteY13" fmla="*/ 1735302 h 1736064"/>
                  <a:gd name="connsiteX14" fmla="*/ 61511 w 214424"/>
                  <a:gd name="connsiteY14" fmla="*/ 1736065 h 1736064"/>
                  <a:gd name="connsiteX15" fmla="*/ 60749 w 214424"/>
                  <a:gd name="connsiteY15" fmla="*/ 1735302 h 1736064"/>
                  <a:gd name="connsiteX16" fmla="*/ 25888 w 214424"/>
                  <a:gd name="connsiteY16" fmla="*/ 1393450 h 1736064"/>
                  <a:gd name="connsiteX17" fmla="*/ 9886 w 214424"/>
                  <a:gd name="connsiteY17" fmla="*/ 1220857 h 1736064"/>
                  <a:gd name="connsiteX18" fmla="*/ 1313 w 214424"/>
                  <a:gd name="connsiteY18" fmla="*/ 1052836 h 173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4424" h="1736064">
                    <a:moveTo>
                      <a:pt x="1313" y="1052836"/>
                    </a:moveTo>
                    <a:cubicBezTo>
                      <a:pt x="5885" y="996734"/>
                      <a:pt x="18648" y="941013"/>
                      <a:pt x="29221" y="885768"/>
                    </a:cubicBezTo>
                    <a:cubicBezTo>
                      <a:pt x="39794" y="830523"/>
                      <a:pt x="50748" y="772420"/>
                      <a:pt x="61511" y="715651"/>
                    </a:cubicBezTo>
                    <a:cubicBezTo>
                      <a:pt x="82847" y="603447"/>
                      <a:pt x="103707" y="491147"/>
                      <a:pt x="125233" y="378942"/>
                    </a:cubicBezTo>
                    <a:cubicBezTo>
                      <a:pt x="149617" y="252165"/>
                      <a:pt x="184288" y="128149"/>
                      <a:pt x="209911" y="1657"/>
                    </a:cubicBezTo>
                    <a:cubicBezTo>
                      <a:pt x="210577" y="-1296"/>
                      <a:pt x="214864" y="38"/>
                      <a:pt x="214387" y="2991"/>
                    </a:cubicBezTo>
                    <a:cubicBezTo>
                      <a:pt x="174573" y="228066"/>
                      <a:pt x="121709" y="449713"/>
                      <a:pt x="79227" y="674313"/>
                    </a:cubicBezTo>
                    <a:lnTo>
                      <a:pt x="46938" y="844334"/>
                    </a:lnTo>
                    <a:cubicBezTo>
                      <a:pt x="36460" y="899579"/>
                      <a:pt x="24745" y="954824"/>
                      <a:pt x="15696" y="1010355"/>
                    </a:cubicBezTo>
                    <a:cubicBezTo>
                      <a:pt x="10876" y="1039149"/>
                      <a:pt x="8800" y="1068324"/>
                      <a:pt x="9504" y="1097508"/>
                    </a:cubicBezTo>
                    <a:cubicBezTo>
                      <a:pt x="10267" y="1125036"/>
                      <a:pt x="13124" y="1152468"/>
                      <a:pt x="15600" y="1179804"/>
                    </a:cubicBezTo>
                    <a:cubicBezTo>
                      <a:pt x="20935" y="1237335"/>
                      <a:pt x="26145" y="1294838"/>
                      <a:pt x="31222" y="1352302"/>
                    </a:cubicBezTo>
                    <a:cubicBezTo>
                      <a:pt x="36746" y="1415805"/>
                      <a:pt x="42204" y="1479080"/>
                      <a:pt x="47604" y="1542135"/>
                    </a:cubicBezTo>
                    <a:cubicBezTo>
                      <a:pt x="53034" y="1606429"/>
                      <a:pt x="59035" y="1670818"/>
                      <a:pt x="62273" y="1735302"/>
                    </a:cubicBezTo>
                    <a:cubicBezTo>
                      <a:pt x="62273" y="1735722"/>
                      <a:pt x="61930" y="1736065"/>
                      <a:pt x="61511" y="1736065"/>
                    </a:cubicBezTo>
                    <a:cubicBezTo>
                      <a:pt x="61092" y="1736065"/>
                      <a:pt x="60749" y="1735722"/>
                      <a:pt x="60749" y="1735302"/>
                    </a:cubicBezTo>
                    <a:cubicBezTo>
                      <a:pt x="45700" y="1621860"/>
                      <a:pt x="36746" y="1507369"/>
                      <a:pt x="25888" y="1393450"/>
                    </a:cubicBezTo>
                    <a:cubicBezTo>
                      <a:pt x="20487" y="1335919"/>
                      <a:pt x="15153" y="1278388"/>
                      <a:pt x="9886" y="1220857"/>
                    </a:cubicBezTo>
                    <a:cubicBezTo>
                      <a:pt x="4837" y="1165041"/>
                      <a:pt x="-3164" y="1108462"/>
                      <a:pt x="1313" y="1052836"/>
                    </a:cubicBezTo>
                    <a:close/>
                  </a:path>
                </a:pathLst>
              </a:custGeom>
              <a:solidFill>
                <a:srgbClr val="37474F"/>
              </a:solidFill>
              <a:ln w="9525" cap="flat">
                <a:noFill/>
                <a:prstDash val="solid"/>
                <a:miter/>
              </a:ln>
            </p:spPr>
            <p:txBody>
              <a:bodyPr rtlCol="0" anchor="ctr"/>
              <a:lstStyle/>
              <a:p>
                <a:endParaRPr lang="zh-CN" altLang="en-US"/>
              </a:p>
            </p:txBody>
          </p:sp>
          <p:sp>
            <p:nvSpPr>
              <p:cNvPr id="958" name="任意多边形: 形状 957">
                <a:extLst>
                  <a:ext uri="{FF2B5EF4-FFF2-40B4-BE49-F238E27FC236}">
                    <a16:creationId xmlns:a16="http://schemas.microsoft.com/office/drawing/2014/main" id="{17797B8C-7F56-6654-F6C0-564D186E4CE6}"/>
                  </a:ext>
                </a:extLst>
              </p:cNvPr>
              <p:cNvSpPr/>
              <p:nvPr/>
            </p:nvSpPr>
            <p:spPr>
              <a:xfrm>
                <a:off x="8429395" y="3598674"/>
                <a:ext cx="313944" cy="940879"/>
              </a:xfrm>
              <a:custGeom>
                <a:avLst/>
                <a:gdLst>
                  <a:gd name="connsiteX0" fmla="*/ 0 w 313944"/>
                  <a:gd name="connsiteY0" fmla="*/ 0 h 940879"/>
                  <a:gd name="connsiteX1" fmla="*/ 126873 w 313944"/>
                  <a:gd name="connsiteY1" fmla="*/ 940880 h 940879"/>
                  <a:gd name="connsiteX2" fmla="*/ 313944 w 313944"/>
                  <a:gd name="connsiteY2" fmla="*/ 0 h 940879"/>
                </a:gdLst>
                <a:ahLst/>
                <a:cxnLst>
                  <a:cxn ang="0">
                    <a:pos x="connsiteX0" y="connsiteY0"/>
                  </a:cxn>
                  <a:cxn ang="0">
                    <a:pos x="connsiteX1" y="connsiteY1"/>
                  </a:cxn>
                  <a:cxn ang="0">
                    <a:pos x="connsiteX2" y="connsiteY2"/>
                  </a:cxn>
                </a:cxnLst>
                <a:rect l="l" t="t" r="r" b="b"/>
                <a:pathLst>
                  <a:path w="313944" h="940879">
                    <a:moveTo>
                      <a:pt x="0" y="0"/>
                    </a:moveTo>
                    <a:lnTo>
                      <a:pt x="126873" y="940880"/>
                    </a:lnTo>
                    <a:cubicBezTo>
                      <a:pt x="187262" y="636080"/>
                      <a:pt x="313944" y="0"/>
                      <a:pt x="313944" y="0"/>
                    </a:cubicBezTo>
                    <a:close/>
                  </a:path>
                </a:pathLst>
              </a:custGeom>
              <a:solidFill>
                <a:srgbClr val="37474F"/>
              </a:solidFill>
              <a:ln w="9525" cap="flat">
                <a:noFill/>
                <a:prstDash val="solid"/>
                <a:miter/>
              </a:ln>
            </p:spPr>
            <p:txBody>
              <a:bodyPr rtlCol="0" anchor="ctr"/>
              <a:lstStyle/>
              <a:p>
                <a:endParaRPr lang="zh-CN" altLang="en-US"/>
              </a:p>
            </p:txBody>
          </p:sp>
          <p:sp>
            <p:nvSpPr>
              <p:cNvPr id="959" name="任意多边形: 形状 958">
                <a:extLst>
                  <a:ext uri="{FF2B5EF4-FFF2-40B4-BE49-F238E27FC236}">
                    <a16:creationId xmlns:a16="http://schemas.microsoft.com/office/drawing/2014/main" id="{EC8B94B0-87AF-02E9-8AA8-9378AE4DF944}"/>
                  </a:ext>
                </a:extLst>
              </p:cNvPr>
              <p:cNvSpPr/>
              <p:nvPr/>
            </p:nvSpPr>
            <p:spPr>
              <a:xfrm>
                <a:off x="8551261" y="5253357"/>
                <a:ext cx="638653" cy="643613"/>
              </a:xfrm>
              <a:custGeom>
                <a:avLst/>
                <a:gdLst>
                  <a:gd name="connsiteX0" fmla="*/ 10912 w 638653"/>
                  <a:gd name="connsiteY0" fmla="*/ 643319 h 643613"/>
                  <a:gd name="connsiteX1" fmla="*/ 634038 w 638653"/>
                  <a:gd name="connsiteY1" fmla="*/ 575310 h 643613"/>
                  <a:gd name="connsiteX2" fmla="*/ 631752 w 638653"/>
                  <a:gd name="connsiteY2" fmla="*/ 381286 h 643613"/>
                  <a:gd name="connsiteX3" fmla="*/ 631752 w 638653"/>
                  <a:gd name="connsiteY3" fmla="*/ 378047 h 643613"/>
                  <a:gd name="connsiteX4" fmla="*/ 626989 w 638653"/>
                  <a:gd name="connsiteY4" fmla="*/ 312992 h 643613"/>
                  <a:gd name="connsiteX5" fmla="*/ 626323 w 638653"/>
                  <a:gd name="connsiteY5" fmla="*/ 303467 h 643613"/>
                  <a:gd name="connsiteX6" fmla="*/ 590890 w 638653"/>
                  <a:gd name="connsiteY6" fmla="*/ 0 h 643613"/>
                  <a:gd name="connsiteX7" fmla="*/ 201889 w 638653"/>
                  <a:gd name="connsiteY7" fmla="*/ 36767 h 643613"/>
                  <a:gd name="connsiteX8" fmla="*/ 247132 w 638653"/>
                  <a:gd name="connsiteY8" fmla="*/ 336899 h 643613"/>
                  <a:gd name="connsiteX9" fmla="*/ 247990 w 638653"/>
                  <a:gd name="connsiteY9" fmla="*/ 349187 h 643613"/>
                  <a:gd name="connsiteX10" fmla="*/ 255610 w 638653"/>
                  <a:gd name="connsiteY10" fmla="*/ 410909 h 643613"/>
                  <a:gd name="connsiteX11" fmla="*/ 256372 w 638653"/>
                  <a:gd name="connsiteY11" fmla="*/ 417290 h 643613"/>
                  <a:gd name="connsiteX12" fmla="*/ 23009 w 638653"/>
                  <a:gd name="connsiteY12" fmla="*/ 558737 h 643613"/>
                  <a:gd name="connsiteX13" fmla="*/ 10912 w 638653"/>
                  <a:gd name="connsiteY13" fmla="*/ 643319 h 6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8653" h="643613">
                    <a:moveTo>
                      <a:pt x="10912" y="643319"/>
                    </a:moveTo>
                    <a:cubicBezTo>
                      <a:pt x="31867" y="648176"/>
                      <a:pt x="613273" y="591598"/>
                      <a:pt x="634038" y="575310"/>
                    </a:cubicBezTo>
                    <a:cubicBezTo>
                      <a:pt x="641944" y="569309"/>
                      <a:pt x="638705" y="484156"/>
                      <a:pt x="631752" y="381286"/>
                    </a:cubicBezTo>
                    <a:lnTo>
                      <a:pt x="631752" y="378047"/>
                    </a:lnTo>
                    <a:cubicBezTo>
                      <a:pt x="630323" y="356902"/>
                      <a:pt x="628799" y="335089"/>
                      <a:pt x="626989" y="312992"/>
                    </a:cubicBezTo>
                    <a:cubicBezTo>
                      <a:pt x="626989" y="309944"/>
                      <a:pt x="626989" y="306896"/>
                      <a:pt x="626323" y="303467"/>
                    </a:cubicBezTo>
                    <a:lnTo>
                      <a:pt x="590890" y="0"/>
                    </a:lnTo>
                    <a:lnTo>
                      <a:pt x="201889" y="36767"/>
                    </a:lnTo>
                    <a:lnTo>
                      <a:pt x="247132" y="336899"/>
                    </a:lnTo>
                    <a:lnTo>
                      <a:pt x="247990" y="349187"/>
                    </a:lnTo>
                    <a:lnTo>
                      <a:pt x="255610" y="410909"/>
                    </a:lnTo>
                    <a:lnTo>
                      <a:pt x="256372" y="417290"/>
                    </a:lnTo>
                    <a:cubicBezTo>
                      <a:pt x="256372" y="417290"/>
                      <a:pt x="43964" y="537972"/>
                      <a:pt x="23009" y="558737"/>
                    </a:cubicBezTo>
                    <a:cubicBezTo>
                      <a:pt x="2054" y="579501"/>
                      <a:pt x="-10043" y="638556"/>
                      <a:pt x="10912" y="643319"/>
                    </a:cubicBezTo>
                    <a:close/>
                  </a:path>
                </a:pathLst>
              </a:custGeom>
              <a:solidFill>
                <a:srgbClr val="F7A9A0"/>
              </a:solidFill>
              <a:ln w="9525" cap="flat">
                <a:noFill/>
                <a:prstDash val="solid"/>
                <a:miter/>
              </a:ln>
            </p:spPr>
            <p:txBody>
              <a:bodyPr rtlCol="0" anchor="ctr"/>
              <a:lstStyle/>
              <a:p>
                <a:endParaRPr lang="zh-CN" altLang="en-US"/>
              </a:p>
            </p:txBody>
          </p:sp>
          <p:sp>
            <p:nvSpPr>
              <p:cNvPr id="960" name="任意多边形: 形状 959">
                <a:extLst>
                  <a:ext uri="{FF2B5EF4-FFF2-40B4-BE49-F238E27FC236}">
                    <a16:creationId xmlns:a16="http://schemas.microsoft.com/office/drawing/2014/main" id="{792CC60A-C0E2-A406-3C59-6B96E05C1414}"/>
                  </a:ext>
                </a:extLst>
              </p:cNvPr>
              <p:cNvSpPr/>
              <p:nvPr/>
            </p:nvSpPr>
            <p:spPr>
              <a:xfrm>
                <a:off x="8714288" y="5716082"/>
                <a:ext cx="2190" cy="1333"/>
              </a:xfrm>
              <a:custGeom>
                <a:avLst/>
                <a:gdLst>
                  <a:gd name="connsiteX0" fmla="*/ 0 w 2190"/>
                  <a:gd name="connsiteY0" fmla="*/ 1333 h 1333"/>
                  <a:gd name="connsiteX1" fmla="*/ 2191 w 2190"/>
                  <a:gd name="connsiteY1" fmla="*/ 0 h 1333"/>
                </a:gdLst>
                <a:ahLst/>
                <a:cxnLst>
                  <a:cxn ang="0">
                    <a:pos x="connsiteX0" y="connsiteY0"/>
                  </a:cxn>
                  <a:cxn ang="0">
                    <a:pos x="connsiteX1" y="connsiteY1"/>
                  </a:cxn>
                </a:cxnLst>
                <a:rect l="l" t="t" r="r" b="b"/>
                <a:pathLst>
                  <a:path w="2190" h="1333">
                    <a:moveTo>
                      <a:pt x="0" y="1333"/>
                    </a:moveTo>
                    <a:cubicBezTo>
                      <a:pt x="1333" y="762"/>
                      <a:pt x="2096" y="286"/>
                      <a:pt x="2191" y="0"/>
                    </a:cubicBezTo>
                    <a:close/>
                  </a:path>
                </a:pathLst>
              </a:custGeom>
              <a:solidFill>
                <a:srgbClr val="FFC727"/>
              </a:solidFill>
              <a:ln w="9525" cap="flat">
                <a:noFill/>
                <a:prstDash val="solid"/>
                <a:miter/>
              </a:ln>
            </p:spPr>
            <p:txBody>
              <a:bodyPr rtlCol="0" anchor="ctr"/>
              <a:lstStyle/>
              <a:p>
                <a:endParaRPr lang="zh-CN" altLang="en-US"/>
              </a:p>
            </p:txBody>
          </p:sp>
          <p:sp>
            <p:nvSpPr>
              <p:cNvPr id="961" name="任意多边形: 形状 960">
                <a:extLst>
                  <a:ext uri="{FF2B5EF4-FFF2-40B4-BE49-F238E27FC236}">
                    <a16:creationId xmlns:a16="http://schemas.microsoft.com/office/drawing/2014/main" id="{0A7BE1CA-7F72-0380-188E-5ADC01D664C3}"/>
                  </a:ext>
                </a:extLst>
              </p:cNvPr>
              <p:cNvSpPr/>
              <p:nvPr/>
            </p:nvSpPr>
            <p:spPr>
              <a:xfrm>
                <a:off x="8551309" y="5663027"/>
                <a:ext cx="638547" cy="233942"/>
              </a:xfrm>
              <a:custGeom>
                <a:avLst/>
                <a:gdLst>
                  <a:gd name="connsiteX0" fmla="*/ 633989 w 638547"/>
                  <a:gd name="connsiteY0" fmla="*/ 165640 h 233942"/>
                  <a:gd name="connsiteX1" fmla="*/ 10864 w 638547"/>
                  <a:gd name="connsiteY1" fmla="*/ 233648 h 233942"/>
                  <a:gd name="connsiteX2" fmla="*/ 22961 w 638547"/>
                  <a:gd name="connsiteY2" fmla="*/ 148590 h 233942"/>
                  <a:gd name="connsiteX3" fmla="*/ 194411 w 638547"/>
                  <a:gd name="connsiteY3" fmla="*/ 42767 h 233942"/>
                  <a:gd name="connsiteX4" fmla="*/ 126783 w 638547"/>
                  <a:gd name="connsiteY4" fmla="*/ 125063 h 233942"/>
                  <a:gd name="connsiteX5" fmla="*/ 633132 w 638547"/>
                  <a:gd name="connsiteY5" fmla="*/ 0 h 233942"/>
                  <a:gd name="connsiteX6" fmla="*/ 633989 w 638547"/>
                  <a:gd name="connsiteY6" fmla="*/ 165640 h 23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547" h="233942">
                    <a:moveTo>
                      <a:pt x="633989" y="165640"/>
                    </a:moveTo>
                    <a:cubicBezTo>
                      <a:pt x="613225" y="181928"/>
                      <a:pt x="31819" y="238506"/>
                      <a:pt x="10864" y="233648"/>
                    </a:cubicBezTo>
                    <a:cubicBezTo>
                      <a:pt x="-10091" y="228790"/>
                      <a:pt x="2196" y="168783"/>
                      <a:pt x="22961" y="148590"/>
                    </a:cubicBezTo>
                    <a:cubicBezTo>
                      <a:pt x="36486" y="135446"/>
                      <a:pt x="130212" y="80200"/>
                      <a:pt x="194411" y="42767"/>
                    </a:cubicBezTo>
                    <a:cubicBezTo>
                      <a:pt x="143452" y="82963"/>
                      <a:pt x="81158" y="125254"/>
                      <a:pt x="126783" y="125063"/>
                    </a:cubicBezTo>
                    <a:cubicBezTo>
                      <a:pt x="172408" y="124873"/>
                      <a:pt x="466540" y="70675"/>
                      <a:pt x="633132" y="0"/>
                    </a:cubicBezTo>
                    <a:cubicBezTo>
                      <a:pt x="639133" y="89725"/>
                      <a:pt x="641133" y="160211"/>
                      <a:pt x="633989" y="165640"/>
                    </a:cubicBezTo>
                    <a:close/>
                  </a:path>
                </a:pathLst>
              </a:custGeom>
              <a:solidFill>
                <a:srgbClr val="263238"/>
              </a:solidFill>
              <a:ln w="9525" cap="flat">
                <a:noFill/>
                <a:prstDash val="solid"/>
                <a:miter/>
              </a:ln>
            </p:spPr>
            <p:txBody>
              <a:bodyPr rtlCol="0" anchor="ctr"/>
              <a:lstStyle/>
              <a:p>
                <a:endParaRPr lang="zh-CN" altLang="en-US"/>
              </a:p>
            </p:txBody>
          </p:sp>
          <p:sp>
            <p:nvSpPr>
              <p:cNvPr id="962" name="任意多边形: 形状 961">
                <a:extLst>
                  <a:ext uri="{FF2B5EF4-FFF2-40B4-BE49-F238E27FC236}">
                    <a16:creationId xmlns:a16="http://schemas.microsoft.com/office/drawing/2014/main" id="{DCC60D69-8FF7-7902-CFCB-80F02E36F323}"/>
                  </a:ext>
                </a:extLst>
              </p:cNvPr>
              <p:cNvSpPr/>
              <p:nvPr/>
            </p:nvSpPr>
            <p:spPr>
              <a:xfrm>
                <a:off x="8386532" y="3598769"/>
                <a:ext cx="818438" cy="1953577"/>
              </a:xfrm>
              <a:custGeom>
                <a:avLst/>
                <a:gdLst>
                  <a:gd name="connsiteX0" fmla="*/ 404908 w 818438"/>
                  <a:gd name="connsiteY0" fmla="*/ 1953578 h 1953577"/>
                  <a:gd name="connsiteX1" fmla="*/ 796195 w 818438"/>
                  <a:gd name="connsiteY1" fmla="*/ 1910144 h 1953577"/>
                  <a:gd name="connsiteX2" fmla="*/ 810768 w 818438"/>
                  <a:gd name="connsiteY2" fmla="*/ 1710119 h 1953577"/>
                  <a:gd name="connsiteX3" fmla="*/ 610743 w 818438"/>
                  <a:gd name="connsiteY3" fmla="*/ 1151382 h 1953577"/>
                  <a:gd name="connsiteX4" fmla="*/ 528066 w 818438"/>
                  <a:gd name="connsiteY4" fmla="*/ 374618 h 1953577"/>
                  <a:gd name="connsiteX5" fmla="*/ 473202 w 818438"/>
                  <a:gd name="connsiteY5" fmla="*/ 0 h 1953577"/>
                  <a:gd name="connsiteX6" fmla="*/ 0 w 818438"/>
                  <a:gd name="connsiteY6" fmla="*/ 0 h 1953577"/>
                  <a:gd name="connsiteX7" fmla="*/ 85725 w 818438"/>
                  <a:gd name="connsiteY7" fmla="*/ 350425 h 1953577"/>
                  <a:gd name="connsiteX8" fmla="*/ 139446 w 818438"/>
                  <a:gd name="connsiteY8" fmla="*/ 377952 h 1953577"/>
                  <a:gd name="connsiteX9" fmla="*/ 207169 w 818438"/>
                  <a:gd name="connsiteY9" fmla="*/ 1210723 h 1953577"/>
                  <a:gd name="connsiteX10" fmla="*/ 320802 w 818438"/>
                  <a:gd name="connsiteY10" fmla="*/ 1848136 h 1953577"/>
                  <a:gd name="connsiteX11" fmla="*/ 404908 w 818438"/>
                  <a:gd name="connsiteY11" fmla="*/ 1953578 h 195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8438" h="1953577">
                    <a:moveTo>
                      <a:pt x="404908" y="1953578"/>
                    </a:moveTo>
                    <a:lnTo>
                      <a:pt x="796195" y="1910144"/>
                    </a:lnTo>
                    <a:cubicBezTo>
                      <a:pt x="796195" y="1910144"/>
                      <a:pt x="834295" y="1807369"/>
                      <a:pt x="810768" y="1710119"/>
                    </a:cubicBezTo>
                    <a:cubicBezTo>
                      <a:pt x="761238" y="1504188"/>
                      <a:pt x="620268" y="1187577"/>
                      <a:pt x="610743" y="1151382"/>
                    </a:cubicBezTo>
                    <a:cubicBezTo>
                      <a:pt x="595408" y="1096042"/>
                      <a:pt x="561213" y="650177"/>
                      <a:pt x="528066" y="374618"/>
                    </a:cubicBezTo>
                    <a:cubicBezTo>
                      <a:pt x="528066" y="374618"/>
                      <a:pt x="591026" y="225361"/>
                      <a:pt x="473202" y="0"/>
                    </a:cubicBezTo>
                    <a:lnTo>
                      <a:pt x="0" y="0"/>
                    </a:lnTo>
                    <a:cubicBezTo>
                      <a:pt x="0" y="0"/>
                      <a:pt x="31623" y="214408"/>
                      <a:pt x="85725" y="350425"/>
                    </a:cubicBezTo>
                    <a:cubicBezTo>
                      <a:pt x="85725" y="350425"/>
                      <a:pt x="75629" y="342805"/>
                      <a:pt x="139446" y="377952"/>
                    </a:cubicBezTo>
                    <a:cubicBezTo>
                      <a:pt x="139446" y="377952"/>
                      <a:pt x="178594" y="1078135"/>
                      <a:pt x="207169" y="1210723"/>
                    </a:cubicBezTo>
                    <a:cubicBezTo>
                      <a:pt x="230791" y="1320070"/>
                      <a:pt x="271939" y="1670875"/>
                      <a:pt x="320802" y="1848136"/>
                    </a:cubicBezTo>
                    <a:cubicBezTo>
                      <a:pt x="338233" y="1910429"/>
                      <a:pt x="404908" y="1953578"/>
                      <a:pt x="404908" y="1953578"/>
                    </a:cubicBezTo>
                    <a:close/>
                  </a:path>
                </a:pathLst>
              </a:custGeom>
              <a:solidFill>
                <a:srgbClr val="263238"/>
              </a:solidFill>
              <a:ln w="9525" cap="flat">
                <a:noFill/>
                <a:prstDash val="solid"/>
                <a:miter/>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37F6C6FD-FD2E-C3B0-0AF5-74DC0E22FD18}"/>
                  </a:ext>
                </a:extLst>
              </p:cNvPr>
              <p:cNvSpPr/>
              <p:nvPr/>
            </p:nvSpPr>
            <p:spPr>
              <a:xfrm>
                <a:off x="8780912" y="5422526"/>
                <a:ext cx="377057" cy="44162"/>
              </a:xfrm>
              <a:custGeom>
                <a:avLst/>
                <a:gdLst>
                  <a:gd name="connsiteX0" fmla="*/ 375431 w 377057"/>
                  <a:gd name="connsiteY0" fmla="*/ 281 h 44162"/>
                  <a:gd name="connsiteX1" fmla="*/ 265798 w 377057"/>
                  <a:gd name="connsiteY1" fmla="*/ 9806 h 44162"/>
                  <a:gd name="connsiteX2" fmla="*/ 431 w 377057"/>
                  <a:gd name="connsiteY2" fmla="*/ 42857 h 44162"/>
                  <a:gd name="connsiteX3" fmla="*/ 431 w 377057"/>
                  <a:gd name="connsiteY3" fmla="*/ 44096 h 44162"/>
                  <a:gd name="connsiteX4" fmla="*/ 266465 w 377057"/>
                  <a:gd name="connsiteY4" fmla="*/ 16664 h 44162"/>
                  <a:gd name="connsiteX5" fmla="*/ 375526 w 377057"/>
                  <a:gd name="connsiteY5" fmla="*/ 1709 h 44162"/>
                  <a:gd name="connsiteX6" fmla="*/ 376860 w 377057"/>
                  <a:gd name="connsiteY6" fmla="*/ 1528 h 44162"/>
                  <a:gd name="connsiteX7" fmla="*/ 376688 w 377057"/>
                  <a:gd name="connsiteY7" fmla="*/ 195 h 44162"/>
                  <a:gd name="connsiteX8" fmla="*/ 375431 w 377057"/>
                  <a:gd name="connsiteY8" fmla="*/ 281 h 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057" h="44162">
                    <a:moveTo>
                      <a:pt x="375431" y="281"/>
                    </a:moveTo>
                    <a:cubicBezTo>
                      <a:pt x="311423" y="6186"/>
                      <a:pt x="329711" y="3614"/>
                      <a:pt x="265798" y="9806"/>
                    </a:cubicBezTo>
                    <a:cubicBezTo>
                      <a:pt x="234556" y="13139"/>
                      <a:pt x="29102" y="34666"/>
                      <a:pt x="431" y="42857"/>
                    </a:cubicBezTo>
                    <a:cubicBezTo>
                      <a:pt x="-235" y="42857"/>
                      <a:pt x="-45" y="44096"/>
                      <a:pt x="431" y="44096"/>
                    </a:cubicBezTo>
                    <a:cubicBezTo>
                      <a:pt x="30245" y="45620"/>
                      <a:pt x="235318" y="20474"/>
                      <a:pt x="266465" y="16664"/>
                    </a:cubicBezTo>
                    <a:cubicBezTo>
                      <a:pt x="330282" y="8758"/>
                      <a:pt x="311899" y="10282"/>
                      <a:pt x="375526" y="1709"/>
                    </a:cubicBezTo>
                    <a:cubicBezTo>
                      <a:pt x="375945" y="2033"/>
                      <a:pt x="376545" y="1947"/>
                      <a:pt x="376860" y="1528"/>
                    </a:cubicBezTo>
                    <a:cubicBezTo>
                      <a:pt x="377183" y="1119"/>
                      <a:pt x="377098" y="519"/>
                      <a:pt x="376688" y="195"/>
                    </a:cubicBezTo>
                    <a:cubicBezTo>
                      <a:pt x="376307" y="-91"/>
                      <a:pt x="375764" y="-62"/>
                      <a:pt x="375431" y="281"/>
                    </a:cubicBezTo>
                    <a:close/>
                  </a:path>
                </a:pathLst>
              </a:custGeom>
              <a:solidFill>
                <a:srgbClr val="37474F"/>
              </a:solidFill>
              <a:ln w="9525" cap="flat">
                <a:noFill/>
                <a:prstDash val="solid"/>
                <a:miter/>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48FE7C47-C20F-D42D-C5D0-91810E8E60F4}"/>
                  </a:ext>
                </a:extLst>
              </p:cNvPr>
              <p:cNvSpPr/>
              <p:nvPr/>
            </p:nvSpPr>
            <p:spPr>
              <a:xfrm>
                <a:off x="8451681" y="3939477"/>
                <a:ext cx="126619" cy="59753"/>
              </a:xfrm>
              <a:custGeom>
                <a:avLst/>
                <a:gdLst>
                  <a:gd name="connsiteX0" fmla="*/ 2860 w 126619"/>
                  <a:gd name="connsiteY0" fmla="*/ 2 h 59753"/>
                  <a:gd name="connsiteX1" fmla="*/ 125827 w 126619"/>
                  <a:gd name="connsiteY1" fmla="*/ 57152 h 59753"/>
                  <a:gd name="connsiteX2" fmla="*/ 126494 w 126619"/>
                  <a:gd name="connsiteY2" fmla="*/ 58962 h 59753"/>
                  <a:gd name="connsiteX3" fmla="*/ 124684 w 126619"/>
                  <a:gd name="connsiteY3" fmla="*/ 59628 h 59753"/>
                  <a:gd name="connsiteX4" fmla="*/ 859 w 126619"/>
                  <a:gd name="connsiteY4" fmla="*/ 4764 h 59753"/>
                  <a:gd name="connsiteX5" fmla="*/ 764 w 126619"/>
                  <a:gd name="connsiteY5" fmla="*/ 859 h 59753"/>
                  <a:gd name="connsiteX6" fmla="*/ 2860 w 126619"/>
                  <a:gd name="connsiteY6" fmla="*/ 2 h 5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19" h="59753">
                    <a:moveTo>
                      <a:pt x="2860" y="2"/>
                    </a:moveTo>
                    <a:cubicBezTo>
                      <a:pt x="45427" y="15461"/>
                      <a:pt x="86565" y="34587"/>
                      <a:pt x="125827" y="57152"/>
                    </a:cubicBezTo>
                    <a:cubicBezTo>
                      <a:pt x="126513" y="57466"/>
                      <a:pt x="126808" y="58276"/>
                      <a:pt x="126494" y="58962"/>
                    </a:cubicBezTo>
                    <a:cubicBezTo>
                      <a:pt x="126180" y="59647"/>
                      <a:pt x="125370" y="59943"/>
                      <a:pt x="124684" y="59628"/>
                    </a:cubicBezTo>
                    <a:cubicBezTo>
                      <a:pt x="83251" y="41912"/>
                      <a:pt x="40960" y="24862"/>
                      <a:pt x="859" y="4764"/>
                    </a:cubicBezTo>
                    <a:cubicBezTo>
                      <a:pt x="-246" y="3717"/>
                      <a:pt x="-293" y="1964"/>
                      <a:pt x="764" y="859"/>
                    </a:cubicBezTo>
                    <a:cubicBezTo>
                      <a:pt x="1307" y="288"/>
                      <a:pt x="2069" y="-27"/>
                      <a:pt x="2860" y="2"/>
                    </a:cubicBezTo>
                    <a:close/>
                  </a:path>
                </a:pathLst>
              </a:custGeom>
              <a:solidFill>
                <a:srgbClr val="37474F"/>
              </a:solidFill>
              <a:ln w="9525" cap="flat">
                <a:noFill/>
                <a:prstDash val="solid"/>
                <a:miter/>
              </a:ln>
            </p:spPr>
            <p:txBody>
              <a:bodyPr rtlCol="0" anchor="ctr"/>
              <a:lstStyle/>
              <a:p>
                <a:endParaRPr lang="zh-CN" altLang="en-US"/>
              </a:p>
            </p:txBody>
          </p:sp>
          <p:sp>
            <p:nvSpPr>
              <p:cNvPr id="965" name="任意多边形: 形状 964">
                <a:extLst>
                  <a:ext uri="{FF2B5EF4-FFF2-40B4-BE49-F238E27FC236}">
                    <a16:creationId xmlns:a16="http://schemas.microsoft.com/office/drawing/2014/main" id="{23D240CE-0BF3-8C5F-3F82-41CFA7565FD2}"/>
                  </a:ext>
                </a:extLst>
              </p:cNvPr>
              <p:cNvSpPr/>
              <p:nvPr/>
            </p:nvSpPr>
            <p:spPr>
              <a:xfrm>
                <a:off x="8438330" y="3653881"/>
                <a:ext cx="87558" cy="277902"/>
              </a:xfrm>
              <a:custGeom>
                <a:avLst/>
                <a:gdLst>
                  <a:gd name="connsiteX0" fmla="*/ 2971 w 87558"/>
                  <a:gd name="connsiteY0" fmla="*/ 1181 h 277902"/>
                  <a:gd name="connsiteX1" fmla="*/ 5638 w 87558"/>
                  <a:gd name="connsiteY1" fmla="*/ 1181 h 277902"/>
                  <a:gd name="connsiteX2" fmla="*/ 12592 w 87558"/>
                  <a:gd name="connsiteY2" fmla="*/ 139675 h 277902"/>
                  <a:gd name="connsiteX3" fmla="*/ 68694 w 87558"/>
                  <a:gd name="connsiteY3" fmla="*/ 270453 h 277902"/>
                  <a:gd name="connsiteX4" fmla="*/ 78981 w 87558"/>
                  <a:gd name="connsiteY4" fmla="*/ 253498 h 277902"/>
                  <a:gd name="connsiteX5" fmla="*/ 74123 w 87558"/>
                  <a:gd name="connsiteY5" fmla="*/ 217399 h 277902"/>
                  <a:gd name="connsiteX6" fmla="*/ 64598 w 87558"/>
                  <a:gd name="connsiteY6" fmla="*/ 142913 h 277902"/>
                  <a:gd name="connsiteX7" fmla="*/ 66122 w 87558"/>
                  <a:gd name="connsiteY7" fmla="*/ 3372 h 277902"/>
                  <a:gd name="connsiteX8" fmla="*/ 67656 w 87558"/>
                  <a:gd name="connsiteY8" fmla="*/ 2524 h 277902"/>
                  <a:gd name="connsiteX9" fmla="*/ 68503 w 87558"/>
                  <a:gd name="connsiteY9" fmla="*/ 3372 h 277902"/>
                  <a:gd name="connsiteX10" fmla="*/ 79743 w 87558"/>
                  <a:gd name="connsiteY10" fmla="*/ 196063 h 277902"/>
                  <a:gd name="connsiteX11" fmla="*/ 67741 w 87558"/>
                  <a:gd name="connsiteY11" fmla="*/ 277692 h 277902"/>
                  <a:gd name="connsiteX12" fmla="*/ 9925 w 87558"/>
                  <a:gd name="connsiteY12" fmla="*/ 183966 h 277902"/>
                  <a:gd name="connsiteX13" fmla="*/ 2971 w 87558"/>
                  <a:gd name="connsiteY13" fmla="*/ 1181 h 27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558" h="277902">
                    <a:moveTo>
                      <a:pt x="2971" y="1181"/>
                    </a:moveTo>
                    <a:cubicBezTo>
                      <a:pt x="2971" y="-248"/>
                      <a:pt x="5638" y="-533"/>
                      <a:pt x="5638" y="1181"/>
                    </a:cubicBezTo>
                    <a:cubicBezTo>
                      <a:pt x="5591" y="47435"/>
                      <a:pt x="7915" y="93659"/>
                      <a:pt x="12592" y="139675"/>
                    </a:cubicBezTo>
                    <a:cubicBezTo>
                      <a:pt x="14497" y="161011"/>
                      <a:pt x="31642" y="279025"/>
                      <a:pt x="68694" y="270453"/>
                    </a:cubicBezTo>
                    <a:cubicBezTo>
                      <a:pt x="74885" y="269024"/>
                      <a:pt x="78219" y="262928"/>
                      <a:pt x="78981" y="253498"/>
                    </a:cubicBezTo>
                    <a:cubicBezTo>
                      <a:pt x="78867" y="241306"/>
                      <a:pt x="77228" y="229181"/>
                      <a:pt x="74123" y="217399"/>
                    </a:cubicBezTo>
                    <a:cubicBezTo>
                      <a:pt x="70027" y="192634"/>
                      <a:pt x="66694" y="167869"/>
                      <a:pt x="64598" y="142913"/>
                    </a:cubicBezTo>
                    <a:cubicBezTo>
                      <a:pt x="60245" y="96469"/>
                      <a:pt x="60760" y="49702"/>
                      <a:pt x="66122" y="3372"/>
                    </a:cubicBezTo>
                    <a:cubicBezTo>
                      <a:pt x="66313" y="2715"/>
                      <a:pt x="66998" y="2334"/>
                      <a:pt x="67656" y="2524"/>
                    </a:cubicBezTo>
                    <a:cubicBezTo>
                      <a:pt x="68065" y="2638"/>
                      <a:pt x="68389" y="2962"/>
                      <a:pt x="68503" y="3372"/>
                    </a:cubicBezTo>
                    <a:cubicBezTo>
                      <a:pt x="67379" y="67790"/>
                      <a:pt x="71142" y="132207"/>
                      <a:pt x="79743" y="196063"/>
                    </a:cubicBezTo>
                    <a:cubicBezTo>
                      <a:pt x="84410" y="226733"/>
                      <a:pt x="99841" y="272929"/>
                      <a:pt x="67741" y="277692"/>
                    </a:cubicBezTo>
                    <a:cubicBezTo>
                      <a:pt x="35642" y="282454"/>
                      <a:pt x="13925" y="205111"/>
                      <a:pt x="9925" y="183966"/>
                    </a:cubicBezTo>
                    <a:cubicBezTo>
                      <a:pt x="-296" y="123596"/>
                      <a:pt x="-2639" y="62151"/>
                      <a:pt x="2971" y="1181"/>
                    </a:cubicBezTo>
                    <a:close/>
                  </a:path>
                </a:pathLst>
              </a:custGeom>
              <a:solidFill>
                <a:srgbClr val="37474F"/>
              </a:solidFill>
              <a:ln w="9525" cap="flat">
                <a:noFill/>
                <a:prstDash val="solid"/>
                <a:miter/>
              </a:ln>
            </p:spPr>
            <p:txBody>
              <a:bodyPr rtlCol="0" anchor="ctr"/>
              <a:lstStyle/>
              <a:p>
                <a:endParaRPr lang="zh-CN" altLang="en-US"/>
              </a:p>
            </p:txBody>
          </p:sp>
          <p:sp>
            <p:nvSpPr>
              <p:cNvPr id="966" name="任意多边形: 形状 965">
                <a:extLst>
                  <a:ext uri="{FF2B5EF4-FFF2-40B4-BE49-F238E27FC236}">
                    <a16:creationId xmlns:a16="http://schemas.microsoft.com/office/drawing/2014/main" id="{B5CAF1A4-2431-DF9C-0B29-E12CCEFE3B0A}"/>
                  </a:ext>
                </a:extLst>
              </p:cNvPr>
              <p:cNvSpPr/>
              <p:nvPr/>
            </p:nvSpPr>
            <p:spPr>
              <a:xfrm>
                <a:off x="8498002" y="3924599"/>
                <a:ext cx="19797" cy="48390"/>
              </a:xfrm>
              <a:custGeom>
                <a:avLst/>
                <a:gdLst>
                  <a:gd name="connsiteX0" fmla="*/ 7973 w 19797"/>
                  <a:gd name="connsiteY0" fmla="*/ 2687 h 48390"/>
                  <a:gd name="connsiteX1" fmla="*/ 16355 w 19797"/>
                  <a:gd name="connsiteY1" fmla="*/ 27166 h 48390"/>
                  <a:gd name="connsiteX2" fmla="*/ 19784 w 19797"/>
                  <a:gd name="connsiteY2" fmla="*/ 47264 h 48390"/>
                  <a:gd name="connsiteX3" fmla="*/ 17213 w 19797"/>
                  <a:gd name="connsiteY3" fmla="*/ 47836 h 48390"/>
                  <a:gd name="connsiteX4" fmla="*/ 8640 w 19797"/>
                  <a:gd name="connsiteY4" fmla="*/ 28214 h 48390"/>
                  <a:gd name="connsiteX5" fmla="*/ 258 w 19797"/>
                  <a:gd name="connsiteY5" fmla="*/ 5545 h 48390"/>
                  <a:gd name="connsiteX6" fmla="*/ 2687 w 19797"/>
                  <a:gd name="connsiteY6" fmla="*/ 258 h 48390"/>
                  <a:gd name="connsiteX7" fmla="*/ 7973 w 19797"/>
                  <a:gd name="connsiteY7" fmla="*/ 2687 h 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97" h="48390">
                    <a:moveTo>
                      <a:pt x="7973" y="2687"/>
                    </a:moveTo>
                    <a:cubicBezTo>
                      <a:pt x="11336" y="10640"/>
                      <a:pt x="14136" y="18822"/>
                      <a:pt x="16355" y="27166"/>
                    </a:cubicBezTo>
                    <a:cubicBezTo>
                      <a:pt x="18765" y="33586"/>
                      <a:pt x="19937" y="40406"/>
                      <a:pt x="19784" y="47264"/>
                    </a:cubicBezTo>
                    <a:cubicBezTo>
                      <a:pt x="19784" y="48598"/>
                      <a:pt x="17975" y="48693"/>
                      <a:pt x="17213" y="47836"/>
                    </a:cubicBezTo>
                    <a:cubicBezTo>
                      <a:pt x="13384" y="41768"/>
                      <a:pt x="10488" y="35148"/>
                      <a:pt x="8640" y="28214"/>
                    </a:cubicBezTo>
                    <a:cubicBezTo>
                      <a:pt x="5783" y="20689"/>
                      <a:pt x="2830" y="13165"/>
                      <a:pt x="258" y="5545"/>
                    </a:cubicBezTo>
                    <a:cubicBezTo>
                      <a:pt x="-532" y="3411"/>
                      <a:pt x="553" y="1049"/>
                      <a:pt x="2687" y="258"/>
                    </a:cubicBezTo>
                    <a:cubicBezTo>
                      <a:pt x="4821" y="-532"/>
                      <a:pt x="7183" y="553"/>
                      <a:pt x="7973" y="2687"/>
                    </a:cubicBezTo>
                    <a:close/>
                  </a:path>
                </a:pathLst>
              </a:custGeom>
              <a:solidFill>
                <a:srgbClr val="37474F"/>
              </a:solidFill>
              <a:ln w="9525" cap="flat">
                <a:no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74EC4FDC-085F-DDE0-9108-83EEA49DC067}"/>
                  </a:ext>
                </a:extLst>
              </p:cNvPr>
              <p:cNvSpPr/>
              <p:nvPr/>
            </p:nvSpPr>
            <p:spPr>
              <a:xfrm>
                <a:off x="8825831" y="3619639"/>
                <a:ext cx="313968" cy="1750953"/>
              </a:xfrm>
              <a:custGeom>
                <a:avLst/>
                <a:gdLst>
                  <a:gd name="connsiteX0" fmla="*/ 2661 w 313968"/>
                  <a:gd name="connsiteY0" fmla="*/ 1704 h 1750953"/>
                  <a:gd name="connsiteX1" fmla="*/ 54572 w 313968"/>
                  <a:gd name="connsiteY1" fmla="*/ 144579 h 1750953"/>
                  <a:gd name="connsiteX2" fmla="*/ 49619 w 313968"/>
                  <a:gd name="connsiteY2" fmla="*/ 297932 h 1750953"/>
                  <a:gd name="connsiteX3" fmla="*/ 42761 w 313968"/>
                  <a:gd name="connsiteY3" fmla="*/ 387848 h 1750953"/>
                  <a:gd name="connsiteX4" fmla="*/ 52286 w 313968"/>
                  <a:gd name="connsiteY4" fmla="*/ 479955 h 1750953"/>
                  <a:gd name="connsiteX5" fmla="*/ 72384 w 313968"/>
                  <a:gd name="connsiteY5" fmla="*/ 660168 h 1750953"/>
                  <a:gd name="connsiteX6" fmla="*/ 113532 w 313968"/>
                  <a:gd name="connsiteY6" fmla="*/ 1019260 h 1750953"/>
                  <a:gd name="connsiteX7" fmla="*/ 146489 w 313968"/>
                  <a:gd name="connsiteY7" fmla="*/ 1193091 h 1750953"/>
                  <a:gd name="connsiteX8" fmla="*/ 195542 w 313968"/>
                  <a:gd name="connsiteY8" fmla="*/ 1361208 h 1750953"/>
                  <a:gd name="connsiteX9" fmla="*/ 301365 w 313968"/>
                  <a:gd name="connsiteY9" fmla="*/ 1706394 h 1750953"/>
                  <a:gd name="connsiteX10" fmla="*/ 313938 w 313968"/>
                  <a:gd name="connsiteY10" fmla="*/ 1749732 h 1750953"/>
                  <a:gd name="connsiteX11" fmla="*/ 313224 w 313968"/>
                  <a:gd name="connsiteY11" fmla="*/ 1750923 h 1750953"/>
                  <a:gd name="connsiteX12" fmla="*/ 312033 w 313968"/>
                  <a:gd name="connsiteY12" fmla="*/ 1750209 h 1750953"/>
                  <a:gd name="connsiteX13" fmla="*/ 203067 w 313968"/>
                  <a:gd name="connsiteY13" fmla="*/ 1407309 h 1750953"/>
                  <a:gd name="connsiteX14" fmla="*/ 114008 w 313968"/>
                  <a:gd name="connsiteY14" fmla="*/ 1068219 h 1750953"/>
                  <a:gd name="connsiteX15" fmla="*/ 91625 w 313968"/>
                  <a:gd name="connsiteY15" fmla="*/ 890387 h 1750953"/>
                  <a:gd name="connsiteX16" fmla="*/ 71241 w 313968"/>
                  <a:gd name="connsiteY16" fmla="*/ 710174 h 1750953"/>
                  <a:gd name="connsiteX17" fmla="*/ 51048 w 313968"/>
                  <a:gd name="connsiteY17" fmla="*/ 531676 h 1750953"/>
                  <a:gd name="connsiteX18" fmla="*/ 41523 w 313968"/>
                  <a:gd name="connsiteY18" fmla="*/ 441569 h 1750953"/>
                  <a:gd name="connsiteX19" fmla="*/ 35332 w 313968"/>
                  <a:gd name="connsiteY19" fmla="*/ 354987 h 1750953"/>
                  <a:gd name="connsiteX20" fmla="*/ 47809 w 313968"/>
                  <a:gd name="connsiteY20" fmla="*/ 269928 h 1750953"/>
                  <a:gd name="connsiteX21" fmla="*/ 52381 w 313968"/>
                  <a:gd name="connsiteY21" fmla="*/ 191252 h 1750953"/>
                  <a:gd name="connsiteX22" fmla="*/ 15710 w 313968"/>
                  <a:gd name="connsiteY22" fmla="*/ 38376 h 1750953"/>
                  <a:gd name="connsiteX23" fmla="*/ 851 w 313968"/>
                  <a:gd name="connsiteY23" fmla="*/ 3038 h 1750953"/>
                  <a:gd name="connsiteX24" fmla="*/ 2661 w 313968"/>
                  <a:gd name="connsiteY24" fmla="*/ 1704 h 175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3968" h="1750953">
                    <a:moveTo>
                      <a:pt x="2661" y="1704"/>
                    </a:moveTo>
                    <a:cubicBezTo>
                      <a:pt x="29026" y="45539"/>
                      <a:pt x="46648" y="94049"/>
                      <a:pt x="54572" y="144579"/>
                    </a:cubicBezTo>
                    <a:cubicBezTo>
                      <a:pt x="61887" y="195595"/>
                      <a:pt x="60211" y="247497"/>
                      <a:pt x="49619" y="297932"/>
                    </a:cubicBezTo>
                    <a:cubicBezTo>
                      <a:pt x="43342" y="327469"/>
                      <a:pt x="41037" y="357701"/>
                      <a:pt x="42761" y="387848"/>
                    </a:cubicBezTo>
                    <a:cubicBezTo>
                      <a:pt x="44952" y="418614"/>
                      <a:pt x="49048" y="449284"/>
                      <a:pt x="52286" y="479955"/>
                    </a:cubicBezTo>
                    <a:cubicBezTo>
                      <a:pt x="59020" y="540086"/>
                      <a:pt x="65717" y="600160"/>
                      <a:pt x="72384" y="660168"/>
                    </a:cubicBezTo>
                    <a:cubicBezTo>
                      <a:pt x="85624" y="779897"/>
                      <a:pt x="97816" y="899817"/>
                      <a:pt x="113532" y="1019260"/>
                    </a:cubicBezTo>
                    <a:cubicBezTo>
                      <a:pt x="121038" y="1077810"/>
                      <a:pt x="132039" y="1135856"/>
                      <a:pt x="146489" y="1193091"/>
                    </a:cubicBezTo>
                    <a:cubicBezTo>
                      <a:pt x="160967" y="1249670"/>
                      <a:pt x="178207" y="1305391"/>
                      <a:pt x="195542" y="1361208"/>
                    </a:cubicBezTo>
                    <a:cubicBezTo>
                      <a:pt x="231166" y="1476079"/>
                      <a:pt x="267075" y="1591046"/>
                      <a:pt x="301365" y="1706394"/>
                    </a:cubicBezTo>
                    <a:cubicBezTo>
                      <a:pt x="305651" y="1720872"/>
                      <a:pt x="309842" y="1734969"/>
                      <a:pt x="313938" y="1749732"/>
                    </a:cubicBezTo>
                    <a:cubicBezTo>
                      <a:pt x="314071" y="1750256"/>
                      <a:pt x="313747" y="1750790"/>
                      <a:pt x="313224" y="1750923"/>
                    </a:cubicBezTo>
                    <a:cubicBezTo>
                      <a:pt x="312700" y="1751056"/>
                      <a:pt x="312166" y="1750733"/>
                      <a:pt x="312033" y="1750209"/>
                    </a:cubicBezTo>
                    <a:cubicBezTo>
                      <a:pt x="273266" y="1636861"/>
                      <a:pt x="238976" y="1521609"/>
                      <a:pt x="203067" y="1407309"/>
                    </a:cubicBezTo>
                    <a:cubicBezTo>
                      <a:pt x="167920" y="1295580"/>
                      <a:pt x="132296" y="1184138"/>
                      <a:pt x="114008" y="1068219"/>
                    </a:cubicBezTo>
                    <a:cubicBezTo>
                      <a:pt x="104483" y="1009164"/>
                      <a:pt x="98387" y="949728"/>
                      <a:pt x="91625" y="890387"/>
                    </a:cubicBezTo>
                    <a:cubicBezTo>
                      <a:pt x="84862" y="831046"/>
                      <a:pt x="78004" y="770277"/>
                      <a:pt x="71241" y="710174"/>
                    </a:cubicBezTo>
                    <a:cubicBezTo>
                      <a:pt x="64478" y="650071"/>
                      <a:pt x="57620" y="591207"/>
                      <a:pt x="51048" y="531676"/>
                    </a:cubicBezTo>
                    <a:cubicBezTo>
                      <a:pt x="47809" y="501672"/>
                      <a:pt x="44476" y="471573"/>
                      <a:pt x="41523" y="441569"/>
                    </a:cubicBezTo>
                    <a:cubicBezTo>
                      <a:pt x="37465" y="412889"/>
                      <a:pt x="35398" y="383952"/>
                      <a:pt x="35332" y="354987"/>
                    </a:cubicBezTo>
                    <a:cubicBezTo>
                      <a:pt x="37637" y="326393"/>
                      <a:pt x="41799" y="297980"/>
                      <a:pt x="47809" y="269928"/>
                    </a:cubicBezTo>
                    <a:cubicBezTo>
                      <a:pt x="51953" y="243925"/>
                      <a:pt x="53477" y="217560"/>
                      <a:pt x="52381" y="191252"/>
                    </a:cubicBezTo>
                    <a:cubicBezTo>
                      <a:pt x="50124" y="138407"/>
                      <a:pt x="37675" y="86496"/>
                      <a:pt x="15710" y="38376"/>
                    </a:cubicBezTo>
                    <a:cubicBezTo>
                      <a:pt x="10281" y="26565"/>
                      <a:pt x="7233" y="14278"/>
                      <a:pt x="851" y="3038"/>
                    </a:cubicBezTo>
                    <a:cubicBezTo>
                      <a:pt x="-1149" y="371"/>
                      <a:pt x="756" y="-1534"/>
                      <a:pt x="2661" y="1704"/>
                    </a:cubicBezTo>
                    <a:close/>
                  </a:path>
                </a:pathLst>
              </a:custGeom>
              <a:solidFill>
                <a:srgbClr val="37474F"/>
              </a:solidFill>
              <a:ln w="9525" cap="flat">
                <a:no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B9252BF7-B1E5-3DBD-0C0A-729D6074A0E4}"/>
                  </a:ext>
                </a:extLst>
              </p:cNvPr>
              <p:cNvSpPr/>
              <p:nvPr/>
            </p:nvSpPr>
            <p:spPr>
              <a:xfrm>
                <a:off x="8686284" y="3640431"/>
                <a:ext cx="171110" cy="149800"/>
              </a:xfrm>
              <a:custGeom>
                <a:avLst/>
                <a:gdLst>
                  <a:gd name="connsiteX0" fmla="*/ 2762 w 171110"/>
                  <a:gd name="connsiteY0" fmla="*/ 915 h 149800"/>
                  <a:gd name="connsiteX1" fmla="*/ 28194 w 171110"/>
                  <a:gd name="connsiteY1" fmla="*/ 59875 h 149800"/>
                  <a:gd name="connsiteX2" fmla="*/ 59626 w 171110"/>
                  <a:gd name="connsiteY2" fmla="*/ 107500 h 149800"/>
                  <a:gd name="connsiteX3" fmla="*/ 107251 w 171110"/>
                  <a:gd name="connsiteY3" fmla="*/ 131693 h 149800"/>
                  <a:gd name="connsiteX4" fmla="*/ 138208 w 171110"/>
                  <a:gd name="connsiteY4" fmla="*/ 138456 h 149800"/>
                  <a:gd name="connsiteX5" fmla="*/ 169640 w 171110"/>
                  <a:gd name="connsiteY5" fmla="*/ 144266 h 149800"/>
                  <a:gd name="connsiteX6" fmla="*/ 171012 w 171110"/>
                  <a:gd name="connsiteY6" fmla="*/ 146895 h 149800"/>
                  <a:gd name="connsiteX7" fmla="*/ 169640 w 171110"/>
                  <a:gd name="connsiteY7" fmla="*/ 148267 h 149800"/>
                  <a:gd name="connsiteX8" fmla="*/ 135826 w 171110"/>
                  <a:gd name="connsiteY8" fmla="*/ 149219 h 149800"/>
                  <a:gd name="connsiteX9" fmla="*/ 103442 w 171110"/>
                  <a:gd name="connsiteY9" fmla="*/ 144838 h 149800"/>
                  <a:gd name="connsiteX10" fmla="*/ 51054 w 171110"/>
                  <a:gd name="connsiteY10" fmla="*/ 118072 h 149800"/>
                  <a:gd name="connsiteX11" fmla="*/ 19050 w 171110"/>
                  <a:gd name="connsiteY11" fmla="*/ 65875 h 149800"/>
                  <a:gd name="connsiteX12" fmla="*/ 0 w 171110"/>
                  <a:gd name="connsiteY12" fmla="*/ 1391 h 149800"/>
                  <a:gd name="connsiteX13" fmla="*/ 1467 w 171110"/>
                  <a:gd name="connsiteY13" fmla="*/ 0 h 149800"/>
                  <a:gd name="connsiteX14" fmla="*/ 2762 w 171110"/>
                  <a:gd name="connsiteY14" fmla="*/ 915 h 14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110" h="149800">
                    <a:moveTo>
                      <a:pt x="2762" y="915"/>
                    </a:moveTo>
                    <a:cubicBezTo>
                      <a:pt x="10287" y="20917"/>
                      <a:pt x="18955" y="40539"/>
                      <a:pt x="28194" y="59875"/>
                    </a:cubicBezTo>
                    <a:cubicBezTo>
                      <a:pt x="35509" y="77629"/>
                      <a:pt x="46177" y="93803"/>
                      <a:pt x="59626" y="107500"/>
                    </a:cubicBezTo>
                    <a:cubicBezTo>
                      <a:pt x="73466" y="119073"/>
                      <a:pt x="89745" y="127340"/>
                      <a:pt x="107251" y="131693"/>
                    </a:cubicBezTo>
                    <a:cubicBezTo>
                      <a:pt x="117415" y="134598"/>
                      <a:pt x="127759" y="136856"/>
                      <a:pt x="138208" y="138456"/>
                    </a:cubicBezTo>
                    <a:cubicBezTo>
                      <a:pt x="148809" y="139618"/>
                      <a:pt x="159315" y="141561"/>
                      <a:pt x="169640" y="144266"/>
                    </a:cubicBezTo>
                    <a:cubicBezTo>
                      <a:pt x="170745" y="144609"/>
                      <a:pt x="171364" y="145790"/>
                      <a:pt x="171012" y="146895"/>
                    </a:cubicBezTo>
                    <a:cubicBezTo>
                      <a:pt x="170812" y="147543"/>
                      <a:pt x="170297" y="148057"/>
                      <a:pt x="169640" y="148267"/>
                    </a:cubicBezTo>
                    <a:cubicBezTo>
                      <a:pt x="158448" y="149914"/>
                      <a:pt x="147095" y="150238"/>
                      <a:pt x="135826" y="149219"/>
                    </a:cubicBezTo>
                    <a:cubicBezTo>
                      <a:pt x="124930" y="148619"/>
                      <a:pt x="114100" y="147152"/>
                      <a:pt x="103442" y="144838"/>
                    </a:cubicBezTo>
                    <a:cubicBezTo>
                      <a:pt x="83991" y="140494"/>
                      <a:pt x="65970" y="131284"/>
                      <a:pt x="51054" y="118072"/>
                    </a:cubicBezTo>
                    <a:cubicBezTo>
                      <a:pt x="36662" y="103251"/>
                      <a:pt x="25737" y="85421"/>
                      <a:pt x="19050" y="65875"/>
                    </a:cubicBezTo>
                    <a:cubicBezTo>
                      <a:pt x="10668" y="45035"/>
                      <a:pt x="4286" y="23441"/>
                      <a:pt x="0" y="1391"/>
                    </a:cubicBezTo>
                    <a:cubicBezTo>
                      <a:pt x="19" y="601"/>
                      <a:pt x="676" y="-19"/>
                      <a:pt x="1467" y="0"/>
                    </a:cubicBezTo>
                    <a:cubicBezTo>
                      <a:pt x="2038" y="10"/>
                      <a:pt x="2553" y="372"/>
                      <a:pt x="2762" y="915"/>
                    </a:cubicBezTo>
                    <a:close/>
                  </a:path>
                </a:pathLst>
              </a:custGeom>
              <a:solidFill>
                <a:srgbClr val="37474F"/>
              </a:solidFill>
              <a:ln w="9525" cap="flat">
                <a:noFill/>
                <a:prstDash val="solid"/>
                <a:miter/>
              </a:ln>
            </p:spPr>
            <p:txBody>
              <a:bodyPr rtlCol="0" anchor="ctr"/>
              <a:lstStyle/>
              <a:p>
                <a:endParaRPr lang="zh-CN" altLang="en-US"/>
              </a:p>
            </p:txBody>
          </p:sp>
          <p:sp>
            <p:nvSpPr>
              <p:cNvPr id="969" name="任意多边形: 形状 968">
                <a:extLst>
                  <a:ext uri="{FF2B5EF4-FFF2-40B4-BE49-F238E27FC236}">
                    <a16:creationId xmlns:a16="http://schemas.microsoft.com/office/drawing/2014/main" id="{B01001A2-B841-D20E-29AA-AB932C45EBE4}"/>
                  </a:ext>
                </a:extLst>
              </p:cNvPr>
              <p:cNvSpPr/>
              <p:nvPr/>
            </p:nvSpPr>
            <p:spPr>
              <a:xfrm>
                <a:off x="8338336" y="2698269"/>
                <a:ext cx="528022" cy="624275"/>
              </a:xfrm>
              <a:custGeom>
                <a:avLst/>
                <a:gdLst>
                  <a:gd name="connsiteX0" fmla="*/ 0 w 528022"/>
                  <a:gd name="connsiteY0" fmla="*/ 590938 h 624275"/>
                  <a:gd name="connsiteX1" fmla="*/ 34004 w 528022"/>
                  <a:gd name="connsiteY1" fmla="*/ 593224 h 624275"/>
                  <a:gd name="connsiteX2" fmla="*/ 43529 w 528022"/>
                  <a:gd name="connsiteY2" fmla="*/ 567888 h 624275"/>
                  <a:gd name="connsiteX3" fmla="*/ 115348 w 528022"/>
                  <a:gd name="connsiteY3" fmla="*/ 490449 h 624275"/>
                  <a:gd name="connsiteX4" fmla="*/ 115348 w 528022"/>
                  <a:gd name="connsiteY4" fmla="*/ 490449 h 624275"/>
                  <a:gd name="connsiteX5" fmla="*/ 55912 w 528022"/>
                  <a:gd name="connsiteY5" fmla="*/ 574269 h 624275"/>
                  <a:gd name="connsiteX6" fmla="*/ 49530 w 528022"/>
                  <a:gd name="connsiteY6" fmla="*/ 593986 h 624275"/>
                  <a:gd name="connsiteX7" fmla="*/ 70771 w 528022"/>
                  <a:gd name="connsiteY7" fmla="*/ 595415 h 624275"/>
                  <a:gd name="connsiteX8" fmla="*/ 94298 w 528022"/>
                  <a:gd name="connsiteY8" fmla="*/ 539979 h 624275"/>
                  <a:gd name="connsiteX9" fmla="*/ 95059 w 528022"/>
                  <a:gd name="connsiteY9" fmla="*/ 540836 h 624275"/>
                  <a:gd name="connsiteX10" fmla="*/ 78391 w 528022"/>
                  <a:gd name="connsiteY10" fmla="*/ 595986 h 624275"/>
                  <a:gd name="connsiteX11" fmla="*/ 262509 w 528022"/>
                  <a:gd name="connsiteY11" fmla="*/ 607988 h 624275"/>
                  <a:gd name="connsiteX12" fmla="*/ 273177 w 528022"/>
                  <a:gd name="connsiteY12" fmla="*/ 558267 h 624275"/>
                  <a:gd name="connsiteX13" fmla="*/ 275844 w 528022"/>
                  <a:gd name="connsiteY13" fmla="*/ 558839 h 624275"/>
                  <a:gd name="connsiteX14" fmla="*/ 267271 w 528022"/>
                  <a:gd name="connsiteY14" fmla="*/ 608274 h 624275"/>
                  <a:gd name="connsiteX15" fmla="*/ 282607 w 528022"/>
                  <a:gd name="connsiteY15" fmla="*/ 609226 h 624275"/>
                  <a:gd name="connsiteX16" fmla="*/ 288798 w 528022"/>
                  <a:gd name="connsiteY16" fmla="*/ 522644 h 624275"/>
                  <a:gd name="connsiteX17" fmla="*/ 289465 w 528022"/>
                  <a:gd name="connsiteY17" fmla="*/ 521977 h 624275"/>
                  <a:gd name="connsiteX18" fmla="*/ 290132 w 528022"/>
                  <a:gd name="connsiteY18" fmla="*/ 522644 h 624275"/>
                  <a:gd name="connsiteX19" fmla="*/ 290132 w 528022"/>
                  <a:gd name="connsiteY19" fmla="*/ 609893 h 624275"/>
                  <a:gd name="connsiteX20" fmla="*/ 417576 w 528022"/>
                  <a:gd name="connsiteY20" fmla="*/ 618275 h 624275"/>
                  <a:gd name="connsiteX21" fmla="*/ 405765 w 528022"/>
                  <a:gd name="connsiteY21" fmla="*/ 559982 h 624275"/>
                  <a:gd name="connsiteX22" fmla="*/ 408146 w 528022"/>
                  <a:gd name="connsiteY22" fmla="*/ 559982 h 624275"/>
                  <a:gd name="connsiteX23" fmla="*/ 425005 w 528022"/>
                  <a:gd name="connsiteY23" fmla="*/ 618942 h 624275"/>
                  <a:gd name="connsiteX24" fmla="*/ 444055 w 528022"/>
                  <a:gd name="connsiteY24" fmla="*/ 620180 h 624275"/>
                  <a:gd name="connsiteX25" fmla="*/ 426720 w 528022"/>
                  <a:gd name="connsiteY25" fmla="*/ 517024 h 624275"/>
                  <a:gd name="connsiteX26" fmla="*/ 428254 w 528022"/>
                  <a:gd name="connsiteY26" fmla="*/ 516176 h 624275"/>
                  <a:gd name="connsiteX27" fmla="*/ 429101 w 528022"/>
                  <a:gd name="connsiteY27" fmla="*/ 517024 h 624275"/>
                  <a:gd name="connsiteX28" fmla="*/ 459962 w 528022"/>
                  <a:gd name="connsiteY28" fmla="*/ 621132 h 624275"/>
                  <a:gd name="connsiteX29" fmla="*/ 507587 w 528022"/>
                  <a:gd name="connsiteY29" fmla="*/ 624276 h 624275"/>
                  <a:gd name="connsiteX30" fmla="*/ 467582 w 528022"/>
                  <a:gd name="connsiteY30" fmla="*/ 529026 h 624275"/>
                  <a:gd name="connsiteX31" fmla="*/ 518350 w 528022"/>
                  <a:gd name="connsiteY31" fmla="*/ 444539 h 624275"/>
                  <a:gd name="connsiteX32" fmla="*/ 488347 w 528022"/>
                  <a:gd name="connsiteY32" fmla="*/ 308617 h 624275"/>
                  <a:gd name="connsiteX33" fmla="*/ 464820 w 528022"/>
                  <a:gd name="connsiteY33" fmla="*/ 187840 h 624275"/>
                  <a:gd name="connsiteX34" fmla="*/ 443293 w 528022"/>
                  <a:gd name="connsiteY34" fmla="*/ 88875 h 624275"/>
                  <a:gd name="connsiteX35" fmla="*/ 305848 w 528022"/>
                  <a:gd name="connsiteY35" fmla="*/ 483 h 624275"/>
                  <a:gd name="connsiteX36" fmla="*/ 242983 w 528022"/>
                  <a:gd name="connsiteY36" fmla="*/ 12294 h 624275"/>
                  <a:gd name="connsiteX37" fmla="*/ 242983 w 528022"/>
                  <a:gd name="connsiteY37" fmla="*/ 12294 h 624275"/>
                  <a:gd name="connsiteX38" fmla="*/ 239078 w 528022"/>
                  <a:gd name="connsiteY38" fmla="*/ 14485 h 624275"/>
                  <a:gd name="connsiteX39" fmla="*/ 184118 w 528022"/>
                  <a:gd name="connsiteY39" fmla="*/ 67444 h 624275"/>
                  <a:gd name="connsiteX40" fmla="*/ 184118 w 528022"/>
                  <a:gd name="connsiteY40" fmla="*/ 67444 h 624275"/>
                  <a:gd name="connsiteX41" fmla="*/ 171450 w 528022"/>
                  <a:gd name="connsiteY41" fmla="*/ 89256 h 624275"/>
                  <a:gd name="connsiteX42" fmla="*/ 154400 w 528022"/>
                  <a:gd name="connsiteY42" fmla="*/ 144311 h 624275"/>
                  <a:gd name="connsiteX43" fmla="*/ 154400 w 528022"/>
                  <a:gd name="connsiteY43" fmla="*/ 145549 h 624275"/>
                  <a:gd name="connsiteX44" fmla="*/ 80486 w 528022"/>
                  <a:gd name="connsiteY44" fmla="*/ 240799 h 624275"/>
                  <a:gd name="connsiteX45" fmla="*/ 66294 w 528022"/>
                  <a:gd name="connsiteY45" fmla="*/ 408725 h 624275"/>
                  <a:gd name="connsiteX46" fmla="*/ 70771 w 528022"/>
                  <a:gd name="connsiteY46" fmla="*/ 469113 h 624275"/>
                  <a:gd name="connsiteX47" fmla="*/ 70771 w 528022"/>
                  <a:gd name="connsiteY47" fmla="*/ 469113 h 624275"/>
                  <a:gd name="connsiteX48" fmla="*/ 67056 w 528022"/>
                  <a:gd name="connsiteY48" fmla="*/ 474447 h 624275"/>
                  <a:gd name="connsiteX49" fmla="*/ 20955 w 528022"/>
                  <a:gd name="connsiteY49" fmla="*/ 523215 h 624275"/>
                  <a:gd name="connsiteX50" fmla="*/ 0 w 528022"/>
                  <a:gd name="connsiteY50" fmla="*/ 590938 h 62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8022" h="624275">
                    <a:moveTo>
                      <a:pt x="0" y="590938"/>
                    </a:moveTo>
                    <a:lnTo>
                      <a:pt x="34004" y="593224"/>
                    </a:lnTo>
                    <a:cubicBezTo>
                      <a:pt x="35938" y="584366"/>
                      <a:pt x="39148" y="575831"/>
                      <a:pt x="43529" y="567888"/>
                    </a:cubicBezTo>
                    <a:cubicBezTo>
                      <a:pt x="60865" y="537027"/>
                      <a:pt x="91154" y="514167"/>
                      <a:pt x="115348" y="490449"/>
                    </a:cubicBezTo>
                    <a:cubicBezTo>
                      <a:pt x="115348" y="490449"/>
                      <a:pt x="115348" y="490449"/>
                      <a:pt x="115348" y="490449"/>
                    </a:cubicBezTo>
                    <a:cubicBezTo>
                      <a:pt x="91069" y="514938"/>
                      <a:pt x="70990" y="543256"/>
                      <a:pt x="55912" y="574269"/>
                    </a:cubicBezTo>
                    <a:cubicBezTo>
                      <a:pt x="53007" y="580565"/>
                      <a:pt x="50863" y="587185"/>
                      <a:pt x="49530" y="593986"/>
                    </a:cubicBezTo>
                    <a:lnTo>
                      <a:pt x="70771" y="595415"/>
                    </a:lnTo>
                    <a:cubicBezTo>
                      <a:pt x="74076" y="575327"/>
                      <a:pt x="82144" y="556315"/>
                      <a:pt x="94298" y="539979"/>
                    </a:cubicBezTo>
                    <a:cubicBezTo>
                      <a:pt x="94298" y="539503"/>
                      <a:pt x="95440" y="539979"/>
                      <a:pt x="95059" y="540836"/>
                    </a:cubicBezTo>
                    <a:cubicBezTo>
                      <a:pt x="85211" y="557639"/>
                      <a:pt x="79505" y="576546"/>
                      <a:pt x="78391" y="595986"/>
                    </a:cubicBezTo>
                    <a:lnTo>
                      <a:pt x="262509" y="607988"/>
                    </a:lnTo>
                    <a:cubicBezTo>
                      <a:pt x="267395" y="591729"/>
                      <a:pt x="270967" y="575098"/>
                      <a:pt x="273177" y="558267"/>
                    </a:cubicBezTo>
                    <a:cubicBezTo>
                      <a:pt x="273177" y="556362"/>
                      <a:pt x="276130" y="556839"/>
                      <a:pt x="275844" y="558839"/>
                    </a:cubicBezTo>
                    <a:cubicBezTo>
                      <a:pt x="273958" y="575469"/>
                      <a:pt x="271101" y="591976"/>
                      <a:pt x="267271" y="608274"/>
                    </a:cubicBezTo>
                    <a:lnTo>
                      <a:pt x="282607" y="609226"/>
                    </a:lnTo>
                    <a:cubicBezTo>
                      <a:pt x="288369" y="580746"/>
                      <a:pt x="290455" y="551647"/>
                      <a:pt x="288798" y="522644"/>
                    </a:cubicBezTo>
                    <a:cubicBezTo>
                      <a:pt x="288798" y="522272"/>
                      <a:pt x="289093" y="521977"/>
                      <a:pt x="289465" y="521977"/>
                    </a:cubicBezTo>
                    <a:cubicBezTo>
                      <a:pt x="289836" y="521977"/>
                      <a:pt x="290132" y="522272"/>
                      <a:pt x="290132" y="522644"/>
                    </a:cubicBezTo>
                    <a:cubicBezTo>
                      <a:pt x="293275" y="551638"/>
                      <a:pt x="293275" y="580899"/>
                      <a:pt x="290132" y="609893"/>
                    </a:cubicBezTo>
                    <a:lnTo>
                      <a:pt x="417576" y="618275"/>
                    </a:lnTo>
                    <a:cubicBezTo>
                      <a:pt x="412032" y="599206"/>
                      <a:pt x="408089" y="579708"/>
                      <a:pt x="405765" y="559982"/>
                    </a:cubicBezTo>
                    <a:cubicBezTo>
                      <a:pt x="405765" y="558363"/>
                      <a:pt x="407860" y="558077"/>
                      <a:pt x="408146" y="559982"/>
                    </a:cubicBezTo>
                    <a:cubicBezTo>
                      <a:pt x="411490" y="580213"/>
                      <a:pt x="417147" y="599996"/>
                      <a:pt x="425005" y="618942"/>
                    </a:cubicBezTo>
                    <a:lnTo>
                      <a:pt x="444055" y="620180"/>
                    </a:lnTo>
                    <a:cubicBezTo>
                      <a:pt x="432264" y="587080"/>
                      <a:pt x="426396" y="552162"/>
                      <a:pt x="426720" y="517024"/>
                    </a:cubicBezTo>
                    <a:cubicBezTo>
                      <a:pt x="426910" y="516367"/>
                      <a:pt x="427596" y="515986"/>
                      <a:pt x="428254" y="516176"/>
                    </a:cubicBezTo>
                    <a:cubicBezTo>
                      <a:pt x="428663" y="516291"/>
                      <a:pt x="428987" y="516614"/>
                      <a:pt x="429101" y="517024"/>
                    </a:cubicBezTo>
                    <a:cubicBezTo>
                      <a:pt x="429768" y="555124"/>
                      <a:pt x="444913" y="588176"/>
                      <a:pt x="459962" y="621132"/>
                    </a:cubicBezTo>
                    <a:lnTo>
                      <a:pt x="507587" y="624276"/>
                    </a:lnTo>
                    <a:cubicBezTo>
                      <a:pt x="494062" y="593510"/>
                      <a:pt x="468059" y="564173"/>
                      <a:pt x="467582" y="529026"/>
                    </a:cubicBezTo>
                    <a:cubicBezTo>
                      <a:pt x="467582" y="490164"/>
                      <a:pt x="504349" y="475686"/>
                      <a:pt x="518350" y="444539"/>
                    </a:cubicBezTo>
                    <a:cubicBezTo>
                      <a:pt x="541877" y="392247"/>
                      <a:pt x="518827" y="349289"/>
                      <a:pt x="488347" y="308617"/>
                    </a:cubicBezTo>
                    <a:cubicBezTo>
                      <a:pt x="460438" y="270993"/>
                      <a:pt x="467868" y="232417"/>
                      <a:pt x="464820" y="187840"/>
                    </a:cubicBezTo>
                    <a:cubicBezTo>
                      <a:pt x="463658" y="153826"/>
                      <a:pt x="456362" y="120298"/>
                      <a:pt x="443293" y="88875"/>
                    </a:cubicBezTo>
                    <a:cubicBezTo>
                      <a:pt x="418995" y="34821"/>
                      <a:pt x="365112" y="169"/>
                      <a:pt x="305848" y="483"/>
                    </a:cubicBezTo>
                    <a:cubicBezTo>
                      <a:pt x="284207" y="-1488"/>
                      <a:pt x="262433" y="2598"/>
                      <a:pt x="242983" y="12294"/>
                    </a:cubicBezTo>
                    <a:lnTo>
                      <a:pt x="242983" y="12294"/>
                    </a:lnTo>
                    <a:cubicBezTo>
                      <a:pt x="241621" y="12913"/>
                      <a:pt x="240316" y="13647"/>
                      <a:pt x="239078" y="14485"/>
                    </a:cubicBezTo>
                    <a:cubicBezTo>
                      <a:pt x="216627" y="27277"/>
                      <a:pt x="197739" y="45489"/>
                      <a:pt x="184118" y="67444"/>
                    </a:cubicBezTo>
                    <a:lnTo>
                      <a:pt x="184118" y="67444"/>
                    </a:lnTo>
                    <a:cubicBezTo>
                      <a:pt x="179480" y="74464"/>
                      <a:pt x="175251" y="81751"/>
                      <a:pt x="171450" y="89256"/>
                    </a:cubicBezTo>
                    <a:cubicBezTo>
                      <a:pt x="164516" y="107201"/>
                      <a:pt x="158820" y="125594"/>
                      <a:pt x="154400" y="144311"/>
                    </a:cubicBezTo>
                    <a:cubicBezTo>
                      <a:pt x="154429" y="144720"/>
                      <a:pt x="154429" y="145139"/>
                      <a:pt x="154400" y="145549"/>
                    </a:cubicBezTo>
                    <a:cubicBezTo>
                      <a:pt x="142665" y="185487"/>
                      <a:pt x="116262" y="219511"/>
                      <a:pt x="80486" y="240799"/>
                    </a:cubicBezTo>
                    <a:cubicBezTo>
                      <a:pt x="25336" y="275375"/>
                      <a:pt x="32290" y="340335"/>
                      <a:pt x="66294" y="408725"/>
                    </a:cubicBezTo>
                    <a:cubicBezTo>
                      <a:pt x="80581" y="437300"/>
                      <a:pt x="79343" y="455016"/>
                      <a:pt x="70771" y="469113"/>
                    </a:cubicBezTo>
                    <a:cubicBezTo>
                      <a:pt x="70771" y="469113"/>
                      <a:pt x="70771" y="469113"/>
                      <a:pt x="70771" y="469113"/>
                    </a:cubicBezTo>
                    <a:cubicBezTo>
                      <a:pt x="69533" y="471018"/>
                      <a:pt x="68390" y="472638"/>
                      <a:pt x="67056" y="474447"/>
                    </a:cubicBezTo>
                    <a:cubicBezTo>
                      <a:pt x="55340" y="489782"/>
                      <a:pt x="35814" y="502165"/>
                      <a:pt x="20955" y="523215"/>
                    </a:cubicBezTo>
                    <a:cubicBezTo>
                      <a:pt x="7877" y="543437"/>
                      <a:pt x="629" y="566868"/>
                      <a:pt x="0" y="590938"/>
                    </a:cubicBezTo>
                    <a:close/>
                  </a:path>
                </a:pathLst>
              </a:custGeom>
              <a:solidFill>
                <a:srgbClr val="263238"/>
              </a:solidFill>
              <a:ln w="9525" cap="flat">
                <a:noFill/>
                <a:prstDash val="solid"/>
                <a:miter/>
              </a:ln>
            </p:spPr>
            <p:txBody>
              <a:bodyPr rtlCol="0" anchor="ctr"/>
              <a:lstStyle/>
              <a:p>
                <a:endParaRPr lang="zh-CN" altLang="en-US"/>
              </a:p>
            </p:txBody>
          </p:sp>
          <p:sp>
            <p:nvSpPr>
              <p:cNvPr id="970" name="任意多边形: 形状 969">
                <a:extLst>
                  <a:ext uri="{FF2B5EF4-FFF2-40B4-BE49-F238E27FC236}">
                    <a16:creationId xmlns:a16="http://schemas.microsoft.com/office/drawing/2014/main" id="{3A13D7AB-E777-4C3E-CF71-AF3F28B41E8A}"/>
                  </a:ext>
                </a:extLst>
              </p:cNvPr>
              <p:cNvSpPr/>
              <p:nvPr/>
            </p:nvSpPr>
            <p:spPr>
              <a:xfrm>
                <a:off x="8722540" y="2719824"/>
                <a:ext cx="152129" cy="598151"/>
              </a:xfrm>
              <a:custGeom>
                <a:avLst/>
                <a:gdLst>
                  <a:gd name="connsiteX0" fmla="*/ 1558 w 152129"/>
                  <a:gd name="connsiteY0" fmla="*/ 169 h 598151"/>
                  <a:gd name="connsiteX1" fmla="*/ 70614 w 152129"/>
                  <a:gd name="connsiteY1" fmla="*/ 104944 h 598151"/>
                  <a:gd name="connsiteX2" fmla="*/ 84902 w 152129"/>
                  <a:gd name="connsiteY2" fmla="*/ 208957 h 598151"/>
                  <a:gd name="connsiteX3" fmla="*/ 131003 w 152129"/>
                  <a:gd name="connsiteY3" fmla="*/ 294682 h 598151"/>
                  <a:gd name="connsiteX4" fmla="*/ 137861 w 152129"/>
                  <a:gd name="connsiteY4" fmla="*/ 413364 h 598151"/>
                  <a:gd name="connsiteX5" fmla="*/ 89569 w 152129"/>
                  <a:gd name="connsiteY5" fmla="*/ 488897 h 598151"/>
                  <a:gd name="connsiteX6" fmla="*/ 128336 w 152129"/>
                  <a:gd name="connsiteY6" fmla="*/ 596053 h 598151"/>
                  <a:gd name="connsiteX7" fmla="*/ 125954 w 152129"/>
                  <a:gd name="connsiteY7" fmla="*/ 597482 h 598151"/>
                  <a:gd name="connsiteX8" fmla="*/ 90141 w 152129"/>
                  <a:gd name="connsiteY8" fmla="*/ 468609 h 598151"/>
                  <a:gd name="connsiteX9" fmla="*/ 126812 w 152129"/>
                  <a:gd name="connsiteY9" fmla="*/ 418602 h 598151"/>
                  <a:gd name="connsiteX10" fmla="*/ 134622 w 152129"/>
                  <a:gd name="connsiteY10" fmla="*/ 313827 h 598151"/>
                  <a:gd name="connsiteX11" fmla="*/ 72710 w 152129"/>
                  <a:gd name="connsiteY11" fmla="*/ 171524 h 598151"/>
                  <a:gd name="connsiteX12" fmla="*/ 57089 w 152129"/>
                  <a:gd name="connsiteY12" fmla="*/ 73797 h 598151"/>
                  <a:gd name="connsiteX13" fmla="*/ 415 w 152129"/>
                  <a:gd name="connsiteY13" fmla="*/ 2455 h 598151"/>
                  <a:gd name="connsiteX14" fmla="*/ 1558 w 152129"/>
                  <a:gd name="connsiteY14" fmla="*/ 169 h 59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129" h="598151">
                    <a:moveTo>
                      <a:pt x="1558" y="169"/>
                    </a:moveTo>
                    <a:cubicBezTo>
                      <a:pt x="37505" y="24601"/>
                      <a:pt x="62337" y="62272"/>
                      <a:pt x="70614" y="104944"/>
                    </a:cubicBezTo>
                    <a:cubicBezTo>
                      <a:pt x="77472" y="139234"/>
                      <a:pt x="74520" y="175429"/>
                      <a:pt x="84902" y="208957"/>
                    </a:cubicBezTo>
                    <a:cubicBezTo>
                      <a:pt x="94427" y="240675"/>
                      <a:pt x="115287" y="266107"/>
                      <a:pt x="131003" y="294682"/>
                    </a:cubicBezTo>
                    <a:cubicBezTo>
                      <a:pt x="151767" y="332020"/>
                      <a:pt x="162626" y="376121"/>
                      <a:pt x="137861" y="413364"/>
                    </a:cubicBezTo>
                    <a:cubicBezTo>
                      <a:pt x="122430" y="436414"/>
                      <a:pt x="91665" y="457560"/>
                      <a:pt x="89569" y="488897"/>
                    </a:cubicBezTo>
                    <a:cubicBezTo>
                      <a:pt x="87188" y="525473"/>
                      <a:pt x="114810" y="564144"/>
                      <a:pt x="128336" y="596053"/>
                    </a:cubicBezTo>
                    <a:cubicBezTo>
                      <a:pt x="129003" y="597672"/>
                      <a:pt x="126716" y="599006"/>
                      <a:pt x="125954" y="597482"/>
                    </a:cubicBezTo>
                    <a:cubicBezTo>
                      <a:pt x="106904" y="560906"/>
                      <a:pt x="71471" y="511757"/>
                      <a:pt x="90141" y="468609"/>
                    </a:cubicBezTo>
                    <a:cubicBezTo>
                      <a:pt x="98713" y="448892"/>
                      <a:pt x="114048" y="434795"/>
                      <a:pt x="126812" y="418602"/>
                    </a:cubicBezTo>
                    <a:cubicBezTo>
                      <a:pt x="151577" y="387170"/>
                      <a:pt x="151291" y="350499"/>
                      <a:pt x="134622" y="313827"/>
                    </a:cubicBezTo>
                    <a:cubicBezTo>
                      <a:pt x="112048" y="263821"/>
                      <a:pt x="78615" y="229436"/>
                      <a:pt x="72710" y="171524"/>
                    </a:cubicBezTo>
                    <a:cubicBezTo>
                      <a:pt x="69281" y="138472"/>
                      <a:pt x="70043" y="104849"/>
                      <a:pt x="57089" y="73797"/>
                    </a:cubicBezTo>
                    <a:cubicBezTo>
                      <a:pt x="45240" y="45184"/>
                      <a:pt x="25609" y="20467"/>
                      <a:pt x="415" y="2455"/>
                    </a:cubicBezTo>
                    <a:cubicBezTo>
                      <a:pt x="-633" y="1407"/>
                      <a:pt x="510" y="-593"/>
                      <a:pt x="1558" y="169"/>
                    </a:cubicBezTo>
                    <a:close/>
                  </a:path>
                </a:pathLst>
              </a:custGeom>
              <a:solidFill>
                <a:srgbClr val="263238"/>
              </a:solidFill>
              <a:ln w="9525" cap="flat">
                <a:no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C688B941-A956-5ECF-54BB-99F6BA808C20}"/>
                  </a:ext>
                </a:extLst>
              </p:cNvPr>
              <p:cNvSpPr/>
              <p:nvPr/>
            </p:nvSpPr>
            <p:spPr>
              <a:xfrm>
                <a:off x="8351185" y="2709991"/>
                <a:ext cx="236610" cy="564197"/>
              </a:xfrm>
              <a:custGeom>
                <a:avLst/>
                <a:gdLst>
                  <a:gd name="connsiteX0" fmla="*/ 23917 w 236610"/>
                  <a:gd name="connsiteY0" fmla="*/ 504158 h 564197"/>
                  <a:gd name="connsiteX1" fmla="*/ 54683 w 236610"/>
                  <a:gd name="connsiteY1" fmla="*/ 444532 h 564197"/>
                  <a:gd name="connsiteX2" fmla="*/ 32394 w 236610"/>
                  <a:gd name="connsiteY2" fmla="*/ 386144 h 564197"/>
                  <a:gd name="connsiteX3" fmla="*/ 35633 w 236610"/>
                  <a:gd name="connsiteY3" fmla="*/ 238315 h 564197"/>
                  <a:gd name="connsiteX4" fmla="*/ 96783 w 236610"/>
                  <a:gd name="connsiteY4" fmla="*/ 193357 h 564197"/>
                  <a:gd name="connsiteX5" fmla="*/ 146789 w 236610"/>
                  <a:gd name="connsiteY5" fmla="*/ 107061 h 564197"/>
                  <a:gd name="connsiteX6" fmla="*/ 236610 w 236610"/>
                  <a:gd name="connsiteY6" fmla="*/ 0 h 564197"/>
                  <a:gd name="connsiteX7" fmla="*/ 236610 w 236610"/>
                  <a:gd name="connsiteY7" fmla="*/ 857 h 564197"/>
                  <a:gd name="connsiteX8" fmla="*/ 135074 w 236610"/>
                  <a:gd name="connsiteY8" fmla="*/ 149352 h 564197"/>
                  <a:gd name="connsiteX9" fmla="*/ 99641 w 236610"/>
                  <a:gd name="connsiteY9" fmla="*/ 197930 h 564197"/>
                  <a:gd name="connsiteX10" fmla="*/ 31727 w 236610"/>
                  <a:gd name="connsiteY10" fmla="*/ 254222 h 564197"/>
                  <a:gd name="connsiteX11" fmla="*/ 25727 w 236610"/>
                  <a:gd name="connsiteY11" fmla="*/ 353568 h 564197"/>
                  <a:gd name="connsiteX12" fmla="*/ 55635 w 236610"/>
                  <a:gd name="connsiteY12" fmla="*/ 435959 h 564197"/>
                  <a:gd name="connsiteX13" fmla="*/ 48968 w 236610"/>
                  <a:gd name="connsiteY13" fmla="*/ 484251 h 564197"/>
                  <a:gd name="connsiteX14" fmla="*/ 21059 w 236610"/>
                  <a:gd name="connsiteY14" fmla="*/ 512826 h 564197"/>
                  <a:gd name="connsiteX15" fmla="*/ 2676 w 236610"/>
                  <a:gd name="connsiteY15" fmla="*/ 563023 h 564197"/>
                  <a:gd name="connsiteX16" fmla="*/ 9 w 236610"/>
                  <a:gd name="connsiteY16" fmla="*/ 562451 h 564197"/>
                  <a:gd name="connsiteX17" fmla="*/ 23917 w 236610"/>
                  <a:gd name="connsiteY17" fmla="*/ 504158 h 56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6610" h="564197">
                    <a:moveTo>
                      <a:pt x="23917" y="504158"/>
                    </a:moveTo>
                    <a:cubicBezTo>
                      <a:pt x="40014" y="486537"/>
                      <a:pt x="58778" y="474345"/>
                      <a:pt x="54683" y="444532"/>
                    </a:cubicBezTo>
                    <a:cubicBezTo>
                      <a:pt x="51825" y="423863"/>
                      <a:pt x="39919" y="405098"/>
                      <a:pt x="32394" y="386144"/>
                    </a:cubicBezTo>
                    <a:cubicBezTo>
                      <a:pt x="13344" y="338519"/>
                      <a:pt x="6677" y="281369"/>
                      <a:pt x="35633" y="238315"/>
                    </a:cubicBezTo>
                    <a:cubicBezTo>
                      <a:pt x="52016" y="213931"/>
                      <a:pt x="75447" y="209740"/>
                      <a:pt x="96783" y="193357"/>
                    </a:cubicBezTo>
                    <a:cubicBezTo>
                      <a:pt x="122691" y="172974"/>
                      <a:pt x="135455" y="138684"/>
                      <a:pt x="146789" y="107061"/>
                    </a:cubicBezTo>
                    <a:cubicBezTo>
                      <a:pt x="163839" y="59436"/>
                      <a:pt x="184889" y="5620"/>
                      <a:pt x="236610" y="0"/>
                    </a:cubicBezTo>
                    <a:lnTo>
                      <a:pt x="236610" y="857"/>
                    </a:lnTo>
                    <a:cubicBezTo>
                      <a:pt x="169935" y="12097"/>
                      <a:pt x="160410" y="94488"/>
                      <a:pt x="135074" y="149352"/>
                    </a:cubicBezTo>
                    <a:cubicBezTo>
                      <a:pt x="127216" y="168088"/>
                      <a:pt x="115081" y="184728"/>
                      <a:pt x="99641" y="197930"/>
                    </a:cubicBezTo>
                    <a:cubicBezTo>
                      <a:pt x="74971" y="216980"/>
                      <a:pt x="47253" y="221647"/>
                      <a:pt x="31727" y="254222"/>
                    </a:cubicBezTo>
                    <a:cubicBezTo>
                      <a:pt x="18459" y="285683"/>
                      <a:pt x="16345" y="320735"/>
                      <a:pt x="25727" y="353568"/>
                    </a:cubicBezTo>
                    <a:cubicBezTo>
                      <a:pt x="32775" y="382143"/>
                      <a:pt x="49063" y="407384"/>
                      <a:pt x="55635" y="435959"/>
                    </a:cubicBezTo>
                    <a:cubicBezTo>
                      <a:pt x="60560" y="452256"/>
                      <a:pt x="58121" y="469897"/>
                      <a:pt x="48968" y="484251"/>
                    </a:cubicBezTo>
                    <a:cubicBezTo>
                      <a:pt x="41157" y="495300"/>
                      <a:pt x="29251" y="501968"/>
                      <a:pt x="21059" y="512826"/>
                    </a:cubicBezTo>
                    <a:cubicBezTo>
                      <a:pt x="10182" y="527418"/>
                      <a:pt x="3791" y="544859"/>
                      <a:pt x="2676" y="563023"/>
                    </a:cubicBezTo>
                    <a:cubicBezTo>
                      <a:pt x="2676" y="564928"/>
                      <a:pt x="-181" y="564356"/>
                      <a:pt x="9" y="562451"/>
                    </a:cubicBezTo>
                    <a:cubicBezTo>
                      <a:pt x="1047" y="540849"/>
                      <a:pt x="9487" y="520265"/>
                      <a:pt x="23917" y="504158"/>
                    </a:cubicBezTo>
                    <a:close/>
                  </a:path>
                </a:pathLst>
              </a:custGeom>
              <a:solidFill>
                <a:srgbClr val="263238"/>
              </a:solidFill>
              <a:ln w="9525" cap="flat">
                <a:no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268EBF6F-0A09-87F0-9C55-E52C6156B90B}"/>
                  </a:ext>
                </a:extLst>
              </p:cNvPr>
              <p:cNvSpPr/>
              <p:nvPr/>
            </p:nvSpPr>
            <p:spPr>
              <a:xfrm>
                <a:off x="8055236" y="3114058"/>
                <a:ext cx="498565" cy="512864"/>
              </a:xfrm>
              <a:custGeom>
                <a:avLst/>
                <a:gdLst>
                  <a:gd name="connsiteX0" fmla="*/ 473600 w 498565"/>
                  <a:gd name="connsiteY0" fmla="*/ 116760 h 512864"/>
                  <a:gd name="connsiteX1" fmla="*/ 173372 w 498565"/>
                  <a:gd name="connsiteY1" fmla="*/ 512810 h 512864"/>
                  <a:gd name="connsiteX2" fmla="*/ 80598 w 498565"/>
                  <a:gd name="connsiteY2" fmla="*/ 454898 h 512864"/>
                  <a:gd name="connsiteX3" fmla="*/ 17 w 498565"/>
                  <a:gd name="connsiteY3" fmla="*/ 108092 h 512864"/>
                  <a:gd name="connsiteX4" fmla="*/ 253858 w 498565"/>
                  <a:gd name="connsiteY4" fmla="*/ 72088 h 512864"/>
                  <a:gd name="connsiteX5" fmla="*/ 276242 w 498565"/>
                  <a:gd name="connsiteY5" fmla="*/ 184483 h 512864"/>
                  <a:gd name="connsiteX6" fmla="*/ 405306 w 498565"/>
                  <a:gd name="connsiteY6" fmla="*/ 56657 h 512864"/>
                  <a:gd name="connsiteX7" fmla="*/ 473600 w 498565"/>
                  <a:gd name="connsiteY7" fmla="*/ 116760 h 51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565" h="512864">
                    <a:moveTo>
                      <a:pt x="473600" y="116760"/>
                    </a:moveTo>
                    <a:cubicBezTo>
                      <a:pt x="383208" y="310118"/>
                      <a:pt x="253668" y="508523"/>
                      <a:pt x="173372" y="512810"/>
                    </a:cubicBezTo>
                    <a:cubicBezTo>
                      <a:pt x="159465" y="513572"/>
                      <a:pt x="103459" y="506999"/>
                      <a:pt x="80598" y="454898"/>
                    </a:cubicBezTo>
                    <a:cubicBezTo>
                      <a:pt x="42498" y="366982"/>
                      <a:pt x="5351" y="191627"/>
                      <a:pt x="17" y="108092"/>
                    </a:cubicBezTo>
                    <a:cubicBezTo>
                      <a:pt x="-2364" y="71135"/>
                      <a:pt x="246143" y="33131"/>
                      <a:pt x="253858" y="72088"/>
                    </a:cubicBezTo>
                    <a:cubicBezTo>
                      <a:pt x="264526" y="126571"/>
                      <a:pt x="270432" y="185149"/>
                      <a:pt x="276242" y="184483"/>
                    </a:cubicBezTo>
                    <a:cubicBezTo>
                      <a:pt x="285767" y="183340"/>
                      <a:pt x="309294" y="158575"/>
                      <a:pt x="405306" y="56657"/>
                    </a:cubicBezTo>
                    <a:cubicBezTo>
                      <a:pt x="524940" y="-69930"/>
                      <a:pt x="507223" y="45037"/>
                      <a:pt x="473600" y="116760"/>
                    </a:cubicBezTo>
                    <a:close/>
                  </a:path>
                </a:pathLst>
              </a:custGeom>
              <a:solidFill>
                <a:srgbClr val="F7A9A0"/>
              </a:solidFill>
              <a:ln w="9525" cap="flat">
                <a:noFill/>
                <a:prstDash val="solid"/>
                <a:miter/>
              </a:ln>
            </p:spPr>
            <p:txBody>
              <a:bodyPr rtlCol="0" anchor="ctr"/>
              <a:lstStyle/>
              <a:p>
                <a:endParaRPr lang="zh-CN" altLang="en-US"/>
              </a:p>
            </p:txBody>
          </p:sp>
          <p:sp>
            <p:nvSpPr>
              <p:cNvPr id="973" name="任意多边形: 形状 972">
                <a:extLst>
                  <a:ext uri="{FF2B5EF4-FFF2-40B4-BE49-F238E27FC236}">
                    <a16:creationId xmlns:a16="http://schemas.microsoft.com/office/drawing/2014/main" id="{4E6A5AD9-045C-B8D2-25E5-3164BA41BB53}"/>
                  </a:ext>
                </a:extLst>
              </p:cNvPr>
              <p:cNvSpPr/>
              <p:nvPr/>
            </p:nvSpPr>
            <p:spPr>
              <a:xfrm>
                <a:off x="8018694" y="2950590"/>
                <a:ext cx="288591" cy="347570"/>
              </a:xfrm>
              <a:custGeom>
                <a:avLst/>
                <a:gdLst>
                  <a:gd name="connsiteX0" fmla="*/ 173 w 288591"/>
                  <a:gd name="connsiteY0" fmla="*/ 172119 h 347570"/>
                  <a:gd name="connsiteX1" fmla="*/ 83993 w 288591"/>
                  <a:gd name="connsiteY1" fmla="*/ 344808 h 347570"/>
                  <a:gd name="connsiteX2" fmla="*/ 287923 w 288591"/>
                  <a:gd name="connsiteY2" fmla="*/ 246796 h 347570"/>
                  <a:gd name="connsiteX3" fmla="*/ 220200 w 288591"/>
                  <a:gd name="connsiteY3" fmla="*/ 5908 h 347570"/>
                  <a:gd name="connsiteX4" fmla="*/ 173 w 288591"/>
                  <a:gd name="connsiteY4" fmla="*/ 172119 h 347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91" h="347570">
                    <a:moveTo>
                      <a:pt x="173" y="172119"/>
                    </a:moveTo>
                    <a:cubicBezTo>
                      <a:pt x="6554" y="224221"/>
                      <a:pt x="61419" y="325472"/>
                      <a:pt x="83993" y="344808"/>
                    </a:cubicBezTo>
                    <a:cubicBezTo>
                      <a:pt x="106567" y="364144"/>
                      <a:pt x="281922" y="276704"/>
                      <a:pt x="287923" y="246796"/>
                    </a:cubicBezTo>
                    <a:cubicBezTo>
                      <a:pt x="293924" y="216887"/>
                      <a:pt x="258586" y="43246"/>
                      <a:pt x="220200" y="5908"/>
                    </a:cubicBezTo>
                    <a:cubicBezTo>
                      <a:pt x="181815" y="-31430"/>
                      <a:pt x="-6495" y="118303"/>
                      <a:pt x="173" y="172119"/>
                    </a:cubicBezTo>
                    <a:close/>
                  </a:path>
                </a:pathLst>
              </a:custGeom>
              <a:solidFill>
                <a:srgbClr val="F7A9A0"/>
              </a:solidFill>
              <a:ln w="9525" cap="flat">
                <a:noFill/>
                <a:prstDash val="solid"/>
                <a:miter/>
              </a:ln>
            </p:spPr>
            <p:txBody>
              <a:bodyPr rtlCol="0" anchor="ctr"/>
              <a:lstStyle/>
              <a:p>
                <a:endParaRPr lang="zh-CN" altLang="en-US"/>
              </a:p>
            </p:txBody>
          </p:sp>
          <p:sp>
            <p:nvSpPr>
              <p:cNvPr id="974" name="任意多边形: 形状 973">
                <a:extLst>
                  <a:ext uri="{FF2B5EF4-FFF2-40B4-BE49-F238E27FC236}">
                    <a16:creationId xmlns:a16="http://schemas.microsoft.com/office/drawing/2014/main" id="{75508407-EBD6-D23F-4568-32B4D8309E11}"/>
                  </a:ext>
                </a:extLst>
              </p:cNvPr>
              <p:cNvSpPr/>
              <p:nvPr/>
            </p:nvSpPr>
            <p:spPr>
              <a:xfrm>
                <a:off x="8229418" y="2928389"/>
                <a:ext cx="183965" cy="242864"/>
              </a:xfrm>
              <a:custGeom>
                <a:avLst/>
                <a:gdLst>
                  <a:gd name="connsiteX0" fmla="*/ 76342 w 183965"/>
                  <a:gd name="connsiteY0" fmla="*/ 238327 h 242864"/>
                  <a:gd name="connsiteX1" fmla="*/ 126063 w 183965"/>
                  <a:gd name="connsiteY1" fmla="*/ 122026 h 242864"/>
                  <a:gd name="connsiteX2" fmla="*/ 178165 w 183965"/>
                  <a:gd name="connsiteY2" fmla="*/ 4679 h 242864"/>
                  <a:gd name="connsiteX3" fmla="*/ 17383 w 183965"/>
                  <a:gd name="connsiteY3" fmla="*/ 120312 h 242864"/>
                  <a:gd name="connsiteX4" fmla="*/ 19192 w 183965"/>
                  <a:gd name="connsiteY4" fmla="*/ 230040 h 242864"/>
                  <a:gd name="connsiteX5" fmla="*/ 76342 w 183965"/>
                  <a:gd name="connsiteY5" fmla="*/ 23832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65" h="242864">
                    <a:moveTo>
                      <a:pt x="76342" y="238327"/>
                    </a:moveTo>
                    <a:cubicBezTo>
                      <a:pt x="87182" y="197350"/>
                      <a:pt x="103927" y="158174"/>
                      <a:pt x="126063" y="122026"/>
                    </a:cubicBezTo>
                    <a:cubicBezTo>
                      <a:pt x="154066" y="79926"/>
                      <a:pt x="200263" y="20490"/>
                      <a:pt x="178165" y="4679"/>
                    </a:cubicBezTo>
                    <a:cubicBezTo>
                      <a:pt x="132826" y="-27897"/>
                      <a:pt x="17383" y="120312"/>
                      <a:pt x="17383" y="120312"/>
                    </a:cubicBezTo>
                    <a:cubicBezTo>
                      <a:pt x="17383" y="120312"/>
                      <a:pt x="-22908" y="193845"/>
                      <a:pt x="19192" y="230040"/>
                    </a:cubicBezTo>
                    <a:cubicBezTo>
                      <a:pt x="35139" y="243394"/>
                      <a:pt x="57264" y="246604"/>
                      <a:pt x="76342" y="238327"/>
                    </a:cubicBezTo>
                    <a:close/>
                  </a:path>
                </a:pathLst>
              </a:custGeom>
              <a:solidFill>
                <a:srgbClr val="F7A9A0"/>
              </a:solidFill>
              <a:ln w="9525"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F0083B23-BA0E-72B3-14F5-D92013E98C84}"/>
                  </a:ext>
                </a:extLst>
              </p:cNvPr>
              <p:cNvSpPr/>
              <p:nvPr/>
            </p:nvSpPr>
            <p:spPr>
              <a:xfrm>
                <a:off x="8097925" y="2903635"/>
                <a:ext cx="179355" cy="219551"/>
              </a:xfrm>
              <a:custGeom>
                <a:avLst/>
                <a:gdLst>
                  <a:gd name="connsiteX0" fmla="*/ 64008 w 179355"/>
                  <a:gd name="connsiteY0" fmla="*/ 219551 h 219551"/>
                  <a:gd name="connsiteX1" fmla="*/ 0 w 179355"/>
                  <a:gd name="connsiteY1" fmla="*/ 185642 h 219551"/>
                  <a:gd name="connsiteX2" fmla="*/ 98203 w 179355"/>
                  <a:gd name="connsiteY2" fmla="*/ 0 h 219551"/>
                  <a:gd name="connsiteX3" fmla="*/ 179356 w 179355"/>
                  <a:gd name="connsiteY3" fmla="*/ 42958 h 219551"/>
                  <a:gd name="connsiteX4" fmla="*/ 64008 w 179355"/>
                  <a:gd name="connsiteY4" fmla="*/ 219551 h 219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55" h="219551">
                    <a:moveTo>
                      <a:pt x="64008" y="219551"/>
                    </a:moveTo>
                    <a:lnTo>
                      <a:pt x="0" y="185642"/>
                    </a:lnTo>
                    <a:lnTo>
                      <a:pt x="98203" y="0"/>
                    </a:lnTo>
                    <a:lnTo>
                      <a:pt x="179356" y="42958"/>
                    </a:lnTo>
                    <a:lnTo>
                      <a:pt x="64008" y="219551"/>
                    </a:lnTo>
                    <a:close/>
                  </a:path>
                </a:pathLst>
              </a:custGeom>
              <a:solidFill>
                <a:srgbClr val="FFC727"/>
              </a:solidFill>
              <a:ln w="9525" cap="flat">
                <a:no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2A2C78B0-30F5-317D-32E2-079138E0E292}"/>
                  </a:ext>
                </a:extLst>
              </p:cNvPr>
              <p:cNvSpPr/>
              <p:nvPr/>
            </p:nvSpPr>
            <p:spPr>
              <a:xfrm>
                <a:off x="8097830" y="2903635"/>
                <a:ext cx="179450" cy="219551"/>
              </a:xfrm>
              <a:custGeom>
                <a:avLst/>
                <a:gdLst>
                  <a:gd name="connsiteX0" fmla="*/ 179451 w 179450"/>
                  <a:gd name="connsiteY0" fmla="*/ 42958 h 219551"/>
                  <a:gd name="connsiteX1" fmla="*/ 135446 w 179450"/>
                  <a:gd name="connsiteY1" fmla="*/ 110300 h 219551"/>
                  <a:gd name="connsiteX2" fmla="*/ 64103 w 179450"/>
                  <a:gd name="connsiteY2" fmla="*/ 219551 h 219551"/>
                  <a:gd name="connsiteX3" fmla="*/ 0 w 179450"/>
                  <a:gd name="connsiteY3" fmla="*/ 185642 h 219551"/>
                  <a:gd name="connsiteX4" fmla="*/ 98298 w 179450"/>
                  <a:gd name="connsiteY4" fmla="*/ 0 h 219551"/>
                  <a:gd name="connsiteX5" fmla="*/ 179451 w 179450"/>
                  <a:gd name="connsiteY5" fmla="*/ 42958 h 21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450" h="219551">
                    <a:moveTo>
                      <a:pt x="179451" y="42958"/>
                    </a:moveTo>
                    <a:lnTo>
                      <a:pt x="135446" y="110300"/>
                    </a:lnTo>
                    <a:lnTo>
                      <a:pt x="64103" y="219551"/>
                    </a:lnTo>
                    <a:lnTo>
                      <a:pt x="0" y="185642"/>
                    </a:lnTo>
                    <a:lnTo>
                      <a:pt x="98298" y="0"/>
                    </a:lnTo>
                    <a:lnTo>
                      <a:pt x="179451" y="42958"/>
                    </a:lnTo>
                    <a:close/>
                  </a:path>
                </a:pathLst>
              </a:custGeom>
              <a:solidFill>
                <a:srgbClr val="FFC727"/>
              </a:solidFill>
              <a:ln w="9525" cap="flat">
                <a:no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57D28863-7AD4-8D75-D65D-9D682604E30F}"/>
                  </a:ext>
                </a:extLst>
              </p:cNvPr>
              <p:cNvSpPr/>
              <p:nvPr/>
            </p:nvSpPr>
            <p:spPr>
              <a:xfrm>
                <a:off x="8158694" y="2903635"/>
                <a:ext cx="118586" cy="110299"/>
              </a:xfrm>
              <a:custGeom>
                <a:avLst/>
                <a:gdLst>
                  <a:gd name="connsiteX0" fmla="*/ 118586 w 118586"/>
                  <a:gd name="connsiteY0" fmla="*/ 42958 h 110299"/>
                  <a:gd name="connsiteX1" fmla="*/ 74581 w 118586"/>
                  <a:gd name="connsiteY1" fmla="*/ 110300 h 110299"/>
                  <a:gd name="connsiteX2" fmla="*/ 0 w 118586"/>
                  <a:gd name="connsiteY2" fmla="*/ 70771 h 110299"/>
                  <a:gd name="connsiteX3" fmla="*/ 37433 w 118586"/>
                  <a:gd name="connsiteY3" fmla="*/ 0 h 110299"/>
                  <a:gd name="connsiteX4" fmla="*/ 118586 w 118586"/>
                  <a:gd name="connsiteY4" fmla="*/ 42958 h 110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86" h="110299">
                    <a:moveTo>
                      <a:pt x="118586" y="42958"/>
                    </a:moveTo>
                    <a:lnTo>
                      <a:pt x="74581" y="110300"/>
                    </a:lnTo>
                    <a:lnTo>
                      <a:pt x="0" y="70771"/>
                    </a:lnTo>
                    <a:lnTo>
                      <a:pt x="37433" y="0"/>
                    </a:lnTo>
                    <a:lnTo>
                      <a:pt x="118586" y="42958"/>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BF17B231-DEBF-BFE8-31E8-0166D9965293}"/>
                  </a:ext>
                </a:extLst>
              </p:cNvPr>
              <p:cNvSpPr/>
              <p:nvPr/>
            </p:nvSpPr>
            <p:spPr>
              <a:xfrm rot="1674000">
                <a:off x="8183166" y="2869538"/>
                <a:ext cx="114204" cy="86772"/>
              </a:xfrm>
              <a:custGeom>
                <a:avLst/>
                <a:gdLst>
                  <a:gd name="connsiteX0" fmla="*/ 0 w 114204"/>
                  <a:gd name="connsiteY0" fmla="*/ 0 h 86772"/>
                  <a:gd name="connsiteX1" fmla="*/ 114205 w 114204"/>
                  <a:gd name="connsiteY1" fmla="*/ 0 h 86772"/>
                  <a:gd name="connsiteX2" fmla="*/ 114205 w 114204"/>
                  <a:gd name="connsiteY2" fmla="*/ 86773 h 86772"/>
                  <a:gd name="connsiteX3" fmla="*/ 0 w 114204"/>
                  <a:gd name="connsiteY3" fmla="*/ 86773 h 86772"/>
                </a:gdLst>
                <a:ahLst/>
                <a:cxnLst>
                  <a:cxn ang="0">
                    <a:pos x="connsiteX0" y="connsiteY0"/>
                  </a:cxn>
                  <a:cxn ang="0">
                    <a:pos x="connsiteX1" y="connsiteY1"/>
                  </a:cxn>
                  <a:cxn ang="0">
                    <a:pos x="connsiteX2" y="connsiteY2"/>
                  </a:cxn>
                  <a:cxn ang="0">
                    <a:pos x="connsiteX3" y="connsiteY3"/>
                  </a:cxn>
                </a:cxnLst>
                <a:rect l="l" t="t" r="r" b="b"/>
                <a:pathLst>
                  <a:path w="114204" h="86772">
                    <a:moveTo>
                      <a:pt x="0" y="0"/>
                    </a:moveTo>
                    <a:lnTo>
                      <a:pt x="114205" y="0"/>
                    </a:lnTo>
                    <a:lnTo>
                      <a:pt x="114205" y="86773"/>
                    </a:lnTo>
                    <a:lnTo>
                      <a:pt x="0" y="86773"/>
                    </a:lnTo>
                    <a:close/>
                  </a:path>
                </a:pathLst>
              </a:custGeom>
              <a:solidFill>
                <a:srgbClr val="FFC727"/>
              </a:solidFill>
              <a:ln w="9525" cap="flat">
                <a:noFill/>
                <a:prstDash val="solid"/>
                <a:miter/>
              </a:ln>
            </p:spPr>
            <p:txBody>
              <a:bodyPr rtlCol="0" anchor="ctr"/>
              <a:lstStyle/>
              <a:p>
                <a:endParaRPr lang="zh-CN" altLang="en-US"/>
              </a:p>
            </p:txBody>
          </p:sp>
          <p:sp>
            <p:nvSpPr>
              <p:cNvPr id="979" name="任意多边形: 形状 978">
                <a:extLst>
                  <a:ext uri="{FF2B5EF4-FFF2-40B4-BE49-F238E27FC236}">
                    <a16:creationId xmlns:a16="http://schemas.microsoft.com/office/drawing/2014/main" id="{30A9E5B6-977F-0405-35B9-FCAA15FAEE01}"/>
                  </a:ext>
                </a:extLst>
              </p:cNvPr>
              <p:cNvSpPr/>
              <p:nvPr/>
            </p:nvSpPr>
            <p:spPr>
              <a:xfrm>
                <a:off x="8310809" y="2751425"/>
                <a:ext cx="139922" cy="157638"/>
              </a:xfrm>
              <a:custGeom>
                <a:avLst/>
                <a:gdLst>
                  <a:gd name="connsiteX0" fmla="*/ 82486 w 139922"/>
                  <a:gd name="connsiteY0" fmla="*/ 157639 h 157638"/>
                  <a:gd name="connsiteX1" fmla="*/ 0 w 139922"/>
                  <a:gd name="connsiteY1" fmla="*/ 124016 h 157638"/>
                  <a:gd name="connsiteX2" fmla="*/ 65627 w 139922"/>
                  <a:gd name="connsiteY2" fmla="*/ 0 h 157638"/>
                  <a:gd name="connsiteX3" fmla="*/ 139922 w 139922"/>
                  <a:gd name="connsiteY3" fmla="*/ 49340 h 157638"/>
                  <a:gd name="connsiteX4" fmla="*/ 82486 w 139922"/>
                  <a:gd name="connsiteY4" fmla="*/ 157639 h 15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22" h="157638">
                    <a:moveTo>
                      <a:pt x="82486" y="157639"/>
                    </a:moveTo>
                    <a:lnTo>
                      <a:pt x="0" y="124016"/>
                    </a:lnTo>
                    <a:lnTo>
                      <a:pt x="65627" y="0"/>
                    </a:lnTo>
                    <a:lnTo>
                      <a:pt x="139922" y="49340"/>
                    </a:lnTo>
                    <a:lnTo>
                      <a:pt x="82486" y="157639"/>
                    </a:lnTo>
                    <a:close/>
                  </a:path>
                </a:pathLst>
              </a:custGeom>
              <a:solidFill>
                <a:schemeClr val="accent1"/>
              </a:solidFill>
              <a:ln w="9525" cap="flat">
                <a:noFill/>
                <a:prstDash val="solid"/>
                <a:miter/>
              </a:ln>
            </p:spPr>
            <p:txBody>
              <a:bodyPr rtlCol="0" anchor="ctr"/>
              <a:lstStyle/>
              <a:p>
                <a:endParaRPr lang="zh-CN" altLang="en-US"/>
              </a:p>
            </p:txBody>
          </p:sp>
          <p:sp>
            <p:nvSpPr>
              <p:cNvPr id="980" name="任意多边形: 形状 979">
                <a:extLst>
                  <a:ext uri="{FF2B5EF4-FFF2-40B4-BE49-F238E27FC236}">
                    <a16:creationId xmlns:a16="http://schemas.microsoft.com/office/drawing/2014/main" id="{655D27E9-90A5-7A35-3261-21A878044E70}"/>
                  </a:ext>
                </a:extLst>
              </p:cNvPr>
              <p:cNvSpPr/>
              <p:nvPr/>
            </p:nvSpPr>
            <p:spPr>
              <a:xfrm>
                <a:off x="7746929" y="2345565"/>
                <a:ext cx="602170" cy="542925"/>
              </a:xfrm>
              <a:custGeom>
                <a:avLst/>
                <a:gdLst>
                  <a:gd name="connsiteX0" fmla="*/ 602171 w 602170"/>
                  <a:gd name="connsiteY0" fmla="*/ 359950 h 542925"/>
                  <a:gd name="connsiteX1" fmla="*/ 505301 w 602170"/>
                  <a:gd name="connsiteY1" fmla="*/ 542925 h 542925"/>
                  <a:gd name="connsiteX2" fmla="*/ 365379 w 602170"/>
                  <a:gd name="connsiteY2" fmla="*/ 489109 h 542925"/>
                  <a:gd name="connsiteX3" fmla="*/ 0 w 602170"/>
                  <a:gd name="connsiteY3" fmla="*/ 439674 h 542925"/>
                  <a:gd name="connsiteX4" fmla="*/ 232791 w 602170"/>
                  <a:gd name="connsiteY4" fmla="*/ 0 h 542925"/>
                  <a:gd name="connsiteX5" fmla="*/ 479012 w 602170"/>
                  <a:gd name="connsiteY5" fmla="*/ 274511 h 542925"/>
                  <a:gd name="connsiteX6" fmla="*/ 602171 w 602170"/>
                  <a:gd name="connsiteY6" fmla="*/ 359950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170" h="542925">
                    <a:moveTo>
                      <a:pt x="602171" y="359950"/>
                    </a:moveTo>
                    <a:lnTo>
                      <a:pt x="505301" y="542925"/>
                    </a:lnTo>
                    <a:lnTo>
                      <a:pt x="365379" y="489109"/>
                    </a:lnTo>
                    <a:lnTo>
                      <a:pt x="0" y="439674"/>
                    </a:lnTo>
                    <a:lnTo>
                      <a:pt x="232791" y="0"/>
                    </a:lnTo>
                    <a:lnTo>
                      <a:pt x="479012" y="274511"/>
                    </a:lnTo>
                    <a:lnTo>
                      <a:pt x="602171" y="359950"/>
                    </a:lnTo>
                    <a:close/>
                  </a:path>
                </a:pathLst>
              </a:custGeom>
              <a:solidFill>
                <a:schemeClr val="accent1"/>
              </a:solidFill>
              <a:ln w="9525" cap="flat">
                <a:noFill/>
                <a:prstDash val="solid"/>
                <a:miter/>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AE7824CB-86ED-63BF-5AFC-5515A822474A}"/>
                  </a:ext>
                </a:extLst>
              </p:cNvPr>
              <p:cNvSpPr/>
              <p:nvPr/>
            </p:nvSpPr>
            <p:spPr>
              <a:xfrm rot="-3726000">
                <a:off x="7606261" y="2481295"/>
                <a:ext cx="499872" cy="160782"/>
              </a:xfrm>
              <a:custGeom>
                <a:avLst/>
                <a:gdLst>
                  <a:gd name="connsiteX0" fmla="*/ 499872 w 499872"/>
                  <a:gd name="connsiteY0" fmla="*/ 80391 h 160782"/>
                  <a:gd name="connsiteX1" fmla="*/ 249936 w 499872"/>
                  <a:gd name="connsiteY1" fmla="*/ 160782 h 160782"/>
                  <a:gd name="connsiteX2" fmla="*/ 0 w 499872"/>
                  <a:gd name="connsiteY2" fmla="*/ 80391 h 160782"/>
                  <a:gd name="connsiteX3" fmla="*/ 249936 w 499872"/>
                  <a:gd name="connsiteY3" fmla="*/ 0 h 160782"/>
                  <a:gd name="connsiteX4" fmla="*/ 499872 w 499872"/>
                  <a:gd name="connsiteY4" fmla="*/ 80391 h 1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72" h="160782">
                    <a:moveTo>
                      <a:pt x="499872" y="80391"/>
                    </a:moveTo>
                    <a:cubicBezTo>
                      <a:pt x="499872" y="124790"/>
                      <a:pt x="387972" y="160782"/>
                      <a:pt x="249936" y="160782"/>
                    </a:cubicBezTo>
                    <a:cubicBezTo>
                      <a:pt x="111900" y="160782"/>
                      <a:pt x="0" y="124790"/>
                      <a:pt x="0" y="80391"/>
                    </a:cubicBezTo>
                    <a:cubicBezTo>
                      <a:pt x="0" y="35992"/>
                      <a:pt x="111900" y="0"/>
                      <a:pt x="249936" y="0"/>
                    </a:cubicBezTo>
                    <a:cubicBezTo>
                      <a:pt x="387972" y="0"/>
                      <a:pt x="499872" y="35992"/>
                      <a:pt x="499872" y="80391"/>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2AAA56DF-117F-D0B6-91D7-9548CF6F7046}"/>
                  </a:ext>
                </a:extLst>
              </p:cNvPr>
              <p:cNvSpPr/>
              <p:nvPr/>
            </p:nvSpPr>
            <p:spPr>
              <a:xfrm>
                <a:off x="7735540" y="2357409"/>
                <a:ext cx="238021" cy="397030"/>
              </a:xfrm>
              <a:custGeom>
                <a:avLst/>
                <a:gdLst>
                  <a:gd name="connsiteX0" fmla="*/ 177123 w 238021"/>
                  <a:gd name="connsiteY0" fmla="*/ 229329 h 397030"/>
                  <a:gd name="connsiteX1" fmla="*/ 15198 w 238021"/>
                  <a:gd name="connsiteY1" fmla="*/ 394587 h 397030"/>
                  <a:gd name="connsiteX2" fmla="*/ 60918 w 238021"/>
                  <a:gd name="connsiteY2" fmla="*/ 167702 h 397030"/>
                  <a:gd name="connsiteX3" fmla="*/ 222843 w 238021"/>
                  <a:gd name="connsiteY3" fmla="*/ 2443 h 397030"/>
                  <a:gd name="connsiteX4" fmla="*/ 177123 w 238021"/>
                  <a:gd name="connsiteY4" fmla="*/ 229329 h 397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1" h="397030">
                    <a:moveTo>
                      <a:pt x="177123" y="229329"/>
                    </a:moveTo>
                    <a:cubicBezTo>
                      <a:pt x="119973" y="337628"/>
                      <a:pt x="47298" y="411637"/>
                      <a:pt x="15198" y="394587"/>
                    </a:cubicBezTo>
                    <a:cubicBezTo>
                      <a:pt x="-16901" y="377538"/>
                      <a:pt x="3483" y="276001"/>
                      <a:pt x="60918" y="167702"/>
                    </a:cubicBezTo>
                    <a:cubicBezTo>
                      <a:pt x="118354" y="59403"/>
                      <a:pt x="190744" y="-14607"/>
                      <a:pt x="222843" y="2443"/>
                    </a:cubicBezTo>
                    <a:cubicBezTo>
                      <a:pt x="254943" y="19493"/>
                      <a:pt x="234464" y="120934"/>
                      <a:pt x="177123" y="229329"/>
                    </a:cubicBezTo>
                    <a:close/>
                  </a:path>
                </a:pathLst>
              </a:custGeom>
              <a:solidFill>
                <a:schemeClr val="accent1">
                  <a:alpha val="20000"/>
                </a:schemeClr>
              </a:solidFill>
              <a:ln w="9525" cap="flat">
                <a:noFill/>
                <a:prstDash val="solid"/>
                <a:miter/>
              </a:ln>
            </p:spPr>
            <p:txBody>
              <a:bodyPr rtlCol="0" anchor="ctr"/>
              <a:lstStyle/>
              <a:p>
                <a:endParaRPr lang="zh-CN" altLang="en-US"/>
              </a:p>
            </p:txBody>
          </p:sp>
          <p:sp>
            <p:nvSpPr>
              <p:cNvPr id="983" name="任意多边形: 形状 982">
                <a:extLst>
                  <a:ext uri="{FF2B5EF4-FFF2-40B4-BE49-F238E27FC236}">
                    <a16:creationId xmlns:a16="http://schemas.microsoft.com/office/drawing/2014/main" id="{1FA74086-F3B3-A808-62E3-BA6DB1A653D9}"/>
                  </a:ext>
                </a:extLst>
              </p:cNvPr>
              <p:cNvSpPr/>
              <p:nvPr/>
            </p:nvSpPr>
            <p:spPr>
              <a:xfrm>
                <a:off x="7820325" y="2503861"/>
                <a:ext cx="106245" cy="120052"/>
              </a:xfrm>
              <a:custGeom>
                <a:avLst/>
                <a:gdLst>
                  <a:gd name="connsiteX0" fmla="*/ 82909 w 106245"/>
                  <a:gd name="connsiteY0" fmla="*/ 77828 h 120052"/>
                  <a:gd name="connsiteX1" fmla="*/ 59287 w 106245"/>
                  <a:gd name="connsiteY1" fmla="*/ 119072 h 120052"/>
                  <a:gd name="connsiteX2" fmla="*/ 970 w 106245"/>
                  <a:gd name="connsiteY2" fmla="*/ 80267 h 120052"/>
                  <a:gd name="connsiteX3" fmla="*/ 5852 w 106245"/>
                  <a:gd name="connsiteY3" fmla="*/ 47158 h 120052"/>
                  <a:gd name="connsiteX4" fmla="*/ 16901 w 106245"/>
                  <a:gd name="connsiteY4" fmla="*/ 26393 h 120052"/>
                  <a:gd name="connsiteX5" fmla="*/ 83989 w 106245"/>
                  <a:gd name="connsiteY5" fmla="*/ 5789 h 120052"/>
                  <a:gd name="connsiteX6" fmla="*/ 106245 w 106245"/>
                  <a:gd name="connsiteY6" fmla="*/ 29822 h 120052"/>
                  <a:gd name="connsiteX7" fmla="*/ 82909 w 106245"/>
                  <a:gd name="connsiteY7" fmla="*/ 77828 h 1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45" h="120052">
                    <a:moveTo>
                      <a:pt x="82909" y="77828"/>
                    </a:moveTo>
                    <a:cubicBezTo>
                      <a:pt x="75289" y="92211"/>
                      <a:pt x="67288" y="106403"/>
                      <a:pt x="59287" y="119072"/>
                    </a:cubicBezTo>
                    <a:cubicBezTo>
                      <a:pt x="32469" y="124463"/>
                      <a:pt x="6360" y="107089"/>
                      <a:pt x="970" y="80267"/>
                    </a:cubicBezTo>
                    <a:cubicBezTo>
                      <a:pt x="-1294" y="68999"/>
                      <a:pt x="432" y="57292"/>
                      <a:pt x="5852" y="47158"/>
                    </a:cubicBezTo>
                    <a:lnTo>
                      <a:pt x="16901" y="26393"/>
                    </a:lnTo>
                    <a:cubicBezTo>
                      <a:pt x="29737" y="2178"/>
                      <a:pt x="59774" y="-7047"/>
                      <a:pt x="83989" y="5789"/>
                    </a:cubicBezTo>
                    <a:cubicBezTo>
                      <a:pt x="93914" y="11051"/>
                      <a:pt x="101760" y="19526"/>
                      <a:pt x="106245" y="29822"/>
                    </a:cubicBezTo>
                    <a:cubicBezTo>
                      <a:pt x="99292" y="45539"/>
                      <a:pt x="91482" y="61636"/>
                      <a:pt x="82909" y="77828"/>
                    </a:cubicBezTo>
                    <a:close/>
                  </a:path>
                </a:pathLst>
              </a:custGeom>
              <a:solidFill>
                <a:schemeClr val="accent1"/>
              </a:solidFill>
              <a:ln w="9525" cap="flat">
                <a:noFill/>
                <a:prstDash val="solid"/>
                <a:miter/>
              </a:ln>
            </p:spPr>
            <p:txBody>
              <a:bodyPr rtlCol="0" anchor="ctr"/>
              <a:lstStyle/>
              <a:p>
                <a:endParaRPr lang="zh-CN" altLang="en-US"/>
              </a:p>
            </p:txBody>
          </p:sp>
          <p:sp>
            <p:nvSpPr>
              <p:cNvPr id="984" name="任意多边形: 形状 983">
                <a:extLst>
                  <a:ext uri="{FF2B5EF4-FFF2-40B4-BE49-F238E27FC236}">
                    <a16:creationId xmlns:a16="http://schemas.microsoft.com/office/drawing/2014/main" id="{97CAD373-CD08-2FC1-A00E-5F2CB1CC7726}"/>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rgbClr val="FFC727"/>
              </a:solidFill>
              <a:ln w="9525" cap="flat">
                <a:noFill/>
                <a:prstDash val="solid"/>
                <a:miter/>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90E650F5-EDDA-37AD-AE18-A53A2E94EAA1}"/>
                  </a:ext>
                </a:extLst>
              </p:cNvPr>
              <p:cNvSpPr/>
              <p:nvPr/>
            </p:nvSpPr>
            <p:spPr>
              <a:xfrm>
                <a:off x="8158123" y="2631220"/>
                <a:ext cx="270605" cy="304990"/>
              </a:xfrm>
              <a:custGeom>
                <a:avLst/>
                <a:gdLst>
                  <a:gd name="connsiteX0" fmla="*/ 159639 w 270605"/>
                  <a:gd name="connsiteY0" fmla="*/ 304991 h 304990"/>
                  <a:gd name="connsiteX1" fmla="*/ 0 w 270605"/>
                  <a:gd name="connsiteY1" fmla="*/ 239935 h 304990"/>
                  <a:gd name="connsiteX2" fmla="*/ 127063 w 270605"/>
                  <a:gd name="connsiteY2" fmla="*/ 0 h 304990"/>
                  <a:gd name="connsiteX3" fmla="*/ 270605 w 270605"/>
                  <a:gd name="connsiteY3" fmla="*/ 95440 h 304990"/>
                  <a:gd name="connsiteX4" fmla="*/ 159639 w 270605"/>
                  <a:gd name="connsiteY4" fmla="*/ 304991 h 30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5" h="304990">
                    <a:moveTo>
                      <a:pt x="159639" y="304991"/>
                    </a:moveTo>
                    <a:lnTo>
                      <a:pt x="0" y="239935"/>
                    </a:lnTo>
                    <a:lnTo>
                      <a:pt x="127063" y="0"/>
                    </a:lnTo>
                    <a:lnTo>
                      <a:pt x="270605" y="95440"/>
                    </a:lnTo>
                    <a:lnTo>
                      <a:pt x="159639" y="304991"/>
                    </a:ln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B6DC6983-DDF9-2F39-A6B7-7DC29635F062}"/>
                  </a:ext>
                </a:extLst>
              </p:cNvPr>
              <p:cNvSpPr/>
              <p:nvPr/>
            </p:nvSpPr>
            <p:spPr>
              <a:xfrm>
                <a:off x="7778837" y="2386618"/>
                <a:ext cx="208085" cy="377475"/>
              </a:xfrm>
              <a:custGeom>
                <a:avLst/>
                <a:gdLst>
                  <a:gd name="connsiteX0" fmla="*/ 205549 w 208085"/>
                  <a:gd name="connsiteY0" fmla="*/ 0 h 377475"/>
                  <a:gd name="connsiteX1" fmla="*/ 205549 w 208085"/>
                  <a:gd name="connsiteY1" fmla="*/ 55912 h 377475"/>
                  <a:gd name="connsiteX2" fmla="*/ 192691 w 208085"/>
                  <a:gd name="connsiteY2" fmla="*/ 110776 h 377475"/>
                  <a:gd name="connsiteX3" fmla="*/ 183166 w 208085"/>
                  <a:gd name="connsiteY3" fmla="*/ 137350 h 377475"/>
                  <a:gd name="connsiteX4" fmla="*/ 172403 w 208085"/>
                  <a:gd name="connsiteY4" fmla="*/ 163259 h 377475"/>
                  <a:gd name="connsiteX5" fmla="*/ 160592 w 208085"/>
                  <a:gd name="connsiteY5" fmla="*/ 188786 h 377475"/>
                  <a:gd name="connsiteX6" fmla="*/ 147828 w 208085"/>
                  <a:gd name="connsiteY6" fmla="*/ 213836 h 377475"/>
                  <a:gd name="connsiteX7" fmla="*/ 86773 w 208085"/>
                  <a:gd name="connsiteY7" fmla="*/ 308134 h 377475"/>
                  <a:gd name="connsiteX8" fmla="*/ 48197 w 208085"/>
                  <a:gd name="connsiteY8" fmla="*/ 348901 h 377475"/>
                  <a:gd name="connsiteX9" fmla="*/ 0 w 208085"/>
                  <a:gd name="connsiteY9" fmla="*/ 377476 h 377475"/>
                  <a:gd name="connsiteX10" fmla="*/ 46482 w 208085"/>
                  <a:gd name="connsiteY10" fmla="*/ 347377 h 377475"/>
                  <a:gd name="connsiteX11" fmla="*/ 83820 w 208085"/>
                  <a:gd name="connsiteY11" fmla="*/ 306038 h 377475"/>
                  <a:gd name="connsiteX12" fmla="*/ 143351 w 208085"/>
                  <a:gd name="connsiteY12" fmla="*/ 211836 h 377475"/>
                  <a:gd name="connsiteX13" fmla="*/ 188786 w 208085"/>
                  <a:gd name="connsiteY13" fmla="*/ 109919 h 377475"/>
                  <a:gd name="connsiteX14" fmla="*/ 203073 w 208085"/>
                  <a:gd name="connsiteY14" fmla="*/ 56102 h 377475"/>
                  <a:gd name="connsiteX15" fmla="*/ 205549 w 208085"/>
                  <a:gd name="connsiteY15" fmla="*/ 0 h 37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085" h="377475">
                    <a:moveTo>
                      <a:pt x="205549" y="0"/>
                    </a:moveTo>
                    <a:cubicBezTo>
                      <a:pt x="208931" y="18484"/>
                      <a:pt x="208931" y="37428"/>
                      <a:pt x="205549" y="55912"/>
                    </a:cubicBezTo>
                    <a:cubicBezTo>
                      <a:pt x="202747" y="74516"/>
                      <a:pt x="198448" y="92864"/>
                      <a:pt x="192691" y="110776"/>
                    </a:cubicBezTo>
                    <a:cubicBezTo>
                      <a:pt x="190024" y="119729"/>
                      <a:pt x="186595" y="128492"/>
                      <a:pt x="183166" y="137350"/>
                    </a:cubicBezTo>
                    <a:cubicBezTo>
                      <a:pt x="179737" y="146209"/>
                      <a:pt x="176213" y="154781"/>
                      <a:pt x="172403" y="163259"/>
                    </a:cubicBezTo>
                    <a:cubicBezTo>
                      <a:pt x="168593" y="171736"/>
                      <a:pt x="164783" y="180403"/>
                      <a:pt x="160592" y="188786"/>
                    </a:cubicBezTo>
                    <a:cubicBezTo>
                      <a:pt x="156401" y="197167"/>
                      <a:pt x="152210" y="205645"/>
                      <a:pt x="147828" y="213836"/>
                    </a:cubicBezTo>
                    <a:cubicBezTo>
                      <a:pt x="130379" y="247059"/>
                      <a:pt x="109943" y="278616"/>
                      <a:pt x="86773" y="308134"/>
                    </a:cubicBezTo>
                    <a:cubicBezTo>
                      <a:pt x="75129" y="322821"/>
                      <a:pt x="62221" y="336461"/>
                      <a:pt x="48197" y="348901"/>
                    </a:cubicBezTo>
                    <a:cubicBezTo>
                      <a:pt x="34354" y="361759"/>
                      <a:pt x="17920" y="371494"/>
                      <a:pt x="0" y="377476"/>
                    </a:cubicBezTo>
                    <a:cubicBezTo>
                      <a:pt x="17379" y="370703"/>
                      <a:pt x="33196" y="360464"/>
                      <a:pt x="46482" y="347377"/>
                    </a:cubicBezTo>
                    <a:cubicBezTo>
                      <a:pt x="60103" y="334709"/>
                      <a:pt x="72596" y="320878"/>
                      <a:pt x="83820" y="306038"/>
                    </a:cubicBezTo>
                    <a:cubicBezTo>
                      <a:pt x="106329" y="276406"/>
                      <a:pt x="126245" y="244888"/>
                      <a:pt x="143351" y="211836"/>
                    </a:cubicBezTo>
                    <a:cubicBezTo>
                      <a:pt x="161296" y="179184"/>
                      <a:pt x="176493" y="145094"/>
                      <a:pt x="188786" y="109919"/>
                    </a:cubicBezTo>
                    <a:cubicBezTo>
                      <a:pt x="194969" y="92388"/>
                      <a:pt x="199747" y="74392"/>
                      <a:pt x="203073" y="56102"/>
                    </a:cubicBezTo>
                    <a:cubicBezTo>
                      <a:pt x="207148" y="37687"/>
                      <a:pt x="207986" y="18702"/>
                      <a:pt x="205549" y="0"/>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987" name="任意多边形: 形状 986">
                <a:extLst>
                  <a:ext uri="{FF2B5EF4-FFF2-40B4-BE49-F238E27FC236}">
                    <a16:creationId xmlns:a16="http://schemas.microsoft.com/office/drawing/2014/main" id="{204FA28D-2F84-1A9F-F9D4-CA046C1419DD}"/>
                  </a:ext>
                </a:extLst>
              </p:cNvPr>
              <p:cNvSpPr/>
              <p:nvPr/>
            </p:nvSpPr>
            <p:spPr>
              <a:xfrm>
                <a:off x="7827701" y="2291177"/>
                <a:ext cx="73628" cy="136683"/>
              </a:xfrm>
              <a:custGeom>
                <a:avLst/>
                <a:gdLst>
                  <a:gd name="connsiteX0" fmla="*/ 0 w 73628"/>
                  <a:gd name="connsiteY0" fmla="*/ 0 h 136683"/>
                  <a:gd name="connsiteX1" fmla="*/ 20383 w 73628"/>
                  <a:gd name="connsiteY1" fmla="*/ 33052 h 136683"/>
                  <a:gd name="connsiteX2" fmla="*/ 39433 w 73628"/>
                  <a:gd name="connsiteY2" fmla="*/ 66866 h 136683"/>
                  <a:gd name="connsiteX3" fmla="*/ 57150 w 73628"/>
                  <a:gd name="connsiteY3" fmla="*/ 101441 h 136683"/>
                  <a:gd name="connsiteX4" fmla="*/ 65627 w 73628"/>
                  <a:gd name="connsiteY4" fmla="*/ 118967 h 136683"/>
                  <a:gd name="connsiteX5" fmla="*/ 73628 w 73628"/>
                  <a:gd name="connsiteY5" fmla="*/ 136684 h 136683"/>
                  <a:gd name="connsiteX6" fmla="*/ 63055 w 73628"/>
                  <a:gd name="connsiteY6" fmla="*/ 120301 h 136683"/>
                  <a:gd name="connsiteX7" fmla="*/ 53530 w 73628"/>
                  <a:gd name="connsiteY7" fmla="*/ 103632 h 136683"/>
                  <a:gd name="connsiteX8" fmla="*/ 34480 w 73628"/>
                  <a:gd name="connsiteY8" fmla="*/ 69818 h 136683"/>
                  <a:gd name="connsiteX9" fmla="*/ 16574 w 73628"/>
                  <a:gd name="connsiteY9" fmla="*/ 35433 h 136683"/>
                  <a:gd name="connsiteX10" fmla="*/ 0 w 73628"/>
                  <a:gd name="connsiteY10" fmla="*/ 0 h 1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628" h="136683">
                    <a:moveTo>
                      <a:pt x="0" y="0"/>
                    </a:moveTo>
                    <a:cubicBezTo>
                      <a:pt x="7239" y="10858"/>
                      <a:pt x="13811" y="21908"/>
                      <a:pt x="20383" y="33052"/>
                    </a:cubicBezTo>
                    <a:cubicBezTo>
                      <a:pt x="26956" y="44196"/>
                      <a:pt x="33242" y="55531"/>
                      <a:pt x="39433" y="66866"/>
                    </a:cubicBezTo>
                    <a:cubicBezTo>
                      <a:pt x="45625" y="78200"/>
                      <a:pt x="51435" y="89630"/>
                      <a:pt x="57150" y="101441"/>
                    </a:cubicBezTo>
                    <a:lnTo>
                      <a:pt x="65627" y="118967"/>
                    </a:lnTo>
                    <a:cubicBezTo>
                      <a:pt x="68294" y="124873"/>
                      <a:pt x="71152" y="130683"/>
                      <a:pt x="73628" y="136684"/>
                    </a:cubicBezTo>
                    <a:cubicBezTo>
                      <a:pt x="69914" y="131350"/>
                      <a:pt x="66580" y="125730"/>
                      <a:pt x="63055" y="120301"/>
                    </a:cubicBezTo>
                    <a:lnTo>
                      <a:pt x="53530" y="103632"/>
                    </a:lnTo>
                    <a:cubicBezTo>
                      <a:pt x="46863" y="92488"/>
                      <a:pt x="40672" y="81153"/>
                      <a:pt x="34480" y="69818"/>
                    </a:cubicBezTo>
                    <a:cubicBezTo>
                      <a:pt x="28289" y="58483"/>
                      <a:pt x="22289" y="47054"/>
                      <a:pt x="16574" y="35433"/>
                    </a:cubicBezTo>
                    <a:cubicBezTo>
                      <a:pt x="10858" y="23813"/>
                      <a:pt x="4763" y="12002"/>
                      <a:pt x="0" y="0"/>
                    </a:cubicBezTo>
                    <a:close/>
                  </a:path>
                </a:pathLst>
              </a:custGeom>
              <a:solidFill>
                <a:srgbClr val="263238"/>
              </a:solidFill>
              <a:ln w="9525" cap="flat">
                <a:noFill/>
                <a:prstDash val="solid"/>
                <a:miter/>
              </a:ln>
            </p:spPr>
            <p:txBody>
              <a:bodyPr rtlCol="0" anchor="ctr"/>
              <a:lstStyle/>
              <a:p>
                <a:endParaRPr lang="zh-CN" altLang="en-US"/>
              </a:p>
            </p:txBody>
          </p:sp>
          <p:sp>
            <p:nvSpPr>
              <p:cNvPr id="988" name="任意多边形: 形状 987">
                <a:extLst>
                  <a:ext uri="{FF2B5EF4-FFF2-40B4-BE49-F238E27FC236}">
                    <a16:creationId xmlns:a16="http://schemas.microsoft.com/office/drawing/2014/main" id="{9645D6BE-9724-FBF3-9BE8-FC565DCE2A03}"/>
                  </a:ext>
                </a:extLst>
              </p:cNvPr>
              <p:cNvSpPr/>
              <p:nvPr/>
            </p:nvSpPr>
            <p:spPr>
              <a:xfrm>
                <a:off x="7606244" y="2649031"/>
                <a:ext cx="173831" cy="24574"/>
              </a:xfrm>
              <a:custGeom>
                <a:avLst/>
                <a:gdLst>
                  <a:gd name="connsiteX0" fmla="*/ 173831 w 173831"/>
                  <a:gd name="connsiteY0" fmla="*/ 24575 h 24574"/>
                  <a:gd name="connsiteX1" fmla="*/ 130207 w 173831"/>
                  <a:gd name="connsiteY1" fmla="*/ 20669 h 24574"/>
                  <a:gd name="connsiteX2" fmla="*/ 86773 w 173831"/>
                  <a:gd name="connsiteY2" fmla="*/ 15240 h 24574"/>
                  <a:gd name="connsiteX3" fmla="*/ 43529 w 173831"/>
                  <a:gd name="connsiteY3" fmla="*/ 8382 h 24574"/>
                  <a:gd name="connsiteX4" fmla="*/ 21431 w 173831"/>
                  <a:gd name="connsiteY4" fmla="*/ 4572 h 24574"/>
                  <a:gd name="connsiteX5" fmla="*/ 0 w 173831"/>
                  <a:gd name="connsiteY5" fmla="*/ 0 h 24574"/>
                  <a:gd name="connsiteX6" fmla="*/ 21812 w 173831"/>
                  <a:gd name="connsiteY6" fmla="*/ 1715 h 24574"/>
                  <a:gd name="connsiteX7" fmla="*/ 43625 w 173831"/>
                  <a:gd name="connsiteY7" fmla="*/ 3905 h 24574"/>
                  <a:gd name="connsiteX8" fmla="*/ 87058 w 173831"/>
                  <a:gd name="connsiteY8" fmla="*/ 9430 h 24574"/>
                  <a:gd name="connsiteX9" fmla="*/ 130207 w 173831"/>
                  <a:gd name="connsiteY9" fmla="*/ 16193 h 24574"/>
                  <a:gd name="connsiteX10" fmla="*/ 173831 w 173831"/>
                  <a:gd name="connsiteY10" fmla="*/ 24575 h 2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831" h="24574">
                    <a:moveTo>
                      <a:pt x="173831" y="24575"/>
                    </a:moveTo>
                    <a:cubicBezTo>
                      <a:pt x="159258" y="23717"/>
                      <a:pt x="144685" y="22289"/>
                      <a:pt x="130207" y="20669"/>
                    </a:cubicBezTo>
                    <a:cubicBezTo>
                      <a:pt x="115729" y="19050"/>
                      <a:pt x="101632" y="17145"/>
                      <a:pt x="86773" y="15240"/>
                    </a:cubicBezTo>
                    <a:cubicBezTo>
                      <a:pt x="71914" y="13335"/>
                      <a:pt x="58198" y="10954"/>
                      <a:pt x="43529" y="8382"/>
                    </a:cubicBezTo>
                    <a:lnTo>
                      <a:pt x="21431" y="4572"/>
                    </a:lnTo>
                    <a:cubicBezTo>
                      <a:pt x="14288" y="3048"/>
                      <a:pt x="7048" y="1715"/>
                      <a:pt x="0" y="0"/>
                    </a:cubicBezTo>
                    <a:cubicBezTo>
                      <a:pt x="7239" y="0"/>
                      <a:pt x="14573" y="1143"/>
                      <a:pt x="21812" y="1715"/>
                    </a:cubicBezTo>
                    <a:lnTo>
                      <a:pt x="43625" y="3905"/>
                    </a:lnTo>
                    <a:cubicBezTo>
                      <a:pt x="58102" y="5429"/>
                      <a:pt x="72200" y="7429"/>
                      <a:pt x="87058" y="9430"/>
                    </a:cubicBezTo>
                    <a:cubicBezTo>
                      <a:pt x="101918" y="11430"/>
                      <a:pt x="115633" y="13621"/>
                      <a:pt x="130207" y="16193"/>
                    </a:cubicBezTo>
                    <a:cubicBezTo>
                      <a:pt x="144780" y="18764"/>
                      <a:pt x="159163" y="21336"/>
                      <a:pt x="173831" y="24575"/>
                    </a:cubicBezTo>
                    <a:close/>
                  </a:path>
                </a:pathLst>
              </a:custGeom>
              <a:solidFill>
                <a:srgbClr val="263238"/>
              </a:solidFill>
              <a:ln w="9525" cap="flat">
                <a:noFill/>
                <a:prstDash val="solid"/>
                <a:miter/>
              </a:ln>
            </p:spPr>
            <p:txBody>
              <a:bodyPr rtlCol="0" anchor="ctr"/>
              <a:lstStyle/>
              <a:p>
                <a:endParaRPr lang="zh-CN" altLang="en-US"/>
              </a:p>
            </p:txBody>
          </p:sp>
          <p:sp>
            <p:nvSpPr>
              <p:cNvPr id="989" name="任意多边形: 形状 988">
                <a:extLst>
                  <a:ext uri="{FF2B5EF4-FFF2-40B4-BE49-F238E27FC236}">
                    <a16:creationId xmlns:a16="http://schemas.microsoft.com/office/drawing/2014/main" id="{D556D1C7-7CD1-525A-AD44-F2A710BE4F3F}"/>
                  </a:ext>
                </a:extLst>
              </p:cNvPr>
              <p:cNvSpPr/>
              <p:nvPr/>
            </p:nvSpPr>
            <p:spPr>
              <a:xfrm>
                <a:off x="7539665" y="2542637"/>
                <a:ext cx="246506" cy="73628"/>
              </a:xfrm>
              <a:custGeom>
                <a:avLst/>
                <a:gdLst>
                  <a:gd name="connsiteX0" fmla="*/ 0 w 246506"/>
                  <a:gd name="connsiteY0" fmla="*/ 0 h 73628"/>
                  <a:gd name="connsiteX1" fmla="*/ 62293 w 246506"/>
                  <a:gd name="connsiteY1" fmla="*/ 16192 h 73628"/>
                  <a:gd name="connsiteX2" fmla="*/ 124111 w 246506"/>
                  <a:gd name="connsiteY2" fmla="*/ 34004 h 73628"/>
                  <a:gd name="connsiteX3" fmla="*/ 185547 w 246506"/>
                  <a:gd name="connsiteY3" fmla="*/ 53054 h 73628"/>
                  <a:gd name="connsiteX4" fmla="*/ 216122 w 246506"/>
                  <a:gd name="connsiteY4" fmla="*/ 63056 h 73628"/>
                  <a:gd name="connsiteX5" fmla="*/ 246507 w 246506"/>
                  <a:gd name="connsiteY5" fmla="*/ 73628 h 73628"/>
                  <a:gd name="connsiteX6" fmla="*/ 215265 w 246506"/>
                  <a:gd name="connsiteY6" fmla="*/ 65818 h 73628"/>
                  <a:gd name="connsiteX7" fmla="*/ 184213 w 246506"/>
                  <a:gd name="connsiteY7" fmla="*/ 57340 h 73628"/>
                  <a:gd name="connsiteX8" fmla="*/ 122396 w 246506"/>
                  <a:gd name="connsiteY8" fmla="*/ 39624 h 73628"/>
                  <a:gd name="connsiteX9" fmla="*/ 60960 w 246506"/>
                  <a:gd name="connsiteY9" fmla="*/ 20574 h 73628"/>
                  <a:gd name="connsiteX10" fmla="*/ 0 w 246506"/>
                  <a:gd name="connsiteY10" fmla="*/ 0 h 7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506" h="73628">
                    <a:moveTo>
                      <a:pt x="0" y="0"/>
                    </a:moveTo>
                    <a:cubicBezTo>
                      <a:pt x="20860" y="4953"/>
                      <a:pt x="41624" y="10573"/>
                      <a:pt x="62293" y="16192"/>
                    </a:cubicBezTo>
                    <a:cubicBezTo>
                      <a:pt x="82963" y="21812"/>
                      <a:pt x="103537" y="27908"/>
                      <a:pt x="124111" y="34004"/>
                    </a:cubicBezTo>
                    <a:cubicBezTo>
                      <a:pt x="144685" y="40100"/>
                      <a:pt x="165163" y="46387"/>
                      <a:pt x="185547" y="53054"/>
                    </a:cubicBezTo>
                    <a:lnTo>
                      <a:pt x="216122" y="63056"/>
                    </a:lnTo>
                    <a:cubicBezTo>
                      <a:pt x="226219" y="66580"/>
                      <a:pt x="236411" y="69913"/>
                      <a:pt x="246507" y="73628"/>
                    </a:cubicBezTo>
                    <a:cubicBezTo>
                      <a:pt x="236030" y="71152"/>
                      <a:pt x="225742" y="68390"/>
                      <a:pt x="215265" y="65818"/>
                    </a:cubicBezTo>
                    <a:lnTo>
                      <a:pt x="184213" y="57340"/>
                    </a:lnTo>
                    <a:cubicBezTo>
                      <a:pt x="163544" y="51721"/>
                      <a:pt x="142970" y="45625"/>
                      <a:pt x="122396" y="39624"/>
                    </a:cubicBezTo>
                    <a:cubicBezTo>
                      <a:pt x="101822" y="33623"/>
                      <a:pt x="81343" y="27146"/>
                      <a:pt x="60960" y="20574"/>
                    </a:cubicBezTo>
                    <a:cubicBezTo>
                      <a:pt x="40577" y="14002"/>
                      <a:pt x="20193" y="7239"/>
                      <a:pt x="0" y="0"/>
                    </a:cubicBezTo>
                    <a:close/>
                  </a:path>
                </a:pathLst>
              </a:custGeom>
              <a:solidFill>
                <a:srgbClr val="263238"/>
              </a:solidFill>
              <a:ln w="9525" cap="flat">
                <a:noFill/>
                <a:prstDash val="solid"/>
                <a:miter/>
              </a:ln>
            </p:spPr>
            <p:txBody>
              <a:bodyPr rtlCol="0" anchor="ctr"/>
              <a:lstStyle/>
              <a:p>
                <a:endParaRPr lang="zh-CN" altLang="en-US"/>
              </a:p>
            </p:txBody>
          </p:sp>
          <p:sp>
            <p:nvSpPr>
              <p:cNvPr id="990" name="任意多边形: 形状 989">
                <a:extLst>
                  <a:ext uri="{FF2B5EF4-FFF2-40B4-BE49-F238E27FC236}">
                    <a16:creationId xmlns:a16="http://schemas.microsoft.com/office/drawing/2014/main" id="{CEFF9DF2-EB78-6389-5D5B-D20893CFAB88}"/>
                  </a:ext>
                </a:extLst>
              </p:cNvPr>
              <p:cNvSpPr/>
              <p:nvPr/>
            </p:nvSpPr>
            <p:spPr>
              <a:xfrm>
                <a:off x="7712162" y="2258411"/>
                <a:ext cx="154209" cy="210597"/>
              </a:xfrm>
              <a:custGeom>
                <a:avLst/>
                <a:gdLst>
                  <a:gd name="connsiteX0" fmla="*/ 0 w 154209"/>
                  <a:gd name="connsiteY0" fmla="*/ 0 h 210597"/>
                  <a:gd name="connsiteX1" fmla="*/ 40291 w 154209"/>
                  <a:gd name="connsiteY1" fmla="*/ 51340 h 210597"/>
                  <a:gd name="connsiteX2" fmla="*/ 79439 w 154209"/>
                  <a:gd name="connsiteY2" fmla="*/ 103537 h 210597"/>
                  <a:gd name="connsiteX3" fmla="*/ 117539 w 154209"/>
                  <a:gd name="connsiteY3" fmla="*/ 156591 h 210597"/>
                  <a:gd name="connsiteX4" fmla="*/ 136112 w 154209"/>
                  <a:gd name="connsiteY4" fmla="*/ 183451 h 210597"/>
                  <a:gd name="connsiteX5" fmla="*/ 154210 w 154209"/>
                  <a:gd name="connsiteY5" fmla="*/ 210598 h 210597"/>
                  <a:gd name="connsiteX6" fmla="*/ 133731 w 154209"/>
                  <a:gd name="connsiteY6" fmla="*/ 185166 h 210597"/>
                  <a:gd name="connsiteX7" fmla="*/ 113824 w 154209"/>
                  <a:gd name="connsiteY7" fmla="*/ 159258 h 210597"/>
                  <a:gd name="connsiteX8" fmla="*/ 74771 w 154209"/>
                  <a:gd name="connsiteY8" fmla="*/ 107061 h 210597"/>
                  <a:gd name="connsiteX9" fmla="*/ 36671 w 154209"/>
                  <a:gd name="connsiteY9" fmla="*/ 54007 h 210597"/>
                  <a:gd name="connsiteX10" fmla="*/ 0 w 154209"/>
                  <a:gd name="connsiteY10" fmla="*/ 0 h 21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209" h="210597">
                    <a:moveTo>
                      <a:pt x="0" y="0"/>
                    </a:moveTo>
                    <a:cubicBezTo>
                      <a:pt x="13811" y="16859"/>
                      <a:pt x="27146" y="34099"/>
                      <a:pt x="40291" y="51340"/>
                    </a:cubicBezTo>
                    <a:cubicBezTo>
                      <a:pt x="53435" y="68580"/>
                      <a:pt x="66484" y="86106"/>
                      <a:pt x="79439" y="103537"/>
                    </a:cubicBezTo>
                    <a:cubicBezTo>
                      <a:pt x="92393" y="120967"/>
                      <a:pt x="104966" y="138779"/>
                      <a:pt x="117539" y="156591"/>
                    </a:cubicBezTo>
                    <a:lnTo>
                      <a:pt x="136112" y="183451"/>
                    </a:lnTo>
                    <a:cubicBezTo>
                      <a:pt x="142113" y="192976"/>
                      <a:pt x="148304" y="201454"/>
                      <a:pt x="154210" y="210598"/>
                    </a:cubicBezTo>
                    <a:cubicBezTo>
                      <a:pt x="147257" y="202216"/>
                      <a:pt x="140589" y="193643"/>
                      <a:pt x="133731" y="185166"/>
                    </a:cubicBezTo>
                    <a:lnTo>
                      <a:pt x="113824" y="159258"/>
                    </a:lnTo>
                    <a:cubicBezTo>
                      <a:pt x="100584" y="142018"/>
                      <a:pt x="87630" y="124587"/>
                      <a:pt x="74771" y="107061"/>
                    </a:cubicBezTo>
                    <a:cubicBezTo>
                      <a:pt x="61913" y="89535"/>
                      <a:pt x="49244" y="71818"/>
                      <a:pt x="36671" y="54007"/>
                    </a:cubicBezTo>
                    <a:cubicBezTo>
                      <a:pt x="24098" y="36195"/>
                      <a:pt x="11811" y="18288"/>
                      <a:pt x="0" y="0"/>
                    </a:cubicBezTo>
                    <a:close/>
                  </a:path>
                </a:pathLst>
              </a:custGeom>
              <a:solidFill>
                <a:srgbClr val="263238"/>
              </a:solidFill>
              <a:ln w="9525" cap="flat">
                <a:noFill/>
                <a:prstDash val="solid"/>
                <a:miter/>
              </a:ln>
            </p:spPr>
            <p:txBody>
              <a:bodyPr rtlCol="0" anchor="ctr"/>
              <a:lstStyle/>
              <a:p>
                <a:endParaRPr lang="zh-CN" altLang="en-US"/>
              </a:p>
            </p:txBody>
          </p:sp>
          <p:sp>
            <p:nvSpPr>
              <p:cNvPr id="991" name="任意多边形: 形状 990">
                <a:extLst>
                  <a:ext uri="{FF2B5EF4-FFF2-40B4-BE49-F238E27FC236}">
                    <a16:creationId xmlns:a16="http://schemas.microsoft.com/office/drawing/2014/main" id="{063CD70C-CF87-53C8-AB4B-CEF534A37CCB}"/>
                  </a:ext>
                </a:extLst>
              </p:cNvPr>
              <p:cNvSpPr/>
              <p:nvPr/>
            </p:nvSpPr>
            <p:spPr>
              <a:xfrm>
                <a:off x="7554905" y="2396238"/>
                <a:ext cx="264890" cy="143922"/>
              </a:xfrm>
              <a:custGeom>
                <a:avLst/>
                <a:gdLst>
                  <a:gd name="connsiteX0" fmla="*/ 264890 w 264890"/>
                  <a:gd name="connsiteY0" fmla="*/ 143923 h 143922"/>
                  <a:gd name="connsiteX1" fmla="*/ 197644 w 264890"/>
                  <a:gd name="connsiteY1" fmla="*/ 110014 h 143922"/>
                  <a:gd name="connsiteX2" fmla="*/ 130969 w 264890"/>
                  <a:gd name="connsiteY2" fmla="*/ 74676 h 143922"/>
                  <a:gd name="connsiteX3" fmla="*/ 65056 w 264890"/>
                  <a:gd name="connsiteY3" fmla="*/ 38100 h 143922"/>
                  <a:gd name="connsiteX4" fmla="*/ 32385 w 264890"/>
                  <a:gd name="connsiteY4" fmla="*/ 19050 h 143922"/>
                  <a:gd name="connsiteX5" fmla="*/ 0 w 264890"/>
                  <a:gd name="connsiteY5" fmla="*/ 0 h 143922"/>
                  <a:gd name="connsiteX6" fmla="*/ 33718 w 264890"/>
                  <a:gd name="connsiteY6" fmla="*/ 16669 h 143922"/>
                  <a:gd name="connsiteX7" fmla="*/ 67342 w 264890"/>
                  <a:gd name="connsiteY7" fmla="*/ 34481 h 143922"/>
                  <a:gd name="connsiteX8" fmla="*/ 134017 w 264890"/>
                  <a:gd name="connsiteY8" fmla="*/ 69818 h 143922"/>
                  <a:gd name="connsiteX9" fmla="*/ 199930 w 264890"/>
                  <a:gd name="connsiteY9" fmla="*/ 106299 h 143922"/>
                  <a:gd name="connsiteX10" fmla="*/ 264890 w 264890"/>
                  <a:gd name="connsiteY10" fmla="*/ 143923 h 14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890" h="143922">
                    <a:moveTo>
                      <a:pt x="264890" y="143923"/>
                    </a:moveTo>
                    <a:cubicBezTo>
                      <a:pt x="242221" y="133064"/>
                      <a:pt x="219932" y="121539"/>
                      <a:pt x="197644" y="110014"/>
                    </a:cubicBezTo>
                    <a:cubicBezTo>
                      <a:pt x="175355" y="98489"/>
                      <a:pt x="153257" y="86392"/>
                      <a:pt x="130969" y="74676"/>
                    </a:cubicBezTo>
                    <a:cubicBezTo>
                      <a:pt x="108680" y="62960"/>
                      <a:pt x="86963" y="50483"/>
                      <a:pt x="65056" y="38100"/>
                    </a:cubicBezTo>
                    <a:lnTo>
                      <a:pt x="32385" y="19050"/>
                    </a:lnTo>
                    <a:cubicBezTo>
                      <a:pt x="21622" y="12668"/>
                      <a:pt x="10668" y="6382"/>
                      <a:pt x="0" y="0"/>
                    </a:cubicBezTo>
                    <a:cubicBezTo>
                      <a:pt x="11335" y="5429"/>
                      <a:pt x="22479" y="11144"/>
                      <a:pt x="33718" y="16669"/>
                    </a:cubicBezTo>
                    <a:lnTo>
                      <a:pt x="67342" y="34481"/>
                    </a:lnTo>
                    <a:cubicBezTo>
                      <a:pt x="89630" y="46006"/>
                      <a:pt x="111728" y="58007"/>
                      <a:pt x="134017" y="69818"/>
                    </a:cubicBezTo>
                    <a:cubicBezTo>
                      <a:pt x="156305" y="81629"/>
                      <a:pt x="178118" y="93917"/>
                      <a:pt x="199930" y="106299"/>
                    </a:cubicBezTo>
                    <a:cubicBezTo>
                      <a:pt x="221742" y="118681"/>
                      <a:pt x="243364" y="130874"/>
                      <a:pt x="264890" y="143923"/>
                    </a:cubicBezTo>
                    <a:close/>
                  </a:path>
                </a:pathLst>
              </a:custGeom>
              <a:solidFill>
                <a:srgbClr val="263238"/>
              </a:solidFill>
              <a:ln w="9525" cap="flat">
                <a:noFill/>
                <a:prstDash val="solid"/>
                <a:miter/>
              </a:ln>
            </p:spPr>
            <p:txBody>
              <a:bodyPr rtlCol="0" anchor="ctr"/>
              <a:lstStyle/>
              <a:p>
                <a:endParaRPr lang="zh-CN" altLang="en-US"/>
              </a:p>
            </p:txBody>
          </p:sp>
          <p:sp>
            <p:nvSpPr>
              <p:cNvPr id="992" name="任意多边形: 形状 991">
                <a:extLst>
                  <a:ext uri="{FF2B5EF4-FFF2-40B4-BE49-F238E27FC236}">
                    <a16:creationId xmlns:a16="http://schemas.microsoft.com/office/drawing/2014/main" id="{D94DE372-AAB3-EE0E-64DE-CAB9CF6FC0AC}"/>
                  </a:ext>
                </a:extLst>
              </p:cNvPr>
              <p:cNvSpPr/>
              <p:nvPr/>
            </p:nvSpPr>
            <p:spPr>
              <a:xfrm>
                <a:off x="8013787" y="2874328"/>
                <a:ext cx="276241" cy="299942"/>
              </a:xfrm>
              <a:custGeom>
                <a:avLst/>
                <a:gdLst>
                  <a:gd name="connsiteX0" fmla="*/ 272542 w 276241"/>
                  <a:gd name="connsiteY0" fmla="*/ 151417 h 299942"/>
                  <a:gd name="connsiteX1" fmla="*/ 237776 w 276241"/>
                  <a:gd name="connsiteY1" fmla="*/ 148846 h 299942"/>
                  <a:gd name="connsiteX2" fmla="*/ 239966 w 276241"/>
                  <a:gd name="connsiteY2" fmla="*/ 218759 h 299942"/>
                  <a:gd name="connsiteX3" fmla="*/ 189865 w 276241"/>
                  <a:gd name="connsiteY3" fmla="*/ 202376 h 299942"/>
                  <a:gd name="connsiteX4" fmla="*/ 187865 w 276241"/>
                  <a:gd name="connsiteY4" fmla="*/ 269051 h 299942"/>
                  <a:gd name="connsiteX5" fmla="*/ 140240 w 276241"/>
                  <a:gd name="connsiteY5" fmla="*/ 247144 h 299942"/>
                  <a:gd name="connsiteX6" fmla="*/ 123857 w 276241"/>
                  <a:gd name="connsiteY6" fmla="*/ 297626 h 299942"/>
                  <a:gd name="connsiteX7" fmla="*/ 43370 w 276241"/>
                  <a:gd name="connsiteY7" fmla="*/ 203043 h 299942"/>
                  <a:gd name="connsiteX8" fmla="*/ 5270 w 276241"/>
                  <a:gd name="connsiteY8" fmla="*/ 248001 h 299942"/>
                  <a:gd name="connsiteX9" fmla="*/ 16129 w 276241"/>
                  <a:gd name="connsiteY9" fmla="*/ 122176 h 299942"/>
                  <a:gd name="connsiteX10" fmla="*/ 51181 w 276241"/>
                  <a:gd name="connsiteY10" fmla="*/ 112651 h 299942"/>
                  <a:gd name="connsiteX11" fmla="*/ 61277 w 276241"/>
                  <a:gd name="connsiteY11" fmla="*/ 68455 h 299942"/>
                  <a:gd name="connsiteX12" fmla="*/ 92329 w 276241"/>
                  <a:gd name="connsiteY12" fmla="*/ 68455 h 299942"/>
                  <a:gd name="connsiteX13" fmla="*/ 103759 w 276241"/>
                  <a:gd name="connsiteY13" fmla="*/ 32641 h 299942"/>
                  <a:gd name="connsiteX14" fmla="*/ 137001 w 276241"/>
                  <a:gd name="connsiteY14" fmla="*/ 31783 h 299942"/>
                  <a:gd name="connsiteX15" fmla="*/ 159290 w 276241"/>
                  <a:gd name="connsiteY15" fmla="*/ 1018 h 299942"/>
                  <a:gd name="connsiteX16" fmla="*/ 272542 w 276241"/>
                  <a:gd name="connsiteY16" fmla="*/ 151417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241" h="299942">
                    <a:moveTo>
                      <a:pt x="272542" y="151417"/>
                    </a:moveTo>
                    <a:cubicBezTo>
                      <a:pt x="261207" y="176754"/>
                      <a:pt x="237776" y="148846"/>
                      <a:pt x="237776" y="148846"/>
                    </a:cubicBezTo>
                    <a:cubicBezTo>
                      <a:pt x="237776" y="148846"/>
                      <a:pt x="261779" y="197137"/>
                      <a:pt x="239966" y="218759"/>
                    </a:cubicBezTo>
                    <a:cubicBezTo>
                      <a:pt x="218154" y="240381"/>
                      <a:pt x="192341" y="204853"/>
                      <a:pt x="189865" y="202376"/>
                    </a:cubicBezTo>
                    <a:cubicBezTo>
                      <a:pt x="191103" y="204948"/>
                      <a:pt x="212058" y="250001"/>
                      <a:pt x="187865" y="269051"/>
                    </a:cubicBezTo>
                    <a:cubicBezTo>
                      <a:pt x="163671" y="288101"/>
                      <a:pt x="141573" y="250001"/>
                      <a:pt x="140240" y="247144"/>
                    </a:cubicBezTo>
                    <a:cubicBezTo>
                      <a:pt x="140240" y="250001"/>
                      <a:pt x="145574" y="286958"/>
                      <a:pt x="123857" y="297626"/>
                    </a:cubicBezTo>
                    <a:cubicBezTo>
                      <a:pt x="86519" y="315819"/>
                      <a:pt x="71374" y="221426"/>
                      <a:pt x="43370" y="203043"/>
                    </a:cubicBezTo>
                    <a:cubicBezTo>
                      <a:pt x="43370" y="203043"/>
                      <a:pt x="6509" y="246953"/>
                      <a:pt x="5270" y="248001"/>
                    </a:cubicBezTo>
                    <a:cubicBezTo>
                      <a:pt x="4032" y="249049"/>
                      <a:pt x="-11017" y="158656"/>
                      <a:pt x="16129" y="122176"/>
                    </a:cubicBezTo>
                    <a:cubicBezTo>
                      <a:pt x="24033" y="111031"/>
                      <a:pt x="38722" y="107040"/>
                      <a:pt x="51181" y="112651"/>
                    </a:cubicBezTo>
                    <a:cubicBezTo>
                      <a:pt x="51181" y="112651"/>
                      <a:pt x="42799" y="84076"/>
                      <a:pt x="61277" y="68455"/>
                    </a:cubicBezTo>
                    <a:cubicBezTo>
                      <a:pt x="70802" y="60263"/>
                      <a:pt x="92329" y="68455"/>
                      <a:pt x="92329" y="68455"/>
                    </a:cubicBezTo>
                    <a:cubicBezTo>
                      <a:pt x="89154" y="55320"/>
                      <a:pt x="93562" y="41508"/>
                      <a:pt x="103759" y="32641"/>
                    </a:cubicBezTo>
                    <a:cubicBezTo>
                      <a:pt x="117570" y="22068"/>
                      <a:pt x="137001" y="31783"/>
                      <a:pt x="137001" y="31783"/>
                    </a:cubicBezTo>
                    <a:cubicBezTo>
                      <a:pt x="137001" y="31783"/>
                      <a:pt x="141668" y="7209"/>
                      <a:pt x="159290" y="1018"/>
                    </a:cubicBezTo>
                    <a:cubicBezTo>
                      <a:pt x="194913" y="-11651"/>
                      <a:pt x="296831" y="97125"/>
                      <a:pt x="272542" y="151417"/>
                    </a:cubicBezTo>
                    <a:close/>
                  </a:path>
                </a:pathLst>
              </a:custGeom>
              <a:solidFill>
                <a:srgbClr val="F7A9A0"/>
              </a:solidFill>
              <a:ln w="9525" cap="flat">
                <a:noFill/>
                <a:prstDash val="solid"/>
                <a:miter/>
              </a:ln>
            </p:spPr>
            <p:txBody>
              <a:bodyPr rtlCol="0" anchor="ctr"/>
              <a:lstStyle/>
              <a:p>
                <a:endParaRPr lang="zh-CN" altLang="en-US"/>
              </a:p>
            </p:txBody>
          </p:sp>
          <p:sp>
            <p:nvSpPr>
              <p:cNvPr id="993" name="任意多边形: 形状 992">
                <a:extLst>
                  <a:ext uri="{FF2B5EF4-FFF2-40B4-BE49-F238E27FC236}">
                    <a16:creationId xmlns:a16="http://schemas.microsoft.com/office/drawing/2014/main" id="{D112AA18-C205-65AE-A1F5-6B0DDE40705A}"/>
                  </a:ext>
                </a:extLst>
              </p:cNvPr>
              <p:cNvSpPr/>
              <p:nvPr/>
            </p:nvSpPr>
            <p:spPr>
              <a:xfrm>
                <a:off x="8154122" y="2906248"/>
                <a:ext cx="98513" cy="120490"/>
              </a:xfrm>
              <a:custGeom>
                <a:avLst/>
                <a:gdLst>
                  <a:gd name="connsiteX0" fmla="*/ 0 w 98513"/>
                  <a:gd name="connsiteY0" fmla="*/ 720 h 120490"/>
                  <a:gd name="connsiteX1" fmla="*/ 0 w 98513"/>
                  <a:gd name="connsiteY1" fmla="*/ 53 h 120490"/>
                  <a:gd name="connsiteX2" fmla="*/ 98393 w 98513"/>
                  <a:gd name="connsiteY2" fmla="*/ 118259 h 120490"/>
                  <a:gd name="connsiteX3" fmla="*/ 95822 w 98513"/>
                  <a:gd name="connsiteY3" fmla="*/ 119878 h 120490"/>
                  <a:gd name="connsiteX4" fmla="*/ 0 w 98513"/>
                  <a:gd name="connsiteY4" fmla="*/ 720 h 12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3" h="120490">
                    <a:moveTo>
                      <a:pt x="0" y="720"/>
                    </a:moveTo>
                    <a:cubicBezTo>
                      <a:pt x="0" y="720"/>
                      <a:pt x="0" y="-232"/>
                      <a:pt x="0" y="53"/>
                    </a:cubicBezTo>
                    <a:cubicBezTo>
                      <a:pt x="44087" y="28495"/>
                      <a:pt x="78421" y="69738"/>
                      <a:pt x="98393" y="118259"/>
                    </a:cubicBezTo>
                    <a:cubicBezTo>
                      <a:pt x="99060" y="119783"/>
                      <a:pt x="96774" y="121402"/>
                      <a:pt x="95822" y="119878"/>
                    </a:cubicBezTo>
                    <a:cubicBezTo>
                      <a:pt x="69805" y="75739"/>
                      <a:pt x="37529" y="35601"/>
                      <a:pt x="0" y="720"/>
                    </a:cubicBezTo>
                    <a:close/>
                  </a:path>
                </a:pathLst>
              </a:custGeom>
              <a:solidFill>
                <a:srgbClr val="263238"/>
              </a:solidFill>
              <a:ln w="9525" cap="flat">
                <a:noFill/>
                <a:prstDash val="solid"/>
                <a:miter/>
              </a:ln>
            </p:spPr>
            <p:txBody>
              <a:bodyPr rtlCol="0" anchor="ctr"/>
              <a:lstStyle/>
              <a:p>
                <a:endParaRPr lang="zh-CN" altLang="en-US"/>
              </a:p>
            </p:txBody>
          </p:sp>
          <p:sp>
            <p:nvSpPr>
              <p:cNvPr id="994" name="任意多边形: 形状 993">
                <a:extLst>
                  <a:ext uri="{FF2B5EF4-FFF2-40B4-BE49-F238E27FC236}">
                    <a16:creationId xmlns:a16="http://schemas.microsoft.com/office/drawing/2014/main" id="{8298E572-33A1-F35E-4A5C-19E53DA08787}"/>
                  </a:ext>
                </a:extLst>
              </p:cNvPr>
              <p:cNvSpPr/>
              <p:nvPr/>
            </p:nvSpPr>
            <p:spPr>
              <a:xfrm>
                <a:off x="8105640" y="2941304"/>
                <a:ext cx="100233" cy="138597"/>
              </a:xfrm>
              <a:custGeom>
                <a:avLst/>
                <a:gdLst>
                  <a:gd name="connsiteX0" fmla="*/ 0 w 100233"/>
                  <a:gd name="connsiteY0" fmla="*/ 811 h 138597"/>
                  <a:gd name="connsiteX1" fmla="*/ 762 w 100233"/>
                  <a:gd name="connsiteY1" fmla="*/ 49 h 138597"/>
                  <a:gd name="connsiteX2" fmla="*/ 100108 w 100233"/>
                  <a:gd name="connsiteY2" fmla="*/ 135685 h 138597"/>
                  <a:gd name="connsiteX3" fmla="*/ 98393 w 100233"/>
                  <a:gd name="connsiteY3" fmla="*/ 137686 h 138597"/>
                  <a:gd name="connsiteX4" fmla="*/ 0 w 100233"/>
                  <a:gd name="connsiteY4" fmla="*/ 811 h 138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3" h="138597">
                    <a:moveTo>
                      <a:pt x="0" y="811"/>
                    </a:moveTo>
                    <a:cubicBezTo>
                      <a:pt x="0" y="811"/>
                      <a:pt x="0" y="-236"/>
                      <a:pt x="762" y="49"/>
                    </a:cubicBezTo>
                    <a:cubicBezTo>
                      <a:pt x="49033" y="31930"/>
                      <a:pt x="84280" y="80050"/>
                      <a:pt x="100108" y="135685"/>
                    </a:cubicBezTo>
                    <a:cubicBezTo>
                      <a:pt x="100679" y="137686"/>
                      <a:pt x="99155" y="139876"/>
                      <a:pt x="98393" y="137686"/>
                    </a:cubicBezTo>
                    <a:cubicBezTo>
                      <a:pt x="85820" y="100443"/>
                      <a:pt x="36385" y="33006"/>
                      <a:pt x="0" y="811"/>
                    </a:cubicBezTo>
                    <a:close/>
                  </a:path>
                </a:pathLst>
              </a:custGeom>
              <a:solidFill>
                <a:srgbClr val="263238"/>
              </a:solidFill>
              <a:ln w="9525" cap="flat">
                <a:noFill/>
                <a:prstDash val="solid"/>
                <a:miter/>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24296138-6211-F6DD-4584-425BE97F7E60}"/>
                  </a:ext>
                </a:extLst>
              </p:cNvPr>
              <p:cNvSpPr/>
              <p:nvPr/>
            </p:nvSpPr>
            <p:spPr>
              <a:xfrm>
                <a:off x="8066451" y="2987152"/>
                <a:ext cx="89009" cy="139661"/>
              </a:xfrm>
              <a:custGeom>
                <a:avLst/>
                <a:gdLst>
                  <a:gd name="connsiteX0" fmla="*/ 87195 w 89009"/>
                  <a:gd name="connsiteY0" fmla="*/ 138891 h 139661"/>
                  <a:gd name="connsiteX1" fmla="*/ 232 w 89009"/>
                  <a:gd name="connsiteY1" fmla="*/ 969 h 139661"/>
                  <a:gd name="connsiteX2" fmla="*/ 994 w 89009"/>
                  <a:gd name="connsiteY2" fmla="*/ 112 h 139661"/>
                  <a:gd name="connsiteX3" fmla="*/ 63192 w 89009"/>
                  <a:gd name="connsiteY3" fmla="*/ 66025 h 139661"/>
                  <a:gd name="connsiteX4" fmla="*/ 89005 w 89009"/>
                  <a:gd name="connsiteY4" fmla="*/ 138891 h 139661"/>
                  <a:gd name="connsiteX5" fmla="*/ 87195 w 89009"/>
                  <a:gd name="connsiteY5" fmla="*/ 138891 h 1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09" h="139661">
                    <a:moveTo>
                      <a:pt x="87195" y="138891"/>
                    </a:moveTo>
                    <a:cubicBezTo>
                      <a:pt x="71098" y="84694"/>
                      <a:pt x="39570" y="41070"/>
                      <a:pt x="232" y="969"/>
                    </a:cubicBezTo>
                    <a:cubicBezTo>
                      <a:pt x="-339" y="398"/>
                      <a:pt x="232" y="-269"/>
                      <a:pt x="994" y="112"/>
                    </a:cubicBezTo>
                    <a:cubicBezTo>
                      <a:pt x="25473" y="14495"/>
                      <a:pt x="47762" y="42689"/>
                      <a:pt x="63192" y="66025"/>
                    </a:cubicBezTo>
                    <a:cubicBezTo>
                      <a:pt x="78095" y="87599"/>
                      <a:pt x="87003" y="112745"/>
                      <a:pt x="89005" y="138891"/>
                    </a:cubicBezTo>
                    <a:cubicBezTo>
                      <a:pt x="89100" y="139558"/>
                      <a:pt x="87481" y="140225"/>
                      <a:pt x="87195" y="138891"/>
                    </a:cubicBezTo>
                    <a:close/>
                  </a:path>
                </a:pathLst>
              </a:custGeom>
              <a:solidFill>
                <a:srgbClr val="263238"/>
              </a:solidFill>
              <a:ln w="9525" cap="flat">
                <a:noFill/>
                <a:prstDash val="solid"/>
                <a:miter/>
              </a:ln>
            </p:spPr>
            <p:txBody>
              <a:bodyPr rtlCol="0" anchor="ctr"/>
              <a:lstStyle/>
              <a:p>
                <a:endParaRPr lang="zh-CN" altLang="en-US"/>
              </a:p>
            </p:txBody>
          </p:sp>
          <p:sp>
            <p:nvSpPr>
              <p:cNvPr id="996" name="任意多边形: 形状 995">
                <a:extLst>
                  <a:ext uri="{FF2B5EF4-FFF2-40B4-BE49-F238E27FC236}">
                    <a16:creationId xmlns:a16="http://schemas.microsoft.com/office/drawing/2014/main" id="{9E5C92B0-5CFB-030A-098A-D1BE7E6612FE}"/>
                  </a:ext>
                </a:extLst>
              </p:cNvPr>
              <p:cNvSpPr/>
              <p:nvPr/>
            </p:nvSpPr>
            <p:spPr>
              <a:xfrm>
                <a:off x="8057158" y="3023459"/>
                <a:ext cx="209009" cy="154360"/>
              </a:xfrm>
              <a:custGeom>
                <a:avLst/>
                <a:gdLst>
                  <a:gd name="connsiteX0" fmla="*/ 195358 w 209009"/>
                  <a:gd name="connsiteY0" fmla="*/ 0 h 154360"/>
                  <a:gd name="connsiteX1" fmla="*/ 193262 w 209009"/>
                  <a:gd name="connsiteY1" fmla="*/ 2762 h 154360"/>
                  <a:gd name="connsiteX2" fmla="*/ 193262 w 209009"/>
                  <a:gd name="connsiteY2" fmla="*/ 69437 h 154360"/>
                  <a:gd name="connsiteX3" fmla="*/ 156686 w 209009"/>
                  <a:gd name="connsiteY3" fmla="*/ 58388 h 154360"/>
                  <a:gd name="connsiteX4" fmla="*/ 142875 w 209009"/>
                  <a:gd name="connsiteY4" fmla="*/ 40196 h 154360"/>
                  <a:gd name="connsiteX5" fmla="*/ 149447 w 209009"/>
                  <a:gd name="connsiteY5" fmla="*/ 62103 h 154360"/>
                  <a:gd name="connsiteX6" fmla="*/ 153734 w 209009"/>
                  <a:gd name="connsiteY6" fmla="*/ 92012 h 154360"/>
                  <a:gd name="connsiteX7" fmla="*/ 143447 w 209009"/>
                  <a:gd name="connsiteY7" fmla="*/ 117253 h 154360"/>
                  <a:gd name="connsiteX8" fmla="*/ 119539 w 209009"/>
                  <a:gd name="connsiteY8" fmla="*/ 118967 h 154360"/>
                  <a:gd name="connsiteX9" fmla="*/ 101156 w 209009"/>
                  <a:gd name="connsiteY9" fmla="*/ 96679 h 154360"/>
                  <a:gd name="connsiteX10" fmla="*/ 88964 w 209009"/>
                  <a:gd name="connsiteY10" fmla="*/ 72581 h 154360"/>
                  <a:gd name="connsiteX11" fmla="*/ 92678 w 209009"/>
                  <a:gd name="connsiteY11" fmla="*/ 99250 h 154360"/>
                  <a:gd name="connsiteX12" fmla="*/ 92678 w 209009"/>
                  <a:gd name="connsiteY12" fmla="*/ 121539 h 154360"/>
                  <a:gd name="connsiteX13" fmla="*/ 85058 w 209009"/>
                  <a:gd name="connsiteY13" fmla="*/ 140589 h 154360"/>
                  <a:gd name="connsiteX14" fmla="*/ 67818 w 209009"/>
                  <a:gd name="connsiteY14" fmla="*/ 146018 h 154360"/>
                  <a:gd name="connsiteX15" fmla="*/ 51340 w 209009"/>
                  <a:gd name="connsiteY15" fmla="*/ 132683 h 154360"/>
                  <a:gd name="connsiteX16" fmla="*/ 27051 w 209009"/>
                  <a:gd name="connsiteY16" fmla="*/ 92678 h 154360"/>
                  <a:gd name="connsiteX17" fmla="*/ 15335 w 209009"/>
                  <a:gd name="connsiteY17" fmla="*/ 72009 h 154360"/>
                  <a:gd name="connsiteX18" fmla="*/ 0 w 209009"/>
                  <a:gd name="connsiteY18" fmla="*/ 54007 h 154360"/>
                  <a:gd name="connsiteX19" fmla="*/ 13430 w 209009"/>
                  <a:gd name="connsiteY19" fmla="*/ 73057 h 154360"/>
                  <a:gd name="connsiteX20" fmla="*/ 23527 w 209009"/>
                  <a:gd name="connsiteY20" fmla="*/ 94393 h 154360"/>
                  <a:gd name="connsiteX21" fmla="*/ 46101 w 209009"/>
                  <a:gd name="connsiteY21" fmla="*/ 136589 h 154360"/>
                  <a:gd name="connsiteX22" fmla="*/ 65151 w 209009"/>
                  <a:gd name="connsiteY22" fmla="*/ 153162 h 154360"/>
                  <a:gd name="connsiteX23" fmla="*/ 90869 w 209009"/>
                  <a:gd name="connsiteY23" fmla="*/ 146114 h 154360"/>
                  <a:gd name="connsiteX24" fmla="*/ 100965 w 209009"/>
                  <a:gd name="connsiteY24" fmla="*/ 122301 h 154360"/>
                  <a:gd name="connsiteX25" fmla="*/ 100965 w 209009"/>
                  <a:gd name="connsiteY25" fmla="*/ 97346 h 154360"/>
                  <a:gd name="connsiteX26" fmla="*/ 92393 w 209009"/>
                  <a:gd name="connsiteY26" fmla="*/ 99917 h 154360"/>
                  <a:gd name="connsiteX27" fmla="*/ 113824 w 209009"/>
                  <a:gd name="connsiteY27" fmla="*/ 126492 h 154360"/>
                  <a:gd name="connsiteX28" fmla="*/ 131921 w 209009"/>
                  <a:gd name="connsiteY28" fmla="*/ 131254 h 154360"/>
                  <a:gd name="connsiteX29" fmla="*/ 148781 w 209009"/>
                  <a:gd name="connsiteY29" fmla="*/ 123730 h 154360"/>
                  <a:gd name="connsiteX30" fmla="*/ 161830 w 209009"/>
                  <a:gd name="connsiteY30" fmla="*/ 91821 h 154360"/>
                  <a:gd name="connsiteX31" fmla="*/ 156591 w 209009"/>
                  <a:gd name="connsiteY31" fmla="*/ 58960 h 154360"/>
                  <a:gd name="connsiteX32" fmla="*/ 149447 w 209009"/>
                  <a:gd name="connsiteY32" fmla="*/ 62675 h 154360"/>
                  <a:gd name="connsiteX33" fmla="*/ 197072 w 209009"/>
                  <a:gd name="connsiteY33" fmla="*/ 77343 h 154360"/>
                  <a:gd name="connsiteX34" fmla="*/ 195358 w 209009"/>
                  <a:gd name="connsiteY34" fmla="*/ 0 h 15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9009" h="154360">
                    <a:moveTo>
                      <a:pt x="195358" y="0"/>
                    </a:moveTo>
                    <a:cubicBezTo>
                      <a:pt x="196120" y="1905"/>
                      <a:pt x="192596" y="857"/>
                      <a:pt x="193262" y="2762"/>
                    </a:cubicBezTo>
                    <a:cubicBezTo>
                      <a:pt x="195929" y="10668"/>
                      <a:pt x="208407" y="59912"/>
                      <a:pt x="193262" y="69437"/>
                    </a:cubicBezTo>
                    <a:cubicBezTo>
                      <a:pt x="180880" y="77057"/>
                      <a:pt x="162116" y="65627"/>
                      <a:pt x="156686" y="58388"/>
                    </a:cubicBezTo>
                    <a:lnTo>
                      <a:pt x="142875" y="40196"/>
                    </a:lnTo>
                    <a:lnTo>
                      <a:pt x="149447" y="62103"/>
                    </a:lnTo>
                    <a:cubicBezTo>
                      <a:pt x="152527" y="71761"/>
                      <a:pt x="153975" y="81877"/>
                      <a:pt x="153734" y="92012"/>
                    </a:cubicBezTo>
                    <a:cubicBezTo>
                      <a:pt x="154057" y="101508"/>
                      <a:pt x="150316" y="110690"/>
                      <a:pt x="143447" y="117253"/>
                    </a:cubicBezTo>
                    <a:cubicBezTo>
                      <a:pt x="136880" y="123396"/>
                      <a:pt x="126914" y="124111"/>
                      <a:pt x="119539" y="118967"/>
                    </a:cubicBezTo>
                    <a:cubicBezTo>
                      <a:pt x="111629" y="113205"/>
                      <a:pt x="105306" y="105537"/>
                      <a:pt x="101156" y="96679"/>
                    </a:cubicBezTo>
                    <a:lnTo>
                      <a:pt x="88964" y="72581"/>
                    </a:lnTo>
                    <a:lnTo>
                      <a:pt x="92678" y="99250"/>
                    </a:lnTo>
                    <a:cubicBezTo>
                      <a:pt x="93583" y="106651"/>
                      <a:pt x="93583" y="114138"/>
                      <a:pt x="92678" y="121539"/>
                    </a:cubicBezTo>
                    <a:cubicBezTo>
                      <a:pt x="92056" y="128502"/>
                      <a:pt x="89406" y="135122"/>
                      <a:pt x="85058" y="140589"/>
                    </a:cubicBezTo>
                    <a:cubicBezTo>
                      <a:pt x="80836" y="145571"/>
                      <a:pt x="74130" y="147676"/>
                      <a:pt x="67818" y="146018"/>
                    </a:cubicBezTo>
                    <a:cubicBezTo>
                      <a:pt x="61152" y="143256"/>
                      <a:pt x="55429" y="138627"/>
                      <a:pt x="51340" y="132683"/>
                    </a:cubicBezTo>
                    <a:cubicBezTo>
                      <a:pt x="42194" y="120015"/>
                      <a:pt x="34072" y="106642"/>
                      <a:pt x="27051" y="92678"/>
                    </a:cubicBezTo>
                    <a:cubicBezTo>
                      <a:pt x="23241" y="85820"/>
                      <a:pt x="19431" y="78772"/>
                      <a:pt x="15335" y="72009"/>
                    </a:cubicBezTo>
                    <a:cubicBezTo>
                      <a:pt x="11507" y="65027"/>
                      <a:pt x="6288" y="58893"/>
                      <a:pt x="0" y="54007"/>
                    </a:cubicBezTo>
                    <a:cubicBezTo>
                      <a:pt x="5669" y="59426"/>
                      <a:pt x="10231" y="65894"/>
                      <a:pt x="13430" y="73057"/>
                    </a:cubicBezTo>
                    <a:cubicBezTo>
                      <a:pt x="16955" y="80010"/>
                      <a:pt x="20193" y="87249"/>
                      <a:pt x="23527" y="94393"/>
                    </a:cubicBezTo>
                    <a:cubicBezTo>
                      <a:pt x="29706" y="109138"/>
                      <a:pt x="37265" y="123263"/>
                      <a:pt x="46101" y="136589"/>
                    </a:cubicBezTo>
                    <a:cubicBezTo>
                      <a:pt x="50729" y="143828"/>
                      <a:pt x="57342" y="149581"/>
                      <a:pt x="65151" y="153162"/>
                    </a:cubicBezTo>
                    <a:cubicBezTo>
                      <a:pt x="74362" y="156172"/>
                      <a:pt x="84481" y="153400"/>
                      <a:pt x="90869" y="146114"/>
                    </a:cubicBezTo>
                    <a:cubicBezTo>
                      <a:pt x="96524" y="139351"/>
                      <a:pt x="100038" y="131064"/>
                      <a:pt x="100965" y="122301"/>
                    </a:cubicBezTo>
                    <a:cubicBezTo>
                      <a:pt x="102059" y="114014"/>
                      <a:pt x="102059" y="105632"/>
                      <a:pt x="100965" y="97346"/>
                    </a:cubicBezTo>
                    <a:lnTo>
                      <a:pt x="92393" y="99917"/>
                    </a:lnTo>
                    <a:cubicBezTo>
                      <a:pt x="97109" y="110490"/>
                      <a:pt x="104495" y="119644"/>
                      <a:pt x="113824" y="126492"/>
                    </a:cubicBezTo>
                    <a:cubicBezTo>
                      <a:pt x="119151" y="130064"/>
                      <a:pt x="125525" y="131740"/>
                      <a:pt x="131921" y="131254"/>
                    </a:cubicBezTo>
                    <a:cubicBezTo>
                      <a:pt x="138168" y="130492"/>
                      <a:pt x="144041" y="127873"/>
                      <a:pt x="148781" y="123730"/>
                    </a:cubicBezTo>
                    <a:cubicBezTo>
                      <a:pt x="157496" y="115453"/>
                      <a:pt x="162246" y="103832"/>
                      <a:pt x="161830" y="91821"/>
                    </a:cubicBezTo>
                    <a:cubicBezTo>
                      <a:pt x="161913" y="80648"/>
                      <a:pt x="160143" y="69552"/>
                      <a:pt x="156591" y="58960"/>
                    </a:cubicBezTo>
                    <a:lnTo>
                      <a:pt x="149447" y="62675"/>
                    </a:lnTo>
                    <a:cubicBezTo>
                      <a:pt x="156782" y="71628"/>
                      <a:pt x="176308" y="86678"/>
                      <a:pt x="197072" y="77343"/>
                    </a:cubicBezTo>
                    <a:cubicBezTo>
                      <a:pt x="222504" y="61627"/>
                      <a:pt x="200120" y="9239"/>
                      <a:pt x="195358" y="0"/>
                    </a:cubicBezTo>
                    <a:close/>
                  </a:path>
                </a:pathLst>
              </a:custGeom>
              <a:solidFill>
                <a:srgbClr val="263238"/>
              </a:solidFill>
              <a:ln w="9525" cap="flat">
                <a:noFill/>
                <a:prstDash val="solid"/>
                <a:miter/>
              </a:ln>
            </p:spPr>
            <p:txBody>
              <a:bodyPr rtlCol="0" anchor="ctr"/>
              <a:lstStyle/>
              <a:p>
                <a:endParaRPr lang="zh-CN" altLang="en-US"/>
              </a:p>
            </p:txBody>
          </p:sp>
          <p:sp>
            <p:nvSpPr>
              <p:cNvPr id="997" name="任意多边形: 形状 996">
                <a:extLst>
                  <a:ext uri="{FF2B5EF4-FFF2-40B4-BE49-F238E27FC236}">
                    <a16:creationId xmlns:a16="http://schemas.microsoft.com/office/drawing/2014/main" id="{C1430D6F-AC6A-D90D-F030-9FFEE63E9974}"/>
                  </a:ext>
                </a:extLst>
              </p:cNvPr>
              <p:cNvSpPr/>
              <p:nvPr/>
            </p:nvSpPr>
            <p:spPr>
              <a:xfrm>
                <a:off x="8251563" y="2999552"/>
                <a:ext cx="40693" cy="40396"/>
              </a:xfrm>
              <a:custGeom>
                <a:avLst/>
                <a:gdLst>
                  <a:gd name="connsiteX0" fmla="*/ 0 w 40693"/>
                  <a:gd name="connsiteY0" fmla="*/ 23622 h 40396"/>
                  <a:gd name="connsiteX1" fmla="*/ 14764 w 40693"/>
                  <a:gd name="connsiteY1" fmla="*/ 32195 h 40396"/>
                  <a:gd name="connsiteX2" fmla="*/ 27718 w 40693"/>
                  <a:gd name="connsiteY2" fmla="*/ 30480 h 40396"/>
                  <a:gd name="connsiteX3" fmla="*/ 34576 w 40693"/>
                  <a:gd name="connsiteY3" fmla="*/ 17240 h 40396"/>
                  <a:gd name="connsiteX4" fmla="*/ 38005 w 40693"/>
                  <a:gd name="connsiteY4" fmla="*/ 0 h 40396"/>
                  <a:gd name="connsiteX5" fmla="*/ 40577 w 40693"/>
                  <a:gd name="connsiteY5" fmla="*/ 18193 h 40396"/>
                  <a:gd name="connsiteX6" fmla="*/ 32766 w 40693"/>
                  <a:gd name="connsiteY6" fmla="*/ 36481 h 40396"/>
                  <a:gd name="connsiteX7" fmla="*/ 12287 w 40693"/>
                  <a:gd name="connsiteY7" fmla="*/ 37719 h 40396"/>
                  <a:gd name="connsiteX8" fmla="*/ 0 w 40693"/>
                  <a:gd name="connsiteY8" fmla="*/ 23622 h 4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93" h="40396">
                    <a:moveTo>
                      <a:pt x="0" y="23622"/>
                    </a:moveTo>
                    <a:cubicBezTo>
                      <a:pt x="4458" y="27213"/>
                      <a:pt x="9436" y="30099"/>
                      <a:pt x="14764" y="32195"/>
                    </a:cubicBezTo>
                    <a:cubicBezTo>
                      <a:pt x="19069" y="34023"/>
                      <a:pt x="24032" y="33366"/>
                      <a:pt x="27718" y="30480"/>
                    </a:cubicBezTo>
                    <a:cubicBezTo>
                      <a:pt x="31271" y="26851"/>
                      <a:pt x="33661" y="22241"/>
                      <a:pt x="34576" y="17240"/>
                    </a:cubicBezTo>
                    <a:cubicBezTo>
                      <a:pt x="35909" y="11811"/>
                      <a:pt x="37052" y="6001"/>
                      <a:pt x="38005" y="0"/>
                    </a:cubicBezTo>
                    <a:cubicBezTo>
                      <a:pt x="40148" y="5810"/>
                      <a:pt x="41034" y="12011"/>
                      <a:pt x="40577" y="18193"/>
                    </a:cubicBezTo>
                    <a:cubicBezTo>
                      <a:pt x="40472" y="25079"/>
                      <a:pt x="37662" y="31642"/>
                      <a:pt x="32766" y="36481"/>
                    </a:cubicBezTo>
                    <a:cubicBezTo>
                      <a:pt x="26899" y="41205"/>
                      <a:pt x="18679" y="41701"/>
                      <a:pt x="12287" y="37719"/>
                    </a:cubicBezTo>
                    <a:cubicBezTo>
                      <a:pt x="6808" y="34433"/>
                      <a:pt x="2506" y="29499"/>
                      <a:pt x="0" y="23622"/>
                    </a:cubicBezTo>
                    <a:close/>
                  </a:path>
                </a:pathLst>
              </a:custGeom>
              <a:solidFill>
                <a:srgbClr val="263238"/>
              </a:solidFill>
              <a:ln w="9525" cap="flat">
                <a:noFill/>
                <a:prstDash val="solid"/>
                <a:miter/>
              </a:ln>
            </p:spPr>
            <p:txBody>
              <a:bodyPr rtlCol="0" anchor="ctr"/>
              <a:lstStyle/>
              <a:p>
                <a:endParaRPr lang="zh-CN" altLang="en-US"/>
              </a:p>
            </p:txBody>
          </p:sp>
          <p:sp>
            <p:nvSpPr>
              <p:cNvPr id="998" name="任意多边形: 形状 997">
                <a:extLst>
                  <a:ext uri="{FF2B5EF4-FFF2-40B4-BE49-F238E27FC236}">
                    <a16:creationId xmlns:a16="http://schemas.microsoft.com/office/drawing/2014/main" id="{D7E988A1-B944-AC0B-C2FE-BB36CFF8FD51}"/>
                  </a:ext>
                </a:extLst>
              </p:cNvPr>
              <p:cNvSpPr/>
              <p:nvPr/>
            </p:nvSpPr>
            <p:spPr>
              <a:xfrm>
                <a:off x="8014962" y="3103856"/>
                <a:ext cx="549973" cy="545395"/>
              </a:xfrm>
              <a:custGeom>
                <a:avLst/>
                <a:gdLst>
                  <a:gd name="connsiteX0" fmla="*/ 0 w 549973"/>
                  <a:gd name="connsiteY0" fmla="*/ 185732 h 545395"/>
                  <a:gd name="connsiteX1" fmla="*/ 294703 w 549973"/>
                  <a:gd name="connsiteY1" fmla="*/ 73147 h 545395"/>
                  <a:gd name="connsiteX2" fmla="*/ 318325 w 549973"/>
                  <a:gd name="connsiteY2" fmla="*/ 190971 h 545395"/>
                  <a:gd name="connsiteX3" fmla="*/ 483013 w 549973"/>
                  <a:gd name="connsiteY3" fmla="*/ 26188 h 545395"/>
                  <a:gd name="connsiteX4" fmla="*/ 517779 w 549973"/>
                  <a:gd name="connsiteY4" fmla="*/ 134869 h 545395"/>
                  <a:gd name="connsiteX5" fmla="*/ 228981 w 549973"/>
                  <a:gd name="connsiteY5" fmla="*/ 540824 h 545395"/>
                  <a:gd name="connsiteX6" fmla="*/ 109538 w 549973"/>
                  <a:gd name="connsiteY6" fmla="*/ 467196 h 545395"/>
                  <a:gd name="connsiteX7" fmla="*/ 0 w 549973"/>
                  <a:gd name="connsiteY7" fmla="*/ 185732 h 54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973" h="545395">
                    <a:moveTo>
                      <a:pt x="0" y="185732"/>
                    </a:moveTo>
                    <a:lnTo>
                      <a:pt x="294703" y="73147"/>
                    </a:lnTo>
                    <a:cubicBezTo>
                      <a:pt x="294703" y="73147"/>
                      <a:pt x="314801" y="190399"/>
                      <a:pt x="318325" y="190971"/>
                    </a:cubicBezTo>
                    <a:cubicBezTo>
                      <a:pt x="321850" y="191542"/>
                      <a:pt x="390239" y="103150"/>
                      <a:pt x="483013" y="26188"/>
                    </a:cubicBezTo>
                    <a:cubicBezTo>
                      <a:pt x="575786" y="-50774"/>
                      <a:pt x="556736" y="59050"/>
                      <a:pt x="517779" y="134869"/>
                    </a:cubicBezTo>
                    <a:cubicBezTo>
                      <a:pt x="478822" y="210688"/>
                      <a:pt x="297370" y="518155"/>
                      <a:pt x="228981" y="540824"/>
                    </a:cubicBezTo>
                    <a:cubicBezTo>
                      <a:pt x="160591" y="563494"/>
                      <a:pt x="124968" y="495961"/>
                      <a:pt x="109538" y="467196"/>
                    </a:cubicBezTo>
                    <a:cubicBezTo>
                      <a:pt x="88297" y="427477"/>
                      <a:pt x="0" y="185732"/>
                      <a:pt x="0" y="185732"/>
                    </a:cubicBezTo>
                    <a:close/>
                  </a:path>
                </a:pathLst>
              </a:custGeom>
              <a:solidFill>
                <a:srgbClr val="455A64"/>
              </a:solidFill>
              <a:ln w="9525" cap="flat">
                <a:noFill/>
                <a:prstDash val="solid"/>
                <a:miter/>
              </a:ln>
            </p:spPr>
            <p:txBody>
              <a:bodyPr rtlCol="0" anchor="ctr"/>
              <a:lstStyle/>
              <a:p>
                <a:endParaRPr lang="zh-CN" altLang="en-US"/>
              </a:p>
            </p:txBody>
          </p:sp>
          <p:sp>
            <p:nvSpPr>
              <p:cNvPr id="999" name="任意多边形: 形状 998">
                <a:extLst>
                  <a:ext uri="{FF2B5EF4-FFF2-40B4-BE49-F238E27FC236}">
                    <a16:creationId xmlns:a16="http://schemas.microsoft.com/office/drawing/2014/main" id="{152F5C73-AAE7-B324-C8A4-F9ECAC6C0B59}"/>
                  </a:ext>
                </a:extLst>
              </p:cNvPr>
              <p:cNvSpPr/>
              <p:nvPr/>
            </p:nvSpPr>
            <p:spPr>
              <a:xfrm>
                <a:off x="8110212" y="3103752"/>
                <a:ext cx="454629" cy="545513"/>
              </a:xfrm>
              <a:custGeom>
                <a:avLst/>
                <a:gdLst>
                  <a:gd name="connsiteX0" fmla="*/ 0 w 454629"/>
                  <a:gd name="connsiteY0" fmla="*/ 435200 h 545513"/>
                  <a:gd name="connsiteX1" fmla="*/ 14288 w 454629"/>
                  <a:gd name="connsiteY1" fmla="*/ 467204 h 545513"/>
                  <a:gd name="connsiteX2" fmla="*/ 133731 w 454629"/>
                  <a:gd name="connsiteY2" fmla="*/ 540928 h 545513"/>
                  <a:gd name="connsiteX3" fmla="*/ 422529 w 454629"/>
                  <a:gd name="connsiteY3" fmla="*/ 134972 h 545513"/>
                  <a:gd name="connsiteX4" fmla="*/ 436150 w 454629"/>
                  <a:gd name="connsiteY4" fmla="*/ 3 h 545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29" h="545513">
                    <a:moveTo>
                      <a:pt x="0" y="435200"/>
                    </a:moveTo>
                    <a:cubicBezTo>
                      <a:pt x="6001" y="449774"/>
                      <a:pt x="10954" y="461013"/>
                      <a:pt x="14288" y="467204"/>
                    </a:cubicBezTo>
                    <a:cubicBezTo>
                      <a:pt x="29718" y="495779"/>
                      <a:pt x="65341" y="563693"/>
                      <a:pt x="133731" y="540928"/>
                    </a:cubicBezTo>
                    <a:cubicBezTo>
                      <a:pt x="202120" y="518163"/>
                      <a:pt x="383667" y="210696"/>
                      <a:pt x="422529" y="134972"/>
                    </a:cubicBezTo>
                    <a:cubicBezTo>
                      <a:pt x="452247" y="77156"/>
                      <a:pt x="470154" y="-568"/>
                      <a:pt x="436150" y="3"/>
                    </a:cubicBezTo>
                    <a:close/>
                  </a:path>
                </a:pathLst>
              </a:custGeom>
              <a:solidFill>
                <a:srgbClr val="263238"/>
              </a:solidFill>
              <a:ln w="9525" cap="flat">
                <a:noFill/>
                <a:prstDash val="solid"/>
                <a:miter/>
              </a:ln>
            </p:spPr>
            <p:txBody>
              <a:bodyPr rtlCol="0" anchor="ctr"/>
              <a:lstStyle/>
              <a:p>
                <a:endParaRPr lang="zh-CN" altLang="en-US"/>
              </a:p>
            </p:txBody>
          </p:sp>
          <p:sp>
            <p:nvSpPr>
              <p:cNvPr id="1000" name="任意多边形: 形状 999">
                <a:extLst>
                  <a:ext uri="{FF2B5EF4-FFF2-40B4-BE49-F238E27FC236}">
                    <a16:creationId xmlns:a16="http://schemas.microsoft.com/office/drawing/2014/main" id="{CEEF2991-18E1-2AE0-A942-63C86A946DF7}"/>
                  </a:ext>
                </a:extLst>
              </p:cNvPr>
              <p:cNvSpPr/>
              <p:nvPr/>
            </p:nvSpPr>
            <p:spPr>
              <a:xfrm>
                <a:off x="8052797" y="3238810"/>
                <a:ext cx="246897" cy="88020"/>
              </a:xfrm>
              <a:custGeom>
                <a:avLst/>
                <a:gdLst>
                  <a:gd name="connsiteX0" fmla="*/ 360 w 246897"/>
                  <a:gd name="connsiteY0" fmla="*/ 86402 h 88020"/>
                  <a:gd name="connsiteX1" fmla="*/ 122375 w 246897"/>
                  <a:gd name="connsiteY1" fmla="*/ 40872 h 88020"/>
                  <a:gd name="connsiteX2" fmla="*/ 182859 w 246897"/>
                  <a:gd name="connsiteY2" fmla="*/ 20584 h 88020"/>
                  <a:gd name="connsiteX3" fmla="*/ 246010 w 246897"/>
                  <a:gd name="connsiteY3" fmla="*/ 10 h 88020"/>
                  <a:gd name="connsiteX4" fmla="*/ 246886 w 246897"/>
                  <a:gd name="connsiteY4" fmla="*/ 629 h 88020"/>
                  <a:gd name="connsiteX5" fmla="*/ 246486 w 246897"/>
                  <a:gd name="connsiteY5" fmla="*/ 1439 h 88020"/>
                  <a:gd name="connsiteX6" fmla="*/ 184478 w 246897"/>
                  <a:gd name="connsiteY6" fmla="*/ 24966 h 88020"/>
                  <a:gd name="connsiteX7" fmla="*/ 123423 w 246897"/>
                  <a:gd name="connsiteY7" fmla="*/ 47445 h 88020"/>
                  <a:gd name="connsiteX8" fmla="*/ 741 w 246897"/>
                  <a:gd name="connsiteY8" fmla="*/ 88021 h 88020"/>
                  <a:gd name="connsiteX9" fmla="*/ 360 w 246897"/>
                  <a:gd name="connsiteY9" fmla="*/ 86402 h 8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97" h="88020">
                    <a:moveTo>
                      <a:pt x="360" y="86402"/>
                    </a:moveTo>
                    <a:cubicBezTo>
                      <a:pt x="9885" y="81258"/>
                      <a:pt x="102182" y="47730"/>
                      <a:pt x="122375" y="40872"/>
                    </a:cubicBezTo>
                    <a:lnTo>
                      <a:pt x="182859" y="20584"/>
                    </a:lnTo>
                    <a:cubicBezTo>
                      <a:pt x="203719" y="13535"/>
                      <a:pt x="224579" y="5344"/>
                      <a:pt x="246010" y="10"/>
                    </a:cubicBezTo>
                    <a:cubicBezTo>
                      <a:pt x="246429" y="-57"/>
                      <a:pt x="246820" y="220"/>
                      <a:pt x="246886" y="629"/>
                    </a:cubicBezTo>
                    <a:cubicBezTo>
                      <a:pt x="246943" y="962"/>
                      <a:pt x="246781" y="1286"/>
                      <a:pt x="246486" y="1439"/>
                    </a:cubicBezTo>
                    <a:cubicBezTo>
                      <a:pt x="226579" y="10964"/>
                      <a:pt x="205148" y="17441"/>
                      <a:pt x="184478" y="24966"/>
                    </a:cubicBezTo>
                    <a:lnTo>
                      <a:pt x="123423" y="47445"/>
                    </a:lnTo>
                    <a:cubicBezTo>
                      <a:pt x="103040" y="54779"/>
                      <a:pt x="11219" y="85545"/>
                      <a:pt x="741" y="88021"/>
                    </a:cubicBezTo>
                    <a:cubicBezTo>
                      <a:pt x="-116" y="88021"/>
                      <a:pt x="-211" y="87259"/>
                      <a:pt x="360" y="86402"/>
                    </a:cubicBezTo>
                    <a:close/>
                  </a:path>
                </a:pathLst>
              </a:custGeom>
              <a:solidFill>
                <a:srgbClr val="263238"/>
              </a:solidFill>
              <a:ln w="9525" cap="flat">
                <a:noFill/>
                <a:prstDash val="solid"/>
                <a:miter/>
              </a:ln>
            </p:spPr>
            <p:txBody>
              <a:bodyPr rtlCol="0" anchor="ctr"/>
              <a:lstStyle/>
              <a:p>
                <a:endParaRPr lang="zh-CN" altLang="en-US"/>
              </a:p>
            </p:txBody>
          </p:sp>
          <p:sp>
            <p:nvSpPr>
              <p:cNvPr id="1001" name="任意多边形: 形状 1000">
                <a:extLst>
                  <a:ext uri="{FF2B5EF4-FFF2-40B4-BE49-F238E27FC236}">
                    <a16:creationId xmlns:a16="http://schemas.microsoft.com/office/drawing/2014/main" id="{0E49284A-7F34-639D-83A8-1152489AF954}"/>
                  </a:ext>
                </a:extLst>
              </p:cNvPr>
              <p:cNvSpPr/>
              <p:nvPr/>
            </p:nvSpPr>
            <p:spPr>
              <a:xfrm>
                <a:off x="8330144" y="3296255"/>
                <a:ext cx="7928" cy="190500"/>
              </a:xfrm>
              <a:custGeom>
                <a:avLst/>
                <a:gdLst>
                  <a:gd name="connsiteX0" fmla="*/ 3048 w 7928"/>
                  <a:gd name="connsiteY0" fmla="*/ 0 h 190500"/>
                  <a:gd name="connsiteX1" fmla="*/ 6953 w 7928"/>
                  <a:gd name="connsiteY1" fmla="*/ 47625 h 190500"/>
                  <a:gd name="connsiteX2" fmla="*/ 7906 w 7928"/>
                  <a:gd name="connsiteY2" fmla="*/ 95250 h 190500"/>
                  <a:gd name="connsiteX3" fmla="*/ 6001 w 7928"/>
                  <a:gd name="connsiteY3" fmla="*/ 142875 h 190500"/>
                  <a:gd name="connsiteX4" fmla="*/ 0 w 7928"/>
                  <a:gd name="connsiteY4" fmla="*/ 190500 h 190500"/>
                  <a:gd name="connsiteX5" fmla="*/ 571 w 7928"/>
                  <a:gd name="connsiteY5" fmla="*/ 166497 h 190500"/>
                  <a:gd name="connsiteX6" fmla="*/ 571 w 7928"/>
                  <a:gd name="connsiteY6" fmla="*/ 142589 h 190500"/>
                  <a:gd name="connsiteX7" fmla="*/ 571 w 7928"/>
                  <a:gd name="connsiteY7" fmla="*/ 94964 h 190500"/>
                  <a:gd name="connsiteX8" fmla="*/ 571 w 7928"/>
                  <a:gd name="connsiteY8" fmla="*/ 47339 h 190500"/>
                  <a:gd name="connsiteX9" fmla="*/ 571 w 7928"/>
                  <a:gd name="connsiteY9" fmla="*/ 23336 h 190500"/>
                  <a:gd name="connsiteX10" fmla="*/ 3048 w 7928"/>
                  <a:gd name="connsiteY10"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8" h="190500">
                    <a:moveTo>
                      <a:pt x="3048" y="0"/>
                    </a:moveTo>
                    <a:cubicBezTo>
                      <a:pt x="5048" y="15907"/>
                      <a:pt x="6096" y="31909"/>
                      <a:pt x="6953" y="47625"/>
                    </a:cubicBezTo>
                    <a:cubicBezTo>
                      <a:pt x="7810" y="63341"/>
                      <a:pt x="8001" y="79629"/>
                      <a:pt x="7906" y="95250"/>
                    </a:cubicBezTo>
                    <a:cubicBezTo>
                      <a:pt x="7810" y="110871"/>
                      <a:pt x="7334" y="127254"/>
                      <a:pt x="6001" y="142875"/>
                    </a:cubicBezTo>
                    <a:cubicBezTo>
                      <a:pt x="4905" y="158848"/>
                      <a:pt x="2905" y="174755"/>
                      <a:pt x="0" y="190500"/>
                    </a:cubicBezTo>
                    <a:cubicBezTo>
                      <a:pt x="0" y="182499"/>
                      <a:pt x="571" y="174498"/>
                      <a:pt x="571" y="166497"/>
                    </a:cubicBezTo>
                    <a:cubicBezTo>
                      <a:pt x="571" y="158496"/>
                      <a:pt x="571" y="150590"/>
                      <a:pt x="571" y="142589"/>
                    </a:cubicBezTo>
                    <a:lnTo>
                      <a:pt x="571" y="94964"/>
                    </a:lnTo>
                    <a:lnTo>
                      <a:pt x="571" y="47339"/>
                    </a:lnTo>
                    <a:lnTo>
                      <a:pt x="571" y="23336"/>
                    </a:lnTo>
                    <a:cubicBezTo>
                      <a:pt x="2381" y="16002"/>
                      <a:pt x="2381" y="8001"/>
                      <a:pt x="3048" y="0"/>
                    </a:cubicBezTo>
                    <a:close/>
                  </a:path>
                </a:pathLst>
              </a:custGeom>
              <a:solidFill>
                <a:srgbClr val="263238"/>
              </a:solidFill>
              <a:ln w="9525" cap="flat">
                <a:noFill/>
                <a:prstDash val="solid"/>
                <a:miter/>
              </a:ln>
            </p:spPr>
            <p:txBody>
              <a:bodyPr rtlCol="0" anchor="ctr"/>
              <a:lstStyle/>
              <a:p>
                <a:endParaRPr lang="zh-CN" altLang="en-US"/>
              </a:p>
            </p:txBody>
          </p:sp>
          <p:sp>
            <p:nvSpPr>
              <p:cNvPr id="1002" name="任意多边形: 形状 1001">
                <a:extLst>
                  <a:ext uri="{FF2B5EF4-FFF2-40B4-BE49-F238E27FC236}">
                    <a16:creationId xmlns:a16="http://schemas.microsoft.com/office/drawing/2014/main" id="{14D43EDB-62A8-F64B-9C88-6A5EDCBCFDDC}"/>
                  </a:ext>
                </a:extLst>
              </p:cNvPr>
              <p:cNvSpPr/>
              <p:nvPr/>
            </p:nvSpPr>
            <p:spPr>
              <a:xfrm>
                <a:off x="8376115" y="3077828"/>
                <a:ext cx="501430" cy="557136"/>
              </a:xfrm>
              <a:custGeom>
                <a:avLst/>
                <a:gdLst>
                  <a:gd name="connsiteX0" fmla="*/ 25848 w 501430"/>
                  <a:gd name="connsiteY0" fmla="*/ 405498 h 557136"/>
                  <a:gd name="connsiteX1" fmla="*/ 3273 w 501430"/>
                  <a:gd name="connsiteY1" fmla="*/ 551136 h 557136"/>
                  <a:gd name="connsiteX2" fmla="*/ 501431 w 501430"/>
                  <a:gd name="connsiteY2" fmla="*/ 557136 h 557136"/>
                  <a:gd name="connsiteX3" fmla="*/ 347793 w 501430"/>
                  <a:gd name="connsiteY3" fmla="*/ 56407 h 557136"/>
                  <a:gd name="connsiteX4" fmla="*/ 163865 w 501430"/>
                  <a:gd name="connsiteY4" fmla="*/ 32404 h 557136"/>
                  <a:gd name="connsiteX5" fmla="*/ 3940 w 501430"/>
                  <a:gd name="connsiteY5" fmla="*/ 270529 h 557136"/>
                  <a:gd name="connsiteX6" fmla="*/ 25848 w 501430"/>
                  <a:gd name="connsiteY6" fmla="*/ 405498 h 5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30" h="557136">
                    <a:moveTo>
                      <a:pt x="25848" y="405498"/>
                    </a:moveTo>
                    <a:lnTo>
                      <a:pt x="3273" y="551136"/>
                    </a:lnTo>
                    <a:lnTo>
                      <a:pt x="501431" y="557136"/>
                    </a:lnTo>
                    <a:cubicBezTo>
                      <a:pt x="501431" y="557136"/>
                      <a:pt x="467808" y="199377"/>
                      <a:pt x="347793" y="56407"/>
                    </a:cubicBezTo>
                    <a:cubicBezTo>
                      <a:pt x="287785" y="-15126"/>
                      <a:pt x="213300" y="-13411"/>
                      <a:pt x="163865" y="32404"/>
                    </a:cubicBezTo>
                    <a:cubicBezTo>
                      <a:pt x="151292" y="43929"/>
                      <a:pt x="22323" y="199282"/>
                      <a:pt x="3940" y="270529"/>
                    </a:cubicBezTo>
                    <a:cubicBezTo>
                      <a:pt x="-12062" y="333966"/>
                      <a:pt x="25848" y="405498"/>
                      <a:pt x="25848" y="405498"/>
                    </a:cubicBezTo>
                    <a:close/>
                  </a:path>
                </a:pathLst>
              </a:custGeom>
              <a:solidFill>
                <a:srgbClr val="EBEBEB"/>
              </a:solidFill>
              <a:ln w="9525" cap="flat">
                <a:noFill/>
                <a:prstDash val="solid"/>
                <a:miter/>
              </a:ln>
            </p:spPr>
            <p:txBody>
              <a:bodyPr rtlCol="0" anchor="ctr"/>
              <a:lstStyle/>
              <a:p>
                <a:endParaRPr lang="zh-CN" altLang="en-US"/>
              </a:p>
            </p:txBody>
          </p:sp>
          <p:sp>
            <p:nvSpPr>
              <p:cNvPr id="1003" name="任意多边形: 形状 1002">
                <a:extLst>
                  <a:ext uri="{FF2B5EF4-FFF2-40B4-BE49-F238E27FC236}">
                    <a16:creationId xmlns:a16="http://schemas.microsoft.com/office/drawing/2014/main" id="{F7ACCD07-82B7-2229-632A-0EC526203959}"/>
                  </a:ext>
                </a:extLst>
              </p:cNvPr>
              <p:cNvSpPr/>
              <p:nvPr/>
            </p:nvSpPr>
            <p:spPr>
              <a:xfrm>
                <a:off x="8418286" y="3473022"/>
                <a:ext cx="175820" cy="13042"/>
              </a:xfrm>
              <a:custGeom>
                <a:avLst/>
                <a:gdLst>
                  <a:gd name="connsiteX0" fmla="*/ 174844 w 175820"/>
                  <a:gd name="connsiteY0" fmla="*/ 2494 h 13042"/>
                  <a:gd name="connsiteX1" fmla="*/ 87595 w 175820"/>
                  <a:gd name="connsiteY1" fmla="*/ 970 h 13042"/>
                  <a:gd name="connsiteX2" fmla="*/ 44542 w 175820"/>
                  <a:gd name="connsiteY2" fmla="*/ 5732 h 13042"/>
                  <a:gd name="connsiteX3" fmla="*/ 23111 w 175820"/>
                  <a:gd name="connsiteY3" fmla="*/ 8209 h 13042"/>
                  <a:gd name="connsiteX4" fmla="*/ 536 w 175820"/>
                  <a:gd name="connsiteY4" fmla="*/ 8209 h 13042"/>
                  <a:gd name="connsiteX5" fmla="*/ 536 w 175820"/>
                  <a:gd name="connsiteY5" fmla="*/ 9257 h 13042"/>
                  <a:gd name="connsiteX6" fmla="*/ 21682 w 175820"/>
                  <a:gd name="connsiteY6" fmla="*/ 12686 h 13042"/>
                  <a:gd name="connsiteX7" fmla="*/ 42351 w 175820"/>
                  <a:gd name="connsiteY7" fmla="*/ 12686 h 13042"/>
                  <a:gd name="connsiteX8" fmla="*/ 86261 w 175820"/>
                  <a:gd name="connsiteY8" fmla="*/ 9161 h 13042"/>
                  <a:gd name="connsiteX9" fmla="*/ 174939 w 175820"/>
                  <a:gd name="connsiteY9" fmla="*/ 4970 h 13042"/>
                  <a:gd name="connsiteX10" fmla="*/ 174844 w 175820"/>
                  <a:gd name="connsiteY10" fmla="*/ 2494 h 1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820" h="13042">
                    <a:moveTo>
                      <a:pt x="174844" y="2494"/>
                    </a:moveTo>
                    <a:cubicBezTo>
                      <a:pt x="145840" y="-202"/>
                      <a:pt x="116675" y="-716"/>
                      <a:pt x="87595" y="970"/>
                    </a:cubicBezTo>
                    <a:cubicBezTo>
                      <a:pt x="73212" y="2018"/>
                      <a:pt x="59020" y="3732"/>
                      <a:pt x="44542" y="5732"/>
                    </a:cubicBezTo>
                    <a:cubicBezTo>
                      <a:pt x="37398" y="6685"/>
                      <a:pt x="30254" y="7447"/>
                      <a:pt x="23111" y="8209"/>
                    </a:cubicBezTo>
                    <a:cubicBezTo>
                      <a:pt x="15614" y="9114"/>
                      <a:pt x="8033" y="9114"/>
                      <a:pt x="536" y="8209"/>
                    </a:cubicBezTo>
                    <a:cubicBezTo>
                      <a:pt x="-130" y="8209"/>
                      <a:pt x="-226" y="9066"/>
                      <a:pt x="536" y="9257"/>
                    </a:cubicBezTo>
                    <a:cubicBezTo>
                      <a:pt x="7499" y="10866"/>
                      <a:pt x="14567" y="12019"/>
                      <a:pt x="21682" y="12686"/>
                    </a:cubicBezTo>
                    <a:cubicBezTo>
                      <a:pt x="28559" y="13162"/>
                      <a:pt x="35474" y="13162"/>
                      <a:pt x="42351" y="12686"/>
                    </a:cubicBezTo>
                    <a:cubicBezTo>
                      <a:pt x="57020" y="11828"/>
                      <a:pt x="71593" y="10209"/>
                      <a:pt x="86261" y="9161"/>
                    </a:cubicBezTo>
                    <a:cubicBezTo>
                      <a:pt x="115789" y="7066"/>
                      <a:pt x="145316" y="4970"/>
                      <a:pt x="174939" y="4970"/>
                    </a:cubicBezTo>
                    <a:cubicBezTo>
                      <a:pt x="176082" y="4875"/>
                      <a:pt x="176177" y="2589"/>
                      <a:pt x="174844" y="2494"/>
                    </a:cubicBezTo>
                    <a:close/>
                  </a:path>
                </a:pathLst>
              </a:custGeom>
              <a:solidFill>
                <a:srgbClr val="263238"/>
              </a:solidFill>
              <a:ln w="9525" cap="flat">
                <a:noFill/>
                <a:prstDash val="solid"/>
                <a:miter/>
              </a:ln>
            </p:spPr>
            <p:txBody>
              <a:bodyPr rtlCol="0" anchor="ctr"/>
              <a:lstStyle/>
              <a:p>
                <a:endParaRPr lang="zh-CN" altLang="en-US"/>
              </a:p>
            </p:txBody>
          </p:sp>
          <p:sp>
            <p:nvSpPr>
              <p:cNvPr id="1004" name="任意多边形: 形状 1003">
                <a:extLst>
                  <a:ext uri="{FF2B5EF4-FFF2-40B4-BE49-F238E27FC236}">
                    <a16:creationId xmlns:a16="http://schemas.microsoft.com/office/drawing/2014/main" id="{C9796CB7-FA95-1C1C-F6CE-FA6B5A314D90}"/>
                  </a:ext>
                </a:extLst>
              </p:cNvPr>
              <p:cNvSpPr/>
              <p:nvPr/>
            </p:nvSpPr>
            <p:spPr>
              <a:xfrm>
                <a:off x="8516393" y="3491676"/>
                <a:ext cx="143399" cy="24034"/>
              </a:xfrm>
              <a:custGeom>
                <a:avLst/>
                <a:gdLst>
                  <a:gd name="connsiteX0" fmla="*/ 142649 w 143399"/>
                  <a:gd name="connsiteY0" fmla="*/ 21844 h 24034"/>
                  <a:gd name="connsiteX1" fmla="*/ 72450 w 143399"/>
                  <a:gd name="connsiteY1" fmla="*/ 5652 h 24034"/>
                  <a:gd name="connsiteX2" fmla="*/ 36827 w 143399"/>
                  <a:gd name="connsiteY2" fmla="*/ 1270 h 24034"/>
                  <a:gd name="connsiteX3" fmla="*/ 19586 w 143399"/>
                  <a:gd name="connsiteY3" fmla="*/ 127 h 24034"/>
                  <a:gd name="connsiteX4" fmla="*/ 536 w 143399"/>
                  <a:gd name="connsiteY4" fmla="*/ 127 h 24034"/>
                  <a:gd name="connsiteX5" fmla="*/ 536 w 143399"/>
                  <a:gd name="connsiteY5" fmla="*/ 1080 h 24034"/>
                  <a:gd name="connsiteX6" fmla="*/ 18158 w 143399"/>
                  <a:gd name="connsiteY6" fmla="*/ 4223 h 24034"/>
                  <a:gd name="connsiteX7" fmla="*/ 35874 w 143399"/>
                  <a:gd name="connsiteY7" fmla="*/ 6890 h 24034"/>
                  <a:gd name="connsiteX8" fmla="*/ 71402 w 143399"/>
                  <a:gd name="connsiteY8" fmla="*/ 12510 h 24034"/>
                  <a:gd name="connsiteX9" fmla="*/ 142268 w 143399"/>
                  <a:gd name="connsiteY9" fmla="*/ 24035 h 24034"/>
                  <a:gd name="connsiteX10" fmla="*/ 142649 w 143399"/>
                  <a:gd name="connsiteY10" fmla="*/ 21844 h 2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399" h="24034">
                    <a:moveTo>
                      <a:pt x="142649" y="21844"/>
                    </a:moveTo>
                    <a:cubicBezTo>
                      <a:pt x="119580" y="15110"/>
                      <a:pt x="96139" y="9709"/>
                      <a:pt x="72450" y="5652"/>
                    </a:cubicBezTo>
                    <a:cubicBezTo>
                      <a:pt x="60639" y="3651"/>
                      <a:pt x="48733" y="2318"/>
                      <a:pt x="36827" y="1270"/>
                    </a:cubicBezTo>
                    <a:cubicBezTo>
                      <a:pt x="31112" y="794"/>
                      <a:pt x="25301" y="413"/>
                      <a:pt x="19586" y="127"/>
                    </a:cubicBezTo>
                    <a:cubicBezTo>
                      <a:pt x="13871" y="-159"/>
                      <a:pt x="6918" y="127"/>
                      <a:pt x="536" y="127"/>
                    </a:cubicBezTo>
                    <a:cubicBezTo>
                      <a:pt x="-130" y="127"/>
                      <a:pt x="-226" y="1080"/>
                      <a:pt x="536" y="1080"/>
                    </a:cubicBezTo>
                    <a:cubicBezTo>
                      <a:pt x="6442" y="1651"/>
                      <a:pt x="12252" y="3270"/>
                      <a:pt x="18158" y="4223"/>
                    </a:cubicBezTo>
                    <a:lnTo>
                      <a:pt x="35874" y="6890"/>
                    </a:lnTo>
                    <a:cubicBezTo>
                      <a:pt x="47685" y="8795"/>
                      <a:pt x="59496" y="10795"/>
                      <a:pt x="71402" y="12510"/>
                    </a:cubicBezTo>
                    <a:cubicBezTo>
                      <a:pt x="95120" y="16034"/>
                      <a:pt x="119027" y="19653"/>
                      <a:pt x="142268" y="24035"/>
                    </a:cubicBezTo>
                    <a:cubicBezTo>
                      <a:pt x="143602" y="24035"/>
                      <a:pt x="143792" y="22225"/>
                      <a:pt x="142649" y="21844"/>
                    </a:cubicBezTo>
                    <a:close/>
                  </a:path>
                </a:pathLst>
              </a:custGeom>
              <a:solidFill>
                <a:srgbClr val="263238"/>
              </a:solidFill>
              <a:ln w="9525" cap="flat">
                <a:noFill/>
                <a:prstDash val="solid"/>
                <a:miter/>
              </a:ln>
            </p:spPr>
            <p:txBody>
              <a:bodyPr rtlCol="0" anchor="ctr"/>
              <a:lstStyle/>
              <a:p>
                <a:endParaRPr lang="zh-CN" altLang="en-US"/>
              </a:p>
            </p:txBody>
          </p:sp>
          <p:sp>
            <p:nvSpPr>
              <p:cNvPr id="1005" name="任意多边形: 形状 1004">
                <a:extLst>
                  <a:ext uri="{FF2B5EF4-FFF2-40B4-BE49-F238E27FC236}">
                    <a16:creationId xmlns:a16="http://schemas.microsoft.com/office/drawing/2014/main" id="{F5D72B11-E4CD-6FF0-5E47-0E08C5995C56}"/>
                  </a:ext>
                </a:extLst>
              </p:cNvPr>
              <p:cNvSpPr/>
              <p:nvPr/>
            </p:nvSpPr>
            <p:spPr>
              <a:xfrm>
                <a:off x="8593808" y="3082705"/>
                <a:ext cx="346317" cy="721995"/>
              </a:xfrm>
              <a:custGeom>
                <a:avLst/>
                <a:gdLst>
                  <a:gd name="connsiteX0" fmla="*/ 57138 w 346317"/>
                  <a:gd name="connsiteY0" fmla="*/ 0 h 721995"/>
                  <a:gd name="connsiteX1" fmla="*/ 1227 w 346317"/>
                  <a:gd name="connsiteY1" fmla="*/ 336899 h 721995"/>
                  <a:gd name="connsiteX2" fmla="*/ 274 w 346317"/>
                  <a:gd name="connsiteY2" fmla="*/ 721995 h 721995"/>
                  <a:gd name="connsiteX3" fmla="*/ 346317 w 346317"/>
                  <a:gd name="connsiteY3" fmla="*/ 657606 h 721995"/>
                  <a:gd name="connsiteX4" fmla="*/ 201919 w 346317"/>
                  <a:gd name="connsiteY4" fmla="*/ 160782 h 721995"/>
                  <a:gd name="connsiteX5" fmla="*/ 57138 w 346317"/>
                  <a:gd name="connsiteY5" fmla="*/ 0 h 72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317" h="721995">
                    <a:moveTo>
                      <a:pt x="57138" y="0"/>
                    </a:moveTo>
                    <a:cubicBezTo>
                      <a:pt x="57138" y="0"/>
                      <a:pt x="3227" y="278702"/>
                      <a:pt x="1227" y="336899"/>
                    </a:cubicBezTo>
                    <a:cubicBezTo>
                      <a:pt x="-773" y="395097"/>
                      <a:pt x="274" y="721995"/>
                      <a:pt x="274" y="721995"/>
                    </a:cubicBezTo>
                    <a:lnTo>
                      <a:pt x="346317" y="657606"/>
                    </a:lnTo>
                    <a:cubicBezTo>
                      <a:pt x="346317" y="657606"/>
                      <a:pt x="262021" y="306991"/>
                      <a:pt x="201919" y="160782"/>
                    </a:cubicBezTo>
                    <a:cubicBezTo>
                      <a:pt x="141816" y="14573"/>
                      <a:pt x="57138" y="0"/>
                      <a:pt x="57138" y="0"/>
                    </a:cubicBezTo>
                    <a:close/>
                  </a:path>
                </a:pathLst>
              </a:custGeom>
              <a:solidFill>
                <a:srgbClr val="455A64"/>
              </a:solidFill>
              <a:ln w="9525" cap="flat">
                <a:noFill/>
                <a:prstDash val="solid"/>
                <a:miter/>
              </a:ln>
            </p:spPr>
            <p:txBody>
              <a:bodyPr rtlCol="0" anchor="ctr"/>
              <a:lstStyle/>
              <a:p>
                <a:endParaRPr lang="zh-CN" altLang="en-US"/>
              </a:p>
            </p:txBody>
          </p:sp>
          <p:sp>
            <p:nvSpPr>
              <p:cNvPr id="1006" name="任意多边形: 形状 1005">
                <a:extLst>
                  <a:ext uri="{FF2B5EF4-FFF2-40B4-BE49-F238E27FC236}">
                    <a16:creationId xmlns:a16="http://schemas.microsoft.com/office/drawing/2014/main" id="{F2255854-0BB4-12D3-3C02-57F4F792A37F}"/>
                  </a:ext>
                </a:extLst>
              </p:cNvPr>
              <p:cNvSpPr/>
              <p:nvPr/>
            </p:nvSpPr>
            <p:spPr>
              <a:xfrm>
                <a:off x="8593892" y="3082895"/>
                <a:ext cx="90582" cy="529590"/>
              </a:xfrm>
              <a:custGeom>
                <a:avLst/>
                <a:gdLst>
                  <a:gd name="connsiteX0" fmla="*/ 47530 w 90582"/>
                  <a:gd name="connsiteY0" fmla="*/ 192405 h 529590"/>
                  <a:gd name="connsiteX1" fmla="*/ 68771 w 90582"/>
                  <a:gd name="connsiteY1" fmla="*/ 259842 h 529590"/>
                  <a:gd name="connsiteX2" fmla="*/ 0 w 90582"/>
                  <a:gd name="connsiteY2" fmla="*/ 529590 h 529590"/>
                  <a:gd name="connsiteX3" fmla="*/ 1143 w 90582"/>
                  <a:gd name="connsiteY3" fmla="*/ 336709 h 529590"/>
                  <a:gd name="connsiteX4" fmla="*/ 57055 w 90582"/>
                  <a:gd name="connsiteY4" fmla="*/ 0 h 529590"/>
                  <a:gd name="connsiteX5" fmla="*/ 57055 w 90582"/>
                  <a:gd name="connsiteY5" fmla="*/ 0 h 529590"/>
                  <a:gd name="connsiteX6" fmla="*/ 90583 w 90582"/>
                  <a:gd name="connsiteY6" fmla="*/ 161925 h 5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82" h="529590">
                    <a:moveTo>
                      <a:pt x="47530" y="192405"/>
                    </a:moveTo>
                    <a:lnTo>
                      <a:pt x="68771" y="259842"/>
                    </a:lnTo>
                    <a:lnTo>
                      <a:pt x="0" y="529590"/>
                    </a:lnTo>
                    <a:cubicBezTo>
                      <a:pt x="0" y="447104"/>
                      <a:pt x="0" y="363474"/>
                      <a:pt x="1143" y="336709"/>
                    </a:cubicBezTo>
                    <a:cubicBezTo>
                      <a:pt x="3238" y="279559"/>
                      <a:pt x="55531" y="8382"/>
                      <a:pt x="57055" y="0"/>
                    </a:cubicBezTo>
                    <a:lnTo>
                      <a:pt x="57055" y="0"/>
                    </a:lnTo>
                    <a:lnTo>
                      <a:pt x="90583" y="161925"/>
                    </a:lnTo>
                    <a:close/>
                  </a:path>
                </a:pathLst>
              </a:custGeom>
              <a:solidFill>
                <a:srgbClr val="37474F"/>
              </a:solidFill>
              <a:ln w="9525" cap="flat">
                <a:noFill/>
                <a:prstDash val="solid"/>
                <a:miter/>
              </a:ln>
            </p:spPr>
            <p:txBody>
              <a:bodyPr rtlCol="0" anchor="ctr"/>
              <a:lstStyle/>
              <a:p>
                <a:endParaRPr lang="zh-CN" altLang="en-US"/>
              </a:p>
            </p:txBody>
          </p:sp>
          <p:sp>
            <p:nvSpPr>
              <p:cNvPr id="1007" name="任意多边形: 形状 1006">
                <a:extLst>
                  <a:ext uri="{FF2B5EF4-FFF2-40B4-BE49-F238E27FC236}">
                    <a16:creationId xmlns:a16="http://schemas.microsoft.com/office/drawing/2014/main" id="{A6BDD81C-0DFD-EF06-E847-5D07A91186A4}"/>
                  </a:ext>
                </a:extLst>
              </p:cNvPr>
              <p:cNvSpPr/>
              <p:nvPr/>
            </p:nvSpPr>
            <p:spPr>
              <a:xfrm>
                <a:off x="8324620" y="3094802"/>
                <a:ext cx="234029" cy="710279"/>
              </a:xfrm>
              <a:custGeom>
                <a:avLst/>
                <a:gdLst>
                  <a:gd name="connsiteX0" fmla="*/ 234029 w 234029"/>
                  <a:gd name="connsiteY0" fmla="*/ 0 h 710279"/>
                  <a:gd name="connsiteX1" fmla="*/ 115157 w 234029"/>
                  <a:gd name="connsiteY1" fmla="*/ 278892 h 710279"/>
                  <a:gd name="connsiteX2" fmla="*/ 72485 w 234029"/>
                  <a:gd name="connsiteY2" fmla="*/ 710279 h 710279"/>
                  <a:gd name="connsiteX3" fmla="*/ 0 w 234029"/>
                  <a:gd name="connsiteY3" fmla="*/ 691229 h 710279"/>
                  <a:gd name="connsiteX4" fmla="*/ 77343 w 234029"/>
                  <a:gd name="connsiteY4" fmla="*/ 388906 h 710279"/>
                  <a:gd name="connsiteX5" fmla="*/ 51435 w 234029"/>
                  <a:gd name="connsiteY5" fmla="*/ 266033 h 710279"/>
                  <a:gd name="connsiteX6" fmla="*/ 234029 w 234029"/>
                  <a:gd name="connsiteY6" fmla="*/ 0 h 71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029" h="710279">
                    <a:moveTo>
                      <a:pt x="234029" y="0"/>
                    </a:moveTo>
                    <a:cubicBezTo>
                      <a:pt x="234029" y="0"/>
                      <a:pt x="118015" y="226790"/>
                      <a:pt x="115157" y="278892"/>
                    </a:cubicBezTo>
                    <a:cubicBezTo>
                      <a:pt x="112300" y="330994"/>
                      <a:pt x="72485" y="710279"/>
                      <a:pt x="72485" y="710279"/>
                    </a:cubicBezTo>
                    <a:lnTo>
                      <a:pt x="0" y="691229"/>
                    </a:lnTo>
                    <a:lnTo>
                      <a:pt x="77343" y="388906"/>
                    </a:lnTo>
                    <a:cubicBezTo>
                      <a:pt x="77343" y="388906"/>
                      <a:pt x="40958" y="325946"/>
                      <a:pt x="51435" y="266033"/>
                    </a:cubicBezTo>
                    <a:cubicBezTo>
                      <a:pt x="64103" y="194215"/>
                      <a:pt x="199549" y="11239"/>
                      <a:pt x="234029" y="0"/>
                    </a:cubicBezTo>
                    <a:close/>
                  </a:path>
                </a:pathLst>
              </a:custGeom>
              <a:solidFill>
                <a:srgbClr val="455A64"/>
              </a:solidFill>
              <a:ln w="9525" cap="flat">
                <a:noFill/>
                <a:prstDash val="solid"/>
                <a:miter/>
              </a:ln>
            </p:spPr>
            <p:txBody>
              <a:bodyPr rtlCol="0" anchor="ctr"/>
              <a:lstStyle/>
              <a:p>
                <a:endParaRPr lang="zh-CN" altLang="en-US"/>
              </a:p>
            </p:txBody>
          </p:sp>
          <p:sp>
            <p:nvSpPr>
              <p:cNvPr id="1008" name="任意多边形: 形状 1007">
                <a:extLst>
                  <a:ext uri="{FF2B5EF4-FFF2-40B4-BE49-F238E27FC236}">
                    <a16:creationId xmlns:a16="http://schemas.microsoft.com/office/drawing/2014/main" id="{73C1C30F-ABA8-71E3-0B86-99A1F88A379E}"/>
                  </a:ext>
                </a:extLst>
              </p:cNvPr>
              <p:cNvSpPr/>
              <p:nvPr/>
            </p:nvSpPr>
            <p:spPr>
              <a:xfrm>
                <a:off x="8418251" y="3094992"/>
                <a:ext cx="140303" cy="495395"/>
              </a:xfrm>
              <a:custGeom>
                <a:avLst/>
                <a:gdLst>
                  <a:gd name="connsiteX0" fmla="*/ 140303 w 140303"/>
                  <a:gd name="connsiteY0" fmla="*/ 0 h 495395"/>
                  <a:gd name="connsiteX1" fmla="*/ 21527 w 140303"/>
                  <a:gd name="connsiteY1" fmla="*/ 278321 h 495395"/>
                  <a:gd name="connsiteX2" fmla="*/ 952 w 140303"/>
                  <a:gd name="connsiteY2" fmla="*/ 495395 h 495395"/>
                  <a:gd name="connsiteX3" fmla="*/ 0 w 140303"/>
                  <a:gd name="connsiteY3" fmla="*/ 225457 h 495395"/>
                  <a:gd name="connsiteX4" fmla="*/ 49340 w 140303"/>
                  <a:gd name="connsiteY4" fmla="*/ 165925 h 495395"/>
                  <a:gd name="connsiteX5" fmla="*/ 26860 w 140303"/>
                  <a:gd name="connsiteY5" fmla="*/ 142399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03" h="495395">
                    <a:moveTo>
                      <a:pt x="140303" y="0"/>
                    </a:moveTo>
                    <a:cubicBezTo>
                      <a:pt x="136779" y="6858"/>
                      <a:pt x="24384" y="227362"/>
                      <a:pt x="21527" y="278321"/>
                    </a:cubicBezTo>
                    <a:cubicBezTo>
                      <a:pt x="20193" y="302609"/>
                      <a:pt x="10668" y="399478"/>
                      <a:pt x="952" y="495395"/>
                    </a:cubicBezTo>
                    <a:lnTo>
                      <a:pt x="0" y="225457"/>
                    </a:lnTo>
                    <a:lnTo>
                      <a:pt x="49340" y="165925"/>
                    </a:lnTo>
                    <a:lnTo>
                      <a:pt x="26860" y="142399"/>
                    </a:lnTo>
                    <a:close/>
                  </a:path>
                </a:pathLst>
              </a:custGeom>
              <a:solidFill>
                <a:srgbClr val="37474F"/>
              </a:solidFill>
              <a:ln w="9525" cap="flat">
                <a:noFill/>
                <a:prstDash val="solid"/>
                <a:miter/>
              </a:ln>
            </p:spPr>
            <p:txBody>
              <a:bodyPr rtlCol="0" anchor="ctr"/>
              <a:lstStyle/>
              <a:p>
                <a:endParaRPr lang="zh-CN" altLang="en-US"/>
              </a:p>
            </p:txBody>
          </p:sp>
          <p:sp>
            <p:nvSpPr>
              <p:cNvPr id="1009" name="任意多边形: 形状 1008">
                <a:extLst>
                  <a:ext uri="{FF2B5EF4-FFF2-40B4-BE49-F238E27FC236}">
                    <a16:creationId xmlns:a16="http://schemas.microsoft.com/office/drawing/2014/main" id="{7151AC5E-959C-7357-E5DE-E34146B2BE90}"/>
                  </a:ext>
                </a:extLst>
              </p:cNvPr>
              <p:cNvSpPr/>
              <p:nvPr/>
            </p:nvSpPr>
            <p:spPr>
              <a:xfrm>
                <a:off x="8338105" y="3135503"/>
                <a:ext cx="457635" cy="745705"/>
              </a:xfrm>
              <a:custGeom>
                <a:avLst/>
                <a:gdLst>
                  <a:gd name="connsiteX0" fmla="*/ 408758 w 457635"/>
                  <a:gd name="connsiteY0" fmla="*/ 65502 h 745705"/>
                  <a:gd name="connsiteX1" fmla="*/ 437333 w 457635"/>
                  <a:gd name="connsiteY1" fmla="*/ 538513 h 745705"/>
                  <a:gd name="connsiteX2" fmla="*/ 61286 w 457635"/>
                  <a:gd name="connsiteY2" fmla="*/ 745492 h 745705"/>
                  <a:gd name="connsiteX3" fmla="*/ 11089 w 457635"/>
                  <a:gd name="connsiteY3" fmla="*/ 485840 h 745705"/>
                  <a:gd name="connsiteX4" fmla="*/ 279027 w 457635"/>
                  <a:gd name="connsiteY4" fmla="*/ 370397 h 745705"/>
                  <a:gd name="connsiteX5" fmla="*/ 317889 w 457635"/>
                  <a:gd name="connsiteY5" fmla="*/ 94839 h 745705"/>
                  <a:gd name="connsiteX6" fmla="*/ 408758 w 457635"/>
                  <a:gd name="connsiteY6" fmla="*/ 65502 h 7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35" h="745705">
                    <a:moveTo>
                      <a:pt x="408758" y="65502"/>
                    </a:moveTo>
                    <a:cubicBezTo>
                      <a:pt x="460478" y="265527"/>
                      <a:pt x="473051" y="495746"/>
                      <a:pt x="437333" y="538513"/>
                    </a:cubicBezTo>
                    <a:cubicBezTo>
                      <a:pt x="397804" y="585472"/>
                      <a:pt x="183110" y="712726"/>
                      <a:pt x="61286" y="745492"/>
                    </a:cubicBezTo>
                    <a:cubicBezTo>
                      <a:pt x="29186" y="754159"/>
                      <a:pt x="-22915" y="496508"/>
                      <a:pt x="11089" y="485840"/>
                    </a:cubicBezTo>
                    <a:cubicBezTo>
                      <a:pt x="76430" y="465361"/>
                      <a:pt x="258167" y="397734"/>
                      <a:pt x="279027" y="370397"/>
                    </a:cubicBezTo>
                    <a:cubicBezTo>
                      <a:pt x="298077" y="345061"/>
                      <a:pt x="292362" y="237047"/>
                      <a:pt x="317889" y="94839"/>
                    </a:cubicBezTo>
                    <a:cubicBezTo>
                      <a:pt x="337320" y="-14222"/>
                      <a:pt x="382564" y="-36130"/>
                      <a:pt x="408758" y="65502"/>
                    </a:cubicBezTo>
                    <a:close/>
                  </a:path>
                </a:pathLst>
              </a:custGeom>
              <a:solidFill>
                <a:srgbClr val="F7A9A0"/>
              </a:solidFill>
              <a:ln w="9525" cap="flat">
                <a:noFill/>
                <a:prstDash val="solid"/>
                <a:miter/>
              </a:ln>
            </p:spPr>
            <p:txBody>
              <a:bodyPr rtlCol="0" anchor="ctr"/>
              <a:lstStyle/>
              <a:p>
                <a:endParaRPr lang="zh-CN" altLang="en-US"/>
              </a:p>
            </p:txBody>
          </p:sp>
          <p:sp>
            <p:nvSpPr>
              <p:cNvPr id="1010" name="任意多边形: 形状 1009">
                <a:extLst>
                  <a:ext uri="{FF2B5EF4-FFF2-40B4-BE49-F238E27FC236}">
                    <a16:creationId xmlns:a16="http://schemas.microsoft.com/office/drawing/2014/main" id="{B40F6A88-EC5F-C680-F58E-4C85385CACA8}"/>
                  </a:ext>
                </a:extLst>
              </p:cNvPr>
              <p:cNvSpPr/>
              <p:nvPr/>
            </p:nvSpPr>
            <p:spPr>
              <a:xfrm>
                <a:off x="8032413" y="3600239"/>
                <a:ext cx="366691" cy="339642"/>
              </a:xfrm>
              <a:custGeom>
                <a:avLst/>
                <a:gdLst>
                  <a:gd name="connsiteX0" fmla="*/ 932 w 366691"/>
                  <a:gd name="connsiteY0" fmla="*/ 72730 h 339642"/>
                  <a:gd name="connsiteX1" fmla="*/ 18172 w 366691"/>
                  <a:gd name="connsiteY1" fmla="*/ 114640 h 339642"/>
                  <a:gd name="connsiteX2" fmla="*/ 170 w 366691"/>
                  <a:gd name="connsiteY2" fmla="*/ 150359 h 339642"/>
                  <a:gd name="connsiteX3" fmla="*/ 35603 w 366691"/>
                  <a:gd name="connsiteY3" fmla="*/ 187887 h 339642"/>
                  <a:gd name="connsiteX4" fmla="*/ 22649 w 366691"/>
                  <a:gd name="connsiteY4" fmla="*/ 228559 h 339642"/>
                  <a:gd name="connsiteX5" fmla="*/ 58939 w 366691"/>
                  <a:gd name="connsiteY5" fmla="*/ 270660 h 339642"/>
                  <a:gd name="connsiteX6" fmla="*/ 70084 w 366691"/>
                  <a:gd name="connsiteY6" fmla="*/ 313617 h 339642"/>
                  <a:gd name="connsiteX7" fmla="*/ 196480 w 366691"/>
                  <a:gd name="connsiteY7" fmla="*/ 337049 h 339642"/>
                  <a:gd name="connsiteX8" fmla="*/ 366692 w 366691"/>
                  <a:gd name="connsiteY8" fmla="*/ 280756 h 339642"/>
                  <a:gd name="connsiteX9" fmla="*/ 347642 w 366691"/>
                  <a:gd name="connsiteY9" fmla="*/ 26915 h 339642"/>
                  <a:gd name="connsiteX10" fmla="*/ 120566 w 366691"/>
                  <a:gd name="connsiteY10" fmla="*/ 2055 h 339642"/>
                  <a:gd name="connsiteX11" fmla="*/ 932 w 366691"/>
                  <a:gd name="connsiteY11" fmla="*/ 72730 h 33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691" h="339642">
                    <a:moveTo>
                      <a:pt x="932" y="72730"/>
                    </a:moveTo>
                    <a:cubicBezTo>
                      <a:pt x="-2636" y="88932"/>
                      <a:pt x="4238" y="105639"/>
                      <a:pt x="18172" y="114640"/>
                    </a:cubicBezTo>
                    <a:cubicBezTo>
                      <a:pt x="8193" y="124089"/>
                      <a:pt x="1825" y="136719"/>
                      <a:pt x="170" y="150359"/>
                    </a:cubicBezTo>
                    <a:cubicBezTo>
                      <a:pt x="-1544" y="174552"/>
                      <a:pt x="35603" y="187887"/>
                      <a:pt x="35603" y="187887"/>
                    </a:cubicBezTo>
                    <a:cubicBezTo>
                      <a:pt x="27273" y="199822"/>
                      <a:pt x="22758" y="214005"/>
                      <a:pt x="22649" y="228559"/>
                    </a:cubicBezTo>
                    <a:cubicBezTo>
                      <a:pt x="23316" y="251895"/>
                      <a:pt x="58939" y="270660"/>
                      <a:pt x="58939" y="270660"/>
                    </a:cubicBezTo>
                    <a:cubicBezTo>
                      <a:pt x="57370" y="285852"/>
                      <a:pt x="61325" y="301101"/>
                      <a:pt x="70084" y="313617"/>
                    </a:cubicBezTo>
                    <a:cubicBezTo>
                      <a:pt x="94848" y="346098"/>
                      <a:pt x="156952" y="340287"/>
                      <a:pt x="196480" y="337049"/>
                    </a:cubicBezTo>
                    <a:cubicBezTo>
                      <a:pt x="236009" y="333810"/>
                      <a:pt x="344975" y="287519"/>
                      <a:pt x="366692" y="280756"/>
                    </a:cubicBezTo>
                    <a:lnTo>
                      <a:pt x="347642" y="26915"/>
                    </a:lnTo>
                    <a:cubicBezTo>
                      <a:pt x="347642" y="26915"/>
                      <a:pt x="166762" y="-8804"/>
                      <a:pt x="120566" y="2055"/>
                    </a:cubicBezTo>
                    <a:cubicBezTo>
                      <a:pt x="81894" y="10437"/>
                      <a:pt x="8743" y="42822"/>
                      <a:pt x="932" y="72730"/>
                    </a:cubicBezTo>
                    <a:close/>
                  </a:path>
                </a:pathLst>
              </a:custGeom>
              <a:solidFill>
                <a:srgbClr val="F7A9A0"/>
              </a:solidFill>
              <a:ln w="9525" cap="flat">
                <a:noFill/>
                <a:prstDash val="solid"/>
                <a:miter/>
              </a:ln>
            </p:spPr>
            <p:txBody>
              <a:bodyPr rtlCol="0" anchor="ctr"/>
              <a:lstStyle/>
              <a:p>
                <a:endParaRPr lang="zh-CN" altLang="en-US"/>
              </a:p>
            </p:txBody>
          </p:sp>
          <p:sp>
            <p:nvSpPr>
              <p:cNvPr id="1011" name="任意多边形: 形状 1010">
                <a:extLst>
                  <a:ext uri="{FF2B5EF4-FFF2-40B4-BE49-F238E27FC236}">
                    <a16:creationId xmlns:a16="http://schemas.microsoft.com/office/drawing/2014/main" id="{33CFE291-14CA-5B09-EC53-2A7A06819264}"/>
                  </a:ext>
                </a:extLst>
              </p:cNvPr>
              <p:cNvSpPr/>
              <p:nvPr/>
            </p:nvSpPr>
            <p:spPr>
              <a:xfrm>
                <a:off x="8051517" y="3675731"/>
                <a:ext cx="124575" cy="36861"/>
              </a:xfrm>
              <a:custGeom>
                <a:avLst/>
                <a:gdLst>
                  <a:gd name="connsiteX0" fmla="*/ 497 w 124575"/>
                  <a:gd name="connsiteY0" fmla="*/ 34957 h 36861"/>
                  <a:gd name="connsiteX1" fmla="*/ 123751 w 124575"/>
                  <a:gd name="connsiteY1" fmla="*/ 0 h 36861"/>
                  <a:gd name="connsiteX2" fmla="*/ 123751 w 124575"/>
                  <a:gd name="connsiteY2" fmla="*/ 1429 h 36861"/>
                  <a:gd name="connsiteX3" fmla="*/ 783 w 124575"/>
                  <a:gd name="connsiteY3" fmla="*/ 36862 h 36861"/>
                  <a:gd name="connsiteX4" fmla="*/ 34 w 124575"/>
                  <a:gd name="connsiteY4" fmla="*/ 35585 h 36861"/>
                  <a:gd name="connsiteX5" fmla="*/ 497 w 124575"/>
                  <a:gd name="connsiteY5" fmla="*/ 34957 h 3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5" h="36861">
                    <a:moveTo>
                      <a:pt x="497" y="34957"/>
                    </a:moveTo>
                    <a:cubicBezTo>
                      <a:pt x="39359" y="15907"/>
                      <a:pt x="81841" y="9049"/>
                      <a:pt x="123751" y="0"/>
                    </a:cubicBezTo>
                    <a:cubicBezTo>
                      <a:pt x="124703" y="0"/>
                      <a:pt x="124989" y="1238"/>
                      <a:pt x="123751" y="1429"/>
                    </a:cubicBezTo>
                    <a:cubicBezTo>
                      <a:pt x="81841" y="10001"/>
                      <a:pt x="42217" y="26670"/>
                      <a:pt x="783" y="36862"/>
                    </a:cubicBezTo>
                    <a:cubicBezTo>
                      <a:pt x="223" y="36719"/>
                      <a:pt x="-112" y="36147"/>
                      <a:pt x="34" y="35585"/>
                    </a:cubicBezTo>
                    <a:cubicBezTo>
                      <a:pt x="103" y="35319"/>
                      <a:pt x="269" y="35100"/>
                      <a:pt x="497" y="34957"/>
                    </a:cubicBezTo>
                    <a:close/>
                  </a:path>
                </a:pathLst>
              </a:custGeom>
              <a:solidFill>
                <a:srgbClr val="263238"/>
              </a:solidFill>
              <a:ln w="9525" cap="flat">
                <a:noFill/>
                <a:prstDash val="solid"/>
                <a:miter/>
              </a:ln>
            </p:spPr>
            <p:txBody>
              <a:bodyPr rtlCol="0" anchor="ctr"/>
              <a:lstStyle/>
              <a:p>
                <a:endParaRPr lang="zh-CN" altLang="en-US"/>
              </a:p>
            </p:txBody>
          </p:sp>
          <p:sp>
            <p:nvSpPr>
              <p:cNvPr id="1012" name="任意多边形: 形状 1011">
                <a:extLst>
                  <a:ext uri="{FF2B5EF4-FFF2-40B4-BE49-F238E27FC236}">
                    <a16:creationId xmlns:a16="http://schemas.microsoft.com/office/drawing/2014/main" id="{D7006B24-A34B-380A-F9F3-9DDCEEC37263}"/>
                  </a:ext>
                </a:extLst>
              </p:cNvPr>
              <p:cNvSpPr/>
              <p:nvPr/>
            </p:nvSpPr>
            <p:spPr>
              <a:xfrm>
                <a:off x="8067486" y="3766790"/>
                <a:ext cx="124194" cy="20859"/>
              </a:xfrm>
              <a:custGeom>
                <a:avLst/>
                <a:gdLst>
                  <a:gd name="connsiteX0" fmla="*/ 1102 w 124194"/>
                  <a:gd name="connsiteY0" fmla="*/ 17907 h 20859"/>
                  <a:gd name="connsiteX1" fmla="*/ 29677 w 124194"/>
                  <a:gd name="connsiteY1" fmla="*/ 11144 h 20859"/>
                  <a:gd name="connsiteX2" fmla="*/ 60728 w 124194"/>
                  <a:gd name="connsiteY2" fmla="*/ 6572 h 20859"/>
                  <a:gd name="connsiteX3" fmla="*/ 123403 w 124194"/>
                  <a:gd name="connsiteY3" fmla="*/ 0 h 20859"/>
                  <a:gd name="connsiteX4" fmla="*/ 123403 w 124194"/>
                  <a:gd name="connsiteY4" fmla="*/ 1429 h 20859"/>
                  <a:gd name="connsiteX5" fmla="*/ 61395 w 124194"/>
                  <a:gd name="connsiteY5" fmla="*/ 10954 h 20859"/>
                  <a:gd name="connsiteX6" fmla="*/ 30534 w 124194"/>
                  <a:gd name="connsiteY6" fmla="*/ 16573 h 20859"/>
                  <a:gd name="connsiteX7" fmla="*/ 1197 w 124194"/>
                  <a:gd name="connsiteY7" fmla="*/ 20860 h 20859"/>
                  <a:gd name="connsiteX8" fmla="*/ 36 w 124194"/>
                  <a:gd name="connsiteY8" fmla="*/ 19040 h 20859"/>
                  <a:gd name="connsiteX9" fmla="*/ 1102 w 124194"/>
                  <a:gd name="connsiteY9" fmla="*/ 17907 h 2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94" h="20859">
                    <a:moveTo>
                      <a:pt x="1102" y="17907"/>
                    </a:moveTo>
                    <a:cubicBezTo>
                      <a:pt x="10282" y="14383"/>
                      <a:pt x="19893" y="12116"/>
                      <a:pt x="29677" y="11144"/>
                    </a:cubicBezTo>
                    <a:cubicBezTo>
                      <a:pt x="40059" y="9430"/>
                      <a:pt x="50346" y="7906"/>
                      <a:pt x="60728" y="6572"/>
                    </a:cubicBezTo>
                    <a:cubicBezTo>
                      <a:pt x="81619" y="3781"/>
                      <a:pt x="102512" y="1591"/>
                      <a:pt x="123403" y="0"/>
                    </a:cubicBezTo>
                    <a:cubicBezTo>
                      <a:pt x="124260" y="0"/>
                      <a:pt x="124641" y="1333"/>
                      <a:pt x="123403" y="1429"/>
                    </a:cubicBezTo>
                    <a:cubicBezTo>
                      <a:pt x="102638" y="4191"/>
                      <a:pt x="81969" y="7239"/>
                      <a:pt x="61395" y="10954"/>
                    </a:cubicBezTo>
                    <a:lnTo>
                      <a:pt x="30534" y="16573"/>
                    </a:lnTo>
                    <a:cubicBezTo>
                      <a:pt x="20944" y="19088"/>
                      <a:pt x="11105" y="20517"/>
                      <a:pt x="1197" y="20860"/>
                    </a:cubicBezTo>
                    <a:cubicBezTo>
                      <a:pt x="375" y="20679"/>
                      <a:pt x="-145" y="19869"/>
                      <a:pt x="36" y="19040"/>
                    </a:cubicBezTo>
                    <a:cubicBezTo>
                      <a:pt x="156" y="18498"/>
                      <a:pt x="565" y="18059"/>
                      <a:pt x="1102" y="17907"/>
                    </a:cubicBezTo>
                    <a:close/>
                  </a:path>
                </a:pathLst>
              </a:custGeom>
              <a:solidFill>
                <a:srgbClr val="263238"/>
              </a:solidFill>
              <a:ln w="9525" cap="flat">
                <a:noFill/>
                <a:prstDash val="solid"/>
                <a:miter/>
              </a:ln>
            </p:spPr>
            <p:txBody>
              <a:bodyPr rtlCol="0" anchor="ctr"/>
              <a:lstStyle/>
              <a:p>
                <a:endParaRPr lang="zh-CN" altLang="en-US"/>
              </a:p>
            </p:txBody>
          </p:sp>
          <p:sp>
            <p:nvSpPr>
              <p:cNvPr id="1013" name="任意多边形: 形状 1012">
                <a:extLst>
                  <a:ext uri="{FF2B5EF4-FFF2-40B4-BE49-F238E27FC236}">
                    <a16:creationId xmlns:a16="http://schemas.microsoft.com/office/drawing/2014/main" id="{AE6EE8D8-5280-BA39-1321-65BC09FCC468}"/>
                  </a:ext>
                </a:extLst>
              </p:cNvPr>
              <p:cNvSpPr/>
              <p:nvPr/>
            </p:nvSpPr>
            <p:spPr>
              <a:xfrm>
                <a:off x="8091809" y="3855182"/>
                <a:ext cx="113144" cy="17111"/>
              </a:xfrm>
              <a:custGeom>
                <a:avLst/>
                <a:gdLst>
                  <a:gd name="connsiteX0" fmla="*/ 400 w 113144"/>
                  <a:gd name="connsiteY0" fmla="*/ 15526 h 17111"/>
                  <a:gd name="connsiteX1" fmla="*/ 26594 w 113144"/>
                  <a:gd name="connsiteY1" fmla="*/ 10858 h 17111"/>
                  <a:gd name="connsiteX2" fmla="*/ 55169 w 113144"/>
                  <a:gd name="connsiteY2" fmla="*/ 7525 h 17111"/>
                  <a:gd name="connsiteX3" fmla="*/ 112319 w 113144"/>
                  <a:gd name="connsiteY3" fmla="*/ 0 h 17111"/>
                  <a:gd name="connsiteX4" fmla="*/ 112319 w 113144"/>
                  <a:gd name="connsiteY4" fmla="*/ 1429 h 17111"/>
                  <a:gd name="connsiteX5" fmla="*/ 55169 w 113144"/>
                  <a:gd name="connsiteY5" fmla="*/ 10954 h 17111"/>
                  <a:gd name="connsiteX6" fmla="*/ 26594 w 113144"/>
                  <a:gd name="connsiteY6" fmla="*/ 15050 h 17111"/>
                  <a:gd name="connsiteX7" fmla="*/ 686 w 113144"/>
                  <a:gd name="connsiteY7" fmla="*/ 16573 h 17111"/>
                  <a:gd name="connsiteX8" fmla="*/ 19 w 113144"/>
                  <a:gd name="connsiteY8" fmla="*/ 16192 h 17111"/>
                  <a:gd name="connsiteX9" fmla="*/ 400 w 113144"/>
                  <a:gd name="connsiteY9" fmla="*/ 15526 h 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144" h="17111">
                    <a:moveTo>
                      <a:pt x="400" y="15526"/>
                    </a:moveTo>
                    <a:cubicBezTo>
                      <a:pt x="8800" y="12487"/>
                      <a:pt x="17661" y="10906"/>
                      <a:pt x="26594" y="10858"/>
                    </a:cubicBezTo>
                    <a:lnTo>
                      <a:pt x="55169" y="7525"/>
                    </a:lnTo>
                    <a:cubicBezTo>
                      <a:pt x="74219" y="5239"/>
                      <a:pt x="93269" y="2953"/>
                      <a:pt x="112319" y="0"/>
                    </a:cubicBezTo>
                    <a:cubicBezTo>
                      <a:pt x="113272" y="0"/>
                      <a:pt x="113557" y="1333"/>
                      <a:pt x="112319" y="1429"/>
                    </a:cubicBezTo>
                    <a:cubicBezTo>
                      <a:pt x="93269" y="4572"/>
                      <a:pt x="74219" y="7906"/>
                      <a:pt x="55169" y="10954"/>
                    </a:cubicBezTo>
                    <a:lnTo>
                      <a:pt x="26594" y="15050"/>
                    </a:lnTo>
                    <a:cubicBezTo>
                      <a:pt x="18122" y="17116"/>
                      <a:pt x="9343" y="17640"/>
                      <a:pt x="686" y="16573"/>
                    </a:cubicBezTo>
                    <a:cubicBezTo>
                      <a:pt x="396" y="16650"/>
                      <a:pt x="98" y="16478"/>
                      <a:pt x="19" y="16192"/>
                    </a:cubicBezTo>
                    <a:cubicBezTo>
                      <a:pt x="-60" y="15907"/>
                      <a:pt x="111" y="15602"/>
                      <a:pt x="400" y="15526"/>
                    </a:cubicBezTo>
                    <a:close/>
                  </a:path>
                </a:pathLst>
              </a:custGeom>
              <a:solidFill>
                <a:srgbClr val="263238"/>
              </a:solidFill>
              <a:ln w="9525" cap="flat">
                <a:noFill/>
                <a:prstDash val="solid"/>
                <a:miter/>
              </a:ln>
            </p:spPr>
            <p:txBody>
              <a:bodyPr rtlCol="0" anchor="ctr"/>
              <a:lstStyle/>
              <a:p>
                <a:endParaRPr lang="zh-CN" altLang="en-US"/>
              </a:p>
            </p:txBody>
          </p:sp>
          <p:sp>
            <p:nvSpPr>
              <p:cNvPr id="1014" name="任意多边形: 形状 1013">
                <a:extLst>
                  <a:ext uri="{FF2B5EF4-FFF2-40B4-BE49-F238E27FC236}">
                    <a16:creationId xmlns:a16="http://schemas.microsoft.com/office/drawing/2014/main" id="{2C48ED70-C02B-B896-533E-02BA6A182BB0}"/>
                  </a:ext>
                </a:extLst>
              </p:cNvPr>
              <p:cNvSpPr/>
              <p:nvPr/>
            </p:nvSpPr>
            <p:spPr>
              <a:xfrm>
                <a:off x="8367959" y="3117389"/>
                <a:ext cx="443131" cy="770654"/>
              </a:xfrm>
              <a:custGeom>
                <a:avLst/>
                <a:gdLst>
                  <a:gd name="connsiteX0" fmla="*/ 0 w 443131"/>
                  <a:gd name="connsiteY0" fmla="*/ 491381 h 770654"/>
                  <a:gd name="connsiteX1" fmla="*/ 109156 w 443131"/>
                  <a:gd name="connsiteY1" fmla="*/ 770655 h 770654"/>
                  <a:gd name="connsiteX2" fmla="*/ 433006 w 443131"/>
                  <a:gd name="connsiteY2" fmla="*/ 542055 h 770654"/>
                  <a:gd name="connsiteX3" fmla="*/ 392716 w 443131"/>
                  <a:gd name="connsiteY3" fmla="*/ 90093 h 770654"/>
                  <a:gd name="connsiteX4" fmla="*/ 281654 w 443131"/>
                  <a:gd name="connsiteY4" fmla="*/ 87807 h 770654"/>
                  <a:gd name="connsiteX5" fmla="*/ 246697 w 443131"/>
                  <a:gd name="connsiteY5" fmla="*/ 376986 h 770654"/>
                  <a:gd name="connsiteX6" fmla="*/ 0 w 443131"/>
                  <a:gd name="connsiteY6" fmla="*/ 491381 h 77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131" h="770654">
                    <a:moveTo>
                      <a:pt x="0" y="491381"/>
                    </a:moveTo>
                    <a:lnTo>
                      <a:pt x="109156" y="770655"/>
                    </a:lnTo>
                    <a:cubicBezTo>
                      <a:pt x="109156" y="770655"/>
                      <a:pt x="405670" y="634352"/>
                      <a:pt x="433006" y="542055"/>
                    </a:cubicBezTo>
                    <a:cubicBezTo>
                      <a:pt x="460343" y="449757"/>
                      <a:pt x="427387" y="225063"/>
                      <a:pt x="392716" y="90093"/>
                    </a:cubicBezTo>
                    <a:cubicBezTo>
                      <a:pt x="358045" y="-44876"/>
                      <a:pt x="307562" y="-13539"/>
                      <a:pt x="281654" y="87807"/>
                    </a:cubicBezTo>
                    <a:cubicBezTo>
                      <a:pt x="255746" y="189153"/>
                      <a:pt x="251270" y="355269"/>
                      <a:pt x="246697" y="376986"/>
                    </a:cubicBezTo>
                    <a:cubicBezTo>
                      <a:pt x="242125" y="398703"/>
                      <a:pt x="0" y="491381"/>
                      <a:pt x="0" y="491381"/>
                    </a:cubicBezTo>
                    <a:close/>
                  </a:path>
                </a:pathLst>
              </a:custGeom>
              <a:solidFill>
                <a:srgbClr val="455A64"/>
              </a:solidFill>
              <a:ln w="9525" cap="flat">
                <a:noFill/>
                <a:prstDash val="solid"/>
                <a:miter/>
              </a:ln>
            </p:spPr>
            <p:txBody>
              <a:bodyPr rtlCol="0" anchor="ctr"/>
              <a:lstStyle/>
              <a:p>
                <a:endParaRPr lang="zh-CN" altLang="en-US"/>
              </a:p>
            </p:txBody>
          </p:sp>
          <p:sp>
            <p:nvSpPr>
              <p:cNvPr id="1015" name="任意多边形: 形状 1014">
                <a:extLst>
                  <a:ext uri="{FF2B5EF4-FFF2-40B4-BE49-F238E27FC236}">
                    <a16:creationId xmlns:a16="http://schemas.microsoft.com/office/drawing/2014/main" id="{6B24C03B-7AC4-9DE3-C1A2-A5DC2E262FEC}"/>
                  </a:ext>
                </a:extLst>
              </p:cNvPr>
              <p:cNvSpPr/>
              <p:nvPr/>
            </p:nvSpPr>
            <p:spPr>
              <a:xfrm>
                <a:off x="8431014" y="3595171"/>
                <a:ext cx="102584" cy="252645"/>
              </a:xfrm>
              <a:custGeom>
                <a:avLst/>
                <a:gdLst>
                  <a:gd name="connsiteX0" fmla="*/ 53912 w 102584"/>
                  <a:gd name="connsiteY0" fmla="*/ 125137 h 252645"/>
                  <a:gd name="connsiteX1" fmla="*/ 102584 w 102584"/>
                  <a:gd name="connsiteY1" fmla="*/ 252391 h 252645"/>
                  <a:gd name="connsiteX2" fmla="*/ 102013 w 102584"/>
                  <a:gd name="connsiteY2" fmla="*/ 252391 h 252645"/>
                  <a:gd name="connsiteX3" fmla="*/ 47625 w 102584"/>
                  <a:gd name="connsiteY3" fmla="*/ 128566 h 252645"/>
                  <a:gd name="connsiteX4" fmla="*/ 0 w 102584"/>
                  <a:gd name="connsiteY4" fmla="*/ 931 h 252645"/>
                  <a:gd name="connsiteX5" fmla="*/ 1334 w 102584"/>
                  <a:gd name="connsiteY5" fmla="*/ 360 h 252645"/>
                  <a:gd name="connsiteX6" fmla="*/ 53912 w 102584"/>
                  <a:gd name="connsiteY6" fmla="*/ 125137 h 252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584" h="252645">
                    <a:moveTo>
                      <a:pt x="53912" y="125137"/>
                    </a:moveTo>
                    <a:cubicBezTo>
                      <a:pt x="62389" y="146188"/>
                      <a:pt x="95917" y="230865"/>
                      <a:pt x="102584" y="252391"/>
                    </a:cubicBezTo>
                    <a:cubicBezTo>
                      <a:pt x="102584" y="252391"/>
                      <a:pt x="102584" y="252963"/>
                      <a:pt x="102013" y="252391"/>
                    </a:cubicBezTo>
                    <a:cubicBezTo>
                      <a:pt x="91631" y="232770"/>
                      <a:pt x="56198" y="149902"/>
                      <a:pt x="47625" y="128566"/>
                    </a:cubicBezTo>
                    <a:cubicBezTo>
                      <a:pt x="29547" y="86875"/>
                      <a:pt x="13659" y="44270"/>
                      <a:pt x="0" y="931"/>
                    </a:cubicBezTo>
                    <a:cubicBezTo>
                      <a:pt x="0" y="169"/>
                      <a:pt x="953" y="-402"/>
                      <a:pt x="1334" y="360"/>
                    </a:cubicBezTo>
                    <a:cubicBezTo>
                      <a:pt x="21336" y="41222"/>
                      <a:pt x="36862" y="83323"/>
                      <a:pt x="53912" y="125137"/>
                    </a:cubicBezTo>
                    <a:close/>
                  </a:path>
                </a:pathLst>
              </a:custGeom>
              <a:solidFill>
                <a:srgbClr val="263238"/>
              </a:solidFill>
              <a:ln w="9525" cap="flat">
                <a:noFill/>
                <a:prstDash val="solid"/>
                <a:miter/>
              </a:ln>
            </p:spPr>
            <p:txBody>
              <a:bodyPr rtlCol="0" anchor="ctr"/>
              <a:lstStyle/>
              <a:p>
                <a:endParaRPr lang="zh-CN" altLang="en-US"/>
              </a:p>
            </p:txBody>
          </p:sp>
          <p:sp>
            <p:nvSpPr>
              <p:cNvPr id="1016" name="任意多边形: 形状 1015">
                <a:extLst>
                  <a:ext uri="{FF2B5EF4-FFF2-40B4-BE49-F238E27FC236}">
                    <a16:creationId xmlns:a16="http://schemas.microsoft.com/office/drawing/2014/main" id="{9FFB0E99-EAE3-8184-EE3D-612B485A3823}"/>
                  </a:ext>
                </a:extLst>
              </p:cNvPr>
              <p:cNvSpPr/>
              <p:nvPr/>
            </p:nvSpPr>
            <p:spPr>
              <a:xfrm>
                <a:off x="8654375" y="3258346"/>
                <a:ext cx="158399" cy="534447"/>
              </a:xfrm>
              <a:custGeom>
                <a:avLst/>
                <a:gdLst>
                  <a:gd name="connsiteX0" fmla="*/ 0 w 158399"/>
                  <a:gd name="connsiteY0" fmla="*/ 534448 h 534447"/>
                  <a:gd name="connsiteX1" fmla="*/ 117824 w 158399"/>
                  <a:gd name="connsiteY1" fmla="*/ 440531 h 534447"/>
                  <a:gd name="connsiteX2" fmla="*/ 140113 w 158399"/>
                  <a:gd name="connsiteY2" fmla="*/ 410623 h 534447"/>
                  <a:gd name="connsiteX3" fmla="*/ 149638 w 158399"/>
                  <a:gd name="connsiteY3" fmla="*/ 375190 h 534447"/>
                  <a:gd name="connsiteX4" fmla="*/ 151448 w 158399"/>
                  <a:gd name="connsiteY4" fmla="*/ 300038 h 534447"/>
                  <a:gd name="connsiteX5" fmla="*/ 139732 w 158399"/>
                  <a:gd name="connsiteY5" fmla="*/ 149542 h 534447"/>
                  <a:gd name="connsiteX6" fmla="*/ 117920 w 158399"/>
                  <a:gd name="connsiteY6" fmla="*/ 0 h 534447"/>
                  <a:gd name="connsiteX7" fmla="*/ 145733 w 158399"/>
                  <a:gd name="connsiteY7" fmla="*/ 148780 h 534447"/>
                  <a:gd name="connsiteX8" fmla="*/ 158115 w 158399"/>
                  <a:gd name="connsiteY8" fmla="*/ 299942 h 534447"/>
                  <a:gd name="connsiteX9" fmla="*/ 155258 w 158399"/>
                  <a:gd name="connsiteY9" fmla="*/ 376142 h 534447"/>
                  <a:gd name="connsiteX10" fmla="*/ 144304 w 158399"/>
                  <a:gd name="connsiteY10" fmla="*/ 413099 h 534447"/>
                  <a:gd name="connsiteX11" fmla="*/ 120872 w 158399"/>
                  <a:gd name="connsiteY11" fmla="*/ 443389 h 534447"/>
                  <a:gd name="connsiteX12" fmla="*/ 63246 w 158399"/>
                  <a:gd name="connsiteY12" fmla="*/ 492728 h 534447"/>
                  <a:gd name="connsiteX13" fmla="*/ 0 w 158399"/>
                  <a:gd name="connsiteY13" fmla="*/ 534448 h 53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399" h="534447">
                    <a:moveTo>
                      <a:pt x="0" y="534448"/>
                    </a:moveTo>
                    <a:cubicBezTo>
                      <a:pt x="42720" y="507730"/>
                      <a:pt x="82248" y="476221"/>
                      <a:pt x="117824" y="440531"/>
                    </a:cubicBezTo>
                    <a:cubicBezTo>
                      <a:pt x="126397" y="431464"/>
                      <a:pt x="133874" y="421424"/>
                      <a:pt x="140113" y="410623"/>
                    </a:cubicBezTo>
                    <a:cubicBezTo>
                      <a:pt x="145704" y="399602"/>
                      <a:pt x="148952" y="387534"/>
                      <a:pt x="149638" y="375190"/>
                    </a:cubicBezTo>
                    <a:cubicBezTo>
                      <a:pt x="151819" y="350206"/>
                      <a:pt x="152419" y="325098"/>
                      <a:pt x="151448" y="300038"/>
                    </a:cubicBezTo>
                    <a:cubicBezTo>
                      <a:pt x="149638" y="249841"/>
                      <a:pt x="145733" y="199549"/>
                      <a:pt x="139732" y="149542"/>
                    </a:cubicBezTo>
                    <a:cubicBezTo>
                      <a:pt x="133731" y="99536"/>
                      <a:pt x="126778" y="49625"/>
                      <a:pt x="117920" y="0"/>
                    </a:cubicBezTo>
                    <a:cubicBezTo>
                      <a:pt x="129854" y="49054"/>
                      <a:pt x="139141" y="98727"/>
                      <a:pt x="145733" y="148780"/>
                    </a:cubicBezTo>
                    <a:cubicBezTo>
                      <a:pt x="152629" y="198901"/>
                      <a:pt x="156753" y="249365"/>
                      <a:pt x="158115" y="299942"/>
                    </a:cubicBezTo>
                    <a:cubicBezTo>
                      <a:pt x="158934" y="325374"/>
                      <a:pt x="157982" y="350844"/>
                      <a:pt x="155258" y="376142"/>
                    </a:cubicBezTo>
                    <a:cubicBezTo>
                      <a:pt x="154000" y="389049"/>
                      <a:pt x="150276" y="401593"/>
                      <a:pt x="144304" y="413099"/>
                    </a:cubicBezTo>
                    <a:cubicBezTo>
                      <a:pt x="137741" y="424101"/>
                      <a:pt x="129873" y="434273"/>
                      <a:pt x="120872" y="443389"/>
                    </a:cubicBezTo>
                    <a:cubicBezTo>
                      <a:pt x="103108" y="461448"/>
                      <a:pt x="83830" y="477955"/>
                      <a:pt x="63246" y="492728"/>
                    </a:cubicBezTo>
                    <a:cubicBezTo>
                      <a:pt x="42672" y="507492"/>
                      <a:pt x="21717" y="521494"/>
                      <a:pt x="0" y="534448"/>
                    </a:cubicBezTo>
                    <a:close/>
                  </a:path>
                </a:pathLst>
              </a:custGeom>
              <a:solidFill>
                <a:srgbClr val="263238"/>
              </a:solidFill>
              <a:ln w="9525" cap="flat">
                <a:noFill/>
                <a:prstDash val="solid"/>
                <a:miter/>
              </a:ln>
            </p:spPr>
            <p:txBody>
              <a:bodyPr rtlCol="0" anchor="ctr"/>
              <a:lstStyle/>
              <a:p>
                <a:endParaRPr lang="zh-CN" altLang="en-US"/>
              </a:p>
            </p:txBody>
          </p:sp>
          <p:sp>
            <p:nvSpPr>
              <p:cNvPr id="1017" name="任意多边形: 形状 1016">
                <a:extLst>
                  <a:ext uri="{FF2B5EF4-FFF2-40B4-BE49-F238E27FC236}">
                    <a16:creationId xmlns:a16="http://schemas.microsoft.com/office/drawing/2014/main" id="{D267800C-1E08-2F0E-9494-C38594D0EAE4}"/>
                  </a:ext>
                </a:extLst>
              </p:cNvPr>
              <p:cNvSpPr/>
              <p:nvPr/>
            </p:nvSpPr>
            <p:spPr>
              <a:xfrm>
                <a:off x="8787182" y="3301970"/>
                <a:ext cx="6532" cy="53816"/>
              </a:xfrm>
              <a:custGeom>
                <a:avLst/>
                <a:gdLst>
                  <a:gd name="connsiteX0" fmla="*/ 5782 w 6532"/>
                  <a:gd name="connsiteY0" fmla="*/ 0 h 53816"/>
                  <a:gd name="connsiteX1" fmla="*/ 5782 w 6532"/>
                  <a:gd name="connsiteY1" fmla="*/ 27146 h 53816"/>
                  <a:gd name="connsiteX2" fmla="*/ 3782 w 6532"/>
                  <a:gd name="connsiteY2" fmla="*/ 40576 h 53816"/>
                  <a:gd name="connsiteX3" fmla="*/ 68 w 6532"/>
                  <a:gd name="connsiteY3" fmla="*/ 53816 h 53816"/>
                  <a:gd name="connsiteX4" fmla="*/ 1115 w 6532"/>
                  <a:gd name="connsiteY4" fmla="*/ 26670 h 53816"/>
                  <a:gd name="connsiteX5" fmla="*/ 5782 w 6532"/>
                  <a:gd name="connsiteY5" fmla="*/ 0 h 5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32" h="53816">
                    <a:moveTo>
                      <a:pt x="5782" y="0"/>
                    </a:moveTo>
                    <a:cubicBezTo>
                      <a:pt x="6783" y="9020"/>
                      <a:pt x="6783" y="18126"/>
                      <a:pt x="5782" y="27146"/>
                    </a:cubicBezTo>
                    <a:cubicBezTo>
                      <a:pt x="5354" y="31652"/>
                      <a:pt x="4687" y="36138"/>
                      <a:pt x="3782" y="40576"/>
                    </a:cubicBezTo>
                    <a:cubicBezTo>
                      <a:pt x="2925" y="45091"/>
                      <a:pt x="1677" y="49521"/>
                      <a:pt x="68" y="53816"/>
                    </a:cubicBezTo>
                    <a:cubicBezTo>
                      <a:pt x="-161" y="44758"/>
                      <a:pt x="191" y="35690"/>
                      <a:pt x="1115" y="26670"/>
                    </a:cubicBezTo>
                    <a:cubicBezTo>
                      <a:pt x="1925" y="17669"/>
                      <a:pt x="3478" y="8744"/>
                      <a:pt x="5782" y="0"/>
                    </a:cubicBezTo>
                    <a:close/>
                  </a:path>
                </a:pathLst>
              </a:custGeom>
              <a:solidFill>
                <a:srgbClr val="263238"/>
              </a:solidFill>
              <a:ln w="9525" cap="flat">
                <a:noFill/>
                <a:prstDash val="solid"/>
                <a:miter/>
              </a:ln>
            </p:spPr>
            <p:txBody>
              <a:bodyPr rtlCol="0" anchor="ctr"/>
              <a:lstStyle/>
              <a:p>
                <a:endParaRPr lang="zh-CN" altLang="en-US"/>
              </a:p>
            </p:txBody>
          </p:sp>
          <p:sp>
            <p:nvSpPr>
              <p:cNvPr id="1018" name="任意多边形: 形状 1017">
                <a:extLst>
                  <a:ext uri="{FF2B5EF4-FFF2-40B4-BE49-F238E27FC236}">
                    <a16:creationId xmlns:a16="http://schemas.microsoft.com/office/drawing/2014/main" id="{AB4430D8-5A3B-9A30-E600-713C4BEDFF0B}"/>
                  </a:ext>
                </a:extLst>
              </p:cNvPr>
              <p:cNvSpPr/>
              <p:nvPr/>
            </p:nvSpPr>
            <p:spPr>
              <a:xfrm>
                <a:off x="8528931" y="2946211"/>
                <a:ext cx="115783" cy="221524"/>
              </a:xfrm>
              <a:custGeom>
                <a:avLst/>
                <a:gdLst>
                  <a:gd name="connsiteX0" fmla="*/ 113157 w 115783"/>
                  <a:gd name="connsiteY0" fmla="*/ 161544 h 221524"/>
                  <a:gd name="connsiteX1" fmla="*/ 17431 w 115783"/>
                  <a:gd name="connsiteY1" fmla="*/ 221075 h 221524"/>
                  <a:gd name="connsiteX2" fmla="*/ 10954 w 115783"/>
                  <a:gd name="connsiteY2" fmla="*/ 143161 h 221524"/>
                  <a:gd name="connsiteX3" fmla="*/ 10287 w 115783"/>
                  <a:gd name="connsiteY3" fmla="*/ 137446 h 221524"/>
                  <a:gd name="connsiteX4" fmla="*/ 0 w 115783"/>
                  <a:gd name="connsiteY4" fmla="*/ 57150 h 221524"/>
                  <a:gd name="connsiteX5" fmla="*/ 97917 w 115783"/>
                  <a:gd name="connsiteY5" fmla="*/ 6572 h 221524"/>
                  <a:gd name="connsiteX6" fmla="*/ 112014 w 115783"/>
                  <a:gd name="connsiteY6" fmla="*/ 0 h 221524"/>
                  <a:gd name="connsiteX7" fmla="*/ 114776 w 115783"/>
                  <a:gd name="connsiteY7" fmla="*/ 49721 h 221524"/>
                  <a:gd name="connsiteX8" fmla="*/ 114776 w 115783"/>
                  <a:gd name="connsiteY8" fmla="*/ 53626 h 221524"/>
                  <a:gd name="connsiteX9" fmla="*/ 114776 w 115783"/>
                  <a:gd name="connsiteY9" fmla="*/ 58103 h 221524"/>
                  <a:gd name="connsiteX10" fmla="*/ 115443 w 115783"/>
                  <a:gd name="connsiteY10" fmla="*/ 70675 h 221524"/>
                  <a:gd name="connsiteX11" fmla="*/ 115443 w 115783"/>
                  <a:gd name="connsiteY11" fmla="*/ 80200 h 221524"/>
                  <a:gd name="connsiteX12" fmla="*/ 115443 w 115783"/>
                  <a:gd name="connsiteY12" fmla="*/ 89725 h 221524"/>
                  <a:gd name="connsiteX13" fmla="*/ 113157 w 115783"/>
                  <a:gd name="connsiteY13" fmla="*/ 161544 h 22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783" h="221524">
                    <a:moveTo>
                      <a:pt x="113157" y="161544"/>
                    </a:moveTo>
                    <a:cubicBezTo>
                      <a:pt x="110109" y="171069"/>
                      <a:pt x="59912" y="227076"/>
                      <a:pt x="17431" y="221075"/>
                    </a:cubicBezTo>
                    <a:cubicBezTo>
                      <a:pt x="3524" y="219075"/>
                      <a:pt x="10954" y="143161"/>
                      <a:pt x="10954" y="143161"/>
                    </a:cubicBezTo>
                    <a:lnTo>
                      <a:pt x="10287" y="137446"/>
                    </a:lnTo>
                    <a:lnTo>
                      <a:pt x="0" y="57150"/>
                    </a:lnTo>
                    <a:lnTo>
                      <a:pt x="97917" y="6572"/>
                    </a:lnTo>
                    <a:lnTo>
                      <a:pt x="112014" y="0"/>
                    </a:lnTo>
                    <a:cubicBezTo>
                      <a:pt x="112014" y="0"/>
                      <a:pt x="113348" y="22098"/>
                      <a:pt x="114776" y="49721"/>
                    </a:cubicBezTo>
                    <a:cubicBezTo>
                      <a:pt x="114776" y="50959"/>
                      <a:pt x="114776" y="52292"/>
                      <a:pt x="114776" y="53626"/>
                    </a:cubicBezTo>
                    <a:lnTo>
                      <a:pt x="114776" y="58103"/>
                    </a:lnTo>
                    <a:cubicBezTo>
                      <a:pt x="114776" y="62198"/>
                      <a:pt x="115252" y="66485"/>
                      <a:pt x="115443" y="70675"/>
                    </a:cubicBezTo>
                    <a:cubicBezTo>
                      <a:pt x="115633" y="74867"/>
                      <a:pt x="115443" y="76962"/>
                      <a:pt x="115443" y="80200"/>
                    </a:cubicBezTo>
                    <a:lnTo>
                      <a:pt x="115443" y="89725"/>
                    </a:lnTo>
                    <a:cubicBezTo>
                      <a:pt x="116300" y="113690"/>
                      <a:pt x="115538" y="137684"/>
                      <a:pt x="113157" y="161544"/>
                    </a:cubicBezTo>
                    <a:close/>
                  </a:path>
                </a:pathLst>
              </a:custGeom>
              <a:solidFill>
                <a:srgbClr val="F7A9A0"/>
              </a:solidFill>
              <a:ln w="9525" cap="flat">
                <a:noFill/>
                <a:prstDash val="solid"/>
                <a:miter/>
              </a:ln>
            </p:spPr>
            <p:txBody>
              <a:bodyPr rtlCol="0" anchor="ctr"/>
              <a:lstStyle/>
              <a:p>
                <a:endParaRPr lang="zh-CN" altLang="en-US"/>
              </a:p>
            </p:txBody>
          </p:sp>
          <p:sp>
            <p:nvSpPr>
              <p:cNvPr id="1019" name="任意多边形: 形状 1018">
                <a:extLst>
                  <a:ext uri="{FF2B5EF4-FFF2-40B4-BE49-F238E27FC236}">
                    <a16:creationId xmlns:a16="http://schemas.microsoft.com/office/drawing/2014/main" id="{73A4202E-AE00-C218-D9FE-0F840A14C867}"/>
                  </a:ext>
                </a:extLst>
              </p:cNvPr>
              <p:cNvSpPr/>
              <p:nvPr/>
            </p:nvSpPr>
            <p:spPr>
              <a:xfrm>
                <a:off x="8528645" y="2946211"/>
                <a:ext cx="115062" cy="137445"/>
              </a:xfrm>
              <a:custGeom>
                <a:avLst/>
                <a:gdLst>
                  <a:gd name="connsiteX0" fmla="*/ 115062 w 115062"/>
                  <a:gd name="connsiteY0" fmla="*/ 49721 h 137445"/>
                  <a:gd name="connsiteX1" fmla="*/ 10287 w 115062"/>
                  <a:gd name="connsiteY1" fmla="*/ 137446 h 137445"/>
                  <a:gd name="connsiteX2" fmla="*/ 0 w 115062"/>
                  <a:gd name="connsiteY2" fmla="*/ 57150 h 137445"/>
                  <a:gd name="connsiteX3" fmla="*/ 97917 w 115062"/>
                  <a:gd name="connsiteY3" fmla="*/ 6572 h 137445"/>
                  <a:gd name="connsiteX4" fmla="*/ 112014 w 115062"/>
                  <a:gd name="connsiteY4" fmla="*/ 0 h 137445"/>
                  <a:gd name="connsiteX5" fmla="*/ 115062 w 115062"/>
                  <a:gd name="connsiteY5" fmla="*/ 49721 h 13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62" h="137445">
                    <a:moveTo>
                      <a:pt x="115062" y="49721"/>
                    </a:moveTo>
                    <a:cubicBezTo>
                      <a:pt x="94793" y="92993"/>
                      <a:pt x="56445" y="125092"/>
                      <a:pt x="10287" y="137446"/>
                    </a:cubicBezTo>
                    <a:lnTo>
                      <a:pt x="0" y="57150"/>
                    </a:lnTo>
                    <a:lnTo>
                      <a:pt x="97917" y="6572"/>
                    </a:lnTo>
                    <a:lnTo>
                      <a:pt x="112014" y="0"/>
                    </a:lnTo>
                    <a:cubicBezTo>
                      <a:pt x="112014" y="0"/>
                      <a:pt x="113633" y="22098"/>
                      <a:pt x="115062" y="49721"/>
                    </a:cubicBezTo>
                    <a:close/>
                  </a:path>
                </a:pathLst>
              </a:custGeom>
              <a:solidFill>
                <a:srgbClr val="263238"/>
              </a:solidFill>
              <a:ln w="9525" cap="flat">
                <a:noFill/>
                <a:prstDash val="solid"/>
                <a:miter/>
              </a:ln>
            </p:spPr>
            <p:txBody>
              <a:bodyPr rtlCol="0" anchor="ctr"/>
              <a:lstStyle/>
              <a:p>
                <a:endParaRPr lang="zh-CN" altLang="en-US"/>
              </a:p>
            </p:txBody>
          </p:sp>
          <p:sp>
            <p:nvSpPr>
              <p:cNvPr id="1020" name="任意多边形: 形状 1019">
                <a:extLst>
                  <a:ext uri="{FF2B5EF4-FFF2-40B4-BE49-F238E27FC236}">
                    <a16:creationId xmlns:a16="http://schemas.microsoft.com/office/drawing/2014/main" id="{9B97FBFD-DF30-738F-7788-D3D4E5F666FE}"/>
                  </a:ext>
                </a:extLst>
              </p:cNvPr>
              <p:cNvSpPr/>
              <p:nvPr/>
            </p:nvSpPr>
            <p:spPr>
              <a:xfrm>
                <a:off x="8431201" y="2718375"/>
                <a:ext cx="283910" cy="324156"/>
              </a:xfrm>
              <a:custGeom>
                <a:avLst/>
                <a:gdLst>
                  <a:gd name="connsiteX0" fmla="*/ 21054 w 283910"/>
                  <a:gd name="connsiteY0" fmla="*/ 120870 h 324156"/>
                  <a:gd name="connsiteX1" fmla="*/ 64393 w 283910"/>
                  <a:gd name="connsiteY1" fmla="*/ 311370 h 324156"/>
                  <a:gd name="connsiteX2" fmla="*/ 247845 w 283910"/>
                  <a:gd name="connsiteY2" fmla="*/ 232884 h 324156"/>
                  <a:gd name="connsiteX3" fmla="*/ 217555 w 283910"/>
                  <a:gd name="connsiteY3" fmla="*/ 13809 h 324156"/>
                  <a:gd name="connsiteX4" fmla="*/ 21054 w 283910"/>
                  <a:gd name="connsiteY4" fmla="*/ 120870 h 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910" h="324156">
                    <a:moveTo>
                      <a:pt x="21054" y="120870"/>
                    </a:moveTo>
                    <a:cubicBezTo>
                      <a:pt x="-35334" y="251173"/>
                      <a:pt x="36294" y="299655"/>
                      <a:pt x="64393" y="311370"/>
                    </a:cubicBezTo>
                    <a:cubicBezTo>
                      <a:pt x="89920" y="322419"/>
                      <a:pt x="178217" y="356614"/>
                      <a:pt x="247845" y="232884"/>
                    </a:cubicBezTo>
                    <a:cubicBezTo>
                      <a:pt x="317472" y="109155"/>
                      <a:pt x="274610" y="41718"/>
                      <a:pt x="217555" y="13809"/>
                    </a:cubicBezTo>
                    <a:cubicBezTo>
                      <a:pt x="160500" y="-14099"/>
                      <a:pt x="77442" y="-9432"/>
                      <a:pt x="21054" y="120870"/>
                    </a:cubicBezTo>
                    <a:close/>
                  </a:path>
                </a:pathLst>
              </a:custGeom>
              <a:solidFill>
                <a:srgbClr val="F7A9A0"/>
              </a:solidFill>
              <a:ln w="9525" cap="flat">
                <a:noFill/>
                <a:prstDash val="solid"/>
                <a:miter/>
              </a:ln>
            </p:spPr>
            <p:txBody>
              <a:bodyPr rtlCol="0" anchor="ctr"/>
              <a:lstStyle/>
              <a:p>
                <a:endParaRPr lang="zh-CN" altLang="en-US"/>
              </a:p>
            </p:txBody>
          </p:sp>
          <p:sp>
            <p:nvSpPr>
              <p:cNvPr id="1021" name="任意多边形: 形状 1020">
                <a:extLst>
                  <a:ext uri="{FF2B5EF4-FFF2-40B4-BE49-F238E27FC236}">
                    <a16:creationId xmlns:a16="http://schemas.microsoft.com/office/drawing/2014/main" id="{C3DF3074-2B54-A7A5-A7CE-4590C5AB637A}"/>
                  </a:ext>
                </a:extLst>
              </p:cNvPr>
              <p:cNvSpPr/>
              <p:nvPr/>
            </p:nvSpPr>
            <p:spPr>
              <a:xfrm>
                <a:off x="8469876" y="2702951"/>
                <a:ext cx="273472" cy="259262"/>
              </a:xfrm>
              <a:custGeom>
                <a:avLst/>
                <a:gdLst>
                  <a:gd name="connsiteX0" fmla="*/ 209741 w 273472"/>
                  <a:gd name="connsiteY0" fmla="*/ 259262 h 259262"/>
                  <a:gd name="connsiteX1" fmla="*/ 198787 w 273472"/>
                  <a:gd name="connsiteY1" fmla="*/ 202112 h 259262"/>
                  <a:gd name="connsiteX2" fmla="*/ 161544 w 273472"/>
                  <a:gd name="connsiteY2" fmla="*/ 111434 h 259262"/>
                  <a:gd name="connsiteX3" fmla="*/ 161544 w 273472"/>
                  <a:gd name="connsiteY3" fmla="*/ 174966 h 259262"/>
                  <a:gd name="connsiteX4" fmla="*/ 73152 w 273472"/>
                  <a:gd name="connsiteY4" fmla="*/ 53046 h 259262"/>
                  <a:gd name="connsiteX5" fmla="*/ 82201 w 273472"/>
                  <a:gd name="connsiteY5" fmla="*/ 110863 h 259262"/>
                  <a:gd name="connsiteX6" fmla="*/ 44672 w 273472"/>
                  <a:gd name="connsiteY6" fmla="*/ 53713 h 259262"/>
                  <a:gd name="connsiteX7" fmla="*/ 0 w 273472"/>
                  <a:gd name="connsiteY7" fmla="*/ 95146 h 259262"/>
                  <a:gd name="connsiteX8" fmla="*/ 185928 w 273472"/>
                  <a:gd name="connsiteY8" fmla="*/ 17137 h 259262"/>
                  <a:gd name="connsiteX9" fmla="*/ 273177 w 273472"/>
                  <a:gd name="connsiteY9" fmla="*/ 131437 h 259262"/>
                  <a:gd name="connsiteX10" fmla="*/ 209741 w 273472"/>
                  <a:gd name="connsiteY10" fmla="*/ 259262 h 25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472" h="259262">
                    <a:moveTo>
                      <a:pt x="209741" y="259262"/>
                    </a:moveTo>
                    <a:cubicBezTo>
                      <a:pt x="186023" y="252404"/>
                      <a:pt x="198787" y="202112"/>
                      <a:pt x="198787" y="202112"/>
                    </a:cubicBezTo>
                    <a:cubicBezTo>
                      <a:pt x="198787" y="202112"/>
                      <a:pt x="151829" y="184681"/>
                      <a:pt x="161544" y="111434"/>
                    </a:cubicBezTo>
                    <a:cubicBezTo>
                      <a:pt x="155334" y="132151"/>
                      <a:pt x="155334" y="154249"/>
                      <a:pt x="161544" y="174966"/>
                    </a:cubicBezTo>
                    <a:cubicBezTo>
                      <a:pt x="161544" y="174966"/>
                      <a:pt x="82105" y="135247"/>
                      <a:pt x="73152" y="53046"/>
                    </a:cubicBezTo>
                    <a:cubicBezTo>
                      <a:pt x="73152" y="53046"/>
                      <a:pt x="73819" y="93432"/>
                      <a:pt x="82201" y="110863"/>
                    </a:cubicBezTo>
                    <a:cubicBezTo>
                      <a:pt x="63579" y="96613"/>
                      <a:pt x="50340" y="76468"/>
                      <a:pt x="44672" y="53713"/>
                    </a:cubicBezTo>
                    <a:cubicBezTo>
                      <a:pt x="44672" y="53713"/>
                      <a:pt x="15240" y="88288"/>
                      <a:pt x="0" y="95146"/>
                    </a:cubicBezTo>
                    <a:cubicBezTo>
                      <a:pt x="0" y="95146"/>
                      <a:pt x="57150" y="-48395"/>
                      <a:pt x="185928" y="17137"/>
                    </a:cubicBezTo>
                    <a:cubicBezTo>
                      <a:pt x="185928" y="17137"/>
                      <a:pt x="267843" y="54189"/>
                      <a:pt x="273177" y="131437"/>
                    </a:cubicBezTo>
                    <a:cubicBezTo>
                      <a:pt x="278511" y="208684"/>
                      <a:pt x="209741" y="259262"/>
                      <a:pt x="209741" y="259262"/>
                    </a:cubicBezTo>
                    <a:close/>
                  </a:path>
                </a:pathLst>
              </a:custGeom>
              <a:solidFill>
                <a:srgbClr val="263238"/>
              </a:solidFill>
              <a:ln w="9525" cap="flat">
                <a:noFill/>
                <a:prstDash val="solid"/>
                <a:miter/>
              </a:ln>
            </p:spPr>
            <p:txBody>
              <a:bodyPr rtlCol="0" anchor="ctr"/>
              <a:lstStyle/>
              <a:p>
                <a:endParaRPr lang="zh-CN" altLang="en-US"/>
              </a:p>
            </p:txBody>
          </p:sp>
          <p:sp>
            <p:nvSpPr>
              <p:cNvPr id="1022" name="任意多边形: 形状 1021">
                <a:extLst>
                  <a:ext uri="{FF2B5EF4-FFF2-40B4-BE49-F238E27FC236}">
                    <a16:creationId xmlns:a16="http://schemas.microsoft.com/office/drawing/2014/main" id="{1DADC957-05A0-3FA7-403C-ACFF1C810DCC}"/>
                  </a:ext>
                </a:extLst>
              </p:cNvPr>
              <p:cNvSpPr/>
              <p:nvPr/>
            </p:nvSpPr>
            <p:spPr>
              <a:xfrm>
                <a:off x="8634468" y="2932384"/>
                <a:ext cx="81817" cy="76341"/>
              </a:xfrm>
              <a:custGeom>
                <a:avLst/>
                <a:gdLst>
                  <a:gd name="connsiteX0" fmla="*/ 19526 w 81817"/>
                  <a:gd name="connsiteY0" fmla="*/ 20305 h 76341"/>
                  <a:gd name="connsiteX1" fmla="*/ 78486 w 81817"/>
                  <a:gd name="connsiteY1" fmla="*/ 4874 h 76341"/>
                  <a:gd name="connsiteX2" fmla="*/ 26479 w 81817"/>
                  <a:gd name="connsiteY2" fmla="*/ 76216 h 76341"/>
                  <a:gd name="connsiteX3" fmla="*/ 76 w 81817"/>
                  <a:gd name="connsiteY3" fmla="*/ 54671 h 76341"/>
                  <a:gd name="connsiteX4" fmla="*/ 0 w 81817"/>
                  <a:gd name="connsiteY4" fmla="*/ 53737 h 76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17" h="76341">
                    <a:moveTo>
                      <a:pt x="19526" y="20305"/>
                    </a:moveTo>
                    <a:cubicBezTo>
                      <a:pt x="19526" y="20305"/>
                      <a:pt x="62960" y="-11985"/>
                      <a:pt x="78486" y="4874"/>
                    </a:cubicBezTo>
                    <a:cubicBezTo>
                      <a:pt x="94012" y="21733"/>
                      <a:pt x="51625" y="75264"/>
                      <a:pt x="26479" y="76216"/>
                    </a:cubicBezTo>
                    <a:cubicBezTo>
                      <a:pt x="13240" y="77559"/>
                      <a:pt x="1419" y="67910"/>
                      <a:pt x="76" y="54671"/>
                    </a:cubicBezTo>
                    <a:cubicBezTo>
                      <a:pt x="48" y="54356"/>
                      <a:pt x="19" y="54052"/>
                      <a:pt x="0" y="53737"/>
                    </a:cubicBezTo>
                    <a:close/>
                  </a:path>
                </a:pathLst>
              </a:custGeom>
              <a:solidFill>
                <a:srgbClr val="F7A9A0"/>
              </a:solidFill>
              <a:ln w="9525" cap="flat">
                <a:noFill/>
                <a:prstDash val="solid"/>
                <a:miter/>
              </a:ln>
            </p:spPr>
            <p:txBody>
              <a:bodyPr rtlCol="0" anchor="ctr"/>
              <a:lstStyle/>
              <a:p>
                <a:endParaRPr lang="zh-CN" altLang="en-US"/>
              </a:p>
            </p:txBody>
          </p:sp>
          <p:sp>
            <p:nvSpPr>
              <p:cNvPr id="1023" name="任意多边形: 形状 1022">
                <a:extLst>
                  <a:ext uri="{FF2B5EF4-FFF2-40B4-BE49-F238E27FC236}">
                    <a16:creationId xmlns:a16="http://schemas.microsoft.com/office/drawing/2014/main" id="{F18DA4B7-A853-5CEF-D49B-92755518D594}"/>
                  </a:ext>
                </a:extLst>
              </p:cNvPr>
              <p:cNvSpPr/>
              <p:nvPr/>
            </p:nvSpPr>
            <p:spPr>
              <a:xfrm>
                <a:off x="8646540" y="2951574"/>
                <a:ext cx="53841" cy="41524"/>
              </a:xfrm>
              <a:custGeom>
                <a:avLst/>
                <a:gdLst>
                  <a:gd name="connsiteX0" fmla="*/ 53841 w 53841"/>
                  <a:gd name="connsiteY0" fmla="*/ 734 h 41524"/>
                  <a:gd name="connsiteX1" fmla="*/ 53841 w 53841"/>
                  <a:gd name="connsiteY1" fmla="*/ 1401 h 41524"/>
                  <a:gd name="connsiteX2" fmla="*/ 12027 w 53841"/>
                  <a:gd name="connsiteY2" fmla="*/ 27499 h 41524"/>
                  <a:gd name="connsiteX3" fmla="*/ 30715 w 53841"/>
                  <a:gd name="connsiteY3" fmla="*/ 28604 h 41524"/>
                  <a:gd name="connsiteX4" fmla="*/ 32029 w 53841"/>
                  <a:gd name="connsiteY4" fmla="*/ 30357 h 41524"/>
                  <a:gd name="connsiteX5" fmla="*/ 31267 w 53841"/>
                  <a:gd name="connsiteY5" fmla="*/ 31023 h 41524"/>
                  <a:gd name="connsiteX6" fmla="*/ 14217 w 53841"/>
                  <a:gd name="connsiteY6" fmla="*/ 31023 h 41524"/>
                  <a:gd name="connsiteX7" fmla="*/ 2692 w 53841"/>
                  <a:gd name="connsiteY7" fmla="*/ 41025 h 41524"/>
                  <a:gd name="connsiteX8" fmla="*/ 311 w 53841"/>
                  <a:gd name="connsiteY8" fmla="*/ 39215 h 41524"/>
                  <a:gd name="connsiteX9" fmla="*/ 311 w 53841"/>
                  <a:gd name="connsiteY9" fmla="*/ 39215 h 41524"/>
                  <a:gd name="connsiteX10" fmla="*/ 53841 w 53841"/>
                  <a:gd name="connsiteY10" fmla="*/ 734 h 4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41" h="41524">
                    <a:moveTo>
                      <a:pt x="53841" y="734"/>
                    </a:moveTo>
                    <a:cubicBezTo>
                      <a:pt x="53841" y="734"/>
                      <a:pt x="53841" y="1401"/>
                      <a:pt x="53841" y="1401"/>
                    </a:cubicBezTo>
                    <a:cubicBezTo>
                      <a:pt x="35934" y="2544"/>
                      <a:pt x="22885" y="14355"/>
                      <a:pt x="12027" y="27499"/>
                    </a:cubicBezTo>
                    <a:cubicBezTo>
                      <a:pt x="17494" y="22641"/>
                      <a:pt x="25866" y="23137"/>
                      <a:pt x="30715" y="28604"/>
                    </a:cubicBezTo>
                    <a:cubicBezTo>
                      <a:pt x="31200" y="29156"/>
                      <a:pt x="31639" y="29737"/>
                      <a:pt x="32029" y="30357"/>
                    </a:cubicBezTo>
                    <a:cubicBezTo>
                      <a:pt x="32029" y="30357"/>
                      <a:pt x="32029" y="31309"/>
                      <a:pt x="31267" y="31023"/>
                    </a:cubicBezTo>
                    <a:cubicBezTo>
                      <a:pt x="26162" y="27413"/>
                      <a:pt x="19323" y="27413"/>
                      <a:pt x="14217" y="31023"/>
                    </a:cubicBezTo>
                    <a:cubicBezTo>
                      <a:pt x="10055" y="33966"/>
                      <a:pt x="6197" y="37319"/>
                      <a:pt x="2692" y="41025"/>
                    </a:cubicBezTo>
                    <a:cubicBezTo>
                      <a:pt x="1454" y="42263"/>
                      <a:pt x="-832" y="41025"/>
                      <a:pt x="311" y="39215"/>
                    </a:cubicBezTo>
                    <a:lnTo>
                      <a:pt x="311" y="39215"/>
                    </a:lnTo>
                    <a:cubicBezTo>
                      <a:pt x="6788" y="18450"/>
                      <a:pt x="31743" y="-4410"/>
                      <a:pt x="53841" y="734"/>
                    </a:cubicBezTo>
                    <a:close/>
                  </a:path>
                </a:pathLst>
              </a:custGeom>
              <a:solidFill>
                <a:srgbClr val="263238"/>
              </a:solidFill>
              <a:ln w="9525" cap="flat">
                <a:noFill/>
                <a:prstDash val="solid"/>
                <a:miter/>
              </a:ln>
            </p:spPr>
            <p:txBody>
              <a:bodyPr rtlCol="0" anchor="ctr"/>
              <a:lstStyle/>
              <a:p>
                <a:endParaRPr lang="zh-CN" altLang="en-US"/>
              </a:p>
            </p:txBody>
          </p:sp>
          <p:sp>
            <p:nvSpPr>
              <p:cNvPr id="1024" name="任意多边形: 形状 1023">
                <a:extLst>
                  <a:ext uri="{FF2B5EF4-FFF2-40B4-BE49-F238E27FC236}">
                    <a16:creationId xmlns:a16="http://schemas.microsoft.com/office/drawing/2014/main" id="{AF29D773-BAF6-D47D-34F2-013045A1C282}"/>
                  </a:ext>
                </a:extLst>
              </p:cNvPr>
              <p:cNvSpPr/>
              <p:nvPr/>
            </p:nvSpPr>
            <p:spPr>
              <a:xfrm>
                <a:off x="8488639" y="2822485"/>
                <a:ext cx="26890" cy="14228"/>
              </a:xfrm>
              <a:custGeom>
                <a:avLst/>
                <a:gdLst>
                  <a:gd name="connsiteX0" fmla="*/ 4382 w 26890"/>
                  <a:gd name="connsiteY0" fmla="*/ 12951 h 14228"/>
                  <a:gd name="connsiteX1" fmla="*/ 14384 w 26890"/>
                  <a:gd name="connsiteY1" fmla="*/ 13808 h 14228"/>
                  <a:gd name="connsiteX2" fmla="*/ 24671 w 26890"/>
                  <a:gd name="connsiteY2" fmla="*/ 12760 h 14228"/>
                  <a:gd name="connsiteX3" fmla="*/ 26576 w 26890"/>
                  <a:gd name="connsiteY3" fmla="*/ 6759 h 14228"/>
                  <a:gd name="connsiteX4" fmla="*/ 15336 w 26890"/>
                  <a:gd name="connsiteY4" fmla="*/ 187 h 14228"/>
                  <a:gd name="connsiteX5" fmla="*/ 2192 w 26890"/>
                  <a:gd name="connsiteY5" fmla="*/ 3140 h 14228"/>
                  <a:gd name="connsiteX6" fmla="*/ 1115 w 26890"/>
                  <a:gd name="connsiteY6" fmla="*/ 10874 h 14228"/>
                  <a:gd name="connsiteX7" fmla="*/ 4382 w 26890"/>
                  <a:gd name="connsiteY7" fmla="*/ 12951 h 1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90" h="14228">
                    <a:moveTo>
                      <a:pt x="4382" y="12951"/>
                    </a:moveTo>
                    <a:cubicBezTo>
                      <a:pt x="7811" y="13522"/>
                      <a:pt x="10955" y="13522"/>
                      <a:pt x="14384" y="13808"/>
                    </a:cubicBezTo>
                    <a:cubicBezTo>
                      <a:pt x="17832" y="14617"/>
                      <a:pt x="21461" y="14255"/>
                      <a:pt x="24671" y="12760"/>
                    </a:cubicBezTo>
                    <a:cubicBezTo>
                      <a:pt x="26595" y="11426"/>
                      <a:pt x="27385" y="8959"/>
                      <a:pt x="26576" y="6759"/>
                    </a:cubicBezTo>
                    <a:cubicBezTo>
                      <a:pt x="24299" y="2692"/>
                      <a:pt x="19994" y="177"/>
                      <a:pt x="15336" y="187"/>
                    </a:cubicBezTo>
                    <a:cubicBezTo>
                      <a:pt x="10745" y="-461"/>
                      <a:pt x="6068" y="587"/>
                      <a:pt x="2192" y="3140"/>
                    </a:cubicBezTo>
                    <a:cubicBezTo>
                      <a:pt x="-237" y="4978"/>
                      <a:pt x="-723" y="8445"/>
                      <a:pt x="1115" y="10874"/>
                    </a:cubicBezTo>
                    <a:cubicBezTo>
                      <a:pt x="1925" y="11941"/>
                      <a:pt x="3077" y="12674"/>
                      <a:pt x="4382" y="12951"/>
                    </a:cubicBezTo>
                    <a:close/>
                  </a:path>
                </a:pathLst>
              </a:custGeom>
              <a:solidFill>
                <a:srgbClr val="263238"/>
              </a:solidFill>
              <a:ln w="9525" cap="flat">
                <a:no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7A647DCE-EB6B-C47D-FCAB-115521E5E7B0}"/>
                  </a:ext>
                </a:extLst>
              </p:cNvPr>
              <p:cNvSpPr/>
              <p:nvPr/>
            </p:nvSpPr>
            <p:spPr>
              <a:xfrm>
                <a:off x="8571860" y="2846098"/>
                <a:ext cx="25087" cy="19501"/>
              </a:xfrm>
              <a:custGeom>
                <a:avLst/>
                <a:gdLst>
                  <a:gd name="connsiteX0" fmla="*/ 16984 w 25087"/>
                  <a:gd name="connsiteY0" fmla="*/ 18865 h 19501"/>
                  <a:gd name="connsiteX1" fmla="*/ 8316 w 25087"/>
                  <a:gd name="connsiteY1" fmla="*/ 14008 h 19501"/>
                  <a:gd name="connsiteX2" fmla="*/ 315 w 25087"/>
                  <a:gd name="connsiteY2" fmla="*/ 7340 h 19501"/>
                  <a:gd name="connsiteX3" fmla="*/ 2125 w 25087"/>
                  <a:gd name="connsiteY3" fmla="*/ 1340 h 19501"/>
                  <a:gd name="connsiteX4" fmla="*/ 15079 w 25087"/>
                  <a:gd name="connsiteY4" fmla="*/ 2197 h 19501"/>
                  <a:gd name="connsiteX5" fmla="*/ 24604 w 25087"/>
                  <a:gd name="connsiteY5" fmla="*/ 11722 h 19501"/>
                  <a:gd name="connsiteX6" fmla="*/ 21822 w 25087"/>
                  <a:gd name="connsiteY6" fmla="*/ 19018 h 19501"/>
                  <a:gd name="connsiteX7" fmla="*/ 16984 w 25087"/>
                  <a:gd name="connsiteY7" fmla="*/ 18865 h 1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87" h="19501">
                    <a:moveTo>
                      <a:pt x="16984" y="18865"/>
                    </a:moveTo>
                    <a:cubicBezTo>
                      <a:pt x="13935" y="17437"/>
                      <a:pt x="11268" y="15722"/>
                      <a:pt x="8316" y="14008"/>
                    </a:cubicBezTo>
                    <a:cubicBezTo>
                      <a:pt x="4992" y="12731"/>
                      <a:pt x="2172" y="10379"/>
                      <a:pt x="315" y="7340"/>
                    </a:cubicBezTo>
                    <a:cubicBezTo>
                      <a:pt x="-476" y="5159"/>
                      <a:pt x="258" y="2721"/>
                      <a:pt x="2125" y="1340"/>
                    </a:cubicBezTo>
                    <a:cubicBezTo>
                      <a:pt x="6287" y="-718"/>
                      <a:pt x="11221" y="-385"/>
                      <a:pt x="15079" y="2197"/>
                    </a:cubicBezTo>
                    <a:cubicBezTo>
                      <a:pt x="19308" y="4102"/>
                      <a:pt x="22698" y="7493"/>
                      <a:pt x="24604" y="11722"/>
                    </a:cubicBezTo>
                    <a:cubicBezTo>
                      <a:pt x="25851" y="14503"/>
                      <a:pt x="24604" y="17770"/>
                      <a:pt x="21822" y="19018"/>
                    </a:cubicBezTo>
                    <a:cubicBezTo>
                      <a:pt x="20270" y="19713"/>
                      <a:pt x="18488" y="19656"/>
                      <a:pt x="16984" y="18865"/>
                    </a:cubicBezTo>
                    <a:close/>
                  </a:path>
                </a:pathLst>
              </a:custGeom>
              <a:solidFill>
                <a:srgbClr val="263238"/>
              </a:solidFill>
              <a:ln w="9525" cap="flat">
                <a:noFill/>
                <a:prstDash val="solid"/>
                <a:miter/>
              </a:ln>
            </p:spPr>
            <p:txBody>
              <a:bodyPr rtlCol="0" anchor="ctr"/>
              <a:lstStyle/>
              <a:p>
                <a:endParaRPr lang="zh-CN" altLang="en-US"/>
              </a:p>
            </p:txBody>
          </p:sp>
          <p:sp>
            <p:nvSpPr>
              <p:cNvPr id="1026" name="任意多边形: 形状 1025">
                <a:extLst>
                  <a:ext uri="{FF2B5EF4-FFF2-40B4-BE49-F238E27FC236}">
                    <a16:creationId xmlns:a16="http://schemas.microsoft.com/office/drawing/2014/main" id="{C046A3F2-5580-BD20-29A9-6540F13EDF5C}"/>
                  </a:ext>
                </a:extLst>
              </p:cNvPr>
              <p:cNvSpPr/>
              <p:nvPr/>
            </p:nvSpPr>
            <p:spPr>
              <a:xfrm>
                <a:off x="8555831" y="2885347"/>
                <a:ext cx="6628" cy="27917"/>
              </a:xfrm>
              <a:custGeom>
                <a:avLst/>
                <a:gdLst>
                  <a:gd name="connsiteX0" fmla="*/ 4533 w 6628"/>
                  <a:gd name="connsiteY0" fmla="*/ 0 h 27917"/>
                  <a:gd name="connsiteX1" fmla="*/ 5009 w 6628"/>
                  <a:gd name="connsiteY1" fmla="*/ 1048 h 27917"/>
                  <a:gd name="connsiteX2" fmla="*/ 6628 w 6628"/>
                  <a:gd name="connsiteY2" fmla="*/ 27337 h 27917"/>
                  <a:gd name="connsiteX3" fmla="*/ 6628 w 6628"/>
                  <a:gd name="connsiteY3" fmla="*/ 27908 h 27917"/>
                  <a:gd name="connsiteX4" fmla="*/ 4533 w 6628"/>
                  <a:gd name="connsiteY4" fmla="*/ 0 h 27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 h="27917">
                    <a:moveTo>
                      <a:pt x="4533" y="0"/>
                    </a:moveTo>
                    <a:cubicBezTo>
                      <a:pt x="4533" y="0"/>
                      <a:pt x="5104" y="667"/>
                      <a:pt x="5009" y="1048"/>
                    </a:cubicBezTo>
                    <a:cubicBezTo>
                      <a:pt x="1580" y="10573"/>
                      <a:pt x="-801" y="21431"/>
                      <a:pt x="6628" y="27337"/>
                    </a:cubicBezTo>
                    <a:cubicBezTo>
                      <a:pt x="6628" y="27337"/>
                      <a:pt x="6628" y="28004"/>
                      <a:pt x="6628" y="27908"/>
                    </a:cubicBezTo>
                    <a:cubicBezTo>
                      <a:pt x="-3468" y="22955"/>
                      <a:pt x="-230" y="8192"/>
                      <a:pt x="4533" y="0"/>
                    </a:cubicBezTo>
                    <a:close/>
                  </a:path>
                </a:pathLst>
              </a:custGeom>
              <a:solidFill>
                <a:srgbClr val="263238"/>
              </a:solidFill>
              <a:ln w="9525" cap="flat">
                <a:noFill/>
                <a:prstDash val="solid"/>
                <a:miter/>
              </a:ln>
            </p:spPr>
            <p:txBody>
              <a:bodyPr rtlCol="0" anchor="ctr"/>
              <a:lstStyle/>
              <a:p>
                <a:endParaRPr lang="zh-CN" altLang="en-US"/>
              </a:p>
            </p:txBody>
          </p:sp>
          <p:sp>
            <p:nvSpPr>
              <p:cNvPr id="1027" name="任意多边形: 形状 1026">
                <a:extLst>
                  <a:ext uri="{FF2B5EF4-FFF2-40B4-BE49-F238E27FC236}">
                    <a16:creationId xmlns:a16="http://schemas.microsoft.com/office/drawing/2014/main" id="{37DC7765-0BAF-76EA-776F-0A309D870F3C}"/>
                  </a:ext>
                </a:extLst>
              </p:cNvPr>
              <p:cNvSpPr/>
              <p:nvPr/>
            </p:nvSpPr>
            <p:spPr>
              <a:xfrm>
                <a:off x="8557005" y="2878140"/>
                <a:ext cx="23045" cy="31411"/>
              </a:xfrm>
              <a:custGeom>
                <a:avLst/>
                <a:gdLst>
                  <a:gd name="connsiteX0" fmla="*/ 14979 w 23045"/>
                  <a:gd name="connsiteY0" fmla="*/ 254 h 31411"/>
                  <a:gd name="connsiteX1" fmla="*/ 7264 w 23045"/>
                  <a:gd name="connsiteY1" fmla="*/ 31115 h 31411"/>
                  <a:gd name="connsiteX2" fmla="*/ 14979 w 23045"/>
                  <a:gd name="connsiteY2" fmla="*/ 254 h 31411"/>
                </a:gdLst>
                <a:ahLst/>
                <a:cxnLst>
                  <a:cxn ang="0">
                    <a:pos x="connsiteX0" y="connsiteY0"/>
                  </a:cxn>
                  <a:cxn ang="0">
                    <a:pos x="connsiteX1" y="connsiteY1"/>
                  </a:cxn>
                  <a:cxn ang="0">
                    <a:pos x="connsiteX2" y="connsiteY2"/>
                  </a:cxn>
                </a:cxnLst>
                <a:rect l="l" t="t" r="r" b="b"/>
                <a:pathLst>
                  <a:path w="23045" h="31411">
                    <a:moveTo>
                      <a:pt x="14979" y="254"/>
                    </a:moveTo>
                    <a:cubicBezTo>
                      <a:pt x="30314" y="4159"/>
                      <a:pt x="21551" y="34734"/>
                      <a:pt x="7264" y="31115"/>
                    </a:cubicBezTo>
                    <a:cubicBezTo>
                      <a:pt x="-7024" y="27495"/>
                      <a:pt x="2025" y="-3080"/>
                      <a:pt x="14979" y="254"/>
                    </a:cubicBezTo>
                    <a:close/>
                  </a:path>
                </a:pathLst>
              </a:custGeom>
              <a:solidFill>
                <a:srgbClr val="263238"/>
              </a:solidFill>
              <a:ln w="9525" cap="flat">
                <a:noFill/>
                <a:prstDash val="solid"/>
                <a:miter/>
              </a:ln>
            </p:spPr>
            <p:txBody>
              <a:bodyPr rtlCol="0" anchor="ctr"/>
              <a:lstStyle/>
              <a:p>
                <a:endParaRPr lang="zh-CN" altLang="en-US"/>
              </a:p>
            </p:txBody>
          </p:sp>
          <p:sp>
            <p:nvSpPr>
              <p:cNvPr id="1028" name="任意多边形: 形状 1027">
                <a:extLst>
                  <a:ext uri="{FF2B5EF4-FFF2-40B4-BE49-F238E27FC236}">
                    <a16:creationId xmlns:a16="http://schemas.microsoft.com/office/drawing/2014/main" id="{3F58EEA2-D895-FC2B-0263-D8673E1F3E9C}"/>
                  </a:ext>
                </a:extLst>
              </p:cNvPr>
              <p:cNvSpPr/>
              <p:nvPr/>
            </p:nvSpPr>
            <p:spPr>
              <a:xfrm>
                <a:off x="8574734" y="2881307"/>
                <a:ext cx="20490" cy="15485"/>
              </a:xfrm>
              <a:custGeom>
                <a:avLst/>
                <a:gdLst>
                  <a:gd name="connsiteX0" fmla="*/ 2774 w 20490"/>
                  <a:gd name="connsiteY0" fmla="*/ 325 h 15485"/>
                  <a:gd name="connsiteX1" fmla="*/ 9727 w 20490"/>
                  <a:gd name="connsiteY1" fmla="*/ 7945 h 15485"/>
                  <a:gd name="connsiteX2" fmla="*/ 20491 w 20490"/>
                  <a:gd name="connsiteY2" fmla="*/ 4611 h 15485"/>
                  <a:gd name="connsiteX3" fmla="*/ 20491 w 20490"/>
                  <a:gd name="connsiteY3" fmla="*/ 5087 h 15485"/>
                  <a:gd name="connsiteX4" fmla="*/ 8394 w 20490"/>
                  <a:gd name="connsiteY4" fmla="*/ 15374 h 15485"/>
                  <a:gd name="connsiteX5" fmla="*/ 12 w 20490"/>
                  <a:gd name="connsiteY5" fmla="*/ 1849 h 15485"/>
                  <a:gd name="connsiteX6" fmla="*/ 2774 w 20490"/>
                  <a:gd name="connsiteY6" fmla="*/ 325 h 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90" h="15485">
                    <a:moveTo>
                      <a:pt x="2774" y="325"/>
                    </a:moveTo>
                    <a:cubicBezTo>
                      <a:pt x="4870" y="2897"/>
                      <a:pt x="6679" y="6707"/>
                      <a:pt x="9727" y="7945"/>
                    </a:cubicBezTo>
                    <a:cubicBezTo>
                      <a:pt x="12775" y="9183"/>
                      <a:pt x="17157" y="6992"/>
                      <a:pt x="20491" y="4611"/>
                    </a:cubicBezTo>
                    <a:cubicBezTo>
                      <a:pt x="20491" y="4611"/>
                      <a:pt x="20491" y="4611"/>
                      <a:pt x="20491" y="5087"/>
                    </a:cubicBezTo>
                    <a:cubicBezTo>
                      <a:pt x="18871" y="10993"/>
                      <a:pt x="14871" y="16327"/>
                      <a:pt x="8394" y="15374"/>
                    </a:cubicBezTo>
                    <a:cubicBezTo>
                      <a:pt x="1917" y="14422"/>
                      <a:pt x="-179" y="8136"/>
                      <a:pt x="12" y="1849"/>
                    </a:cubicBezTo>
                    <a:cubicBezTo>
                      <a:pt x="488" y="706"/>
                      <a:pt x="1822" y="-627"/>
                      <a:pt x="2774" y="325"/>
                    </a:cubicBezTo>
                    <a:close/>
                  </a:path>
                </a:pathLst>
              </a:custGeom>
              <a:solidFill>
                <a:srgbClr val="263238"/>
              </a:solidFill>
              <a:ln w="9525" cap="flat">
                <a:noFill/>
                <a:prstDash val="solid"/>
                <a:miter/>
              </a:ln>
            </p:spPr>
            <p:txBody>
              <a:bodyPr rtlCol="0" anchor="ctr"/>
              <a:lstStyle/>
              <a:p>
                <a:endParaRPr lang="zh-CN" altLang="en-US"/>
              </a:p>
            </p:txBody>
          </p:sp>
          <p:sp>
            <p:nvSpPr>
              <p:cNvPr id="1029" name="任意多边形: 形状 1028">
                <a:extLst>
                  <a:ext uri="{FF2B5EF4-FFF2-40B4-BE49-F238E27FC236}">
                    <a16:creationId xmlns:a16="http://schemas.microsoft.com/office/drawing/2014/main" id="{E7815CF0-9872-68C3-A4B2-5110AE48B539}"/>
                  </a:ext>
                </a:extLst>
              </p:cNvPr>
              <p:cNvSpPr/>
              <p:nvPr/>
            </p:nvSpPr>
            <p:spPr>
              <a:xfrm>
                <a:off x="8489688" y="2860963"/>
                <a:ext cx="17049" cy="22198"/>
              </a:xfrm>
              <a:custGeom>
                <a:avLst/>
                <a:gdLst>
                  <a:gd name="connsiteX0" fmla="*/ 17050 w 17049"/>
                  <a:gd name="connsiteY0" fmla="*/ 0 h 22198"/>
                  <a:gd name="connsiteX1" fmla="*/ 16097 w 17049"/>
                  <a:gd name="connsiteY1" fmla="*/ 667 h 22198"/>
                  <a:gd name="connsiteX2" fmla="*/ 0 w 17049"/>
                  <a:gd name="connsiteY2" fmla="*/ 21526 h 22198"/>
                  <a:gd name="connsiteX3" fmla="*/ 0 w 17049"/>
                  <a:gd name="connsiteY3" fmla="*/ 22098 h 22198"/>
                  <a:gd name="connsiteX4" fmla="*/ 17050 w 17049"/>
                  <a:gd name="connsiteY4" fmla="*/ 0 h 22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9" h="22198">
                    <a:moveTo>
                      <a:pt x="17050" y="0"/>
                    </a:moveTo>
                    <a:cubicBezTo>
                      <a:pt x="17050" y="0"/>
                      <a:pt x="16192" y="0"/>
                      <a:pt x="16097" y="667"/>
                    </a:cubicBezTo>
                    <a:cubicBezTo>
                      <a:pt x="13716" y="10192"/>
                      <a:pt x="9430" y="20765"/>
                      <a:pt x="0" y="21526"/>
                    </a:cubicBezTo>
                    <a:cubicBezTo>
                      <a:pt x="0" y="21526"/>
                      <a:pt x="0" y="21526"/>
                      <a:pt x="0" y="22098"/>
                    </a:cubicBezTo>
                    <a:cubicBezTo>
                      <a:pt x="10763" y="23527"/>
                      <a:pt x="16383" y="9430"/>
                      <a:pt x="17050" y="0"/>
                    </a:cubicBezTo>
                    <a:close/>
                  </a:path>
                </a:pathLst>
              </a:custGeom>
              <a:solidFill>
                <a:srgbClr val="263238"/>
              </a:solidFill>
              <a:ln w="9525" cap="flat">
                <a:noFill/>
                <a:prstDash val="solid"/>
                <a:miter/>
              </a:ln>
            </p:spPr>
            <p:txBody>
              <a:bodyPr rtlCol="0" anchor="ctr"/>
              <a:lstStyle/>
              <a:p>
                <a:endParaRPr lang="zh-CN" altLang="en-US"/>
              </a:p>
            </p:txBody>
          </p:sp>
          <p:sp>
            <p:nvSpPr>
              <p:cNvPr id="1030" name="任意多边形: 形状 1029">
                <a:extLst>
                  <a:ext uri="{FF2B5EF4-FFF2-40B4-BE49-F238E27FC236}">
                    <a16:creationId xmlns:a16="http://schemas.microsoft.com/office/drawing/2014/main" id="{B53A4890-3849-6A37-7080-96DE7237804A}"/>
                  </a:ext>
                </a:extLst>
              </p:cNvPr>
              <p:cNvSpPr/>
              <p:nvPr/>
            </p:nvSpPr>
            <p:spPr>
              <a:xfrm>
                <a:off x="8483538" y="2848027"/>
                <a:ext cx="23286" cy="31121"/>
              </a:xfrm>
              <a:custGeom>
                <a:avLst/>
                <a:gdLst>
                  <a:gd name="connsiteX0" fmla="*/ 17484 w 23286"/>
                  <a:gd name="connsiteY0" fmla="*/ 649 h 31121"/>
                  <a:gd name="connsiteX1" fmla="*/ 6626 w 23286"/>
                  <a:gd name="connsiteY1" fmla="*/ 30557 h 31121"/>
                  <a:gd name="connsiteX2" fmla="*/ 17484 w 23286"/>
                  <a:gd name="connsiteY2" fmla="*/ 649 h 31121"/>
                </a:gdLst>
                <a:ahLst/>
                <a:cxnLst>
                  <a:cxn ang="0">
                    <a:pos x="connsiteX0" y="connsiteY0"/>
                  </a:cxn>
                  <a:cxn ang="0">
                    <a:pos x="connsiteX1" y="connsiteY1"/>
                  </a:cxn>
                  <a:cxn ang="0">
                    <a:pos x="connsiteX2" y="connsiteY2"/>
                  </a:cxn>
                </a:cxnLst>
                <a:rect l="l" t="t" r="r" b="b"/>
                <a:pathLst>
                  <a:path w="23286" h="31121">
                    <a:moveTo>
                      <a:pt x="17484" y="649"/>
                    </a:moveTo>
                    <a:cubicBezTo>
                      <a:pt x="2625" y="-4781"/>
                      <a:pt x="-7185" y="25509"/>
                      <a:pt x="6626" y="30557"/>
                    </a:cubicBezTo>
                    <a:cubicBezTo>
                      <a:pt x="20437" y="35605"/>
                      <a:pt x="29962" y="5221"/>
                      <a:pt x="17484" y="649"/>
                    </a:cubicBezTo>
                    <a:close/>
                  </a:path>
                </a:pathLst>
              </a:custGeom>
              <a:solidFill>
                <a:srgbClr val="263238"/>
              </a:solidFill>
              <a:ln w="9525" cap="flat">
                <a:noFill/>
                <a:prstDash val="solid"/>
                <a:miter/>
              </a:ln>
            </p:spPr>
            <p:txBody>
              <a:bodyPr rtlCol="0" anchor="ctr"/>
              <a:lstStyle/>
              <a:p>
                <a:endParaRPr lang="zh-CN" altLang="en-US"/>
              </a:p>
            </p:txBody>
          </p:sp>
          <p:sp>
            <p:nvSpPr>
              <p:cNvPr id="1031" name="任意多边形: 形状 1030">
                <a:extLst>
                  <a:ext uri="{FF2B5EF4-FFF2-40B4-BE49-F238E27FC236}">
                    <a16:creationId xmlns:a16="http://schemas.microsoft.com/office/drawing/2014/main" id="{308A24D9-927D-85CB-E36F-704E8E665257}"/>
                  </a:ext>
                </a:extLst>
              </p:cNvPr>
              <p:cNvSpPr/>
              <p:nvPr/>
            </p:nvSpPr>
            <p:spPr>
              <a:xfrm>
                <a:off x="8477616" y="2842198"/>
                <a:ext cx="17799" cy="16324"/>
              </a:xfrm>
              <a:custGeom>
                <a:avLst/>
                <a:gdLst>
                  <a:gd name="connsiteX0" fmla="*/ 16835 w 17799"/>
                  <a:gd name="connsiteY0" fmla="*/ 6477 h 16324"/>
                  <a:gd name="connsiteX1" fmla="*/ 7786 w 17799"/>
                  <a:gd name="connsiteY1" fmla="*/ 8668 h 16324"/>
                  <a:gd name="connsiteX2" fmla="*/ 1881 w 17799"/>
                  <a:gd name="connsiteY2" fmla="*/ 0 h 16324"/>
                  <a:gd name="connsiteX3" fmla="*/ 1309 w 17799"/>
                  <a:gd name="connsiteY3" fmla="*/ 0 h 16324"/>
                  <a:gd name="connsiteX4" fmla="*/ 4452 w 17799"/>
                  <a:gd name="connsiteY4" fmla="*/ 15335 h 16324"/>
                  <a:gd name="connsiteX5" fmla="*/ 17692 w 17799"/>
                  <a:gd name="connsiteY5" fmla="*/ 8858 h 16324"/>
                  <a:gd name="connsiteX6" fmla="*/ 16835 w 17799"/>
                  <a:gd name="connsiteY6" fmla="*/ 6477 h 1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99" h="16324">
                    <a:moveTo>
                      <a:pt x="16835" y="6477"/>
                    </a:moveTo>
                    <a:cubicBezTo>
                      <a:pt x="13977" y="7334"/>
                      <a:pt x="10644" y="9430"/>
                      <a:pt x="7786" y="8668"/>
                    </a:cubicBezTo>
                    <a:cubicBezTo>
                      <a:pt x="4929" y="7906"/>
                      <a:pt x="2928" y="3810"/>
                      <a:pt x="1881" y="0"/>
                    </a:cubicBezTo>
                    <a:cubicBezTo>
                      <a:pt x="1881" y="0"/>
                      <a:pt x="1881" y="0"/>
                      <a:pt x="1309" y="0"/>
                    </a:cubicBezTo>
                    <a:cubicBezTo>
                      <a:pt x="-786" y="5810"/>
                      <a:pt x="-786" y="12383"/>
                      <a:pt x="4452" y="15335"/>
                    </a:cubicBezTo>
                    <a:cubicBezTo>
                      <a:pt x="9691" y="18288"/>
                      <a:pt x="13977" y="14192"/>
                      <a:pt x="17692" y="8858"/>
                    </a:cubicBezTo>
                    <a:cubicBezTo>
                      <a:pt x="17978" y="7620"/>
                      <a:pt x="17692" y="6096"/>
                      <a:pt x="16835" y="6477"/>
                    </a:cubicBezTo>
                    <a:close/>
                  </a:path>
                </a:pathLst>
              </a:custGeom>
              <a:solidFill>
                <a:srgbClr val="263238"/>
              </a:solidFill>
              <a:ln w="9525" cap="flat">
                <a:noFill/>
                <a:prstDash val="solid"/>
                <a:miter/>
              </a:ln>
            </p:spPr>
            <p:txBody>
              <a:bodyPr rtlCol="0" anchor="ctr"/>
              <a:lstStyle/>
              <a:p>
                <a:endParaRPr lang="zh-CN" altLang="en-US"/>
              </a:p>
            </p:txBody>
          </p:sp>
          <p:sp>
            <p:nvSpPr>
              <p:cNvPr id="1032" name="任意多边形: 形状 1031">
                <a:extLst>
                  <a:ext uri="{FF2B5EF4-FFF2-40B4-BE49-F238E27FC236}">
                    <a16:creationId xmlns:a16="http://schemas.microsoft.com/office/drawing/2014/main" id="{430D5CE1-C877-B129-5967-1B60075E0525}"/>
                  </a:ext>
                </a:extLst>
              </p:cNvPr>
              <p:cNvSpPr/>
              <p:nvPr/>
            </p:nvSpPr>
            <p:spPr>
              <a:xfrm>
                <a:off x="8508833" y="2956784"/>
                <a:ext cx="20478" cy="8191"/>
              </a:xfrm>
              <a:custGeom>
                <a:avLst/>
                <a:gdLst>
                  <a:gd name="connsiteX0" fmla="*/ 19621 w 20478"/>
                  <a:gd name="connsiteY0" fmla="*/ 1238 h 8191"/>
                  <a:gd name="connsiteX1" fmla="*/ 10096 w 20478"/>
                  <a:gd name="connsiteY1" fmla="*/ 4858 h 8191"/>
                  <a:gd name="connsiteX2" fmla="*/ 571 w 20478"/>
                  <a:gd name="connsiteY2" fmla="*/ 0 h 8191"/>
                  <a:gd name="connsiteX3" fmla="*/ 0 w 20478"/>
                  <a:gd name="connsiteY3" fmla="*/ 0 h 8191"/>
                  <a:gd name="connsiteX4" fmla="*/ 10954 w 20478"/>
                  <a:gd name="connsiteY4" fmla="*/ 8192 h 8191"/>
                  <a:gd name="connsiteX5" fmla="*/ 20479 w 20478"/>
                  <a:gd name="connsiteY5" fmla="*/ 1524 h 8191"/>
                  <a:gd name="connsiteX6" fmla="*/ 20002 w 20478"/>
                  <a:gd name="connsiteY6" fmla="*/ 1048 h 8191"/>
                  <a:gd name="connsiteX7" fmla="*/ 19621 w 20478"/>
                  <a:gd name="connsiteY7" fmla="*/ 1238 h 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78" h="8191">
                    <a:moveTo>
                      <a:pt x="19621" y="1238"/>
                    </a:moveTo>
                    <a:cubicBezTo>
                      <a:pt x="16764" y="2858"/>
                      <a:pt x="13716" y="5429"/>
                      <a:pt x="10096" y="4858"/>
                    </a:cubicBezTo>
                    <a:cubicBezTo>
                      <a:pt x="6610" y="3934"/>
                      <a:pt x="3362" y="2276"/>
                      <a:pt x="571" y="0"/>
                    </a:cubicBezTo>
                    <a:lnTo>
                      <a:pt x="0" y="0"/>
                    </a:lnTo>
                    <a:cubicBezTo>
                      <a:pt x="1895" y="4515"/>
                      <a:pt x="6086" y="7649"/>
                      <a:pt x="10954" y="8192"/>
                    </a:cubicBezTo>
                    <a:cubicBezTo>
                      <a:pt x="15183" y="8096"/>
                      <a:pt x="18945" y="5467"/>
                      <a:pt x="20479" y="1524"/>
                    </a:cubicBezTo>
                    <a:cubicBezTo>
                      <a:pt x="20479" y="1257"/>
                      <a:pt x="20269" y="1048"/>
                      <a:pt x="20002" y="1048"/>
                    </a:cubicBezTo>
                    <a:cubicBezTo>
                      <a:pt x="19850" y="1048"/>
                      <a:pt x="19707" y="1114"/>
                      <a:pt x="19621" y="1238"/>
                    </a:cubicBezTo>
                    <a:close/>
                  </a:path>
                </a:pathLst>
              </a:custGeom>
              <a:solidFill>
                <a:srgbClr val="263238"/>
              </a:solidFill>
              <a:ln w="9525" cap="flat">
                <a:noFill/>
                <a:prstDash val="solid"/>
                <a:miter/>
              </a:ln>
            </p:spPr>
            <p:txBody>
              <a:bodyPr rtlCol="0" anchor="ctr"/>
              <a:lstStyle/>
              <a:p>
                <a:endParaRPr lang="zh-CN" altLang="en-US"/>
              </a:p>
            </p:txBody>
          </p:sp>
          <p:sp>
            <p:nvSpPr>
              <p:cNvPr id="1033" name="任意多边形: 形状 1032">
                <a:extLst>
                  <a:ext uri="{FF2B5EF4-FFF2-40B4-BE49-F238E27FC236}">
                    <a16:creationId xmlns:a16="http://schemas.microsoft.com/office/drawing/2014/main" id="{A9288630-CA06-C989-B9BD-5E00F551103F}"/>
                  </a:ext>
                </a:extLst>
              </p:cNvPr>
              <p:cNvSpPr/>
              <p:nvPr/>
            </p:nvSpPr>
            <p:spPr>
              <a:xfrm>
                <a:off x="8482111" y="2821254"/>
                <a:ext cx="49296" cy="116819"/>
              </a:xfrm>
              <a:custGeom>
                <a:avLst/>
                <a:gdLst>
                  <a:gd name="connsiteX0" fmla="*/ 17197 w 49296"/>
                  <a:gd name="connsiteY0" fmla="*/ 90763 h 116819"/>
                  <a:gd name="connsiteX1" fmla="*/ 8910 w 49296"/>
                  <a:gd name="connsiteY1" fmla="*/ 110860 h 116819"/>
                  <a:gd name="connsiteX2" fmla="*/ 12530 w 49296"/>
                  <a:gd name="connsiteY2" fmla="*/ 113146 h 116819"/>
                  <a:gd name="connsiteX3" fmla="*/ 12530 w 49296"/>
                  <a:gd name="connsiteY3" fmla="*/ 113146 h 116819"/>
                  <a:gd name="connsiteX4" fmla="*/ 46820 w 49296"/>
                  <a:gd name="connsiteY4" fmla="*/ 110670 h 116819"/>
                  <a:gd name="connsiteX5" fmla="*/ 46058 w 49296"/>
                  <a:gd name="connsiteY5" fmla="*/ 109432 h 116819"/>
                  <a:gd name="connsiteX6" fmla="*/ 14720 w 49296"/>
                  <a:gd name="connsiteY6" fmla="*/ 108955 h 116819"/>
                  <a:gd name="connsiteX7" fmla="*/ 25103 w 49296"/>
                  <a:gd name="connsiteY7" fmla="*/ 85810 h 116819"/>
                  <a:gd name="connsiteX8" fmla="*/ 9005 w 49296"/>
                  <a:gd name="connsiteY8" fmla="*/ 84667 h 116819"/>
                  <a:gd name="connsiteX9" fmla="*/ 49296 w 49296"/>
                  <a:gd name="connsiteY9" fmla="*/ 1323 h 116819"/>
                  <a:gd name="connsiteX10" fmla="*/ 47677 w 49296"/>
                  <a:gd name="connsiteY10" fmla="*/ 370 h 116819"/>
                  <a:gd name="connsiteX11" fmla="*/ 52 w 49296"/>
                  <a:gd name="connsiteY11" fmla="*/ 88286 h 116819"/>
                  <a:gd name="connsiteX12" fmla="*/ 17197 w 49296"/>
                  <a:gd name="connsiteY12" fmla="*/ 90763 h 11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296" h="116819">
                    <a:moveTo>
                      <a:pt x="17197" y="90763"/>
                    </a:moveTo>
                    <a:cubicBezTo>
                      <a:pt x="17197" y="90763"/>
                      <a:pt x="10910" y="104288"/>
                      <a:pt x="8910" y="110860"/>
                    </a:cubicBezTo>
                    <a:cubicBezTo>
                      <a:pt x="8910" y="111527"/>
                      <a:pt x="10244" y="112289"/>
                      <a:pt x="12530" y="113146"/>
                    </a:cubicBezTo>
                    <a:lnTo>
                      <a:pt x="12530" y="113146"/>
                    </a:lnTo>
                    <a:cubicBezTo>
                      <a:pt x="23521" y="118823"/>
                      <a:pt x="36761" y="117861"/>
                      <a:pt x="46820" y="110670"/>
                    </a:cubicBezTo>
                    <a:cubicBezTo>
                      <a:pt x="47486" y="110098"/>
                      <a:pt x="46820" y="109241"/>
                      <a:pt x="46058" y="109432"/>
                    </a:cubicBezTo>
                    <a:cubicBezTo>
                      <a:pt x="35837" y="112708"/>
                      <a:pt x="24836" y="112537"/>
                      <a:pt x="14720" y="108955"/>
                    </a:cubicBezTo>
                    <a:cubicBezTo>
                      <a:pt x="14720" y="107050"/>
                      <a:pt x="26150" y="86191"/>
                      <a:pt x="25103" y="85810"/>
                    </a:cubicBezTo>
                    <a:cubicBezTo>
                      <a:pt x="19807" y="84724"/>
                      <a:pt x="14397" y="84343"/>
                      <a:pt x="9005" y="84667"/>
                    </a:cubicBezTo>
                    <a:cubicBezTo>
                      <a:pt x="21102" y="56092"/>
                      <a:pt x="37580" y="29898"/>
                      <a:pt x="49296" y="1323"/>
                    </a:cubicBezTo>
                    <a:cubicBezTo>
                      <a:pt x="49296" y="275"/>
                      <a:pt x="48248" y="-487"/>
                      <a:pt x="47677" y="370"/>
                    </a:cubicBezTo>
                    <a:cubicBezTo>
                      <a:pt x="28913" y="28021"/>
                      <a:pt x="12958" y="57473"/>
                      <a:pt x="52" y="88286"/>
                    </a:cubicBezTo>
                    <a:cubicBezTo>
                      <a:pt x="-996" y="91906"/>
                      <a:pt x="14149" y="91048"/>
                      <a:pt x="17197" y="90763"/>
                    </a:cubicBezTo>
                    <a:close/>
                  </a:path>
                </a:pathLst>
              </a:custGeom>
              <a:solidFill>
                <a:srgbClr val="263238"/>
              </a:solidFill>
              <a:ln w="9525" cap="flat">
                <a:noFill/>
                <a:prstDash val="solid"/>
                <a:miter/>
              </a:ln>
            </p:spPr>
            <p:txBody>
              <a:bodyPr rtlCol="0" anchor="ctr"/>
              <a:lstStyle/>
              <a:p>
                <a:endParaRPr lang="zh-CN" altLang="en-US"/>
              </a:p>
            </p:txBody>
          </p:sp>
          <p:sp>
            <p:nvSpPr>
              <p:cNvPr id="1034" name="任意多边形: 形状 1033">
                <a:extLst>
                  <a:ext uri="{FF2B5EF4-FFF2-40B4-BE49-F238E27FC236}">
                    <a16:creationId xmlns:a16="http://schemas.microsoft.com/office/drawing/2014/main" id="{5FA3A72E-A976-92AE-09D9-534D1E863676}"/>
                  </a:ext>
                </a:extLst>
              </p:cNvPr>
              <p:cNvSpPr/>
              <p:nvPr/>
            </p:nvSpPr>
            <p:spPr>
              <a:xfrm>
                <a:off x="8495975" y="2931257"/>
                <a:ext cx="32201" cy="22457"/>
              </a:xfrm>
              <a:custGeom>
                <a:avLst/>
                <a:gdLst>
                  <a:gd name="connsiteX0" fmla="*/ 0 w 32201"/>
                  <a:gd name="connsiteY0" fmla="*/ 857 h 22457"/>
                  <a:gd name="connsiteX1" fmla="*/ 10763 w 32201"/>
                  <a:gd name="connsiteY1" fmla="*/ 18002 h 22457"/>
                  <a:gd name="connsiteX2" fmla="*/ 20288 w 32201"/>
                  <a:gd name="connsiteY2" fmla="*/ 22384 h 22457"/>
                  <a:gd name="connsiteX3" fmla="*/ 31909 w 32201"/>
                  <a:gd name="connsiteY3" fmla="*/ 10192 h 22457"/>
                  <a:gd name="connsiteX4" fmla="*/ 31909 w 32201"/>
                  <a:gd name="connsiteY4" fmla="*/ 0 h 22457"/>
                  <a:gd name="connsiteX5" fmla="*/ 0 w 32201"/>
                  <a:gd name="connsiteY5" fmla="*/ 857 h 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1" h="22457">
                    <a:moveTo>
                      <a:pt x="0" y="857"/>
                    </a:moveTo>
                    <a:cubicBezTo>
                      <a:pt x="2076" y="7391"/>
                      <a:pt x="5782" y="13297"/>
                      <a:pt x="10763" y="18002"/>
                    </a:cubicBezTo>
                    <a:cubicBezTo>
                      <a:pt x="13430" y="20383"/>
                      <a:pt x="16745" y="21908"/>
                      <a:pt x="20288" y="22384"/>
                    </a:cubicBezTo>
                    <a:cubicBezTo>
                      <a:pt x="28384" y="23241"/>
                      <a:pt x="31147" y="16478"/>
                      <a:pt x="31909" y="10192"/>
                    </a:cubicBezTo>
                    <a:cubicBezTo>
                      <a:pt x="32299" y="6810"/>
                      <a:pt x="32299" y="3381"/>
                      <a:pt x="31909" y="0"/>
                    </a:cubicBezTo>
                    <a:cubicBezTo>
                      <a:pt x="21631" y="3639"/>
                      <a:pt x="10458" y="3943"/>
                      <a:pt x="0" y="857"/>
                    </a:cubicBezTo>
                    <a:close/>
                  </a:path>
                </a:pathLst>
              </a:custGeom>
              <a:solidFill>
                <a:srgbClr val="263238"/>
              </a:solidFill>
              <a:ln w="9525" cap="flat">
                <a:noFill/>
                <a:prstDash val="solid"/>
                <a:miter/>
              </a:ln>
            </p:spPr>
            <p:txBody>
              <a:bodyPr rtlCol="0" anchor="ctr"/>
              <a:lstStyle/>
              <a:p>
                <a:endParaRPr lang="zh-CN" altLang="en-US"/>
              </a:p>
            </p:txBody>
          </p:sp>
          <p:sp>
            <p:nvSpPr>
              <p:cNvPr id="1035" name="任意多边形: 形状 1034">
                <a:extLst>
                  <a:ext uri="{FF2B5EF4-FFF2-40B4-BE49-F238E27FC236}">
                    <a16:creationId xmlns:a16="http://schemas.microsoft.com/office/drawing/2014/main" id="{BAF9C0EF-8C04-E64B-29EC-8A6540021B1E}"/>
                  </a:ext>
                </a:extLst>
              </p:cNvPr>
              <p:cNvSpPr/>
              <p:nvPr/>
            </p:nvSpPr>
            <p:spPr>
              <a:xfrm>
                <a:off x="8506738" y="2940610"/>
                <a:ext cx="21145" cy="13104"/>
              </a:xfrm>
              <a:custGeom>
                <a:avLst/>
                <a:gdLst>
                  <a:gd name="connsiteX0" fmla="*/ 0 w 21145"/>
                  <a:gd name="connsiteY0" fmla="*/ 8649 h 13104"/>
                  <a:gd name="connsiteX1" fmla="*/ 9525 w 21145"/>
                  <a:gd name="connsiteY1" fmla="*/ 13031 h 13104"/>
                  <a:gd name="connsiteX2" fmla="*/ 21146 w 21145"/>
                  <a:gd name="connsiteY2" fmla="*/ 839 h 13104"/>
                  <a:gd name="connsiteX3" fmla="*/ 0 w 21145"/>
                  <a:gd name="connsiteY3" fmla="*/ 8649 h 13104"/>
                </a:gdLst>
                <a:ahLst/>
                <a:cxnLst>
                  <a:cxn ang="0">
                    <a:pos x="connsiteX0" y="connsiteY0"/>
                  </a:cxn>
                  <a:cxn ang="0">
                    <a:pos x="connsiteX1" y="connsiteY1"/>
                  </a:cxn>
                  <a:cxn ang="0">
                    <a:pos x="connsiteX2" y="connsiteY2"/>
                  </a:cxn>
                  <a:cxn ang="0">
                    <a:pos x="connsiteX3" y="connsiteY3"/>
                  </a:cxn>
                </a:cxnLst>
                <a:rect l="l" t="t" r="r" b="b"/>
                <a:pathLst>
                  <a:path w="21145" h="13104">
                    <a:moveTo>
                      <a:pt x="0" y="8649"/>
                    </a:moveTo>
                    <a:cubicBezTo>
                      <a:pt x="2667" y="11031"/>
                      <a:pt x="5982" y="12555"/>
                      <a:pt x="9525" y="13031"/>
                    </a:cubicBezTo>
                    <a:cubicBezTo>
                      <a:pt x="17621" y="13888"/>
                      <a:pt x="20383" y="7125"/>
                      <a:pt x="21146" y="839"/>
                    </a:cubicBezTo>
                    <a:cubicBezTo>
                      <a:pt x="13144" y="-1657"/>
                      <a:pt x="4458" y="1553"/>
                      <a:pt x="0" y="8649"/>
                    </a:cubicBezTo>
                    <a:close/>
                  </a:path>
                </a:pathLst>
              </a:custGeom>
              <a:solidFill>
                <a:srgbClr val="FF9ABB"/>
              </a:solidFill>
              <a:ln w="9525" cap="flat">
                <a:noFill/>
                <a:prstDash val="solid"/>
                <a:miter/>
              </a:ln>
            </p:spPr>
            <p:txBody>
              <a:bodyPr rtlCol="0" anchor="ctr"/>
              <a:lstStyle/>
              <a:p>
                <a:endParaRPr lang="zh-CN" altLang="en-US"/>
              </a:p>
            </p:txBody>
          </p:sp>
        </p:grpSp>
        <p:grpSp>
          <p:nvGrpSpPr>
            <p:cNvPr id="638" name="组合 637">
              <a:extLst>
                <a:ext uri="{FF2B5EF4-FFF2-40B4-BE49-F238E27FC236}">
                  <a16:creationId xmlns:a16="http://schemas.microsoft.com/office/drawing/2014/main" id="{76E2CDC3-3FF8-1A94-A03E-D77D94681343}"/>
                </a:ext>
              </a:extLst>
            </p:cNvPr>
            <p:cNvGrpSpPr/>
            <p:nvPr/>
          </p:nvGrpSpPr>
          <p:grpSpPr>
            <a:xfrm>
              <a:off x="7752841" y="1905986"/>
              <a:ext cx="3868286" cy="4039667"/>
              <a:chOff x="7752841" y="1905986"/>
              <a:chExt cx="3868286" cy="4039667"/>
            </a:xfrm>
          </p:grpSpPr>
          <p:grpSp>
            <p:nvGrpSpPr>
              <p:cNvPr id="639" name="图形 4">
                <a:extLst>
                  <a:ext uri="{FF2B5EF4-FFF2-40B4-BE49-F238E27FC236}">
                    <a16:creationId xmlns:a16="http://schemas.microsoft.com/office/drawing/2014/main" id="{221EDC26-873E-7FBE-6BFC-DB41DC2012F3}"/>
                  </a:ext>
                </a:extLst>
              </p:cNvPr>
              <p:cNvGrpSpPr/>
              <p:nvPr/>
            </p:nvGrpSpPr>
            <p:grpSpPr>
              <a:xfrm>
                <a:off x="7752841" y="1905986"/>
                <a:ext cx="3813802" cy="3110579"/>
                <a:chOff x="7752841" y="1905986"/>
                <a:chExt cx="3813802" cy="3110579"/>
              </a:xfrm>
            </p:grpSpPr>
            <p:sp>
              <p:nvSpPr>
                <p:cNvPr id="923" name="任意多边形: 形状 922">
                  <a:extLst>
                    <a:ext uri="{FF2B5EF4-FFF2-40B4-BE49-F238E27FC236}">
                      <a16:creationId xmlns:a16="http://schemas.microsoft.com/office/drawing/2014/main" id="{D2DCE5A9-3F86-6361-525E-0B1AF3F6E118}"/>
                    </a:ext>
                  </a:extLst>
                </p:cNvPr>
                <p:cNvSpPr/>
                <p:nvPr/>
              </p:nvSpPr>
              <p:spPr>
                <a:xfrm>
                  <a:off x="11166118" y="2185354"/>
                  <a:ext cx="259365" cy="115633"/>
                </a:xfrm>
                <a:custGeom>
                  <a:avLst/>
                  <a:gdLst>
                    <a:gd name="connsiteX0" fmla="*/ 2858 w 259365"/>
                    <a:gd name="connsiteY0" fmla="*/ 4286 h 115633"/>
                    <a:gd name="connsiteX1" fmla="*/ 127921 w 259365"/>
                    <a:gd name="connsiteY1" fmla="*/ 1619 h 115633"/>
                    <a:gd name="connsiteX2" fmla="*/ 191357 w 259365"/>
                    <a:gd name="connsiteY2" fmla="*/ 476 h 115633"/>
                    <a:gd name="connsiteX3" fmla="*/ 255079 w 259365"/>
                    <a:gd name="connsiteY3" fmla="*/ 0 h 115633"/>
                    <a:gd name="connsiteX4" fmla="*/ 259366 w 259365"/>
                    <a:gd name="connsiteY4" fmla="*/ 0 h 115633"/>
                    <a:gd name="connsiteX5" fmla="*/ 259366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683 w 259365"/>
                    <a:gd name="connsiteY9" fmla="*/ 114967 h 115633"/>
                    <a:gd name="connsiteX10" fmla="*/ 2572 w 259365"/>
                    <a:gd name="connsiteY10" fmla="*/ 113443 h 115633"/>
                    <a:gd name="connsiteX11" fmla="*/ 0 w 259365"/>
                    <a:gd name="connsiteY11" fmla="*/ 113443 h 115633"/>
                    <a:gd name="connsiteX12" fmla="*/ 0 w 259365"/>
                    <a:gd name="connsiteY12" fmla="*/ 110966 h 115633"/>
                    <a:gd name="connsiteX13" fmla="*/ 1238 w 259365"/>
                    <a:gd name="connsiteY13" fmla="*/ 57055 h 115633"/>
                    <a:gd name="connsiteX14" fmla="*/ 2858 w 259365"/>
                    <a:gd name="connsiteY14" fmla="*/ 4286 h 115633"/>
                    <a:gd name="connsiteX15" fmla="*/ 4191 w 259365"/>
                    <a:gd name="connsiteY15" fmla="*/ 58102 h 115633"/>
                    <a:gd name="connsiteX16" fmla="*/ 5525 w 259365"/>
                    <a:gd name="connsiteY16" fmla="*/ 110871 h 115633"/>
                    <a:gd name="connsiteX17" fmla="*/ 2858 w 259365"/>
                    <a:gd name="connsiteY17" fmla="*/ 108204 h 115633"/>
                    <a:gd name="connsiteX18" fmla="*/ 128969 w 259365"/>
                    <a:gd name="connsiteY18" fmla="*/ 106680 h 115633"/>
                    <a:gd name="connsiteX19" fmla="*/ 255079 w 259365"/>
                    <a:gd name="connsiteY19" fmla="*/ 106108 h 115633"/>
                    <a:gd name="connsiteX20" fmla="*/ 250317 w 259365"/>
                    <a:gd name="connsiteY20" fmla="*/ 110871 h 115633"/>
                    <a:gd name="connsiteX21" fmla="*/ 250888 w 259365"/>
                    <a:gd name="connsiteY21" fmla="*/ 4286 h 115633"/>
                    <a:gd name="connsiteX22" fmla="*/ 255079 w 259365"/>
                    <a:gd name="connsiteY22" fmla="*/ 8477 h 115633"/>
                    <a:gd name="connsiteX23" fmla="*/ 192786 w 259365"/>
                    <a:gd name="connsiteY23" fmla="*/ 8477 h 115633"/>
                    <a:gd name="connsiteX24" fmla="*/ 130112 w 259365"/>
                    <a:gd name="connsiteY24" fmla="*/ 723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858" y="4286"/>
                      </a:moveTo>
                      <a:lnTo>
                        <a:pt x="127921" y="1619"/>
                      </a:lnTo>
                      <a:lnTo>
                        <a:pt x="191357" y="476"/>
                      </a:lnTo>
                      <a:cubicBezTo>
                        <a:pt x="212503" y="476"/>
                        <a:pt x="233839" y="476"/>
                        <a:pt x="255079" y="0"/>
                      </a:cubicBezTo>
                      <a:lnTo>
                        <a:pt x="259366" y="0"/>
                      </a:lnTo>
                      <a:lnTo>
                        <a:pt x="259366" y="4286"/>
                      </a:lnTo>
                      <a:lnTo>
                        <a:pt x="259366" y="110871"/>
                      </a:lnTo>
                      <a:lnTo>
                        <a:pt x="259366" y="115633"/>
                      </a:lnTo>
                      <a:lnTo>
                        <a:pt x="254603" y="115633"/>
                      </a:lnTo>
                      <a:lnTo>
                        <a:pt x="128683" y="114967"/>
                      </a:lnTo>
                      <a:cubicBezTo>
                        <a:pt x="86678" y="114967"/>
                        <a:pt x="44672" y="113919"/>
                        <a:pt x="2572" y="113443"/>
                      </a:cubicBezTo>
                      <a:lnTo>
                        <a:pt x="0" y="113443"/>
                      </a:lnTo>
                      <a:lnTo>
                        <a:pt x="0" y="110966"/>
                      </a:lnTo>
                      <a:cubicBezTo>
                        <a:pt x="0" y="92869"/>
                        <a:pt x="857" y="74867"/>
                        <a:pt x="1238" y="57055"/>
                      </a:cubicBezTo>
                      <a:close/>
                      <a:moveTo>
                        <a:pt x="2858" y="4286"/>
                      </a:moveTo>
                      <a:lnTo>
                        <a:pt x="4191" y="58102"/>
                      </a:lnTo>
                      <a:cubicBezTo>
                        <a:pt x="4667" y="75819"/>
                        <a:pt x="5334" y="93345"/>
                        <a:pt x="5525" y="110871"/>
                      </a:cubicBezTo>
                      <a:lnTo>
                        <a:pt x="2858" y="108204"/>
                      </a:lnTo>
                      <a:cubicBezTo>
                        <a:pt x="44958" y="108204"/>
                        <a:pt x="86963" y="106680"/>
                        <a:pt x="128969" y="106680"/>
                      </a:cubicBezTo>
                      <a:lnTo>
                        <a:pt x="255079" y="106108"/>
                      </a:lnTo>
                      <a:lnTo>
                        <a:pt x="250317" y="110871"/>
                      </a:lnTo>
                      <a:lnTo>
                        <a:pt x="250888" y="4286"/>
                      </a:lnTo>
                      <a:lnTo>
                        <a:pt x="255079" y="8477"/>
                      </a:lnTo>
                      <a:cubicBezTo>
                        <a:pt x="234315" y="8477"/>
                        <a:pt x="213646" y="8477"/>
                        <a:pt x="192786" y="8477"/>
                      </a:cubicBezTo>
                      <a:lnTo>
                        <a:pt x="130112" y="7239"/>
                      </a:lnTo>
                      <a:close/>
                    </a:path>
                  </a:pathLst>
                </a:custGeom>
                <a:solidFill>
                  <a:srgbClr val="EBEBEB"/>
                </a:solidFill>
                <a:ln w="9525" cap="flat">
                  <a:noFill/>
                  <a:prstDash val="solid"/>
                  <a:miter/>
                </a:ln>
              </p:spPr>
              <p:txBody>
                <a:bodyPr rtlCol="0" anchor="ctr"/>
                <a:lstStyle/>
                <a:p>
                  <a:endParaRPr lang="zh-CN" altLang="en-US"/>
                </a:p>
              </p:txBody>
            </p:sp>
            <p:sp>
              <p:nvSpPr>
                <p:cNvPr id="924" name="任意多边形: 形状 923">
                  <a:extLst>
                    <a:ext uri="{FF2B5EF4-FFF2-40B4-BE49-F238E27FC236}">
                      <a16:creationId xmlns:a16="http://schemas.microsoft.com/office/drawing/2014/main" id="{BDFC0DA0-F892-2039-D358-E642B68449EF}"/>
                    </a:ext>
                  </a:extLst>
                </p:cNvPr>
                <p:cNvSpPr/>
                <p:nvPr/>
              </p:nvSpPr>
              <p:spPr>
                <a:xfrm>
                  <a:off x="11307088" y="2051433"/>
                  <a:ext cx="259556" cy="115633"/>
                </a:xfrm>
                <a:custGeom>
                  <a:avLst/>
                  <a:gdLst>
                    <a:gd name="connsiteX0" fmla="*/ 2572 w 259556"/>
                    <a:gd name="connsiteY0" fmla="*/ 3810 h 115633"/>
                    <a:gd name="connsiteX1" fmla="*/ 127635 w 259556"/>
                    <a:gd name="connsiteY1" fmla="*/ 1143 h 115633"/>
                    <a:gd name="connsiteX2" fmla="*/ 191071 w 259556"/>
                    <a:gd name="connsiteY2" fmla="*/ 0 h 115633"/>
                    <a:gd name="connsiteX3" fmla="*/ 254794 w 259556"/>
                    <a:gd name="connsiteY3" fmla="*/ 0 h 115633"/>
                    <a:gd name="connsiteX4" fmla="*/ 259080 w 259556"/>
                    <a:gd name="connsiteY4" fmla="*/ 0 h 115633"/>
                    <a:gd name="connsiteX5" fmla="*/ 259080 w 259556"/>
                    <a:gd name="connsiteY5" fmla="*/ 4286 h 115633"/>
                    <a:gd name="connsiteX6" fmla="*/ 259556 w 259556"/>
                    <a:gd name="connsiteY6" fmla="*/ 110871 h 115633"/>
                    <a:gd name="connsiteX7" fmla="*/ 259556 w 259556"/>
                    <a:gd name="connsiteY7" fmla="*/ 115633 h 115633"/>
                    <a:gd name="connsiteX8" fmla="*/ 254413 w 259556"/>
                    <a:gd name="connsiteY8" fmla="*/ 115633 h 115633"/>
                    <a:gd name="connsiteX9" fmla="*/ 128683 w 259556"/>
                    <a:gd name="connsiteY9" fmla="*/ 114491 h 115633"/>
                    <a:gd name="connsiteX10" fmla="*/ 2572 w 259556"/>
                    <a:gd name="connsiteY10" fmla="*/ 112967 h 115633"/>
                    <a:gd name="connsiteX11" fmla="*/ 0 w 259556"/>
                    <a:gd name="connsiteY11" fmla="*/ 112967 h 115633"/>
                    <a:gd name="connsiteX12" fmla="*/ 0 w 259556"/>
                    <a:gd name="connsiteY12" fmla="*/ 110395 h 115633"/>
                    <a:gd name="connsiteX13" fmla="*/ 1238 w 259556"/>
                    <a:gd name="connsiteY13" fmla="*/ 56483 h 115633"/>
                    <a:gd name="connsiteX14" fmla="*/ 2572 w 259556"/>
                    <a:gd name="connsiteY14" fmla="*/ 3810 h 115633"/>
                    <a:gd name="connsiteX15" fmla="*/ 4000 w 259556"/>
                    <a:gd name="connsiteY15" fmla="*/ 57626 h 115633"/>
                    <a:gd name="connsiteX16" fmla="*/ 5239 w 259556"/>
                    <a:gd name="connsiteY16" fmla="*/ 110395 h 115633"/>
                    <a:gd name="connsiteX17" fmla="*/ 2572 w 259556"/>
                    <a:gd name="connsiteY17" fmla="*/ 107728 h 115633"/>
                    <a:gd name="connsiteX18" fmla="*/ 128683 w 259556"/>
                    <a:gd name="connsiteY18" fmla="*/ 106204 h 115633"/>
                    <a:gd name="connsiteX19" fmla="*/ 254413 w 259556"/>
                    <a:gd name="connsiteY19" fmla="*/ 105632 h 115633"/>
                    <a:gd name="connsiteX20" fmla="*/ 249746 w 259556"/>
                    <a:gd name="connsiteY20" fmla="*/ 110395 h 115633"/>
                    <a:gd name="connsiteX21" fmla="*/ 250222 w 259556"/>
                    <a:gd name="connsiteY21" fmla="*/ 3810 h 115633"/>
                    <a:gd name="connsiteX22" fmla="*/ 254413 w 259556"/>
                    <a:gd name="connsiteY22" fmla="*/ 7810 h 115633"/>
                    <a:gd name="connsiteX23" fmla="*/ 192119 w 259556"/>
                    <a:gd name="connsiteY23" fmla="*/ 7334 h 115633"/>
                    <a:gd name="connsiteX24" fmla="*/ 129445 w 259556"/>
                    <a:gd name="connsiteY24" fmla="*/ 6191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72" y="3810"/>
                      </a:moveTo>
                      <a:lnTo>
                        <a:pt x="127635" y="1143"/>
                      </a:lnTo>
                      <a:lnTo>
                        <a:pt x="191071" y="0"/>
                      </a:lnTo>
                      <a:cubicBezTo>
                        <a:pt x="212312" y="0"/>
                        <a:pt x="233553" y="0"/>
                        <a:pt x="254794" y="0"/>
                      </a:cubicBezTo>
                      <a:lnTo>
                        <a:pt x="259080" y="0"/>
                      </a:lnTo>
                      <a:lnTo>
                        <a:pt x="259080" y="4286"/>
                      </a:lnTo>
                      <a:lnTo>
                        <a:pt x="259556" y="110871"/>
                      </a:lnTo>
                      <a:lnTo>
                        <a:pt x="259556" y="115633"/>
                      </a:lnTo>
                      <a:lnTo>
                        <a:pt x="254413" y="115633"/>
                      </a:lnTo>
                      <a:lnTo>
                        <a:pt x="128683" y="114491"/>
                      </a:lnTo>
                      <a:cubicBezTo>
                        <a:pt x="86678" y="114491"/>
                        <a:pt x="44672" y="113443"/>
                        <a:pt x="2572" y="112967"/>
                      </a:cubicBezTo>
                      <a:lnTo>
                        <a:pt x="0" y="112967"/>
                      </a:lnTo>
                      <a:lnTo>
                        <a:pt x="0" y="110395"/>
                      </a:lnTo>
                      <a:cubicBezTo>
                        <a:pt x="0" y="92297"/>
                        <a:pt x="857" y="74295"/>
                        <a:pt x="1238" y="56483"/>
                      </a:cubicBezTo>
                      <a:close/>
                      <a:moveTo>
                        <a:pt x="2572" y="3810"/>
                      </a:moveTo>
                      <a:lnTo>
                        <a:pt x="4000" y="57626"/>
                      </a:lnTo>
                      <a:cubicBezTo>
                        <a:pt x="4000" y="75343"/>
                        <a:pt x="5048" y="92869"/>
                        <a:pt x="5239" y="110395"/>
                      </a:cubicBezTo>
                      <a:lnTo>
                        <a:pt x="2572" y="107728"/>
                      </a:lnTo>
                      <a:cubicBezTo>
                        <a:pt x="44672" y="107251"/>
                        <a:pt x="86678" y="106204"/>
                        <a:pt x="128683" y="106204"/>
                      </a:cubicBezTo>
                      <a:lnTo>
                        <a:pt x="254413" y="105632"/>
                      </a:lnTo>
                      <a:lnTo>
                        <a:pt x="249746" y="110395"/>
                      </a:lnTo>
                      <a:lnTo>
                        <a:pt x="250222" y="3810"/>
                      </a:lnTo>
                      <a:lnTo>
                        <a:pt x="254413" y="7810"/>
                      </a:lnTo>
                      <a:cubicBezTo>
                        <a:pt x="233648" y="7810"/>
                        <a:pt x="212979" y="7810"/>
                        <a:pt x="192119" y="7334"/>
                      </a:cubicBezTo>
                      <a:lnTo>
                        <a:pt x="129445" y="6191"/>
                      </a:lnTo>
                      <a:close/>
                    </a:path>
                  </a:pathLst>
                </a:custGeom>
                <a:solidFill>
                  <a:srgbClr val="EBEBEB"/>
                </a:solidFill>
                <a:ln w="9525" cap="flat">
                  <a:noFill/>
                  <a:prstDash val="solid"/>
                  <a:miter/>
                </a:ln>
              </p:spPr>
              <p:txBody>
                <a:bodyPr rtlCol="0" anchor="ctr"/>
                <a:lstStyle/>
                <a:p>
                  <a:endParaRPr lang="zh-CN" altLang="en-US"/>
                </a:p>
              </p:txBody>
            </p:sp>
            <p:sp>
              <p:nvSpPr>
                <p:cNvPr id="925" name="任意多边形: 形状 924">
                  <a:extLst>
                    <a:ext uri="{FF2B5EF4-FFF2-40B4-BE49-F238E27FC236}">
                      <a16:creationId xmlns:a16="http://schemas.microsoft.com/office/drawing/2014/main" id="{5EB09112-865C-4725-DC51-820AA6BDA026}"/>
                    </a:ext>
                  </a:extLst>
                </p:cNvPr>
                <p:cNvSpPr/>
                <p:nvPr/>
              </p:nvSpPr>
              <p:spPr>
                <a:xfrm>
                  <a:off x="11025719" y="2051433"/>
                  <a:ext cx="259556" cy="115157"/>
                </a:xfrm>
                <a:custGeom>
                  <a:avLst/>
                  <a:gdLst>
                    <a:gd name="connsiteX0" fmla="*/ 2381 w 259556"/>
                    <a:gd name="connsiteY0" fmla="*/ 3810 h 115157"/>
                    <a:gd name="connsiteX1" fmla="*/ 127445 w 259556"/>
                    <a:gd name="connsiteY1" fmla="*/ 1143 h 115157"/>
                    <a:gd name="connsiteX2" fmla="*/ 190881 w 259556"/>
                    <a:gd name="connsiteY2" fmla="*/ 0 h 115157"/>
                    <a:gd name="connsiteX3" fmla="*/ 254603 w 259556"/>
                    <a:gd name="connsiteY3" fmla="*/ 0 h 115157"/>
                    <a:gd name="connsiteX4" fmla="*/ 258794 w 259556"/>
                    <a:gd name="connsiteY4" fmla="*/ 0 h 115157"/>
                    <a:gd name="connsiteX5" fmla="*/ 258794 w 259556"/>
                    <a:gd name="connsiteY5" fmla="*/ 4286 h 115157"/>
                    <a:gd name="connsiteX6" fmla="*/ 259556 w 259556"/>
                    <a:gd name="connsiteY6" fmla="*/ 110395 h 115157"/>
                    <a:gd name="connsiteX7" fmla="*/ 259556 w 259556"/>
                    <a:gd name="connsiteY7" fmla="*/ 115157 h 115157"/>
                    <a:gd name="connsiteX8" fmla="*/ 254794 w 259556"/>
                    <a:gd name="connsiteY8" fmla="*/ 115157 h 115157"/>
                    <a:gd name="connsiteX9" fmla="*/ 128683 w 259556"/>
                    <a:gd name="connsiteY9" fmla="*/ 114586 h 115157"/>
                    <a:gd name="connsiteX10" fmla="*/ 2572 w 259556"/>
                    <a:gd name="connsiteY10" fmla="*/ 113062 h 115157"/>
                    <a:gd name="connsiteX11" fmla="*/ 0 w 259556"/>
                    <a:gd name="connsiteY11" fmla="*/ 113062 h 115157"/>
                    <a:gd name="connsiteX12" fmla="*/ 0 w 259556"/>
                    <a:gd name="connsiteY12" fmla="*/ 110490 h 115157"/>
                    <a:gd name="connsiteX13" fmla="*/ 1238 w 259556"/>
                    <a:gd name="connsiteY13" fmla="*/ 56578 h 115157"/>
                    <a:gd name="connsiteX14" fmla="*/ 2381 w 259556"/>
                    <a:gd name="connsiteY14" fmla="*/ 3810 h 115157"/>
                    <a:gd name="connsiteX15" fmla="*/ 3715 w 259556"/>
                    <a:gd name="connsiteY15" fmla="*/ 57626 h 115157"/>
                    <a:gd name="connsiteX16" fmla="*/ 4953 w 259556"/>
                    <a:gd name="connsiteY16" fmla="*/ 110395 h 115157"/>
                    <a:gd name="connsiteX17" fmla="*/ 2381 w 259556"/>
                    <a:gd name="connsiteY17" fmla="*/ 107728 h 115157"/>
                    <a:gd name="connsiteX18" fmla="*/ 128492 w 259556"/>
                    <a:gd name="connsiteY18" fmla="*/ 106204 h 115157"/>
                    <a:gd name="connsiteX19" fmla="*/ 254603 w 259556"/>
                    <a:gd name="connsiteY19" fmla="*/ 105632 h 115157"/>
                    <a:gd name="connsiteX20" fmla="*/ 249841 w 259556"/>
                    <a:gd name="connsiteY20" fmla="*/ 110395 h 115157"/>
                    <a:gd name="connsiteX21" fmla="*/ 250412 w 259556"/>
                    <a:gd name="connsiteY21" fmla="*/ 3810 h 115157"/>
                    <a:gd name="connsiteX22" fmla="*/ 254603 w 259556"/>
                    <a:gd name="connsiteY22" fmla="*/ 8001 h 115157"/>
                    <a:gd name="connsiteX23" fmla="*/ 192310 w 259556"/>
                    <a:gd name="connsiteY23" fmla="*/ 7525 h 115157"/>
                    <a:gd name="connsiteX24" fmla="*/ 129635 w 259556"/>
                    <a:gd name="connsiteY24" fmla="*/ 6382 h 11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157">
                      <a:moveTo>
                        <a:pt x="2381" y="3810"/>
                      </a:moveTo>
                      <a:lnTo>
                        <a:pt x="127445" y="1143"/>
                      </a:lnTo>
                      <a:lnTo>
                        <a:pt x="190881" y="0"/>
                      </a:lnTo>
                      <a:cubicBezTo>
                        <a:pt x="212027" y="0"/>
                        <a:pt x="233363" y="0"/>
                        <a:pt x="254603" y="0"/>
                      </a:cubicBezTo>
                      <a:lnTo>
                        <a:pt x="258794" y="0"/>
                      </a:lnTo>
                      <a:lnTo>
                        <a:pt x="258794" y="4286"/>
                      </a:lnTo>
                      <a:lnTo>
                        <a:pt x="259556" y="110395"/>
                      </a:lnTo>
                      <a:lnTo>
                        <a:pt x="259556" y="115157"/>
                      </a:lnTo>
                      <a:lnTo>
                        <a:pt x="254794" y="115157"/>
                      </a:lnTo>
                      <a:lnTo>
                        <a:pt x="128683" y="114586"/>
                      </a:lnTo>
                      <a:cubicBezTo>
                        <a:pt x="86678" y="114586"/>
                        <a:pt x="44577" y="113538"/>
                        <a:pt x="2572" y="113062"/>
                      </a:cubicBezTo>
                      <a:lnTo>
                        <a:pt x="0" y="113062"/>
                      </a:lnTo>
                      <a:lnTo>
                        <a:pt x="0" y="110490"/>
                      </a:lnTo>
                      <a:cubicBezTo>
                        <a:pt x="0" y="92393"/>
                        <a:pt x="762" y="74390"/>
                        <a:pt x="1238" y="56578"/>
                      </a:cubicBezTo>
                      <a:close/>
                      <a:moveTo>
                        <a:pt x="2381" y="3810"/>
                      </a:moveTo>
                      <a:lnTo>
                        <a:pt x="3715" y="57626"/>
                      </a:lnTo>
                      <a:cubicBezTo>
                        <a:pt x="3715" y="75343"/>
                        <a:pt x="4763" y="92869"/>
                        <a:pt x="4953" y="110395"/>
                      </a:cubicBezTo>
                      <a:lnTo>
                        <a:pt x="2381" y="107728"/>
                      </a:lnTo>
                      <a:cubicBezTo>
                        <a:pt x="44387" y="107251"/>
                        <a:pt x="86487" y="106204"/>
                        <a:pt x="128492" y="106204"/>
                      </a:cubicBezTo>
                      <a:lnTo>
                        <a:pt x="254603" y="105632"/>
                      </a:lnTo>
                      <a:lnTo>
                        <a:pt x="249841" y="110395"/>
                      </a:lnTo>
                      <a:lnTo>
                        <a:pt x="250412" y="3810"/>
                      </a:lnTo>
                      <a:lnTo>
                        <a:pt x="254603" y="8001"/>
                      </a:lnTo>
                      <a:cubicBezTo>
                        <a:pt x="233839" y="8001"/>
                        <a:pt x="213074" y="8001"/>
                        <a:pt x="192310" y="7525"/>
                      </a:cubicBezTo>
                      <a:lnTo>
                        <a:pt x="129635" y="6382"/>
                      </a:lnTo>
                      <a:close/>
                    </a:path>
                  </a:pathLst>
                </a:custGeom>
                <a:solidFill>
                  <a:srgbClr val="EBEBEB"/>
                </a:solidFill>
                <a:ln w="9525" cap="flat">
                  <a:noFill/>
                  <a:prstDash val="solid"/>
                  <a:miter/>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1E131985-1EDA-ABF2-1162-B164CE559106}"/>
                    </a:ext>
                  </a:extLst>
                </p:cNvPr>
                <p:cNvSpPr/>
                <p:nvPr/>
              </p:nvSpPr>
              <p:spPr>
                <a:xfrm>
                  <a:off x="7965623" y="2051433"/>
                  <a:ext cx="259365" cy="115633"/>
                </a:xfrm>
                <a:custGeom>
                  <a:avLst/>
                  <a:gdLst>
                    <a:gd name="connsiteX0" fmla="*/ 2381 w 259365"/>
                    <a:gd name="connsiteY0" fmla="*/ 3810 h 115633"/>
                    <a:gd name="connsiteX1" fmla="*/ 127349 w 259365"/>
                    <a:gd name="connsiteY1" fmla="*/ 1143 h 115633"/>
                    <a:gd name="connsiteX2" fmla="*/ 190786 w 259365"/>
                    <a:gd name="connsiteY2" fmla="*/ 0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3 h 115633"/>
                    <a:gd name="connsiteX8" fmla="*/ 254603 w 259365"/>
                    <a:gd name="connsiteY8" fmla="*/ 115633 h 115633"/>
                    <a:gd name="connsiteX9" fmla="*/ 128778 w 259365"/>
                    <a:gd name="connsiteY9" fmla="*/ 114491 h 115633"/>
                    <a:gd name="connsiteX10" fmla="*/ 2667 w 259365"/>
                    <a:gd name="connsiteY10" fmla="*/ 112967 h 115633"/>
                    <a:gd name="connsiteX11" fmla="*/ 0 w 259365"/>
                    <a:gd name="connsiteY11" fmla="*/ 112967 h 115633"/>
                    <a:gd name="connsiteX12" fmla="*/ 0 w 259365"/>
                    <a:gd name="connsiteY12" fmla="*/ 110395 h 115633"/>
                    <a:gd name="connsiteX13" fmla="*/ 1238 w 259365"/>
                    <a:gd name="connsiteY13" fmla="*/ 56483 h 115633"/>
                    <a:gd name="connsiteX14" fmla="*/ 2381 w 259365"/>
                    <a:gd name="connsiteY14" fmla="*/ 3810 h 115633"/>
                    <a:gd name="connsiteX15" fmla="*/ 3715 w 259365"/>
                    <a:gd name="connsiteY15" fmla="*/ 57626 h 115633"/>
                    <a:gd name="connsiteX16" fmla="*/ 4953 w 259365"/>
                    <a:gd name="connsiteY16" fmla="*/ 110395 h 115633"/>
                    <a:gd name="connsiteX17" fmla="*/ 2381 w 259365"/>
                    <a:gd name="connsiteY17" fmla="*/ 107728 h 115633"/>
                    <a:gd name="connsiteX18" fmla="*/ 128492 w 259365"/>
                    <a:gd name="connsiteY18" fmla="*/ 106204 h 115633"/>
                    <a:gd name="connsiteX19" fmla="*/ 254603 w 259365"/>
                    <a:gd name="connsiteY19" fmla="*/ 105632 h 115633"/>
                    <a:gd name="connsiteX20" fmla="*/ 249841 w 259365"/>
                    <a:gd name="connsiteY20" fmla="*/ 110395 h 115633"/>
                    <a:gd name="connsiteX21" fmla="*/ 250317 w 259365"/>
                    <a:gd name="connsiteY21" fmla="*/ 3810 h 115633"/>
                    <a:gd name="connsiteX22" fmla="*/ 254603 w 259365"/>
                    <a:gd name="connsiteY22" fmla="*/ 8001 h 115633"/>
                    <a:gd name="connsiteX23" fmla="*/ 192215 w 259365"/>
                    <a:gd name="connsiteY23" fmla="*/ 7810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3810"/>
                      </a:moveTo>
                      <a:lnTo>
                        <a:pt x="127349" y="1143"/>
                      </a:lnTo>
                      <a:lnTo>
                        <a:pt x="190786" y="0"/>
                      </a:lnTo>
                      <a:cubicBezTo>
                        <a:pt x="212026" y="0"/>
                        <a:pt x="233363" y="0"/>
                        <a:pt x="254603" y="0"/>
                      </a:cubicBezTo>
                      <a:lnTo>
                        <a:pt x="258794" y="0"/>
                      </a:lnTo>
                      <a:lnTo>
                        <a:pt x="258794" y="4286"/>
                      </a:lnTo>
                      <a:lnTo>
                        <a:pt x="259366" y="110871"/>
                      </a:lnTo>
                      <a:lnTo>
                        <a:pt x="259366" y="115633"/>
                      </a:lnTo>
                      <a:lnTo>
                        <a:pt x="254603" y="115633"/>
                      </a:lnTo>
                      <a:lnTo>
                        <a:pt x="128778" y="114491"/>
                      </a:lnTo>
                      <a:cubicBezTo>
                        <a:pt x="86677" y="114491"/>
                        <a:pt x="44672" y="113443"/>
                        <a:pt x="2667" y="112967"/>
                      </a:cubicBezTo>
                      <a:lnTo>
                        <a:pt x="0" y="112967"/>
                      </a:lnTo>
                      <a:lnTo>
                        <a:pt x="0" y="110395"/>
                      </a:lnTo>
                      <a:cubicBezTo>
                        <a:pt x="0" y="92297"/>
                        <a:pt x="857" y="74295"/>
                        <a:pt x="1238" y="56483"/>
                      </a:cubicBezTo>
                      <a:close/>
                      <a:moveTo>
                        <a:pt x="2381" y="3810"/>
                      </a:moveTo>
                      <a:lnTo>
                        <a:pt x="3715" y="57626"/>
                      </a:lnTo>
                      <a:cubicBezTo>
                        <a:pt x="3715" y="75343"/>
                        <a:pt x="4763" y="92869"/>
                        <a:pt x="4953" y="110395"/>
                      </a:cubicBezTo>
                      <a:lnTo>
                        <a:pt x="2381" y="107728"/>
                      </a:lnTo>
                      <a:cubicBezTo>
                        <a:pt x="44386" y="107251"/>
                        <a:pt x="86392" y="106204"/>
                        <a:pt x="128492" y="106204"/>
                      </a:cubicBezTo>
                      <a:lnTo>
                        <a:pt x="254603" y="105632"/>
                      </a:lnTo>
                      <a:lnTo>
                        <a:pt x="249841" y="110395"/>
                      </a:lnTo>
                      <a:lnTo>
                        <a:pt x="250317" y="3810"/>
                      </a:lnTo>
                      <a:lnTo>
                        <a:pt x="254603" y="8001"/>
                      </a:lnTo>
                      <a:cubicBezTo>
                        <a:pt x="233553" y="7810"/>
                        <a:pt x="213074" y="7810"/>
                        <a:pt x="192215" y="7810"/>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948EC89A-CCE7-0A55-0EE6-353CD411AA4C}"/>
                    </a:ext>
                  </a:extLst>
                </p:cNvPr>
                <p:cNvSpPr/>
                <p:nvPr/>
              </p:nvSpPr>
              <p:spPr>
                <a:xfrm>
                  <a:off x="7965623" y="4900551"/>
                  <a:ext cx="259365" cy="115633"/>
                </a:xfrm>
                <a:custGeom>
                  <a:avLst/>
                  <a:gdLst>
                    <a:gd name="connsiteX0" fmla="*/ 2381 w 259365"/>
                    <a:gd name="connsiteY0" fmla="*/ 4286 h 115633"/>
                    <a:gd name="connsiteX1" fmla="*/ 127349 w 259365"/>
                    <a:gd name="connsiteY1" fmla="*/ 1619 h 115633"/>
                    <a:gd name="connsiteX2" fmla="*/ 190786 w 259365"/>
                    <a:gd name="connsiteY2" fmla="*/ 571 h 115633"/>
                    <a:gd name="connsiteX3" fmla="*/ 254603 w 259365"/>
                    <a:gd name="connsiteY3" fmla="*/ 0 h 115633"/>
                    <a:gd name="connsiteX4" fmla="*/ 258794 w 259365"/>
                    <a:gd name="connsiteY4" fmla="*/ 0 h 115633"/>
                    <a:gd name="connsiteX5" fmla="*/ 258794 w 259365"/>
                    <a:gd name="connsiteY5" fmla="*/ 4286 h 115633"/>
                    <a:gd name="connsiteX6" fmla="*/ 259366 w 259365"/>
                    <a:gd name="connsiteY6" fmla="*/ 110871 h 115633"/>
                    <a:gd name="connsiteX7" fmla="*/ 259366 w 259365"/>
                    <a:gd name="connsiteY7" fmla="*/ 115634 h 115633"/>
                    <a:gd name="connsiteX8" fmla="*/ 254603 w 259365"/>
                    <a:gd name="connsiteY8" fmla="*/ 115634 h 115633"/>
                    <a:gd name="connsiteX9" fmla="*/ 128778 w 259365"/>
                    <a:gd name="connsiteY9" fmla="*/ 114967 h 115633"/>
                    <a:gd name="connsiteX10" fmla="*/ 2667 w 259365"/>
                    <a:gd name="connsiteY10" fmla="*/ 113443 h 115633"/>
                    <a:gd name="connsiteX11" fmla="*/ 0 w 259365"/>
                    <a:gd name="connsiteY11" fmla="*/ 113443 h 115633"/>
                    <a:gd name="connsiteX12" fmla="*/ 0 w 259365"/>
                    <a:gd name="connsiteY12" fmla="*/ 110871 h 115633"/>
                    <a:gd name="connsiteX13" fmla="*/ 1238 w 259365"/>
                    <a:gd name="connsiteY13" fmla="*/ 56960 h 115633"/>
                    <a:gd name="connsiteX14" fmla="*/ 2381 w 259365"/>
                    <a:gd name="connsiteY14" fmla="*/ 4286 h 115633"/>
                    <a:gd name="connsiteX15" fmla="*/ 3715 w 259365"/>
                    <a:gd name="connsiteY15" fmla="*/ 58103 h 115633"/>
                    <a:gd name="connsiteX16" fmla="*/ 4953 w 259365"/>
                    <a:gd name="connsiteY16" fmla="*/ 110871 h 115633"/>
                    <a:gd name="connsiteX17" fmla="*/ 2381 w 259365"/>
                    <a:gd name="connsiteY17" fmla="*/ 108204 h 115633"/>
                    <a:gd name="connsiteX18" fmla="*/ 128492 w 259365"/>
                    <a:gd name="connsiteY18" fmla="*/ 106680 h 115633"/>
                    <a:gd name="connsiteX19" fmla="*/ 254603 w 259365"/>
                    <a:gd name="connsiteY19" fmla="*/ 106109 h 115633"/>
                    <a:gd name="connsiteX20" fmla="*/ 249841 w 259365"/>
                    <a:gd name="connsiteY20" fmla="*/ 110871 h 115633"/>
                    <a:gd name="connsiteX21" fmla="*/ 250317 w 259365"/>
                    <a:gd name="connsiteY21" fmla="*/ 4286 h 115633"/>
                    <a:gd name="connsiteX22" fmla="*/ 254603 w 259365"/>
                    <a:gd name="connsiteY22" fmla="*/ 8477 h 115633"/>
                    <a:gd name="connsiteX23" fmla="*/ 192215 w 259365"/>
                    <a:gd name="connsiteY23" fmla="*/ 8001 h 115633"/>
                    <a:gd name="connsiteX24" fmla="*/ 129540 w 259365"/>
                    <a:gd name="connsiteY24" fmla="*/ 6668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365" h="115633">
                      <a:moveTo>
                        <a:pt x="2381" y="4286"/>
                      </a:moveTo>
                      <a:lnTo>
                        <a:pt x="127349" y="1619"/>
                      </a:lnTo>
                      <a:lnTo>
                        <a:pt x="190786" y="571"/>
                      </a:lnTo>
                      <a:cubicBezTo>
                        <a:pt x="212026" y="95"/>
                        <a:pt x="233363" y="571"/>
                        <a:pt x="254603" y="0"/>
                      </a:cubicBezTo>
                      <a:lnTo>
                        <a:pt x="258794" y="0"/>
                      </a:lnTo>
                      <a:lnTo>
                        <a:pt x="258794" y="4286"/>
                      </a:lnTo>
                      <a:lnTo>
                        <a:pt x="259366" y="110871"/>
                      </a:lnTo>
                      <a:lnTo>
                        <a:pt x="259366" y="115634"/>
                      </a:lnTo>
                      <a:lnTo>
                        <a:pt x="254603" y="115634"/>
                      </a:lnTo>
                      <a:lnTo>
                        <a:pt x="128778" y="114967"/>
                      </a:lnTo>
                      <a:cubicBezTo>
                        <a:pt x="86677" y="114967"/>
                        <a:pt x="44672" y="113919"/>
                        <a:pt x="2667" y="113443"/>
                      </a:cubicBezTo>
                      <a:lnTo>
                        <a:pt x="0" y="113443"/>
                      </a:lnTo>
                      <a:lnTo>
                        <a:pt x="0" y="110871"/>
                      </a:lnTo>
                      <a:cubicBezTo>
                        <a:pt x="0" y="92774"/>
                        <a:pt x="857" y="74771"/>
                        <a:pt x="1238" y="56960"/>
                      </a:cubicBezTo>
                      <a:close/>
                      <a:moveTo>
                        <a:pt x="2381" y="4286"/>
                      </a:moveTo>
                      <a:lnTo>
                        <a:pt x="3715" y="58103"/>
                      </a:lnTo>
                      <a:cubicBezTo>
                        <a:pt x="3715" y="75819"/>
                        <a:pt x="4763" y="93440"/>
                        <a:pt x="4953" y="110871"/>
                      </a:cubicBezTo>
                      <a:lnTo>
                        <a:pt x="2381" y="108204"/>
                      </a:lnTo>
                      <a:cubicBezTo>
                        <a:pt x="44386" y="107728"/>
                        <a:pt x="86392" y="106775"/>
                        <a:pt x="128492" y="106680"/>
                      </a:cubicBezTo>
                      <a:lnTo>
                        <a:pt x="254603" y="106109"/>
                      </a:lnTo>
                      <a:lnTo>
                        <a:pt x="249841" y="110871"/>
                      </a:lnTo>
                      <a:lnTo>
                        <a:pt x="250317" y="4286"/>
                      </a:lnTo>
                      <a:lnTo>
                        <a:pt x="254603" y="8477"/>
                      </a:lnTo>
                      <a:cubicBezTo>
                        <a:pt x="233839" y="8477"/>
                        <a:pt x="213074" y="8477"/>
                        <a:pt x="192215" y="8001"/>
                      </a:cubicBezTo>
                      <a:lnTo>
                        <a:pt x="129540" y="6668"/>
                      </a:lnTo>
                      <a:close/>
                    </a:path>
                  </a:pathLst>
                </a:custGeom>
                <a:solidFill>
                  <a:srgbClr val="EBEBEB"/>
                </a:solidFill>
                <a:ln w="9525" cap="flat">
                  <a:noFill/>
                  <a:prstDash val="solid"/>
                  <a:miter/>
                </a:ln>
              </p:spPr>
              <p:txBody>
                <a:bodyPr rtlCol="0" anchor="ctr"/>
                <a:lstStyle/>
                <a:p>
                  <a:endParaRPr lang="zh-CN" altLang="en-US"/>
                </a:p>
              </p:txBody>
            </p:sp>
            <p:sp>
              <p:nvSpPr>
                <p:cNvPr id="928" name="任意多边形: 形状 927">
                  <a:extLst>
                    <a:ext uri="{FF2B5EF4-FFF2-40B4-BE49-F238E27FC236}">
                      <a16:creationId xmlns:a16="http://schemas.microsoft.com/office/drawing/2014/main" id="{926E6E27-D066-4498-C063-CCD7984E7F37}"/>
                    </a:ext>
                  </a:extLst>
                </p:cNvPr>
                <p:cNvSpPr/>
                <p:nvPr/>
              </p:nvSpPr>
              <p:spPr>
                <a:xfrm>
                  <a:off x="7825034" y="4766153"/>
                  <a:ext cx="259651" cy="115633"/>
                </a:xfrm>
                <a:custGeom>
                  <a:avLst/>
                  <a:gdLst>
                    <a:gd name="connsiteX0" fmla="*/ 2667 w 259651"/>
                    <a:gd name="connsiteY0" fmla="*/ 4286 h 115633"/>
                    <a:gd name="connsiteX1" fmla="*/ 127635 w 259651"/>
                    <a:gd name="connsiteY1" fmla="*/ 1619 h 115633"/>
                    <a:gd name="connsiteX2" fmla="*/ 191071 w 259651"/>
                    <a:gd name="connsiteY2" fmla="*/ 571 h 115633"/>
                    <a:gd name="connsiteX3" fmla="*/ 254889 w 259651"/>
                    <a:gd name="connsiteY3" fmla="*/ 0 h 115633"/>
                    <a:gd name="connsiteX4" fmla="*/ 259080 w 259651"/>
                    <a:gd name="connsiteY4" fmla="*/ 0 h 115633"/>
                    <a:gd name="connsiteX5" fmla="*/ 259080 w 259651"/>
                    <a:gd name="connsiteY5" fmla="*/ 4286 h 115633"/>
                    <a:gd name="connsiteX6" fmla="*/ 259652 w 259651"/>
                    <a:gd name="connsiteY6" fmla="*/ 110871 h 115633"/>
                    <a:gd name="connsiteX7" fmla="*/ 259652 w 259651"/>
                    <a:gd name="connsiteY7" fmla="*/ 115633 h 115633"/>
                    <a:gd name="connsiteX8" fmla="*/ 254889 w 259651"/>
                    <a:gd name="connsiteY8" fmla="*/ 115633 h 115633"/>
                    <a:gd name="connsiteX9" fmla="*/ 128778 w 259651"/>
                    <a:gd name="connsiteY9" fmla="*/ 114967 h 115633"/>
                    <a:gd name="connsiteX10" fmla="*/ 2667 w 259651"/>
                    <a:gd name="connsiteY10" fmla="*/ 113443 h 115633"/>
                    <a:gd name="connsiteX11" fmla="*/ 0 w 259651"/>
                    <a:gd name="connsiteY11" fmla="*/ 113443 h 115633"/>
                    <a:gd name="connsiteX12" fmla="*/ 0 w 259651"/>
                    <a:gd name="connsiteY12" fmla="*/ 110871 h 115633"/>
                    <a:gd name="connsiteX13" fmla="*/ 1238 w 259651"/>
                    <a:gd name="connsiteY13" fmla="*/ 56960 h 115633"/>
                    <a:gd name="connsiteX14" fmla="*/ 2667 w 259651"/>
                    <a:gd name="connsiteY14" fmla="*/ 4286 h 115633"/>
                    <a:gd name="connsiteX15" fmla="*/ 4000 w 259651"/>
                    <a:gd name="connsiteY15" fmla="*/ 58103 h 115633"/>
                    <a:gd name="connsiteX16" fmla="*/ 5239 w 259651"/>
                    <a:gd name="connsiteY16" fmla="*/ 110871 h 115633"/>
                    <a:gd name="connsiteX17" fmla="*/ 2667 w 259651"/>
                    <a:gd name="connsiteY17" fmla="*/ 108204 h 115633"/>
                    <a:gd name="connsiteX18" fmla="*/ 128778 w 259651"/>
                    <a:gd name="connsiteY18" fmla="*/ 106680 h 115633"/>
                    <a:gd name="connsiteX19" fmla="*/ 254889 w 259651"/>
                    <a:gd name="connsiteY19" fmla="*/ 106108 h 115633"/>
                    <a:gd name="connsiteX20" fmla="*/ 250127 w 259651"/>
                    <a:gd name="connsiteY20" fmla="*/ 110871 h 115633"/>
                    <a:gd name="connsiteX21" fmla="*/ 250127 w 259651"/>
                    <a:gd name="connsiteY21" fmla="*/ 4286 h 115633"/>
                    <a:gd name="connsiteX22" fmla="*/ 254413 w 259651"/>
                    <a:gd name="connsiteY22" fmla="*/ 8477 h 115633"/>
                    <a:gd name="connsiteX23" fmla="*/ 192024 w 259651"/>
                    <a:gd name="connsiteY23" fmla="*/ 8001 h 115633"/>
                    <a:gd name="connsiteX24" fmla="*/ 129350 w 259651"/>
                    <a:gd name="connsiteY24" fmla="*/ 6953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667" y="4286"/>
                      </a:moveTo>
                      <a:lnTo>
                        <a:pt x="127635" y="1619"/>
                      </a:lnTo>
                      <a:lnTo>
                        <a:pt x="191071" y="571"/>
                      </a:lnTo>
                      <a:cubicBezTo>
                        <a:pt x="212312" y="95"/>
                        <a:pt x="233553" y="571"/>
                        <a:pt x="254889" y="0"/>
                      </a:cubicBezTo>
                      <a:lnTo>
                        <a:pt x="259080" y="0"/>
                      </a:lnTo>
                      <a:lnTo>
                        <a:pt x="259080" y="4286"/>
                      </a:lnTo>
                      <a:lnTo>
                        <a:pt x="259652" y="110871"/>
                      </a:lnTo>
                      <a:lnTo>
                        <a:pt x="259652" y="115633"/>
                      </a:lnTo>
                      <a:lnTo>
                        <a:pt x="254889" y="115633"/>
                      </a:lnTo>
                      <a:lnTo>
                        <a:pt x="128778" y="114967"/>
                      </a:lnTo>
                      <a:cubicBezTo>
                        <a:pt x="86677" y="114967"/>
                        <a:pt x="44672" y="113919"/>
                        <a:pt x="2667" y="113443"/>
                      </a:cubicBezTo>
                      <a:lnTo>
                        <a:pt x="0" y="113443"/>
                      </a:lnTo>
                      <a:lnTo>
                        <a:pt x="0" y="110871"/>
                      </a:lnTo>
                      <a:cubicBezTo>
                        <a:pt x="0" y="92773"/>
                        <a:pt x="857" y="74771"/>
                        <a:pt x="1238" y="56960"/>
                      </a:cubicBezTo>
                      <a:close/>
                      <a:moveTo>
                        <a:pt x="2667" y="4286"/>
                      </a:moveTo>
                      <a:lnTo>
                        <a:pt x="4000" y="58103"/>
                      </a:lnTo>
                      <a:cubicBezTo>
                        <a:pt x="4000" y="75819"/>
                        <a:pt x="5048" y="93440"/>
                        <a:pt x="5239" y="110871"/>
                      </a:cubicBezTo>
                      <a:lnTo>
                        <a:pt x="2667" y="108204"/>
                      </a:lnTo>
                      <a:cubicBezTo>
                        <a:pt x="44672" y="107728"/>
                        <a:pt x="86677" y="106775"/>
                        <a:pt x="128778" y="106680"/>
                      </a:cubicBezTo>
                      <a:lnTo>
                        <a:pt x="254889" y="106108"/>
                      </a:lnTo>
                      <a:lnTo>
                        <a:pt x="250127" y="110871"/>
                      </a:lnTo>
                      <a:lnTo>
                        <a:pt x="250127" y="4286"/>
                      </a:lnTo>
                      <a:lnTo>
                        <a:pt x="254413" y="8477"/>
                      </a:lnTo>
                      <a:cubicBezTo>
                        <a:pt x="233553" y="8477"/>
                        <a:pt x="212884" y="8477"/>
                        <a:pt x="192024" y="8001"/>
                      </a:cubicBezTo>
                      <a:lnTo>
                        <a:pt x="129350" y="6953"/>
                      </a:lnTo>
                      <a:close/>
                    </a:path>
                  </a:pathLst>
                </a:custGeom>
                <a:solidFill>
                  <a:srgbClr val="EBEBEB"/>
                </a:solidFill>
                <a:ln w="9525" cap="flat">
                  <a:noFill/>
                  <a:prstDash val="solid"/>
                  <a:miter/>
                </a:ln>
              </p:spPr>
              <p:txBody>
                <a:bodyPr rtlCol="0" anchor="ctr"/>
                <a:lstStyle/>
                <a:p>
                  <a:endParaRPr lang="zh-CN" altLang="en-US"/>
                </a:p>
              </p:txBody>
            </p:sp>
            <p:sp>
              <p:nvSpPr>
                <p:cNvPr id="929" name="任意多边形: 形状 928">
                  <a:extLst>
                    <a:ext uri="{FF2B5EF4-FFF2-40B4-BE49-F238E27FC236}">
                      <a16:creationId xmlns:a16="http://schemas.microsoft.com/office/drawing/2014/main" id="{EC6106BF-AE57-C9A7-777F-B37A9B938716}"/>
                    </a:ext>
                  </a:extLst>
                </p:cNvPr>
                <p:cNvSpPr/>
                <p:nvPr/>
              </p:nvSpPr>
              <p:spPr>
                <a:xfrm>
                  <a:off x="11306707" y="4900932"/>
                  <a:ext cx="259937" cy="115633"/>
                </a:xfrm>
                <a:custGeom>
                  <a:avLst/>
                  <a:gdLst>
                    <a:gd name="connsiteX0" fmla="*/ 2953 w 259937"/>
                    <a:gd name="connsiteY0" fmla="*/ 3810 h 115633"/>
                    <a:gd name="connsiteX1" fmla="*/ 128016 w 259937"/>
                    <a:gd name="connsiteY1" fmla="*/ 1143 h 115633"/>
                    <a:gd name="connsiteX2" fmla="*/ 191453 w 259937"/>
                    <a:gd name="connsiteY2" fmla="*/ 0 h 115633"/>
                    <a:gd name="connsiteX3" fmla="*/ 255175 w 259937"/>
                    <a:gd name="connsiteY3" fmla="*/ 0 h 115633"/>
                    <a:gd name="connsiteX4" fmla="*/ 259461 w 259937"/>
                    <a:gd name="connsiteY4" fmla="*/ 0 h 115633"/>
                    <a:gd name="connsiteX5" fmla="*/ 259461 w 259937"/>
                    <a:gd name="connsiteY5" fmla="*/ 4286 h 115633"/>
                    <a:gd name="connsiteX6" fmla="*/ 259937 w 259937"/>
                    <a:gd name="connsiteY6" fmla="*/ 110871 h 115633"/>
                    <a:gd name="connsiteX7" fmla="*/ 259937 w 259937"/>
                    <a:gd name="connsiteY7" fmla="*/ 115634 h 115633"/>
                    <a:gd name="connsiteX8" fmla="*/ 254794 w 259937"/>
                    <a:gd name="connsiteY8" fmla="*/ 115634 h 115633"/>
                    <a:gd name="connsiteX9" fmla="*/ 128683 w 259937"/>
                    <a:gd name="connsiteY9" fmla="*/ 115062 h 115633"/>
                    <a:gd name="connsiteX10" fmla="*/ 2572 w 259937"/>
                    <a:gd name="connsiteY10" fmla="*/ 113538 h 115633"/>
                    <a:gd name="connsiteX11" fmla="*/ 0 w 259937"/>
                    <a:gd name="connsiteY11" fmla="*/ 113538 h 115633"/>
                    <a:gd name="connsiteX12" fmla="*/ 0 w 259937"/>
                    <a:gd name="connsiteY12" fmla="*/ 110966 h 115633"/>
                    <a:gd name="connsiteX13" fmla="*/ 1238 w 259937"/>
                    <a:gd name="connsiteY13" fmla="*/ 57055 h 115633"/>
                    <a:gd name="connsiteX14" fmla="*/ 2953 w 259937"/>
                    <a:gd name="connsiteY14" fmla="*/ 3810 h 115633"/>
                    <a:gd name="connsiteX15" fmla="*/ 4381 w 259937"/>
                    <a:gd name="connsiteY15" fmla="*/ 57626 h 115633"/>
                    <a:gd name="connsiteX16" fmla="*/ 5620 w 259937"/>
                    <a:gd name="connsiteY16" fmla="*/ 110395 h 115633"/>
                    <a:gd name="connsiteX17" fmla="*/ 2953 w 259937"/>
                    <a:gd name="connsiteY17" fmla="*/ 107728 h 115633"/>
                    <a:gd name="connsiteX18" fmla="*/ 129064 w 259937"/>
                    <a:gd name="connsiteY18" fmla="*/ 106204 h 115633"/>
                    <a:gd name="connsiteX19" fmla="*/ 255175 w 259937"/>
                    <a:gd name="connsiteY19" fmla="*/ 105632 h 115633"/>
                    <a:gd name="connsiteX20" fmla="*/ 250507 w 259937"/>
                    <a:gd name="connsiteY20" fmla="*/ 110395 h 115633"/>
                    <a:gd name="connsiteX21" fmla="*/ 250984 w 259937"/>
                    <a:gd name="connsiteY21" fmla="*/ 3810 h 115633"/>
                    <a:gd name="connsiteX22" fmla="*/ 255175 w 259937"/>
                    <a:gd name="connsiteY22" fmla="*/ 8001 h 115633"/>
                    <a:gd name="connsiteX23" fmla="*/ 192881 w 259937"/>
                    <a:gd name="connsiteY23" fmla="*/ 7525 h 115633"/>
                    <a:gd name="connsiteX24" fmla="*/ 130207 w 259937"/>
                    <a:gd name="connsiteY24" fmla="*/ 6382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937" h="115633">
                      <a:moveTo>
                        <a:pt x="2953" y="3810"/>
                      </a:moveTo>
                      <a:lnTo>
                        <a:pt x="128016" y="1143"/>
                      </a:lnTo>
                      <a:lnTo>
                        <a:pt x="191453" y="0"/>
                      </a:lnTo>
                      <a:cubicBezTo>
                        <a:pt x="212693" y="0"/>
                        <a:pt x="233934" y="0"/>
                        <a:pt x="255175" y="0"/>
                      </a:cubicBezTo>
                      <a:lnTo>
                        <a:pt x="259461" y="0"/>
                      </a:lnTo>
                      <a:lnTo>
                        <a:pt x="259461" y="4286"/>
                      </a:lnTo>
                      <a:lnTo>
                        <a:pt x="259937" y="110871"/>
                      </a:lnTo>
                      <a:lnTo>
                        <a:pt x="259937" y="115634"/>
                      </a:lnTo>
                      <a:lnTo>
                        <a:pt x="254794" y="115634"/>
                      </a:lnTo>
                      <a:lnTo>
                        <a:pt x="128683" y="115062"/>
                      </a:lnTo>
                      <a:cubicBezTo>
                        <a:pt x="86678" y="115062"/>
                        <a:pt x="44672" y="114014"/>
                        <a:pt x="2572" y="113538"/>
                      </a:cubicBezTo>
                      <a:lnTo>
                        <a:pt x="0" y="113538"/>
                      </a:lnTo>
                      <a:lnTo>
                        <a:pt x="0" y="110966"/>
                      </a:lnTo>
                      <a:cubicBezTo>
                        <a:pt x="0" y="92869"/>
                        <a:pt x="857" y="74867"/>
                        <a:pt x="1238" y="57055"/>
                      </a:cubicBezTo>
                      <a:close/>
                      <a:moveTo>
                        <a:pt x="2953" y="3810"/>
                      </a:moveTo>
                      <a:lnTo>
                        <a:pt x="4381" y="57626"/>
                      </a:lnTo>
                      <a:cubicBezTo>
                        <a:pt x="4381" y="75343"/>
                        <a:pt x="5429" y="92869"/>
                        <a:pt x="5620" y="110395"/>
                      </a:cubicBezTo>
                      <a:lnTo>
                        <a:pt x="2953" y="107728"/>
                      </a:lnTo>
                      <a:cubicBezTo>
                        <a:pt x="45053" y="107728"/>
                        <a:pt x="87059" y="106204"/>
                        <a:pt x="129064" y="106204"/>
                      </a:cubicBezTo>
                      <a:lnTo>
                        <a:pt x="255175" y="105632"/>
                      </a:lnTo>
                      <a:lnTo>
                        <a:pt x="250507" y="110395"/>
                      </a:lnTo>
                      <a:lnTo>
                        <a:pt x="250984" y="3810"/>
                      </a:lnTo>
                      <a:lnTo>
                        <a:pt x="255175" y="8001"/>
                      </a:lnTo>
                      <a:cubicBezTo>
                        <a:pt x="234410" y="8001"/>
                        <a:pt x="213741" y="8001"/>
                        <a:pt x="192881" y="7525"/>
                      </a:cubicBezTo>
                      <a:lnTo>
                        <a:pt x="130207" y="6382"/>
                      </a:lnTo>
                      <a:close/>
                    </a:path>
                  </a:pathLst>
                </a:custGeom>
                <a:solidFill>
                  <a:srgbClr val="EBEBEB"/>
                </a:solidFill>
                <a:ln w="9525" cap="flat">
                  <a:noFill/>
                  <a:prstDash val="solid"/>
                  <a:miter/>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5D205E47-3EAF-EDEA-7191-9E8DE75393FC}"/>
                    </a:ext>
                  </a:extLst>
                </p:cNvPr>
                <p:cNvSpPr/>
                <p:nvPr/>
              </p:nvSpPr>
              <p:spPr>
                <a:xfrm>
                  <a:off x="10304201" y="3087944"/>
                  <a:ext cx="259651" cy="115347"/>
                </a:xfrm>
                <a:custGeom>
                  <a:avLst/>
                  <a:gdLst>
                    <a:gd name="connsiteX0" fmla="*/ 257175 w 259651"/>
                    <a:gd name="connsiteY0" fmla="*/ 111062 h 115347"/>
                    <a:gd name="connsiteX1" fmla="*/ 132207 w 259651"/>
                    <a:gd name="connsiteY1" fmla="*/ 113729 h 115347"/>
                    <a:gd name="connsiteX2" fmla="*/ 68771 w 259651"/>
                    <a:gd name="connsiteY2" fmla="*/ 114871 h 115347"/>
                    <a:gd name="connsiteX3" fmla="*/ 4953 w 259651"/>
                    <a:gd name="connsiteY3" fmla="*/ 115348 h 115347"/>
                    <a:gd name="connsiteX4" fmla="*/ 762 w 259651"/>
                    <a:gd name="connsiteY4" fmla="*/ 115348 h 115347"/>
                    <a:gd name="connsiteX5" fmla="*/ 762 w 259651"/>
                    <a:gd name="connsiteY5" fmla="*/ 111062 h 115347"/>
                    <a:gd name="connsiteX6" fmla="*/ 0 w 259651"/>
                    <a:gd name="connsiteY6" fmla="*/ 4477 h 115347"/>
                    <a:gd name="connsiteX7" fmla="*/ 0 w 259651"/>
                    <a:gd name="connsiteY7" fmla="*/ 0 h 115347"/>
                    <a:gd name="connsiteX8" fmla="*/ 4763 w 259651"/>
                    <a:gd name="connsiteY8" fmla="*/ 0 h 115347"/>
                    <a:gd name="connsiteX9" fmla="*/ 130873 w 259651"/>
                    <a:gd name="connsiteY9" fmla="*/ 571 h 115347"/>
                    <a:gd name="connsiteX10" fmla="*/ 256985 w 259651"/>
                    <a:gd name="connsiteY10" fmla="*/ 2096 h 115347"/>
                    <a:gd name="connsiteX11" fmla="*/ 259652 w 259651"/>
                    <a:gd name="connsiteY11" fmla="*/ 2096 h 115347"/>
                    <a:gd name="connsiteX12" fmla="*/ 259652 w 259651"/>
                    <a:gd name="connsiteY12" fmla="*/ 4572 h 115347"/>
                    <a:gd name="connsiteX13" fmla="*/ 258413 w 259651"/>
                    <a:gd name="connsiteY13" fmla="*/ 58483 h 115347"/>
                    <a:gd name="connsiteX14" fmla="*/ 257175 w 259651"/>
                    <a:gd name="connsiteY14" fmla="*/ 111062 h 115347"/>
                    <a:gd name="connsiteX15" fmla="*/ 255841 w 259651"/>
                    <a:gd name="connsiteY15" fmla="*/ 57245 h 115347"/>
                    <a:gd name="connsiteX16" fmla="*/ 254603 w 259651"/>
                    <a:gd name="connsiteY16" fmla="*/ 4477 h 115347"/>
                    <a:gd name="connsiteX17" fmla="*/ 257175 w 259651"/>
                    <a:gd name="connsiteY17" fmla="*/ 7144 h 115347"/>
                    <a:gd name="connsiteX18" fmla="*/ 131064 w 259651"/>
                    <a:gd name="connsiteY18" fmla="*/ 8668 h 115347"/>
                    <a:gd name="connsiteX19" fmla="*/ 4953 w 259651"/>
                    <a:gd name="connsiteY19" fmla="*/ 9239 h 115347"/>
                    <a:gd name="connsiteX20" fmla="*/ 9715 w 259651"/>
                    <a:gd name="connsiteY20" fmla="*/ 4477 h 115347"/>
                    <a:gd name="connsiteX21" fmla="*/ 9715 w 259651"/>
                    <a:gd name="connsiteY21" fmla="*/ 111062 h 115347"/>
                    <a:gd name="connsiteX22" fmla="*/ 5429 w 259651"/>
                    <a:gd name="connsiteY22" fmla="*/ 106871 h 115347"/>
                    <a:gd name="connsiteX23" fmla="*/ 67818 w 259651"/>
                    <a:gd name="connsiteY23" fmla="*/ 107347 h 115347"/>
                    <a:gd name="connsiteX24" fmla="*/ 130493 w 259651"/>
                    <a:gd name="connsiteY24" fmla="*/ 108490 h 1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347">
                      <a:moveTo>
                        <a:pt x="257175" y="111062"/>
                      </a:moveTo>
                      <a:lnTo>
                        <a:pt x="132207" y="113729"/>
                      </a:lnTo>
                      <a:lnTo>
                        <a:pt x="68771" y="114871"/>
                      </a:lnTo>
                      <a:cubicBezTo>
                        <a:pt x="47530" y="114871"/>
                        <a:pt x="26194" y="114871"/>
                        <a:pt x="4953" y="115348"/>
                      </a:cubicBezTo>
                      <a:lnTo>
                        <a:pt x="762" y="115348"/>
                      </a:lnTo>
                      <a:lnTo>
                        <a:pt x="762" y="111062"/>
                      </a:lnTo>
                      <a:lnTo>
                        <a:pt x="0" y="4477"/>
                      </a:lnTo>
                      <a:lnTo>
                        <a:pt x="0" y="0"/>
                      </a:lnTo>
                      <a:lnTo>
                        <a:pt x="4763" y="0"/>
                      </a:lnTo>
                      <a:lnTo>
                        <a:pt x="130873" y="571"/>
                      </a:lnTo>
                      <a:cubicBezTo>
                        <a:pt x="172879" y="571"/>
                        <a:pt x="214979" y="1619"/>
                        <a:pt x="256985" y="2096"/>
                      </a:cubicBezTo>
                      <a:lnTo>
                        <a:pt x="259652" y="2096"/>
                      </a:lnTo>
                      <a:lnTo>
                        <a:pt x="259652" y="4572"/>
                      </a:lnTo>
                      <a:cubicBezTo>
                        <a:pt x="259652" y="22670"/>
                        <a:pt x="258889" y="40672"/>
                        <a:pt x="258413" y="58483"/>
                      </a:cubicBezTo>
                      <a:close/>
                      <a:moveTo>
                        <a:pt x="257175" y="111062"/>
                      </a:moveTo>
                      <a:lnTo>
                        <a:pt x="255841" y="57245"/>
                      </a:lnTo>
                      <a:cubicBezTo>
                        <a:pt x="255365" y="39529"/>
                        <a:pt x="254794" y="22003"/>
                        <a:pt x="254603" y="4477"/>
                      </a:cubicBezTo>
                      <a:lnTo>
                        <a:pt x="257175" y="7144"/>
                      </a:lnTo>
                      <a:cubicBezTo>
                        <a:pt x="215170" y="7620"/>
                        <a:pt x="173069" y="8668"/>
                        <a:pt x="131064" y="8668"/>
                      </a:cubicBezTo>
                      <a:lnTo>
                        <a:pt x="4953" y="9239"/>
                      </a:lnTo>
                      <a:lnTo>
                        <a:pt x="9715" y="4477"/>
                      </a:lnTo>
                      <a:lnTo>
                        <a:pt x="9715" y="111062"/>
                      </a:lnTo>
                      <a:lnTo>
                        <a:pt x="5429" y="106871"/>
                      </a:lnTo>
                      <a:cubicBezTo>
                        <a:pt x="26194" y="106871"/>
                        <a:pt x="46958" y="106871"/>
                        <a:pt x="67818" y="107347"/>
                      </a:cubicBezTo>
                      <a:lnTo>
                        <a:pt x="130493" y="108490"/>
                      </a:lnTo>
                      <a:close/>
                    </a:path>
                  </a:pathLst>
                </a:custGeom>
                <a:solidFill>
                  <a:srgbClr val="EBEBEB"/>
                </a:solidFill>
                <a:ln w="9525" cap="flat">
                  <a:noFill/>
                  <a:prstDash val="solid"/>
                  <a:miter/>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A14BAA7B-7485-C12A-E7AD-74B3EFA2D7FC}"/>
                    </a:ext>
                  </a:extLst>
                </p:cNvPr>
                <p:cNvSpPr/>
                <p:nvPr/>
              </p:nvSpPr>
              <p:spPr>
                <a:xfrm>
                  <a:off x="8467971" y="3836132"/>
                  <a:ext cx="259651" cy="115633"/>
                </a:xfrm>
                <a:custGeom>
                  <a:avLst/>
                  <a:gdLst>
                    <a:gd name="connsiteX0" fmla="*/ 256508 w 259651"/>
                    <a:gd name="connsiteY0" fmla="*/ 111442 h 115633"/>
                    <a:gd name="connsiteX1" fmla="*/ 131445 w 259651"/>
                    <a:gd name="connsiteY1" fmla="*/ 114014 h 115633"/>
                    <a:gd name="connsiteX2" fmla="*/ 68008 w 259651"/>
                    <a:gd name="connsiteY2" fmla="*/ 115157 h 115633"/>
                    <a:gd name="connsiteX3" fmla="*/ 4286 w 259651"/>
                    <a:gd name="connsiteY3" fmla="*/ 115633 h 115633"/>
                    <a:gd name="connsiteX4" fmla="*/ 0 w 259651"/>
                    <a:gd name="connsiteY4" fmla="*/ 115633 h 115633"/>
                    <a:gd name="connsiteX5" fmla="*/ 0 w 259651"/>
                    <a:gd name="connsiteY5" fmla="*/ 111347 h 115633"/>
                    <a:gd name="connsiteX6" fmla="*/ 0 w 259651"/>
                    <a:gd name="connsiteY6" fmla="*/ 4858 h 115633"/>
                    <a:gd name="connsiteX7" fmla="*/ 0 w 259651"/>
                    <a:gd name="connsiteY7" fmla="*/ 0 h 115633"/>
                    <a:gd name="connsiteX8" fmla="*/ 4858 w 259651"/>
                    <a:gd name="connsiteY8" fmla="*/ 0 h 115633"/>
                    <a:gd name="connsiteX9" fmla="*/ 130969 w 259651"/>
                    <a:gd name="connsiteY9" fmla="*/ 571 h 115633"/>
                    <a:gd name="connsiteX10" fmla="*/ 257080 w 259651"/>
                    <a:gd name="connsiteY10" fmla="*/ 2096 h 115633"/>
                    <a:gd name="connsiteX11" fmla="*/ 259651 w 259651"/>
                    <a:gd name="connsiteY11" fmla="*/ 2096 h 115633"/>
                    <a:gd name="connsiteX12" fmla="*/ 259651 w 259651"/>
                    <a:gd name="connsiteY12" fmla="*/ 4667 h 115633"/>
                    <a:gd name="connsiteX13" fmla="*/ 258413 w 259651"/>
                    <a:gd name="connsiteY13" fmla="*/ 58483 h 115633"/>
                    <a:gd name="connsiteX14" fmla="*/ 256508 w 259651"/>
                    <a:gd name="connsiteY14" fmla="*/ 111442 h 115633"/>
                    <a:gd name="connsiteX15" fmla="*/ 255175 w 259651"/>
                    <a:gd name="connsiteY15" fmla="*/ 57531 h 115633"/>
                    <a:gd name="connsiteX16" fmla="*/ 253841 w 259651"/>
                    <a:gd name="connsiteY16" fmla="*/ 4858 h 115633"/>
                    <a:gd name="connsiteX17" fmla="*/ 256508 w 259651"/>
                    <a:gd name="connsiteY17" fmla="*/ 7429 h 115633"/>
                    <a:gd name="connsiteX18" fmla="*/ 130397 w 259651"/>
                    <a:gd name="connsiteY18" fmla="*/ 8954 h 115633"/>
                    <a:gd name="connsiteX19" fmla="*/ 4286 w 259651"/>
                    <a:gd name="connsiteY19" fmla="*/ 9525 h 115633"/>
                    <a:gd name="connsiteX20" fmla="*/ 9049 w 259651"/>
                    <a:gd name="connsiteY20" fmla="*/ 4858 h 115633"/>
                    <a:gd name="connsiteX21" fmla="*/ 8477 w 259651"/>
                    <a:gd name="connsiteY21" fmla="*/ 111347 h 115633"/>
                    <a:gd name="connsiteX22" fmla="*/ 4286 w 259651"/>
                    <a:gd name="connsiteY22" fmla="*/ 107156 h 115633"/>
                    <a:gd name="connsiteX23" fmla="*/ 66580 w 259651"/>
                    <a:gd name="connsiteY23" fmla="*/ 107156 h 115633"/>
                    <a:gd name="connsiteX24" fmla="*/ 129254 w 259651"/>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651" h="115633">
                      <a:moveTo>
                        <a:pt x="256508" y="111442"/>
                      </a:moveTo>
                      <a:lnTo>
                        <a:pt x="131445" y="114014"/>
                      </a:lnTo>
                      <a:lnTo>
                        <a:pt x="68008" y="115157"/>
                      </a:lnTo>
                      <a:cubicBezTo>
                        <a:pt x="46863" y="115157"/>
                        <a:pt x="25527" y="115157"/>
                        <a:pt x="4286" y="115633"/>
                      </a:cubicBezTo>
                      <a:lnTo>
                        <a:pt x="0" y="115633"/>
                      </a:lnTo>
                      <a:lnTo>
                        <a:pt x="0" y="111347"/>
                      </a:lnTo>
                      <a:lnTo>
                        <a:pt x="0" y="4858"/>
                      </a:lnTo>
                      <a:lnTo>
                        <a:pt x="0" y="0"/>
                      </a:lnTo>
                      <a:lnTo>
                        <a:pt x="4858" y="0"/>
                      </a:lnTo>
                      <a:lnTo>
                        <a:pt x="130969" y="571"/>
                      </a:lnTo>
                      <a:cubicBezTo>
                        <a:pt x="172974" y="571"/>
                        <a:pt x="214979" y="1619"/>
                        <a:pt x="257080" y="2096"/>
                      </a:cubicBezTo>
                      <a:lnTo>
                        <a:pt x="259651" y="2096"/>
                      </a:lnTo>
                      <a:lnTo>
                        <a:pt x="259651" y="4667"/>
                      </a:lnTo>
                      <a:cubicBezTo>
                        <a:pt x="259651" y="22669"/>
                        <a:pt x="258794" y="40672"/>
                        <a:pt x="258413" y="58483"/>
                      </a:cubicBezTo>
                      <a:close/>
                      <a:moveTo>
                        <a:pt x="256508" y="111442"/>
                      </a:moveTo>
                      <a:lnTo>
                        <a:pt x="255175" y="57531"/>
                      </a:lnTo>
                      <a:cubicBezTo>
                        <a:pt x="255175" y="39814"/>
                        <a:pt x="254032" y="22288"/>
                        <a:pt x="253841" y="4858"/>
                      </a:cubicBezTo>
                      <a:lnTo>
                        <a:pt x="256508" y="7429"/>
                      </a:lnTo>
                      <a:cubicBezTo>
                        <a:pt x="214408" y="7429"/>
                        <a:pt x="172403" y="8954"/>
                        <a:pt x="130397" y="8954"/>
                      </a:cubicBezTo>
                      <a:lnTo>
                        <a:pt x="4286" y="9525"/>
                      </a:lnTo>
                      <a:lnTo>
                        <a:pt x="9049" y="4858"/>
                      </a:lnTo>
                      <a:lnTo>
                        <a:pt x="8477" y="111347"/>
                      </a:lnTo>
                      <a:lnTo>
                        <a:pt x="4286" y="107156"/>
                      </a:lnTo>
                      <a:cubicBezTo>
                        <a:pt x="25051" y="107156"/>
                        <a:pt x="45720" y="107156"/>
                        <a:pt x="66580" y="107156"/>
                      </a:cubicBezTo>
                      <a:lnTo>
                        <a:pt x="129254" y="108299"/>
                      </a:lnTo>
                      <a:close/>
                    </a:path>
                  </a:pathLst>
                </a:custGeom>
                <a:solidFill>
                  <a:srgbClr val="EBEBEB"/>
                </a:solidFill>
                <a:ln w="9525" cap="flat">
                  <a:noFill/>
                  <a:prstDash val="solid"/>
                  <a:miter/>
                </a:ln>
              </p:spPr>
              <p:txBody>
                <a:bodyPr rtlCol="0" anchor="ctr"/>
                <a:lstStyle/>
                <a:p>
                  <a:endParaRPr lang="zh-CN" altLang="en-US"/>
                </a:p>
              </p:txBody>
            </p:sp>
            <p:sp>
              <p:nvSpPr>
                <p:cNvPr id="932" name="任意多边形: 形状 931">
                  <a:extLst>
                    <a:ext uri="{FF2B5EF4-FFF2-40B4-BE49-F238E27FC236}">
                      <a16:creationId xmlns:a16="http://schemas.microsoft.com/office/drawing/2014/main" id="{56D93AEA-28F5-ADCD-5521-1BB5938FEB7C}"/>
                    </a:ext>
                  </a:extLst>
                </p:cNvPr>
                <p:cNvSpPr/>
                <p:nvPr/>
              </p:nvSpPr>
              <p:spPr>
                <a:xfrm>
                  <a:off x="10163897" y="3222056"/>
                  <a:ext cx="259556" cy="115633"/>
                </a:xfrm>
                <a:custGeom>
                  <a:avLst/>
                  <a:gdLst>
                    <a:gd name="connsiteX0" fmla="*/ 256889 w 259556"/>
                    <a:gd name="connsiteY0" fmla="*/ 111347 h 115633"/>
                    <a:gd name="connsiteX1" fmla="*/ 131826 w 259556"/>
                    <a:gd name="connsiteY1" fmla="*/ 114014 h 115633"/>
                    <a:gd name="connsiteX2" fmla="*/ 68390 w 259556"/>
                    <a:gd name="connsiteY2" fmla="*/ 115157 h 115633"/>
                    <a:gd name="connsiteX3" fmla="*/ 4667 w 259556"/>
                    <a:gd name="connsiteY3" fmla="*/ 115633 h 115633"/>
                    <a:gd name="connsiteX4" fmla="*/ 476 w 259556"/>
                    <a:gd name="connsiteY4" fmla="*/ 115633 h 115633"/>
                    <a:gd name="connsiteX5" fmla="*/ 476 w 259556"/>
                    <a:gd name="connsiteY5" fmla="*/ 111347 h 115633"/>
                    <a:gd name="connsiteX6" fmla="*/ 0 w 259556"/>
                    <a:gd name="connsiteY6" fmla="*/ 4763 h 115633"/>
                    <a:gd name="connsiteX7" fmla="*/ 0 w 259556"/>
                    <a:gd name="connsiteY7" fmla="*/ 0 h 115633"/>
                    <a:gd name="connsiteX8" fmla="*/ 4763 w 259556"/>
                    <a:gd name="connsiteY8" fmla="*/ 0 h 115633"/>
                    <a:gd name="connsiteX9" fmla="*/ 130874 w 259556"/>
                    <a:gd name="connsiteY9" fmla="*/ 571 h 115633"/>
                    <a:gd name="connsiteX10" fmla="*/ 256985 w 259556"/>
                    <a:gd name="connsiteY10" fmla="*/ 2096 h 115633"/>
                    <a:gd name="connsiteX11" fmla="*/ 259556 w 259556"/>
                    <a:gd name="connsiteY11" fmla="*/ 2096 h 115633"/>
                    <a:gd name="connsiteX12" fmla="*/ 259556 w 259556"/>
                    <a:gd name="connsiteY12" fmla="*/ 4667 h 115633"/>
                    <a:gd name="connsiteX13" fmla="*/ 258318 w 259556"/>
                    <a:gd name="connsiteY13" fmla="*/ 58579 h 115633"/>
                    <a:gd name="connsiteX14" fmla="*/ 256889 w 259556"/>
                    <a:gd name="connsiteY14" fmla="*/ 111347 h 115633"/>
                    <a:gd name="connsiteX15" fmla="*/ 255556 w 259556"/>
                    <a:gd name="connsiteY15" fmla="*/ 57531 h 115633"/>
                    <a:gd name="connsiteX16" fmla="*/ 254318 w 259556"/>
                    <a:gd name="connsiteY16" fmla="*/ 4763 h 115633"/>
                    <a:gd name="connsiteX17" fmla="*/ 256889 w 259556"/>
                    <a:gd name="connsiteY17" fmla="*/ 7429 h 115633"/>
                    <a:gd name="connsiteX18" fmla="*/ 130778 w 259556"/>
                    <a:gd name="connsiteY18" fmla="*/ 8954 h 115633"/>
                    <a:gd name="connsiteX19" fmla="*/ 4667 w 259556"/>
                    <a:gd name="connsiteY19" fmla="*/ 9525 h 115633"/>
                    <a:gd name="connsiteX20" fmla="*/ 9430 w 259556"/>
                    <a:gd name="connsiteY20" fmla="*/ 4763 h 115633"/>
                    <a:gd name="connsiteX21" fmla="*/ 8858 w 259556"/>
                    <a:gd name="connsiteY21" fmla="*/ 111347 h 115633"/>
                    <a:gd name="connsiteX22" fmla="*/ 4667 w 259556"/>
                    <a:gd name="connsiteY22" fmla="*/ 107156 h 115633"/>
                    <a:gd name="connsiteX23" fmla="*/ 66961 w 259556"/>
                    <a:gd name="connsiteY23" fmla="*/ 107156 h 115633"/>
                    <a:gd name="connsiteX24" fmla="*/ 129635 w 259556"/>
                    <a:gd name="connsiteY24" fmla="*/ 108299 h 11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9556" h="115633">
                      <a:moveTo>
                        <a:pt x="256889" y="111347"/>
                      </a:moveTo>
                      <a:lnTo>
                        <a:pt x="131826" y="114014"/>
                      </a:lnTo>
                      <a:lnTo>
                        <a:pt x="68390" y="115157"/>
                      </a:lnTo>
                      <a:cubicBezTo>
                        <a:pt x="47244" y="115157"/>
                        <a:pt x="25908" y="115157"/>
                        <a:pt x="4667" y="115633"/>
                      </a:cubicBezTo>
                      <a:lnTo>
                        <a:pt x="476" y="115633"/>
                      </a:lnTo>
                      <a:lnTo>
                        <a:pt x="476" y="111347"/>
                      </a:lnTo>
                      <a:lnTo>
                        <a:pt x="0" y="4763"/>
                      </a:lnTo>
                      <a:lnTo>
                        <a:pt x="0" y="0"/>
                      </a:lnTo>
                      <a:lnTo>
                        <a:pt x="4763" y="0"/>
                      </a:lnTo>
                      <a:lnTo>
                        <a:pt x="130874" y="571"/>
                      </a:lnTo>
                      <a:cubicBezTo>
                        <a:pt x="172879" y="571"/>
                        <a:pt x="214979" y="1619"/>
                        <a:pt x="256985" y="2096"/>
                      </a:cubicBezTo>
                      <a:lnTo>
                        <a:pt x="259556" y="2096"/>
                      </a:lnTo>
                      <a:lnTo>
                        <a:pt x="259556" y="4667"/>
                      </a:lnTo>
                      <a:cubicBezTo>
                        <a:pt x="259556" y="22765"/>
                        <a:pt x="258794" y="40767"/>
                        <a:pt x="258318" y="58579"/>
                      </a:cubicBezTo>
                      <a:close/>
                      <a:moveTo>
                        <a:pt x="256889" y="111347"/>
                      </a:moveTo>
                      <a:lnTo>
                        <a:pt x="255556" y="57531"/>
                      </a:lnTo>
                      <a:cubicBezTo>
                        <a:pt x="255079" y="39814"/>
                        <a:pt x="254413" y="22288"/>
                        <a:pt x="254318" y="4763"/>
                      </a:cubicBezTo>
                      <a:lnTo>
                        <a:pt x="256889" y="7429"/>
                      </a:lnTo>
                      <a:cubicBezTo>
                        <a:pt x="214884" y="7429"/>
                        <a:pt x="172784" y="8954"/>
                        <a:pt x="130778" y="8954"/>
                      </a:cubicBezTo>
                      <a:lnTo>
                        <a:pt x="4667" y="9525"/>
                      </a:lnTo>
                      <a:lnTo>
                        <a:pt x="9430" y="4763"/>
                      </a:lnTo>
                      <a:lnTo>
                        <a:pt x="8858" y="111347"/>
                      </a:lnTo>
                      <a:lnTo>
                        <a:pt x="4667" y="107156"/>
                      </a:lnTo>
                      <a:cubicBezTo>
                        <a:pt x="25432" y="107156"/>
                        <a:pt x="46196" y="107156"/>
                        <a:pt x="66961" y="107156"/>
                      </a:cubicBezTo>
                      <a:lnTo>
                        <a:pt x="129635" y="108299"/>
                      </a:lnTo>
                      <a:close/>
                    </a:path>
                  </a:pathLst>
                </a:custGeom>
                <a:solidFill>
                  <a:srgbClr val="EBEBEB"/>
                </a:solidFill>
                <a:ln w="9525" cap="flat">
                  <a:noFill/>
                  <a:prstDash val="solid"/>
                  <a:miter/>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11525A06-62A2-80AC-C99B-CBA7DFF6FBBA}"/>
                    </a:ext>
                  </a:extLst>
                </p:cNvPr>
                <p:cNvSpPr/>
                <p:nvPr/>
              </p:nvSpPr>
              <p:spPr>
                <a:xfrm>
                  <a:off x="10328680" y="1905986"/>
                  <a:ext cx="917352" cy="682085"/>
                </a:xfrm>
                <a:custGeom>
                  <a:avLst/>
                  <a:gdLst>
                    <a:gd name="connsiteX0" fmla="*/ 106489 w 917352"/>
                    <a:gd name="connsiteY0" fmla="*/ 682085 h 682085"/>
                    <a:gd name="connsiteX1" fmla="*/ 917353 w 917352"/>
                    <a:gd name="connsiteY1" fmla="*/ 532638 h 682085"/>
                    <a:gd name="connsiteX2" fmla="*/ 810768 w 917352"/>
                    <a:gd name="connsiteY2" fmla="*/ 0 h 682085"/>
                    <a:gd name="connsiteX3" fmla="*/ 0 w 917352"/>
                    <a:gd name="connsiteY3" fmla="*/ 149447 h 682085"/>
                    <a:gd name="connsiteX4" fmla="*/ 106489 w 917352"/>
                    <a:gd name="connsiteY4" fmla="*/ 682085 h 682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352" h="682085">
                      <a:moveTo>
                        <a:pt x="106489" y="682085"/>
                      </a:moveTo>
                      <a:lnTo>
                        <a:pt x="917353" y="532638"/>
                      </a:lnTo>
                      <a:lnTo>
                        <a:pt x="810768" y="0"/>
                      </a:lnTo>
                      <a:lnTo>
                        <a:pt x="0" y="149447"/>
                      </a:lnTo>
                      <a:lnTo>
                        <a:pt x="106489" y="682085"/>
                      </a:lnTo>
                      <a:close/>
                    </a:path>
                  </a:pathLst>
                </a:custGeom>
                <a:solidFill>
                  <a:srgbClr val="EBEBEB"/>
                </a:solidFill>
                <a:ln w="9525" cap="flat">
                  <a:noFill/>
                  <a:prstDash val="solid"/>
                  <a:miter/>
                </a:ln>
              </p:spPr>
              <p:txBody>
                <a:bodyPr rtlCol="0" anchor="ctr"/>
                <a:lstStyle/>
                <a:p>
                  <a:endParaRPr lang="zh-CN" altLang="en-US"/>
                </a:p>
              </p:txBody>
            </p:sp>
            <p:sp>
              <p:nvSpPr>
                <p:cNvPr id="934" name="任意多边形: 形状 933">
                  <a:extLst>
                    <a:ext uri="{FF2B5EF4-FFF2-40B4-BE49-F238E27FC236}">
                      <a16:creationId xmlns:a16="http://schemas.microsoft.com/office/drawing/2014/main" id="{17AC00A2-84F5-EC09-DD9A-FA31FF88B674}"/>
                    </a:ext>
                  </a:extLst>
                </p:cNvPr>
                <p:cNvSpPr/>
                <p:nvPr/>
              </p:nvSpPr>
              <p:spPr>
                <a:xfrm>
                  <a:off x="10368970" y="1945325"/>
                  <a:ext cx="836771" cy="603408"/>
                </a:xfrm>
                <a:custGeom>
                  <a:avLst/>
                  <a:gdLst>
                    <a:gd name="connsiteX0" fmla="*/ 93345 w 836771"/>
                    <a:gd name="connsiteY0" fmla="*/ 603409 h 603408"/>
                    <a:gd name="connsiteX1" fmla="*/ 836771 w 836771"/>
                    <a:gd name="connsiteY1" fmla="*/ 466344 h 603408"/>
                    <a:gd name="connsiteX2" fmla="*/ 743426 w 836771"/>
                    <a:gd name="connsiteY2" fmla="*/ 0 h 603408"/>
                    <a:gd name="connsiteX3" fmla="*/ 0 w 836771"/>
                    <a:gd name="connsiteY3" fmla="*/ 137160 h 603408"/>
                    <a:gd name="connsiteX4" fmla="*/ 93345 w 836771"/>
                    <a:gd name="connsiteY4" fmla="*/ 603409 h 60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771" h="603408">
                      <a:moveTo>
                        <a:pt x="93345" y="603409"/>
                      </a:moveTo>
                      <a:lnTo>
                        <a:pt x="836771" y="466344"/>
                      </a:lnTo>
                      <a:lnTo>
                        <a:pt x="743426" y="0"/>
                      </a:lnTo>
                      <a:lnTo>
                        <a:pt x="0" y="137160"/>
                      </a:lnTo>
                      <a:lnTo>
                        <a:pt x="93345" y="603409"/>
                      </a:lnTo>
                      <a:close/>
                    </a:path>
                  </a:pathLst>
                </a:custGeom>
                <a:solidFill>
                  <a:srgbClr val="FFFFFF"/>
                </a:solidFill>
                <a:ln w="9525" cap="flat">
                  <a:noFill/>
                  <a:prstDash val="solid"/>
                  <a:miter/>
                </a:ln>
              </p:spPr>
              <p:txBody>
                <a:bodyPr rtlCol="0" anchor="ctr"/>
                <a:lstStyle/>
                <a:p>
                  <a:endParaRPr lang="zh-CN" altLang="en-US"/>
                </a:p>
              </p:txBody>
            </p:sp>
            <p:sp>
              <p:nvSpPr>
                <p:cNvPr id="935" name="任意多边形: 形状 934">
                  <a:extLst>
                    <a:ext uri="{FF2B5EF4-FFF2-40B4-BE49-F238E27FC236}">
                      <a16:creationId xmlns:a16="http://schemas.microsoft.com/office/drawing/2014/main" id="{ED3D540C-F06F-9225-C0C1-F59BBF6E194A}"/>
                    </a:ext>
                  </a:extLst>
                </p:cNvPr>
                <p:cNvSpPr/>
                <p:nvPr/>
              </p:nvSpPr>
              <p:spPr>
                <a:xfrm>
                  <a:off x="10463978" y="2119514"/>
                  <a:ext cx="164695" cy="161875"/>
                </a:xfrm>
                <a:custGeom>
                  <a:avLst/>
                  <a:gdLst>
                    <a:gd name="connsiteX0" fmla="*/ 1481 w 164695"/>
                    <a:gd name="connsiteY0" fmla="*/ 95845 h 161875"/>
                    <a:gd name="connsiteX1" fmla="*/ 98159 w 164695"/>
                    <a:gd name="connsiteY1" fmla="*/ 160424 h 161875"/>
                    <a:gd name="connsiteX2" fmla="*/ 163491 w 164695"/>
                    <a:gd name="connsiteY2" fmla="*/ 67547 h 161875"/>
                    <a:gd name="connsiteX3" fmla="*/ 163215 w 164695"/>
                    <a:gd name="connsiteY3" fmla="*/ 66031 h 161875"/>
                    <a:gd name="connsiteX4" fmla="*/ 66536 w 164695"/>
                    <a:gd name="connsiteY4" fmla="*/ 1452 h 161875"/>
                    <a:gd name="connsiteX5" fmla="*/ 1204 w 164695"/>
                    <a:gd name="connsiteY5" fmla="*/ 94329 h 161875"/>
                    <a:gd name="connsiteX6" fmla="*/ 1481 w 164695"/>
                    <a:gd name="connsiteY6" fmla="*/ 95845 h 1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95" h="161875">
                      <a:moveTo>
                        <a:pt x="1481" y="95845"/>
                      </a:moveTo>
                      <a:cubicBezTo>
                        <a:pt x="10758" y="140098"/>
                        <a:pt x="53725" y="168800"/>
                        <a:pt x="98159" y="160424"/>
                      </a:cubicBezTo>
                      <a:cubicBezTo>
                        <a:pt x="141850" y="152818"/>
                        <a:pt x="171102" y="111236"/>
                        <a:pt x="163491" y="67547"/>
                      </a:cubicBezTo>
                      <a:cubicBezTo>
                        <a:pt x="163406" y="67041"/>
                        <a:pt x="163310" y="66535"/>
                        <a:pt x="163215" y="66031"/>
                      </a:cubicBezTo>
                      <a:cubicBezTo>
                        <a:pt x="153938" y="21778"/>
                        <a:pt x="110970" y="-6924"/>
                        <a:pt x="66536" y="1452"/>
                      </a:cubicBezTo>
                      <a:cubicBezTo>
                        <a:pt x="22845" y="9058"/>
                        <a:pt x="-6406" y="50640"/>
                        <a:pt x="1204" y="94329"/>
                      </a:cubicBezTo>
                      <a:cubicBezTo>
                        <a:pt x="1290" y="94835"/>
                        <a:pt x="1385" y="95341"/>
                        <a:pt x="1481" y="95845"/>
                      </a:cubicBezTo>
                      <a:close/>
                    </a:path>
                  </a:pathLst>
                </a:custGeom>
                <a:solidFill>
                  <a:srgbClr val="DBDBDB"/>
                </a:solidFill>
                <a:ln w="9525" cap="flat">
                  <a:noFill/>
                  <a:prstDash val="solid"/>
                  <a:miter/>
                </a:ln>
              </p:spPr>
              <p:txBody>
                <a:bodyPr rtlCol="0" anchor="ctr"/>
                <a:lstStyle/>
                <a:p>
                  <a:endParaRPr lang="zh-CN" altLang="en-US"/>
                </a:p>
              </p:txBody>
            </p:sp>
            <p:sp>
              <p:nvSpPr>
                <p:cNvPr id="936" name="任意多边形: 形状 935">
                  <a:extLst>
                    <a:ext uri="{FF2B5EF4-FFF2-40B4-BE49-F238E27FC236}">
                      <a16:creationId xmlns:a16="http://schemas.microsoft.com/office/drawing/2014/main" id="{78D0C9F2-4890-A88D-3346-875EFBDE5F98}"/>
                    </a:ext>
                  </a:extLst>
                </p:cNvPr>
                <p:cNvSpPr/>
                <p:nvPr/>
              </p:nvSpPr>
              <p:spPr>
                <a:xfrm>
                  <a:off x="10693297" y="2118680"/>
                  <a:ext cx="512063" cy="388143"/>
                </a:xfrm>
                <a:custGeom>
                  <a:avLst/>
                  <a:gdLst>
                    <a:gd name="connsiteX0" fmla="*/ 0 w 512063"/>
                    <a:gd name="connsiteY0" fmla="*/ 388144 h 388143"/>
                    <a:gd name="connsiteX1" fmla="*/ 512064 w 512063"/>
                    <a:gd name="connsiteY1" fmla="*/ 293751 h 388143"/>
                    <a:gd name="connsiteX2" fmla="*/ 188214 w 512063"/>
                    <a:gd name="connsiteY2" fmla="*/ 0 h 388143"/>
                    <a:gd name="connsiteX3" fmla="*/ 0 w 512063"/>
                    <a:gd name="connsiteY3" fmla="*/ 388144 h 388143"/>
                  </a:gdLst>
                  <a:ahLst/>
                  <a:cxnLst>
                    <a:cxn ang="0">
                      <a:pos x="connsiteX0" y="connsiteY0"/>
                    </a:cxn>
                    <a:cxn ang="0">
                      <a:pos x="connsiteX1" y="connsiteY1"/>
                    </a:cxn>
                    <a:cxn ang="0">
                      <a:pos x="connsiteX2" y="connsiteY2"/>
                    </a:cxn>
                    <a:cxn ang="0">
                      <a:pos x="connsiteX3" y="connsiteY3"/>
                    </a:cxn>
                  </a:cxnLst>
                  <a:rect l="l" t="t" r="r" b="b"/>
                  <a:pathLst>
                    <a:path w="512063" h="388143">
                      <a:moveTo>
                        <a:pt x="0" y="388144"/>
                      </a:moveTo>
                      <a:lnTo>
                        <a:pt x="512064" y="293751"/>
                      </a:lnTo>
                      <a:lnTo>
                        <a:pt x="188214" y="0"/>
                      </a:lnTo>
                      <a:lnTo>
                        <a:pt x="0" y="388144"/>
                      </a:lnTo>
                      <a:close/>
                    </a:path>
                  </a:pathLst>
                </a:custGeom>
                <a:solidFill>
                  <a:srgbClr val="EBEBEB"/>
                </a:solidFill>
                <a:ln w="9525" cap="flat">
                  <a:noFill/>
                  <a:prstDash val="solid"/>
                  <a:miter/>
                </a:ln>
              </p:spPr>
              <p:txBody>
                <a:bodyPr rtlCol="0" anchor="ctr"/>
                <a:lstStyle/>
                <a:p>
                  <a:endParaRPr lang="zh-CN" altLang="en-US"/>
                </a:p>
              </p:txBody>
            </p:sp>
            <p:sp>
              <p:nvSpPr>
                <p:cNvPr id="937" name="任意多边形: 形状 936">
                  <a:extLst>
                    <a:ext uri="{FF2B5EF4-FFF2-40B4-BE49-F238E27FC236}">
                      <a16:creationId xmlns:a16="http://schemas.microsoft.com/office/drawing/2014/main" id="{76451496-1592-9B87-4396-1CC2300EE6F6}"/>
                    </a:ext>
                  </a:extLst>
                </p:cNvPr>
                <p:cNvSpPr/>
                <p:nvPr/>
              </p:nvSpPr>
              <p:spPr>
                <a:xfrm>
                  <a:off x="10492510" y="2282986"/>
                  <a:ext cx="422814" cy="261080"/>
                </a:xfrm>
                <a:custGeom>
                  <a:avLst/>
                  <a:gdLst>
                    <a:gd name="connsiteX0" fmla="*/ 0 w 422814"/>
                    <a:gd name="connsiteY0" fmla="*/ 261080 h 261080"/>
                    <a:gd name="connsiteX1" fmla="*/ 422815 w 422814"/>
                    <a:gd name="connsiteY1" fmla="*/ 183071 h 261080"/>
                    <a:gd name="connsiteX2" fmla="*/ 167259 w 422814"/>
                    <a:gd name="connsiteY2" fmla="*/ 0 h 261080"/>
                    <a:gd name="connsiteX3" fmla="*/ 0 w 422814"/>
                    <a:gd name="connsiteY3" fmla="*/ 261080 h 261080"/>
                  </a:gdLst>
                  <a:ahLst/>
                  <a:cxnLst>
                    <a:cxn ang="0">
                      <a:pos x="connsiteX0" y="connsiteY0"/>
                    </a:cxn>
                    <a:cxn ang="0">
                      <a:pos x="connsiteX1" y="connsiteY1"/>
                    </a:cxn>
                    <a:cxn ang="0">
                      <a:pos x="connsiteX2" y="connsiteY2"/>
                    </a:cxn>
                    <a:cxn ang="0">
                      <a:pos x="connsiteX3" y="connsiteY3"/>
                    </a:cxn>
                  </a:cxnLst>
                  <a:rect l="l" t="t" r="r" b="b"/>
                  <a:pathLst>
                    <a:path w="422814" h="261080">
                      <a:moveTo>
                        <a:pt x="0" y="261080"/>
                      </a:moveTo>
                      <a:lnTo>
                        <a:pt x="422815" y="183071"/>
                      </a:lnTo>
                      <a:lnTo>
                        <a:pt x="167259" y="0"/>
                      </a:lnTo>
                      <a:lnTo>
                        <a:pt x="0" y="261080"/>
                      </a:lnTo>
                      <a:close/>
                    </a:path>
                  </a:pathLst>
                </a:custGeom>
                <a:solidFill>
                  <a:srgbClr val="DBDBDB"/>
                </a:solidFill>
                <a:ln w="9525" cap="flat">
                  <a:noFill/>
                  <a:prstDash val="solid"/>
                  <a:miter/>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4CCB5BE4-AFF1-D286-3FDA-4FF65684B795}"/>
                    </a:ext>
                  </a:extLst>
                </p:cNvPr>
                <p:cNvSpPr/>
                <p:nvPr/>
              </p:nvSpPr>
              <p:spPr>
                <a:xfrm>
                  <a:off x="10810740" y="2667415"/>
                  <a:ext cx="666654" cy="486156"/>
                </a:xfrm>
                <a:custGeom>
                  <a:avLst/>
                  <a:gdLst>
                    <a:gd name="connsiteX0" fmla="*/ 0 w 666654"/>
                    <a:gd name="connsiteY0" fmla="*/ 411575 h 486156"/>
                    <a:gd name="connsiteX1" fmla="*/ 623697 w 666654"/>
                    <a:gd name="connsiteY1" fmla="*/ 486156 h 486156"/>
                    <a:gd name="connsiteX2" fmla="*/ 666655 w 666654"/>
                    <a:gd name="connsiteY2" fmla="*/ 74581 h 486156"/>
                    <a:gd name="connsiteX3" fmla="*/ 42958 w 666654"/>
                    <a:gd name="connsiteY3" fmla="*/ 0 h 486156"/>
                    <a:gd name="connsiteX4" fmla="*/ 0 w 666654"/>
                    <a:gd name="connsiteY4" fmla="*/ 411575 h 486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654" h="486156">
                      <a:moveTo>
                        <a:pt x="0" y="411575"/>
                      </a:moveTo>
                      <a:lnTo>
                        <a:pt x="623697" y="486156"/>
                      </a:lnTo>
                      <a:lnTo>
                        <a:pt x="666655" y="74581"/>
                      </a:lnTo>
                      <a:lnTo>
                        <a:pt x="42958" y="0"/>
                      </a:lnTo>
                      <a:lnTo>
                        <a:pt x="0" y="411575"/>
                      </a:lnTo>
                      <a:close/>
                    </a:path>
                  </a:pathLst>
                </a:custGeom>
                <a:solidFill>
                  <a:srgbClr val="EBEBEB"/>
                </a:solidFill>
                <a:ln w="9525" cap="flat">
                  <a:noFill/>
                  <a:prstDash val="solid"/>
                  <a:miter/>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0DA7DEDC-E267-A76E-260E-5065F1346865}"/>
                    </a:ext>
                  </a:extLst>
                </p:cNvPr>
                <p:cNvSpPr/>
                <p:nvPr/>
              </p:nvSpPr>
              <p:spPr>
                <a:xfrm>
                  <a:off x="10839410" y="2696085"/>
                  <a:ext cx="609409" cy="428720"/>
                </a:xfrm>
                <a:custGeom>
                  <a:avLst/>
                  <a:gdLst>
                    <a:gd name="connsiteX0" fmla="*/ 0 w 609409"/>
                    <a:gd name="connsiteY0" fmla="*/ 360331 h 428720"/>
                    <a:gd name="connsiteX1" fmla="*/ 571881 w 609409"/>
                    <a:gd name="connsiteY1" fmla="*/ 428720 h 428720"/>
                    <a:gd name="connsiteX2" fmla="*/ 609410 w 609409"/>
                    <a:gd name="connsiteY2" fmla="*/ 68390 h 428720"/>
                    <a:gd name="connsiteX3" fmla="*/ 37529 w 609409"/>
                    <a:gd name="connsiteY3" fmla="*/ 0 h 428720"/>
                    <a:gd name="connsiteX4" fmla="*/ 0 w 609409"/>
                    <a:gd name="connsiteY4" fmla="*/ 360331 h 42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09" h="428720">
                      <a:moveTo>
                        <a:pt x="0" y="360331"/>
                      </a:moveTo>
                      <a:lnTo>
                        <a:pt x="571881" y="428720"/>
                      </a:lnTo>
                      <a:lnTo>
                        <a:pt x="609410" y="68390"/>
                      </a:lnTo>
                      <a:lnTo>
                        <a:pt x="37529" y="0"/>
                      </a:lnTo>
                      <a:lnTo>
                        <a:pt x="0" y="360331"/>
                      </a:lnTo>
                      <a:close/>
                    </a:path>
                  </a:pathLst>
                </a:custGeom>
                <a:solidFill>
                  <a:srgbClr val="FFFFFF"/>
                </a:solidFill>
                <a:ln w="9525" cap="flat">
                  <a:noFill/>
                  <a:prstDash val="solid"/>
                  <a:miter/>
                </a:ln>
              </p:spPr>
              <p:txBody>
                <a:bodyPr rtlCol="0" anchor="ctr"/>
                <a:lstStyle/>
                <a:p>
                  <a:endParaRPr lang="zh-CN" altLang="en-US"/>
                </a:p>
              </p:txBody>
            </p:sp>
            <p:sp>
              <p:nvSpPr>
                <p:cNvPr id="940" name="任意多边形: 形状 939">
                  <a:extLst>
                    <a:ext uri="{FF2B5EF4-FFF2-40B4-BE49-F238E27FC236}">
                      <a16:creationId xmlns:a16="http://schemas.microsoft.com/office/drawing/2014/main" id="{2DA659C2-EBD9-0469-7573-7BA07EE82A11}"/>
                    </a:ext>
                  </a:extLst>
                </p:cNvPr>
                <p:cNvSpPr/>
                <p:nvPr/>
              </p:nvSpPr>
              <p:spPr>
                <a:xfrm>
                  <a:off x="10916747" y="2760160"/>
                  <a:ext cx="125059" cy="123812"/>
                </a:xfrm>
                <a:custGeom>
                  <a:avLst/>
                  <a:gdLst>
                    <a:gd name="connsiteX0" fmla="*/ 292 w 125059"/>
                    <a:gd name="connsiteY0" fmla="*/ 54512 h 123812"/>
                    <a:gd name="connsiteX1" fmla="*/ 56014 w 125059"/>
                    <a:gd name="connsiteY1" fmla="*/ 123282 h 123812"/>
                    <a:gd name="connsiteX2" fmla="*/ 124632 w 125059"/>
                    <a:gd name="connsiteY2" fmla="*/ 70647 h 123812"/>
                    <a:gd name="connsiteX3" fmla="*/ 124784 w 125059"/>
                    <a:gd name="connsiteY3" fmla="*/ 69371 h 123812"/>
                    <a:gd name="connsiteX4" fmla="*/ 68967 w 125059"/>
                    <a:gd name="connsiteY4" fmla="*/ 505 h 123812"/>
                    <a:gd name="connsiteX5" fmla="*/ 416 w 125059"/>
                    <a:gd name="connsiteY5" fmla="*/ 53455 h 123812"/>
                    <a:gd name="connsiteX6" fmla="*/ 292 w 125059"/>
                    <a:gd name="connsiteY6" fmla="*/ 54512 h 1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59" h="123812">
                      <a:moveTo>
                        <a:pt x="292" y="54512"/>
                      </a:moveTo>
                      <a:cubicBezTo>
                        <a:pt x="-2994" y="88792"/>
                        <a:pt x="21800" y="119387"/>
                        <a:pt x="56014" y="123282"/>
                      </a:cubicBezTo>
                      <a:cubicBezTo>
                        <a:pt x="89494" y="127692"/>
                        <a:pt x="120222" y="104127"/>
                        <a:pt x="124632" y="70647"/>
                      </a:cubicBezTo>
                      <a:cubicBezTo>
                        <a:pt x="124689" y="70218"/>
                        <a:pt x="124736" y="69799"/>
                        <a:pt x="124784" y="69371"/>
                      </a:cubicBezTo>
                      <a:cubicBezTo>
                        <a:pt x="127965" y="35071"/>
                        <a:pt x="103181" y="4496"/>
                        <a:pt x="68967" y="505"/>
                      </a:cubicBezTo>
                      <a:cubicBezTo>
                        <a:pt x="35421" y="-3800"/>
                        <a:pt x="4731" y="19898"/>
                        <a:pt x="416" y="53455"/>
                      </a:cubicBezTo>
                      <a:cubicBezTo>
                        <a:pt x="378" y="53807"/>
                        <a:pt x="330" y="54159"/>
                        <a:pt x="292" y="54512"/>
                      </a:cubicBezTo>
                      <a:close/>
                    </a:path>
                  </a:pathLst>
                </a:custGeom>
                <a:solidFill>
                  <a:srgbClr val="DBDBDB"/>
                </a:solidFill>
                <a:ln w="9525" cap="flat">
                  <a:noFill/>
                  <a:prstDash val="solid"/>
                  <a:miter/>
                </a:ln>
              </p:spPr>
              <p:txBody>
                <a:bodyPr rtlCol="0" anchor="ctr"/>
                <a:lstStyle/>
                <a:p>
                  <a:endParaRPr lang="zh-CN" altLang="en-US"/>
                </a:p>
              </p:txBody>
            </p:sp>
            <p:sp>
              <p:nvSpPr>
                <p:cNvPr id="941" name="任意多边形: 形状 940">
                  <a:extLst>
                    <a:ext uri="{FF2B5EF4-FFF2-40B4-BE49-F238E27FC236}">
                      <a16:creationId xmlns:a16="http://schemas.microsoft.com/office/drawing/2014/main" id="{2124048B-CAEA-5294-D8DC-E158D8E15F01}"/>
                    </a:ext>
                  </a:extLst>
                </p:cNvPr>
                <p:cNvSpPr/>
                <p:nvPr/>
              </p:nvSpPr>
              <p:spPr>
                <a:xfrm>
                  <a:off x="11016861" y="2838389"/>
                  <a:ext cx="393953" cy="286988"/>
                </a:xfrm>
                <a:custGeom>
                  <a:avLst/>
                  <a:gdLst>
                    <a:gd name="connsiteX0" fmla="*/ 0 w 393953"/>
                    <a:gd name="connsiteY0" fmla="*/ 239839 h 286988"/>
                    <a:gd name="connsiteX1" fmla="*/ 393954 w 393953"/>
                    <a:gd name="connsiteY1" fmla="*/ 286988 h 286988"/>
                    <a:gd name="connsiteX2" fmla="*/ 224790 w 393953"/>
                    <a:gd name="connsiteY2" fmla="*/ 0 h 286988"/>
                    <a:gd name="connsiteX3" fmla="*/ 0 w 393953"/>
                    <a:gd name="connsiteY3" fmla="*/ 239839 h 286988"/>
                  </a:gdLst>
                  <a:ahLst/>
                  <a:cxnLst>
                    <a:cxn ang="0">
                      <a:pos x="connsiteX0" y="connsiteY0"/>
                    </a:cxn>
                    <a:cxn ang="0">
                      <a:pos x="connsiteX1" y="connsiteY1"/>
                    </a:cxn>
                    <a:cxn ang="0">
                      <a:pos x="connsiteX2" y="connsiteY2"/>
                    </a:cxn>
                    <a:cxn ang="0">
                      <a:pos x="connsiteX3" y="connsiteY3"/>
                    </a:cxn>
                  </a:cxnLst>
                  <a:rect l="l" t="t" r="r" b="b"/>
                  <a:pathLst>
                    <a:path w="393953" h="286988">
                      <a:moveTo>
                        <a:pt x="0" y="239839"/>
                      </a:moveTo>
                      <a:lnTo>
                        <a:pt x="393954" y="286988"/>
                      </a:lnTo>
                      <a:lnTo>
                        <a:pt x="224790" y="0"/>
                      </a:lnTo>
                      <a:lnTo>
                        <a:pt x="0" y="239839"/>
                      </a:lnTo>
                      <a:close/>
                    </a:path>
                  </a:pathLst>
                </a:custGeom>
                <a:solidFill>
                  <a:srgbClr val="EBEBEB"/>
                </a:solidFill>
                <a:ln w="9525" cap="flat">
                  <a:noFill/>
                  <a:prstDash val="solid"/>
                  <a:miter/>
                </a:ln>
              </p:spPr>
              <p:txBody>
                <a:bodyPr rtlCol="0" anchor="ctr"/>
                <a:lstStyle/>
                <a:p>
                  <a:endParaRPr lang="zh-CN" altLang="en-US"/>
                </a:p>
              </p:txBody>
            </p:sp>
            <p:sp>
              <p:nvSpPr>
                <p:cNvPr id="942" name="任意多边形: 形状 941">
                  <a:extLst>
                    <a:ext uri="{FF2B5EF4-FFF2-40B4-BE49-F238E27FC236}">
                      <a16:creationId xmlns:a16="http://schemas.microsoft.com/office/drawing/2014/main" id="{C4038C31-A591-BFB9-866E-3565F994C029}"/>
                    </a:ext>
                  </a:extLst>
                </p:cNvPr>
                <p:cNvSpPr/>
                <p:nvPr/>
              </p:nvSpPr>
              <p:spPr>
                <a:xfrm>
                  <a:off x="10862461" y="2907826"/>
                  <a:ext cx="325183" cy="190976"/>
                </a:xfrm>
                <a:custGeom>
                  <a:avLst/>
                  <a:gdLst>
                    <a:gd name="connsiteX0" fmla="*/ 0 w 325183"/>
                    <a:gd name="connsiteY0" fmla="*/ 152114 h 190976"/>
                    <a:gd name="connsiteX1" fmla="*/ 325184 w 325183"/>
                    <a:gd name="connsiteY1" fmla="*/ 190976 h 190976"/>
                    <a:gd name="connsiteX2" fmla="*/ 180689 w 325183"/>
                    <a:gd name="connsiteY2" fmla="*/ 0 h 190976"/>
                    <a:gd name="connsiteX3" fmla="*/ 0 w 325183"/>
                    <a:gd name="connsiteY3" fmla="*/ 152114 h 190976"/>
                  </a:gdLst>
                  <a:ahLst/>
                  <a:cxnLst>
                    <a:cxn ang="0">
                      <a:pos x="connsiteX0" y="connsiteY0"/>
                    </a:cxn>
                    <a:cxn ang="0">
                      <a:pos x="connsiteX1" y="connsiteY1"/>
                    </a:cxn>
                    <a:cxn ang="0">
                      <a:pos x="connsiteX2" y="connsiteY2"/>
                    </a:cxn>
                    <a:cxn ang="0">
                      <a:pos x="connsiteX3" y="connsiteY3"/>
                    </a:cxn>
                  </a:cxnLst>
                  <a:rect l="l" t="t" r="r" b="b"/>
                  <a:pathLst>
                    <a:path w="325183" h="190976">
                      <a:moveTo>
                        <a:pt x="0" y="152114"/>
                      </a:moveTo>
                      <a:lnTo>
                        <a:pt x="325184" y="190976"/>
                      </a:lnTo>
                      <a:lnTo>
                        <a:pt x="180689" y="0"/>
                      </a:lnTo>
                      <a:lnTo>
                        <a:pt x="0" y="152114"/>
                      </a:lnTo>
                      <a:close/>
                    </a:path>
                  </a:pathLst>
                </a:custGeom>
                <a:solidFill>
                  <a:srgbClr val="DBDBDB"/>
                </a:solidFill>
                <a:ln w="9525" cap="flat">
                  <a:noFill/>
                  <a:prstDash val="solid"/>
                  <a:miter/>
                </a:ln>
              </p:spPr>
              <p:txBody>
                <a:bodyPr rtlCol="0" anchor="ctr"/>
                <a:lstStyle/>
                <a:p>
                  <a:endParaRPr lang="zh-CN" altLang="en-US"/>
                </a:p>
              </p:txBody>
            </p:sp>
            <p:grpSp>
              <p:nvGrpSpPr>
                <p:cNvPr id="943" name="图形 4">
                  <a:extLst>
                    <a:ext uri="{FF2B5EF4-FFF2-40B4-BE49-F238E27FC236}">
                      <a16:creationId xmlns:a16="http://schemas.microsoft.com/office/drawing/2014/main" id="{FA002865-06D0-A218-C99E-BF98D68F1605}"/>
                    </a:ext>
                  </a:extLst>
                </p:cNvPr>
                <p:cNvGrpSpPr/>
                <p:nvPr/>
              </p:nvGrpSpPr>
              <p:grpSpPr>
                <a:xfrm>
                  <a:off x="7752841" y="4106530"/>
                  <a:ext cx="423405" cy="420712"/>
                  <a:chOff x="7752841" y="4106530"/>
                  <a:chExt cx="423405" cy="420712"/>
                </a:xfrm>
                <a:solidFill>
                  <a:srgbClr val="EBEBEB"/>
                </a:solidFill>
              </p:grpSpPr>
              <p:sp>
                <p:nvSpPr>
                  <p:cNvPr id="950" name="任意多边形: 形状 949">
                    <a:extLst>
                      <a:ext uri="{FF2B5EF4-FFF2-40B4-BE49-F238E27FC236}">
                        <a16:creationId xmlns:a16="http://schemas.microsoft.com/office/drawing/2014/main" id="{86A4AF03-D4C6-B861-05D9-23995718F3EE}"/>
                      </a:ext>
                    </a:extLst>
                  </p:cNvPr>
                  <p:cNvSpPr/>
                  <p:nvPr/>
                </p:nvSpPr>
                <p:spPr>
                  <a:xfrm>
                    <a:off x="7889606" y="4106530"/>
                    <a:ext cx="286640" cy="374727"/>
                  </a:xfrm>
                  <a:custGeom>
                    <a:avLst/>
                    <a:gdLst>
                      <a:gd name="connsiteX0" fmla="*/ 62586 w 286640"/>
                      <a:gd name="connsiteY0" fmla="*/ 372064 h 374727"/>
                      <a:gd name="connsiteX1" fmla="*/ 32011 w 286640"/>
                      <a:gd name="connsiteY1" fmla="*/ 365396 h 374727"/>
                      <a:gd name="connsiteX2" fmla="*/ 27343 w 286640"/>
                      <a:gd name="connsiteY2" fmla="*/ 360348 h 374727"/>
                      <a:gd name="connsiteX3" fmla="*/ 388 w 286640"/>
                      <a:gd name="connsiteY3" fmla="*/ 228141 h 374727"/>
                      <a:gd name="connsiteX4" fmla="*/ 2578 w 286640"/>
                      <a:gd name="connsiteY4" fmla="*/ 219854 h 374727"/>
                      <a:gd name="connsiteX5" fmla="*/ 55442 w 286640"/>
                      <a:gd name="connsiteY5" fmla="*/ 126985 h 374727"/>
                      <a:gd name="connsiteX6" fmla="*/ 59633 w 286640"/>
                      <a:gd name="connsiteY6" fmla="*/ 22210 h 374727"/>
                      <a:gd name="connsiteX7" fmla="*/ 65420 w 286640"/>
                      <a:gd name="connsiteY7" fmla="*/ 4265 h 374727"/>
                      <a:gd name="connsiteX8" fmla="*/ 68396 w 286640"/>
                      <a:gd name="connsiteY8" fmla="*/ 3160 h 374727"/>
                      <a:gd name="connsiteX9" fmla="*/ 95161 w 286640"/>
                      <a:gd name="connsiteY9" fmla="*/ 5923 h 374727"/>
                      <a:gd name="connsiteX10" fmla="*/ 126118 w 286640"/>
                      <a:gd name="connsiteY10" fmla="*/ 59834 h 374727"/>
                      <a:gd name="connsiteX11" fmla="*/ 130023 w 286640"/>
                      <a:gd name="connsiteY11" fmla="*/ 110602 h 374727"/>
                      <a:gd name="connsiteX12" fmla="*/ 130785 w 286640"/>
                      <a:gd name="connsiteY12" fmla="*/ 148702 h 374727"/>
                      <a:gd name="connsiteX13" fmla="*/ 140310 w 286640"/>
                      <a:gd name="connsiteY13" fmla="*/ 147845 h 374727"/>
                      <a:gd name="connsiteX14" fmla="*/ 252038 w 286640"/>
                      <a:gd name="connsiteY14" fmla="*/ 125271 h 374727"/>
                      <a:gd name="connsiteX15" fmla="*/ 280613 w 286640"/>
                      <a:gd name="connsiteY15" fmla="*/ 134796 h 374727"/>
                      <a:gd name="connsiteX16" fmla="*/ 271088 w 286640"/>
                      <a:gd name="connsiteY16" fmla="*/ 170419 h 374727"/>
                      <a:gd name="connsiteX17" fmla="*/ 263849 w 286640"/>
                      <a:gd name="connsiteY17" fmla="*/ 176516 h 374727"/>
                      <a:gd name="connsiteX18" fmla="*/ 272517 w 286640"/>
                      <a:gd name="connsiteY18" fmla="*/ 180802 h 374727"/>
                      <a:gd name="connsiteX19" fmla="*/ 275851 w 286640"/>
                      <a:gd name="connsiteY19" fmla="*/ 221093 h 374727"/>
                      <a:gd name="connsiteX20" fmla="*/ 266326 w 286640"/>
                      <a:gd name="connsiteY20" fmla="*/ 230618 h 374727"/>
                      <a:gd name="connsiteX21" fmla="*/ 277660 w 286640"/>
                      <a:gd name="connsiteY21" fmla="*/ 236047 h 374727"/>
                      <a:gd name="connsiteX22" fmla="*/ 274708 w 286640"/>
                      <a:gd name="connsiteY22" fmla="*/ 277195 h 374727"/>
                      <a:gd name="connsiteX23" fmla="*/ 268707 w 286640"/>
                      <a:gd name="connsiteY23" fmla="*/ 281100 h 374727"/>
                      <a:gd name="connsiteX24" fmla="*/ 269659 w 286640"/>
                      <a:gd name="connsiteY24" fmla="*/ 286244 h 374727"/>
                      <a:gd name="connsiteX25" fmla="*/ 277184 w 286640"/>
                      <a:gd name="connsiteY25" fmla="*/ 325582 h 374727"/>
                      <a:gd name="connsiteX26" fmla="*/ 272993 w 286640"/>
                      <a:gd name="connsiteY26" fmla="*/ 330059 h 374727"/>
                      <a:gd name="connsiteX27" fmla="*/ 253943 w 286640"/>
                      <a:gd name="connsiteY27" fmla="*/ 338345 h 374727"/>
                      <a:gd name="connsiteX28" fmla="*/ 78778 w 286640"/>
                      <a:gd name="connsiteY28" fmla="*/ 373874 h 374727"/>
                      <a:gd name="connsiteX29" fmla="*/ 62586 w 286640"/>
                      <a:gd name="connsiteY29" fmla="*/ 372064 h 3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6640" h="374727">
                        <a:moveTo>
                          <a:pt x="62586" y="372064"/>
                        </a:moveTo>
                        <a:cubicBezTo>
                          <a:pt x="53061" y="368349"/>
                          <a:pt x="43536" y="361872"/>
                          <a:pt x="32011" y="365396"/>
                        </a:cubicBezTo>
                        <a:cubicBezTo>
                          <a:pt x="27629" y="366730"/>
                          <a:pt x="27820" y="362825"/>
                          <a:pt x="27343" y="360348"/>
                        </a:cubicBezTo>
                        <a:cubicBezTo>
                          <a:pt x="18295" y="316247"/>
                          <a:pt x="9436" y="272242"/>
                          <a:pt x="388" y="228141"/>
                        </a:cubicBezTo>
                        <a:cubicBezTo>
                          <a:pt x="-184" y="224998"/>
                          <a:pt x="-565" y="222331"/>
                          <a:pt x="2578" y="219854"/>
                        </a:cubicBezTo>
                        <a:cubicBezTo>
                          <a:pt x="32773" y="196042"/>
                          <a:pt x="40678" y="159656"/>
                          <a:pt x="55442" y="126985"/>
                        </a:cubicBezTo>
                        <a:cubicBezTo>
                          <a:pt x="70957" y="94067"/>
                          <a:pt x="72469" y="56262"/>
                          <a:pt x="59633" y="22210"/>
                        </a:cubicBezTo>
                        <a:cubicBezTo>
                          <a:pt x="56275" y="15657"/>
                          <a:pt x="58865" y="7618"/>
                          <a:pt x="65420" y="4265"/>
                        </a:cubicBezTo>
                        <a:cubicBezTo>
                          <a:pt x="66364" y="3780"/>
                          <a:pt x="67364" y="3408"/>
                          <a:pt x="68396" y="3160"/>
                        </a:cubicBezTo>
                        <a:cubicBezTo>
                          <a:pt x="76951" y="-1916"/>
                          <a:pt x="87823" y="-792"/>
                          <a:pt x="95161" y="5923"/>
                        </a:cubicBezTo>
                        <a:cubicBezTo>
                          <a:pt x="108541" y="21954"/>
                          <a:pt x="119018" y="40194"/>
                          <a:pt x="126118" y="59834"/>
                        </a:cubicBezTo>
                        <a:cubicBezTo>
                          <a:pt x="131452" y="76122"/>
                          <a:pt x="128785" y="93648"/>
                          <a:pt x="130023" y="110602"/>
                        </a:cubicBezTo>
                        <a:cubicBezTo>
                          <a:pt x="130975" y="122985"/>
                          <a:pt x="130594" y="135558"/>
                          <a:pt x="130785" y="148702"/>
                        </a:cubicBezTo>
                        <a:cubicBezTo>
                          <a:pt x="134119" y="150322"/>
                          <a:pt x="137357" y="148702"/>
                          <a:pt x="140310" y="147845"/>
                        </a:cubicBezTo>
                        <a:cubicBezTo>
                          <a:pt x="177553" y="140416"/>
                          <a:pt x="214795" y="132796"/>
                          <a:pt x="252038" y="125271"/>
                        </a:cubicBezTo>
                        <a:cubicBezTo>
                          <a:pt x="267754" y="122128"/>
                          <a:pt x="276327" y="125271"/>
                          <a:pt x="280613" y="134796"/>
                        </a:cubicBezTo>
                        <a:cubicBezTo>
                          <a:pt x="285830" y="147464"/>
                          <a:pt x="281929" y="162047"/>
                          <a:pt x="271088" y="170419"/>
                        </a:cubicBezTo>
                        <a:cubicBezTo>
                          <a:pt x="268612" y="172325"/>
                          <a:pt x="263373" y="172134"/>
                          <a:pt x="263849" y="176516"/>
                        </a:cubicBezTo>
                        <a:cubicBezTo>
                          <a:pt x="264325" y="180897"/>
                          <a:pt x="269564" y="179564"/>
                          <a:pt x="272517" y="180802"/>
                        </a:cubicBezTo>
                        <a:cubicBezTo>
                          <a:pt x="287852" y="187279"/>
                          <a:pt x="289186" y="206900"/>
                          <a:pt x="275851" y="221093"/>
                        </a:cubicBezTo>
                        <a:cubicBezTo>
                          <a:pt x="272612" y="224426"/>
                          <a:pt x="265087" y="224712"/>
                          <a:pt x="266326" y="230618"/>
                        </a:cubicBezTo>
                        <a:cubicBezTo>
                          <a:pt x="267564" y="236523"/>
                          <a:pt x="273946" y="233666"/>
                          <a:pt x="277660" y="236047"/>
                        </a:cubicBezTo>
                        <a:cubicBezTo>
                          <a:pt x="290710" y="244619"/>
                          <a:pt x="289376" y="265765"/>
                          <a:pt x="274708" y="277195"/>
                        </a:cubicBezTo>
                        <a:cubicBezTo>
                          <a:pt x="272603" y="278328"/>
                          <a:pt x="270596" y="279633"/>
                          <a:pt x="268707" y="281100"/>
                        </a:cubicBezTo>
                        <a:cubicBezTo>
                          <a:pt x="267088" y="282719"/>
                          <a:pt x="265564" y="284434"/>
                          <a:pt x="269659" y="286244"/>
                        </a:cubicBezTo>
                        <a:cubicBezTo>
                          <a:pt x="288138" y="294530"/>
                          <a:pt x="290995" y="310627"/>
                          <a:pt x="277184" y="325582"/>
                        </a:cubicBezTo>
                        <a:cubicBezTo>
                          <a:pt x="275851" y="327106"/>
                          <a:pt x="274422" y="328535"/>
                          <a:pt x="272993" y="330059"/>
                        </a:cubicBezTo>
                        <a:cubicBezTo>
                          <a:pt x="267733" y="334850"/>
                          <a:pt x="261035" y="337764"/>
                          <a:pt x="253943" y="338345"/>
                        </a:cubicBezTo>
                        <a:lnTo>
                          <a:pt x="78778" y="373874"/>
                        </a:lnTo>
                        <a:cubicBezTo>
                          <a:pt x="73357" y="375464"/>
                          <a:pt x="67522" y="374817"/>
                          <a:pt x="62586" y="372064"/>
                        </a:cubicBezTo>
                        <a:close/>
                      </a:path>
                    </a:pathLst>
                  </a:custGeom>
                  <a:solidFill>
                    <a:srgbClr val="EBEBEB"/>
                  </a:solidFill>
                  <a:ln w="9525" cap="flat">
                    <a:noFill/>
                    <a:prstDash val="solid"/>
                    <a:miter/>
                  </a:ln>
                </p:spPr>
                <p:txBody>
                  <a:bodyPr rtlCol="0" anchor="ctr"/>
                  <a:lstStyle/>
                  <a:p>
                    <a:endParaRPr lang="zh-CN" altLang="en-US"/>
                  </a:p>
                </p:txBody>
              </p:sp>
              <p:sp>
                <p:nvSpPr>
                  <p:cNvPr id="951" name="任意多边形: 形状 950">
                    <a:extLst>
                      <a:ext uri="{FF2B5EF4-FFF2-40B4-BE49-F238E27FC236}">
                        <a16:creationId xmlns:a16="http://schemas.microsoft.com/office/drawing/2014/main" id="{E2026C41-ECEC-1FAE-75DF-9161E250B639}"/>
                      </a:ext>
                    </a:extLst>
                  </p:cNvPr>
                  <p:cNvSpPr/>
                  <p:nvPr/>
                </p:nvSpPr>
                <p:spPr>
                  <a:xfrm>
                    <a:off x="7752841" y="4319476"/>
                    <a:ext cx="153214" cy="207766"/>
                  </a:xfrm>
                  <a:custGeom>
                    <a:avLst/>
                    <a:gdLst>
                      <a:gd name="connsiteX0" fmla="*/ 17709 w 153214"/>
                      <a:gd name="connsiteY0" fmla="*/ 114731 h 207766"/>
                      <a:gd name="connsiteX1" fmla="*/ 564 w 153214"/>
                      <a:gd name="connsiteY1" fmla="*/ 30721 h 207766"/>
                      <a:gd name="connsiteX2" fmla="*/ 6375 w 153214"/>
                      <a:gd name="connsiteY2" fmla="*/ 21196 h 207766"/>
                      <a:gd name="connsiteX3" fmla="*/ 108864 w 153214"/>
                      <a:gd name="connsiteY3" fmla="*/ 431 h 207766"/>
                      <a:gd name="connsiteX4" fmla="*/ 118389 w 153214"/>
                      <a:gd name="connsiteY4" fmla="*/ 7099 h 207766"/>
                      <a:gd name="connsiteX5" fmla="*/ 152679 w 153214"/>
                      <a:gd name="connsiteY5" fmla="*/ 176168 h 207766"/>
                      <a:gd name="connsiteX6" fmla="*/ 145440 w 153214"/>
                      <a:gd name="connsiteY6" fmla="*/ 187026 h 207766"/>
                      <a:gd name="connsiteX7" fmla="*/ 46094 w 153214"/>
                      <a:gd name="connsiteY7" fmla="*/ 207219 h 207766"/>
                      <a:gd name="connsiteX8" fmla="*/ 34759 w 153214"/>
                      <a:gd name="connsiteY8" fmla="*/ 199123 h 207766"/>
                      <a:gd name="connsiteX9" fmla="*/ 17709 w 153214"/>
                      <a:gd name="connsiteY9" fmla="*/ 114731 h 20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214" h="207766">
                        <a:moveTo>
                          <a:pt x="17709" y="114731"/>
                        </a:moveTo>
                        <a:cubicBezTo>
                          <a:pt x="11994" y="86728"/>
                          <a:pt x="6470" y="58724"/>
                          <a:pt x="564" y="30721"/>
                        </a:cubicBezTo>
                        <a:cubicBezTo>
                          <a:pt x="-579" y="25101"/>
                          <a:pt x="-579" y="22148"/>
                          <a:pt x="6375" y="21196"/>
                        </a:cubicBezTo>
                        <a:cubicBezTo>
                          <a:pt x="40665" y="14843"/>
                          <a:pt x="74828" y="7928"/>
                          <a:pt x="108864" y="431"/>
                        </a:cubicBezTo>
                        <a:cubicBezTo>
                          <a:pt x="115531" y="-997"/>
                          <a:pt x="117055" y="1098"/>
                          <a:pt x="118389" y="7099"/>
                        </a:cubicBezTo>
                        <a:cubicBezTo>
                          <a:pt x="129628" y="63487"/>
                          <a:pt x="141058" y="119846"/>
                          <a:pt x="152679" y="176168"/>
                        </a:cubicBezTo>
                        <a:cubicBezTo>
                          <a:pt x="154203" y="183311"/>
                          <a:pt x="152679" y="185693"/>
                          <a:pt x="145440" y="187026"/>
                        </a:cubicBezTo>
                        <a:cubicBezTo>
                          <a:pt x="112197" y="193408"/>
                          <a:pt x="78765" y="199980"/>
                          <a:pt x="46094" y="207219"/>
                        </a:cubicBezTo>
                        <a:cubicBezTo>
                          <a:pt x="37902" y="209029"/>
                          <a:pt x="36093" y="206362"/>
                          <a:pt x="34759" y="199123"/>
                        </a:cubicBezTo>
                        <a:cubicBezTo>
                          <a:pt x="29235" y="170738"/>
                          <a:pt x="23329" y="142735"/>
                          <a:pt x="17709" y="114731"/>
                        </a:cubicBezTo>
                        <a:close/>
                      </a:path>
                    </a:pathLst>
                  </a:custGeom>
                  <a:solidFill>
                    <a:srgbClr val="EBEBEB"/>
                  </a:solidFill>
                  <a:ln w="9525" cap="flat">
                    <a:noFill/>
                    <a:prstDash val="solid"/>
                    <a:miter/>
                  </a:ln>
                </p:spPr>
                <p:txBody>
                  <a:bodyPr rtlCol="0" anchor="ctr"/>
                  <a:lstStyle/>
                  <a:p>
                    <a:endParaRPr lang="zh-CN" altLang="en-US"/>
                  </a:p>
                </p:txBody>
              </p:sp>
            </p:grpSp>
            <p:grpSp>
              <p:nvGrpSpPr>
                <p:cNvPr id="944" name="图形 4">
                  <a:extLst>
                    <a:ext uri="{FF2B5EF4-FFF2-40B4-BE49-F238E27FC236}">
                      <a16:creationId xmlns:a16="http://schemas.microsoft.com/office/drawing/2014/main" id="{BB6259E6-D973-6471-EBBC-C024F439F775}"/>
                    </a:ext>
                  </a:extLst>
                </p:cNvPr>
                <p:cNvGrpSpPr/>
                <p:nvPr/>
              </p:nvGrpSpPr>
              <p:grpSpPr>
                <a:xfrm>
                  <a:off x="9046894" y="1945223"/>
                  <a:ext cx="369576" cy="306142"/>
                  <a:chOff x="9046894" y="1945223"/>
                  <a:chExt cx="369576" cy="306142"/>
                </a:xfrm>
                <a:solidFill>
                  <a:srgbClr val="EBEBEB"/>
                </a:solidFill>
              </p:grpSpPr>
              <p:sp>
                <p:nvSpPr>
                  <p:cNvPr id="948" name="任意多边形: 形状 947">
                    <a:extLst>
                      <a:ext uri="{FF2B5EF4-FFF2-40B4-BE49-F238E27FC236}">
                        <a16:creationId xmlns:a16="http://schemas.microsoft.com/office/drawing/2014/main" id="{F963F170-3B2F-EC40-0E8A-0CADB2DF76EB}"/>
                      </a:ext>
                    </a:extLst>
                  </p:cNvPr>
                  <p:cNvSpPr/>
                  <p:nvPr/>
                </p:nvSpPr>
                <p:spPr>
                  <a:xfrm>
                    <a:off x="9159026" y="1945223"/>
                    <a:ext cx="257444" cy="306142"/>
                  </a:xfrm>
                  <a:custGeom>
                    <a:avLst/>
                    <a:gdLst>
                      <a:gd name="connsiteX0" fmla="*/ 23320 w 257444"/>
                      <a:gd name="connsiteY0" fmla="*/ 273374 h 306142"/>
                      <a:gd name="connsiteX1" fmla="*/ 2461 w 257444"/>
                      <a:gd name="connsiteY1" fmla="*/ 259181 h 306142"/>
                      <a:gd name="connsiteX2" fmla="*/ 556 w 257444"/>
                      <a:gd name="connsiteY2" fmla="*/ 254038 h 306142"/>
                      <a:gd name="connsiteX3" fmla="*/ 20368 w 257444"/>
                      <a:gd name="connsiteY3" fmla="*/ 147358 h 306142"/>
                      <a:gd name="connsiteX4" fmla="*/ 24463 w 257444"/>
                      <a:gd name="connsiteY4" fmla="*/ 141833 h 306142"/>
                      <a:gd name="connsiteX5" fmla="*/ 91900 w 257444"/>
                      <a:gd name="connsiteY5" fmla="*/ 88493 h 306142"/>
                      <a:gd name="connsiteX6" fmla="*/ 126571 w 257444"/>
                      <a:gd name="connsiteY6" fmla="*/ 11532 h 306142"/>
                      <a:gd name="connsiteX7" fmla="*/ 138859 w 257444"/>
                      <a:gd name="connsiteY7" fmla="*/ 197 h 306142"/>
                      <a:gd name="connsiteX8" fmla="*/ 157909 w 257444"/>
                      <a:gd name="connsiteY8" fmla="*/ 10293 h 306142"/>
                      <a:gd name="connsiteX9" fmla="*/ 164671 w 257444"/>
                      <a:gd name="connsiteY9" fmla="*/ 59823 h 306142"/>
                      <a:gd name="connsiteX10" fmla="*/ 152289 w 257444"/>
                      <a:gd name="connsiteY10" fmla="*/ 98781 h 306142"/>
                      <a:gd name="connsiteX11" fmla="*/ 141430 w 257444"/>
                      <a:gd name="connsiteY11" fmla="*/ 127356 h 306142"/>
                      <a:gd name="connsiteX12" fmla="*/ 148955 w 257444"/>
                      <a:gd name="connsiteY12" fmla="*/ 129641 h 306142"/>
                      <a:gd name="connsiteX13" fmla="*/ 239062 w 257444"/>
                      <a:gd name="connsiteY13" fmla="*/ 146501 h 306142"/>
                      <a:gd name="connsiteX14" fmla="*/ 257445 w 257444"/>
                      <a:gd name="connsiteY14" fmla="*/ 162408 h 306142"/>
                      <a:gd name="connsiteX15" fmla="*/ 239538 w 257444"/>
                      <a:gd name="connsiteY15" fmla="*/ 186030 h 306142"/>
                      <a:gd name="connsiteX16" fmla="*/ 232204 w 257444"/>
                      <a:gd name="connsiteY16" fmla="*/ 188411 h 306142"/>
                      <a:gd name="connsiteX17" fmla="*/ 237347 w 257444"/>
                      <a:gd name="connsiteY17" fmla="*/ 194126 h 306142"/>
                      <a:gd name="connsiteX18" fmla="*/ 227822 w 257444"/>
                      <a:gd name="connsiteY18" fmla="*/ 225177 h 306142"/>
                      <a:gd name="connsiteX19" fmla="*/ 217726 w 257444"/>
                      <a:gd name="connsiteY19" fmla="*/ 229083 h 306142"/>
                      <a:gd name="connsiteX20" fmla="*/ 224488 w 257444"/>
                      <a:gd name="connsiteY20" fmla="*/ 236512 h 306142"/>
                      <a:gd name="connsiteX21" fmla="*/ 210011 w 257444"/>
                      <a:gd name="connsiteY21" fmla="*/ 266325 h 306142"/>
                      <a:gd name="connsiteX22" fmla="*/ 204295 w 257444"/>
                      <a:gd name="connsiteY22" fmla="*/ 267373 h 306142"/>
                      <a:gd name="connsiteX23" fmla="*/ 203438 w 257444"/>
                      <a:gd name="connsiteY23" fmla="*/ 271564 h 306142"/>
                      <a:gd name="connsiteX24" fmla="*/ 197247 w 257444"/>
                      <a:gd name="connsiteY24" fmla="*/ 303092 h 306142"/>
                      <a:gd name="connsiteX25" fmla="*/ 192675 w 257444"/>
                      <a:gd name="connsiteY25" fmla="*/ 304521 h 306142"/>
                      <a:gd name="connsiteX26" fmla="*/ 176197 w 257444"/>
                      <a:gd name="connsiteY26" fmla="*/ 305092 h 306142"/>
                      <a:gd name="connsiteX27" fmla="*/ 34941 w 257444"/>
                      <a:gd name="connsiteY27" fmla="*/ 278708 h 306142"/>
                      <a:gd name="connsiteX28" fmla="*/ 23320 w 257444"/>
                      <a:gd name="connsiteY28" fmla="*/ 273374 h 30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44" h="306142">
                        <a:moveTo>
                          <a:pt x="23320" y="273374"/>
                        </a:moveTo>
                        <a:cubicBezTo>
                          <a:pt x="17034" y="267564"/>
                          <a:pt x="12081" y="260039"/>
                          <a:pt x="2461" y="259181"/>
                        </a:cubicBezTo>
                        <a:cubicBezTo>
                          <a:pt x="-1159" y="259181"/>
                          <a:pt x="175" y="255943"/>
                          <a:pt x="556" y="254038"/>
                        </a:cubicBezTo>
                        <a:cubicBezTo>
                          <a:pt x="6909" y="218414"/>
                          <a:pt x="13510" y="182855"/>
                          <a:pt x="20368" y="147358"/>
                        </a:cubicBezTo>
                        <a:cubicBezTo>
                          <a:pt x="20844" y="144786"/>
                          <a:pt x="21320" y="142691"/>
                          <a:pt x="24463" y="141833"/>
                        </a:cubicBezTo>
                        <a:cubicBezTo>
                          <a:pt x="54181" y="133166"/>
                          <a:pt x="70945" y="108401"/>
                          <a:pt x="91900" y="88493"/>
                        </a:cubicBezTo>
                        <a:cubicBezTo>
                          <a:pt x="113417" y="68604"/>
                          <a:pt x="125933" y="40827"/>
                          <a:pt x="126571" y="11532"/>
                        </a:cubicBezTo>
                        <a:cubicBezTo>
                          <a:pt x="126571" y="3340"/>
                          <a:pt x="131334" y="483"/>
                          <a:pt x="138859" y="197"/>
                        </a:cubicBezTo>
                        <a:cubicBezTo>
                          <a:pt x="146736" y="-968"/>
                          <a:pt x="154451" y="3122"/>
                          <a:pt x="157909" y="10293"/>
                        </a:cubicBezTo>
                        <a:cubicBezTo>
                          <a:pt x="162947" y="26302"/>
                          <a:pt x="165233" y="43050"/>
                          <a:pt x="164671" y="59823"/>
                        </a:cubicBezTo>
                        <a:cubicBezTo>
                          <a:pt x="162138" y="73263"/>
                          <a:pt x="157985" y="86346"/>
                          <a:pt x="152289" y="98781"/>
                        </a:cubicBezTo>
                        <a:cubicBezTo>
                          <a:pt x="149241" y="108306"/>
                          <a:pt x="145145" y="117831"/>
                          <a:pt x="141430" y="127356"/>
                        </a:cubicBezTo>
                        <a:cubicBezTo>
                          <a:pt x="143526" y="129546"/>
                          <a:pt x="146479" y="129165"/>
                          <a:pt x="148955" y="129641"/>
                        </a:cubicBezTo>
                        <a:lnTo>
                          <a:pt x="239062" y="146501"/>
                        </a:lnTo>
                        <a:cubicBezTo>
                          <a:pt x="251730" y="148882"/>
                          <a:pt x="257254" y="153645"/>
                          <a:pt x="257445" y="162408"/>
                        </a:cubicBezTo>
                        <a:cubicBezTo>
                          <a:pt x="257435" y="173400"/>
                          <a:pt x="250120" y="183047"/>
                          <a:pt x="239538" y="186030"/>
                        </a:cubicBezTo>
                        <a:cubicBezTo>
                          <a:pt x="237061" y="186696"/>
                          <a:pt x="233156" y="184886"/>
                          <a:pt x="232204" y="188411"/>
                        </a:cubicBezTo>
                        <a:cubicBezTo>
                          <a:pt x="231251" y="191935"/>
                          <a:pt x="235537" y="192316"/>
                          <a:pt x="237347" y="194126"/>
                        </a:cubicBezTo>
                        <a:cubicBezTo>
                          <a:pt x="246872" y="203651"/>
                          <a:pt x="241919" y="218605"/>
                          <a:pt x="227822" y="225177"/>
                        </a:cubicBezTo>
                        <a:cubicBezTo>
                          <a:pt x="224393" y="226797"/>
                          <a:pt x="218297" y="225177"/>
                          <a:pt x="217726" y="229083"/>
                        </a:cubicBezTo>
                        <a:cubicBezTo>
                          <a:pt x="217154" y="232988"/>
                          <a:pt x="222488" y="233559"/>
                          <a:pt x="224488" y="236512"/>
                        </a:cubicBezTo>
                        <a:cubicBezTo>
                          <a:pt x="231632" y="246894"/>
                          <a:pt x="224488" y="262229"/>
                          <a:pt x="210011" y="266325"/>
                        </a:cubicBezTo>
                        <a:cubicBezTo>
                          <a:pt x="208077" y="266519"/>
                          <a:pt x="206172" y="266869"/>
                          <a:pt x="204295" y="267373"/>
                        </a:cubicBezTo>
                        <a:cubicBezTo>
                          <a:pt x="202676" y="268135"/>
                          <a:pt x="200962" y="268992"/>
                          <a:pt x="203438" y="271564"/>
                        </a:cubicBezTo>
                        <a:cubicBezTo>
                          <a:pt x="214773" y="283280"/>
                          <a:pt x="212011" y="296139"/>
                          <a:pt x="197247" y="303092"/>
                        </a:cubicBezTo>
                        <a:lnTo>
                          <a:pt x="192675" y="304521"/>
                        </a:lnTo>
                        <a:cubicBezTo>
                          <a:pt x="187389" y="306466"/>
                          <a:pt x="181607" y="306667"/>
                          <a:pt x="176197" y="305092"/>
                        </a:cubicBezTo>
                        <a:lnTo>
                          <a:pt x="34941" y="278708"/>
                        </a:lnTo>
                        <a:cubicBezTo>
                          <a:pt x="30521" y="278525"/>
                          <a:pt x="26340" y="276608"/>
                          <a:pt x="23320" y="273374"/>
                        </a:cubicBezTo>
                        <a:close/>
                      </a:path>
                    </a:pathLst>
                  </a:custGeom>
                  <a:solidFill>
                    <a:srgbClr val="EBEBEB"/>
                  </a:solidFill>
                  <a:ln w="9525" cap="flat">
                    <a:noFill/>
                    <a:prstDash val="solid"/>
                    <a:miter/>
                  </a:ln>
                </p:spPr>
                <p:txBody>
                  <a:bodyPr rtlCol="0" anchor="ctr"/>
                  <a:lstStyle/>
                  <a:p>
                    <a:endParaRPr lang="zh-CN" altLang="en-US"/>
                  </a:p>
                </p:txBody>
              </p:sp>
              <p:sp>
                <p:nvSpPr>
                  <p:cNvPr id="949" name="任意多边形: 形状 948">
                    <a:extLst>
                      <a:ext uri="{FF2B5EF4-FFF2-40B4-BE49-F238E27FC236}">
                        <a16:creationId xmlns:a16="http://schemas.microsoft.com/office/drawing/2014/main" id="{D79C7748-00E7-DAA6-D0B0-A138943E9530}"/>
                      </a:ext>
                    </a:extLst>
                  </p:cNvPr>
                  <p:cNvSpPr/>
                  <p:nvPr/>
                </p:nvSpPr>
                <p:spPr>
                  <a:xfrm>
                    <a:off x="9046894" y="2057230"/>
                    <a:ext cx="121079" cy="166123"/>
                  </a:xfrm>
                  <a:custGeom>
                    <a:avLst/>
                    <a:gdLst>
                      <a:gd name="connsiteX0" fmla="*/ 13246 w 121079"/>
                      <a:gd name="connsiteY0" fmla="*/ 73641 h 166123"/>
                      <a:gd name="connsiteX1" fmla="*/ 25819 w 121079"/>
                      <a:gd name="connsiteY1" fmla="*/ 5919 h 166123"/>
                      <a:gd name="connsiteX2" fmla="*/ 33154 w 121079"/>
                      <a:gd name="connsiteY2" fmla="*/ 299 h 166123"/>
                      <a:gd name="connsiteX3" fmla="*/ 115735 w 121079"/>
                      <a:gd name="connsiteY3" fmla="*/ 15729 h 166123"/>
                      <a:gd name="connsiteX4" fmla="*/ 120688 w 121079"/>
                      <a:gd name="connsiteY4" fmla="*/ 23445 h 166123"/>
                      <a:gd name="connsiteX5" fmla="*/ 95352 w 121079"/>
                      <a:gd name="connsiteY5" fmla="*/ 159843 h 166123"/>
                      <a:gd name="connsiteX6" fmla="*/ 86589 w 121079"/>
                      <a:gd name="connsiteY6" fmla="*/ 165748 h 166123"/>
                      <a:gd name="connsiteX7" fmla="*/ 6484 w 121079"/>
                      <a:gd name="connsiteY7" fmla="*/ 150889 h 166123"/>
                      <a:gd name="connsiteX8" fmla="*/ 483 w 121079"/>
                      <a:gd name="connsiteY8" fmla="*/ 141364 h 166123"/>
                      <a:gd name="connsiteX9" fmla="*/ 13246 w 121079"/>
                      <a:gd name="connsiteY9" fmla="*/ 73641 h 16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3">
                        <a:moveTo>
                          <a:pt x="13246" y="73641"/>
                        </a:moveTo>
                        <a:cubicBezTo>
                          <a:pt x="17437" y="51067"/>
                          <a:pt x="21724" y="28493"/>
                          <a:pt x="25819" y="5919"/>
                        </a:cubicBezTo>
                        <a:cubicBezTo>
                          <a:pt x="26581" y="1347"/>
                          <a:pt x="27534" y="-844"/>
                          <a:pt x="33154" y="299"/>
                        </a:cubicBezTo>
                        <a:cubicBezTo>
                          <a:pt x="60586" y="5697"/>
                          <a:pt x="88113" y="10840"/>
                          <a:pt x="115735" y="15729"/>
                        </a:cubicBezTo>
                        <a:cubicBezTo>
                          <a:pt x="121165" y="16682"/>
                          <a:pt x="121641" y="18682"/>
                          <a:pt x="120688" y="23445"/>
                        </a:cubicBezTo>
                        <a:cubicBezTo>
                          <a:pt x="112116" y="68879"/>
                          <a:pt x="103543" y="114313"/>
                          <a:pt x="95352" y="159843"/>
                        </a:cubicBezTo>
                        <a:cubicBezTo>
                          <a:pt x="94304" y="165558"/>
                          <a:pt x="92399" y="166891"/>
                          <a:pt x="86589" y="165748"/>
                        </a:cubicBezTo>
                        <a:cubicBezTo>
                          <a:pt x="59919" y="160509"/>
                          <a:pt x="33249" y="155461"/>
                          <a:pt x="6484" y="150889"/>
                        </a:cubicBezTo>
                        <a:cubicBezTo>
                          <a:pt x="-184" y="149746"/>
                          <a:pt x="-660" y="147270"/>
                          <a:pt x="483" y="141364"/>
                        </a:cubicBezTo>
                        <a:cubicBezTo>
                          <a:pt x="5055" y="118885"/>
                          <a:pt x="9532" y="96311"/>
                          <a:pt x="13246" y="73641"/>
                        </a:cubicBezTo>
                        <a:close/>
                      </a:path>
                    </a:pathLst>
                  </a:custGeom>
                  <a:solidFill>
                    <a:srgbClr val="EBEBEB"/>
                  </a:solidFill>
                  <a:ln w="9525" cap="flat">
                    <a:noFill/>
                    <a:prstDash val="solid"/>
                    <a:miter/>
                  </a:ln>
                </p:spPr>
                <p:txBody>
                  <a:bodyPr rtlCol="0" anchor="ctr"/>
                  <a:lstStyle/>
                  <a:p>
                    <a:endParaRPr lang="zh-CN" altLang="en-US"/>
                  </a:p>
                </p:txBody>
              </p:sp>
            </p:grpSp>
            <p:grpSp>
              <p:nvGrpSpPr>
                <p:cNvPr id="945" name="图形 4">
                  <a:extLst>
                    <a:ext uri="{FF2B5EF4-FFF2-40B4-BE49-F238E27FC236}">
                      <a16:creationId xmlns:a16="http://schemas.microsoft.com/office/drawing/2014/main" id="{83CB9612-8D24-41F3-6065-AD3C9067DF47}"/>
                    </a:ext>
                  </a:extLst>
                </p:cNvPr>
                <p:cNvGrpSpPr/>
                <p:nvPr/>
              </p:nvGrpSpPr>
              <p:grpSpPr>
                <a:xfrm>
                  <a:off x="7872277" y="3390666"/>
                  <a:ext cx="369576" cy="306864"/>
                  <a:chOff x="7872277" y="3390666"/>
                  <a:chExt cx="369576" cy="306864"/>
                </a:xfrm>
                <a:solidFill>
                  <a:srgbClr val="EBEBEB"/>
                </a:solidFill>
              </p:grpSpPr>
              <p:sp>
                <p:nvSpPr>
                  <p:cNvPr id="946" name="任意多边形: 形状 945">
                    <a:extLst>
                      <a:ext uri="{FF2B5EF4-FFF2-40B4-BE49-F238E27FC236}">
                        <a16:creationId xmlns:a16="http://schemas.microsoft.com/office/drawing/2014/main" id="{197C3FB9-B586-BE7B-CA27-0927B18865C3}"/>
                      </a:ext>
                    </a:extLst>
                  </p:cNvPr>
                  <p:cNvSpPr/>
                  <p:nvPr/>
                </p:nvSpPr>
                <p:spPr>
                  <a:xfrm>
                    <a:off x="7872277" y="3390666"/>
                    <a:ext cx="257460" cy="306864"/>
                  </a:xfrm>
                  <a:custGeom>
                    <a:avLst/>
                    <a:gdLst>
                      <a:gd name="connsiteX0" fmla="*/ 234125 w 257460"/>
                      <a:gd name="connsiteY0" fmla="*/ 273540 h 306864"/>
                      <a:gd name="connsiteX1" fmla="*/ 254984 w 257460"/>
                      <a:gd name="connsiteY1" fmla="*/ 259348 h 306864"/>
                      <a:gd name="connsiteX2" fmla="*/ 256985 w 257460"/>
                      <a:gd name="connsiteY2" fmla="*/ 254109 h 306864"/>
                      <a:gd name="connsiteX3" fmla="*/ 237077 w 257460"/>
                      <a:gd name="connsiteY3" fmla="*/ 147524 h 306864"/>
                      <a:gd name="connsiteX4" fmla="*/ 232982 w 257460"/>
                      <a:gd name="connsiteY4" fmla="*/ 141904 h 306864"/>
                      <a:gd name="connsiteX5" fmla="*/ 165544 w 257460"/>
                      <a:gd name="connsiteY5" fmla="*/ 88660 h 306864"/>
                      <a:gd name="connsiteX6" fmla="*/ 130873 w 257460"/>
                      <a:gd name="connsiteY6" fmla="*/ 11603 h 306864"/>
                      <a:gd name="connsiteX7" fmla="*/ 118586 w 257460"/>
                      <a:gd name="connsiteY7" fmla="*/ 173 h 306864"/>
                      <a:gd name="connsiteX8" fmla="*/ 99536 w 257460"/>
                      <a:gd name="connsiteY8" fmla="*/ 10364 h 306864"/>
                      <a:gd name="connsiteX9" fmla="*/ 92773 w 257460"/>
                      <a:gd name="connsiteY9" fmla="*/ 59799 h 306864"/>
                      <a:gd name="connsiteX10" fmla="*/ 105156 w 257460"/>
                      <a:gd name="connsiteY10" fmla="*/ 98852 h 306864"/>
                      <a:gd name="connsiteX11" fmla="*/ 116015 w 257460"/>
                      <a:gd name="connsiteY11" fmla="*/ 127427 h 306864"/>
                      <a:gd name="connsiteX12" fmla="*/ 108490 w 257460"/>
                      <a:gd name="connsiteY12" fmla="*/ 129712 h 306864"/>
                      <a:gd name="connsiteX13" fmla="*/ 18383 w 257460"/>
                      <a:gd name="connsiteY13" fmla="*/ 146572 h 306864"/>
                      <a:gd name="connsiteX14" fmla="*/ 0 w 257460"/>
                      <a:gd name="connsiteY14" fmla="*/ 162479 h 306864"/>
                      <a:gd name="connsiteX15" fmla="*/ 17907 w 257460"/>
                      <a:gd name="connsiteY15" fmla="*/ 186005 h 306864"/>
                      <a:gd name="connsiteX16" fmla="*/ 25241 w 257460"/>
                      <a:gd name="connsiteY16" fmla="*/ 188482 h 306864"/>
                      <a:gd name="connsiteX17" fmla="*/ 20098 w 257460"/>
                      <a:gd name="connsiteY17" fmla="*/ 194197 h 306864"/>
                      <a:gd name="connsiteX18" fmla="*/ 29623 w 257460"/>
                      <a:gd name="connsiteY18" fmla="*/ 225248 h 306864"/>
                      <a:gd name="connsiteX19" fmla="*/ 39719 w 257460"/>
                      <a:gd name="connsiteY19" fmla="*/ 229154 h 306864"/>
                      <a:gd name="connsiteX20" fmla="*/ 32957 w 257460"/>
                      <a:gd name="connsiteY20" fmla="*/ 236583 h 306864"/>
                      <a:gd name="connsiteX21" fmla="*/ 47530 w 257460"/>
                      <a:gd name="connsiteY21" fmla="*/ 266396 h 306864"/>
                      <a:gd name="connsiteX22" fmla="*/ 53150 w 257460"/>
                      <a:gd name="connsiteY22" fmla="*/ 267444 h 306864"/>
                      <a:gd name="connsiteX23" fmla="*/ 54007 w 257460"/>
                      <a:gd name="connsiteY23" fmla="*/ 271635 h 306864"/>
                      <a:gd name="connsiteX24" fmla="*/ 60293 w 257460"/>
                      <a:gd name="connsiteY24" fmla="*/ 303163 h 306864"/>
                      <a:gd name="connsiteX25" fmla="*/ 64675 w 257460"/>
                      <a:gd name="connsiteY25" fmla="*/ 305258 h 306864"/>
                      <a:gd name="connsiteX26" fmla="*/ 81153 w 257460"/>
                      <a:gd name="connsiteY26" fmla="*/ 305735 h 306864"/>
                      <a:gd name="connsiteX27" fmla="*/ 222409 w 257460"/>
                      <a:gd name="connsiteY27" fmla="*/ 279446 h 306864"/>
                      <a:gd name="connsiteX28" fmla="*/ 234125 w 257460"/>
                      <a:gd name="connsiteY28" fmla="*/ 273540 h 30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7460" h="306864">
                        <a:moveTo>
                          <a:pt x="234125" y="273540"/>
                        </a:moveTo>
                        <a:cubicBezTo>
                          <a:pt x="240411" y="267730"/>
                          <a:pt x="245364" y="260205"/>
                          <a:pt x="254984" y="259348"/>
                        </a:cubicBezTo>
                        <a:cubicBezTo>
                          <a:pt x="258604" y="259348"/>
                          <a:pt x="257270" y="256109"/>
                          <a:pt x="256985" y="254109"/>
                        </a:cubicBezTo>
                        <a:cubicBezTo>
                          <a:pt x="250317" y="218552"/>
                          <a:pt x="243681" y="183024"/>
                          <a:pt x="237077" y="147524"/>
                        </a:cubicBezTo>
                        <a:cubicBezTo>
                          <a:pt x="237077" y="144953"/>
                          <a:pt x="236125" y="142857"/>
                          <a:pt x="232982" y="141904"/>
                        </a:cubicBezTo>
                        <a:cubicBezTo>
                          <a:pt x="203263" y="133332"/>
                          <a:pt x="186500" y="108567"/>
                          <a:pt x="165544" y="88660"/>
                        </a:cubicBezTo>
                        <a:cubicBezTo>
                          <a:pt x="144012" y="68743"/>
                          <a:pt x="131498" y="40930"/>
                          <a:pt x="130873" y="11603"/>
                        </a:cubicBezTo>
                        <a:cubicBezTo>
                          <a:pt x="130873" y="3411"/>
                          <a:pt x="126111" y="458"/>
                          <a:pt x="118586" y="173"/>
                        </a:cubicBezTo>
                        <a:cubicBezTo>
                          <a:pt x="110700" y="-913"/>
                          <a:pt x="103009" y="3201"/>
                          <a:pt x="99536" y="10364"/>
                        </a:cubicBezTo>
                        <a:cubicBezTo>
                          <a:pt x="94501" y="26338"/>
                          <a:pt x="92214" y="43054"/>
                          <a:pt x="92773" y="59799"/>
                        </a:cubicBezTo>
                        <a:cubicBezTo>
                          <a:pt x="95304" y="73267"/>
                          <a:pt x="99463" y="86383"/>
                          <a:pt x="105156" y="98852"/>
                        </a:cubicBezTo>
                        <a:cubicBezTo>
                          <a:pt x="108204" y="108377"/>
                          <a:pt x="112300" y="117902"/>
                          <a:pt x="116015" y="127427"/>
                        </a:cubicBezTo>
                        <a:cubicBezTo>
                          <a:pt x="113919" y="129617"/>
                          <a:pt x="110966" y="129236"/>
                          <a:pt x="108490" y="129712"/>
                        </a:cubicBezTo>
                        <a:lnTo>
                          <a:pt x="18383" y="146572"/>
                        </a:lnTo>
                        <a:cubicBezTo>
                          <a:pt x="5715" y="148953"/>
                          <a:pt x="191" y="153716"/>
                          <a:pt x="0" y="162479"/>
                        </a:cubicBezTo>
                        <a:cubicBezTo>
                          <a:pt x="-9" y="173461"/>
                          <a:pt x="7322" y="183091"/>
                          <a:pt x="17907" y="186005"/>
                        </a:cubicBezTo>
                        <a:cubicBezTo>
                          <a:pt x="20384" y="186767"/>
                          <a:pt x="24289" y="184958"/>
                          <a:pt x="25241" y="188482"/>
                        </a:cubicBezTo>
                        <a:cubicBezTo>
                          <a:pt x="26194" y="192006"/>
                          <a:pt x="21908" y="192387"/>
                          <a:pt x="20098" y="194197"/>
                        </a:cubicBezTo>
                        <a:cubicBezTo>
                          <a:pt x="10573" y="203722"/>
                          <a:pt x="15526" y="218676"/>
                          <a:pt x="29623" y="225248"/>
                        </a:cubicBezTo>
                        <a:cubicBezTo>
                          <a:pt x="33052" y="226772"/>
                          <a:pt x="39148" y="225248"/>
                          <a:pt x="39719" y="229154"/>
                        </a:cubicBezTo>
                        <a:cubicBezTo>
                          <a:pt x="40291" y="233059"/>
                          <a:pt x="34957" y="233630"/>
                          <a:pt x="32957" y="236583"/>
                        </a:cubicBezTo>
                        <a:cubicBezTo>
                          <a:pt x="25813" y="246870"/>
                          <a:pt x="32957" y="262301"/>
                          <a:pt x="47530" y="266396"/>
                        </a:cubicBezTo>
                        <a:cubicBezTo>
                          <a:pt x="49427" y="266596"/>
                          <a:pt x="51306" y="266949"/>
                          <a:pt x="53150" y="267444"/>
                        </a:cubicBezTo>
                        <a:cubicBezTo>
                          <a:pt x="54864" y="268206"/>
                          <a:pt x="56483" y="268968"/>
                          <a:pt x="54007" y="271635"/>
                        </a:cubicBezTo>
                        <a:cubicBezTo>
                          <a:pt x="42672" y="283351"/>
                          <a:pt x="45434" y="296210"/>
                          <a:pt x="60293" y="303163"/>
                        </a:cubicBezTo>
                        <a:lnTo>
                          <a:pt x="64675" y="305258"/>
                        </a:lnTo>
                        <a:cubicBezTo>
                          <a:pt x="69967" y="307220"/>
                          <a:pt x="75757" y="307392"/>
                          <a:pt x="81153" y="305735"/>
                        </a:cubicBezTo>
                        <a:cubicBezTo>
                          <a:pt x="128207" y="297038"/>
                          <a:pt x="175291" y="288275"/>
                          <a:pt x="222409" y="279446"/>
                        </a:cubicBezTo>
                        <a:cubicBezTo>
                          <a:pt x="226940" y="279103"/>
                          <a:pt x="231150" y="276979"/>
                          <a:pt x="234125" y="273540"/>
                        </a:cubicBezTo>
                        <a:close/>
                      </a:path>
                    </a:pathLst>
                  </a:custGeom>
                  <a:solidFill>
                    <a:srgbClr val="EBEBEB"/>
                  </a:solidFill>
                  <a:ln w="9525" cap="flat">
                    <a:noFill/>
                    <a:prstDash val="solid"/>
                    <a:miter/>
                  </a:ln>
                </p:spPr>
                <p:txBody>
                  <a:bodyPr rtlCol="0" anchor="ctr"/>
                  <a:lstStyle/>
                  <a:p>
                    <a:endParaRPr lang="zh-CN" altLang="en-US"/>
                  </a:p>
                </p:txBody>
              </p:sp>
              <p:sp>
                <p:nvSpPr>
                  <p:cNvPr id="947" name="任意多边形: 形状 946">
                    <a:extLst>
                      <a:ext uri="{FF2B5EF4-FFF2-40B4-BE49-F238E27FC236}">
                        <a16:creationId xmlns:a16="http://schemas.microsoft.com/office/drawing/2014/main" id="{3D2C30BA-FEB8-0BBE-502E-18FC38C4E964}"/>
                      </a:ext>
                    </a:extLst>
                  </p:cNvPr>
                  <p:cNvSpPr/>
                  <p:nvPr/>
                </p:nvSpPr>
                <p:spPr>
                  <a:xfrm>
                    <a:off x="8120774" y="3502839"/>
                    <a:ext cx="121079" cy="166122"/>
                  </a:xfrm>
                  <a:custGeom>
                    <a:avLst/>
                    <a:gdLst>
                      <a:gd name="connsiteX0" fmla="*/ 107834 w 121079"/>
                      <a:gd name="connsiteY0" fmla="*/ 73641 h 166122"/>
                      <a:gd name="connsiteX1" fmla="*/ 95261 w 121079"/>
                      <a:gd name="connsiteY1" fmla="*/ 5919 h 166122"/>
                      <a:gd name="connsiteX2" fmla="*/ 87926 w 121079"/>
                      <a:gd name="connsiteY2" fmla="*/ 299 h 166122"/>
                      <a:gd name="connsiteX3" fmla="*/ 5345 w 121079"/>
                      <a:gd name="connsiteY3" fmla="*/ 15729 h 166122"/>
                      <a:gd name="connsiteX4" fmla="*/ 392 w 121079"/>
                      <a:gd name="connsiteY4" fmla="*/ 23445 h 166122"/>
                      <a:gd name="connsiteX5" fmla="*/ 25728 w 121079"/>
                      <a:gd name="connsiteY5" fmla="*/ 159747 h 166122"/>
                      <a:gd name="connsiteX6" fmla="*/ 34491 w 121079"/>
                      <a:gd name="connsiteY6" fmla="*/ 165748 h 166122"/>
                      <a:gd name="connsiteX7" fmla="*/ 114596 w 121079"/>
                      <a:gd name="connsiteY7" fmla="*/ 150889 h 166122"/>
                      <a:gd name="connsiteX8" fmla="*/ 120597 w 121079"/>
                      <a:gd name="connsiteY8" fmla="*/ 141364 h 166122"/>
                      <a:gd name="connsiteX9" fmla="*/ 107834 w 121079"/>
                      <a:gd name="connsiteY9" fmla="*/ 73641 h 1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9" h="166122">
                        <a:moveTo>
                          <a:pt x="107834" y="73641"/>
                        </a:moveTo>
                        <a:cubicBezTo>
                          <a:pt x="103643" y="51067"/>
                          <a:pt x="99356" y="28493"/>
                          <a:pt x="95261" y="5919"/>
                        </a:cubicBezTo>
                        <a:cubicBezTo>
                          <a:pt x="94499" y="1347"/>
                          <a:pt x="93546" y="-844"/>
                          <a:pt x="87926" y="299"/>
                        </a:cubicBezTo>
                        <a:cubicBezTo>
                          <a:pt x="60494" y="5700"/>
                          <a:pt x="32967" y="10843"/>
                          <a:pt x="5345" y="15729"/>
                        </a:cubicBezTo>
                        <a:cubicBezTo>
                          <a:pt x="-85" y="16682"/>
                          <a:pt x="-561" y="18682"/>
                          <a:pt x="392" y="23445"/>
                        </a:cubicBezTo>
                        <a:cubicBezTo>
                          <a:pt x="8964" y="68879"/>
                          <a:pt x="17537" y="114313"/>
                          <a:pt x="25728" y="159747"/>
                        </a:cubicBezTo>
                        <a:cubicBezTo>
                          <a:pt x="26776" y="165558"/>
                          <a:pt x="28681" y="166891"/>
                          <a:pt x="34491" y="165748"/>
                        </a:cubicBezTo>
                        <a:cubicBezTo>
                          <a:pt x="61161" y="160414"/>
                          <a:pt x="87831" y="155366"/>
                          <a:pt x="114596" y="150889"/>
                        </a:cubicBezTo>
                        <a:cubicBezTo>
                          <a:pt x="121264" y="149746"/>
                          <a:pt x="121740" y="147174"/>
                          <a:pt x="120597" y="141364"/>
                        </a:cubicBezTo>
                        <a:cubicBezTo>
                          <a:pt x="116501" y="118504"/>
                          <a:pt x="112025" y="96311"/>
                          <a:pt x="107834" y="73641"/>
                        </a:cubicBezTo>
                        <a:close/>
                      </a:path>
                    </a:pathLst>
                  </a:custGeom>
                  <a:solidFill>
                    <a:srgbClr val="EBEBEB"/>
                  </a:solidFill>
                  <a:ln w="9525" cap="flat">
                    <a:noFill/>
                    <a:prstDash val="solid"/>
                    <a:miter/>
                  </a:ln>
                </p:spPr>
                <p:txBody>
                  <a:bodyPr rtlCol="0" anchor="ctr"/>
                  <a:lstStyle/>
                  <a:p>
                    <a:endParaRPr lang="zh-CN" altLang="en-US"/>
                  </a:p>
                </p:txBody>
              </p:sp>
            </p:grpSp>
          </p:grpSp>
          <p:sp>
            <p:nvSpPr>
              <p:cNvPr id="640" name="任意多边形: 形状 639">
                <a:extLst>
                  <a:ext uri="{FF2B5EF4-FFF2-40B4-BE49-F238E27FC236}">
                    <a16:creationId xmlns:a16="http://schemas.microsoft.com/office/drawing/2014/main" id="{85CC4E6A-69F2-0554-6ADB-BDDFFC8360AF}"/>
                  </a:ext>
                </a:extLst>
              </p:cNvPr>
              <p:cNvSpPr/>
              <p:nvPr/>
            </p:nvSpPr>
            <p:spPr>
              <a:xfrm>
                <a:off x="7768074" y="5874101"/>
                <a:ext cx="3853053" cy="9525"/>
              </a:xfrm>
              <a:custGeom>
                <a:avLst/>
                <a:gdLst>
                  <a:gd name="connsiteX0" fmla="*/ 0 w 3853053"/>
                  <a:gd name="connsiteY0" fmla="*/ 4763 h 9525"/>
                  <a:gd name="connsiteX1" fmla="*/ 481584 w 3853053"/>
                  <a:gd name="connsiteY1" fmla="*/ 2476 h 9525"/>
                  <a:gd name="connsiteX2" fmla="*/ 963263 w 3853053"/>
                  <a:gd name="connsiteY2" fmla="*/ 1619 h 9525"/>
                  <a:gd name="connsiteX3" fmla="*/ 1926527 w 3853053"/>
                  <a:gd name="connsiteY3" fmla="*/ 0 h 9525"/>
                  <a:gd name="connsiteX4" fmla="*/ 2889790 w 3853053"/>
                  <a:gd name="connsiteY4" fmla="*/ 1619 h 9525"/>
                  <a:gd name="connsiteX5" fmla="*/ 3371469 w 3853053"/>
                  <a:gd name="connsiteY5" fmla="*/ 2381 h 9525"/>
                  <a:gd name="connsiteX6" fmla="*/ 3853053 w 3853053"/>
                  <a:gd name="connsiteY6" fmla="*/ 4763 h 9525"/>
                  <a:gd name="connsiteX7" fmla="*/ 3371469 w 3853053"/>
                  <a:gd name="connsiteY7" fmla="*/ 7048 h 9525"/>
                  <a:gd name="connsiteX8" fmla="*/ 2889790 w 3853053"/>
                  <a:gd name="connsiteY8" fmla="*/ 7906 h 9525"/>
                  <a:gd name="connsiteX9" fmla="*/ 1926527 w 3853053"/>
                  <a:gd name="connsiteY9" fmla="*/ 9525 h 9525"/>
                  <a:gd name="connsiteX10" fmla="*/ 963263 w 3853053"/>
                  <a:gd name="connsiteY10" fmla="*/ 7906 h 9525"/>
                  <a:gd name="connsiteX11" fmla="*/ 481584 w 3853053"/>
                  <a:gd name="connsiteY11" fmla="*/ 7048 h 9525"/>
                  <a:gd name="connsiteX12" fmla="*/ 0 w 3853053"/>
                  <a:gd name="connsiteY12" fmla="*/ 4763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053" h="9525">
                    <a:moveTo>
                      <a:pt x="0" y="4763"/>
                    </a:moveTo>
                    <a:lnTo>
                      <a:pt x="481584" y="2476"/>
                    </a:lnTo>
                    <a:lnTo>
                      <a:pt x="963263" y="1619"/>
                    </a:lnTo>
                    <a:lnTo>
                      <a:pt x="1926527" y="0"/>
                    </a:lnTo>
                    <a:lnTo>
                      <a:pt x="2889790" y="1619"/>
                    </a:lnTo>
                    <a:lnTo>
                      <a:pt x="3371469" y="2381"/>
                    </a:lnTo>
                    <a:lnTo>
                      <a:pt x="3853053" y="4763"/>
                    </a:lnTo>
                    <a:lnTo>
                      <a:pt x="3371469" y="7048"/>
                    </a:lnTo>
                    <a:lnTo>
                      <a:pt x="2889790" y="7906"/>
                    </a:lnTo>
                    <a:lnTo>
                      <a:pt x="1926527" y="9525"/>
                    </a:lnTo>
                    <a:lnTo>
                      <a:pt x="963263" y="7906"/>
                    </a:lnTo>
                    <a:lnTo>
                      <a:pt x="481584" y="7048"/>
                    </a:lnTo>
                    <a:lnTo>
                      <a:pt x="0" y="4763"/>
                    </a:lnTo>
                    <a:close/>
                  </a:path>
                </a:pathLst>
              </a:custGeom>
              <a:solidFill>
                <a:srgbClr val="263238"/>
              </a:solidFill>
              <a:ln w="9525" cap="flat">
                <a:noFill/>
                <a:prstDash val="solid"/>
                <a:miter/>
              </a:ln>
            </p:spPr>
            <p:txBody>
              <a:bodyPr rtlCol="0" anchor="ctr"/>
              <a:lstStyle/>
              <a:p>
                <a:endParaRPr lang="zh-CN" altLang="en-US"/>
              </a:p>
            </p:txBody>
          </p:sp>
          <p:grpSp>
            <p:nvGrpSpPr>
              <p:cNvPr id="641" name="图形 4">
                <a:extLst>
                  <a:ext uri="{FF2B5EF4-FFF2-40B4-BE49-F238E27FC236}">
                    <a16:creationId xmlns:a16="http://schemas.microsoft.com/office/drawing/2014/main" id="{E9293539-36F6-1A1B-C627-3C0DF674C854}"/>
                  </a:ext>
                </a:extLst>
              </p:cNvPr>
              <p:cNvGrpSpPr/>
              <p:nvPr/>
            </p:nvGrpSpPr>
            <p:grpSpPr>
              <a:xfrm>
                <a:off x="8753429" y="2338802"/>
                <a:ext cx="1882342" cy="3545109"/>
                <a:chOff x="8753429" y="2338802"/>
                <a:chExt cx="1882342" cy="3545109"/>
              </a:xfrm>
            </p:grpSpPr>
            <p:sp>
              <p:nvSpPr>
                <p:cNvPr id="792" name="任意多边形: 形状 791">
                  <a:extLst>
                    <a:ext uri="{FF2B5EF4-FFF2-40B4-BE49-F238E27FC236}">
                      <a16:creationId xmlns:a16="http://schemas.microsoft.com/office/drawing/2014/main" id="{AAB240E7-C85B-8D93-2EF0-F78415A54799}"/>
                    </a:ext>
                  </a:extLst>
                </p:cNvPr>
                <p:cNvSpPr/>
                <p:nvPr/>
              </p:nvSpPr>
              <p:spPr>
                <a:xfrm>
                  <a:off x="8753429" y="2338802"/>
                  <a:ext cx="1882342" cy="3545109"/>
                </a:xfrm>
                <a:custGeom>
                  <a:avLst/>
                  <a:gdLst>
                    <a:gd name="connsiteX0" fmla="*/ 1723841 w 1882342"/>
                    <a:gd name="connsiteY0" fmla="*/ 0 h 3545109"/>
                    <a:gd name="connsiteX1" fmla="*/ 158407 w 1882342"/>
                    <a:gd name="connsiteY1" fmla="*/ 0 h 3545109"/>
                    <a:gd name="connsiteX2" fmla="*/ 7 w 1882342"/>
                    <a:gd name="connsiteY2" fmla="*/ 161354 h 3545109"/>
                    <a:gd name="connsiteX3" fmla="*/ 7 w 1882342"/>
                    <a:gd name="connsiteY3" fmla="*/ 3383756 h 3545109"/>
                    <a:gd name="connsiteX4" fmla="*/ 158407 w 1882342"/>
                    <a:gd name="connsiteY4" fmla="*/ 3545110 h 3545109"/>
                    <a:gd name="connsiteX5" fmla="*/ 1723841 w 1882342"/>
                    <a:gd name="connsiteY5" fmla="*/ 3545110 h 3545109"/>
                    <a:gd name="connsiteX6" fmla="*/ 1882337 w 1882342"/>
                    <a:gd name="connsiteY6" fmla="*/ 3383756 h 3545109"/>
                    <a:gd name="connsiteX7" fmla="*/ 1882337 w 1882342"/>
                    <a:gd name="connsiteY7" fmla="*/ 161354 h 3545109"/>
                    <a:gd name="connsiteX8" fmla="*/ 1723841 w 1882342"/>
                    <a:gd name="connsiteY8" fmla="*/ 0 h 3545109"/>
                    <a:gd name="connsiteX9" fmla="*/ 1783277 w 1882342"/>
                    <a:gd name="connsiteY9" fmla="*/ 3284125 h 3545109"/>
                    <a:gd name="connsiteX10" fmla="*/ 1641355 w 1882342"/>
                    <a:gd name="connsiteY10" fmla="*/ 3437573 h 3545109"/>
                    <a:gd name="connsiteX11" fmla="*/ 241179 w 1882342"/>
                    <a:gd name="connsiteY11" fmla="*/ 3437573 h 3545109"/>
                    <a:gd name="connsiteX12" fmla="*/ 99066 w 1882342"/>
                    <a:gd name="connsiteY12" fmla="*/ 3284125 h 3545109"/>
                    <a:gd name="connsiteX13" fmla="*/ 99066 w 1882342"/>
                    <a:gd name="connsiteY13" fmla="*/ 283750 h 3545109"/>
                    <a:gd name="connsiteX14" fmla="*/ 241179 w 1882342"/>
                    <a:gd name="connsiteY14" fmla="*/ 102775 h 3545109"/>
                    <a:gd name="connsiteX15" fmla="*/ 521691 w 1882342"/>
                    <a:gd name="connsiteY15" fmla="*/ 102775 h 3545109"/>
                    <a:gd name="connsiteX16" fmla="*/ 551314 w 1882342"/>
                    <a:gd name="connsiteY16" fmla="*/ 144209 h 3545109"/>
                    <a:gd name="connsiteX17" fmla="*/ 551314 w 1882342"/>
                    <a:gd name="connsiteY17" fmla="*/ 153734 h 3545109"/>
                    <a:gd name="connsiteX18" fmla="*/ 616941 w 1882342"/>
                    <a:gd name="connsiteY18" fmla="*/ 207740 h 3545109"/>
                    <a:gd name="connsiteX19" fmla="*/ 1265022 w 1882342"/>
                    <a:gd name="connsiteY19" fmla="*/ 207740 h 3545109"/>
                    <a:gd name="connsiteX20" fmla="*/ 1330840 w 1882342"/>
                    <a:gd name="connsiteY20" fmla="*/ 153734 h 3545109"/>
                    <a:gd name="connsiteX21" fmla="*/ 1330840 w 1882342"/>
                    <a:gd name="connsiteY21" fmla="*/ 144209 h 3545109"/>
                    <a:gd name="connsiteX22" fmla="*/ 1360558 w 1882342"/>
                    <a:gd name="connsiteY22" fmla="*/ 102775 h 3545109"/>
                    <a:gd name="connsiteX23" fmla="*/ 1640974 w 1882342"/>
                    <a:gd name="connsiteY23" fmla="*/ 102775 h 3545109"/>
                    <a:gd name="connsiteX24" fmla="*/ 1782896 w 1882342"/>
                    <a:gd name="connsiteY24" fmla="*/ 283750 h 354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82342" h="3545109">
                      <a:moveTo>
                        <a:pt x="1723841" y="0"/>
                      </a:moveTo>
                      <a:lnTo>
                        <a:pt x="158407" y="0"/>
                      </a:lnTo>
                      <a:cubicBezTo>
                        <a:pt x="70120" y="838"/>
                        <a:pt x="-784" y="73065"/>
                        <a:pt x="7" y="161354"/>
                      </a:cubicBezTo>
                      <a:lnTo>
                        <a:pt x="7" y="3383756"/>
                      </a:lnTo>
                      <a:cubicBezTo>
                        <a:pt x="-736" y="3472025"/>
                        <a:pt x="70139" y="3544224"/>
                        <a:pt x="158407" y="3545110"/>
                      </a:cubicBezTo>
                      <a:lnTo>
                        <a:pt x="1723841" y="3545110"/>
                      </a:lnTo>
                      <a:cubicBezTo>
                        <a:pt x="1812119" y="3544224"/>
                        <a:pt x="1883023" y="3472044"/>
                        <a:pt x="1882337" y="3383756"/>
                      </a:cubicBezTo>
                      <a:lnTo>
                        <a:pt x="1882337" y="161354"/>
                      </a:lnTo>
                      <a:cubicBezTo>
                        <a:pt x="1883080" y="73049"/>
                        <a:pt x="1812147" y="838"/>
                        <a:pt x="1723841" y="0"/>
                      </a:cubicBezTo>
                      <a:close/>
                      <a:moveTo>
                        <a:pt x="1783277" y="3284125"/>
                      </a:moveTo>
                      <a:cubicBezTo>
                        <a:pt x="1783277" y="3368993"/>
                        <a:pt x="1719745" y="3437573"/>
                        <a:pt x="1641355" y="3437573"/>
                      </a:cubicBezTo>
                      <a:lnTo>
                        <a:pt x="241179" y="3437573"/>
                      </a:lnTo>
                      <a:cubicBezTo>
                        <a:pt x="162598" y="3437573"/>
                        <a:pt x="99066" y="3368993"/>
                        <a:pt x="99066" y="3284125"/>
                      </a:cubicBezTo>
                      <a:lnTo>
                        <a:pt x="99066" y="283750"/>
                      </a:lnTo>
                      <a:cubicBezTo>
                        <a:pt x="99066" y="110966"/>
                        <a:pt x="162598" y="102775"/>
                        <a:pt x="241179" y="102775"/>
                      </a:cubicBezTo>
                      <a:lnTo>
                        <a:pt x="521691" y="102775"/>
                      </a:lnTo>
                      <a:cubicBezTo>
                        <a:pt x="537979" y="102775"/>
                        <a:pt x="551314" y="121253"/>
                        <a:pt x="551314" y="144209"/>
                      </a:cubicBezTo>
                      <a:lnTo>
                        <a:pt x="551314" y="153734"/>
                      </a:lnTo>
                      <a:cubicBezTo>
                        <a:pt x="551314" y="207550"/>
                        <a:pt x="580746" y="207740"/>
                        <a:pt x="616941" y="207740"/>
                      </a:cubicBezTo>
                      <a:lnTo>
                        <a:pt x="1265022" y="207740"/>
                      </a:lnTo>
                      <a:cubicBezTo>
                        <a:pt x="1301502" y="207740"/>
                        <a:pt x="1330840" y="207740"/>
                        <a:pt x="1330840" y="153734"/>
                      </a:cubicBezTo>
                      <a:lnTo>
                        <a:pt x="1330840" y="144209"/>
                      </a:lnTo>
                      <a:cubicBezTo>
                        <a:pt x="1330840" y="121253"/>
                        <a:pt x="1343984" y="102775"/>
                        <a:pt x="1360558" y="102775"/>
                      </a:cubicBezTo>
                      <a:lnTo>
                        <a:pt x="1640974" y="102775"/>
                      </a:lnTo>
                      <a:cubicBezTo>
                        <a:pt x="1719364" y="102775"/>
                        <a:pt x="1782896" y="125730"/>
                        <a:pt x="1782896" y="283750"/>
                      </a:cubicBezTo>
                      <a:close/>
                    </a:path>
                  </a:pathLst>
                </a:custGeom>
                <a:solidFill>
                  <a:srgbClr val="37474F"/>
                </a:solidFill>
                <a:ln w="9525" cap="flat">
                  <a:noFill/>
                  <a:prstDash val="solid"/>
                  <a:miter/>
                </a:ln>
              </p:spPr>
              <p:txBody>
                <a:bodyPr rtlCol="0" anchor="ctr"/>
                <a:lstStyle/>
                <a:p>
                  <a:endParaRPr lang="zh-CN" altLang="en-US"/>
                </a:p>
              </p:txBody>
            </p:sp>
            <p:sp>
              <p:nvSpPr>
                <p:cNvPr id="793" name="任意多边形: 形状 792">
                  <a:extLst>
                    <a:ext uri="{FF2B5EF4-FFF2-40B4-BE49-F238E27FC236}">
                      <a16:creationId xmlns:a16="http://schemas.microsoft.com/office/drawing/2014/main" id="{0FEDEB7B-7C5D-D09E-A89A-037B0E2808BB}"/>
                    </a:ext>
                  </a:extLst>
                </p:cNvPr>
                <p:cNvSpPr/>
                <p:nvPr/>
              </p:nvSpPr>
              <p:spPr>
                <a:xfrm>
                  <a:off x="8851924" y="2442813"/>
                  <a:ext cx="1685448" cy="3337181"/>
                </a:xfrm>
                <a:custGeom>
                  <a:avLst/>
                  <a:gdLst>
                    <a:gd name="connsiteX0" fmla="*/ 1685449 w 1685448"/>
                    <a:gd name="connsiteY0" fmla="*/ 180978 h 3337181"/>
                    <a:gd name="connsiteX1" fmla="*/ 1685449 w 1685448"/>
                    <a:gd name="connsiteY1" fmla="*/ 3183639 h 3337181"/>
                    <a:gd name="connsiteX2" fmla="*/ 1543431 w 1685448"/>
                    <a:gd name="connsiteY2" fmla="*/ 3337182 h 3337181"/>
                    <a:gd name="connsiteX3" fmla="*/ 142113 w 1685448"/>
                    <a:gd name="connsiteY3" fmla="*/ 3337182 h 3337181"/>
                    <a:gd name="connsiteX4" fmla="*/ 0 w 1685448"/>
                    <a:gd name="connsiteY4" fmla="*/ 3183639 h 3337181"/>
                    <a:gd name="connsiteX5" fmla="*/ 0 w 1685448"/>
                    <a:gd name="connsiteY5" fmla="*/ 180978 h 3337181"/>
                    <a:gd name="connsiteX6" fmla="*/ 142113 w 1685448"/>
                    <a:gd name="connsiteY6" fmla="*/ 3 h 3337181"/>
                    <a:gd name="connsiteX7" fmla="*/ 422815 w 1685448"/>
                    <a:gd name="connsiteY7" fmla="*/ 3 h 3337181"/>
                    <a:gd name="connsiteX8" fmla="*/ 452438 w 1685448"/>
                    <a:gd name="connsiteY8" fmla="*/ 41436 h 3337181"/>
                    <a:gd name="connsiteX9" fmla="*/ 452438 w 1685448"/>
                    <a:gd name="connsiteY9" fmla="*/ 50961 h 3337181"/>
                    <a:gd name="connsiteX10" fmla="*/ 518160 w 1685448"/>
                    <a:gd name="connsiteY10" fmla="*/ 105063 h 3337181"/>
                    <a:gd name="connsiteX11" fmla="*/ 1167289 w 1685448"/>
                    <a:gd name="connsiteY11" fmla="*/ 105063 h 3337181"/>
                    <a:gd name="connsiteX12" fmla="*/ 1233011 w 1685448"/>
                    <a:gd name="connsiteY12" fmla="*/ 50961 h 3337181"/>
                    <a:gd name="connsiteX13" fmla="*/ 1233011 w 1685448"/>
                    <a:gd name="connsiteY13" fmla="*/ 41436 h 3337181"/>
                    <a:gd name="connsiteX14" fmla="*/ 1262729 w 1685448"/>
                    <a:gd name="connsiteY14" fmla="*/ 3 h 3337181"/>
                    <a:gd name="connsiteX15" fmla="*/ 1543431 w 1685448"/>
                    <a:gd name="connsiteY15" fmla="*/ 3 h 3337181"/>
                    <a:gd name="connsiteX16" fmla="*/ 1685449 w 1685448"/>
                    <a:gd name="connsiteY16" fmla="*/ 180978 h 333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85448" h="3337181">
                      <a:moveTo>
                        <a:pt x="1685449" y="180978"/>
                      </a:moveTo>
                      <a:lnTo>
                        <a:pt x="1685449" y="3183639"/>
                      </a:lnTo>
                      <a:cubicBezTo>
                        <a:pt x="1685449" y="3268507"/>
                        <a:pt x="1621822" y="3337182"/>
                        <a:pt x="1543431" y="3337182"/>
                      </a:cubicBezTo>
                      <a:lnTo>
                        <a:pt x="142113" y="3337182"/>
                      </a:lnTo>
                      <a:cubicBezTo>
                        <a:pt x="63532" y="3337182"/>
                        <a:pt x="0" y="3268507"/>
                        <a:pt x="0" y="3183639"/>
                      </a:cubicBezTo>
                      <a:lnTo>
                        <a:pt x="0" y="180978"/>
                      </a:lnTo>
                      <a:cubicBezTo>
                        <a:pt x="0" y="8099"/>
                        <a:pt x="63532" y="3"/>
                        <a:pt x="142113" y="3"/>
                      </a:cubicBezTo>
                      <a:lnTo>
                        <a:pt x="422815" y="3"/>
                      </a:lnTo>
                      <a:cubicBezTo>
                        <a:pt x="439103" y="3"/>
                        <a:pt x="452438" y="18481"/>
                        <a:pt x="452438" y="41436"/>
                      </a:cubicBezTo>
                      <a:lnTo>
                        <a:pt x="452438" y="50961"/>
                      </a:lnTo>
                      <a:cubicBezTo>
                        <a:pt x="452438" y="104873"/>
                        <a:pt x="481870" y="105063"/>
                        <a:pt x="518160" y="105063"/>
                      </a:cubicBezTo>
                      <a:lnTo>
                        <a:pt x="1167289" y="105063"/>
                      </a:lnTo>
                      <a:cubicBezTo>
                        <a:pt x="1203770" y="105063"/>
                        <a:pt x="1233011" y="105063"/>
                        <a:pt x="1233011" y="50961"/>
                      </a:cubicBezTo>
                      <a:lnTo>
                        <a:pt x="1233011" y="41436"/>
                      </a:lnTo>
                      <a:cubicBezTo>
                        <a:pt x="1233011" y="18481"/>
                        <a:pt x="1246156" y="3"/>
                        <a:pt x="1262729" y="3"/>
                      </a:cubicBezTo>
                      <a:lnTo>
                        <a:pt x="1543431" y="3"/>
                      </a:lnTo>
                      <a:cubicBezTo>
                        <a:pt x="1621822" y="-283"/>
                        <a:pt x="1685449" y="22672"/>
                        <a:pt x="1685449" y="180978"/>
                      </a:cubicBezTo>
                      <a:close/>
                    </a:path>
                  </a:pathLst>
                </a:custGeom>
                <a:solidFill>
                  <a:srgbClr val="FFFFFF"/>
                </a:solidFill>
                <a:ln w="9525" cap="flat">
                  <a:no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3CCC1F29-CF95-E40C-0478-C06A077E05CC}"/>
                    </a:ext>
                  </a:extLst>
                </p:cNvPr>
                <p:cNvSpPr/>
                <p:nvPr/>
              </p:nvSpPr>
              <p:spPr>
                <a:xfrm>
                  <a:off x="8851352" y="2442813"/>
                  <a:ext cx="1685925" cy="405005"/>
                </a:xfrm>
                <a:custGeom>
                  <a:avLst/>
                  <a:gdLst>
                    <a:gd name="connsiteX0" fmla="*/ 1685925 w 1685925"/>
                    <a:gd name="connsiteY0" fmla="*/ 180978 h 405005"/>
                    <a:gd name="connsiteX1" fmla="*/ 1685925 w 1685925"/>
                    <a:gd name="connsiteY1" fmla="*/ 405006 h 405005"/>
                    <a:gd name="connsiteX2" fmla="*/ 0 w 1685925"/>
                    <a:gd name="connsiteY2" fmla="*/ 405006 h 405005"/>
                    <a:gd name="connsiteX3" fmla="*/ 0 w 1685925"/>
                    <a:gd name="connsiteY3" fmla="*/ 180978 h 405005"/>
                    <a:gd name="connsiteX4" fmla="*/ 142208 w 1685925"/>
                    <a:gd name="connsiteY4" fmla="*/ 3 h 405005"/>
                    <a:gd name="connsiteX5" fmla="*/ 422910 w 1685925"/>
                    <a:gd name="connsiteY5" fmla="*/ 3 h 405005"/>
                    <a:gd name="connsiteX6" fmla="*/ 452533 w 1685925"/>
                    <a:gd name="connsiteY6" fmla="*/ 41436 h 405005"/>
                    <a:gd name="connsiteX7" fmla="*/ 452533 w 1685925"/>
                    <a:gd name="connsiteY7" fmla="*/ 50961 h 405005"/>
                    <a:gd name="connsiteX8" fmla="*/ 518160 w 1685925"/>
                    <a:gd name="connsiteY8" fmla="*/ 105063 h 405005"/>
                    <a:gd name="connsiteX9" fmla="*/ 1167289 w 1685925"/>
                    <a:gd name="connsiteY9" fmla="*/ 105063 h 405005"/>
                    <a:gd name="connsiteX10" fmla="*/ 1233106 w 1685925"/>
                    <a:gd name="connsiteY10" fmla="*/ 50961 h 405005"/>
                    <a:gd name="connsiteX11" fmla="*/ 1233106 w 1685925"/>
                    <a:gd name="connsiteY11" fmla="*/ 41436 h 405005"/>
                    <a:gd name="connsiteX12" fmla="*/ 1262824 w 1685925"/>
                    <a:gd name="connsiteY12" fmla="*/ 3 h 405005"/>
                    <a:gd name="connsiteX13" fmla="*/ 1543526 w 1685925"/>
                    <a:gd name="connsiteY13" fmla="*/ 3 h 405005"/>
                    <a:gd name="connsiteX14" fmla="*/ 1685925 w 1685925"/>
                    <a:gd name="connsiteY14" fmla="*/ 180978 h 40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85925" h="405005">
                      <a:moveTo>
                        <a:pt x="1685925" y="180978"/>
                      </a:moveTo>
                      <a:lnTo>
                        <a:pt x="1685925" y="405006"/>
                      </a:lnTo>
                      <a:lnTo>
                        <a:pt x="0" y="405006"/>
                      </a:lnTo>
                      <a:lnTo>
                        <a:pt x="0" y="180978"/>
                      </a:lnTo>
                      <a:cubicBezTo>
                        <a:pt x="0" y="8099"/>
                        <a:pt x="63627" y="3"/>
                        <a:pt x="142208" y="3"/>
                      </a:cubicBezTo>
                      <a:lnTo>
                        <a:pt x="422910" y="3"/>
                      </a:lnTo>
                      <a:cubicBezTo>
                        <a:pt x="439198" y="3"/>
                        <a:pt x="452533" y="18481"/>
                        <a:pt x="452533" y="41436"/>
                      </a:cubicBezTo>
                      <a:lnTo>
                        <a:pt x="452533" y="50961"/>
                      </a:lnTo>
                      <a:cubicBezTo>
                        <a:pt x="452533" y="104873"/>
                        <a:pt x="482060" y="105063"/>
                        <a:pt x="518160" y="105063"/>
                      </a:cubicBezTo>
                      <a:lnTo>
                        <a:pt x="1167289" y="105063"/>
                      </a:lnTo>
                      <a:cubicBezTo>
                        <a:pt x="1203865" y="105063"/>
                        <a:pt x="1233106" y="105063"/>
                        <a:pt x="1233106" y="50961"/>
                      </a:cubicBezTo>
                      <a:lnTo>
                        <a:pt x="1233106" y="41436"/>
                      </a:lnTo>
                      <a:cubicBezTo>
                        <a:pt x="1233106" y="18481"/>
                        <a:pt x="1246251" y="3"/>
                        <a:pt x="1262824" y="3"/>
                      </a:cubicBezTo>
                      <a:lnTo>
                        <a:pt x="1543526" y="3"/>
                      </a:lnTo>
                      <a:cubicBezTo>
                        <a:pt x="1622393" y="-283"/>
                        <a:pt x="1685925" y="22672"/>
                        <a:pt x="1685925" y="180978"/>
                      </a:cubicBezTo>
                      <a:close/>
                    </a:path>
                  </a:pathLst>
                </a:custGeom>
                <a:solidFill>
                  <a:srgbClr val="EBEBEB"/>
                </a:solidFill>
                <a:ln w="9525" cap="flat">
                  <a:no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8E194F28-1862-91F2-37C5-60DDD1B1B771}"/>
                    </a:ext>
                  </a:extLst>
                </p:cNvPr>
                <p:cNvSpPr/>
                <p:nvPr/>
              </p:nvSpPr>
              <p:spPr>
                <a:xfrm>
                  <a:off x="8972701" y="2645221"/>
                  <a:ext cx="57530" cy="93249"/>
                </a:xfrm>
                <a:custGeom>
                  <a:avLst/>
                  <a:gdLst>
                    <a:gd name="connsiteX0" fmla="*/ 49816 w 57530"/>
                    <a:gd name="connsiteY0" fmla="*/ 93250 h 93249"/>
                    <a:gd name="connsiteX1" fmla="*/ 0 w 57530"/>
                    <a:gd name="connsiteY1" fmla="*/ 46577 h 93249"/>
                    <a:gd name="connsiteX2" fmla="*/ 49816 w 57530"/>
                    <a:gd name="connsiteY2" fmla="*/ 0 h 93249"/>
                    <a:gd name="connsiteX3" fmla="*/ 57531 w 57530"/>
                    <a:gd name="connsiteY3" fmla="*/ 8192 h 93249"/>
                    <a:gd name="connsiteX4" fmla="*/ 16478 w 57530"/>
                    <a:gd name="connsiteY4" fmla="*/ 46577 h 93249"/>
                    <a:gd name="connsiteX5" fmla="*/ 57531 w 57530"/>
                    <a:gd name="connsiteY5" fmla="*/ 85058 h 93249"/>
                    <a:gd name="connsiteX6" fmla="*/ 49816 w 57530"/>
                    <a:gd name="connsiteY6" fmla="*/ 93250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30" h="93249">
                      <a:moveTo>
                        <a:pt x="49816" y="93250"/>
                      </a:moveTo>
                      <a:lnTo>
                        <a:pt x="0" y="46577"/>
                      </a:lnTo>
                      <a:lnTo>
                        <a:pt x="49816" y="0"/>
                      </a:lnTo>
                      <a:lnTo>
                        <a:pt x="57531" y="8192"/>
                      </a:lnTo>
                      <a:lnTo>
                        <a:pt x="16478" y="46577"/>
                      </a:lnTo>
                      <a:lnTo>
                        <a:pt x="57531" y="85058"/>
                      </a:lnTo>
                      <a:lnTo>
                        <a:pt x="49816" y="93250"/>
                      </a:lnTo>
                      <a:close/>
                    </a:path>
                  </a:pathLst>
                </a:custGeom>
                <a:solidFill>
                  <a:srgbClr val="FFFFFF"/>
                </a:solidFill>
                <a:ln w="9525" cap="flat">
                  <a:noFill/>
                  <a:prstDash val="solid"/>
                  <a:miter/>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4495EA35-A3A8-1957-D4F5-65BEEB94641A}"/>
                    </a:ext>
                  </a:extLst>
                </p:cNvPr>
                <p:cNvSpPr/>
                <p:nvPr/>
              </p:nvSpPr>
              <p:spPr>
                <a:xfrm>
                  <a:off x="10387735" y="2653223"/>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797" name="任意多边形: 形状 796">
                  <a:extLst>
                    <a:ext uri="{FF2B5EF4-FFF2-40B4-BE49-F238E27FC236}">
                      <a16:creationId xmlns:a16="http://schemas.microsoft.com/office/drawing/2014/main" id="{C3E2665D-E00E-ACCF-8E2D-67B20979D7B8}"/>
                    </a:ext>
                  </a:extLst>
                </p:cNvPr>
                <p:cNvSpPr/>
                <p:nvPr/>
              </p:nvSpPr>
              <p:spPr>
                <a:xfrm>
                  <a:off x="10387735" y="2687894"/>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6CA92A1D-FBD2-2AE3-CD9D-6CB0C44B9703}"/>
                    </a:ext>
                  </a:extLst>
                </p:cNvPr>
                <p:cNvSpPr/>
                <p:nvPr/>
              </p:nvSpPr>
              <p:spPr>
                <a:xfrm>
                  <a:off x="10387735" y="2722946"/>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3"/>
                        <a:pt x="14783" y="19050"/>
                        <a:pt x="9525" y="19050"/>
                      </a:cubicBezTo>
                      <a:cubicBezTo>
                        <a:pt x="4267" y="19050"/>
                        <a:pt x="0" y="14783"/>
                        <a:pt x="0" y="9525"/>
                      </a:cubicBezTo>
                      <a:cubicBezTo>
                        <a:pt x="0" y="4267"/>
                        <a:pt x="4267" y="0"/>
                        <a:pt x="9525" y="0"/>
                      </a:cubicBezTo>
                      <a:cubicBezTo>
                        <a:pt x="14783" y="0"/>
                        <a:pt x="19050" y="4267"/>
                        <a:pt x="19050" y="9525"/>
                      </a:cubicBezTo>
                      <a:close/>
                    </a:path>
                  </a:pathLst>
                </a:custGeom>
                <a:solidFill>
                  <a:srgbClr val="FFFFFF"/>
                </a:solidFill>
                <a:ln w="9525" cap="flat">
                  <a:noFill/>
                  <a:prstDash val="solid"/>
                  <a:miter/>
                </a:ln>
              </p:spPr>
              <p:txBody>
                <a:bodyPr rtlCol="0" anchor="ctr"/>
                <a:lstStyle/>
                <a:p>
                  <a:endParaRPr lang="zh-CN" altLang="en-US"/>
                </a:p>
              </p:txBody>
            </p:sp>
            <p:grpSp>
              <p:nvGrpSpPr>
                <p:cNvPr id="799" name="图形 4">
                  <a:extLst>
                    <a:ext uri="{FF2B5EF4-FFF2-40B4-BE49-F238E27FC236}">
                      <a16:creationId xmlns:a16="http://schemas.microsoft.com/office/drawing/2014/main" id="{59AD2E8F-B8B0-69B9-6B96-3C7E0C249C05}"/>
                    </a:ext>
                  </a:extLst>
                </p:cNvPr>
                <p:cNvGrpSpPr/>
                <p:nvPr/>
              </p:nvGrpSpPr>
              <p:grpSpPr>
                <a:xfrm>
                  <a:off x="9165582" y="2497679"/>
                  <a:ext cx="60674" cy="41624"/>
                  <a:chOff x="9165582" y="2497679"/>
                  <a:chExt cx="60674" cy="41624"/>
                </a:xfrm>
                <a:solidFill>
                  <a:srgbClr val="FFFFFF"/>
                </a:solidFill>
              </p:grpSpPr>
              <p:sp>
                <p:nvSpPr>
                  <p:cNvPr id="919" name="任意多边形: 形状 918">
                    <a:extLst>
                      <a:ext uri="{FF2B5EF4-FFF2-40B4-BE49-F238E27FC236}">
                        <a16:creationId xmlns:a16="http://schemas.microsoft.com/office/drawing/2014/main" id="{C8F66677-C4D8-DACB-B9CE-4975D1DEE76A}"/>
                      </a:ext>
                    </a:extLst>
                  </p:cNvPr>
                  <p:cNvSpPr/>
                  <p:nvPr/>
                </p:nvSpPr>
                <p:spPr>
                  <a:xfrm>
                    <a:off x="9165582" y="2497679"/>
                    <a:ext cx="60674" cy="16478"/>
                  </a:xfrm>
                  <a:custGeom>
                    <a:avLst/>
                    <a:gdLst>
                      <a:gd name="connsiteX0" fmla="*/ 60674 w 60674"/>
                      <a:gd name="connsiteY0" fmla="*/ 12287 h 16478"/>
                      <a:gd name="connsiteX1" fmla="*/ 58007 w 60674"/>
                      <a:gd name="connsiteY1" fmla="*/ 14954 h 16478"/>
                      <a:gd name="connsiteX2" fmla="*/ 56483 w 60674"/>
                      <a:gd name="connsiteY2" fmla="*/ 16478 h 16478"/>
                      <a:gd name="connsiteX3" fmla="*/ 4353 w 60674"/>
                      <a:gd name="connsiteY3" fmla="*/ 16316 h 16478"/>
                      <a:gd name="connsiteX4" fmla="*/ 4191 w 60674"/>
                      <a:gd name="connsiteY4" fmla="*/ 16478 h 16478"/>
                      <a:gd name="connsiteX5" fmla="*/ 2667 w 60674"/>
                      <a:gd name="connsiteY5" fmla="*/ 14954 h 16478"/>
                      <a:gd name="connsiteX6" fmla="*/ 0 w 60674"/>
                      <a:gd name="connsiteY6" fmla="*/ 12287 h 16478"/>
                      <a:gd name="connsiteX7" fmla="*/ 0 w 60674"/>
                      <a:gd name="connsiteY7" fmla="*/ 12287 h 16478"/>
                      <a:gd name="connsiteX8" fmla="*/ 0 w 60674"/>
                      <a:gd name="connsiteY8" fmla="*/ 12287 h 16478"/>
                      <a:gd name="connsiteX9" fmla="*/ 3429 w 60674"/>
                      <a:gd name="connsiteY9" fmla="*/ 9239 h 16478"/>
                      <a:gd name="connsiteX10" fmla="*/ 11430 w 60674"/>
                      <a:gd name="connsiteY10" fmla="*/ 4191 h 16478"/>
                      <a:gd name="connsiteX11" fmla="*/ 21907 w 60674"/>
                      <a:gd name="connsiteY11" fmla="*/ 667 h 16478"/>
                      <a:gd name="connsiteX12" fmla="*/ 27146 w 60674"/>
                      <a:gd name="connsiteY12" fmla="*/ 0 h 16478"/>
                      <a:gd name="connsiteX13" fmla="*/ 31718 w 60674"/>
                      <a:gd name="connsiteY13" fmla="*/ 0 h 16478"/>
                      <a:gd name="connsiteX14" fmla="*/ 35338 w 60674"/>
                      <a:gd name="connsiteY14" fmla="*/ 0 h 16478"/>
                      <a:gd name="connsiteX15" fmla="*/ 44863 w 60674"/>
                      <a:gd name="connsiteY15" fmla="*/ 2286 h 16478"/>
                      <a:gd name="connsiteX16" fmla="*/ 51435 w 60674"/>
                      <a:gd name="connsiteY16" fmla="*/ 5334 h 16478"/>
                      <a:gd name="connsiteX17" fmla="*/ 57626 w 60674"/>
                      <a:gd name="connsiteY17" fmla="*/ 9716 h 16478"/>
                      <a:gd name="connsiteX18" fmla="*/ 60484 w 60674"/>
                      <a:gd name="connsiteY18" fmla="*/ 12287 h 1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674" h="16478">
                        <a:moveTo>
                          <a:pt x="60674" y="12287"/>
                        </a:moveTo>
                        <a:cubicBezTo>
                          <a:pt x="59817" y="13145"/>
                          <a:pt x="58864" y="14002"/>
                          <a:pt x="58007" y="14954"/>
                        </a:cubicBezTo>
                        <a:lnTo>
                          <a:pt x="56483" y="16478"/>
                        </a:lnTo>
                        <a:cubicBezTo>
                          <a:pt x="42129" y="2038"/>
                          <a:pt x="18793" y="1966"/>
                          <a:pt x="4353" y="16316"/>
                        </a:cubicBezTo>
                        <a:cubicBezTo>
                          <a:pt x="4296" y="16370"/>
                          <a:pt x="4248" y="16424"/>
                          <a:pt x="4191" y="16478"/>
                        </a:cubicBezTo>
                        <a:cubicBezTo>
                          <a:pt x="3715" y="16002"/>
                          <a:pt x="3143" y="15526"/>
                          <a:pt x="2667" y="14954"/>
                        </a:cubicBezTo>
                        <a:lnTo>
                          <a:pt x="0" y="12287"/>
                        </a:lnTo>
                        <a:lnTo>
                          <a:pt x="0" y="12287"/>
                        </a:lnTo>
                        <a:lnTo>
                          <a:pt x="0" y="12287"/>
                        </a:lnTo>
                        <a:lnTo>
                          <a:pt x="3429" y="9239"/>
                        </a:lnTo>
                        <a:cubicBezTo>
                          <a:pt x="5905" y="7271"/>
                          <a:pt x="8591" y="5579"/>
                          <a:pt x="11430" y="4191"/>
                        </a:cubicBezTo>
                        <a:cubicBezTo>
                          <a:pt x="14745" y="2537"/>
                          <a:pt x="18269" y="1351"/>
                          <a:pt x="21907" y="667"/>
                        </a:cubicBezTo>
                        <a:lnTo>
                          <a:pt x="27146" y="0"/>
                        </a:lnTo>
                        <a:lnTo>
                          <a:pt x="31718" y="0"/>
                        </a:lnTo>
                        <a:lnTo>
                          <a:pt x="35338" y="0"/>
                        </a:lnTo>
                        <a:cubicBezTo>
                          <a:pt x="38595" y="385"/>
                          <a:pt x="41786" y="1152"/>
                          <a:pt x="44863" y="2286"/>
                        </a:cubicBezTo>
                        <a:cubicBezTo>
                          <a:pt x="47139" y="3107"/>
                          <a:pt x="49339" y="4126"/>
                          <a:pt x="51435" y="5334"/>
                        </a:cubicBezTo>
                        <a:cubicBezTo>
                          <a:pt x="53635" y="6597"/>
                          <a:pt x="55702" y="8064"/>
                          <a:pt x="57626" y="9716"/>
                        </a:cubicBezTo>
                        <a:lnTo>
                          <a:pt x="60484" y="12287"/>
                        </a:lnTo>
                        <a:close/>
                      </a:path>
                    </a:pathLst>
                  </a:custGeom>
                  <a:solidFill>
                    <a:srgbClr val="FFFFFF"/>
                  </a:solidFill>
                  <a:ln w="9525" cap="flat">
                    <a:noFill/>
                    <a:prstDash val="solid"/>
                    <a:miter/>
                  </a:ln>
                </p:spPr>
                <p:txBody>
                  <a:bodyPr rtlCol="0" anchor="ctr"/>
                  <a:lstStyle/>
                  <a:p>
                    <a:endParaRPr lang="zh-CN" altLang="en-US"/>
                  </a:p>
                </p:txBody>
              </p:sp>
              <p:sp>
                <p:nvSpPr>
                  <p:cNvPr id="920" name="任意多边形: 形状 919">
                    <a:extLst>
                      <a:ext uri="{FF2B5EF4-FFF2-40B4-BE49-F238E27FC236}">
                        <a16:creationId xmlns:a16="http://schemas.microsoft.com/office/drawing/2014/main" id="{3A74A764-7B57-319B-BA28-35A7FD71170E}"/>
                      </a:ext>
                    </a:extLst>
                  </p:cNvPr>
                  <p:cNvSpPr/>
                  <p:nvPr/>
                </p:nvSpPr>
                <p:spPr>
                  <a:xfrm>
                    <a:off x="9174059" y="2509415"/>
                    <a:ext cx="43624" cy="13315"/>
                  </a:xfrm>
                  <a:custGeom>
                    <a:avLst/>
                    <a:gdLst>
                      <a:gd name="connsiteX0" fmla="*/ 4286 w 43624"/>
                      <a:gd name="connsiteY0" fmla="*/ 13315 h 13315"/>
                      <a:gd name="connsiteX1" fmla="*/ 0 w 43624"/>
                      <a:gd name="connsiteY1" fmla="*/ 9029 h 13315"/>
                      <a:gd name="connsiteX2" fmla="*/ 43624 w 43624"/>
                      <a:gd name="connsiteY2" fmla="*/ 9029 h 13315"/>
                      <a:gd name="connsiteX3" fmla="*/ 39338 w 43624"/>
                      <a:gd name="connsiteY3" fmla="*/ 13315 h 13315"/>
                      <a:gd name="connsiteX4" fmla="*/ 21812 w 43624"/>
                      <a:gd name="connsiteY4" fmla="*/ 6076 h 13315"/>
                      <a:gd name="connsiteX5" fmla="*/ 4286 w 43624"/>
                      <a:gd name="connsiteY5" fmla="*/ 13315 h 1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24" h="13315">
                        <a:moveTo>
                          <a:pt x="4286" y="13315"/>
                        </a:moveTo>
                        <a:lnTo>
                          <a:pt x="0" y="9029"/>
                        </a:lnTo>
                        <a:cubicBezTo>
                          <a:pt x="12049" y="-3010"/>
                          <a:pt x="31575" y="-3010"/>
                          <a:pt x="43624" y="9029"/>
                        </a:cubicBezTo>
                        <a:lnTo>
                          <a:pt x="39338" y="13315"/>
                        </a:lnTo>
                        <a:cubicBezTo>
                          <a:pt x="34699" y="8658"/>
                          <a:pt x="28384" y="6048"/>
                          <a:pt x="21812" y="6076"/>
                        </a:cubicBezTo>
                        <a:cubicBezTo>
                          <a:pt x="15230" y="6015"/>
                          <a:pt x="8906" y="8629"/>
                          <a:pt x="4286" y="13315"/>
                        </a:cubicBezTo>
                        <a:close/>
                      </a:path>
                    </a:pathLst>
                  </a:custGeom>
                  <a:solidFill>
                    <a:srgbClr val="FFFFFF"/>
                  </a:solidFill>
                  <a:ln w="9525" cap="flat">
                    <a:noFill/>
                    <a:prstDash val="solid"/>
                    <a:miter/>
                  </a:ln>
                </p:spPr>
                <p:txBody>
                  <a:bodyPr rtlCol="0" anchor="ctr"/>
                  <a:lstStyle/>
                  <a:p>
                    <a:endParaRPr lang="zh-CN" altLang="en-US"/>
                  </a:p>
                </p:txBody>
              </p:sp>
              <p:sp>
                <p:nvSpPr>
                  <p:cNvPr id="921" name="任意多边形: 形状 920">
                    <a:extLst>
                      <a:ext uri="{FF2B5EF4-FFF2-40B4-BE49-F238E27FC236}">
                        <a16:creationId xmlns:a16="http://schemas.microsoft.com/office/drawing/2014/main" id="{7FF651DA-74A6-7FDD-864A-1FE2BFBD3964}"/>
                      </a:ext>
                    </a:extLst>
                  </p:cNvPr>
                  <p:cNvSpPr/>
                  <p:nvPr/>
                </p:nvSpPr>
                <p:spPr>
                  <a:xfrm>
                    <a:off x="9182346" y="2521614"/>
                    <a:ext cx="26479" cy="9593"/>
                  </a:xfrm>
                  <a:custGeom>
                    <a:avLst/>
                    <a:gdLst>
                      <a:gd name="connsiteX0" fmla="*/ 26479 w 26479"/>
                      <a:gd name="connsiteY0" fmla="*/ 5307 h 9593"/>
                      <a:gd name="connsiteX1" fmla="*/ 22193 w 26479"/>
                      <a:gd name="connsiteY1" fmla="*/ 9593 h 9593"/>
                      <a:gd name="connsiteX2" fmla="*/ 13240 w 26479"/>
                      <a:gd name="connsiteY2" fmla="*/ 5878 h 9593"/>
                      <a:gd name="connsiteX3" fmla="*/ 4286 w 26479"/>
                      <a:gd name="connsiteY3" fmla="*/ 9593 h 9593"/>
                      <a:gd name="connsiteX4" fmla="*/ 0 w 26479"/>
                      <a:gd name="connsiteY4" fmla="*/ 5402 h 9593"/>
                      <a:gd name="connsiteX5" fmla="*/ 26479 w 26479"/>
                      <a:gd name="connsiteY5" fmla="*/ 5307 h 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79" h="9593">
                        <a:moveTo>
                          <a:pt x="26479" y="5307"/>
                        </a:moveTo>
                        <a:cubicBezTo>
                          <a:pt x="25051" y="6736"/>
                          <a:pt x="23717" y="8164"/>
                          <a:pt x="22193" y="9593"/>
                        </a:cubicBezTo>
                        <a:cubicBezTo>
                          <a:pt x="19841" y="7193"/>
                          <a:pt x="16602" y="5850"/>
                          <a:pt x="13240" y="5878"/>
                        </a:cubicBezTo>
                        <a:cubicBezTo>
                          <a:pt x="9877" y="5869"/>
                          <a:pt x="6658" y="7212"/>
                          <a:pt x="4286" y="9593"/>
                        </a:cubicBezTo>
                        <a:lnTo>
                          <a:pt x="0" y="5402"/>
                        </a:lnTo>
                        <a:cubicBezTo>
                          <a:pt x="7353" y="-1761"/>
                          <a:pt x="19069" y="-1808"/>
                          <a:pt x="26479" y="5307"/>
                        </a:cubicBezTo>
                        <a:close/>
                      </a:path>
                    </a:pathLst>
                  </a:custGeom>
                  <a:solidFill>
                    <a:srgbClr val="FFFFFF"/>
                  </a:solidFill>
                  <a:ln w="9525" cap="flat">
                    <a:noFill/>
                    <a:prstDash val="solid"/>
                    <a:miter/>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5DF082D3-E6DA-464C-2FFE-2662A677D289}"/>
                      </a:ext>
                    </a:extLst>
                  </p:cNvPr>
                  <p:cNvSpPr/>
                  <p:nvPr/>
                </p:nvSpPr>
                <p:spPr>
                  <a:xfrm>
                    <a:off x="9192062" y="2531588"/>
                    <a:ext cx="7715" cy="7715"/>
                  </a:xfrm>
                  <a:custGeom>
                    <a:avLst/>
                    <a:gdLst>
                      <a:gd name="connsiteX0" fmla="*/ 7715 w 7715"/>
                      <a:gd name="connsiteY0" fmla="*/ 3905 h 7715"/>
                      <a:gd name="connsiteX1" fmla="*/ 3810 w 7715"/>
                      <a:gd name="connsiteY1" fmla="*/ 7715 h 7715"/>
                      <a:gd name="connsiteX2" fmla="*/ 0 w 7715"/>
                      <a:gd name="connsiteY2" fmla="*/ 3905 h 7715"/>
                      <a:gd name="connsiteX3" fmla="*/ 3810 w 7715"/>
                      <a:gd name="connsiteY3" fmla="*/ 0 h 7715"/>
                      <a:gd name="connsiteX4" fmla="*/ 7715 w 7715"/>
                      <a:gd name="connsiteY4" fmla="*/ 3905 h 7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7715">
                        <a:moveTo>
                          <a:pt x="7715" y="3905"/>
                        </a:moveTo>
                        <a:cubicBezTo>
                          <a:pt x="7668" y="6029"/>
                          <a:pt x="5934" y="7715"/>
                          <a:pt x="3810" y="7715"/>
                        </a:cubicBezTo>
                        <a:cubicBezTo>
                          <a:pt x="1705" y="7715"/>
                          <a:pt x="0" y="6010"/>
                          <a:pt x="0" y="3905"/>
                        </a:cubicBezTo>
                        <a:cubicBezTo>
                          <a:pt x="0" y="1781"/>
                          <a:pt x="1686" y="48"/>
                          <a:pt x="3810" y="0"/>
                        </a:cubicBezTo>
                        <a:cubicBezTo>
                          <a:pt x="5944" y="48"/>
                          <a:pt x="7668" y="1772"/>
                          <a:pt x="7715" y="3905"/>
                        </a:cubicBezTo>
                        <a:close/>
                      </a:path>
                    </a:pathLst>
                  </a:custGeom>
                  <a:solidFill>
                    <a:srgbClr val="FFFFFF"/>
                  </a:solidFill>
                  <a:ln w="9525" cap="flat">
                    <a:noFill/>
                    <a:prstDash val="solid"/>
                    <a:miter/>
                  </a:ln>
                </p:spPr>
                <p:txBody>
                  <a:bodyPr rtlCol="0" anchor="ctr"/>
                  <a:lstStyle/>
                  <a:p>
                    <a:endParaRPr lang="zh-CN" altLang="en-US"/>
                  </a:p>
                </p:txBody>
              </p:sp>
            </p:grpSp>
            <p:sp>
              <p:nvSpPr>
                <p:cNvPr id="800" name="任意多边形: 形状 799">
                  <a:extLst>
                    <a:ext uri="{FF2B5EF4-FFF2-40B4-BE49-F238E27FC236}">
                      <a16:creationId xmlns:a16="http://schemas.microsoft.com/office/drawing/2014/main" id="{980ABEF8-04F7-7E65-31DF-85F9EC81D6D3}"/>
                    </a:ext>
                  </a:extLst>
                </p:cNvPr>
                <p:cNvSpPr/>
                <p:nvPr/>
              </p:nvSpPr>
              <p:spPr>
                <a:xfrm>
                  <a:off x="8961842" y="2507014"/>
                  <a:ext cx="22288" cy="22288"/>
                </a:xfrm>
                <a:custGeom>
                  <a:avLst/>
                  <a:gdLst>
                    <a:gd name="connsiteX0" fmla="*/ 0 w 22288"/>
                    <a:gd name="connsiteY0" fmla="*/ 11144 h 22288"/>
                    <a:gd name="connsiteX1" fmla="*/ 11144 w 22288"/>
                    <a:gd name="connsiteY1" fmla="*/ 0 h 22288"/>
                    <a:gd name="connsiteX2" fmla="*/ 22288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8" y="4989"/>
                        <a:pt x="22288" y="11144"/>
                      </a:cubicBezTo>
                      <a:cubicBezTo>
                        <a:pt x="22288"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D685DE0C-EA02-28D1-C9C7-A46F53E9160F}"/>
                    </a:ext>
                  </a:extLst>
                </p:cNvPr>
                <p:cNvSpPr/>
                <p:nvPr/>
              </p:nvSpPr>
              <p:spPr>
                <a:xfrm>
                  <a:off x="899698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CB319DF5-5A7A-C1CB-32D5-45F9F1182BFE}"/>
                    </a:ext>
                  </a:extLst>
                </p:cNvPr>
                <p:cNvSpPr/>
                <p:nvPr/>
              </p:nvSpPr>
              <p:spPr>
                <a:xfrm>
                  <a:off x="9032136" y="2506823"/>
                  <a:ext cx="22479" cy="22479"/>
                </a:xfrm>
                <a:custGeom>
                  <a:avLst/>
                  <a:gdLst>
                    <a:gd name="connsiteX0" fmla="*/ 0 w 22479"/>
                    <a:gd name="connsiteY0" fmla="*/ 11335 h 22479"/>
                    <a:gd name="connsiteX1" fmla="*/ 11145 w 22479"/>
                    <a:gd name="connsiteY1" fmla="*/ 0 h 22479"/>
                    <a:gd name="connsiteX2" fmla="*/ 22479 w 22479"/>
                    <a:gd name="connsiteY2" fmla="*/ 11145 h 22479"/>
                    <a:gd name="connsiteX3" fmla="*/ 11335 w 22479"/>
                    <a:gd name="connsiteY3" fmla="*/ 22479 h 22479"/>
                    <a:gd name="connsiteX4" fmla="*/ 11240 w 22479"/>
                    <a:gd name="connsiteY4" fmla="*/ 22479 h 22479"/>
                    <a:gd name="connsiteX5" fmla="*/ 0 w 22479"/>
                    <a:gd name="connsiteY5" fmla="*/ 11335 h 2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9">
                      <a:moveTo>
                        <a:pt x="0" y="11335"/>
                      </a:moveTo>
                      <a:cubicBezTo>
                        <a:pt x="-57" y="5128"/>
                        <a:pt x="4934" y="54"/>
                        <a:pt x="11145" y="0"/>
                      </a:cubicBezTo>
                      <a:cubicBezTo>
                        <a:pt x="17355" y="-52"/>
                        <a:pt x="22422" y="4937"/>
                        <a:pt x="22479" y="11145"/>
                      </a:cubicBezTo>
                      <a:cubicBezTo>
                        <a:pt x="22527" y="17355"/>
                        <a:pt x="17546" y="22422"/>
                        <a:pt x="11335" y="22479"/>
                      </a:cubicBezTo>
                      <a:cubicBezTo>
                        <a:pt x="11307" y="22479"/>
                        <a:pt x="11269" y="22479"/>
                        <a:pt x="11240" y="22479"/>
                      </a:cubicBezTo>
                      <a:cubicBezTo>
                        <a:pt x="5068" y="22479"/>
                        <a:pt x="48" y="17507"/>
                        <a:pt x="0" y="11335"/>
                      </a:cubicBezTo>
                      <a:close/>
                    </a:path>
                  </a:pathLst>
                </a:custGeom>
                <a:solidFill>
                  <a:srgbClr val="FFFFFF"/>
                </a:solidFill>
                <a:ln w="9525" cap="flat">
                  <a:no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A7E2CF36-5D0D-1DA2-FD56-01E0AF666D98}"/>
                    </a:ext>
                  </a:extLst>
                </p:cNvPr>
                <p:cNvSpPr/>
                <p:nvPr/>
              </p:nvSpPr>
              <p:spPr>
                <a:xfrm>
                  <a:off x="9067379" y="2507014"/>
                  <a:ext cx="22288" cy="22288"/>
                </a:xfrm>
                <a:custGeom>
                  <a:avLst/>
                  <a:gdLst>
                    <a:gd name="connsiteX0" fmla="*/ 0 w 22288"/>
                    <a:gd name="connsiteY0" fmla="*/ 11144 h 22288"/>
                    <a:gd name="connsiteX1" fmla="*/ 11144 w 22288"/>
                    <a:gd name="connsiteY1" fmla="*/ 0 h 22288"/>
                    <a:gd name="connsiteX2" fmla="*/ 22289 w 22288"/>
                    <a:gd name="connsiteY2" fmla="*/ 11144 h 22288"/>
                    <a:gd name="connsiteX3" fmla="*/ 11144 w 22288"/>
                    <a:gd name="connsiteY3" fmla="*/ 22288 h 22288"/>
                    <a:gd name="connsiteX4" fmla="*/ 0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0" y="11144"/>
                      </a:moveTo>
                      <a:cubicBezTo>
                        <a:pt x="0" y="4989"/>
                        <a:pt x="4991" y="0"/>
                        <a:pt x="11144" y="0"/>
                      </a:cubicBezTo>
                      <a:cubicBezTo>
                        <a:pt x="17297" y="0"/>
                        <a:pt x="22289" y="4989"/>
                        <a:pt x="22289" y="11144"/>
                      </a:cubicBezTo>
                      <a:cubicBezTo>
                        <a:pt x="22289" y="17297"/>
                        <a:pt x="17297" y="22288"/>
                        <a:pt x="11144" y="22288"/>
                      </a:cubicBezTo>
                      <a:cubicBezTo>
                        <a:pt x="4991" y="22288"/>
                        <a:pt x="0" y="17297"/>
                        <a:pt x="0" y="11144"/>
                      </a:cubicBezTo>
                      <a:close/>
                    </a:path>
                  </a:pathLst>
                </a:custGeom>
                <a:solidFill>
                  <a:srgbClr val="FFFFFF"/>
                </a:solidFill>
                <a:ln w="9525" cap="flat">
                  <a:no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945606ED-9737-3818-0F1A-A9BF5A756910}"/>
                    </a:ext>
                  </a:extLst>
                </p:cNvPr>
                <p:cNvSpPr/>
                <p:nvPr/>
              </p:nvSpPr>
              <p:spPr>
                <a:xfrm>
                  <a:off x="9102526" y="2506824"/>
                  <a:ext cx="22479" cy="22478"/>
                </a:xfrm>
                <a:custGeom>
                  <a:avLst/>
                  <a:gdLst>
                    <a:gd name="connsiteX0" fmla="*/ 0 w 22479"/>
                    <a:gd name="connsiteY0" fmla="*/ 11334 h 22478"/>
                    <a:gd name="connsiteX1" fmla="*/ 11145 w 22479"/>
                    <a:gd name="connsiteY1" fmla="*/ 0 h 22478"/>
                    <a:gd name="connsiteX2" fmla="*/ 22479 w 22479"/>
                    <a:gd name="connsiteY2" fmla="*/ 11144 h 22478"/>
                    <a:gd name="connsiteX3" fmla="*/ 11335 w 22479"/>
                    <a:gd name="connsiteY3" fmla="*/ 22478 h 22478"/>
                    <a:gd name="connsiteX4" fmla="*/ 11145 w 22479"/>
                    <a:gd name="connsiteY4" fmla="*/ 22478 h 22478"/>
                    <a:gd name="connsiteX5" fmla="*/ 0 w 22479"/>
                    <a:gd name="connsiteY5" fmla="*/ 11334 h 2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9" h="22478">
                      <a:moveTo>
                        <a:pt x="0" y="11334"/>
                      </a:moveTo>
                      <a:cubicBezTo>
                        <a:pt x="-47" y="5127"/>
                        <a:pt x="4934" y="53"/>
                        <a:pt x="11145" y="0"/>
                      </a:cubicBezTo>
                      <a:cubicBezTo>
                        <a:pt x="17355" y="-52"/>
                        <a:pt x="22422" y="4937"/>
                        <a:pt x="22479" y="11144"/>
                      </a:cubicBezTo>
                      <a:cubicBezTo>
                        <a:pt x="22527" y="17354"/>
                        <a:pt x="17545" y="22421"/>
                        <a:pt x="11335" y="22478"/>
                      </a:cubicBezTo>
                      <a:cubicBezTo>
                        <a:pt x="11268" y="22478"/>
                        <a:pt x="11211" y="22478"/>
                        <a:pt x="11145" y="22478"/>
                      </a:cubicBezTo>
                      <a:cubicBezTo>
                        <a:pt x="4991" y="22478"/>
                        <a:pt x="0" y="17487"/>
                        <a:pt x="0" y="11334"/>
                      </a:cubicBezTo>
                      <a:close/>
                    </a:path>
                  </a:pathLst>
                </a:custGeom>
                <a:solidFill>
                  <a:srgbClr val="FFFFFF"/>
                </a:solidFill>
                <a:ln w="9525" cap="flat">
                  <a:no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CB8DCBC4-1194-A6EC-4912-638C97FA042C}"/>
                    </a:ext>
                  </a:extLst>
                </p:cNvPr>
                <p:cNvSpPr/>
                <p:nvPr/>
              </p:nvSpPr>
              <p:spPr>
                <a:xfrm>
                  <a:off x="10319917" y="2500346"/>
                  <a:ext cx="91058" cy="42195"/>
                </a:xfrm>
                <a:custGeom>
                  <a:avLst/>
                  <a:gdLst>
                    <a:gd name="connsiteX0" fmla="*/ 91059 w 91058"/>
                    <a:gd name="connsiteY0" fmla="*/ 42196 h 42195"/>
                    <a:gd name="connsiteX1" fmla="*/ 0 w 91058"/>
                    <a:gd name="connsiteY1" fmla="*/ 42196 h 42195"/>
                    <a:gd name="connsiteX2" fmla="*/ 0 w 91058"/>
                    <a:gd name="connsiteY2" fmla="*/ 0 h 42195"/>
                    <a:gd name="connsiteX3" fmla="*/ 91059 w 91058"/>
                    <a:gd name="connsiteY3" fmla="*/ 0 h 42195"/>
                    <a:gd name="connsiteX4" fmla="*/ 4763 w 91058"/>
                    <a:gd name="connsiteY4" fmla="*/ 37433 h 42195"/>
                    <a:gd name="connsiteX5" fmla="*/ 86296 w 91058"/>
                    <a:gd name="connsiteY5" fmla="*/ 37433 h 42195"/>
                    <a:gd name="connsiteX6" fmla="*/ 86296 w 91058"/>
                    <a:gd name="connsiteY6" fmla="*/ 4763 h 42195"/>
                    <a:gd name="connsiteX7" fmla="*/ 4763 w 91058"/>
                    <a:gd name="connsiteY7" fmla="*/ 4763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058" h="42195">
                      <a:moveTo>
                        <a:pt x="91059" y="42196"/>
                      </a:moveTo>
                      <a:lnTo>
                        <a:pt x="0" y="42196"/>
                      </a:lnTo>
                      <a:lnTo>
                        <a:pt x="0" y="0"/>
                      </a:lnTo>
                      <a:lnTo>
                        <a:pt x="91059" y="0"/>
                      </a:lnTo>
                      <a:close/>
                      <a:moveTo>
                        <a:pt x="4763" y="37433"/>
                      </a:moveTo>
                      <a:lnTo>
                        <a:pt x="86296" y="37433"/>
                      </a:lnTo>
                      <a:lnTo>
                        <a:pt x="86296" y="4763"/>
                      </a:lnTo>
                      <a:lnTo>
                        <a:pt x="4763" y="4763"/>
                      </a:lnTo>
                      <a:close/>
                    </a:path>
                  </a:pathLst>
                </a:custGeom>
                <a:solidFill>
                  <a:srgbClr val="FFFFFF"/>
                </a:solidFill>
                <a:ln w="9525" cap="flat">
                  <a:no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F6A074DD-78E5-C8BD-BEE4-146333B01623}"/>
                    </a:ext>
                  </a:extLst>
                </p:cNvPr>
                <p:cNvSpPr/>
                <p:nvPr/>
              </p:nvSpPr>
              <p:spPr>
                <a:xfrm>
                  <a:off x="10327537" y="2507585"/>
                  <a:ext cx="58578" cy="27813"/>
                </a:xfrm>
                <a:custGeom>
                  <a:avLst/>
                  <a:gdLst>
                    <a:gd name="connsiteX0" fmla="*/ 0 w 58578"/>
                    <a:gd name="connsiteY0" fmla="*/ 0 h 27813"/>
                    <a:gd name="connsiteX1" fmla="*/ 58579 w 58578"/>
                    <a:gd name="connsiteY1" fmla="*/ 0 h 27813"/>
                    <a:gd name="connsiteX2" fmla="*/ 58579 w 58578"/>
                    <a:gd name="connsiteY2" fmla="*/ 27813 h 27813"/>
                    <a:gd name="connsiteX3" fmla="*/ 0 w 58578"/>
                    <a:gd name="connsiteY3" fmla="*/ 27813 h 27813"/>
                  </a:gdLst>
                  <a:ahLst/>
                  <a:cxnLst>
                    <a:cxn ang="0">
                      <a:pos x="connsiteX0" y="connsiteY0"/>
                    </a:cxn>
                    <a:cxn ang="0">
                      <a:pos x="connsiteX1" y="connsiteY1"/>
                    </a:cxn>
                    <a:cxn ang="0">
                      <a:pos x="connsiteX2" y="connsiteY2"/>
                    </a:cxn>
                    <a:cxn ang="0">
                      <a:pos x="connsiteX3" y="connsiteY3"/>
                    </a:cxn>
                  </a:cxnLst>
                  <a:rect l="l" t="t" r="r" b="b"/>
                  <a:pathLst>
                    <a:path w="58578" h="27813">
                      <a:moveTo>
                        <a:pt x="0" y="0"/>
                      </a:moveTo>
                      <a:lnTo>
                        <a:pt x="58579" y="0"/>
                      </a:lnTo>
                      <a:lnTo>
                        <a:pt x="58579" y="27813"/>
                      </a:lnTo>
                      <a:lnTo>
                        <a:pt x="0" y="27813"/>
                      </a:lnTo>
                      <a:close/>
                    </a:path>
                  </a:pathLst>
                </a:custGeom>
                <a:solidFill>
                  <a:srgbClr val="FFFFFF"/>
                </a:solidFill>
                <a:ln w="9525" cap="flat">
                  <a:no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06543EA7-4FA5-432B-BEF6-14887E8B66C1}"/>
                    </a:ext>
                  </a:extLst>
                </p:cNvPr>
                <p:cNvSpPr/>
                <p:nvPr/>
              </p:nvSpPr>
              <p:spPr>
                <a:xfrm>
                  <a:off x="10410976" y="2510157"/>
                  <a:ext cx="8096" cy="22574"/>
                </a:xfrm>
                <a:custGeom>
                  <a:avLst/>
                  <a:gdLst>
                    <a:gd name="connsiteX0" fmla="*/ 0 w 8096"/>
                    <a:gd name="connsiteY0" fmla="*/ 0 h 22574"/>
                    <a:gd name="connsiteX1" fmla="*/ 8096 w 8096"/>
                    <a:gd name="connsiteY1" fmla="*/ 0 h 22574"/>
                    <a:gd name="connsiteX2" fmla="*/ 8096 w 8096"/>
                    <a:gd name="connsiteY2" fmla="*/ 22574 h 22574"/>
                    <a:gd name="connsiteX3" fmla="*/ 0 w 8096"/>
                    <a:gd name="connsiteY3" fmla="*/ 22574 h 22574"/>
                  </a:gdLst>
                  <a:ahLst/>
                  <a:cxnLst>
                    <a:cxn ang="0">
                      <a:pos x="connsiteX0" y="connsiteY0"/>
                    </a:cxn>
                    <a:cxn ang="0">
                      <a:pos x="connsiteX1" y="connsiteY1"/>
                    </a:cxn>
                    <a:cxn ang="0">
                      <a:pos x="connsiteX2" y="connsiteY2"/>
                    </a:cxn>
                    <a:cxn ang="0">
                      <a:pos x="connsiteX3" y="connsiteY3"/>
                    </a:cxn>
                  </a:cxnLst>
                  <a:rect l="l" t="t" r="r" b="b"/>
                  <a:pathLst>
                    <a:path w="8096" h="22574">
                      <a:moveTo>
                        <a:pt x="0" y="0"/>
                      </a:moveTo>
                      <a:lnTo>
                        <a:pt x="8096" y="0"/>
                      </a:lnTo>
                      <a:lnTo>
                        <a:pt x="8096" y="22574"/>
                      </a:lnTo>
                      <a:lnTo>
                        <a:pt x="0" y="22574"/>
                      </a:lnTo>
                      <a:close/>
                    </a:path>
                  </a:pathLst>
                </a:custGeom>
                <a:solidFill>
                  <a:srgbClr val="FFFFFF"/>
                </a:solidFill>
                <a:ln w="9525" cap="flat">
                  <a:no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AFF27472-6CFF-8D9B-AC4B-67DFCC8819A8}"/>
                    </a:ext>
                  </a:extLst>
                </p:cNvPr>
                <p:cNvSpPr/>
                <p:nvPr/>
              </p:nvSpPr>
              <p:spPr>
                <a:xfrm>
                  <a:off x="8992037" y="5536535"/>
                  <a:ext cx="115919" cy="118776"/>
                </a:xfrm>
                <a:custGeom>
                  <a:avLst/>
                  <a:gdLst>
                    <a:gd name="connsiteX0" fmla="*/ 115919 w 115919"/>
                    <a:gd name="connsiteY0" fmla="*/ 59912 h 118776"/>
                    <a:gd name="connsiteX1" fmla="*/ 103156 w 115919"/>
                    <a:gd name="connsiteY1" fmla="*/ 59912 h 118776"/>
                    <a:gd name="connsiteX2" fmla="*/ 103156 w 115919"/>
                    <a:gd name="connsiteY2" fmla="*/ 118777 h 118776"/>
                    <a:gd name="connsiteX3" fmla="*/ 79248 w 115919"/>
                    <a:gd name="connsiteY3" fmla="*/ 118777 h 118776"/>
                    <a:gd name="connsiteX4" fmla="*/ 79248 w 115919"/>
                    <a:gd name="connsiteY4" fmla="*/ 88773 h 118776"/>
                    <a:gd name="connsiteX5" fmla="*/ 36767 w 115919"/>
                    <a:gd name="connsiteY5" fmla="*/ 88773 h 118776"/>
                    <a:gd name="connsiteX6" fmla="*/ 36767 w 115919"/>
                    <a:gd name="connsiteY6" fmla="*/ 118777 h 118776"/>
                    <a:gd name="connsiteX7" fmla="*/ 12859 w 115919"/>
                    <a:gd name="connsiteY7" fmla="*/ 118777 h 118776"/>
                    <a:gd name="connsiteX8" fmla="*/ 12859 w 115919"/>
                    <a:gd name="connsiteY8" fmla="*/ 59912 h 118776"/>
                    <a:gd name="connsiteX9" fmla="*/ 0 w 115919"/>
                    <a:gd name="connsiteY9" fmla="*/ 59912 h 118776"/>
                    <a:gd name="connsiteX10" fmla="*/ 58007 w 115919"/>
                    <a:gd name="connsiteY10" fmla="*/ 0 h 118776"/>
                    <a:gd name="connsiteX11" fmla="*/ 115919 w 115919"/>
                    <a:gd name="connsiteY11" fmla="*/ 59912 h 11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919" h="118776">
                      <a:moveTo>
                        <a:pt x="115919" y="59912"/>
                      </a:moveTo>
                      <a:lnTo>
                        <a:pt x="103156" y="59912"/>
                      </a:lnTo>
                      <a:lnTo>
                        <a:pt x="103156" y="118777"/>
                      </a:lnTo>
                      <a:lnTo>
                        <a:pt x="79248" y="118777"/>
                      </a:lnTo>
                      <a:lnTo>
                        <a:pt x="79248" y="88773"/>
                      </a:lnTo>
                      <a:lnTo>
                        <a:pt x="36767" y="88773"/>
                      </a:lnTo>
                      <a:lnTo>
                        <a:pt x="36767" y="118777"/>
                      </a:lnTo>
                      <a:lnTo>
                        <a:pt x="12859" y="118777"/>
                      </a:lnTo>
                      <a:lnTo>
                        <a:pt x="12859" y="59912"/>
                      </a:lnTo>
                      <a:lnTo>
                        <a:pt x="0" y="59912"/>
                      </a:lnTo>
                      <a:lnTo>
                        <a:pt x="58007" y="0"/>
                      </a:lnTo>
                      <a:lnTo>
                        <a:pt x="115919" y="59912"/>
                      </a:lnTo>
                      <a:close/>
                    </a:path>
                  </a:pathLst>
                </a:custGeom>
                <a:solidFill>
                  <a:srgbClr val="EBEBEB"/>
                </a:solidFill>
                <a:ln w="9525" cap="flat">
                  <a:no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E38EAA2B-6012-0A69-D554-ED8729BD40C1}"/>
                    </a:ext>
                  </a:extLst>
                </p:cNvPr>
                <p:cNvSpPr/>
                <p:nvPr/>
              </p:nvSpPr>
              <p:spPr>
                <a:xfrm>
                  <a:off x="10257528" y="5536535"/>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F81D0A5D-A758-DF89-DCF3-75CE0C7EF9E1}"/>
                    </a:ext>
                  </a:extLst>
                </p:cNvPr>
                <p:cNvSpPr/>
                <p:nvPr/>
              </p:nvSpPr>
              <p:spPr>
                <a:xfrm>
                  <a:off x="10257528" y="558597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AABF078B-F39B-A1F7-87AA-70689A20FB49}"/>
                    </a:ext>
                  </a:extLst>
                </p:cNvPr>
                <p:cNvSpPr/>
                <p:nvPr/>
              </p:nvSpPr>
              <p:spPr>
                <a:xfrm>
                  <a:off x="10257528" y="5635310"/>
                  <a:ext cx="139731" cy="20002"/>
                </a:xfrm>
                <a:custGeom>
                  <a:avLst/>
                  <a:gdLst>
                    <a:gd name="connsiteX0" fmla="*/ 0 w 139731"/>
                    <a:gd name="connsiteY0" fmla="*/ 0 h 20002"/>
                    <a:gd name="connsiteX1" fmla="*/ 139732 w 139731"/>
                    <a:gd name="connsiteY1" fmla="*/ 0 h 20002"/>
                    <a:gd name="connsiteX2" fmla="*/ 139732 w 139731"/>
                    <a:gd name="connsiteY2" fmla="*/ 20003 h 20002"/>
                    <a:gd name="connsiteX3" fmla="*/ 0 w 139731"/>
                    <a:gd name="connsiteY3" fmla="*/ 20003 h 20002"/>
                  </a:gdLst>
                  <a:ahLst/>
                  <a:cxnLst>
                    <a:cxn ang="0">
                      <a:pos x="connsiteX0" y="connsiteY0"/>
                    </a:cxn>
                    <a:cxn ang="0">
                      <a:pos x="connsiteX1" y="connsiteY1"/>
                    </a:cxn>
                    <a:cxn ang="0">
                      <a:pos x="connsiteX2" y="connsiteY2"/>
                    </a:cxn>
                    <a:cxn ang="0">
                      <a:pos x="connsiteX3" y="connsiteY3"/>
                    </a:cxn>
                  </a:cxnLst>
                  <a:rect l="l" t="t" r="r" b="b"/>
                  <a:pathLst>
                    <a:path w="139731" h="20002">
                      <a:moveTo>
                        <a:pt x="0" y="0"/>
                      </a:moveTo>
                      <a:lnTo>
                        <a:pt x="139732" y="0"/>
                      </a:lnTo>
                      <a:lnTo>
                        <a:pt x="139732" y="20003"/>
                      </a:lnTo>
                      <a:lnTo>
                        <a:pt x="0" y="20003"/>
                      </a:lnTo>
                      <a:close/>
                    </a:path>
                  </a:pathLst>
                </a:custGeom>
                <a:solidFill>
                  <a:srgbClr val="EBEBEB"/>
                </a:solidFill>
                <a:ln w="9525"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9B9C289C-AEF5-6E55-03D3-B71BA79ABC83}"/>
                    </a:ext>
                  </a:extLst>
                </p:cNvPr>
                <p:cNvSpPr/>
                <p:nvPr/>
              </p:nvSpPr>
              <p:spPr>
                <a:xfrm>
                  <a:off x="9654976" y="5581398"/>
                  <a:ext cx="79438" cy="48958"/>
                </a:xfrm>
                <a:custGeom>
                  <a:avLst/>
                  <a:gdLst>
                    <a:gd name="connsiteX0" fmla="*/ 79438 w 79438"/>
                    <a:gd name="connsiteY0" fmla="*/ 6572 h 48958"/>
                    <a:gd name="connsiteX1" fmla="*/ 39624 w 79438"/>
                    <a:gd name="connsiteY1" fmla="*/ 48959 h 48958"/>
                    <a:gd name="connsiteX2" fmla="*/ 0 w 79438"/>
                    <a:gd name="connsiteY2" fmla="*/ 6572 h 48958"/>
                    <a:gd name="connsiteX3" fmla="*/ 6953 w 79438"/>
                    <a:gd name="connsiteY3" fmla="*/ 0 h 48958"/>
                    <a:gd name="connsiteX4" fmla="*/ 39624 w 79438"/>
                    <a:gd name="connsiteY4" fmla="*/ 34957 h 48958"/>
                    <a:gd name="connsiteX5" fmla="*/ 72390 w 79438"/>
                    <a:gd name="connsiteY5" fmla="*/ 0 h 48958"/>
                    <a:gd name="connsiteX6" fmla="*/ 79438 w 79438"/>
                    <a:gd name="connsiteY6" fmla="*/ 6572 h 4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38" h="48958">
                      <a:moveTo>
                        <a:pt x="79438" y="6572"/>
                      </a:moveTo>
                      <a:lnTo>
                        <a:pt x="39624" y="48959"/>
                      </a:lnTo>
                      <a:lnTo>
                        <a:pt x="0" y="6572"/>
                      </a:lnTo>
                      <a:lnTo>
                        <a:pt x="6953" y="0"/>
                      </a:lnTo>
                      <a:lnTo>
                        <a:pt x="39624" y="34957"/>
                      </a:lnTo>
                      <a:lnTo>
                        <a:pt x="72390" y="0"/>
                      </a:lnTo>
                      <a:lnTo>
                        <a:pt x="79438" y="6572"/>
                      </a:lnTo>
                      <a:close/>
                    </a:path>
                  </a:pathLst>
                </a:custGeom>
                <a:solidFill>
                  <a:srgbClr val="EBEBEB"/>
                </a:solidFill>
                <a:ln w="9525"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658453E1-3264-9A78-8D0D-9DA01EFD2936}"/>
                    </a:ext>
                  </a:extLst>
                </p:cNvPr>
                <p:cNvSpPr/>
                <p:nvPr/>
              </p:nvSpPr>
              <p:spPr>
                <a:xfrm>
                  <a:off x="9622401" y="5529772"/>
                  <a:ext cx="144398" cy="144399"/>
                </a:xfrm>
                <a:custGeom>
                  <a:avLst/>
                  <a:gdLst>
                    <a:gd name="connsiteX0" fmla="*/ 72200 w 144398"/>
                    <a:gd name="connsiteY0" fmla="*/ 144399 h 144399"/>
                    <a:gd name="connsiteX1" fmla="*/ 0 w 144398"/>
                    <a:gd name="connsiteY1" fmla="*/ 72200 h 144399"/>
                    <a:gd name="connsiteX2" fmla="*/ 72200 w 144398"/>
                    <a:gd name="connsiteY2" fmla="*/ 0 h 144399"/>
                    <a:gd name="connsiteX3" fmla="*/ 144399 w 144398"/>
                    <a:gd name="connsiteY3" fmla="*/ 72200 h 144399"/>
                    <a:gd name="connsiteX4" fmla="*/ 144399 w 144398"/>
                    <a:gd name="connsiteY4" fmla="*/ 72295 h 144399"/>
                    <a:gd name="connsiteX5" fmla="*/ 72200 w 144398"/>
                    <a:gd name="connsiteY5" fmla="*/ 144399 h 144399"/>
                    <a:gd name="connsiteX6" fmla="*/ 72200 w 144398"/>
                    <a:gd name="connsiteY6" fmla="*/ 9620 h 144399"/>
                    <a:gd name="connsiteX7" fmla="*/ 9525 w 144398"/>
                    <a:gd name="connsiteY7" fmla="*/ 72295 h 144399"/>
                    <a:gd name="connsiteX8" fmla="*/ 72200 w 144398"/>
                    <a:gd name="connsiteY8" fmla="*/ 134969 h 144399"/>
                    <a:gd name="connsiteX9" fmla="*/ 134874 w 144398"/>
                    <a:gd name="connsiteY9" fmla="*/ 72295 h 144399"/>
                    <a:gd name="connsiteX10" fmla="*/ 72200 w 144398"/>
                    <a:gd name="connsiteY10" fmla="*/ 9620 h 14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98" h="144399">
                      <a:moveTo>
                        <a:pt x="72200" y="144399"/>
                      </a:moveTo>
                      <a:cubicBezTo>
                        <a:pt x="32328" y="144399"/>
                        <a:pt x="0" y="112071"/>
                        <a:pt x="0" y="72200"/>
                      </a:cubicBezTo>
                      <a:cubicBezTo>
                        <a:pt x="0" y="32328"/>
                        <a:pt x="32328" y="0"/>
                        <a:pt x="72200" y="0"/>
                      </a:cubicBezTo>
                      <a:cubicBezTo>
                        <a:pt x="112071" y="0"/>
                        <a:pt x="144399" y="32328"/>
                        <a:pt x="144399" y="72200"/>
                      </a:cubicBezTo>
                      <a:cubicBezTo>
                        <a:pt x="144399" y="72228"/>
                        <a:pt x="144399" y="72266"/>
                        <a:pt x="144399" y="72295"/>
                      </a:cubicBezTo>
                      <a:cubicBezTo>
                        <a:pt x="144342" y="112128"/>
                        <a:pt x="112033" y="144399"/>
                        <a:pt x="72200" y="144399"/>
                      </a:cubicBezTo>
                      <a:close/>
                      <a:moveTo>
                        <a:pt x="72200" y="9620"/>
                      </a:moveTo>
                      <a:cubicBezTo>
                        <a:pt x="37586" y="9620"/>
                        <a:pt x="9525" y="37681"/>
                        <a:pt x="9525" y="72295"/>
                      </a:cubicBezTo>
                      <a:cubicBezTo>
                        <a:pt x="9525" y="106909"/>
                        <a:pt x="37586" y="134969"/>
                        <a:pt x="72200" y="134969"/>
                      </a:cubicBezTo>
                      <a:cubicBezTo>
                        <a:pt x="106813" y="134969"/>
                        <a:pt x="134874" y="106909"/>
                        <a:pt x="134874" y="72295"/>
                      </a:cubicBezTo>
                      <a:cubicBezTo>
                        <a:pt x="134874" y="37681"/>
                        <a:pt x="106813" y="9620"/>
                        <a:pt x="72200" y="9620"/>
                      </a:cubicBezTo>
                      <a:close/>
                    </a:path>
                  </a:pathLst>
                </a:custGeom>
                <a:solidFill>
                  <a:srgbClr val="EBEBEB"/>
                </a:solidFill>
                <a:ln w="9525" cap="flat">
                  <a:noFill/>
                  <a:prstDash val="solid"/>
                  <a:miter/>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2D743271-DD6E-2C99-159C-55152C793DB3}"/>
                    </a:ext>
                  </a:extLst>
                </p:cNvPr>
                <p:cNvSpPr/>
                <p:nvPr/>
              </p:nvSpPr>
              <p:spPr>
                <a:xfrm>
                  <a:off x="10329977" y="5058849"/>
                  <a:ext cx="49153" cy="49182"/>
                </a:xfrm>
                <a:custGeom>
                  <a:avLst/>
                  <a:gdLst>
                    <a:gd name="connsiteX0" fmla="*/ 37850 w 49153"/>
                    <a:gd name="connsiteY0" fmla="*/ 45442 h 49182"/>
                    <a:gd name="connsiteX1" fmla="*/ 30707 w 49153"/>
                    <a:gd name="connsiteY1" fmla="*/ 48395 h 49182"/>
                    <a:gd name="connsiteX2" fmla="*/ 11657 w 49153"/>
                    <a:gd name="connsiteY2" fmla="*/ 45442 h 49182"/>
                    <a:gd name="connsiteX3" fmla="*/ 703 w 49153"/>
                    <a:gd name="connsiteY3" fmla="*/ 30392 h 49182"/>
                    <a:gd name="connsiteX4" fmla="*/ 18762 w 49153"/>
                    <a:gd name="connsiteY4" fmla="*/ 703 h 49182"/>
                    <a:gd name="connsiteX5" fmla="*/ 48452 w 49153"/>
                    <a:gd name="connsiteY5" fmla="*/ 18762 h 49182"/>
                    <a:gd name="connsiteX6" fmla="*/ 37565 w 49153"/>
                    <a:gd name="connsiteY6" fmla="*/ 45442 h 4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53" h="49182">
                      <a:moveTo>
                        <a:pt x="37850" y="45442"/>
                      </a:moveTo>
                      <a:cubicBezTo>
                        <a:pt x="35650" y="46814"/>
                        <a:pt x="33231" y="47814"/>
                        <a:pt x="30707" y="48395"/>
                      </a:cubicBezTo>
                      <a:cubicBezTo>
                        <a:pt x="24220" y="50090"/>
                        <a:pt x="17324" y="49023"/>
                        <a:pt x="11657" y="45442"/>
                      </a:cubicBezTo>
                      <a:cubicBezTo>
                        <a:pt x="6189" y="42041"/>
                        <a:pt x="2256" y="36641"/>
                        <a:pt x="703" y="30392"/>
                      </a:cubicBezTo>
                      <a:cubicBezTo>
                        <a:pt x="-2507" y="17210"/>
                        <a:pt x="5580" y="3913"/>
                        <a:pt x="18762" y="703"/>
                      </a:cubicBezTo>
                      <a:cubicBezTo>
                        <a:pt x="31955" y="-2507"/>
                        <a:pt x="45242" y="5580"/>
                        <a:pt x="48452" y="18762"/>
                      </a:cubicBezTo>
                      <a:cubicBezTo>
                        <a:pt x="50967" y="29078"/>
                        <a:pt x="46575" y="39832"/>
                        <a:pt x="37565" y="45442"/>
                      </a:cubicBezTo>
                      <a:close/>
                    </a:path>
                  </a:pathLst>
                </a:custGeom>
                <a:solidFill>
                  <a:srgbClr val="DBDBDB"/>
                </a:solidFill>
                <a:ln w="9525" cap="flat">
                  <a:noFill/>
                  <a:prstDash val="solid"/>
                  <a:miter/>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7F9B4C07-84FF-3337-1BD1-E50F756A794A}"/>
                    </a:ext>
                  </a:extLst>
                </p:cNvPr>
                <p:cNvSpPr/>
                <p:nvPr/>
              </p:nvSpPr>
              <p:spPr>
                <a:xfrm>
                  <a:off x="10347253" y="5073144"/>
                  <a:ext cx="15050" cy="15049"/>
                </a:xfrm>
                <a:custGeom>
                  <a:avLst/>
                  <a:gdLst>
                    <a:gd name="connsiteX0" fmla="*/ 15050 w 15050"/>
                    <a:gd name="connsiteY0" fmla="*/ 7429 h 15049"/>
                    <a:gd name="connsiteX1" fmla="*/ 7621 w 15050"/>
                    <a:gd name="connsiteY1" fmla="*/ 15049 h 15049"/>
                    <a:gd name="connsiteX2" fmla="*/ 1 w 15050"/>
                    <a:gd name="connsiteY2" fmla="*/ 7620 h 15049"/>
                    <a:gd name="connsiteX3" fmla="*/ 7430 w 15050"/>
                    <a:gd name="connsiteY3" fmla="*/ 0 h 15049"/>
                    <a:gd name="connsiteX4" fmla="*/ 7621 w 15050"/>
                    <a:gd name="connsiteY4" fmla="*/ 0 h 15049"/>
                    <a:gd name="connsiteX5" fmla="*/ 15050 w 15050"/>
                    <a:gd name="connsiteY5" fmla="*/ 7429 h 1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50" h="15049">
                      <a:moveTo>
                        <a:pt x="15050" y="7429"/>
                      </a:moveTo>
                      <a:cubicBezTo>
                        <a:pt x="15098" y="11582"/>
                        <a:pt x="11774" y="14992"/>
                        <a:pt x="7621" y="15049"/>
                      </a:cubicBezTo>
                      <a:cubicBezTo>
                        <a:pt x="3468" y="15097"/>
                        <a:pt x="58" y="11773"/>
                        <a:pt x="1" y="7620"/>
                      </a:cubicBezTo>
                      <a:cubicBezTo>
                        <a:pt x="-47" y="3467"/>
                        <a:pt x="3277" y="57"/>
                        <a:pt x="7430" y="0"/>
                      </a:cubicBezTo>
                      <a:cubicBezTo>
                        <a:pt x="7497" y="0"/>
                        <a:pt x="7554" y="0"/>
                        <a:pt x="7621" y="0"/>
                      </a:cubicBezTo>
                      <a:cubicBezTo>
                        <a:pt x="11726" y="0"/>
                        <a:pt x="15050" y="3324"/>
                        <a:pt x="15050" y="7429"/>
                      </a:cubicBezTo>
                      <a:close/>
                    </a:path>
                  </a:pathLst>
                </a:custGeom>
                <a:solidFill>
                  <a:srgbClr val="FFFFFF"/>
                </a:solidFill>
                <a:ln w="9525"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0473B86B-521B-9CF2-5E9F-D684FA26CAFB}"/>
                    </a:ext>
                  </a:extLst>
                </p:cNvPr>
                <p:cNvSpPr/>
                <p:nvPr/>
              </p:nvSpPr>
              <p:spPr>
                <a:xfrm>
                  <a:off x="10341634" y="5088289"/>
                  <a:ext cx="26193" cy="19742"/>
                </a:xfrm>
                <a:custGeom>
                  <a:avLst/>
                  <a:gdLst>
                    <a:gd name="connsiteX0" fmla="*/ 26194 w 26193"/>
                    <a:gd name="connsiteY0" fmla="*/ 12954 h 19742"/>
                    <a:gd name="connsiteX1" fmla="*/ 26194 w 26193"/>
                    <a:gd name="connsiteY1" fmla="*/ 16002 h 19742"/>
                    <a:gd name="connsiteX2" fmla="*/ 19050 w 26193"/>
                    <a:gd name="connsiteY2" fmla="*/ 18955 h 19742"/>
                    <a:gd name="connsiteX3" fmla="*/ 0 w 26193"/>
                    <a:gd name="connsiteY3" fmla="*/ 16002 h 19742"/>
                    <a:gd name="connsiteX4" fmla="*/ 0 w 26193"/>
                    <a:gd name="connsiteY4" fmla="*/ 12954 h 19742"/>
                    <a:gd name="connsiteX5" fmla="*/ 12954 w 26193"/>
                    <a:gd name="connsiteY5" fmla="*/ 0 h 19742"/>
                    <a:gd name="connsiteX6" fmla="*/ 25908 w 26193"/>
                    <a:gd name="connsiteY6" fmla="*/ 12954 h 1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3" h="19742">
                      <a:moveTo>
                        <a:pt x="26194" y="12954"/>
                      </a:moveTo>
                      <a:lnTo>
                        <a:pt x="26194" y="16002"/>
                      </a:lnTo>
                      <a:cubicBezTo>
                        <a:pt x="23994" y="17374"/>
                        <a:pt x="21574" y="18374"/>
                        <a:pt x="19050" y="18955"/>
                      </a:cubicBezTo>
                      <a:cubicBezTo>
                        <a:pt x="12563" y="20650"/>
                        <a:pt x="5667" y="19583"/>
                        <a:pt x="0" y="16002"/>
                      </a:cubicBezTo>
                      <a:lnTo>
                        <a:pt x="0" y="12954"/>
                      </a:lnTo>
                      <a:cubicBezTo>
                        <a:pt x="0" y="5801"/>
                        <a:pt x="5801" y="0"/>
                        <a:pt x="12954" y="0"/>
                      </a:cubicBezTo>
                      <a:cubicBezTo>
                        <a:pt x="20107" y="0"/>
                        <a:pt x="25908" y="5801"/>
                        <a:pt x="25908" y="12954"/>
                      </a:cubicBezTo>
                      <a:close/>
                    </a:path>
                  </a:pathLst>
                </a:custGeom>
                <a:solidFill>
                  <a:srgbClr val="FFFFFF"/>
                </a:solidFill>
                <a:ln w="9525"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309E434A-F6C9-25A5-CC7E-D48B5B4345A8}"/>
                    </a:ext>
                  </a:extLst>
                </p:cNvPr>
                <p:cNvSpPr/>
                <p:nvPr/>
              </p:nvSpPr>
              <p:spPr>
                <a:xfrm>
                  <a:off x="8963878" y="3092503"/>
                  <a:ext cx="182523" cy="182477"/>
                </a:xfrm>
                <a:custGeom>
                  <a:avLst/>
                  <a:gdLst>
                    <a:gd name="connsiteX0" fmla="*/ 139220 w 182523"/>
                    <a:gd name="connsiteY0" fmla="*/ 168890 h 182477"/>
                    <a:gd name="connsiteX1" fmla="*/ 43303 w 182523"/>
                    <a:gd name="connsiteY1" fmla="*/ 168890 h 182477"/>
                    <a:gd name="connsiteX2" fmla="*/ 13633 w 182523"/>
                    <a:gd name="connsiteY2" fmla="*/ 43303 h 182477"/>
                    <a:gd name="connsiteX3" fmla="*/ 139220 w 182523"/>
                    <a:gd name="connsiteY3" fmla="*/ 13633 h 182477"/>
                    <a:gd name="connsiteX4" fmla="*/ 168890 w 182523"/>
                    <a:gd name="connsiteY4" fmla="*/ 139220 h 182477"/>
                    <a:gd name="connsiteX5" fmla="*/ 139220 w 182523"/>
                    <a:gd name="connsiteY5" fmla="*/ 168890 h 182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523" h="182477">
                      <a:moveTo>
                        <a:pt x="139220" y="168890"/>
                      </a:moveTo>
                      <a:cubicBezTo>
                        <a:pt x="109816" y="187007"/>
                        <a:pt x="72707" y="187007"/>
                        <a:pt x="43303" y="168890"/>
                      </a:cubicBezTo>
                      <a:cubicBezTo>
                        <a:pt x="431" y="142401"/>
                        <a:pt x="-12856" y="86175"/>
                        <a:pt x="13633" y="43303"/>
                      </a:cubicBezTo>
                      <a:cubicBezTo>
                        <a:pt x="40122" y="431"/>
                        <a:pt x="96348" y="-12856"/>
                        <a:pt x="139220" y="13633"/>
                      </a:cubicBezTo>
                      <a:cubicBezTo>
                        <a:pt x="182092" y="40112"/>
                        <a:pt x="195379" y="96348"/>
                        <a:pt x="168890" y="139220"/>
                      </a:cubicBezTo>
                      <a:cubicBezTo>
                        <a:pt x="161442" y="151279"/>
                        <a:pt x="151279" y="161442"/>
                        <a:pt x="139220" y="168890"/>
                      </a:cubicBezTo>
                      <a:close/>
                    </a:path>
                  </a:pathLst>
                </a:custGeom>
                <a:solidFill>
                  <a:srgbClr val="DBDBDB"/>
                </a:solidFill>
                <a:ln w="9525" cap="flat">
                  <a:noFill/>
                  <a:prstDash val="solid"/>
                  <a:miter/>
                </a:ln>
              </p:spPr>
              <p:txBody>
                <a:bodyPr rtlCol="0" anchor="ctr"/>
                <a:lstStyle/>
                <a:p>
                  <a:endParaRPr lang="zh-CN" altLang="en-US"/>
                </a:p>
              </p:txBody>
            </p:sp>
            <p:sp>
              <p:nvSpPr>
                <p:cNvPr id="818" name="任意多边形: 形状 817">
                  <a:extLst>
                    <a:ext uri="{FF2B5EF4-FFF2-40B4-BE49-F238E27FC236}">
                      <a16:creationId xmlns:a16="http://schemas.microsoft.com/office/drawing/2014/main" id="{D27DAF39-A229-732C-9268-B6D337B32CB7}"/>
                    </a:ext>
                  </a:extLst>
                </p:cNvPr>
                <p:cNvSpPr/>
                <p:nvPr/>
              </p:nvSpPr>
              <p:spPr>
                <a:xfrm>
                  <a:off x="9027279" y="3145856"/>
                  <a:ext cx="55625" cy="55625"/>
                </a:xfrm>
                <a:custGeom>
                  <a:avLst/>
                  <a:gdLst>
                    <a:gd name="connsiteX0" fmla="*/ 55626 w 55625"/>
                    <a:gd name="connsiteY0" fmla="*/ 27813 h 55625"/>
                    <a:gd name="connsiteX1" fmla="*/ 27813 w 55625"/>
                    <a:gd name="connsiteY1" fmla="*/ 55626 h 55625"/>
                    <a:gd name="connsiteX2" fmla="*/ 0 w 55625"/>
                    <a:gd name="connsiteY2" fmla="*/ 27813 h 55625"/>
                    <a:gd name="connsiteX3" fmla="*/ 27813 w 55625"/>
                    <a:gd name="connsiteY3" fmla="*/ 0 h 55625"/>
                    <a:gd name="connsiteX4" fmla="*/ 55626 w 55625"/>
                    <a:gd name="connsiteY4" fmla="*/ 27813 h 5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 h="55625">
                      <a:moveTo>
                        <a:pt x="55626" y="27813"/>
                      </a:moveTo>
                      <a:cubicBezTo>
                        <a:pt x="55626" y="43177"/>
                        <a:pt x="43177" y="55626"/>
                        <a:pt x="27813" y="55626"/>
                      </a:cubicBezTo>
                      <a:cubicBezTo>
                        <a:pt x="12449" y="55626"/>
                        <a:pt x="0" y="43177"/>
                        <a:pt x="0" y="27813"/>
                      </a:cubicBezTo>
                      <a:cubicBezTo>
                        <a:pt x="0" y="12449"/>
                        <a:pt x="12449" y="0"/>
                        <a:pt x="27813" y="0"/>
                      </a:cubicBezTo>
                      <a:cubicBezTo>
                        <a:pt x="43177" y="0"/>
                        <a:pt x="55626" y="12449"/>
                        <a:pt x="55626" y="27813"/>
                      </a:cubicBezTo>
                      <a:close/>
                    </a:path>
                  </a:pathLst>
                </a:custGeom>
                <a:solidFill>
                  <a:srgbClr val="FFFFFF"/>
                </a:solidFill>
                <a:ln w="9525" cap="flat">
                  <a:noFill/>
                  <a:prstDash val="solid"/>
                  <a:miter/>
                </a:ln>
              </p:spPr>
              <p:txBody>
                <a:bodyPr rtlCol="0" anchor="ctr"/>
                <a:lstStyle/>
                <a:p>
                  <a:endParaRPr lang="zh-CN" altLang="en-US"/>
                </a:p>
              </p:txBody>
            </p:sp>
            <p:sp>
              <p:nvSpPr>
                <p:cNvPr id="819" name="任意多边形: 形状 818">
                  <a:extLst>
                    <a:ext uri="{FF2B5EF4-FFF2-40B4-BE49-F238E27FC236}">
                      <a16:creationId xmlns:a16="http://schemas.microsoft.com/office/drawing/2014/main" id="{7F3FDE52-3545-5E17-9124-E628B8392632}"/>
                    </a:ext>
                  </a:extLst>
                </p:cNvPr>
                <p:cNvSpPr/>
                <p:nvPr/>
              </p:nvSpPr>
              <p:spPr>
                <a:xfrm>
                  <a:off x="9007181" y="3201910"/>
                  <a:ext cx="95916" cy="73071"/>
                </a:xfrm>
                <a:custGeom>
                  <a:avLst/>
                  <a:gdLst>
                    <a:gd name="connsiteX0" fmla="*/ 95917 w 95916"/>
                    <a:gd name="connsiteY0" fmla="*/ 47958 h 73071"/>
                    <a:gd name="connsiteX1" fmla="*/ 95917 w 95916"/>
                    <a:gd name="connsiteY1" fmla="*/ 59484 h 73071"/>
                    <a:gd name="connsiteX2" fmla="*/ 0 w 95916"/>
                    <a:gd name="connsiteY2" fmla="*/ 59484 h 73071"/>
                    <a:gd name="connsiteX3" fmla="*/ 0 w 95916"/>
                    <a:gd name="connsiteY3" fmla="*/ 47958 h 73071"/>
                    <a:gd name="connsiteX4" fmla="*/ 47958 w 95916"/>
                    <a:gd name="connsiteY4" fmla="*/ 0 h 73071"/>
                    <a:gd name="connsiteX5" fmla="*/ 95917 w 95916"/>
                    <a:gd name="connsiteY5" fmla="*/ 47958 h 73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916" h="73071">
                      <a:moveTo>
                        <a:pt x="95917" y="47958"/>
                      </a:moveTo>
                      <a:lnTo>
                        <a:pt x="95917" y="59484"/>
                      </a:lnTo>
                      <a:cubicBezTo>
                        <a:pt x="66513" y="77600"/>
                        <a:pt x="29404" y="77600"/>
                        <a:pt x="0" y="59484"/>
                      </a:cubicBezTo>
                      <a:lnTo>
                        <a:pt x="0" y="47958"/>
                      </a:lnTo>
                      <a:cubicBezTo>
                        <a:pt x="0" y="21469"/>
                        <a:pt x="21469" y="0"/>
                        <a:pt x="47958" y="0"/>
                      </a:cubicBezTo>
                      <a:cubicBezTo>
                        <a:pt x="74447" y="0"/>
                        <a:pt x="95917" y="21469"/>
                        <a:pt x="95917" y="47958"/>
                      </a:cubicBezTo>
                      <a:close/>
                    </a:path>
                  </a:pathLst>
                </a:custGeom>
                <a:solidFill>
                  <a:srgbClr val="FFFFFF"/>
                </a:solidFill>
                <a:ln w="9525"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A51D45D2-0DEF-01A8-7D3E-3D9388A33FAC}"/>
                    </a:ext>
                  </a:extLst>
                </p:cNvPr>
                <p:cNvSpPr/>
                <p:nvPr/>
              </p:nvSpPr>
              <p:spPr>
                <a:xfrm>
                  <a:off x="10377829"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FF8C3C3A-FF13-8D0B-6E02-BB33AEDBA0A3}"/>
                    </a:ext>
                  </a:extLst>
                </p:cNvPr>
                <p:cNvSpPr/>
                <p:nvPr/>
              </p:nvSpPr>
              <p:spPr>
                <a:xfrm>
                  <a:off x="10391640" y="3181860"/>
                  <a:ext cx="8953" cy="9048"/>
                </a:xfrm>
                <a:custGeom>
                  <a:avLst/>
                  <a:gdLst>
                    <a:gd name="connsiteX0" fmla="*/ 4477 w 8953"/>
                    <a:gd name="connsiteY0" fmla="*/ 0 h 9048"/>
                    <a:gd name="connsiteX1" fmla="*/ 8954 w 8953"/>
                    <a:gd name="connsiteY1" fmla="*/ 4572 h 9048"/>
                    <a:gd name="connsiteX2" fmla="*/ 4477 w 8953"/>
                    <a:gd name="connsiteY2" fmla="*/ 9049 h 9048"/>
                    <a:gd name="connsiteX3" fmla="*/ 0 w 8953"/>
                    <a:gd name="connsiteY3" fmla="*/ 4572 h 9048"/>
                    <a:gd name="connsiteX4" fmla="*/ 4477 w 8953"/>
                    <a:gd name="connsiteY4" fmla="*/ 0 h 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53" h="9048">
                      <a:moveTo>
                        <a:pt x="4477" y="0"/>
                      </a:moveTo>
                      <a:cubicBezTo>
                        <a:pt x="6963" y="48"/>
                        <a:pt x="8954" y="2086"/>
                        <a:pt x="8954" y="4572"/>
                      </a:cubicBezTo>
                      <a:cubicBezTo>
                        <a:pt x="8954" y="7049"/>
                        <a:pt x="6953" y="9049"/>
                        <a:pt x="4477" y="9049"/>
                      </a:cubicBezTo>
                      <a:cubicBezTo>
                        <a:pt x="2000" y="9049"/>
                        <a:pt x="0" y="7049"/>
                        <a:pt x="0" y="4572"/>
                      </a:cubicBezTo>
                      <a:cubicBezTo>
                        <a:pt x="0" y="2086"/>
                        <a:pt x="1991" y="48"/>
                        <a:pt x="4477" y="0"/>
                      </a:cubicBezTo>
                      <a:close/>
                    </a:path>
                  </a:pathLst>
                </a:custGeom>
                <a:solidFill>
                  <a:srgbClr val="000000"/>
                </a:solidFill>
                <a:ln w="9525" cap="flat">
                  <a:noFill/>
                  <a:prstDash val="solid"/>
                  <a:miter/>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7BD64E7F-8215-1BAA-C04E-2599054B7C69}"/>
                    </a:ext>
                  </a:extLst>
                </p:cNvPr>
                <p:cNvSpPr/>
                <p:nvPr/>
              </p:nvSpPr>
              <p:spPr>
                <a:xfrm>
                  <a:off x="10405547" y="3181860"/>
                  <a:ext cx="8953" cy="8954"/>
                </a:xfrm>
                <a:custGeom>
                  <a:avLst/>
                  <a:gdLst>
                    <a:gd name="connsiteX0" fmla="*/ 4381 w 8953"/>
                    <a:gd name="connsiteY0" fmla="*/ 0 h 8954"/>
                    <a:gd name="connsiteX1" fmla="*/ 8953 w 8953"/>
                    <a:gd name="connsiteY1" fmla="*/ 4572 h 8954"/>
                    <a:gd name="connsiteX2" fmla="*/ 4381 w 8953"/>
                    <a:gd name="connsiteY2" fmla="*/ 8954 h 8954"/>
                    <a:gd name="connsiteX3" fmla="*/ 4381 w 8953"/>
                    <a:gd name="connsiteY3" fmla="*/ 8954 h 8954"/>
                    <a:gd name="connsiteX4" fmla="*/ 0 w 8953"/>
                    <a:gd name="connsiteY4" fmla="*/ 4572 h 8954"/>
                    <a:gd name="connsiteX5" fmla="*/ 4381 w 8953"/>
                    <a:gd name="connsiteY5" fmla="*/ 0 h 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53" h="8954">
                      <a:moveTo>
                        <a:pt x="4381" y="0"/>
                      </a:moveTo>
                      <a:cubicBezTo>
                        <a:pt x="6886" y="48"/>
                        <a:pt x="8906" y="2067"/>
                        <a:pt x="8953" y="4572"/>
                      </a:cubicBezTo>
                      <a:cubicBezTo>
                        <a:pt x="8906" y="7049"/>
                        <a:pt x="6858" y="9001"/>
                        <a:pt x="4381" y="8954"/>
                      </a:cubicBezTo>
                      <a:cubicBezTo>
                        <a:pt x="4381" y="8954"/>
                        <a:pt x="4381" y="8954"/>
                        <a:pt x="4381" y="8954"/>
                      </a:cubicBezTo>
                      <a:cubicBezTo>
                        <a:pt x="1962" y="8954"/>
                        <a:pt x="0" y="6991"/>
                        <a:pt x="0" y="4572"/>
                      </a:cubicBezTo>
                      <a:cubicBezTo>
                        <a:pt x="0" y="2124"/>
                        <a:pt x="1933" y="105"/>
                        <a:pt x="4381" y="0"/>
                      </a:cubicBezTo>
                      <a:close/>
                    </a:path>
                  </a:pathLst>
                </a:custGeom>
                <a:solidFill>
                  <a:srgbClr val="000000"/>
                </a:solidFill>
                <a:ln w="9525"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36DE1351-5A81-0FFC-6BF2-A9103415A1F3}"/>
                    </a:ext>
                  </a:extLst>
                </p:cNvPr>
                <p:cNvSpPr/>
                <p:nvPr/>
              </p:nvSpPr>
              <p:spPr>
                <a:xfrm>
                  <a:off x="8963842" y="3364740"/>
                  <a:ext cx="1455229" cy="8382"/>
                </a:xfrm>
                <a:custGeom>
                  <a:avLst/>
                  <a:gdLst>
                    <a:gd name="connsiteX0" fmla="*/ 0 w 1455229"/>
                    <a:gd name="connsiteY0" fmla="*/ 4191 h 8382"/>
                    <a:gd name="connsiteX1" fmla="*/ 181928 w 1455229"/>
                    <a:gd name="connsiteY1" fmla="*/ 2191 h 8382"/>
                    <a:gd name="connsiteX2" fmla="*/ 363760 w 1455229"/>
                    <a:gd name="connsiteY2" fmla="*/ 953 h 8382"/>
                    <a:gd name="connsiteX3" fmla="*/ 727615 w 1455229"/>
                    <a:gd name="connsiteY3" fmla="*/ 0 h 8382"/>
                    <a:gd name="connsiteX4" fmla="*/ 1091374 w 1455229"/>
                    <a:gd name="connsiteY4" fmla="*/ 953 h 8382"/>
                    <a:gd name="connsiteX5" fmla="*/ 1273302 w 1455229"/>
                    <a:gd name="connsiteY5" fmla="*/ 2096 h 8382"/>
                    <a:gd name="connsiteX6" fmla="*/ 1455230 w 1455229"/>
                    <a:gd name="connsiteY6" fmla="*/ 4191 h 8382"/>
                    <a:gd name="connsiteX7" fmla="*/ 1273302 w 1455229"/>
                    <a:gd name="connsiteY7" fmla="*/ 6287 h 8382"/>
                    <a:gd name="connsiteX8" fmla="*/ 1091374 w 1455229"/>
                    <a:gd name="connsiteY8" fmla="*/ 7429 h 8382"/>
                    <a:gd name="connsiteX9" fmla="*/ 727615 w 1455229"/>
                    <a:gd name="connsiteY9" fmla="*/ 8382 h 8382"/>
                    <a:gd name="connsiteX10" fmla="*/ 363760 w 1455229"/>
                    <a:gd name="connsiteY10" fmla="*/ 7429 h 8382"/>
                    <a:gd name="connsiteX11" fmla="*/ 181928 w 1455229"/>
                    <a:gd name="connsiteY11" fmla="*/ 6287 h 8382"/>
                    <a:gd name="connsiteX12" fmla="*/ 0 w 1455229"/>
                    <a:gd name="connsiteY12"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5229" h="8382">
                      <a:moveTo>
                        <a:pt x="0" y="4191"/>
                      </a:moveTo>
                      <a:lnTo>
                        <a:pt x="181928" y="2191"/>
                      </a:lnTo>
                      <a:lnTo>
                        <a:pt x="363760" y="953"/>
                      </a:lnTo>
                      <a:lnTo>
                        <a:pt x="727615" y="0"/>
                      </a:lnTo>
                      <a:lnTo>
                        <a:pt x="1091374" y="953"/>
                      </a:lnTo>
                      <a:lnTo>
                        <a:pt x="1273302" y="2096"/>
                      </a:lnTo>
                      <a:lnTo>
                        <a:pt x="1455230" y="4191"/>
                      </a:lnTo>
                      <a:lnTo>
                        <a:pt x="1273302" y="6287"/>
                      </a:lnTo>
                      <a:lnTo>
                        <a:pt x="1091374" y="7429"/>
                      </a:lnTo>
                      <a:lnTo>
                        <a:pt x="727615" y="8382"/>
                      </a:lnTo>
                      <a:lnTo>
                        <a:pt x="363760" y="7429"/>
                      </a:lnTo>
                      <a:lnTo>
                        <a:pt x="181928" y="6287"/>
                      </a:lnTo>
                      <a:lnTo>
                        <a:pt x="0" y="4191"/>
                      </a:lnTo>
                      <a:close/>
                    </a:path>
                  </a:pathLst>
                </a:custGeom>
                <a:solidFill>
                  <a:srgbClr val="C7C7C7"/>
                </a:solidFill>
                <a:ln w="9525"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0E585384-9109-5B97-7281-7A15E105A8D6}"/>
                    </a:ext>
                  </a:extLst>
                </p:cNvPr>
                <p:cNvSpPr/>
                <p:nvPr/>
              </p:nvSpPr>
              <p:spPr>
                <a:xfrm>
                  <a:off x="8963842" y="3403316"/>
                  <a:ext cx="1058894" cy="8382"/>
                </a:xfrm>
                <a:custGeom>
                  <a:avLst/>
                  <a:gdLst>
                    <a:gd name="connsiteX0" fmla="*/ 0 w 1058894"/>
                    <a:gd name="connsiteY0" fmla="*/ 4191 h 8382"/>
                    <a:gd name="connsiteX1" fmla="*/ 264700 w 1058894"/>
                    <a:gd name="connsiteY1" fmla="*/ 953 h 8382"/>
                    <a:gd name="connsiteX2" fmla="*/ 529400 w 1058894"/>
                    <a:gd name="connsiteY2" fmla="*/ 0 h 8382"/>
                    <a:gd name="connsiteX3" fmla="*/ 794195 w 1058894"/>
                    <a:gd name="connsiteY3" fmla="*/ 953 h 8382"/>
                    <a:gd name="connsiteX4" fmla="*/ 926497 w 1058894"/>
                    <a:gd name="connsiteY4" fmla="*/ 2096 h 8382"/>
                    <a:gd name="connsiteX5" fmla="*/ 1058894 w 1058894"/>
                    <a:gd name="connsiteY5" fmla="*/ 4191 h 8382"/>
                    <a:gd name="connsiteX6" fmla="*/ 926497 w 1058894"/>
                    <a:gd name="connsiteY6" fmla="*/ 6287 h 8382"/>
                    <a:gd name="connsiteX7" fmla="*/ 794195 w 1058894"/>
                    <a:gd name="connsiteY7" fmla="*/ 7429 h 8382"/>
                    <a:gd name="connsiteX8" fmla="*/ 529400 w 1058894"/>
                    <a:gd name="connsiteY8" fmla="*/ 8382 h 8382"/>
                    <a:gd name="connsiteX9" fmla="*/ 264700 w 1058894"/>
                    <a:gd name="connsiteY9" fmla="*/ 7429 h 8382"/>
                    <a:gd name="connsiteX10" fmla="*/ 0 w 1058894"/>
                    <a:gd name="connsiteY10" fmla="*/ 4191 h 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8894" h="8382">
                      <a:moveTo>
                        <a:pt x="0" y="4191"/>
                      </a:moveTo>
                      <a:cubicBezTo>
                        <a:pt x="88297" y="2476"/>
                        <a:pt x="176498" y="1619"/>
                        <a:pt x="264700" y="953"/>
                      </a:cubicBezTo>
                      <a:lnTo>
                        <a:pt x="529400" y="0"/>
                      </a:lnTo>
                      <a:lnTo>
                        <a:pt x="794195" y="953"/>
                      </a:lnTo>
                      <a:lnTo>
                        <a:pt x="926497" y="2096"/>
                      </a:lnTo>
                      <a:lnTo>
                        <a:pt x="1058894" y="4191"/>
                      </a:lnTo>
                      <a:lnTo>
                        <a:pt x="926497" y="6287"/>
                      </a:lnTo>
                      <a:lnTo>
                        <a:pt x="794195" y="7429"/>
                      </a:lnTo>
                      <a:lnTo>
                        <a:pt x="529400" y="8382"/>
                      </a:lnTo>
                      <a:lnTo>
                        <a:pt x="264700" y="7429"/>
                      </a:lnTo>
                      <a:cubicBezTo>
                        <a:pt x="176498" y="6763"/>
                        <a:pt x="88297" y="5905"/>
                        <a:pt x="0" y="4191"/>
                      </a:cubicBezTo>
                      <a:close/>
                    </a:path>
                  </a:pathLst>
                </a:custGeom>
                <a:solidFill>
                  <a:srgbClr val="C7C7C7"/>
                </a:solidFill>
                <a:ln w="9525" cap="flat">
                  <a:noFill/>
                  <a:prstDash val="solid"/>
                  <a:miter/>
                </a:ln>
              </p:spPr>
              <p:txBody>
                <a:bodyPr rtlCol="0" anchor="ctr"/>
                <a:lstStyle/>
                <a:p>
                  <a:endParaRPr lang="zh-CN" altLang="en-US"/>
                </a:p>
              </p:txBody>
            </p:sp>
            <p:sp>
              <p:nvSpPr>
                <p:cNvPr id="825" name="任意多边形: 形状 824">
                  <a:extLst>
                    <a:ext uri="{FF2B5EF4-FFF2-40B4-BE49-F238E27FC236}">
                      <a16:creationId xmlns:a16="http://schemas.microsoft.com/office/drawing/2014/main" id="{A8AF1A77-71EF-DBE5-4822-92DE38D2EBC9}"/>
                    </a:ext>
                  </a:extLst>
                </p:cNvPr>
                <p:cNvSpPr/>
                <p:nvPr/>
              </p:nvSpPr>
              <p:spPr>
                <a:xfrm>
                  <a:off x="8963842" y="3441787"/>
                  <a:ext cx="707040" cy="8593"/>
                </a:xfrm>
                <a:custGeom>
                  <a:avLst/>
                  <a:gdLst>
                    <a:gd name="connsiteX0" fmla="*/ 0 w 707040"/>
                    <a:gd name="connsiteY0" fmla="*/ 4297 h 8593"/>
                    <a:gd name="connsiteX1" fmla="*/ 176784 w 707040"/>
                    <a:gd name="connsiteY1" fmla="*/ 1058 h 8593"/>
                    <a:gd name="connsiteX2" fmla="*/ 353568 w 707040"/>
                    <a:gd name="connsiteY2" fmla="*/ 106 h 8593"/>
                    <a:gd name="connsiteX3" fmla="*/ 530257 w 707040"/>
                    <a:gd name="connsiteY3" fmla="*/ 1058 h 8593"/>
                    <a:gd name="connsiteX4" fmla="*/ 618649 w 707040"/>
                    <a:gd name="connsiteY4" fmla="*/ 2201 h 8593"/>
                    <a:gd name="connsiteX5" fmla="*/ 707041 w 707040"/>
                    <a:gd name="connsiteY5" fmla="*/ 4297 h 8593"/>
                    <a:gd name="connsiteX6" fmla="*/ 618649 w 707040"/>
                    <a:gd name="connsiteY6" fmla="*/ 6392 h 8593"/>
                    <a:gd name="connsiteX7" fmla="*/ 530257 w 707040"/>
                    <a:gd name="connsiteY7" fmla="*/ 7535 h 8593"/>
                    <a:gd name="connsiteX8" fmla="*/ 353568 w 707040"/>
                    <a:gd name="connsiteY8" fmla="*/ 8488 h 8593"/>
                    <a:gd name="connsiteX9" fmla="*/ 176784 w 707040"/>
                    <a:gd name="connsiteY9" fmla="*/ 7535 h 8593"/>
                    <a:gd name="connsiteX10" fmla="*/ 0 w 707040"/>
                    <a:gd name="connsiteY10" fmla="*/ 4297 h 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7040" h="8593">
                      <a:moveTo>
                        <a:pt x="0" y="4297"/>
                      </a:moveTo>
                      <a:cubicBezTo>
                        <a:pt x="58960" y="2582"/>
                        <a:pt x="117824" y="1725"/>
                        <a:pt x="176784" y="1058"/>
                      </a:cubicBezTo>
                      <a:cubicBezTo>
                        <a:pt x="235744" y="391"/>
                        <a:pt x="294608" y="391"/>
                        <a:pt x="353568" y="106"/>
                      </a:cubicBezTo>
                      <a:cubicBezTo>
                        <a:pt x="412528" y="-180"/>
                        <a:pt x="471392" y="106"/>
                        <a:pt x="530257" y="1058"/>
                      </a:cubicBezTo>
                      <a:lnTo>
                        <a:pt x="618649" y="2201"/>
                      </a:lnTo>
                      <a:cubicBezTo>
                        <a:pt x="648176" y="2963"/>
                        <a:pt x="677609" y="3344"/>
                        <a:pt x="707041" y="4297"/>
                      </a:cubicBezTo>
                      <a:cubicBezTo>
                        <a:pt x="677609" y="5249"/>
                        <a:pt x="648176" y="5630"/>
                        <a:pt x="618649" y="6392"/>
                      </a:cubicBezTo>
                      <a:lnTo>
                        <a:pt x="530257" y="7535"/>
                      </a:lnTo>
                      <a:cubicBezTo>
                        <a:pt x="471392" y="8202"/>
                        <a:pt x="412433" y="8202"/>
                        <a:pt x="353568" y="8488"/>
                      </a:cubicBezTo>
                      <a:cubicBezTo>
                        <a:pt x="294704" y="8773"/>
                        <a:pt x="235649" y="8488"/>
                        <a:pt x="176784" y="7535"/>
                      </a:cubicBezTo>
                      <a:cubicBezTo>
                        <a:pt x="117920" y="6583"/>
                        <a:pt x="58960" y="6011"/>
                        <a:pt x="0" y="4297"/>
                      </a:cubicBezTo>
                      <a:close/>
                    </a:path>
                  </a:pathLst>
                </a:custGeom>
                <a:solidFill>
                  <a:srgbClr val="C7C7C7"/>
                </a:solidFill>
                <a:ln w="9525" cap="flat">
                  <a:no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06137D62-AC36-3DC2-CE0B-F9DF6CB06002}"/>
                    </a:ext>
                  </a:extLst>
                </p:cNvPr>
                <p:cNvSpPr/>
                <p:nvPr/>
              </p:nvSpPr>
              <p:spPr>
                <a:xfrm>
                  <a:off x="8963842" y="3518950"/>
                  <a:ext cx="1241869" cy="8477"/>
                </a:xfrm>
                <a:custGeom>
                  <a:avLst/>
                  <a:gdLst>
                    <a:gd name="connsiteX0" fmla="*/ 0 w 1241869"/>
                    <a:gd name="connsiteY0" fmla="*/ 4286 h 8477"/>
                    <a:gd name="connsiteX1" fmla="*/ 310515 w 1241869"/>
                    <a:gd name="connsiteY1" fmla="*/ 1048 h 8477"/>
                    <a:gd name="connsiteX2" fmla="*/ 620935 w 1241869"/>
                    <a:gd name="connsiteY2" fmla="*/ 0 h 8477"/>
                    <a:gd name="connsiteX3" fmla="*/ 931450 w 1241869"/>
                    <a:gd name="connsiteY3" fmla="*/ 953 h 8477"/>
                    <a:gd name="connsiteX4" fmla="*/ 1086612 w 1241869"/>
                    <a:gd name="connsiteY4" fmla="*/ 2191 h 8477"/>
                    <a:gd name="connsiteX5" fmla="*/ 1241870 w 1241869"/>
                    <a:gd name="connsiteY5" fmla="*/ 4286 h 8477"/>
                    <a:gd name="connsiteX6" fmla="*/ 1086612 w 1241869"/>
                    <a:gd name="connsiteY6" fmla="*/ 6287 h 8477"/>
                    <a:gd name="connsiteX7" fmla="*/ 931450 w 1241869"/>
                    <a:gd name="connsiteY7" fmla="*/ 7525 h 8477"/>
                    <a:gd name="connsiteX8" fmla="*/ 620935 w 1241869"/>
                    <a:gd name="connsiteY8" fmla="*/ 8477 h 8477"/>
                    <a:gd name="connsiteX9" fmla="*/ 310515 w 1241869"/>
                    <a:gd name="connsiteY9" fmla="*/ 7144 h 8477"/>
                    <a:gd name="connsiteX10" fmla="*/ 0 w 1241869"/>
                    <a:gd name="connsiteY10" fmla="*/ 4286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869" h="8477">
                      <a:moveTo>
                        <a:pt x="0" y="4286"/>
                      </a:moveTo>
                      <a:cubicBezTo>
                        <a:pt x="103537" y="2476"/>
                        <a:pt x="206978" y="1714"/>
                        <a:pt x="310515" y="1048"/>
                      </a:cubicBezTo>
                      <a:lnTo>
                        <a:pt x="620935" y="0"/>
                      </a:lnTo>
                      <a:lnTo>
                        <a:pt x="931450" y="953"/>
                      </a:lnTo>
                      <a:lnTo>
                        <a:pt x="1086612" y="2191"/>
                      </a:lnTo>
                      <a:lnTo>
                        <a:pt x="1241870" y="4286"/>
                      </a:lnTo>
                      <a:lnTo>
                        <a:pt x="1086612" y="6287"/>
                      </a:lnTo>
                      <a:lnTo>
                        <a:pt x="931450" y="7525"/>
                      </a:lnTo>
                      <a:lnTo>
                        <a:pt x="620935" y="8477"/>
                      </a:lnTo>
                      <a:lnTo>
                        <a:pt x="310515" y="7144"/>
                      </a:lnTo>
                      <a:cubicBezTo>
                        <a:pt x="206883" y="7144"/>
                        <a:pt x="103537" y="6001"/>
                        <a:pt x="0" y="4286"/>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25406FC2-9A1C-86A4-A927-6548A8917D95}"/>
                    </a:ext>
                  </a:extLst>
                </p:cNvPr>
                <p:cNvSpPr/>
                <p:nvPr/>
              </p:nvSpPr>
              <p:spPr>
                <a:xfrm>
                  <a:off x="8963842" y="3557526"/>
                  <a:ext cx="830199" cy="8477"/>
                </a:xfrm>
                <a:custGeom>
                  <a:avLst/>
                  <a:gdLst>
                    <a:gd name="connsiteX0" fmla="*/ 0 w 830199"/>
                    <a:gd name="connsiteY0" fmla="*/ 4191 h 8477"/>
                    <a:gd name="connsiteX1" fmla="*/ 207550 w 830199"/>
                    <a:gd name="connsiteY1" fmla="*/ 952 h 8477"/>
                    <a:gd name="connsiteX2" fmla="*/ 415100 w 830199"/>
                    <a:gd name="connsiteY2" fmla="*/ 0 h 8477"/>
                    <a:gd name="connsiteX3" fmla="*/ 622649 w 830199"/>
                    <a:gd name="connsiteY3" fmla="*/ 952 h 8477"/>
                    <a:gd name="connsiteX4" fmla="*/ 726472 w 830199"/>
                    <a:gd name="connsiteY4" fmla="*/ 2191 h 8477"/>
                    <a:gd name="connsiteX5" fmla="*/ 830199 w 830199"/>
                    <a:gd name="connsiteY5" fmla="*/ 4191 h 8477"/>
                    <a:gd name="connsiteX6" fmla="*/ 726472 w 830199"/>
                    <a:gd name="connsiteY6" fmla="*/ 6287 h 8477"/>
                    <a:gd name="connsiteX7" fmla="*/ 622649 w 830199"/>
                    <a:gd name="connsiteY7" fmla="*/ 7429 h 8477"/>
                    <a:gd name="connsiteX8" fmla="*/ 415100 w 830199"/>
                    <a:gd name="connsiteY8" fmla="*/ 8477 h 8477"/>
                    <a:gd name="connsiteX9" fmla="*/ 207550 w 830199"/>
                    <a:gd name="connsiteY9" fmla="*/ 7429 h 8477"/>
                    <a:gd name="connsiteX10" fmla="*/ 0 w 830199"/>
                    <a:gd name="connsiteY10" fmla="*/ 4191 h 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0199" h="8477">
                      <a:moveTo>
                        <a:pt x="0" y="4191"/>
                      </a:moveTo>
                      <a:cubicBezTo>
                        <a:pt x="69247" y="2476"/>
                        <a:pt x="138398" y="1714"/>
                        <a:pt x="207550" y="952"/>
                      </a:cubicBezTo>
                      <a:lnTo>
                        <a:pt x="415100" y="0"/>
                      </a:lnTo>
                      <a:lnTo>
                        <a:pt x="622649" y="952"/>
                      </a:lnTo>
                      <a:lnTo>
                        <a:pt x="726472" y="2191"/>
                      </a:lnTo>
                      <a:lnTo>
                        <a:pt x="830199" y="4191"/>
                      </a:lnTo>
                      <a:lnTo>
                        <a:pt x="726472" y="6287"/>
                      </a:lnTo>
                      <a:lnTo>
                        <a:pt x="622649" y="7429"/>
                      </a:lnTo>
                      <a:lnTo>
                        <a:pt x="415100" y="8477"/>
                      </a:lnTo>
                      <a:lnTo>
                        <a:pt x="207550" y="7429"/>
                      </a:lnTo>
                      <a:cubicBezTo>
                        <a:pt x="138398" y="6667"/>
                        <a:pt x="69247" y="6001"/>
                        <a:pt x="0" y="4191"/>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F7434D8B-AC39-96E9-385A-8BDF2BD11375}"/>
                    </a:ext>
                  </a:extLst>
                </p:cNvPr>
                <p:cNvSpPr/>
                <p:nvPr/>
              </p:nvSpPr>
              <p:spPr>
                <a:xfrm>
                  <a:off x="9217112" y="3178974"/>
                  <a:ext cx="323754" cy="9486"/>
                </a:xfrm>
                <a:custGeom>
                  <a:avLst/>
                  <a:gdLst>
                    <a:gd name="connsiteX0" fmla="*/ 0 w 323754"/>
                    <a:gd name="connsiteY0" fmla="*/ 4791 h 9486"/>
                    <a:gd name="connsiteX1" fmla="*/ 80963 w 323754"/>
                    <a:gd name="connsiteY1" fmla="*/ 1076 h 9486"/>
                    <a:gd name="connsiteX2" fmla="*/ 161925 w 323754"/>
                    <a:gd name="connsiteY2" fmla="*/ 28 h 9486"/>
                    <a:gd name="connsiteX3" fmla="*/ 242792 w 323754"/>
                    <a:gd name="connsiteY3" fmla="*/ 1076 h 9486"/>
                    <a:gd name="connsiteX4" fmla="*/ 283274 w 323754"/>
                    <a:gd name="connsiteY4" fmla="*/ 2410 h 9486"/>
                    <a:gd name="connsiteX5" fmla="*/ 323755 w 323754"/>
                    <a:gd name="connsiteY5" fmla="*/ 4791 h 9486"/>
                    <a:gd name="connsiteX6" fmla="*/ 283274 w 323754"/>
                    <a:gd name="connsiteY6" fmla="*/ 7077 h 9486"/>
                    <a:gd name="connsiteX7" fmla="*/ 242792 w 323754"/>
                    <a:gd name="connsiteY7" fmla="*/ 8411 h 9486"/>
                    <a:gd name="connsiteX8" fmla="*/ 161925 w 323754"/>
                    <a:gd name="connsiteY8" fmla="*/ 9458 h 9486"/>
                    <a:gd name="connsiteX9" fmla="*/ 80963 w 323754"/>
                    <a:gd name="connsiteY9" fmla="*/ 8411 h 9486"/>
                    <a:gd name="connsiteX10" fmla="*/ 0 w 323754"/>
                    <a:gd name="connsiteY10" fmla="*/ 4791 h 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486">
                      <a:moveTo>
                        <a:pt x="0" y="4791"/>
                      </a:moveTo>
                      <a:cubicBezTo>
                        <a:pt x="26956" y="2791"/>
                        <a:pt x="54007" y="1838"/>
                        <a:pt x="80963" y="1076"/>
                      </a:cubicBezTo>
                      <a:cubicBezTo>
                        <a:pt x="107918" y="314"/>
                        <a:pt x="134874" y="124"/>
                        <a:pt x="161925" y="28"/>
                      </a:cubicBezTo>
                      <a:cubicBezTo>
                        <a:pt x="188976" y="-67"/>
                        <a:pt x="215837" y="28"/>
                        <a:pt x="242792" y="1076"/>
                      </a:cubicBezTo>
                      <a:lnTo>
                        <a:pt x="283274" y="2410"/>
                      </a:lnTo>
                      <a:cubicBezTo>
                        <a:pt x="296799" y="3172"/>
                        <a:pt x="310229" y="3648"/>
                        <a:pt x="323755" y="4791"/>
                      </a:cubicBezTo>
                      <a:cubicBezTo>
                        <a:pt x="310229" y="5839"/>
                        <a:pt x="296799" y="6315"/>
                        <a:pt x="283274" y="7077"/>
                      </a:cubicBezTo>
                      <a:lnTo>
                        <a:pt x="242792" y="8411"/>
                      </a:lnTo>
                      <a:cubicBezTo>
                        <a:pt x="215837" y="9268"/>
                        <a:pt x="188881" y="9363"/>
                        <a:pt x="161925" y="9458"/>
                      </a:cubicBezTo>
                      <a:cubicBezTo>
                        <a:pt x="134969" y="9553"/>
                        <a:pt x="107918" y="9458"/>
                        <a:pt x="80963" y="8411"/>
                      </a:cubicBezTo>
                      <a:cubicBezTo>
                        <a:pt x="54007" y="7363"/>
                        <a:pt x="26956" y="6696"/>
                        <a:pt x="0" y="4791"/>
                      </a:cubicBezTo>
                      <a:close/>
                    </a:path>
                  </a:pathLst>
                </a:custGeom>
                <a:solidFill>
                  <a:srgbClr val="263238"/>
                </a:solidFill>
                <a:ln w="9525" cap="flat">
                  <a:noFill/>
                  <a:prstDash val="solid"/>
                  <a:miter/>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4697F0E6-A43E-F7E4-A5A2-F78CFD33AC44}"/>
                    </a:ext>
                  </a:extLst>
                </p:cNvPr>
                <p:cNvSpPr/>
                <p:nvPr/>
              </p:nvSpPr>
              <p:spPr>
                <a:xfrm>
                  <a:off x="9217112" y="3245078"/>
                  <a:ext cx="323754" cy="9580"/>
                </a:xfrm>
                <a:custGeom>
                  <a:avLst/>
                  <a:gdLst>
                    <a:gd name="connsiteX0" fmla="*/ 0 w 323754"/>
                    <a:gd name="connsiteY0" fmla="*/ 4790 h 9580"/>
                    <a:gd name="connsiteX1" fmla="*/ 80963 w 323754"/>
                    <a:gd name="connsiteY1" fmla="*/ 1171 h 9580"/>
                    <a:gd name="connsiteX2" fmla="*/ 161925 w 323754"/>
                    <a:gd name="connsiteY2" fmla="*/ 28 h 9580"/>
                    <a:gd name="connsiteX3" fmla="*/ 242792 w 323754"/>
                    <a:gd name="connsiteY3" fmla="*/ 1171 h 9580"/>
                    <a:gd name="connsiteX4" fmla="*/ 283274 w 323754"/>
                    <a:gd name="connsiteY4" fmla="*/ 2504 h 9580"/>
                    <a:gd name="connsiteX5" fmla="*/ 323755 w 323754"/>
                    <a:gd name="connsiteY5" fmla="*/ 4790 h 9580"/>
                    <a:gd name="connsiteX6" fmla="*/ 283274 w 323754"/>
                    <a:gd name="connsiteY6" fmla="*/ 7172 h 9580"/>
                    <a:gd name="connsiteX7" fmla="*/ 242792 w 323754"/>
                    <a:gd name="connsiteY7" fmla="*/ 8505 h 9580"/>
                    <a:gd name="connsiteX8" fmla="*/ 161925 w 323754"/>
                    <a:gd name="connsiteY8" fmla="*/ 9553 h 9580"/>
                    <a:gd name="connsiteX9" fmla="*/ 80963 w 323754"/>
                    <a:gd name="connsiteY9" fmla="*/ 8410 h 9580"/>
                    <a:gd name="connsiteX10" fmla="*/ 0 w 323754"/>
                    <a:gd name="connsiteY10" fmla="*/ 4790 h 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754" h="9580">
                      <a:moveTo>
                        <a:pt x="0" y="4790"/>
                      </a:moveTo>
                      <a:cubicBezTo>
                        <a:pt x="26956" y="2790"/>
                        <a:pt x="54007" y="1933"/>
                        <a:pt x="80963" y="1171"/>
                      </a:cubicBezTo>
                      <a:cubicBezTo>
                        <a:pt x="107918" y="409"/>
                        <a:pt x="134874" y="123"/>
                        <a:pt x="161925" y="28"/>
                      </a:cubicBezTo>
                      <a:cubicBezTo>
                        <a:pt x="188976" y="-67"/>
                        <a:pt x="215837" y="28"/>
                        <a:pt x="242792" y="1171"/>
                      </a:cubicBezTo>
                      <a:lnTo>
                        <a:pt x="283274" y="2504"/>
                      </a:lnTo>
                      <a:cubicBezTo>
                        <a:pt x="296799" y="3266"/>
                        <a:pt x="310229" y="3743"/>
                        <a:pt x="323755" y="4790"/>
                      </a:cubicBezTo>
                      <a:cubicBezTo>
                        <a:pt x="310229" y="5838"/>
                        <a:pt x="296799" y="6314"/>
                        <a:pt x="283274" y="7172"/>
                      </a:cubicBezTo>
                      <a:lnTo>
                        <a:pt x="242792" y="8505"/>
                      </a:lnTo>
                      <a:cubicBezTo>
                        <a:pt x="215837" y="9362"/>
                        <a:pt x="188881" y="9458"/>
                        <a:pt x="161925" y="9553"/>
                      </a:cubicBezTo>
                      <a:cubicBezTo>
                        <a:pt x="134969" y="9648"/>
                        <a:pt x="107918" y="9553"/>
                        <a:pt x="80963" y="8410"/>
                      </a:cubicBezTo>
                      <a:cubicBezTo>
                        <a:pt x="54007" y="7267"/>
                        <a:pt x="26956" y="7172"/>
                        <a:pt x="0" y="4790"/>
                      </a:cubicBezTo>
                      <a:close/>
                    </a:path>
                  </a:pathLst>
                </a:custGeom>
                <a:solidFill>
                  <a:srgbClr val="C7C7C7"/>
                </a:solidFill>
                <a:ln w="9525" cap="flat">
                  <a:noFill/>
                  <a:prstDash val="solid"/>
                  <a:miter/>
                </a:ln>
              </p:spPr>
              <p:txBody>
                <a:bodyPr rtlCol="0" anchor="ctr"/>
                <a:lstStyle/>
                <a:p>
                  <a:endParaRPr lang="zh-CN" altLang="en-US"/>
                </a:p>
              </p:txBody>
            </p:sp>
            <p:sp>
              <p:nvSpPr>
                <p:cNvPr id="830" name="任意多边形: 形状 829">
                  <a:extLst>
                    <a:ext uri="{FF2B5EF4-FFF2-40B4-BE49-F238E27FC236}">
                      <a16:creationId xmlns:a16="http://schemas.microsoft.com/office/drawing/2014/main" id="{244DB62C-24E8-2613-9C8B-301A6C91D206}"/>
                    </a:ext>
                  </a:extLst>
                </p:cNvPr>
                <p:cNvSpPr/>
                <p:nvPr/>
              </p:nvSpPr>
              <p:spPr>
                <a:xfrm>
                  <a:off x="9064808" y="5305459"/>
                  <a:ext cx="1352550" cy="65150"/>
                </a:xfrm>
                <a:custGeom>
                  <a:avLst/>
                  <a:gdLst>
                    <a:gd name="connsiteX0" fmla="*/ 0 w 1352550"/>
                    <a:gd name="connsiteY0" fmla="*/ 0 h 65150"/>
                    <a:gd name="connsiteX1" fmla="*/ 1352550 w 1352550"/>
                    <a:gd name="connsiteY1" fmla="*/ 0 h 65150"/>
                    <a:gd name="connsiteX2" fmla="*/ 1352550 w 1352550"/>
                    <a:gd name="connsiteY2" fmla="*/ 65151 h 65150"/>
                    <a:gd name="connsiteX3" fmla="*/ 0 w 1352550"/>
                    <a:gd name="connsiteY3" fmla="*/ 65151 h 65150"/>
                  </a:gdLst>
                  <a:ahLst/>
                  <a:cxnLst>
                    <a:cxn ang="0">
                      <a:pos x="connsiteX0" y="connsiteY0"/>
                    </a:cxn>
                    <a:cxn ang="0">
                      <a:pos x="connsiteX1" y="connsiteY1"/>
                    </a:cxn>
                    <a:cxn ang="0">
                      <a:pos x="connsiteX2" y="connsiteY2"/>
                    </a:cxn>
                    <a:cxn ang="0">
                      <a:pos x="connsiteX3" y="connsiteY3"/>
                    </a:cxn>
                  </a:cxnLst>
                  <a:rect l="l" t="t" r="r" b="b"/>
                  <a:pathLst>
                    <a:path w="1352550" h="65150">
                      <a:moveTo>
                        <a:pt x="0" y="0"/>
                      </a:moveTo>
                      <a:lnTo>
                        <a:pt x="1352550" y="0"/>
                      </a:lnTo>
                      <a:lnTo>
                        <a:pt x="1352550" y="65151"/>
                      </a:lnTo>
                      <a:lnTo>
                        <a:pt x="0" y="65151"/>
                      </a:lnTo>
                      <a:close/>
                    </a:path>
                  </a:pathLst>
                </a:custGeom>
                <a:solidFill>
                  <a:srgbClr val="EBEBEB"/>
                </a:solidFill>
                <a:ln w="9525" cap="flat">
                  <a:noFill/>
                  <a:prstDash val="solid"/>
                  <a:miter/>
                </a:ln>
              </p:spPr>
              <p:txBody>
                <a:bodyPr rtlCol="0" anchor="ctr"/>
                <a:lstStyle/>
                <a:p>
                  <a:endParaRPr lang="zh-CN" altLang="en-US"/>
                </a:p>
              </p:txBody>
            </p:sp>
            <p:sp>
              <p:nvSpPr>
                <p:cNvPr id="831" name="任意多边形: 形状 830">
                  <a:extLst>
                    <a:ext uri="{FF2B5EF4-FFF2-40B4-BE49-F238E27FC236}">
                      <a16:creationId xmlns:a16="http://schemas.microsoft.com/office/drawing/2014/main" id="{AB57CC64-FA96-7082-9280-99150D298353}"/>
                    </a:ext>
                  </a:extLst>
                </p:cNvPr>
                <p:cNvSpPr/>
                <p:nvPr/>
              </p:nvSpPr>
              <p:spPr>
                <a:xfrm>
                  <a:off x="8961744" y="5302017"/>
                  <a:ext cx="72970" cy="72977"/>
                </a:xfrm>
                <a:custGeom>
                  <a:avLst/>
                  <a:gdLst>
                    <a:gd name="connsiteX0" fmla="*/ 55629 w 72970"/>
                    <a:gd name="connsiteY0" fmla="*/ 67545 h 72977"/>
                    <a:gd name="connsiteX1" fmla="*/ 45152 w 72970"/>
                    <a:gd name="connsiteY1" fmla="*/ 71927 h 72977"/>
                    <a:gd name="connsiteX2" fmla="*/ 1051 w 72970"/>
                    <a:gd name="connsiteY2" fmla="*/ 45152 h 72977"/>
                    <a:gd name="connsiteX3" fmla="*/ 27826 w 72970"/>
                    <a:gd name="connsiteY3" fmla="*/ 1051 h 72977"/>
                    <a:gd name="connsiteX4" fmla="*/ 71927 w 72970"/>
                    <a:gd name="connsiteY4" fmla="*/ 27826 h 72977"/>
                    <a:gd name="connsiteX5" fmla="*/ 55629 w 72970"/>
                    <a:gd name="connsiteY5" fmla="*/ 67545 h 7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70" h="72977">
                      <a:moveTo>
                        <a:pt x="55629" y="67545"/>
                      </a:moveTo>
                      <a:cubicBezTo>
                        <a:pt x="52401" y="69565"/>
                        <a:pt x="48857" y="71041"/>
                        <a:pt x="45152" y="71927"/>
                      </a:cubicBezTo>
                      <a:cubicBezTo>
                        <a:pt x="25578" y="76708"/>
                        <a:pt x="5833" y="64726"/>
                        <a:pt x="1051" y="45152"/>
                      </a:cubicBezTo>
                      <a:cubicBezTo>
                        <a:pt x="-3730" y="25578"/>
                        <a:pt x="8252" y="5842"/>
                        <a:pt x="27826" y="1051"/>
                      </a:cubicBezTo>
                      <a:cubicBezTo>
                        <a:pt x="47390" y="-3730"/>
                        <a:pt x="67136" y="8252"/>
                        <a:pt x="71927" y="27826"/>
                      </a:cubicBezTo>
                      <a:cubicBezTo>
                        <a:pt x="75680" y="43199"/>
                        <a:pt x="69098" y="59239"/>
                        <a:pt x="55629" y="67545"/>
                      </a:cubicBezTo>
                      <a:close/>
                    </a:path>
                  </a:pathLst>
                </a:custGeom>
                <a:solidFill>
                  <a:srgbClr val="DBDBDB"/>
                </a:solidFill>
                <a:ln w="9525" cap="flat">
                  <a:noFill/>
                  <a:prstDash val="solid"/>
                  <a:miter/>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28D71F6B-7135-686B-7BAD-84F9A77737E8}"/>
                    </a:ext>
                  </a:extLst>
                </p:cNvPr>
                <p:cNvSpPr/>
                <p:nvPr/>
              </p:nvSpPr>
              <p:spPr>
                <a:xfrm>
                  <a:off x="8987084" y="5323270"/>
                  <a:ext cx="22288" cy="22288"/>
                </a:xfrm>
                <a:custGeom>
                  <a:avLst/>
                  <a:gdLst>
                    <a:gd name="connsiteX0" fmla="*/ 22288 w 22288"/>
                    <a:gd name="connsiteY0" fmla="*/ 11144 h 22288"/>
                    <a:gd name="connsiteX1" fmla="*/ 11144 w 22288"/>
                    <a:gd name="connsiteY1" fmla="*/ 22288 h 22288"/>
                    <a:gd name="connsiteX2" fmla="*/ 0 w 22288"/>
                    <a:gd name="connsiteY2" fmla="*/ 11144 h 22288"/>
                    <a:gd name="connsiteX3" fmla="*/ 11144 w 22288"/>
                    <a:gd name="connsiteY3" fmla="*/ 0 h 22288"/>
                    <a:gd name="connsiteX4" fmla="*/ 22288 w 22288"/>
                    <a:gd name="connsiteY4" fmla="*/ 11144 h 22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 h="22288">
                      <a:moveTo>
                        <a:pt x="22288" y="11144"/>
                      </a:moveTo>
                      <a:cubicBezTo>
                        <a:pt x="22288" y="17297"/>
                        <a:pt x="17297" y="22288"/>
                        <a:pt x="11144" y="22288"/>
                      </a:cubicBezTo>
                      <a:cubicBezTo>
                        <a:pt x="4991" y="22288"/>
                        <a:pt x="0" y="17297"/>
                        <a:pt x="0" y="11144"/>
                      </a:cubicBezTo>
                      <a:cubicBezTo>
                        <a:pt x="0" y="4991"/>
                        <a:pt x="4991" y="0"/>
                        <a:pt x="11144" y="0"/>
                      </a:cubicBezTo>
                      <a:cubicBezTo>
                        <a:pt x="17297" y="0"/>
                        <a:pt x="22288" y="4991"/>
                        <a:pt x="22288" y="11144"/>
                      </a:cubicBezTo>
                      <a:close/>
                    </a:path>
                  </a:pathLst>
                </a:custGeom>
                <a:solidFill>
                  <a:srgbClr val="FFFFFF"/>
                </a:solidFill>
                <a:ln w="9525" cap="flat">
                  <a:noFill/>
                  <a:prstDash val="solid"/>
                  <a:miter/>
                </a:ln>
              </p:spPr>
              <p:txBody>
                <a:bodyPr rtlCol="0" anchor="ctr"/>
                <a:lstStyle/>
                <a:p>
                  <a:endParaRPr lang="zh-CN" altLang="en-US"/>
                </a:p>
              </p:txBody>
            </p:sp>
            <p:sp>
              <p:nvSpPr>
                <p:cNvPr id="833" name="任意多边形: 形状 832">
                  <a:extLst>
                    <a:ext uri="{FF2B5EF4-FFF2-40B4-BE49-F238E27FC236}">
                      <a16:creationId xmlns:a16="http://schemas.microsoft.com/office/drawing/2014/main" id="{912D26F1-83F8-2CC6-3111-F01ADAB49AF1}"/>
                    </a:ext>
                  </a:extLst>
                </p:cNvPr>
                <p:cNvSpPr/>
                <p:nvPr/>
              </p:nvSpPr>
              <p:spPr>
                <a:xfrm>
                  <a:off x="8979083" y="5345940"/>
                  <a:ext cx="38290" cy="29050"/>
                </a:xfrm>
                <a:custGeom>
                  <a:avLst/>
                  <a:gdLst>
                    <a:gd name="connsiteX0" fmla="*/ 38290 w 38290"/>
                    <a:gd name="connsiteY0" fmla="*/ 19050 h 29050"/>
                    <a:gd name="connsiteX1" fmla="*/ 38290 w 38290"/>
                    <a:gd name="connsiteY1" fmla="*/ 23622 h 29050"/>
                    <a:gd name="connsiteX2" fmla="*/ 27813 w 38290"/>
                    <a:gd name="connsiteY2" fmla="*/ 28004 h 29050"/>
                    <a:gd name="connsiteX3" fmla="*/ 0 w 38290"/>
                    <a:gd name="connsiteY3" fmla="*/ 23622 h 29050"/>
                    <a:gd name="connsiteX4" fmla="*/ 0 w 38290"/>
                    <a:gd name="connsiteY4" fmla="*/ 19050 h 29050"/>
                    <a:gd name="connsiteX5" fmla="*/ 19050 w 38290"/>
                    <a:gd name="connsiteY5" fmla="*/ 0 h 29050"/>
                    <a:gd name="connsiteX6" fmla="*/ 38100 w 38290"/>
                    <a:gd name="connsiteY6" fmla="*/ 19050 h 2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90" h="29050">
                      <a:moveTo>
                        <a:pt x="38290" y="19050"/>
                      </a:moveTo>
                      <a:lnTo>
                        <a:pt x="38290" y="23622"/>
                      </a:lnTo>
                      <a:cubicBezTo>
                        <a:pt x="35062" y="25641"/>
                        <a:pt x="31518" y="27118"/>
                        <a:pt x="27813" y="28004"/>
                      </a:cubicBezTo>
                      <a:cubicBezTo>
                        <a:pt x="18326" y="30328"/>
                        <a:pt x="8315" y="28747"/>
                        <a:pt x="0" y="23622"/>
                      </a:cubicBezTo>
                      <a:lnTo>
                        <a:pt x="0" y="19050"/>
                      </a:lnTo>
                      <a:cubicBezTo>
                        <a:pt x="0" y="8525"/>
                        <a:pt x="8525" y="0"/>
                        <a:pt x="19050" y="0"/>
                      </a:cubicBezTo>
                      <a:cubicBezTo>
                        <a:pt x="29575" y="0"/>
                        <a:pt x="38100" y="8525"/>
                        <a:pt x="38100" y="19050"/>
                      </a:cubicBezTo>
                      <a:close/>
                    </a:path>
                  </a:pathLst>
                </a:custGeom>
                <a:solidFill>
                  <a:srgbClr val="FFFFFF"/>
                </a:solidFill>
                <a:ln w="9525" cap="flat">
                  <a:noFill/>
                  <a:prstDash val="solid"/>
                  <a:miter/>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37B78460-893D-A220-099C-4E9B32F65EF8}"/>
                    </a:ext>
                  </a:extLst>
                </p:cNvPr>
                <p:cNvSpPr/>
                <p:nvPr/>
              </p:nvSpPr>
              <p:spPr>
                <a:xfrm>
                  <a:off x="9100871" y="5325268"/>
                  <a:ext cx="20396" cy="25719"/>
                </a:xfrm>
                <a:custGeom>
                  <a:avLst/>
                  <a:gdLst>
                    <a:gd name="connsiteX0" fmla="*/ 15657 w 20396"/>
                    <a:gd name="connsiteY0" fmla="*/ 18957 h 25719"/>
                    <a:gd name="connsiteX1" fmla="*/ 3846 w 20396"/>
                    <a:gd name="connsiteY1" fmla="*/ 18957 h 25719"/>
                    <a:gd name="connsiteX2" fmla="*/ 1465 w 20396"/>
                    <a:gd name="connsiteY2" fmla="*/ 25148 h 25719"/>
                    <a:gd name="connsiteX3" fmla="*/ 607 w 20396"/>
                    <a:gd name="connsiteY3" fmla="*/ 25720 h 25719"/>
                    <a:gd name="connsiteX4" fmla="*/ 607 w 20396"/>
                    <a:gd name="connsiteY4" fmla="*/ 25720 h 25719"/>
                    <a:gd name="connsiteX5" fmla="*/ 36 w 20396"/>
                    <a:gd name="connsiteY5" fmla="*/ 24577 h 25719"/>
                    <a:gd name="connsiteX6" fmla="*/ 9561 w 20396"/>
                    <a:gd name="connsiteY6" fmla="*/ 574 h 25719"/>
                    <a:gd name="connsiteX7" fmla="*/ 10418 w 20396"/>
                    <a:gd name="connsiteY7" fmla="*/ 2 h 25719"/>
                    <a:gd name="connsiteX8" fmla="*/ 11371 w 20396"/>
                    <a:gd name="connsiteY8" fmla="*/ 574 h 25719"/>
                    <a:gd name="connsiteX9" fmla="*/ 20324 w 20396"/>
                    <a:gd name="connsiteY9" fmla="*/ 24577 h 25719"/>
                    <a:gd name="connsiteX10" fmla="*/ 19886 w 20396"/>
                    <a:gd name="connsiteY10" fmla="*/ 25710 h 25719"/>
                    <a:gd name="connsiteX11" fmla="*/ 19848 w 20396"/>
                    <a:gd name="connsiteY11" fmla="*/ 25720 h 25719"/>
                    <a:gd name="connsiteX12" fmla="*/ 19848 w 20396"/>
                    <a:gd name="connsiteY12" fmla="*/ 25720 h 25719"/>
                    <a:gd name="connsiteX13" fmla="*/ 18991 w 20396"/>
                    <a:gd name="connsiteY13" fmla="*/ 25148 h 25719"/>
                    <a:gd name="connsiteX14" fmla="*/ 4418 w 20396"/>
                    <a:gd name="connsiteY14" fmla="*/ 17147 h 25719"/>
                    <a:gd name="connsiteX15" fmla="*/ 14990 w 20396"/>
                    <a:gd name="connsiteY15" fmla="*/ 17147 h 25719"/>
                    <a:gd name="connsiteX16" fmla="*/ 9751 w 20396"/>
                    <a:gd name="connsiteY16" fmla="*/ 3241 h 2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96" h="25719">
                      <a:moveTo>
                        <a:pt x="15657" y="18957"/>
                      </a:moveTo>
                      <a:lnTo>
                        <a:pt x="3846" y="18957"/>
                      </a:lnTo>
                      <a:lnTo>
                        <a:pt x="1465" y="25148"/>
                      </a:lnTo>
                      <a:cubicBezTo>
                        <a:pt x="1312" y="25491"/>
                        <a:pt x="979" y="25710"/>
                        <a:pt x="607" y="25720"/>
                      </a:cubicBezTo>
                      <a:lnTo>
                        <a:pt x="607" y="25720"/>
                      </a:lnTo>
                      <a:cubicBezTo>
                        <a:pt x="150" y="25539"/>
                        <a:pt x="-97" y="25044"/>
                        <a:pt x="36" y="24577"/>
                      </a:cubicBezTo>
                      <a:lnTo>
                        <a:pt x="9561" y="574"/>
                      </a:lnTo>
                      <a:cubicBezTo>
                        <a:pt x="9713" y="231"/>
                        <a:pt x="10047" y="12"/>
                        <a:pt x="10418" y="2"/>
                      </a:cubicBezTo>
                      <a:cubicBezTo>
                        <a:pt x="10828" y="-26"/>
                        <a:pt x="11209" y="202"/>
                        <a:pt x="11371" y="574"/>
                      </a:cubicBezTo>
                      <a:lnTo>
                        <a:pt x="20324" y="24577"/>
                      </a:lnTo>
                      <a:cubicBezTo>
                        <a:pt x="20515" y="25015"/>
                        <a:pt x="20315" y="25520"/>
                        <a:pt x="19886" y="25710"/>
                      </a:cubicBezTo>
                      <a:cubicBezTo>
                        <a:pt x="19867" y="25710"/>
                        <a:pt x="19858" y="25720"/>
                        <a:pt x="19848" y="25720"/>
                      </a:cubicBezTo>
                      <a:lnTo>
                        <a:pt x="19848" y="25720"/>
                      </a:lnTo>
                      <a:cubicBezTo>
                        <a:pt x="19476" y="25710"/>
                        <a:pt x="19143" y="25491"/>
                        <a:pt x="18991" y="25148"/>
                      </a:cubicBezTo>
                      <a:close/>
                      <a:moveTo>
                        <a:pt x="4418" y="17147"/>
                      </a:moveTo>
                      <a:lnTo>
                        <a:pt x="14990" y="17147"/>
                      </a:lnTo>
                      <a:lnTo>
                        <a:pt x="9751" y="3241"/>
                      </a:lnTo>
                      <a:close/>
                    </a:path>
                  </a:pathLst>
                </a:custGeom>
                <a:solidFill>
                  <a:srgbClr val="A6A6A6"/>
                </a:solidFill>
                <a:ln w="9525" cap="flat">
                  <a:noFill/>
                  <a:prstDash val="solid"/>
                  <a:miter/>
                </a:ln>
              </p:spPr>
              <p:txBody>
                <a:bodyPr rtlCol="0" anchor="ctr"/>
                <a:lstStyle/>
                <a:p>
                  <a:endParaRPr lang="zh-CN" altLang="en-US"/>
                </a:p>
              </p:txBody>
            </p:sp>
            <p:sp>
              <p:nvSpPr>
                <p:cNvPr id="835" name="任意多边形: 形状 834">
                  <a:extLst>
                    <a:ext uri="{FF2B5EF4-FFF2-40B4-BE49-F238E27FC236}">
                      <a16:creationId xmlns:a16="http://schemas.microsoft.com/office/drawing/2014/main" id="{B342296B-50F5-7BCA-EBDA-77FFA330AB89}"/>
                    </a:ext>
                  </a:extLst>
                </p:cNvPr>
                <p:cNvSpPr/>
                <p:nvPr/>
              </p:nvSpPr>
              <p:spPr>
                <a:xfrm>
                  <a:off x="9124914" y="5325461"/>
                  <a:ext cx="16283" cy="25908"/>
                </a:xfrm>
                <a:custGeom>
                  <a:avLst/>
                  <a:gdLst>
                    <a:gd name="connsiteX0" fmla="*/ 14474 w 16283"/>
                    <a:gd name="connsiteY0" fmla="*/ 22003 h 25908"/>
                    <a:gd name="connsiteX1" fmla="*/ 7521 w 16283"/>
                    <a:gd name="connsiteY1" fmla="*/ 25527 h 25908"/>
                    <a:gd name="connsiteX2" fmla="*/ 1253 w 16283"/>
                    <a:gd name="connsiteY2" fmla="*/ 13602 h 25908"/>
                    <a:gd name="connsiteX3" fmla="*/ 7521 w 16283"/>
                    <a:gd name="connsiteY3" fmla="*/ 7334 h 25908"/>
                    <a:gd name="connsiteX4" fmla="*/ 14474 w 16283"/>
                    <a:gd name="connsiteY4" fmla="*/ 10954 h 25908"/>
                    <a:gd name="connsiteX5" fmla="*/ 14474 w 16283"/>
                    <a:gd name="connsiteY5" fmla="*/ 857 h 25908"/>
                    <a:gd name="connsiteX6" fmla="*/ 15426 w 16283"/>
                    <a:gd name="connsiteY6" fmla="*/ 0 h 25908"/>
                    <a:gd name="connsiteX7" fmla="*/ 16284 w 16283"/>
                    <a:gd name="connsiteY7" fmla="*/ 857 h 25908"/>
                    <a:gd name="connsiteX8" fmla="*/ 16284 w 16283"/>
                    <a:gd name="connsiteY8" fmla="*/ 24955 h 25908"/>
                    <a:gd name="connsiteX9" fmla="*/ 15426 w 16283"/>
                    <a:gd name="connsiteY9" fmla="*/ 25908 h 25908"/>
                    <a:gd name="connsiteX10" fmla="*/ 14474 w 16283"/>
                    <a:gd name="connsiteY10" fmla="*/ 24955 h 25908"/>
                    <a:gd name="connsiteX11" fmla="*/ 14474 w 16283"/>
                    <a:gd name="connsiteY11" fmla="*/ 16764 h 25908"/>
                    <a:gd name="connsiteX12" fmla="*/ 14474 w 16283"/>
                    <a:gd name="connsiteY12" fmla="*/ 16192 h 25908"/>
                    <a:gd name="connsiteX13" fmla="*/ 6959 w 16283"/>
                    <a:gd name="connsiteY13" fmla="*/ 9249 h 25908"/>
                    <a:gd name="connsiteX14" fmla="*/ 5 w 16283"/>
                    <a:gd name="connsiteY14" fmla="*/ 16764 h 25908"/>
                    <a:gd name="connsiteX15" fmla="*/ 7530 w 16283"/>
                    <a:gd name="connsiteY15" fmla="*/ 23708 h 25908"/>
                    <a:gd name="connsiteX16" fmla="*/ 14474 w 16283"/>
                    <a:gd name="connsiteY16" fmla="*/ 16764 h 2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83" h="25908">
                      <a:moveTo>
                        <a:pt x="14474" y="22003"/>
                      </a:moveTo>
                      <a:cubicBezTo>
                        <a:pt x="12845" y="24212"/>
                        <a:pt x="10264" y="25517"/>
                        <a:pt x="7521" y="25527"/>
                      </a:cubicBezTo>
                      <a:cubicBezTo>
                        <a:pt x="2501" y="23965"/>
                        <a:pt x="-309" y="18631"/>
                        <a:pt x="1253" y="13602"/>
                      </a:cubicBezTo>
                      <a:cubicBezTo>
                        <a:pt x="2177" y="10611"/>
                        <a:pt x="4530" y="8268"/>
                        <a:pt x="7521" y="7334"/>
                      </a:cubicBezTo>
                      <a:cubicBezTo>
                        <a:pt x="10292" y="7334"/>
                        <a:pt x="12883" y="8687"/>
                        <a:pt x="14474" y="10954"/>
                      </a:cubicBezTo>
                      <a:lnTo>
                        <a:pt x="14474" y="857"/>
                      </a:lnTo>
                      <a:cubicBezTo>
                        <a:pt x="14521" y="371"/>
                        <a:pt x="14931" y="0"/>
                        <a:pt x="15426" y="0"/>
                      </a:cubicBezTo>
                      <a:cubicBezTo>
                        <a:pt x="15903" y="0"/>
                        <a:pt x="16284" y="381"/>
                        <a:pt x="16284" y="857"/>
                      </a:cubicBezTo>
                      <a:lnTo>
                        <a:pt x="16284" y="24955"/>
                      </a:lnTo>
                      <a:cubicBezTo>
                        <a:pt x="16284" y="25451"/>
                        <a:pt x="15912" y="25860"/>
                        <a:pt x="15426" y="25908"/>
                      </a:cubicBezTo>
                      <a:cubicBezTo>
                        <a:pt x="14922" y="25860"/>
                        <a:pt x="14521" y="25460"/>
                        <a:pt x="14474" y="24955"/>
                      </a:cubicBezTo>
                      <a:close/>
                      <a:moveTo>
                        <a:pt x="14474" y="16764"/>
                      </a:moveTo>
                      <a:lnTo>
                        <a:pt x="14474" y="16192"/>
                      </a:lnTo>
                      <a:cubicBezTo>
                        <a:pt x="14312" y="12202"/>
                        <a:pt x="10950" y="9087"/>
                        <a:pt x="6959" y="9249"/>
                      </a:cubicBezTo>
                      <a:cubicBezTo>
                        <a:pt x="2958" y="9401"/>
                        <a:pt x="-147" y="12773"/>
                        <a:pt x="5" y="16764"/>
                      </a:cubicBezTo>
                      <a:cubicBezTo>
                        <a:pt x="167" y="20755"/>
                        <a:pt x="3530" y="23869"/>
                        <a:pt x="7530" y="23708"/>
                      </a:cubicBezTo>
                      <a:cubicBezTo>
                        <a:pt x="11302" y="23565"/>
                        <a:pt x="14322" y="20536"/>
                        <a:pt x="14474" y="16764"/>
                      </a:cubicBezTo>
                      <a:close/>
                    </a:path>
                  </a:pathLst>
                </a:custGeom>
                <a:solidFill>
                  <a:srgbClr val="A6A6A6"/>
                </a:solidFill>
                <a:ln w="9525" cap="flat">
                  <a:noFill/>
                  <a:prstDash val="solid"/>
                  <a:miter/>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11034C6D-04AF-23A8-CAA9-54B82F8E2B22}"/>
                    </a:ext>
                  </a:extLst>
                </p:cNvPr>
                <p:cNvSpPr/>
                <p:nvPr/>
              </p:nvSpPr>
              <p:spPr>
                <a:xfrm>
                  <a:off x="9149394" y="5325452"/>
                  <a:ext cx="16283" cy="25917"/>
                </a:xfrm>
                <a:custGeom>
                  <a:avLst/>
                  <a:gdLst>
                    <a:gd name="connsiteX0" fmla="*/ 14474 w 16283"/>
                    <a:gd name="connsiteY0" fmla="*/ 22012 h 25917"/>
                    <a:gd name="connsiteX1" fmla="*/ 7521 w 16283"/>
                    <a:gd name="connsiteY1" fmla="*/ 25537 h 25917"/>
                    <a:gd name="connsiteX2" fmla="*/ 1253 w 16283"/>
                    <a:gd name="connsiteY2" fmla="*/ 13611 h 25917"/>
                    <a:gd name="connsiteX3" fmla="*/ 7521 w 16283"/>
                    <a:gd name="connsiteY3" fmla="*/ 7344 h 25917"/>
                    <a:gd name="connsiteX4" fmla="*/ 14474 w 16283"/>
                    <a:gd name="connsiteY4" fmla="*/ 10963 h 25917"/>
                    <a:gd name="connsiteX5" fmla="*/ 14474 w 16283"/>
                    <a:gd name="connsiteY5" fmla="*/ 867 h 25917"/>
                    <a:gd name="connsiteX6" fmla="*/ 15322 w 16283"/>
                    <a:gd name="connsiteY6" fmla="*/ 0 h 25917"/>
                    <a:gd name="connsiteX7" fmla="*/ 15426 w 16283"/>
                    <a:gd name="connsiteY7" fmla="*/ 10 h 25917"/>
                    <a:gd name="connsiteX8" fmla="*/ 16284 w 16283"/>
                    <a:gd name="connsiteY8" fmla="*/ 867 h 25917"/>
                    <a:gd name="connsiteX9" fmla="*/ 16284 w 16283"/>
                    <a:gd name="connsiteY9" fmla="*/ 24965 h 25917"/>
                    <a:gd name="connsiteX10" fmla="*/ 15426 w 16283"/>
                    <a:gd name="connsiteY10" fmla="*/ 25918 h 25917"/>
                    <a:gd name="connsiteX11" fmla="*/ 14474 w 16283"/>
                    <a:gd name="connsiteY11" fmla="*/ 24965 h 25917"/>
                    <a:gd name="connsiteX12" fmla="*/ 14474 w 16283"/>
                    <a:gd name="connsiteY12" fmla="*/ 16774 h 25917"/>
                    <a:gd name="connsiteX13" fmla="*/ 14474 w 16283"/>
                    <a:gd name="connsiteY13" fmla="*/ 16202 h 25917"/>
                    <a:gd name="connsiteX14" fmla="*/ 6959 w 16283"/>
                    <a:gd name="connsiteY14" fmla="*/ 9258 h 25917"/>
                    <a:gd name="connsiteX15" fmla="*/ 5 w 16283"/>
                    <a:gd name="connsiteY15" fmla="*/ 16774 h 25917"/>
                    <a:gd name="connsiteX16" fmla="*/ 7530 w 16283"/>
                    <a:gd name="connsiteY16" fmla="*/ 23717 h 25917"/>
                    <a:gd name="connsiteX17" fmla="*/ 14474 w 16283"/>
                    <a:gd name="connsiteY17" fmla="*/ 16774 h 2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83" h="25917">
                      <a:moveTo>
                        <a:pt x="14474" y="22012"/>
                      </a:moveTo>
                      <a:cubicBezTo>
                        <a:pt x="12836" y="24212"/>
                        <a:pt x="10264" y="25518"/>
                        <a:pt x="7521" y="25537"/>
                      </a:cubicBezTo>
                      <a:cubicBezTo>
                        <a:pt x="2501" y="23974"/>
                        <a:pt x="-309" y="18640"/>
                        <a:pt x="1253" y="13611"/>
                      </a:cubicBezTo>
                      <a:cubicBezTo>
                        <a:pt x="2177" y="10620"/>
                        <a:pt x="4530" y="8277"/>
                        <a:pt x="7521" y="7344"/>
                      </a:cubicBezTo>
                      <a:cubicBezTo>
                        <a:pt x="10283" y="7353"/>
                        <a:pt x="12874" y="8706"/>
                        <a:pt x="14474" y="10963"/>
                      </a:cubicBezTo>
                      <a:lnTo>
                        <a:pt x="14474" y="867"/>
                      </a:lnTo>
                      <a:cubicBezTo>
                        <a:pt x="14474" y="391"/>
                        <a:pt x="14855" y="10"/>
                        <a:pt x="15322" y="0"/>
                      </a:cubicBezTo>
                      <a:cubicBezTo>
                        <a:pt x="15360" y="0"/>
                        <a:pt x="15388" y="10"/>
                        <a:pt x="15426" y="10"/>
                      </a:cubicBezTo>
                      <a:cubicBezTo>
                        <a:pt x="15903" y="10"/>
                        <a:pt x="16284" y="391"/>
                        <a:pt x="16284" y="867"/>
                      </a:cubicBezTo>
                      <a:lnTo>
                        <a:pt x="16284" y="24965"/>
                      </a:lnTo>
                      <a:cubicBezTo>
                        <a:pt x="16284" y="25460"/>
                        <a:pt x="15912" y="25870"/>
                        <a:pt x="15426" y="25918"/>
                      </a:cubicBezTo>
                      <a:cubicBezTo>
                        <a:pt x="14902" y="25918"/>
                        <a:pt x="14474" y="25489"/>
                        <a:pt x="14474" y="24965"/>
                      </a:cubicBezTo>
                      <a:close/>
                      <a:moveTo>
                        <a:pt x="14474" y="16774"/>
                      </a:moveTo>
                      <a:lnTo>
                        <a:pt x="14474" y="16202"/>
                      </a:lnTo>
                      <a:cubicBezTo>
                        <a:pt x="14312" y="12211"/>
                        <a:pt x="10950" y="9097"/>
                        <a:pt x="6959" y="9258"/>
                      </a:cubicBezTo>
                      <a:cubicBezTo>
                        <a:pt x="2958" y="9411"/>
                        <a:pt x="-147" y="12783"/>
                        <a:pt x="5" y="16774"/>
                      </a:cubicBezTo>
                      <a:cubicBezTo>
                        <a:pt x="167" y="20764"/>
                        <a:pt x="3530" y="23879"/>
                        <a:pt x="7530" y="23717"/>
                      </a:cubicBezTo>
                      <a:cubicBezTo>
                        <a:pt x="11302" y="23574"/>
                        <a:pt x="14322" y="20546"/>
                        <a:pt x="14474" y="16774"/>
                      </a:cubicBezTo>
                      <a:close/>
                    </a:path>
                  </a:pathLst>
                </a:custGeom>
                <a:solidFill>
                  <a:srgbClr val="A6A6A6"/>
                </a:solidFill>
                <a:ln w="9525" cap="flat">
                  <a:noFill/>
                  <a:prstDash val="solid"/>
                  <a:miter/>
                </a:ln>
              </p:spPr>
              <p:txBody>
                <a:bodyPr rtlCol="0" anchor="ctr"/>
                <a:lstStyle/>
                <a:p>
                  <a:endParaRPr lang="zh-CN" altLang="en-US"/>
                </a:p>
              </p:txBody>
            </p:sp>
            <p:sp>
              <p:nvSpPr>
                <p:cNvPr id="837" name="任意多边形: 形状 836">
                  <a:extLst>
                    <a:ext uri="{FF2B5EF4-FFF2-40B4-BE49-F238E27FC236}">
                      <a16:creationId xmlns:a16="http://schemas.microsoft.com/office/drawing/2014/main" id="{B14C228F-2A97-1308-8B07-86361760EB7C}"/>
                    </a:ext>
                  </a:extLst>
                </p:cNvPr>
                <p:cNvSpPr/>
                <p:nvPr/>
              </p:nvSpPr>
              <p:spPr>
                <a:xfrm>
                  <a:off x="9183676" y="5332795"/>
                  <a:ext cx="16491" cy="18192"/>
                </a:xfrm>
                <a:custGeom>
                  <a:avLst/>
                  <a:gdLst>
                    <a:gd name="connsiteX0" fmla="*/ 16482 w 16491"/>
                    <a:gd name="connsiteY0" fmla="*/ 953 h 18192"/>
                    <a:gd name="connsiteX1" fmla="*/ 16482 w 16491"/>
                    <a:gd name="connsiteY1" fmla="*/ 17240 h 18192"/>
                    <a:gd name="connsiteX2" fmla="*/ 15624 w 16491"/>
                    <a:gd name="connsiteY2" fmla="*/ 18193 h 18192"/>
                    <a:gd name="connsiteX3" fmla="*/ 14672 w 16491"/>
                    <a:gd name="connsiteY3" fmla="*/ 17240 h 18192"/>
                    <a:gd name="connsiteX4" fmla="*/ 14672 w 16491"/>
                    <a:gd name="connsiteY4" fmla="*/ 14573 h 18192"/>
                    <a:gd name="connsiteX5" fmla="*/ 7909 w 16491"/>
                    <a:gd name="connsiteY5" fmla="*/ 18193 h 18192"/>
                    <a:gd name="connsiteX6" fmla="*/ 1642 w 16491"/>
                    <a:gd name="connsiteY6" fmla="*/ 6268 h 18192"/>
                    <a:gd name="connsiteX7" fmla="*/ 7909 w 16491"/>
                    <a:gd name="connsiteY7" fmla="*/ 0 h 18192"/>
                    <a:gd name="connsiteX8" fmla="*/ 14672 w 16491"/>
                    <a:gd name="connsiteY8" fmla="*/ 3620 h 18192"/>
                    <a:gd name="connsiteX9" fmla="*/ 14672 w 16491"/>
                    <a:gd name="connsiteY9" fmla="*/ 953 h 18192"/>
                    <a:gd name="connsiteX10" fmla="*/ 15624 w 16491"/>
                    <a:gd name="connsiteY10" fmla="*/ 0 h 18192"/>
                    <a:gd name="connsiteX11" fmla="*/ 16491 w 16491"/>
                    <a:gd name="connsiteY11" fmla="*/ 848 h 18192"/>
                    <a:gd name="connsiteX12" fmla="*/ 16482 w 16491"/>
                    <a:gd name="connsiteY12" fmla="*/ 953 h 18192"/>
                    <a:gd name="connsiteX13" fmla="*/ 14672 w 16491"/>
                    <a:gd name="connsiteY13" fmla="*/ 9049 h 18192"/>
                    <a:gd name="connsiteX14" fmla="*/ 7909 w 16491"/>
                    <a:gd name="connsiteY14" fmla="*/ 1810 h 18192"/>
                    <a:gd name="connsiteX15" fmla="*/ 22 w 16491"/>
                    <a:gd name="connsiteY15" fmla="*/ 8554 h 18192"/>
                    <a:gd name="connsiteX16" fmla="*/ 6766 w 16491"/>
                    <a:gd name="connsiteY16" fmla="*/ 16431 h 18192"/>
                    <a:gd name="connsiteX17" fmla="*/ 14653 w 16491"/>
                    <a:gd name="connsiteY17" fmla="*/ 9697 h 18192"/>
                    <a:gd name="connsiteX18" fmla="*/ 14672 w 16491"/>
                    <a:gd name="connsiteY18" fmla="*/ 9049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91" h="18192">
                      <a:moveTo>
                        <a:pt x="16482" y="953"/>
                      </a:moveTo>
                      <a:lnTo>
                        <a:pt x="16482" y="17240"/>
                      </a:lnTo>
                      <a:cubicBezTo>
                        <a:pt x="16482" y="17736"/>
                        <a:pt x="16110" y="18145"/>
                        <a:pt x="15624" y="18193"/>
                      </a:cubicBezTo>
                      <a:cubicBezTo>
                        <a:pt x="15120" y="18145"/>
                        <a:pt x="14720" y="17745"/>
                        <a:pt x="14672" y="17240"/>
                      </a:cubicBezTo>
                      <a:lnTo>
                        <a:pt x="14672" y="14573"/>
                      </a:lnTo>
                      <a:cubicBezTo>
                        <a:pt x="13148" y="16812"/>
                        <a:pt x="10624" y="18164"/>
                        <a:pt x="7909" y="18193"/>
                      </a:cubicBezTo>
                      <a:cubicBezTo>
                        <a:pt x="2889" y="16631"/>
                        <a:pt x="80" y="11297"/>
                        <a:pt x="1642" y="6268"/>
                      </a:cubicBezTo>
                      <a:cubicBezTo>
                        <a:pt x="2566" y="3277"/>
                        <a:pt x="4918" y="934"/>
                        <a:pt x="7909" y="0"/>
                      </a:cubicBezTo>
                      <a:cubicBezTo>
                        <a:pt x="10624" y="29"/>
                        <a:pt x="13148" y="1381"/>
                        <a:pt x="14672" y="3620"/>
                      </a:cubicBezTo>
                      <a:lnTo>
                        <a:pt x="14672" y="953"/>
                      </a:lnTo>
                      <a:cubicBezTo>
                        <a:pt x="14672" y="429"/>
                        <a:pt x="15101" y="0"/>
                        <a:pt x="15624" y="0"/>
                      </a:cubicBezTo>
                      <a:cubicBezTo>
                        <a:pt x="16101" y="0"/>
                        <a:pt x="16482" y="381"/>
                        <a:pt x="16491" y="848"/>
                      </a:cubicBezTo>
                      <a:cubicBezTo>
                        <a:pt x="16491" y="886"/>
                        <a:pt x="16482" y="914"/>
                        <a:pt x="16482" y="953"/>
                      </a:cubicBezTo>
                      <a:close/>
                      <a:moveTo>
                        <a:pt x="14672" y="9049"/>
                      </a:moveTo>
                      <a:cubicBezTo>
                        <a:pt x="14777" y="5191"/>
                        <a:pt x="11767" y="1962"/>
                        <a:pt x="7909" y="1810"/>
                      </a:cubicBezTo>
                      <a:cubicBezTo>
                        <a:pt x="3871" y="1496"/>
                        <a:pt x="337" y="4515"/>
                        <a:pt x="22" y="8554"/>
                      </a:cubicBezTo>
                      <a:cubicBezTo>
                        <a:pt x="-292" y="12592"/>
                        <a:pt x="2728" y="16116"/>
                        <a:pt x="6766" y="16431"/>
                      </a:cubicBezTo>
                      <a:cubicBezTo>
                        <a:pt x="10805" y="16745"/>
                        <a:pt x="14339" y="13735"/>
                        <a:pt x="14653" y="9697"/>
                      </a:cubicBezTo>
                      <a:cubicBezTo>
                        <a:pt x="14662" y="9477"/>
                        <a:pt x="14672" y="9268"/>
                        <a:pt x="14672" y="9049"/>
                      </a:cubicBezTo>
                      <a:close/>
                    </a:path>
                  </a:pathLst>
                </a:custGeom>
                <a:solidFill>
                  <a:srgbClr val="A6A6A6"/>
                </a:solidFill>
                <a:ln w="9525" cap="flat">
                  <a:noFill/>
                  <a:prstDash val="solid"/>
                  <a:miter/>
                </a:ln>
              </p:spPr>
              <p:txBody>
                <a:bodyPr rtlCol="0" anchor="ctr"/>
                <a:lstStyle/>
                <a:p>
                  <a:endParaRPr lang="zh-CN" altLang="en-US"/>
                </a:p>
              </p:txBody>
            </p:sp>
            <p:sp>
              <p:nvSpPr>
                <p:cNvPr id="838" name="任意多边形: 形状 837">
                  <a:extLst>
                    <a:ext uri="{FF2B5EF4-FFF2-40B4-BE49-F238E27FC236}">
                      <a16:creationId xmlns:a16="http://schemas.microsoft.com/office/drawing/2014/main" id="{AC0AFCA4-00D1-87F8-5CC8-911DDE363A91}"/>
                    </a:ext>
                  </a:extLst>
                </p:cNvPr>
                <p:cNvSpPr/>
                <p:nvPr/>
              </p:nvSpPr>
              <p:spPr>
                <a:xfrm>
                  <a:off x="9217684" y="5332795"/>
                  <a:ext cx="15655" cy="17812"/>
                </a:xfrm>
                <a:custGeom>
                  <a:avLst/>
                  <a:gdLst>
                    <a:gd name="connsiteX0" fmla="*/ 0 w 15655"/>
                    <a:gd name="connsiteY0" fmla="*/ 9049 h 17812"/>
                    <a:gd name="connsiteX1" fmla="*/ 9525 w 15655"/>
                    <a:gd name="connsiteY1" fmla="*/ 0 h 17812"/>
                    <a:gd name="connsiteX2" fmla="*/ 15335 w 15655"/>
                    <a:gd name="connsiteY2" fmla="*/ 2000 h 17812"/>
                    <a:gd name="connsiteX3" fmla="*/ 15364 w 15655"/>
                    <a:gd name="connsiteY3" fmla="*/ 3210 h 17812"/>
                    <a:gd name="connsiteX4" fmla="*/ 15335 w 15655"/>
                    <a:gd name="connsiteY4" fmla="*/ 3238 h 17812"/>
                    <a:gd name="connsiteX5" fmla="*/ 14126 w 15655"/>
                    <a:gd name="connsiteY5" fmla="*/ 3267 h 17812"/>
                    <a:gd name="connsiteX6" fmla="*/ 14097 w 15655"/>
                    <a:gd name="connsiteY6" fmla="*/ 3238 h 17812"/>
                    <a:gd name="connsiteX7" fmla="*/ 9430 w 15655"/>
                    <a:gd name="connsiteY7" fmla="*/ 1619 h 17812"/>
                    <a:gd name="connsiteX8" fmla="*/ 1305 w 15655"/>
                    <a:gd name="connsiteY8" fmla="*/ 8068 h 17812"/>
                    <a:gd name="connsiteX9" fmla="*/ 7763 w 15655"/>
                    <a:gd name="connsiteY9" fmla="*/ 16193 h 17812"/>
                    <a:gd name="connsiteX10" fmla="*/ 9430 w 15655"/>
                    <a:gd name="connsiteY10" fmla="*/ 16193 h 17812"/>
                    <a:gd name="connsiteX11" fmla="*/ 14097 w 15655"/>
                    <a:gd name="connsiteY11" fmla="*/ 14573 h 17812"/>
                    <a:gd name="connsiteX12" fmla="*/ 15307 w 15655"/>
                    <a:gd name="connsiteY12" fmla="*/ 14545 h 17812"/>
                    <a:gd name="connsiteX13" fmla="*/ 15335 w 15655"/>
                    <a:gd name="connsiteY13" fmla="*/ 14573 h 17812"/>
                    <a:gd name="connsiteX14" fmla="*/ 15459 w 15655"/>
                    <a:gd name="connsiteY14" fmla="*/ 15783 h 17812"/>
                    <a:gd name="connsiteX15" fmla="*/ 15335 w 15655"/>
                    <a:gd name="connsiteY15" fmla="*/ 15907 h 17812"/>
                    <a:gd name="connsiteX16" fmla="*/ 9620 w 15655"/>
                    <a:gd name="connsiteY16" fmla="*/ 17812 h 17812"/>
                    <a:gd name="connsiteX17" fmla="*/ 0 w 15655"/>
                    <a:gd name="connsiteY17" fmla="*/ 9049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55" h="17812">
                      <a:moveTo>
                        <a:pt x="0" y="9049"/>
                      </a:moveTo>
                      <a:cubicBezTo>
                        <a:pt x="257" y="3972"/>
                        <a:pt x="4448" y="-10"/>
                        <a:pt x="9525" y="0"/>
                      </a:cubicBezTo>
                      <a:cubicBezTo>
                        <a:pt x="11630" y="10"/>
                        <a:pt x="13668" y="715"/>
                        <a:pt x="15335" y="2000"/>
                      </a:cubicBezTo>
                      <a:cubicBezTo>
                        <a:pt x="15678" y="2324"/>
                        <a:pt x="15688" y="2867"/>
                        <a:pt x="15364" y="3210"/>
                      </a:cubicBezTo>
                      <a:cubicBezTo>
                        <a:pt x="15354" y="3220"/>
                        <a:pt x="15345" y="3229"/>
                        <a:pt x="15335" y="3238"/>
                      </a:cubicBezTo>
                      <a:cubicBezTo>
                        <a:pt x="15011" y="3581"/>
                        <a:pt x="14469" y="3591"/>
                        <a:pt x="14126" y="3267"/>
                      </a:cubicBezTo>
                      <a:cubicBezTo>
                        <a:pt x="14116" y="3258"/>
                        <a:pt x="14107" y="3248"/>
                        <a:pt x="14097" y="3238"/>
                      </a:cubicBezTo>
                      <a:cubicBezTo>
                        <a:pt x="12783" y="2162"/>
                        <a:pt x="11125" y="1591"/>
                        <a:pt x="9430" y="1619"/>
                      </a:cubicBezTo>
                      <a:cubicBezTo>
                        <a:pt x="5401" y="1162"/>
                        <a:pt x="1772" y="4048"/>
                        <a:pt x="1305" y="8068"/>
                      </a:cubicBezTo>
                      <a:cubicBezTo>
                        <a:pt x="848" y="12097"/>
                        <a:pt x="3734" y="15735"/>
                        <a:pt x="7763" y="16193"/>
                      </a:cubicBezTo>
                      <a:cubicBezTo>
                        <a:pt x="8315" y="16259"/>
                        <a:pt x="8877" y="16259"/>
                        <a:pt x="9430" y="16193"/>
                      </a:cubicBezTo>
                      <a:cubicBezTo>
                        <a:pt x="11125" y="16221"/>
                        <a:pt x="12783" y="15650"/>
                        <a:pt x="14097" y="14573"/>
                      </a:cubicBezTo>
                      <a:cubicBezTo>
                        <a:pt x="14421" y="14231"/>
                        <a:pt x="14964" y="14221"/>
                        <a:pt x="15307" y="14545"/>
                      </a:cubicBezTo>
                      <a:cubicBezTo>
                        <a:pt x="15316" y="14554"/>
                        <a:pt x="15326" y="14564"/>
                        <a:pt x="15335" y="14573"/>
                      </a:cubicBezTo>
                      <a:cubicBezTo>
                        <a:pt x="15707" y="14869"/>
                        <a:pt x="15764" y="15412"/>
                        <a:pt x="15459" y="15783"/>
                      </a:cubicBezTo>
                      <a:cubicBezTo>
                        <a:pt x="15421" y="15821"/>
                        <a:pt x="15383" y="15869"/>
                        <a:pt x="15335" y="15907"/>
                      </a:cubicBezTo>
                      <a:cubicBezTo>
                        <a:pt x="13688" y="17145"/>
                        <a:pt x="11678" y="17812"/>
                        <a:pt x="9620" y="17812"/>
                      </a:cubicBezTo>
                      <a:cubicBezTo>
                        <a:pt x="4610" y="17879"/>
                        <a:pt x="400" y="14049"/>
                        <a:pt x="0" y="9049"/>
                      </a:cubicBezTo>
                      <a:close/>
                    </a:path>
                  </a:pathLst>
                </a:custGeom>
                <a:solidFill>
                  <a:srgbClr val="A6A6A6"/>
                </a:solidFill>
                <a:ln w="9525" cap="flat">
                  <a:noFill/>
                  <a:prstDash val="solid"/>
                  <a:miter/>
                </a:ln>
              </p:spPr>
              <p:txBody>
                <a:bodyPr rtlCol="0" anchor="ctr"/>
                <a:lstStyle/>
                <a:p>
                  <a:endParaRPr lang="zh-CN" altLang="en-US"/>
                </a:p>
              </p:txBody>
            </p:sp>
            <p:sp>
              <p:nvSpPr>
                <p:cNvPr id="839" name="任意多边形: 形状 838">
                  <a:extLst>
                    <a:ext uri="{FF2B5EF4-FFF2-40B4-BE49-F238E27FC236}">
                      <a16:creationId xmlns:a16="http://schemas.microsoft.com/office/drawing/2014/main" id="{0E2F760C-D731-051A-02EA-3D48B098DF2F}"/>
                    </a:ext>
                  </a:extLst>
                </p:cNvPr>
                <p:cNvSpPr/>
                <p:nvPr/>
              </p:nvSpPr>
              <p:spPr>
                <a:xfrm>
                  <a:off x="9240541" y="5332795"/>
                  <a:ext cx="14668" cy="18192"/>
                </a:xfrm>
                <a:custGeom>
                  <a:avLst/>
                  <a:gdLst>
                    <a:gd name="connsiteX0" fmla="*/ 6861 w 14668"/>
                    <a:gd name="connsiteY0" fmla="*/ 0 h 18192"/>
                    <a:gd name="connsiteX1" fmla="*/ 13128 w 14668"/>
                    <a:gd name="connsiteY1" fmla="*/ 11925 h 18192"/>
                    <a:gd name="connsiteX2" fmla="*/ 6861 w 14668"/>
                    <a:gd name="connsiteY2" fmla="*/ 18193 h 18192"/>
                    <a:gd name="connsiteX3" fmla="*/ 593 w 14668"/>
                    <a:gd name="connsiteY3" fmla="*/ 6268 h 18192"/>
                    <a:gd name="connsiteX4" fmla="*/ 6861 w 14668"/>
                    <a:gd name="connsiteY4" fmla="*/ 0 h 18192"/>
                    <a:gd name="connsiteX5" fmla="*/ 6861 w 14668"/>
                    <a:gd name="connsiteY5" fmla="*/ 16383 h 18192"/>
                    <a:gd name="connsiteX6" fmla="*/ 14652 w 14668"/>
                    <a:gd name="connsiteY6" fmla="*/ 9544 h 18192"/>
                    <a:gd name="connsiteX7" fmla="*/ 7813 w 14668"/>
                    <a:gd name="connsiteY7" fmla="*/ 1743 h 18192"/>
                    <a:gd name="connsiteX8" fmla="*/ 22 w 14668"/>
                    <a:gd name="connsiteY8" fmla="*/ 8592 h 18192"/>
                    <a:gd name="connsiteX9" fmla="*/ 3 w 14668"/>
                    <a:gd name="connsiteY9" fmla="*/ 9049 h 18192"/>
                    <a:gd name="connsiteX10" fmla="*/ 6861 w 14668"/>
                    <a:gd name="connsiteY10" fmla="*/ 16383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68" h="18192">
                      <a:moveTo>
                        <a:pt x="6861" y="0"/>
                      </a:moveTo>
                      <a:cubicBezTo>
                        <a:pt x="11880" y="1562"/>
                        <a:pt x="14690" y="6896"/>
                        <a:pt x="13128" y="11925"/>
                      </a:cubicBezTo>
                      <a:cubicBezTo>
                        <a:pt x="12204" y="14916"/>
                        <a:pt x="9851" y="17259"/>
                        <a:pt x="6861" y="18193"/>
                      </a:cubicBezTo>
                      <a:cubicBezTo>
                        <a:pt x="1841" y="16631"/>
                        <a:pt x="-969" y="11297"/>
                        <a:pt x="593" y="6268"/>
                      </a:cubicBezTo>
                      <a:cubicBezTo>
                        <a:pt x="1517" y="3277"/>
                        <a:pt x="3870" y="934"/>
                        <a:pt x="6861" y="0"/>
                      </a:cubicBezTo>
                      <a:close/>
                      <a:moveTo>
                        <a:pt x="6861" y="16383"/>
                      </a:moveTo>
                      <a:cubicBezTo>
                        <a:pt x="10899" y="16650"/>
                        <a:pt x="14395" y="13583"/>
                        <a:pt x="14652" y="9544"/>
                      </a:cubicBezTo>
                      <a:cubicBezTo>
                        <a:pt x="14919" y="5496"/>
                        <a:pt x="11852" y="2010"/>
                        <a:pt x="7813" y="1743"/>
                      </a:cubicBezTo>
                      <a:cubicBezTo>
                        <a:pt x="3774" y="1486"/>
                        <a:pt x="279" y="4544"/>
                        <a:pt x="22" y="8592"/>
                      </a:cubicBezTo>
                      <a:cubicBezTo>
                        <a:pt x="12" y="8744"/>
                        <a:pt x="3" y="8897"/>
                        <a:pt x="3" y="9049"/>
                      </a:cubicBezTo>
                      <a:cubicBezTo>
                        <a:pt x="-102" y="12954"/>
                        <a:pt x="2955" y="16231"/>
                        <a:pt x="6861" y="16383"/>
                      </a:cubicBezTo>
                      <a:close/>
                    </a:path>
                  </a:pathLst>
                </a:custGeom>
                <a:solidFill>
                  <a:srgbClr val="A6A6A6"/>
                </a:solidFill>
                <a:ln w="9525" cap="flat">
                  <a:noFill/>
                  <a:prstDash val="solid"/>
                  <a:miter/>
                </a:ln>
              </p:spPr>
              <p:txBody>
                <a:bodyPr rtlCol="0" anchor="ctr"/>
                <a:lstStyle/>
                <a:p>
                  <a:endParaRPr lang="zh-CN" altLang="en-US"/>
                </a:p>
              </p:txBody>
            </p:sp>
            <p:sp>
              <p:nvSpPr>
                <p:cNvPr id="840" name="任意多边形: 形状 839">
                  <a:extLst>
                    <a:ext uri="{FF2B5EF4-FFF2-40B4-BE49-F238E27FC236}">
                      <a16:creationId xmlns:a16="http://schemas.microsoft.com/office/drawing/2014/main" id="{F45D7450-E04F-3319-969E-3640DACE43FD}"/>
                    </a:ext>
                  </a:extLst>
                </p:cNvPr>
                <p:cNvSpPr/>
                <p:nvPr/>
              </p:nvSpPr>
              <p:spPr>
                <a:xfrm>
                  <a:off x="9263023" y="5332795"/>
                  <a:ext cx="27717" cy="18192"/>
                </a:xfrm>
                <a:custGeom>
                  <a:avLst/>
                  <a:gdLst>
                    <a:gd name="connsiteX0" fmla="*/ 25717 w 27717"/>
                    <a:gd name="connsiteY0" fmla="*/ 7429 h 18192"/>
                    <a:gd name="connsiteX1" fmla="*/ 20098 w 27717"/>
                    <a:gd name="connsiteY1" fmla="*/ 1810 h 18192"/>
                    <a:gd name="connsiteX2" fmla="*/ 14478 w 27717"/>
                    <a:gd name="connsiteY2" fmla="*/ 7429 h 18192"/>
                    <a:gd name="connsiteX3" fmla="*/ 14478 w 27717"/>
                    <a:gd name="connsiteY3" fmla="*/ 16954 h 18192"/>
                    <a:gd name="connsiteX4" fmla="*/ 14478 w 27717"/>
                    <a:gd name="connsiteY4" fmla="*/ 16954 h 18192"/>
                    <a:gd name="connsiteX5" fmla="*/ 14002 w 27717"/>
                    <a:gd name="connsiteY5" fmla="*/ 17431 h 18192"/>
                    <a:gd name="connsiteX6" fmla="*/ 12478 w 27717"/>
                    <a:gd name="connsiteY6" fmla="*/ 17431 h 18192"/>
                    <a:gd name="connsiteX7" fmla="*/ 12478 w 27717"/>
                    <a:gd name="connsiteY7" fmla="*/ 7906 h 18192"/>
                    <a:gd name="connsiteX8" fmla="*/ 7639 w 27717"/>
                    <a:gd name="connsiteY8" fmla="*/ 1600 h 18192"/>
                    <a:gd name="connsiteX9" fmla="*/ 1333 w 27717"/>
                    <a:gd name="connsiteY9" fmla="*/ 6448 h 18192"/>
                    <a:gd name="connsiteX10" fmla="*/ 1333 w 27717"/>
                    <a:gd name="connsiteY10" fmla="*/ 7906 h 18192"/>
                    <a:gd name="connsiteX11" fmla="*/ 1333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717" y="7429"/>
                      </a:moveTo>
                      <a:cubicBezTo>
                        <a:pt x="25717" y="4324"/>
                        <a:pt x="23203" y="1810"/>
                        <a:pt x="20098" y="1810"/>
                      </a:cubicBezTo>
                      <a:cubicBezTo>
                        <a:pt x="16993" y="1810"/>
                        <a:pt x="14478" y="4324"/>
                        <a:pt x="14478" y="7429"/>
                      </a:cubicBezTo>
                      <a:lnTo>
                        <a:pt x="14478" y="16954"/>
                      </a:lnTo>
                      <a:lnTo>
                        <a:pt x="14478" y="16954"/>
                      </a:lnTo>
                      <a:cubicBezTo>
                        <a:pt x="14478" y="16954"/>
                        <a:pt x="14478" y="16954"/>
                        <a:pt x="14002" y="17431"/>
                      </a:cubicBezTo>
                      <a:lnTo>
                        <a:pt x="12478" y="17431"/>
                      </a:lnTo>
                      <a:lnTo>
                        <a:pt x="12478" y="7906"/>
                      </a:lnTo>
                      <a:cubicBezTo>
                        <a:pt x="12878" y="4829"/>
                        <a:pt x="10716" y="2010"/>
                        <a:pt x="7639" y="1600"/>
                      </a:cubicBezTo>
                      <a:cubicBezTo>
                        <a:pt x="4563" y="1200"/>
                        <a:pt x="1733" y="3372"/>
                        <a:pt x="1333" y="6448"/>
                      </a:cubicBezTo>
                      <a:cubicBezTo>
                        <a:pt x="1267" y="6934"/>
                        <a:pt x="1267" y="7420"/>
                        <a:pt x="1333" y="7906"/>
                      </a:cubicBezTo>
                      <a:lnTo>
                        <a:pt x="1333" y="17431"/>
                      </a:lnTo>
                      <a:cubicBezTo>
                        <a:pt x="1438" y="17640"/>
                        <a:pt x="1438" y="17888"/>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841" name="任意多边形: 形状 840">
                  <a:extLst>
                    <a:ext uri="{FF2B5EF4-FFF2-40B4-BE49-F238E27FC236}">
                      <a16:creationId xmlns:a16="http://schemas.microsoft.com/office/drawing/2014/main" id="{79F4AD54-DCA9-2914-A41E-08699442E19A}"/>
                    </a:ext>
                  </a:extLst>
                </p:cNvPr>
                <p:cNvSpPr/>
                <p:nvPr/>
              </p:nvSpPr>
              <p:spPr>
                <a:xfrm>
                  <a:off x="9298456" y="5332795"/>
                  <a:ext cx="27717" cy="18192"/>
                </a:xfrm>
                <a:custGeom>
                  <a:avLst/>
                  <a:gdLst>
                    <a:gd name="connsiteX0" fmla="*/ 25527 w 27717"/>
                    <a:gd name="connsiteY0" fmla="*/ 7429 h 18192"/>
                    <a:gd name="connsiteX1" fmla="*/ 19907 w 27717"/>
                    <a:gd name="connsiteY1" fmla="*/ 1810 h 18192"/>
                    <a:gd name="connsiteX2" fmla="*/ 14288 w 27717"/>
                    <a:gd name="connsiteY2" fmla="*/ 7429 h 18192"/>
                    <a:gd name="connsiteX3" fmla="*/ 14288 w 27717"/>
                    <a:gd name="connsiteY3" fmla="*/ 16954 h 18192"/>
                    <a:gd name="connsiteX4" fmla="*/ 14288 w 27717"/>
                    <a:gd name="connsiteY4" fmla="*/ 16954 h 18192"/>
                    <a:gd name="connsiteX5" fmla="*/ 14288 w 27717"/>
                    <a:gd name="connsiteY5" fmla="*/ 17431 h 18192"/>
                    <a:gd name="connsiteX6" fmla="*/ 12954 w 27717"/>
                    <a:gd name="connsiteY6" fmla="*/ 17431 h 18192"/>
                    <a:gd name="connsiteX7" fmla="*/ 12954 w 27717"/>
                    <a:gd name="connsiteY7" fmla="*/ 7906 h 18192"/>
                    <a:gd name="connsiteX8" fmla="*/ 8115 w 27717"/>
                    <a:gd name="connsiteY8" fmla="*/ 1600 h 18192"/>
                    <a:gd name="connsiteX9" fmla="*/ 1810 w 27717"/>
                    <a:gd name="connsiteY9" fmla="*/ 6448 h 18192"/>
                    <a:gd name="connsiteX10" fmla="*/ 1810 w 27717"/>
                    <a:gd name="connsiteY10" fmla="*/ 7906 h 18192"/>
                    <a:gd name="connsiteX11" fmla="*/ 1810 w 27717"/>
                    <a:gd name="connsiteY11" fmla="*/ 17431 h 18192"/>
                    <a:gd name="connsiteX12" fmla="*/ 1333 w 27717"/>
                    <a:gd name="connsiteY12" fmla="*/ 18097 h 18192"/>
                    <a:gd name="connsiteX13" fmla="*/ 762 w 27717"/>
                    <a:gd name="connsiteY13" fmla="*/ 18097 h 18192"/>
                    <a:gd name="connsiteX14" fmla="*/ 0 w 27717"/>
                    <a:gd name="connsiteY14" fmla="*/ 17431 h 18192"/>
                    <a:gd name="connsiteX15" fmla="*/ 0 w 27717"/>
                    <a:gd name="connsiteY15" fmla="*/ 857 h 18192"/>
                    <a:gd name="connsiteX16" fmla="*/ 857 w 27717"/>
                    <a:gd name="connsiteY16" fmla="*/ 0 h 18192"/>
                    <a:gd name="connsiteX17" fmla="*/ 1810 w 27717"/>
                    <a:gd name="connsiteY17" fmla="*/ 857 h 18192"/>
                    <a:gd name="connsiteX18" fmla="*/ 1810 w 27717"/>
                    <a:gd name="connsiteY18" fmla="*/ 3048 h 18192"/>
                    <a:gd name="connsiteX19" fmla="*/ 7334 w 27717"/>
                    <a:gd name="connsiteY19" fmla="*/ 476 h 18192"/>
                    <a:gd name="connsiteX20" fmla="*/ 13811 w 27717"/>
                    <a:gd name="connsiteY20" fmla="*/ 4286 h 18192"/>
                    <a:gd name="connsiteX21" fmla="*/ 20383 w 27717"/>
                    <a:gd name="connsiteY21" fmla="*/ 476 h 18192"/>
                    <a:gd name="connsiteX22" fmla="*/ 27718 w 27717"/>
                    <a:gd name="connsiteY22" fmla="*/ 7620 h 18192"/>
                    <a:gd name="connsiteX23" fmla="*/ 27718 w 27717"/>
                    <a:gd name="connsiteY23" fmla="*/ 7811 h 18192"/>
                    <a:gd name="connsiteX24" fmla="*/ 27718 w 27717"/>
                    <a:gd name="connsiteY24" fmla="*/ 17336 h 18192"/>
                    <a:gd name="connsiteX25" fmla="*/ 26860 w 27717"/>
                    <a:gd name="connsiteY25" fmla="*/ 18193 h 18192"/>
                    <a:gd name="connsiteX26" fmla="*/ 26003 w 27717"/>
                    <a:gd name="connsiteY26" fmla="*/ 17336 h 1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717" h="18192">
                      <a:moveTo>
                        <a:pt x="25527" y="7429"/>
                      </a:moveTo>
                      <a:cubicBezTo>
                        <a:pt x="25527" y="4324"/>
                        <a:pt x="23012" y="1810"/>
                        <a:pt x="19907" y="1810"/>
                      </a:cubicBezTo>
                      <a:cubicBezTo>
                        <a:pt x="16802" y="1810"/>
                        <a:pt x="14288" y="4324"/>
                        <a:pt x="14288" y="7429"/>
                      </a:cubicBezTo>
                      <a:lnTo>
                        <a:pt x="14288" y="16954"/>
                      </a:lnTo>
                      <a:lnTo>
                        <a:pt x="14288" y="16954"/>
                      </a:lnTo>
                      <a:cubicBezTo>
                        <a:pt x="14288" y="16954"/>
                        <a:pt x="14288" y="16954"/>
                        <a:pt x="14288" y="17431"/>
                      </a:cubicBezTo>
                      <a:lnTo>
                        <a:pt x="12954" y="17431"/>
                      </a:lnTo>
                      <a:lnTo>
                        <a:pt x="12954" y="7906"/>
                      </a:lnTo>
                      <a:cubicBezTo>
                        <a:pt x="13354" y="4829"/>
                        <a:pt x="11192" y="2010"/>
                        <a:pt x="8115" y="1600"/>
                      </a:cubicBezTo>
                      <a:cubicBezTo>
                        <a:pt x="5039" y="1200"/>
                        <a:pt x="2210" y="3372"/>
                        <a:pt x="1810" y="6448"/>
                      </a:cubicBezTo>
                      <a:cubicBezTo>
                        <a:pt x="1743" y="6934"/>
                        <a:pt x="1743" y="7420"/>
                        <a:pt x="1810" y="7906"/>
                      </a:cubicBezTo>
                      <a:lnTo>
                        <a:pt x="1810" y="17431"/>
                      </a:lnTo>
                      <a:cubicBezTo>
                        <a:pt x="1791" y="17726"/>
                        <a:pt x="1610" y="17983"/>
                        <a:pt x="1333" y="18097"/>
                      </a:cubicBezTo>
                      <a:lnTo>
                        <a:pt x="762" y="18097"/>
                      </a:lnTo>
                      <a:cubicBezTo>
                        <a:pt x="448" y="17955"/>
                        <a:pt x="181" y="17726"/>
                        <a:pt x="0" y="17431"/>
                      </a:cubicBezTo>
                      <a:lnTo>
                        <a:pt x="0" y="857"/>
                      </a:lnTo>
                      <a:cubicBezTo>
                        <a:pt x="0" y="381"/>
                        <a:pt x="381" y="0"/>
                        <a:pt x="857" y="0"/>
                      </a:cubicBezTo>
                      <a:cubicBezTo>
                        <a:pt x="1429" y="0"/>
                        <a:pt x="1810" y="0"/>
                        <a:pt x="1810" y="857"/>
                      </a:cubicBezTo>
                      <a:lnTo>
                        <a:pt x="1810" y="3048"/>
                      </a:lnTo>
                      <a:cubicBezTo>
                        <a:pt x="3172" y="1410"/>
                        <a:pt x="5201" y="467"/>
                        <a:pt x="7334" y="476"/>
                      </a:cubicBezTo>
                      <a:cubicBezTo>
                        <a:pt x="10039" y="438"/>
                        <a:pt x="12535" y="1905"/>
                        <a:pt x="13811" y="4286"/>
                      </a:cubicBezTo>
                      <a:cubicBezTo>
                        <a:pt x="15164" y="1934"/>
                        <a:pt x="17669" y="486"/>
                        <a:pt x="20383" y="476"/>
                      </a:cubicBezTo>
                      <a:cubicBezTo>
                        <a:pt x="24384" y="419"/>
                        <a:pt x="27661" y="3620"/>
                        <a:pt x="27718" y="7620"/>
                      </a:cubicBezTo>
                      <a:cubicBezTo>
                        <a:pt x="27718" y="7687"/>
                        <a:pt x="27718" y="7744"/>
                        <a:pt x="27718" y="7811"/>
                      </a:cubicBezTo>
                      <a:lnTo>
                        <a:pt x="27718" y="17336"/>
                      </a:lnTo>
                      <a:cubicBezTo>
                        <a:pt x="27718" y="17812"/>
                        <a:pt x="27337" y="18193"/>
                        <a:pt x="26860" y="18193"/>
                      </a:cubicBezTo>
                      <a:cubicBezTo>
                        <a:pt x="26384" y="18193"/>
                        <a:pt x="26003" y="17812"/>
                        <a:pt x="26003" y="17336"/>
                      </a:cubicBezTo>
                      <a:close/>
                    </a:path>
                  </a:pathLst>
                </a:custGeom>
                <a:solidFill>
                  <a:srgbClr val="A6A6A6"/>
                </a:solidFill>
                <a:ln w="9525" cap="flat">
                  <a:noFill/>
                  <a:prstDash val="solid"/>
                  <a:miter/>
                </a:ln>
              </p:spPr>
              <p:txBody>
                <a:bodyPr rtlCol="0" anchor="ctr"/>
                <a:lstStyle/>
                <a:p>
                  <a:endParaRPr lang="zh-CN" altLang="en-US"/>
                </a:p>
              </p:txBody>
            </p:sp>
            <p:sp>
              <p:nvSpPr>
                <p:cNvPr id="842" name="任意多边形: 形状 841">
                  <a:extLst>
                    <a:ext uri="{FF2B5EF4-FFF2-40B4-BE49-F238E27FC236}">
                      <a16:creationId xmlns:a16="http://schemas.microsoft.com/office/drawing/2014/main" id="{A400098F-AE26-DBC6-A757-8A04E61EA97F}"/>
                    </a:ext>
                  </a:extLst>
                </p:cNvPr>
                <p:cNvSpPr/>
                <p:nvPr/>
              </p:nvSpPr>
              <p:spPr>
                <a:xfrm>
                  <a:off x="9331977" y="5332837"/>
                  <a:ext cx="17532" cy="18342"/>
                </a:xfrm>
                <a:custGeom>
                  <a:avLst/>
                  <a:gdLst>
                    <a:gd name="connsiteX0" fmla="*/ 6 w 17532"/>
                    <a:gd name="connsiteY0" fmla="*/ 9103 h 18342"/>
                    <a:gd name="connsiteX1" fmla="*/ 8436 w 17532"/>
                    <a:gd name="connsiteY1" fmla="*/ 6 h 18342"/>
                    <a:gd name="connsiteX2" fmla="*/ 17532 w 17532"/>
                    <a:gd name="connsiteY2" fmla="*/ 8436 h 18342"/>
                    <a:gd name="connsiteX3" fmla="*/ 17532 w 17532"/>
                    <a:gd name="connsiteY3" fmla="*/ 8436 h 18342"/>
                    <a:gd name="connsiteX4" fmla="*/ 16675 w 17532"/>
                    <a:gd name="connsiteY4" fmla="*/ 9293 h 18342"/>
                    <a:gd name="connsiteX5" fmla="*/ 1816 w 17532"/>
                    <a:gd name="connsiteY5" fmla="*/ 9293 h 18342"/>
                    <a:gd name="connsiteX6" fmla="*/ 8769 w 17532"/>
                    <a:gd name="connsiteY6" fmla="*/ 16247 h 18342"/>
                    <a:gd name="connsiteX7" fmla="*/ 14675 w 17532"/>
                    <a:gd name="connsiteY7" fmla="*/ 12913 h 18342"/>
                    <a:gd name="connsiteX8" fmla="*/ 15818 w 17532"/>
                    <a:gd name="connsiteY8" fmla="*/ 12913 h 18342"/>
                    <a:gd name="connsiteX9" fmla="*/ 15818 w 17532"/>
                    <a:gd name="connsiteY9" fmla="*/ 14246 h 18342"/>
                    <a:gd name="connsiteX10" fmla="*/ 8484 w 17532"/>
                    <a:gd name="connsiteY10" fmla="*/ 18342 h 18342"/>
                    <a:gd name="connsiteX11" fmla="*/ 6 w 17532"/>
                    <a:gd name="connsiteY11" fmla="*/ 9103 h 18342"/>
                    <a:gd name="connsiteX12" fmla="*/ 1911 w 17532"/>
                    <a:gd name="connsiteY12" fmla="*/ 7674 h 18342"/>
                    <a:gd name="connsiteX13" fmla="*/ 15627 w 17532"/>
                    <a:gd name="connsiteY13" fmla="*/ 7674 h 18342"/>
                    <a:gd name="connsiteX14" fmla="*/ 8769 w 17532"/>
                    <a:gd name="connsiteY14" fmla="*/ 1768 h 18342"/>
                    <a:gd name="connsiteX15" fmla="*/ 1911 w 17532"/>
                    <a:gd name="connsiteY15" fmla="*/ 7674 h 1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532" h="18342">
                      <a:moveTo>
                        <a:pt x="6" y="9103"/>
                      </a:moveTo>
                      <a:cubicBezTo>
                        <a:pt x="-175" y="4264"/>
                        <a:pt x="3597" y="187"/>
                        <a:pt x="8436" y="6"/>
                      </a:cubicBezTo>
                      <a:cubicBezTo>
                        <a:pt x="13275" y="-175"/>
                        <a:pt x="17351" y="3597"/>
                        <a:pt x="17532" y="8436"/>
                      </a:cubicBezTo>
                      <a:lnTo>
                        <a:pt x="17532" y="8436"/>
                      </a:lnTo>
                      <a:cubicBezTo>
                        <a:pt x="17532" y="8912"/>
                        <a:pt x="17151" y="9293"/>
                        <a:pt x="16675" y="9293"/>
                      </a:cubicBezTo>
                      <a:lnTo>
                        <a:pt x="1816" y="9293"/>
                      </a:lnTo>
                      <a:cubicBezTo>
                        <a:pt x="1816" y="13132"/>
                        <a:pt x="4931" y="16247"/>
                        <a:pt x="8769" y="16247"/>
                      </a:cubicBezTo>
                      <a:cubicBezTo>
                        <a:pt x="11189" y="16275"/>
                        <a:pt x="13446" y="14999"/>
                        <a:pt x="14675" y="12913"/>
                      </a:cubicBezTo>
                      <a:cubicBezTo>
                        <a:pt x="15018" y="12655"/>
                        <a:pt x="15475" y="12655"/>
                        <a:pt x="15818" y="12913"/>
                      </a:cubicBezTo>
                      <a:cubicBezTo>
                        <a:pt x="16180" y="13284"/>
                        <a:pt x="16180" y="13875"/>
                        <a:pt x="15818" y="14246"/>
                      </a:cubicBezTo>
                      <a:cubicBezTo>
                        <a:pt x="14265" y="16808"/>
                        <a:pt x="11484" y="18371"/>
                        <a:pt x="8484" y="18342"/>
                      </a:cubicBezTo>
                      <a:cubicBezTo>
                        <a:pt x="3616" y="18085"/>
                        <a:pt x="-156" y="13980"/>
                        <a:pt x="6" y="9103"/>
                      </a:cubicBezTo>
                      <a:close/>
                      <a:moveTo>
                        <a:pt x="1911" y="7674"/>
                      </a:moveTo>
                      <a:lnTo>
                        <a:pt x="15627" y="7674"/>
                      </a:lnTo>
                      <a:cubicBezTo>
                        <a:pt x="15075" y="4302"/>
                        <a:pt x="12189" y="1816"/>
                        <a:pt x="8769" y="1768"/>
                      </a:cubicBezTo>
                      <a:cubicBezTo>
                        <a:pt x="5369" y="1854"/>
                        <a:pt x="2502" y="4321"/>
                        <a:pt x="1911" y="7674"/>
                      </a:cubicBezTo>
                      <a:close/>
                    </a:path>
                  </a:pathLst>
                </a:custGeom>
                <a:solidFill>
                  <a:srgbClr val="A6A6A6"/>
                </a:solidFill>
                <a:ln w="9525" cap="flat">
                  <a:noFill/>
                  <a:prstDash val="solid"/>
                  <a:miter/>
                </a:ln>
              </p:spPr>
              <p:txBody>
                <a:bodyPr rtlCol="0" anchor="ctr"/>
                <a:lstStyle/>
                <a:p>
                  <a:endParaRPr lang="zh-CN" altLang="en-US"/>
                </a:p>
              </p:txBody>
            </p:sp>
            <p:sp>
              <p:nvSpPr>
                <p:cNvPr id="843" name="任意多边形: 形状 842">
                  <a:extLst>
                    <a:ext uri="{FF2B5EF4-FFF2-40B4-BE49-F238E27FC236}">
                      <a16:creationId xmlns:a16="http://schemas.microsoft.com/office/drawing/2014/main" id="{C3D7AE5D-D1BF-2DA4-8240-98D8F1F88026}"/>
                    </a:ext>
                  </a:extLst>
                </p:cNvPr>
                <p:cNvSpPr/>
                <p:nvPr/>
              </p:nvSpPr>
              <p:spPr>
                <a:xfrm>
                  <a:off x="9356368" y="5332786"/>
                  <a:ext cx="14763" cy="18202"/>
                </a:xfrm>
                <a:custGeom>
                  <a:avLst/>
                  <a:gdLst>
                    <a:gd name="connsiteX0" fmla="*/ 12478 w 14763"/>
                    <a:gd name="connsiteY0" fmla="*/ 7439 h 18202"/>
                    <a:gd name="connsiteX1" fmla="*/ 6858 w 14763"/>
                    <a:gd name="connsiteY1" fmla="*/ 1819 h 18202"/>
                    <a:gd name="connsiteX2" fmla="*/ 1238 w 14763"/>
                    <a:gd name="connsiteY2" fmla="*/ 7439 h 18202"/>
                    <a:gd name="connsiteX3" fmla="*/ 1238 w 14763"/>
                    <a:gd name="connsiteY3" fmla="*/ 17441 h 18202"/>
                    <a:gd name="connsiteX4" fmla="*/ 1238 w 14763"/>
                    <a:gd name="connsiteY4" fmla="*/ 17441 h 18202"/>
                    <a:gd name="connsiteX5" fmla="*/ 571 w 14763"/>
                    <a:gd name="connsiteY5" fmla="*/ 17441 h 18202"/>
                    <a:gd name="connsiteX6" fmla="*/ 571 w 14763"/>
                    <a:gd name="connsiteY6" fmla="*/ 17441 h 18202"/>
                    <a:gd name="connsiteX7" fmla="*/ 0 w 14763"/>
                    <a:gd name="connsiteY7" fmla="*/ 17441 h 18202"/>
                    <a:gd name="connsiteX8" fmla="*/ 0 w 14763"/>
                    <a:gd name="connsiteY8" fmla="*/ 17441 h 18202"/>
                    <a:gd name="connsiteX9" fmla="*/ 0 w 14763"/>
                    <a:gd name="connsiteY9" fmla="*/ 867 h 18202"/>
                    <a:gd name="connsiteX10" fmla="*/ 848 w 14763"/>
                    <a:gd name="connsiteY10" fmla="*/ 0 h 18202"/>
                    <a:gd name="connsiteX11" fmla="*/ 952 w 14763"/>
                    <a:gd name="connsiteY11" fmla="*/ 10 h 18202"/>
                    <a:gd name="connsiteX12" fmla="*/ 1810 w 14763"/>
                    <a:gd name="connsiteY12" fmla="*/ 867 h 18202"/>
                    <a:gd name="connsiteX13" fmla="*/ 1810 w 14763"/>
                    <a:gd name="connsiteY13" fmla="*/ 3058 h 18202"/>
                    <a:gd name="connsiteX14" fmla="*/ 7429 w 14763"/>
                    <a:gd name="connsiteY14" fmla="*/ 486 h 18202"/>
                    <a:gd name="connsiteX15" fmla="*/ 14764 w 14763"/>
                    <a:gd name="connsiteY15" fmla="*/ 7820 h 18202"/>
                    <a:gd name="connsiteX16" fmla="*/ 14764 w 14763"/>
                    <a:gd name="connsiteY16" fmla="*/ 17345 h 18202"/>
                    <a:gd name="connsiteX17" fmla="*/ 13906 w 14763"/>
                    <a:gd name="connsiteY17" fmla="*/ 18202 h 18202"/>
                    <a:gd name="connsiteX18" fmla="*/ 13049 w 14763"/>
                    <a:gd name="connsiteY18" fmla="*/ 17345 h 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763" h="18202">
                      <a:moveTo>
                        <a:pt x="12478" y="7439"/>
                      </a:moveTo>
                      <a:cubicBezTo>
                        <a:pt x="12430" y="4353"/>
                        <a:pt x="9944" y="1867"/>
                        <a:pt x="6858" y="1819"/>
                      </a:cubicBezTo>
                      <a:cubicBezTo>
                        <a:pt x="3772" y="1867"/>
                        <a:pt x="1286" y="4353"/>
                        <a:pt x="1238" y="7439"/>
                      </a:cubicBezTo>
                      <a:lnTo>
                        <a:pt x="1238" y="17441"/>
                      </a:lnTo>
                      <a:cubicBezTo>
                        <a:pt x="1238" y="17441"/>
                        <a:pt x="1238" y="17441"/>
                        <a:pt x="1238" y="17441"/>
                      </a:cubicBezTo>
                      <a:cubicBezTo>
                        <a:pt x="1029" y="17526"/>
                        <a:pt x="781" y="17526"/>
                        <a:pt x="571" y="17441"/>
                      </a:cubicBezTo>
                      <a:lnTo>
                        <a:pt x="571" y="17441"/>
                      </a:lnTo>
                      <a:cubicBezTo>
                        <a:pt x="381" y="17479"/>
                        <a:pt x="190" y="17479"/>
                        <a:pt x="0" y="17441"/>
                      </a:cubicBezTo>
                      <a:lnTo>
                        <a:pt x="0" y="17441"/>
                      </a:lnTo>
                      <a:lnTo>
                        <a:pt x="0" y="867"/>
                      </a:lnTo>
                      <a:cubicBezTo>
                        <a:pt x="0" y="391"/>
                        <a:pt x="381" y="10"/>
                        <a:pt x="848" y="0"/>
                      </a:cubicBezTo>
                      <a:cubicBezTo>
                        <a:pt x="886" y="0"/>
                        <a:pt x="924" y="10"/>
                        <a:pt x="952" y="10"/>
                      </a:cubicBezTo>
                      <a:cubicBezTo>
                        <a:pt x="1429" y="10"/>
                        <a:pt x="1810" y="391"/>
                        <a:pt x="1810" y="867"/>
                      </a:cubicBezTo>
                      <a:lnTo>
                        <a:pt x="1810" y="3058"/>
                      </a:lnTo>
                      <a:cubicBezTo>
                        <a:pt x="3200" y="1391"/>
                        <a:pt x="5267" y="448"/>
                        <a:pt x="7429" y="486"/>
                      </a:cubicBezTo>
                      <a:cubicBezTo>
                        <a:pt x="11478" y="486"/>
                        <a:pt x="14764" y="3772"/>
                        <a:pt x="14764" y="7820"/>
                      </a:cubicBezTo>
                      <a:lnTo>
                        <a:pt x="14764" y="17345"/>
                      </a:lnTo>
                      <a:cubicBezTo>
                        <a:pt x="14764" y="17821"/>
                        <a:pt x="14383" y="18202"/>
                        <a:pt x="13906" y="18202"/>
                      </a:cubicBezTo>
                      <a:cubicBezTo>
                        <a:pt x="13430" y="18202"/>
                        <a:pt x="13049" y="17821"/>
                        <a:pt x="13049" y="17345"/>
                      </a:cubicBezTo>
                      <a:close/>
                    </a:path>
                  </a:pathLst>
                </a:custGeom>
                <a:solidFill>
                  <a:srgbClr val="A6A6A6"/>
                </a:solidFill>
                <a:ln w="9525" cap="flat">
                  <a:noFill/>
                  <a:prstDash val="solid"/>
                  <a:miter/>
                </a:ln>
              </p:spPr>
              <p:txBody>
                <a:bodyPr rtlCol="0" anchor="ctr"/>
                <a:lstStyle/>
                <a:p>
                  <a:endParaRPr lang="zh-CN" altLang="en-US"/>
                </a:p>
              </p:txBody>
            </p:sp>
            <p:sp>
              <p:nvSpPr>
                <p:cNvPr id="844" name="任意多边形: 形状 843">
                  <a:extLst>
                    <a:ext uri="{FF2B5EF4-FFF2-40B4-BE49-F238E27FC236}">
                      <a16:creationId xmlns:a16="http://schemas.microsoft.com/office/drawing/2014/main" id="{68DE4947-3AF9-7032-FB0F-AC86DB8228F5}"/>
                    </a:ext>
                  </a:extLst>
                </p:cNvPr>
                <p:cNvSpPr/>
                <p:nvPr/>
              </p:nvSpPr>
              <p:spPr>
                <a:xfrm>
                  <a:off x="9376656" y="5325461"/>
                  <a:ext cx="8191" cy="25528"/>
                </a:xfrm>
                <a:custGeom>
                  <a:avLst/>
                  <a:gdLst>
                    <a:gd name="connsiteX0" fmla="*/ 8192 w 8191"/>
                    <a:gd name="connsiteY0" fmla="*/ 8287 h 25528"/>
                    <a:gd name="connsiteX1" fmla="*/ 7334 w 8191"/>
                    <a:gd name="connsiteY1" fmla="*/ 9144 h 25528"/>
                    <a:gd name="connsiteX2" fmla="*/ 5048 w 8191"/>
                    <a:gd name="connsiteY2" fmla="*/ 9144 h 25528"/>
                    <a:gd name="connsiteX3" fmla="*/ 5048 w 8191"/>
                    <a:gd name="connsiteY3" fmla="*/ 22384 h 25528"/>
                    <a:gd name="connsiteX4" fmla="*/ 6382 w 8191"/>
                    <a:gd name="connsiteY4" fmla="*/ 23717 h 25528"/>
                    <a:gd name="connsiteX5" fmla="*/ 6991 w 8191"/>
                    <a:gd name="connsiteY5" fmla="*/ 24918 h 25528"/>
                    <a:gd name="connsiteX6" fmla="*/ 6382 w 8191"/>
                    <a:gd name="connsiteY6" fmla="*/ 25527 h 25528"/>
                    <a:gd name="connsiteX7" fmla="*/ 3143 w 8191"/>
                    <a:gd name="connsiteY7" fmla="*/ 22479 h 25528"/>
                    <a:gd name="connsiteX8" fmla="*/ 3143 w 8191"/>
                    <a:gd name="connsiteY8" fmla="*/ 22384 h 25528"/>
                    <a:gd name="connsiteX9" fmla="*/ 3143 w 8191"/>
                    <a:gd name="connsiteY9" fmla="*/ 9144 h 25528"/>
                    <a:gd name="connsiteX10" fmla="*/ 857 w 8191"/>
                    <a:gd name="connsiteY10" fmla="*/ 9144 h 25528"/>
                    <a:gd name="connsiteX11" fmla="*/ 0 w 8191"/>
                    <a:gd name="connsiteY11" fmla="*/ 8287 h 25528"/>
                    <a:gd name="connsiteX12" fmla="*/ 857 w 8191"/>
                    <a:gd name="connsiteY12" fmla="*/ 7334 h 25528"/>
                    <a:gd name="connsiteX13" fmla="*/ 3620 w 8191"/>
                    <a:gd name="connsiteY13" fmla="*/ 7334 h 25528"/>
                    <a:gd name="connsiteX14" fmla="*/ 3620 w 8191"/>
                    <a:gd name="connsiteY14" fmla="*/ 857 h 25528"/>
                    <a:gd name="connsiteX15" fmla="*/ 4477 w 8191"/>
                    <a:gd name="connsiteY15" fmla="*/ 0 h 25528"/>
                    <a:gd name="connsiteX16" fmla="*/ 5525 w 8191"/>
                    <a:gd name="connsiteY16" fmla="*/ 857 h 25528"/>
                    <a:gd name="connsiteX17" fmla="*/ 5525 w 8191"/>
                    <a:gd name="connsiteY17" fmla="*/ 7620 h 25528"/>
                    <a:gd name="connsiteX18" fmla="*/ 7811 w 8191"/>
                    <a:gd name="connsiteY18" fmla="*/ 7620 h 25528"/>
                    <a:gd name="connsiteX19" fmla="*/ 8192 w 8191"/>
                    <a:gd name="connsiteY19" fmla="*/ 8287 h 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91" h="25528">
                      <a:moveTo>
                        <a:pt x="8192" y="8287"/>
                      </a:moveTo>
                      <a:cubicBezTo>
                        <a:pt x="8144" y="8744"/>
                        <a:pt x="7792" y="9096"/>
                        <a:pt x="7334" y="9144"/>
                      </a:cubicBezTo>
                      <a:lnTo>
                        <a:pt x="5048" y="9144"/>
                      </a:lnTo>
                      <a:lnTo>
                        <a:pt x="5048" y="22384"/>
                      </a:lnTo>
                      <a:cubicBezTo>
                        <a:pt x="5096" y="23098"/>
                        <a:pt x="5667" y="23670"/>
                        <a:pt x="6382" y="23717"/>
                      </a:cubicBezTo>
                      <a:cubicBezTo>
                        <a:pt x="6877" y="23879"/>
                        <a:pt x="7153" y="24422"/>
                        <a:pt x="6991" y="24918"/>
                      </a:cubicBezTo>
                      <a:cubicBezTo>
                        <a:pt x="6896" y="25203"/>
                        <a:pt x="6668" y="25432"/>
                        <a:pt x="6382" y="25527"/>
                      </a:cubicBezTo>
                      <a:cubicBezTo>
                        <a:pt x="4648" y="25584"/>
                        <a:pt x="3200" y="24213"/>
                        <a:pt x="3143" y="22479"/>
                      </a:cubicBezTo>
                      <a:cubicBezTo>
                        <a:pt x="3143" y="22451"/>
                        <a:pt x="3143" y="22412"/>
                        <a:pt x="3143" y="22384"/>
                      </a:cubicBezTo>
                      <a:lnTo>
                        <a:pt x="3143" y="9144"/>
                      </a:lnTo>
                      <a:lnTo>
                        <a:pt x="857" y="9144"/>
                      </a:lnTo>
                      <a:cubicBezTo>
                        <a:pt x="0" y="9144"/>
                        <a:pt x="0" y="8668"/>
                        <a:pt x="0" y="8287"/>
                      </a:cubicBezTo>
                      <a:cubicBezTo>
                        <a:pt x="0" y="7906"/>
                        <a:pt x="0" y="7334"/>
                        <a:pt x="857" y="7334"/>
                      </a:cubicBezTo>
                      <a:lnTo>
                        <a:pt x="3620" y="7334"/>
                      </a:lnTo>
                      <a:lnTo>
                        <a:pt x="3620" y="857"/>
                      </a:lnTo>
                      <a:cubicBezTo>
                        <a:pt x="3696" y="419"/>
                        <a:pt x="4039" y="76"/>
                        <a:pt x="4477" y="0"/>
                      </a:cubicBezTo>
                      <a:cubicBezTo>
                        <a:pt x="4991" y="-9"/>
                        <a:pt x="5429" y="352"/>
                        <a:pt x="5525" y="857"/>
                      </a:cubicBezTo>
                      <a:lnTo>
                        <a:pt x="5525" y="7620"/>
                      </a:lnTo>
                      <a:lnTo>
                        <a:pt x="7811" y="7620"/>
                      </a:lnTo>
                      <a:cubicBezTo>
                        <a:pt x="8030" y="7782"/>
                        <a:pt x="8163" y="8020"/>
                        <a:pt x="8192" y="8287"/>
                      </a:cubicBezTo>
                      <a:close/>
                    </a:path>
                  </a:pathLst>
                </a:custGeom>
                <a:solidFill>
                  <a:srgbClr val="A6A6A6"/>
                </a:solidFill>
                <a:ln w="9525" cap="flat">
                  <a:noFill/>
                  <a:prstDash val="solid"/>
                  <a:miter/>
                </a:ln>
              </p:spPr>
              <p:txBody>
                <a:bodyPr rtlCol="0" anchor="ctr"/>
                <a:lstStyle/>
                <a:p>
                  <a:endParaRPr lang="zh-CN" altLang="en-US"/>
                </a:p>
              </p:txBody>
            </p:sp>
            <p:sp>
              <p:nvSpPr>
                <p:cNvPr id="845" name="任意多边形: 形状 844">
                  <a:extLst>
                    <a:ext uri="{FF2B5EF4-FFF2-40B4-BE49-F238E27FC236}">
                      <a16:creationId xmlns:a16="http://schemas.microsoft.com/office/drawing/2014/main" id="{51D66187-027A-C87B-B04A-C62CDC0FA3C2}"/>
                    </a:ext>
                  </a:extLst>
                </p:cNvPr>
                <p:cNvSpPr/>
                <p:nvPr/>
              </p:nvSpPr>
              <p:spPr>
                <a:xfrm>
                  <a:off x="9392944"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846" name="任意多边形: 形状 845">
                  <a:extLst>
                    <a:ext uri="{FF2B5EF4-FFF2-40B4-BE49-F238E27FC236}">
                      <a16:creationId xmlns:a16="http://schemas.microsoft.com/office/drawing/2014/main" id="{50BC7C94-BA99-429E-C908-321682A6778C}"/>
                    </a:ext>
                  </a:extLst>
                </p:cNvPr>
                <p:cNvSpPr/>
                <p:nvPr/>
              </p:nvSpPr>
              <p:spPr>
                <a:xfrm>
                  <a:off x="9401513" y="5347271"/>
                  <a:ext cx="3717" cy="3717"/>
                </a:xfrm>
                <a:custGeom>
                  <a:avLst/>
                  <a:gdLst>
                    <a:gd name="connsiteX0" fmla="*/ 1813 w 3717"/>
                    <a:gd name="connsiteY0" fmla="*/ 3 h 3717"/>
                    <a:gd name="connsiteX1" fmla="*/ 3718 w 3717"/>
                    <a:gd name="connsiteY1" fmla="*/ 1717 h 3717"/>
                    <a:gd name="connsiteX2" fmla="*/ 3718 w 3717"/>
                    <a:gd name="connsiteY2" fmla="*/ 1813 h 3717"/>
                    <a:gd name="connsiteX3" fmla="*/ 1813 w 3717"/>
                    <a:gd name="connsiteY3" fmla="*/ 3718 h 3717"/>
                    <a:gd name="connsiteX4" fmla="*/ 3 w 3717"/>
                    <a:gd name="connsiteY4" fmla="*/ 1908 h 3717"/>
                    <a:gd name="connsiteX5" fmla="*/ 3 w 3717"/>
                    <a:gd name="connsiteY5" fmla="*/ 1813 h 3717"/>
                    <a:gd name="connsiteX6" fmla="*/ 1613 w 3717"/>
                    <a:gd name="connsiteY6" fmla="*/ 3 h 3717"/>
                    <a:gd name="connsiteX7" fmla="*/ 1813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813" y="3"/>
                      </a:moveTo>
                      <a:cubicBezTo>
                        <a:pt x="2813" y="-54"/>
                        <a:pt x="3661" y="717"/>
                        <a:pt x="3718" y="1717"/>
                      </a:cubicBezTo>
                      <a:cubicBezTo>
                        <a:pt x="3718" y="1746"/>
                        <a:pt x="3718" y="1784"/>
                        <a:pt x="3718" y="1813"/>
                      </a:cubicBezTo>
                      <a:cubicBezTo>
                        <a:pt x="3718" y="2860"/>
                        <a:pt x="2861" y="3718"/>
                        <a:pt x="1813" y="3718"/>
                      </a:cubicBezTo>
                      <a:cubicBezTo>
                        <a:pt x="813" y="3718"/>
                        <a:pt x="3" y="2908"/>
                        <a:pt x="3" y="1908"/>
                      </a:cubicBezTo>
                      <a:cubicBezTo>
                        <a:pt x="3" y="1879"/>
                        <a:pt x="3" y="1841"/>
                        <a:pt x="3" y="1813"/>
                      </a:cubicBezTo>
                      <a:cubicBezTo>
                        <a:pt x="-54" y="870"/>
                        <a:pt x="670" y="60"/>
                        <a:pt x="1613" y="3"/>
                      </a:cubicBezTo>
                      <a:cubicBezTo>
                        <a:pt x="1680" y="3"/>
                        <a:pt x="1746" y="3"/>
                        <a:pt x="1813" y="3"/>
                      </a:cubicBezTo>
                      <a:close/>
                    </a:path>
                  </a:pathLst>
                </a:custGeom>
                <a:solidFill>
                  <a:srgbClr val="A6A6A6"/>
                </a:solidFill>
                <a:ln w="9525" cap="flat">
                  <a:noFill/>
                  <a:prstDash val="solid"/>
                  <a:miter/>
                </a:ln>
              </p:spPr>
              <p:txBody>
                <a:bodyPr rtlCol="0" anchor="ctr"/>
                <a:lstStyle/>
                <a:p>
                  <a:endParaRPr lang="zh-CN" altLang="en-US"/>
                </a:p>
              </p:txBody>
            </p:sp>
            <p:sp>
              <p:nvSpPr>
                <p:cNvPr id="847" name="任意多边形: 形状 846">
                  <a:extLst>
                    <a:ext uri="{FF2B5EF4-FFF2-40B4-BE49-F238E27FC236}">
                      <a16:creationId xmlns:a16="http://schemas.microsoft.com/office/drawing/2014/main" id="{4AAA6165-D7E8-EF23-3575-0AE0BB6D68D6}"/>
                    </a:ext>
                  </a:extLst>
                </p:cNvPr>
                <p:cNvSpPr/>
                <p:nvPr/>
              </p:nvSpPr>
              <p:spPr>
                <a:xfrm>
                  <a:off x="9409993" y="5347270"/>
                  <a:ext cx="3717" cy="3717"/>
                </a:xfrm>
                <a:custGeom>
                  <a:avLst/>
                  <a:gdLst>
                    <a:gd name="connsiteX0" fmla="*/ 1905 w 3717"/>
                    <a:gd name="connsiteY0" fmla="*/ 3 h 3717"/>
                    <a:gd name="connsiteX1" fmla="*/ 3715 w 3717"/>
                    <a:gd name="connsiteY1" fmla="*/ 1613 h 3717"/>
                    <a:gd name="connsiteX2" fmla="*/ 3715 w 3717"/>
                    <a:gd name="connsiteY2" fmla="*/ 1813 h 3717"/>
                    <a:gd name="connsiteX3" fmla="*/ 2000 w 3717"/>
                    <a:gd name="connsiteY3" fmla="*/ 3718 h 3717"/>
                    <a:gd name="connsiteX4" fmla="*/ 1905 w 3717"/>
                    <a:gd name="connsiteY4" fmla="*/ 3718 h 3717"/>
                    <a:gd name="connsiteX5" fmla="*/ 0 w 3717"/>
                    <a:gd name="connsiteY5" fmla="*/ 1813 h 3717"/>
                    <a:gd name="connsiteX6" fmla="*/ 1810 w 3717"/>
                    <a:gd name="connsiteY6" fmla="*/ 3 h 3717"/>
                    <a:gd name="connsiteX7" fmla="*/ 1905 w 3717"/>
                    <a:gd name="connsiteY7" fmla="*/ 3 h 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 h="3717">
                      <a:moveTo>
                        <a:pt x="1905" y="3"/>
                      </a:moveTo>
                      <a:cubicBezTo>
                        <a:pt x="2848" y="-54"/>
                        <a:pt x="3658" y="670"/>
                        <a:pt x="3715" y="1613"/>
                      </a:cubicBezTo>
                      <a:cubicBezTo>
                        <a:pt x="3715" y="1680"/>
                        <a:pt x="3715" y="1746"/>
                        <a:pt x="3715" y="1813"/>
                      </a:cubicBezTo>
                      <a:cubicBezTo>
                        <a:pt x="3772" y="2813"/>
                        <a:pt x="3000" y="3661"/>
                        <a:pt x="2000" y="3718"/>
                      </a:cubicBezTo>
                      <a:cubicBezTo>
                        <a:pt x="1972" y="3718"/>
                        <a:pt x="1934" y="3718"/>
                        <a:pt x="1905" y="3718"/>
                      </a:cubicBezTo>
                      <a:cubicBezTo>
                        <a:pt x="857" y="3718"/>
                        <a:pt x="0" y="2861"/>
                        <a:pt x="0" y="1813"/>
                      </a:cubicBezTo>
                      <a:cubicBezTo>
                        <a:pt x="0" y="813"/>
                        <a:pt x="810" y="3"/>
                        <a:pt x="1810" y="3"/>
                      </a:cubicBezTo>
                      <a:cubicBezTo>
                        <a:pt x="1838" y="3"/>
                        <a:pt x="1876" y="3"/>
                        <a:pt x="1905" y="3"/>
                      </a:cubicBezTo>
                      <a:close/>
                    </a:path>
                  </a:pathLst>
                </a:custGeom>
                <a:solidFill>
                  <a:srgbClr val="A6A6A6"/>
                </a:solidFill>
                <a:ln w="9525" cap="flat">
                  <a:noFill/>
                  <a:prstDash val="solid"/>
                  <a:miter/>
                </a:ln>
              </p:spPr>
              <p:txBody>
                <a:bodyPr rtlCol="0" anchor="ctr"/>
                <a:lstStyle/>
                <a:p>
                  <a:endParaRPr lang="zh-CN" altLang="en-US"/>
                </a:p>
              </p:txBody>
            </p:sp>
            <p:sp>
              <p:nvSpPr>
                <p:cNvPr id="848" name="任意多边形: 形状 847">
                  <a:extLst>
                    <a:ext uri="{FF2B5EF4-FFF2-40B4-BE49-F238E27FC236}">
                      <a16:creationId xmlns:a16="http://schemas.microsoft.com/office/drawing/2014/main" id="{8E46FEB5-98AE-6651-2A40-3B3D557819D5}"/>
                    </a:ext>
                  </a:extLst>
                </p:cNvPr>
                <p:cNvSpPr/>
                <p:nvPr/>
              </p:nvSpPr>
              <p:spPr>
                <a:xfrm rot="10800000">
                  <a:off x="8939173" y="3743835"/>
                  <a:ext cx="1510855" cy="1160907"/>
                </a:xfrm>
                <a:custGeom>
                  <a:avLst/>
                  <a:gdLst>
                    <a:gd name="connsiteX0" fmla="*/ 0 w 1510855"/>
                    <a:gd name="connsiteY0" fmla="*/ 0 h 1160907"/>
                    <a:gd name="connsiteX1" fmla="*/ 1510856 w 1510855"/>
                    <a:gd name="connsiteY1" fmla="*/ 0 h 1160907"/>
                    <a:gd name="connsiteX2" fmla="*/ 1510856 w 1510855"/>
                    <a:gd name="connsiteY2" fmla="*/ 1160907 h 1160907"/>
                    <a:gd name="connsiteX3" fmla="*/ 0 w 1510855"/>
                    <a:gd name="connsiteY3" fmla="*/ 1160907 h 1160907"/>
                  </a:gdLst>
                  <a:ahLst/>
                  <a:cxnLst>
                    <a:cxn ang="0">
                      <a:pos x="connsiteX0" y="connsiteY0"/>
                    </a:cxn>
                    <a:cxn ang="0">
                      <a:pos x="connsiteX1" y="connsiteY1"/>
                    </a:cxn>
                    <a:cxn ang="0">
                      <a:pos x="connsiteX2" y="connsiteY2"/>
                    </a:cxn>
                    <a:cxn ang="0">
                      <a:pos x="connsiteX3" y="connsiteY3"/>
                    </a:cxn>
                  </a:cxnLst>
                  <a:rect l="l" t="t" r="r" b="b"/>
                  <a:pathLst>
                    <a:path w="1510855" h="1160907">
                      <a:moveTo>
                        <a:pt x="0" y="0"/>
                      </a:moveTo>
                      <a:lnTo>
                        <a:pt x="1510856" y="0"/>
                      </a:lnTo>
                      <a:lnTo>
                        <a:pt x="1510856" y="1160907"/>
                      </a:lnTo>
                      <a:lnTo>
                        <a:pt x="0" y="1160907"/>
                      </a:lnTo>
                      <a:close/>
                    </a:path>
                  </a:pathLst>
                </a:custGeom>
                <a:solidFill>
                  <a:srgbClr val="EBEBEB"/>
                </a:solidFill>
                <a:ln w="9525" cap="flat">
                  <a:noFill/>
                  <a:prstDash val="solid"/>
                  <a:miter/>
                </a:ln>
              </p:spPr>
              <p:txBody>
                <a:bodyPr rtlCol="0" anchor="ctr"/>
                <a:lstStyle/>
                <a:p>
                  <a:endParaRPr lang="zh-CN" altLang="en-US"/>
                </a:p>
              </p:txBody>
            </p:sp>
            <p:sp>
              <p:nvSpPr>
                <p:cNvPr id="849" name="任意多边形: 形状 848">
                  <a:extLst>
                    <a:ext uri="{FF2B5EF4-FFF2-40B4-BE49-F238E27FC236}">
                      <a16:creationId xmlns:a16="http://schemas.microsoft.com/office/drawing/2014/main" id="{995D52A8-86B3-AFEA-EB82-6E208AC66C82}"/>
                    </a:ext>
                  </a:extLst>
                </p:cNvPr>
                <p:cNvSpPr/>
                <p:nvPr/>
              </p:nvSpPr>
              <p:spPr>
                <a:xfrm>
                  <a:off x="9132262" y="3941038"/>
                  <a:ext cx="202732" cy="202714"/>
                </a:xfrm>
                <a:custGeom>
                  <a:avLst/>
                  <a:gdLst>
                    <a:gd name="connsiteX0" fmla="*/ 1983 w 202732"/>
                    <a:gd name="connsiteY0" fmla="*/ 81498 h 202714"/>
                    <a:gd name="connsiteX1" fmla="*/ 81517 w 202732"/>
                    <a:gd name="connsiteY1" fmla="*/ 200732 h 202714"/>
                    <a:gd name="connsiteX2" fmla="*/ 200750 w 202732"/>
                    <a:gd name="connsiteY2" fmla="*/ 121198 h 202714"/>
                    <a:gd name="connsiteX3" fmla="*/ 121217 w 202732"/>
                    <a:gd name="connsiteY3" fmla="*/ 1965 h 202714"/>
                    <a:gd name="connsiteX4" fmla="*/ 81517 w 202732"/>
                    <a:gd name="connsiteY4" fmla="*/ 1965 h 202714"/>
                    <a:gd name="connsiteX5" fmla="*/ 1983 w 202732"/>
                    <a:gd name="connsiteY5" fmla="*/ 81498 h 20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732" h="202714">
                      <a:moveTo>
                        <a:pt x="1983" y="81498"/>
                      </a:moveTo>
                      <a:cubicBezTo>
                        <a:pt x="-8981" y="136391"/>
                        <a:pt x="26624" y="189769"/>
                        <a:pt x="81517" y="200732"/>
                      </a:cubicBezTo>
                      <a:cubicBezTo>
                        <a:pt x="136409" y="211696"/>
                        <a:pt x="189787" y="176081"/>
                        <a:pt x="200750" y="121198"/>
                      </a:cubicBezTo>
                      <a:cubicBezTo>
                        <a:pt x="211714" y="66306"/>
                        <a:pt x="176100" y="12928"/>
                        <a:pt x="121217" y="1965"/>
                      </a:cubicBezTo>
                      <a:cubicBezTo>
                        <a:pt x="108110" y="-655"/>
                        <a:pt x="94623" y="-655"/>
                        <a:pt x="81517" y="1965"/>
                      </a:cubicBezTo>
                      <a:cubicBezTo>
                        <a:pt x="41378" y="9985"/>
                        <a:pt x="10003" y="41360"/>
                        <a:pt x="1983" y="81498"/>
                      </a:cubicBezTo>
                      <a:close/>
                    </a:path>
                  </a:pathLst>
                </a:custGeom>
                <a:solidFill>
                  <a:srgbClr val="FFFFFF"/>
                </a:solidFill>
                <a:ln w="9525" cap="flat">
                  <a:noFill/>
                  <a:prstDash val="solid"/>
                  <a:miter/>
                </a:ln>
              </p:spPr>
              <p:txBody>
                <a:bodyPr rtlCol="0" anchor="ctr"/>
                <a:lstStyle/>
                <a:p>
                  <a:endParaRPr lang="zh-CN" altLang="en-US"/>
                </a:p>
              </p:txBody>
            </p:sp>
            <p:sp>
              <p:nvSpPr>
                <p:cNvPr id="850" name="任意多边形: 形状 849">
                  <a:extLst>
                    <a:ext uri="{FF2B5EF4-FFF2-40B4-BE49-F238E27FC236}">
                      <a16:creationId xmlns:a16="http://schemas.microsoft.com/office/drawing/2014/main" id="{D4193B8E-CC65-7319-075D-55BA1BC90AA5}"/>
                    </a:ext>
                  </a:extLst>
                </p:cNvPr>
                <p:cNvSpPr/>
                <p:nvPr/>
              </p:nvSpPr>
              <p:spPr>
                <a:xfrm>
                  <a:off x="9358082" y="4143504"/>
                  <a:ext cx="1091945" cy="516254"/>
                </a:xfrm>
                <a:custGeom>
                  <a:avLst/>
                  <a:gdLst>
                    <a:gd name="connsiteX0" fmla="*/ 0 w 1091945"/>
                    <a:gd name="connsiteY0" fmla="*/ 516255 h 516254"/>
                    <a:gd name="connsiteX1" fmla="*/ 1091946 w 1091945"/>
                    <a:gd name="connsiteY1" fmla="*/ 516255 h 516254"/>
                    <a:gd name="connsiteX2" fmla="*/ 545973 w 1091945"/>
                    <a:gd name="connsiteY2" fmla="*/ 0 h 516254"/>
                    <a:gd name="connsiteX3" fmla="*/ 0 w 1091945"/>
                    <a:gd name="connsiteY3" fmla="*/ 516255 h 516254"/>
                  </a:gdLst>
                  <a:ahLst/>
                  <a:cxnLst>
                    <a:cxn ang="0">
                      <a:pos x="connsiteX0" y="connsiteY0"/>
                    </a:cxn>
                    <a:cxn ang="0">
                      <a:pos x="connsiteX1" y="connsiteY1"/>
                    </a:cxn>
                    <a:cxn ang="0">
                      <a:pos x="connsiteX2" y="connsiteY2"/>
                    </a:cxn>
                    <a:cxn ang="0">
                      <a:pos x="connsiteX3" y="connsiteY3"/>
                    </a:cxn>
                  </a:cxnLst>
                  <a:rect l="l" t="t" r="r" b="b"/>
                  <a:pathLst>
                    <a:path w="1091945" h="516254">
                      <a:moveTo>
                        <a:pt x="0" y="516255"/>
                      </a:moveTo>
                      <a:lnTo>
                        <a:pt x="1091946" y="516255"/>
                      </a:lnTo>
                      <a:lnTo>
                        <a:pt x="545973" y="0"/>
                      </a:lnTo>
                      <a:lnTo>
                        <a:pt x="0" y="516255"/>
                      </a:lnTo>
                      <a:close/>
                    </a:path>
                  </a:pathLst>
                </a:custGeom>
                <a:solidFill>
                  <a:srgbClr val="FFFFFF"/>
                </a:solidFill>
                <a:ln w="9525" cap="flat">
                  <a:noFill/>
                  <a:prstDash val="solid"/>
                  <a:miter/>
                </a:ln>
              </p:spPr>
              <p:txBody>
                <a:bodyPr rtlCol="0" anchor="ctr"/>
                <a:lstStyle/>
                <a:p>
                  <a:endParaRPr lang="zh-CN" altLang="en-US"/>
                </a:p>
              </p:txBody>
            </p:sp>
            <p:sp>
              <p:nvSpPr>
                <p:cNvPr id="851" name="任意多边形: 形状 850">
                  <a:extLst>
                    <a:ext uri="{FF2B5EF4-FFF2-40B4-BE49-F238E27FC236}">
                      <a16:creationId xmlns:a16="http://schemas.microsoft.com/office/drawing/2014/main" id="{6CA79361-81ED-709E-0D6C-614F4D062149}"/>
                    </a:ext>
                  </a:extLst>
                </p:cNvPr>
                <p:cNvSpPr/>
                <p:nvPr/>
              </p:nvSpPr>
              <p:spPr>
                <a:xfrm>
                  <a:off x="8939173" y="4324098"/>
                  <a:ext cx="901541" cy="336137"/>
                </a:xfrm>
                <a:custGeom>
                  <a:avLst/>
                  <a:gdLst>
                    <a:gd name="connsiteX0" fmla="*/ 0 w 901541"/>
                    <a:gd name="connsiteY0" fmla="*/ 336137 h 336137"/>
                    <a:gd name="connsiteX1" fmla="*/ 901541 w 901541"/>
                    <a:gd name="connsiteY1" fmla="*/ 336137 h 336137"/>
                    <a:gd name="connsiteX2" fmla="*/ 450723 w 901541"/>
                    <a:gd name="connsiteY2" fmla="*/ 0 h 336137"/>
                    <a:gd name="connsiteX3" fmla="*/ 0 w 901541"/>
                    <a:gd name="connsiteY3" fmla="*/ 336137 h 336137"/>
                  </a:gdLst>
                  <a:ahLst/>
                  <a:cxnLst>
                    <a:cxn ang="0">
                      <a:pos x="connsiteX0" y="connsiteY0"/>
                    </a:cxn>
                    <a:cxn ang="0">
                      <a:pos x="connsiteX1" y="connsiteY1"/>
                    </a:cxn>
                    <a:cxn ang="0">
                      <a:pos x="connsiteX2" y="connsiteY2"/>
                    </a:cxn>
                    <a:cxn ang="0">
                      <a:pos x="connsiteX3" y="connsiteY3"/>
                    </a:cxn>
                  </a:cxnLst>
                  <a:rect l="l" t="t" r="r" b="b"/>
                  <a:pathLst>
                    <a:path w="901541" h="336137">
                      <a:moveTo>
                        <a:pt x="0" y="336137"/>
                      </a:moveTo>
                      <a:lnTo>
                        <a:pt x="901541" y="336137"/>
                      </a:lnTo>
                      <a:lnTo>
                        <a:pt x="450723" y="0"/>
                      </a:lnTo>
                      <a:lnTo>
                        <a:pt x="0" y="336137"/>
                      </a:lnTo>
                      <a:close/>
                    </a:path>
                  </a:pathLst>
                </a:custGeom>
                <a:solidFill>
                  <a:srgbClr val="DBDBDB"/>
                </a:solidFill>
                <a:ln w="9525" cap="flat">
                  <a:noFill/>
                  <a:prstDash val="solid"/>
                  <a:miter/>
                </a:ln>
              </p:spPr>
              <p:txBody>
                <a:bodyPr rtlCol="0" anchor="ctr"/>
                <a:lstStyle/>
                <a:p>
                  <a:endParaRPr lang="zh-CN" altLang="en-US"/>
                </a:p>
              </p:txBody>
            </p:sp>
            <p:sp>
              <p:nvSpPr>
                <p:cNvPr id="852" name="任意多边形: 形状 851">
                  <a:extLst>
                    <a:ext uri="{FF2B5EF4-FFF2-40B4-BE49-F238E27FC236}">
                      <a16:creationId xmlns:a16="http://schemas.microsoft.com/office/drawing/2014/main" id="{ED0BC5BB-240C-17D1-2F8A-29E2406202D8}"/>
                    </a:ext>
                  </a:extLst>
                </p:cNvPr>
                <p:cNvSpPr/>
                <p:nvPr/>
              </p:nvSpPr>
              <p:spPr>
                <a:xfrm>
                  <a:off x="8939173" y="4659759"/>
                  <a:ext cx="1510855" cy="245078"/>
                </a:xfrm>
                <a:custGeom>
                  <a:avLst/>
                  <a:gdLst>
                    <a:gd name="connsiteX0" fmla="*/ 0 w 1510855"/>
                    <a:gd name="connsiteY0" fmla="*/ 0 h 245078"/>
                    <a:gd name="connsiteX1" fmla="*/ 1510856 w 1510855"/>
                    <a:gd name="connsiteY1" fmla="*/ 0 h 245078"/>
                    <a:gd name="connsiteX2" fmla="*/ 1510856 w 1510855"/>
                    <a:gd name="connsiteY2" fmla="*/ 245078 h 245078"/>
                    <a:gd name="connsiteX3" fmla="*/ 0 w 1510855"/>
                    <a:gd name="connsiteY3" fmla="*/ 245078 h 245078"/>
                  </a:gdLst>
                  <a:ahLst/>
                  <a:cxnLst>
                    <a:cxn ang="0">
                      <a:pos x="connsiteX0" y="connsiteY0"/>
                    </a:cxn>
                    <a:cxn ang="0">
                      <a:pos x="connsiteX1" y="connsiteY1"/>
                    </a:cxn>
                    <a:cxn ang="0">
                      <a:pos x="connsiteX2" y="connsiteY2"/>
                    </a:cxn>
                    <a:cxn ang="0">
                      <a:pos x="connsiteX3" y="connsiteY3"/>
                    </a:cxn>
                  </a:cxnLst>
                  <a:rect l="l" t="t" r="r" b="b"/>
                  <a:pathLst>
                    <a:path w="1510855" h="245078">
                      <a:moveTo>
                        <a:pt x="0" y="0"/>
                      </a:moveTo>
                      <a:lnTo>
                        <a:pt x="1510856" y="0"/>
                      </a:lnTo>
                      <a:lnTo>
                        <a:pt x="1510856" y="245078"/>
                      </a:lnTo>
                      <a:lnTo>
                        <a:pt x="0" y="245078"/>
                      </a:lnTo>
                      <a:close/>
                    </a:path>
                  </a:pathLst>
                </a:custGeom>
                <a:solidFill>
                  <a:srgbClr val="DBDBDB"/>
                </a:solidFill>
                <a:ln w="9525" cap="flat">
                  <a:noFill/>
                  <a:prstDash val="solid"/>
                  <a:miter/>
                </a:ln>
              </p:spPr>
              <p:txBody>
                <a:bodyPr rtlCol="0" anchor="ctr"/>
                <a:lstStyle/>
                <a:p>
                  <a:endParaRPr lang="zh-CN" altLang="en-US"/>
                </a:p>
              </p:txBody>
            </p:sp>
            <p:sp>
              <p:nvSpPr>
                <p:cNvPr id="853" name="任意多边形: 形状 852">
                  <a:extLst>
                    <a:ext uri="{FF2B5EF4-FFF2-40B4-BE49-F238E27FC236}">
                      <a16:creationId xmlns:a16="http://schemas.microsoft.com/office/drawing/2014/main" id="{C8DB7B6F-1087-5BB7-9FCE-E0F52D416EDF}"/>
                    </a:ext>
                  </a:extLst>
                </p:cNvPr>
                <p:cNvSpPr/>
                <p:nvPr/>
              </p:nvSpPr>
              <p:spPr>
                <a:xfrm>
                  <a:off x="8961792" y="5037680"/>
                  <a:ext cx="70499" cy="70516"/>
                </a:xfrm>
                <a:custGeom>
                  <a:avLst/>
                  <a:gdLst>
                    <a:gd name="connsiteX0" fmla="*/ 1003 w 70499"/>
                    <a:gd name="connsiteY0" fmla="*/ 43560 h 70516"/>
                    <a:gd name="connsiteX1" fmla="*/ 26939 w 70499"/>
                    <a:gd name="connsiteY1" fmla="*/ 1003 h 70516"/>
                    <a:gd name="connsiteX2" fmla="*/ 69497 w 70499"/>
                    <a:gd name="connsiteY2" fmla="*/ 26930 h 70516"/>
                    <a:gd name="connsiteX3" fmla="*/ 43675 w 70499"/>
                    <a:gd name="connsiteY3" fmla="*/ 69468 h 70516"/>
                    <a:gd name="connsiteX4" fmla="*/ 1079 w 70499"/>
                    <a:gd name="connsiteY4" fmla="*/ 43856 h 70516"/>
                    <a:gd name="connsiteX5" fmla="*/ 1003 w 70499"/>
                    <a:gd name="connsiteY5" fmla="*/ 43560 h 7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99" h="70516">
                      <a:moveTo>
                        <a:pt x="1003" y="43560"/>
                      </a:moveTo>
                      <a:cubicBezTo>
                        <a:pt x="-3588" y="24644"/>
                        <a:pt x="8023" y="5594"/>
                        <a:pt x="26939" y="1003"/>
                      </a:cubicBezTo>
                      <a:cubicBezTo>
                        <a:pt x="45856" y="-3588"/>
                        <a:pt x="64906" y="8023"/>
                        <a:pt x="69497" y="26930"/>
                      </a:cubicBezTo>
                      <a:cubicBezTo>
                        <a:pt x="74078" y="45808"/>
                        <a:pt x="62534" y="64830"/>
                        <a:pt x="43675" y="69468"/>
                      </a:cubicBezTo>
                      <a:cubicBezTo>
                        <a:pt x="24834" y="74155"/>
                        <a:pt x="5765" y="62696"/>
                        <a:pt x="1079" y="43856"/>
                      </a:cubicBezTo>
                      <a:cubicBezTo>
                        <a:pt x="1050" y="43760"/>
                        <a:pt x="1022" y="43656"/>
                        <a:pt x="1003" y="43560"/>
                      </a:cubicBezTo>
                      <a:close/>
                    </a:path>
                  </a:pathLst>
                </a:custGeom>
                <a:solidFill>
                  <a:srgbClr val="455A64"/>
                </a:solidFill>
                <a:ln w="9525" cap="flat">
                  <a:noFill/>
                  <a:prstDash val="solid"/>
                  <a:miter/>
                </a:ln>
              </p:spPr>
              <p:txBody>
                <a:bodyPr rtlCol="0" anchor="ctr"/>
                <a:lstStyle/>
                <a:p>
                  <a:endParaRPr lang="zh-CN" altLang="en-US"/>
                </a:p>
              </p:txBody>
            </p:sp>
            <p:grpSp>
              <p:nvGrpSpPr>
                <p:cNvPr id="854" name="图形 4">
                  <a:extLst>
                    <a:ext uri="{FF2B5EF4-FFF2-40B4-BE49-F238E27FC236}">
                      <a16:creationId xmlns:a16="http://schemas.microsoft.com/office/drawing/2014/main" id="{2C3BA3CC-4711-C363-1941-1529C2603303}"/>
                    </a:ext>
                  </a:extLst>
                </p:cNvPr>
                <p:cNvGrpSpPr/>
                <p:nvPr/>
              </p:nvGrpSpPr>
              <p:grpSpPr>
                <a:xfrm>
                  <a:off x="8975177" y="5050985"/>
                  <a:ext cx="43686" cy="38351"/>
                  <a:chOff x="8975177" y="5050985"/>
                  <a:chExt cx="43686" cy="38351"/>
                </a:xfrm>
                <a:solidFill>
                  <a:srgbClr val="FFFFFF"/>
                </a:solidFill>
              </p:grpSpPr>
              <p:sp>
                <p:nvSpPr>
                  <p:cNvPr id="917" name="任意多边形: 形状 916">
                    <a:extLst>
                      <a:ext uri="{FF2B5EF4-FFF2-40B4-BE49-F238E27FC236}">
                        <a16:creationId xmlns:a16="http://schemas.microsoft.com/office/drawing/2014/main" id="{0474DDE5-EE00-AF42-5E5B-D9AC130E7BE3}"/>
                      </a:ext>
                    </a:extLst>
                  </p:cNvPr>
                  <p:cNvSpPr/>
                  <p:nvPr/>
                </p:nvSpPr>
                <p:spPr>
                  <a:xfrm>
                    <a:off x="8989010" y="5050985"/>
                    <a:ext cx="29854" cy="36657"/>
                  </a:xfrm>
                  <a:custGeom>
                    <a:avLst/>
                    <a:gdLst>
                      <a:gd name="connsiteX0" fmla="*/ 3503 w 29854"/>
                      <a:gd name="connsiteY0" fmla="*/ 36637 h 36657"/>
                      <a:gd name="connsiteX1" fmla="*/ 550 w 29854"/>
                      <a:gd name="connsiteY1" fmla="*/ 35399 h 36657"/>
                      <a:gd name="connsiteX2" fmla="*/ 550 w 29854"/>
                      <a:gd name="connsiteY2" fmla="*/ 34827 h 36657"/>
                      <a:gd name="connsiteX3" fmla="*/ 550 w 29854"/>
                      <a:gd name="connsiteY3" fmla="*/ 21111 h 36657"/>
                      <a:gd name="connsiteX4" fmla="*/ 550 w 29854"/>
                      <a:gd name="connsiteY4" fmla="*/ 20349 h 36657"/>
                      <a:gd name="connsiteX5" fmla="*/ 7599 w 29854"/>
                      <a:gd name="connsiteY5" fmla="*/ 12158 h 36657"/>
                      <a:gd name="connsiteX6" fmla="*/ 10075 w 29854"/>
                      <a:gd name="connsiteY6" fmla="*/ 1871 h 36657"/>
                      <a:gd name="connsiteX7" fmla="*/ 11180 w 29854"/>
                      <a:gd name="connsiteY7" fmla="*/ 175 h 36657"/>
                      <a:gd name="connsiteX8" fmla="*/ 11314 w 29854"/>
                      <a:gd name="connsiteY8" fmla="*/ 156 h 36657"/>
                      <a:gd name="connsiteX9" fmla="*/ 13981 w 29854"/>
                      <a:gd name="connsiteY9" fmla="*/ 918 h 36657"/>
                      <a:gd name="connsiteX10" fmla="*/ 15981 w 29854"/>
                      <a:gd name="connsiteY10" fmla="*/ 6919 h 36657"/>
                      <a:gd name="connsiteX11" fmla="*/ 15314 w 29854"/>
                      <a:gd name="connsiteY11" fmla="*/ 12062 h 36657"/>
                      <a:gd name="connsiteX12" fmla="*/ 14647 w 29854"/>
                      <a:gd name="connsiteY12" fmla="*/ 15777 h 36657"/>
                      <a:gd name="connsiteX13" fmla="*/ 15600 w 29854"/>
                      <a:gd name="connsiteY13" fmla="*/ 15777 h 36657"/>
                      <a:gd name="connsiteX14" fmla="*/ 27220 w 29854"/>
                      <a:gd name="connsiteY14" fmla="*/ 15777 h 36657"/>
                      <a:gd name="connsiteX15" fmla="*/ 29792 w 29854"/>
                      <a:gd name="connsiteY15" fmla="*/ 17301 h 36657"/>
                      <a:gd name="connsiteX16" fmla="*/ 28173 w 29854"/>
                      <a:gd name="connsiteY16" fmla="*/ 20635 h 36657"/>
                      <a:gd name="connsiteX17" fmla="*/ 27316 w 29854"/>
                      <a:gd name="connsiteY17" fmla="*/ 21111 h 36657"/>
                      <a:gd name="connsiteX18" fmla="*/ 28078 w 29854"/>
                      <a:gd name="connsiteY18" fmla="*/ 21683 h 36657"/>
                      <a:gd name="connsiteX19" fmla="*/ 27601 w 29854"/>
                      <a:gd name="connsiteY19" fmla="*/ 25778 h 36657"/>
                      <a:gd name="connsiteX20" fmla="*/ 26458 w 29854"/>
                      <a:gd name="connsiteY20" fmla="*/ 26445 h 36657"/>
                      <a:gd name="connsiteX21" fmla="*/ 27506 w 29854"/>
                      <a:gd name="connsiteY21" fmla="*/ 27207 h 36657"/>
                      <a:gd name="connsiteX22" fmla="*/ 27068 w 29854"/>
                      <a:gd name="connsiteY22" fmla="*/ 30817 h 36657"/>
                      <a:gd name="connsiteX23" fmla="*/ 26363 w 29854"/>
                      <a:gd name="connsiteY23" fmla="*/ 31208 h 36657"/>
                      <a:gd name="connsiteX24" fmla="*/ 25696 w 29854"/>
                      <a:gd name="connsiteY24" fmla="*/ 31208 h 36657"/>
                      <a:gd name="connsiteX25" fmla="*/ 25696 w 29854"/>
                      <a:gd name="connsiteY25" fmla="*/ 31779 h 36657"/>
                      <a:gd name="connsiteX26" fmla="*/ 26801 w 29854"/>
                      <a:gd name="connsiteY26" fmla="*/ 34675 h 36657"/>
                      <a:gd name="connsiteX27" fmla="*/ 25696 w 29854"/>
                      <a:gd name="connsiteY27" fmla="*/ 35780 h 36657"/>
                      <a:gd name="connsiteX28" fmla="*/ 25125 w 29854"/>
                      <a:gd name="connsiteY28" fmla="*/ 35780 h 36657"/>
                      <a:gd name="connsiteX29" fmla="*/ 23125 w 29854"/>
                      <a:gd name="connsiteY29" fmla="*/ 36256 h 36657"/>
                      <a:gd name="connsiteX30" fmla="*/ 5027 w 29854"/>
                      <a:gd name="connsiteY30" fmla="*/ 36256 h 36657"/>
                      <a:gd name="connsiteX31" fmla="*/ 3503 w 29854"/>
                      <a:gd name="connsiteY31" fmla="*/ 36637 h 3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854" h="36657">
                        <a:moveTo>
                          <a:pt x="3503" y="36637"/>
                        </a:moveTo>
                        <a:cubicBezTo>
                          <a:pt x="2551" y="36066"/>
                          <a:pt x="1789" y="35208"/>
                          <a:pt x="550" y="35399"/>
                        </a:cubicBezTo>
                        <a:cubicBezTo>
                          <a:pt x="-688" y="35589"/>
                          <a:pt x="550" y="35399"/>
                          <a:pt x="550" y="34827"/>
                        </a:cubicBezTo>
                        <a:lnTo>
                          <a:pt x="550" y="21111"/>
                        </a:lnTo>
                        <a:cubicBezTo>
                          <a:pt x="388" y="20883"/>
                          <a:pt x="388" y="20578"/>
                          <a:pt x="550" y="20349"/>
                        </a:cubicBezTo>
                        <a:cubicBezTo>
                          <a:pt x="3532" y="18235"/>
                          <a:pt x="5951" y="15425"/>
                          <a:pt x="7599" y="12158"/>
                        </a:cubicBezTo>
                        <a:cubicBezTo>
                          <a:pt x="9809" y="9215"/>
                          <a:pt x="10704" y="5490"/>
                          <a:pt x="10075" y="1871"/>
                        </a:cubicBezTo>
                        <a:cubicBezTo>
                          <a:pt x="9913" y="1099"/>
                          <a:pt x="10409" y="337"/>
                          <a:pt x="11180" y="175"/>
                        </a:cubicBezTo>
                        <a:cubicBezTo>
                          <a:pt x="11228" y="166"/>
                          <a:pt x="11266" y="166"/>
                          <a:pt x="11314" y="156"/>
                        </a:cubicBezTo>
                        <a:cubicBezTo>
                          <a:pt x="12276" y="-215"/>
                          <a:pt x="13361" y="90"/>
                          <a:pt x="13981" y="918"/>
                        </a:cubicBezTo>
                        <a:cubicBezTo>
                          <a:pt x="14933" y="2814"/>
                          <a:pt x="15600" y="4833"/>
                          <a:pt x="15981" y="6919"/>
                        </a:cubicBezTo>
                        <a:cubicBezTo>
                          <a:pt x="15943" y="8653"/>
                          <a:pt x="15724" y="10377"/>
                          <a:pt x="15314" y="12062"/>
                        </a:cubicBezTo>
                        <a:cubicBezTo>
                          <a:pt x="15181" y="13320"/>
                          <a:pt x="14962" y="14558"/>
                          <a:pt x="14647" y="15777"/>
                        </a:cubicBezTo>
                        <a:cubicBezTo>
                          <a:pt x="14962" y="15873"/>
                          <a:pt x="15285" y="15873"/>
                          <a:pt x="15600" y="15777"/>
                        </a:cubicBezTo>
                        <a:lnTo>
                          <a:pt x="27220" y="15777"/>
                        </a:lnTo>
                        <a:cubicBezTo>
                          <a:pt x="28840" y="15777"/>
                          <a:pt x="29602" y="16253"/>
                          <a:pt x="29792" y="17301"/>
                        </a:cubicBezTo>
                        <a:cubicBezTo>
                          <a:pt x="30068" y="18654"/>
                          <a:pt x="29402" y="20016"/>
                          <a:pt x="28173" y="20635"/>
                        </a:cubicBezTo>
                        <a:cubicBezTo>
                          <a:pt x="28173" y="20635"/>
                          <a:pt x="27316" y="20635"/>
                          <a:pt x="27316" y="21111"/>
                        </a:cubicBezTo>
                        <a:cubicBezTo>
                          <a:pt x="27316" y="21587"/>
                          <a:pt x="27792" y="21111"/>
                          <a:pt x="28078" y="21683"/>
                        </a:cubicBezTo>
                        <a:cubicBezTo>
                          <a:pt x="28363" y="22254"/>
                          <a:pt x="29221" y="24636"/>
                          <a:pt x="27601" y="25778"/>
                        </a:cubicBezTo>
                        <a:cubicBezTo>
                          <a:pt x="25982" y="26922"/>
                          <a:pt x="26458" y="25778"/>
                          <a:pt x="26458" y="26445"/>
                        </a:cubicBezTo>
                        <a:cubicBezTo>
                          <a:pt x="26458" y="27112"/>
                          <a:pt x="27125" y="26922"/>
                          <a:pt x="27506" y="27207"/>
                        </a:cubicBezTo>
                        <a:cubicBezTo>
                          <a:pt x="28382" y="28322"/>
                          <a:pt x="28182" y="29941"/>
                          <a:pt x="27068" y="30817"/>
                        </a:cubicBezTo>
                        <a:cubicBezTo>
                          <a:pt x="26849" y="30979"/>
                          <a:pt x="26620" y="31112"/>
                          <a:pt x="26363" y="31208"/>
                        </a:cubicBezTo>
                        <a:cubicBezTo>
                          <a:pt x="26363" y="31208"/>
                          <a:pt x="25887" y="31208"/>
                          <a:pt x="25696" y="31208"/>
                        </a:cubicBezTo>
                        <a:cubicBezTo>
                          <a:pt x="25506" y="31208"/>
                          <a:pt x="25696" y="31208"/>
                          <a:pt x="25696" y="31779"/>
                        </a:cubicBezTo>
                        <a:cubicBezTo>
                          <a:pt x="26801" y="32275"/>
                          <a:pt x="27296" y="33570"/>
                          <a:pt x="26801" y="34675"/>
                        </a:cubicBezTo>
                        <a:cubicBezTo>
                          <a:pt x="26582" y="35170"/>
                          <a:pt x="26192" y="35561"/>
                          <a:pt x="25696" y="35780"/>
                        </a:cubicBezTo>
                        <a:lnTo>
                          <a:pt x="25125" y="35780"/>
                        </a:lnTo>
                        <a:cubicBezTo>
                          <a:pt x="24544" y="36180"/>
                          <a:pt x="23829" y="36351"/>
                          <a:pt x="23125" y="36256"/>
                        </a:cubicBezTo>
                        <a:lnTo>
                          <a:pt x="5027" y="36256"/>
                        </a:lnTo>
                        <a:cubicBezTo>
                          <a:pt x="4589" y="36580"/>
                          <a:pt x="4036" y="36713"/>
                          <a:pt x="3503" y="36637"/>
                        </a:cubicBezTo>
                        <a:close/>
                      </a:path>
                    </a:pathLst>
                  </a:custGeom>
                  <a:solidFill>
                    <a:srgbClr val="FFFFFF"/>
                  </a:solidFill>
                  <a:ln w="9525" cap="flat">
                    <a:noFill/>
                    <a:prstDash val="solid"/>
                    <a:miter/>
                  </a:ln>
                </p:spPr>
                <p:txBody>
                  <a:bodyPr rtlCol="0" anchor="ctr"/>
                  <a:lstStyle/>
                  <a:p>
                    <a:endParaRPr lang="zh-CN" altLang="en-US"/>
                  </a:p>
                </p:txBody>
              </p:sp>
              <p:sp>
                <p:nvSpPr>
                  <p:cNvPr id="918" name="任意多边形: 形状 917">
                    <a:extLst>
                      <a:ext uri="{FF2B5EF4-FFF2-40B4-BE49-F238E27FC236}">
                        <a16:creationId xmlns:a16="http://schemas.microsoft.com/office/drawing/2014/main" id="{AF452DB9-76AF-EA3D-7CFA-512A4C7F6DE4}"/>
                      </a:ext>
                    </a:extLst>
                  </p:cNvPr>
                  <p:cNvSpPr/>
                  <p:nvPr/>
                </p:nvSpPr>
                <p:spPr>
                  <a:xfrm>
                    <a:off x="8975177" y="5070096"/>
                    <a:ext cx="12191" cy="19240"/>
                  </a:xfrm>
                  <a:custGeom>
                    <a:avLst/>
                    <a:gdLst>
                      <a:gd name="connsiteX0" fmla="*/ 95 w 12191"/>
                      <a:gd name="connsiteY0" fmla="*/ 9525 h 19240"/>
                      <a:gd name="connsiteX1" fmla="*/ 95 w 12191"/>
                      <a:gd name="connsiteY1" fmla="*/ 857 h 19240"/>
                      <a:gd name="connsiteX2" fmla="*/ 857 w 12191"/>
                      <a:gd name="connsiteY2" fmla="*/ 0 h 19240"/>
                      <a:gd name="connsiteX3" fmla="*/ 11430 w 12191"/>
                      <a:gd name="connsiteY3" fmla="*/ 0 h 19240"/>
                      <a:gd name="connsiteX4" fmla="*/ 12192 w 12191"/>
                      <a:gd name="connsiteY4" fmla="*/ 857 h 19240"/>
                      <a:gd name="connsiteX5" fmla="*/ 12192 w 12191"/>
                      <a:gd name="connsiteY5" fmla="*/ 18288 h 19240"/>
                      <a:gd name="connsiteX6" fmla="*/ 11239 w 12191"/>
                      <a:gd name="connsiteY6" fmla="*/ 19240 h 19240"/>
                      <a:gd name="connsiteX7" fmla="*/ 1048 w 12191"/>
                      <a:gd name="connsiteY7" fmla="*/ 19240 h 19240"/>
                      <a:gd name="connsiteX8" fmla="*/ 0 w 12191"/>
                      <a:gd name="connsiteY8" fmla="*/ 18193 h 19240"/>
                      <a:gd name="connsiteX9" fmla="*/ 95 w 12191"/>
                      <a:gd name="connsiteY9" fmla="*/ 9525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 h="19240">
                        <a:moveTo>
                          <a:pt x="95" y="9525"/>
                        </a:moveTo>
                        <a:lnTo>
                          <a:pt x="95" y="857"/>
                        </a:lnTo>
                        <a:cubicBezTo>
                          <a:pt x="95" y="286"/>
                          <a:pt x="95" y="0"/>
                          <a:pt x="857" y="0"/>
                        </a:cubicBezTo>
                        <a:lnTo>
                          <a:pt x="11430" y="0"/>
                        </a:lnTo>
                        <a:cubicBezTo>
                          <a:pt x="12097" y="0"/>
                          <a:pt x="12192" y="0"/>
                          <a:pt x="12192" y="857"/>
                        </a:cubicBezTo>
                        <a:cubicBezTo>
                          <a:pt x="12192" y="6667"/>
                          <a:pt x="12192" y="12478"/>
                          <a:pt x="12192" y="18288"/>
                        </a:cubicBezTo>
                        <a:cubicBezTo>
                          <a:pt x="12192" y="19050"/>
                          <a:pt x="12192" y="19240"/>
                          <a:pt x="11239" y="19240"/>
                        </a:cubicBezTo>
                        <a:lnTo>
                          <a:pt x="1048" y="19240"/>
                        </a:lnTo>
                        <a:cubicBezTo>
                          <a:pt x="191" y="19240"/>
                          <a:pt x="0" y="19240"/>
                          <a:pt x="0" y="18193"/>
                        </a:cubicBezTo>
                        <a:cubicBezTo>
                          <a:pt x="191" y="15335"/>
                          <a:pt x="95" y="12478"/>
                          <a:pt x="95" y="9525"/>
                        </a:cubicBezTo>
                        <a:close/>
                      </a:path>
                    </a:pathLst>
                  </a:custGeom>
                  <a:solidFill>
                    <a:srgbClr val="FFFFFF"/>
                  </a:solidFill>
                  <a:ln w="9525" cap="flat">
                    <a:noFill/>
                    <a:prstDash val="solid"/>
                    <a:miter/>
                  </a:ln>
                </p:spPr>
                <p:txBody>
                  <a:bodyPr rtlCol="0" anchor="ctr"/>
                  <a:lstStyle/>
                  <a:p>
                    <a:endParaRPr lang="zh-CN" altLang="en-US"/>
                  </a:p>
                </p:txBody>
              </p:sp>
            </p:grpSp>
            <p:sp>
              <p:nvSpPr>
                <p:cNvPr id="855" name="任意多边形: 形状 854">
                  <a:extLst>
                    <a:ext uri="{FF2B5EF4-FFF2-40B4-BE49-F238E27FC236}">
                      <a16:creationId xmlns:a16="http://schemas.microsoft.com/office/drawing/2014/main" id="{6F257901-FB09-4298-FDF6-F905E8BF300A}"/>
                    </a:ext>
                  </a:extLst>
                </p:cNvPr>
                <p:cNvSpPr/>
                <p:nvPr/>
              </p:nvSpPr>
              <p:spPr>
                <a:xfrm>
                  <a:off x="8963366" y="5173347"/>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856" name="任意多边形: 形状 855">
                  <a:extLst>
                    <a:ext uri="{FF2B5EF4-FFF2-40B4-BE49-F238E27FC236}">
                      <a16:creationId xmlns:a16="http://schemas.microsoft.com/office/drawing/2014/main" id="{3E01DFF4-0C13-EB82-7295-968A8D059EBA}"/>
                    </a:ext>
                  </a:extLst>
                </p:cNvPr>
                <p:cNvSpPr/>
                <p:nvPr/>
              </p:nvSpPr>
              <p:spPr>
                <a:xfrm>
                  <a:off x="8963366" y="2993075"/>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857" name="任意多边形: 形状 856">
                  <a:extLst>
                    <a:ext uri="{FF2B5EF4-FFF2-40B4-BE49-F238E27FC236}">
                      <a16:creationId xmlns:a16="http://schemas.microsoft.com/office/drawing/2014/main" id="{6A1C91FE-3D4D-5205-BE42-0ADF05A3EF47}"/>
                    </a:ext>
                  </a:extLst>
                </p:cNvPr>
                <p:cNvSpPr/>
                <p:nvPr/>
              </p:nvSpPr>
              <p:spPr>
                <a:xfrm>
                  <a:off x="8963366" y="526373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858" name="任意多边形: 形状 857">
                  <a:extLst>
                    <a:ext uri="{FF2B5EF4-FFF2-40B4-BE49-F238E27FC236}">
                      <a16:creationId xmlns:a16="http://schemas.microsoft.com/office/drawing/2014/main" id="{5447B5C7-76BB-FA59-DBD0-3051B649060E}"/>
                    </a:ext>
                  </a:extLst>
                </p:cNvPr>
                <p:cNvSpPr/>
                <p:nvPr/>
              </p:nvSpPr>
              <p:spPr>
                <a:xfrm>
                  <a:off x="8963366" y="5517009"/>
                  <a:ext cx="1453991" cy="2381"/>
                </a:xfrm>
                <a:custGeom>
                  <a:avLst/>
                  <a:gdLst>
                    <a:gd name="connsiteX0" fmla="*/ 0 w 1453991"/>
                    <a:gd name="connsiteY0" fmla="*/ 0 h 2381"/>
                    <a:gd name="connsiteX1" fmla="*/ 1453991 w 1453991"/>
                    <a:gd name="connsiteY1" fmla="*/ 0 h 2381"/>
                    <a:gd name="connsiteX2" fmla="*/ 1453991 w 1453991"/>
                    <a:gd name="connsiteY2" fmla="*/ 2381 h 2381"/>
                    <a:gd name="connsiteX3" fmla="*/ 0 w 1453991"/>
                    <a:gd name="connsiteY3" fmla="*/ 2381 h 2381"/>
                  </a:gdLst>
                  <a:ahLst/>
                  <a:cxnLst>
                    <a:cxn ang="0">
                      <a:pos x="connsiteX0" y="connsiteY0"/>
                    </a:cxn>
                    <a:cxn ang="0">
                      <a:pos x="connsiteX1" y="connsiteY1"/>
                    </a:cxn>
                    <a:cxn ang="0">
                      <a:pos x="connsiteX2" y="connsiteY2"/>
                    </a:cxn>
                    <a:cxn ang="0">
                      <a:pos x="connsiteX3" y="connsiteY3"/>
                    </a:cxn>
                  </a:cxnLst>
                  <a:rect l="l" t="t" r="r" b="b"/>
                  <a:pathLst>
                    <a:path w="1453991" h="2381">
                      <a:moveTo>
                        <a:pt x="0" y="0"/>
                      </a:moveTo>
                      <a:lnTo>
                        <a:pt x="1453991" y="0"/>
                      </a:lnTo>
                      <a:lnTo>
                        <a:pt x="1453991" y="2381"/>
                      </a:lnTo>
                      <a:lnTo>
                        <a:pt x="0" y="2381"/>
                      </a:lnTo>
                      <a:close/>
                    </a:path>
                  </a:pathLst>
                </a:custGeom>
                <a:solidFill>
                  <a:srgbClr val="EBEBEB"/>
                </a:solidFill>
                <a:ln w="9525" cap="flat">
                  <a:noFill/>
                  <a:prstDash val="solid"/>
                  <a:miter/>
                </a:ln>
              </p:spPr>
              <p:txBody>
                <a:bodyPr rtlCol="0" anchor="ctr"/>
                <a:lstStyle/>
                <a:p>
                  <a:endParaRPr lang="zh-CN" altLang="en-US"/>
                </a:p>
              </p:txBody>
            </p:sp>
            <p:sp>
              <p:nvSpPr>
                <p:cNvPr id="859" name="任意多边形: 形状 858">
                  <a:extLst>
                    <a:ext uri="{FF2B5EF4-FFF2-40B4-BE49-F238E27FC236}">
                      <a16:creationId xmlns:a16="http://schemas.microsoft.com/office/drawing/2014/main" id="{658491B0-6006-3337-8FDF-03AC236D7348}"/>
                    </a:ext>
                  </a:extLst>
                </p:cNvPr>
                <p:cNvSpPr/>
                <p:nvPr/>
              </p:nvSpPr>
              <p:spPr>
                <a:xfrm>
                  <a:off x="9321316" y="5204875"/>
                  <a:ext cx="17335" cy="29717"/>
                </a:xfrm>
                <a:custGeom>
                  <a:avLst/>
                  <a:gdLst>
                    <a:gd name="connsiteX0" fmla="*/ 1048 w 17335"/>
                    <a:gd name="connsiteY0" fmla="*/ 29718 h 29717"/>
                    <a:gd name="connsiteX1" fmla="*/ 1048 w 17335"/>
                    <a:gd name="connsiteY1" fmla="*/ 29718 h 29717"/>
                    <a:gd name="connsiteX2" fmla="*/ 0 w 17335"/>
                    <a:gd name="connsiteY2" fmla="*/ 28670 h 29717"/>
                    <a:gd name="connsiteX3" fmla="*/ 0 w 17335"/>
                    <a:gd name="connsiteY3" fmla="*/ 1048 h 29717"/>
                    <a:gd name="connsiteX4" fmla="*/ 1048 w 17335"/>
                    <a:gd name="connsiteY4" fmla="*/ 0 h 29717"/>
                    <a:gd name="connsiteX5" fmla="*/ 2096 w 17335"/>
                    <a:gd name="connsiteY5" fmla="*/ 1048 h 29717"/>
                    <a:gd name="connsiteX6" fmla="*/ 2096 w 17335"/>
                    <a:gd name="connsiteY6" fmla="*/ 27622 h 29717"/>
                    <a:gd name="connsiteX7" fmla="*/ 16288 w 17335"/>
                    <a:gd name="connsiteY7" fmla="*/ 27622 h 29717"/>
                    <a:gd name="connsiteX8" fmla="*/ 17336 w 17335"/>
                    <a:gd name="connsiteY8" fmla="*/ 28670 h 29717"/>
                    <a:gd name="connsiteX9" fmla="*/ 16288 w 17335"/>
                    <a:gd name="connsiteY9" fmla="*/ 29718 h 2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5" h="29717">
                      <a:moveTo>
                        <a:pt x="1048" y="29718"/>
                      </a:moveTo>
                      <a:lnTo>
                        <a:pt x="1048" y="29718"/>
                      </a:lnTo>
                      <a:cubicBezTo>
                        <a:pt x="467" y="29718"/>
                        <a:pt x="0" y="29251"/>
                        <a:pt x="0" y="28670"/>
                      </a:cubicBezTo>
                      <a:lnTo>
                        <a:pt x="0" y="1048"/>
                      </a:lnTo>
                      <a:cubicBezTo>
                        <a:pt x="0" y="467"/>
                        <a:pt x="467" y="0"/>
                        <a:pt x="1048" y="0"/>
                      </a:cubicBezTo>
                      <a:cubicBezTo>
                        <a:pt x="1629" y="0"/>
                        <a:pt x="2096" y="467"/>
                        <a:pt x="2096" y="1048"/>
                      </a:cubicBezTo>
                      <a:lnTo>
                        <a:pt x="2096" y="27622"/>
                      </a:lnTo>
                      <a:lnTo>
                        <a:pt x="16288" y="27622"/>
                      </a:lnTo>
                      <a:cubicBezTo>
                        <a:pt x="16869" y="27622"/>
                        <a:pt x="17336" y="28089"/>
                        <a:pt x="17336" y="28670"/>
                      </a:cubicBezTo>
                      <a:cubicBezTo>
                        <a:pt x="17336" y="29251"/>
                        <a:pt x="16869" y="29718"/>
                        <a:pt x="16288" y="29718"/>
                      </a:cubicBezTo>
                      <a:close/>
                    </a:path>
                  </a:pathLst>
                </a:custGeom>
                <a:solidFill>
                  <a:srgbClr val="A6A6A6"/>
                </a:solidFill>
                <a:ln w="9525" cap="flat">
                  <a:noFill/>
                  <a:prstDash val="solid"/>
                  <a:miter/>
                </a:ln>
              </p:spPr>
              <p:txBody>
                <a:bodyPr rtlCol="0" anchor="ctr"/>
                <a:lstStyle/>
                <a:p>
                  <a:endParaRPr lang="zh-CN" altLang="en-US"/>
                </a:p>
              </p:txBody>
            </p:sp>
            <p:sp>
              <p:nvSpPr>
                <p:cNvPr id="860" name="任意多边形: 形状 859">
                  <a:extLst>
                    <a:ext uri="{FF2B5EF4-FFF2-40B4-BE49-F238E27FC236}">
                      <a16:creationId xmlns:a16="http://schemas.microsoft.com/office/drawing/2014/main" id="{36EDB7E5-05A0-10B3-D65D-5E7F611EF352}"/>
                    </a:ext>
                  </a:extLst>
                </p:cNvPr>
                <p:cNvSpPr/>
                <p:nvPr/>
              </p:nvSpPr>
              <p:spPr>
                <a:xfrm>
                  <a:off x="9344652" y="5206970"/>
                  <a:ext cx="2095" cy="28003"/>
                </a:xfrm>
                <a:custGeom>
                  <a:avLst/>
                  <a:gdLst>
                    <a:gd name="connsiteX0" fmla="*/ 0 w 2095"/>
                    <a:gd name="connsiteY0" fmla="*/ 1048 h 28003"/>
                    <a:gd name="connsiteX1" fmla="*/ 1048 w 2095"/>
                    <a:gd name="connsiteY1" fmla="*/ 0 h 28003"/>
                    <a:gd name="connsiteX2" fmla="*/ 2096 w 2095"/>
                    <a:gd name="connsiteY2" fmla="*/ 1048 h 28003"/>
                    <a:gd name="connsiteX3" fmla="*/ 2096 w 2095"/>
                    <a:gd name="connsiteY3" fmla="*/ 2096 h 28003"/>
                    <a:gd name="connsiteX4" fmla="*/ 1048 w 2095"/>
                    <a:gd name="connsiteY4" fmla="*/ 3143 h 28003"/>
                    <a:gd name="connsiteX5" fmla="*/ 0 w 2095"/>
                    <a:gd name="connsiteY5" fmla="*/ 2096 h 28003"/>
                    <a:gd name="connsiteX6" fmla="*/ 0 w 2095"/>
                    <a:gd name="connsiteY6" fmla="*/ 7906 h 28003"/>
                    <a:gd name="connsiteX7" fmla="*/ 1048 w 2095"/>
                    <a:gd name="connsiteY7" fmla="*/ 6858 h 28003"/>
                    <a:gd name="connsiteX8" fmla="*/ 2096 w 2095"/>
                    <a:gd name="connsiteY8" fmla="*/ 7906 h 28003"/>
                    <a:gd name="connsiteX9" fmla="*/ 2096 w 2095"/>
                    <a:gd name="connsiteY9" fmla="*/ 26956 h 28003"/>
                    <a:gd name="connsiteX10" fmla="*/ 1048 w 2095"/>
                    <a:gd name="connsiteY10" fmla="*/ 28004 h 28003"/>
                    <a:gd name="connsiteX11" fmla="*/ 0 w 2095"/>
                    <a:gd name="connsiteY11" fmla="*/ 26956 h 2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 h="28003">
                      <a:moveTo>
                        <a:pt x="0" y="1048"/>
                      </a:moveTo>
                      <a:cubicBezTo>
                        <a:pt x="0" y="467"/>
                        <a:pt x="467" y="0"/>
                        <a:pt x="1048" y="0"/>
                      </a:cubicBezTo>
                      <a:cubicBezTo>
                        <a:pt x="1629" y="0"/>
                        <a:pt x="2096" y="467"/>
                        <a:pt x="2096" y="1048"/>
                      </a:cubicBezTo>
                      <a:lnTo>
                        <a:pt x="2096" y="2096"/>
                      </a:lnTo>
                      <a:cubicBezTo>
                        <a:pt x="2096" y="2677"/>
                        <a:pt x="1629" y="3143"/>
                        <a:pt x="1048" y="3143"/>
                      </a:cubicBezTo>
                      <a:cubicBezTo>
                        <a:pt x="467" y="3143"/>
                        <a:pt x="0" y="2677"/>
                        <a:pt x="0" y="2096"/>
                      </a:cubicBezTo>
                      <a:close/>
                      <a:moveTo>
                        <a:pt x="0" y="7906"/>
                      </a:moveTo>
                      <a:cubicBezTo>
                        <a:pt x="0" y="7325"/>
                        <a:pt x="467" y="6858"/>
                        <a:pt x="1048" y="6858"/>
                      </a:cubicBezTo>
                      <a:cubicBezTo>
                        <a:pt x="1629" y="6858"/>
                        <a:pt x="2096" y="7325"/>
                        <a:pt x="2096" y="7906"/>
                      </a:cubicBezTo>
                      <a:lnTo>
                        <a:pt x="2096" y="26956"/>
                      </a:lnTo>
                      <a:cubicBezTo>
                        <a:pt x="2096" y="27537"/>
                        <a:pt x="1629" y="28004"/>
                        <a:pt x="1048" y="28004"/>
                      </a:cubicBezTo>
                      <a:cubicBezTo>
                        <a:pt x="467" y="28004"/>
                        <a:pt x="0" y="27537"/>
                        <a:pt x="0" y="26956"/>
                      </a:cubicBezTo>
                      <a:close/>
                    </a:path>
                  </a:pathLst>
                </a:custGeom>
                <a:solidFill>
                  <a:srgbClr val="A6A6A6"/>
                </a:solidFill>
                <a:ln w="9525" cap="flat">
                  <a:noFill/>
                  <a:prstDash val="solid"/>
                  <a:miter/>
                </a:ln>
              </p:spPr>
              <p:txBody>
                <a:bodyPr rtlCol="0" anchor="ctr"/>
                <a:lstStyle/>
                <a:p>
                  <a:endParaRPr lang="zh-CN" altLang="en-US"/>
                </a:p>
              </p:txBody>
            </p:sp>
            <p:sp>
              <p:nvSpPr>
                <p:cNvPr id="861" name="任意多边形: 形状 860">
                  <a:extLst>
                    <a:ext uri="{FF2B5EF4-FFF2-40B4-BE49-F238E27FC236}">
                      <a16:creationId xmlns:a16="http://schemas.microsoft.com/office/drawing/2014/main" id="{22123AFB-9A26-F530-84A0-89E6B7993D7F}"/>
                    </a:ext>
                  </a:extLst>
                </p:cNvPr>
                <p:cNvSpPr/>
                <p:nvPr/>
              </p:nvSpPr>
              <p:spPr>
                <a:xfrm>
                  <a:off x="9356558" y="5204970"/>
                  <a:ext cx="16138" cy="29622"/>
                </a:xfrm>
                <a:custGeom>
                  <a:avLst/>
                  <a:gdLst>
                    <a:gd name="connsiteX0" fmla="*/ 0 w 16138"/>
                    <a:gd name="connsiteY0" fmla="*/ 952 h 29622"/>
                    <a:gd name="connsiteX1" fmla="*/ 953 w 16138"/>
                    <a:gd name="connsiteY1" fmla="*/ 0 h 29622"/>
                    <a:gd name="connsiteX2" fmla="*/ 2096 w 16138"/>
                    <a:gd name="connsiteY2" fmla="*/ 952 h 29622"/>
                    <a:gd name="connsiteX3" fmla="*/ 2096 w 16138"/>
                    <a:gd name="connsiteY3" fmla="*/ 20955 h 29622"/>
                    <a:gd name="connsiteX4" fmla="*/ 14288 w 16138"/>
                    <a:gd name="connsiteY4" fmla="*/ 8668 h 29622"/>
                    <a:gd name="connsiteX5" fmla="*/ 15812 w 16138"/>
                    <a:gd name="connsiteY5" fmla="*/ 8668 h 29622"/>
                    <a:gd name="connsiteX6" fmla="*/ 15812 w 16138"/>
                    <a:gd name="connsiteY6" fmla="*/ 10096 h 29622"/>
                    <a:gd name="connsiteX7" fmla="*/ 7811 w 16138"/>
                    <a:gd name="connsiteY7" fmla="*/ 18097 h 29622"/>
                    <a:gd name="connsiteX8" fmla="*/ 15812 w 16138"/>
                    <a:gd name="connsiteY8" fmla="*/ 27622 h 29622"/>
                    <a:gd name="connsiteX9" fmla="*/ 15850 w 16138"/>
                    <a:gd name="connsiteY9" fmla="*/ 29099 h 29622"/>
                    <a:gd name="connsiteX10" fmla="*/ 15812 w 16138"/>
                    <a:gd name="connsiteY10" fmla="*/ 29146 h 29622"/>
                    <a:gd name="connsiteX11" fmla="*/ 15145 w 16138"/>
                    <a:gd name="connsiteY11" fmla="*/ 29146 h 29622"/>
                    <a:gd name="connsiteX12" fmla="*/ 14383 w 16138"/>
                    <a:gd name="connsiteY12" fmla="*/ 29146 h 29622"/>
                    <a:gd name="connsiteX13" fmla="*/ 6382 w 16138"/>
                    <a:gd name="connsiteY13" fmla="*/ 19621 h 29622"/>
                    <a:gd name="connsiteX14" fmla="*/ 2191 w 16138"/>
                    <a:gd name="connsiteY14" fmla="*/ 23813 h 29622"/>
                    <a:gd name="connsiteX15" fmla="*/ 2191 w 16138"/>
                    <a:gd name="connsiteY15" fmla="*/ 28575 h 29622"/>
                    <a:gd name="connsiteX16" fmla="*/ 1143 w 16138"/>
                    <a:gd name="connsiteY16" fmla="*/ 29623 h 29622"/>
                    <a:gd name="connsiteX17" fmla="*/ 1048 w 16138"/>
                    <a:gd name="connsiteY17" fmla="*/ 29623 h 29622"/>
                    <a:gd name="connsiteX18" fmla="*/ 95 w 16138"/>
                    <a:gd name="connsiteY18" fmla="*/ 28575 h 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38" h="29622">
                      <a:moveTo>
                        <a:pt x="0" y="952"/>
                      </a:moveTo>
                      <a:cubicBezTo>
                        <a:pt x="0" y="428"/>
                        <a:pt x="429" y="0"/>
                        <a:pt x="953" y="0"/>
                      </a:cubicBezTo>
                      <a:cubicBezTo>
                        <a:pt x="1619" y="0"/>
                        <a:pt x="2096" y="0"/>
                        <a:pt x="2096" y="952"/>
                      </a:cubicBezTo>
                      <a:lnTo>
                        <a:pt x="2096" y="20955"/>
                      </a:lnTo>
                      <a:lnTo>
                        <a:pt x="14288" y="8668"/>
                      </a:lnTo>
                      <a:cubicBezTo>
                        <a:pt x="14726" y="8277"/>
                        <a:pt x="15373" y="8277"/>
                        <a:pt x="15812" y="8668"/>
                      </a:cubicBezTo>
                      <a:cubicBezTo>
                        <a:pt x="16183" y="9068"/>
                        <a:pt x="16183" y="9697"/>
                        <a:pt x="15812" y="10096"/>
                      </a:cubicBezTo>
                      <a:lnTo>
                        <a:pt x="7811" y="18097"/>
                      </a:lnTo>
                      <a:lnTo>
                        <a:pt x="15812" y="27622"/>
                      </a:lnTo>
                      <a:cubicBezTo>
                        <a:pt x="16231" y="28022"/>
                        <a:pt x="16250" y="28680"/>
                        <a:pt x="15850" y="29099"/>
                      </a:cubicBezTo>
                      <a:cubicBezTo>
                        <a:pt x="15840" y="29118"/>
                        <a:pt x="15831" y="29137"/>
                        <a:pt x="15812" y="29146"/>
                      </a:cubicBezTo>
                      <a:lnTo>
                        <a:pt x="15145" y="29146"/>
                      </a:lnTo>
                      <a:cubicBezTo>
                        <a:pt x="15145" y="29146"/>
                        <a:pt x="14478" y="29146"/>
                        <a:pt x="14383" y="29146"/>
                      </a:cubicBezTo>
                      <a:lnTo>
                        <a:pt x="6382" y="19621"/>
                      </a:lnTo>
                      <a:lnTo>
                        <a:pt x="2191" y="23813"/>
                      </a:lnTo>
                      <a:lnTo>
                        <a:pt x="2191" y="28575"/>
                      </a:lnTo>
                      <a:cubicBezTo>
                        <a:pt x="2191" y="29156"/>
                        <a:pt x="1724" y="29623"/>
                        <a:pt x="1143" y="29623"/>
                      </a:cubicBezTo>
                      <a:cubicBezTo>
                        <a:pt x="1114" y="29623"/>
                        <a:pt x="1076" y="29623"/>
                        <a:pt x="1048" y="29623"/>
                      </a:cubicBezTo>
                      <a:cubicBezTo>
                        <a:pt x="505" y="29575"/>
                        <a:pt x="95" y="29118"/>
                        <a:pt x="95" y="28575"/>
                      </a:cubicBezTo>
                      <a:close/>
                    </a:path>
                  </a:pathLst>
                </a:custGeom>
                <a:solidFill>
                  <a:srgbClr val="A6A6A6"/>
                </a:solidFill>
                <a:ln w="9525" cap="flat">
                  <a:noFill/>
                  <a:prstDash val="solid"/>
                  <a:miter/>
                </a:ln>
              </p:spPr>
              <p:txBody>
                <a:bodyPr rtlCol="0" anchor="ctr"/>
                <a:lstStyle/>
                <a:p>
                  <a:endParaRPr lang="zh-CN" altLang="en-US"/>
                </a:p>
              </p:txBody>
            </p:sp>
            <p:sp>
              <p:nvSpPr>
                <p:cNvPr id="862" name="任意多边形: 形状 861">
                  <a:extLst>
                    <a:ext uri="{FF2B5EF4-FFF2-40B4-BE49-F238E27FC236}">
                      <a16:creationId xmlns:a16="http://schemas.microsoft.com/office/drawing/2014/main" id="{E4226911-A94B-6C2B-C89A-CE3D78EFDD6D}"/>
                    </a:ext>
                  </a:extLst>
                </p:cNvPr>
                <p:cNvSpPr/>
                <p:nvPr/>
              </p:nvSpPr>
              <p:spPr>
                <a:xfrm>
                  <a:off x="9377694" y="5214634"/>
                  <a:ext cx="20107" cy="20149"/>
                </a:xfrm>
                <a:custGeom>
                  <a:avLst/>
                  <a:gdLst>
                    <a:gd name="connsiteX0" fmla="*/ 9 w 20107"/>
                    <a:gd name="connsiteY0" fmla="*/ 9577 h 20149"/>
                    <a:gd name="connsiteX1" fmla="*/ 10611 w 20107"/>
                    <a:gd name="connsiteY1" fmla="*/ 14 h 20149"/>
                    <a:gd name="connsiteX2" fmla="*/ 20107 w 20107"/>
                    <a:gd name="connsiteY2" fmla="*/ 8815 h 20149"/>
                    <a:gd name="connsiteX3" fmla="*/ 20107 w 20107"/>
                    <a:gd name="connsiteY3" fmla="*/ 8815 h 20149"/>
                    <a:gd name="connsiteX4" fmla="*/ 19155 w 20107"/>
                    <a:gd name="connsiteY4" fmla="*/ 9777 h 20149"/>
                    <a:gd name="connsiteX5" fmla="*/ 19059 w 20107"/>
                    <a:gd name="connsiteY5" fmla="*/ 9767 h 20149"/>
                    <a:gd name="connsiteX6" fmla="*/ 2581 w 20107"/>
                    <a:gd name="connsiteY6" fmla="*/ 9767 h 20149"/>
                    <a:gd name="connsiteX7" fmla="*/ 10582 w 20107"/>
                    <a:gd name="connsiteY7" fmla="*/ 17768 h 20149"/>
                    <a:gd name="connsiteX8" fmla="*/ 17250 w 20107"/>
                    <a:gd name="connsiteY8" fmla="*/ 13958 h 20149"/>
                    <a:gd name="connsiteX9" fmla="*/ 18583 w 20107"/>
                    <a:gd name="connsiteY9" fmla="*/ 13958 h 20149"/>
                    <a:gd name="connsiteX10" fmla="*/ 18583 w 20107"/>
                    <a:gd name="connsiteY10" fmla="*/ 15482 h 20149"/>
                    <a:gd name="connsiteX11" fmla="*/ 10201 w 20107"/>
                    <a:gd name="connsiteY11" fmla="*/ 20150 h 20149"/>
                    <a:gd name="connsiteX12" fmla="*/ 0 w 20107"/>
                    <a:gd name="connsiteY12" fmla="*/ 9967 h 20149"/>
                    <a:gd name="connsiteX13" fmla="*/ 9 w 20107"/>
                    <a:gd name="connsiteY13" fmla="*/ 9577 h 20149"/>
                    <a:gd name="connsiteX14" fmla="*/ 2200 w 20107"/>
                    <a:gd name="connsiteY14" fmla="*/ 7957 h 20149"/>
                    <a:gd name="connsiteX15" fmla="*/ 17916 w 20107"/>
                    <a:gd name="connsiteY15" fmla="*/ 7957 h 20149"/>
                    <a:gd name="connsiteX16" fmla="*/ 10106 w 20107"/>
                    <a:gd name="connsiteY16" fmla="*/ 1195 h 20149"/>
                    <a:gd name="connsiteX17" fmla="*/ 2581 w 20107"/>
                    <a:gd name="connsiteY17" fmla="*/ 7957 h 2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7" h="20149">
                      <a:moveTo>
                        <a:pt x="9" y="9577"/>
                      </a:moveTo>
                      <a:cubicBezTo>
                        <a:pt x="295" y="4005"/>
                        <a:pt x="5048" y="-272"/>
                        <a:pt x="10611" y="14"/>
                      </a:cubicBezTo>
                      <a:cubicBezTo>
                        <a:pt x="15488" y="271"/>
                        <a:pt x="19488" y="3976"/>
                        <a:pt x="20107" y="8815"/>
                      </a:cubicBezTo>
                      <a:lnTo>
                        <a:pt x="20107" y="8815"/>
                      </a:lnTo>
                      <a:cubicBezTo>
                        <a:pt x="20107" y="9339"/>
                        <a:pt x="19688" y="9767"/>
                        <a:pt x="19155" y="9777"/>
                      </a:cubicBezTo>
                      <a:cubicBezTo>
                        <a:pt x="19126" y="9777"/>
                        <a:pt x="19088" y="9767"/>
                        <a:pt x="19059" y="9767"/>
                      </a:cubicBezTo>
                      <a:lnTo>
                        <a:pt x="2581" y="9767"/>
                      </a:lnTo>
                      <a:cubicBezTo>
                        <a:pt x="2686" y="14139"/>
                        <a:pt x="6210" y="17663"/>
                        <a:pt x="10582" y="17768"/>
                      </a:cubicBezTo>
                      <a:cubicBezTo>
                        <a:pt x="13316" y="17749"/>
                        <a:pt x="15850" y="16311"/>
                        <a:pt x="17250" y="13958"/>
                      </a:cubicBezTo>
                      <a:cubicBezTo>
                        <a:pt x="17640" y="13634"/>
                        <a:pt x="18193" y="13634"/>
                        <a:pt x="18583" y="13958"/>
                      </a:cubicBezTo>
                      <a:cubicBezTo>
                        <a:pt x="18936" y="14406"/>
                        <a:pt x="18936" y="15034"/>
                        <a:pt x="18583" y="15482"/>
                      </a:cubicBezTo>
                      <a:cubicBezTo>
                        <a:pt x="16755" y="18349"/>
                        <a:pt x="13602" y="20102"/>
                        <a:pt x="10201" y="20150"/>
                      </a:cubicBezTo>
                      <a:cubicBezTo>
                        <a:pt x="4572" y="20150"/>
                        <a:pt x="9" y="15596"/>
                        <a:pt x="0" y="9967"/>
                      </a:cubicBezTo>
                      <a:cubicBezTo>
                        <a:pt x="0" y="9834"/>
                        <a:pt x="0" y="9710"/>
                        <a:pt x="9" y="9577"/>
                      </a:cubicBezTo>
                      <a:close/>
                      <a:moveTo>
                        <a:pt x="2200" y="7957"/>
                      </a:moveTo>
                      <a:lnTo>
                        <a:pt x="17916" y="7957"/>
                      </a:lnTo>
                      <a:cubicBezTo>
                        <a:pt x="17316" y="4100"/>
                        <a:pt x="14011" y="1242"/>
                        <a:pt x="10106" y="1195"/>
                      </a:cubicBezTo>
                      <a:cubicBezTo>
                        <a:pt x="6325" y="1414"/>
                        <a:pt x="3200" y="4223"/>
                        <a:pt x="2581" y="7957"/>
                      </a:cubicBezTo>
                      <a:close/>
                    </a:path>
                  </a:pathLst>
                </a:custGeom>
                <a:solidFill>
                  <a:srgbClr val="A6A6A6"/>
                </a:solidFill>
                <a:ln w="9525" cap="flat">
                  <a:noFill/>
                  <a:prstDash val="solid"/>
                  <a:miter/>
                </a:ln>
              </p:spPr>
              <p:txBody>
                <a:bodyPr rtlCol="0" anchor="ctr"/>
                <a:lstStyle/>
                <a:p>
                  <a:endParaRPr lang="zh-CN" altLang="en-US"/>
                </a:p>
              </p:txBody>
            </p:sp>
            <p:grpSp>
              <p:nvGrpSpPr>
                <p:cNvPr id="863" name="图形 4">
                  <a:extLst>
                    <a:ext uri="{FF2B5EF4-FFF2-40B4-BE49-F238E27FC236}">
                      <a16:creationId xmlns:a16="http://schemas.microsoft.com/office/drawing/2014/main" id="{F501C072-46D2-2D38-F602-51ECA3679837}"/>
                    </a:ext>
                  </a:extLst>
                </p:cNvPr>
                <p:cNvGrpSpPr/>
                <p:nvPr/>
              </p:nvGrpSpPr>
              <p:grpSpPr>
                <a:xfrm>
                  <a:off x="9208239" y="5191718"/>
                  <a:ext cx="57066" cy="49545"/>
                  <a:chOff x="9208239" y="5191718"/>
                  <a:chExt cx="57066" cy="49545"/>
                </a:xfrm>
                <a:solidFill>
                  <a:srgbClr val="A6A6A6"/>
                </a:solidFill>
              </p:grpSpPr>
              <p:sp>
                <p:nvSpPr>
                  <p:cNvPr id="915" name="任意多边形: 形状 914">
                    <a:extLst>
                      <a:ext uri="{FF2B5EF4-FFF2-40B4-BE49-F238E27FC236}">
                        <a16:creationId xmlns:a16="http://schemas.microsoft.com/office/drawing/2014/main" id="{FFA82889-B563-9D49-C6F7-1FA451D87787}"/>
                      </a:ext>
                    </a:extLst>
                  </p:cNvPr>
                  <p:cNvSpPr/>
                  <p:nvPr/>
                </p:nvSpPr>
                <p:spPr>
                  <a:xfrm>
                    <a:off x="9225220" y="5191718"/>
                    <a:ext cx="40084" cy="47642"/>
                  </a:xfrm>
                  <a:custGeom>
                    <a:avLst/>
                    <a:gdLst>
                      <a:gd name="connsiteX0" fmla="*/ 6656 w 40084"/>
                      <a:gd name="connsiteY0" fmla="*/ 47637 h 47642"/>
                      <a:gd name="connsiteX1" fmla="*/ 4274 w 40084"/>
                      <a:gd name="connsiteY1" fmla="*/ 46875 h 47642"/>
                      <a:gd name="connsiteX2" fmla="*/ 3512 w 40084"/>
                      <a:gd name="connsiteY2" fmla="*/ 46399 h 47642"/>
                      <a:gd name="connsiteX3" fmla="*/ 1512 w 40084"/>
                      <a:gd name="connsiteY3" fmla="*/ 45542 h 47642"/>
                      <a:gd name="connsiteX4" fmla="*/ 179 w 40084"/>
                      <a:gd name="connsiteY4" fmla="*/ 45542 h 47642"/>
                      <a:gd name="connsiteX5" fmla="*/ 179 w 40084"/>
                      <a:gd name="connsiteY5" fmla="*/ 44113 h 47642"/>
                      <a:gd name="connsiteX6" fmla="*/ 179 w 40084"/>
                      <a:gd name="connsiteY6" fmla="*/ 26968 h 47642"/>
                      <a:gd name="connsiteX7" fmla="*/ 1322 w 40084"/>
                      <a:gd name="connsiteY7" fmla="*/ 24968 h 47642"/>
                      <a:gd name="connsiteX8" fmla="*/ 7703 w 40084"/>
                      <a:gd name="connsiteY8" fmla="*/ 18015 h 47642"/>
                      <a:gd name="connsiteX9" fmla="*/ 9513 w 40084"/>
                      <a:gd name="connsiteY9" fmla="*/ 15348 h 47642"/>
                      <a:gd name="connsiteX10" fmla="*/ 12371 w 40084"/>
                      <a:gd name="connsiteY10" fmla="*/ 3632 h 47642"/>
                      <a:gd name="connsiteX11" fmla="*/ 14361 w 40084"/>
                      <a:gd name="connsiteY11" fmla="*/ 269 h 47642"/>
                      <a:gd name="connsiteX12" fmla="*/ 14752 w 40084"/>
                      <a:gd name="connsiteY12" fmla="*/ 203 h 47642"/>
                      <a:gd name="connsiteX13" fmla="*/ 19229 w 40084"/>
                      <a:gd name="connsiteY13" fmla="*/ 1822 h 47642"/>
                      <a:gd name="connsiteX14" fmla="*/ 21800 w 40084"/>
                      <a:gd name="connsiteY14" fmla="*/ 9442 h 47642"/>
                      <a:gd name="connsiteX15" fmla="*/ 21800 w 40084"/>
                      <a:gd name="connsiteY15" fmla="*/ 14014 h 47642"/>
                      <a:gd name="connsiteX16" fmla="*/ 21800 w 40084"/>
                      <a:gd name="connsiteY16" fmla="*/ 16014 h 47642"/>
                      <a:gd name="connsiteX17" fmla="*/ 21800 w 40084"/>
                      <a:gd name="connsiteY17" fmla="*/ 19253 h 47642"/>
                      <a:gd name="connsiteX18" fmla="*/ 35612 w 40084"/>
                      <a:gd name="connsiteY18" fmla="*/ 19253 h 47642"/>
                      <a:gd name="connsiteX19" fmla="*/ 39993 w 40084"/>
                      <a:gd name="connsiteY19" fmla="*/ 22015 h 47642"/>
                      <a:gd name="connsiteX20" fmla="*/ 37898 w 40084"/>
                      <a:gd name="connsiteY20" fmla="*/ 27063 h 47642"/>
                      <a:gd name="connsiteX21" fmla="*/ 39041 w 40084"/>
                      <a:gd name="connsiteY21" fmla="*/ 29730 h 47642"/>
                      <a:gd name="connsiteX22" fmla="*/ 36850 w 40084"/>
                      <a:gd name="connsiteY22" fmla="*/ 33635 h 47642"/>
                      <a:gd name="connsiteX23" fmla="*/ 36850 w 40084"/>
                      <a:gd name="connsiteY23" fmla="*/ 33635 h 47642"/>
                      <a:gd name="connsiteX24" fmla="*/ 37802 w 40084"/>
                      <a:gd name="connsiteY24" fmla="*/ 36874 h 47642"/>
                      <a:gd name="connsiteX25" fmla="*/ 35516 w 40084"/>
                      <a:gd name="connsiteY25" fmla="*/ 40208 h 47642"/>
                      <a:gd name="connsiteX26" fmla="*/ 36469 w 40084"/>
                      <a:gd name="connsiteY26" fmla="*/ 42779 h 47642"/>
                      <a:gd name="connsiteX27" fmla="*/ 34469 w 40084"/>
                      <a:gd name="connsiteY27" fmla="*/ 46209 h 47642"/>
                      <a:gd name="connsiteX28" fmla="*/ 33802 w 40084"/>
                      <a:gd name="connsiteY28" fmla="*/ 46209 h 47642"/>
                      <a:gd name="connsiteX29" fmla="*/ 30754 w 40084"/>
                      <a:gd name="connsiteY29" fmla="*/ 46970 h 47642"/>
                      <a:gd name="connsiteX30" fmla="*/ 8370 w 40084"/>
                      <a:gd name="connsiteY30" fmla="*/ 46970 h 47642"/>
                      <a:gd name="connsiteX31" fmla="*/ 2179 w 40084"/>
                      <a:gd name="connsiteY31" fmla="*/ 43160 h 47642"/>
                      <a:gd name="connsiteX32" fmla="*/ 4941 w 40084"/>
                      <a:gd name="connsiteY32" fmla="*/ 44494 h 47642"/>
                      <a:gd name="connsiteX33" fmla="*/ 5608 w 40084"/>
                      <a:gd name="connsiteY33" fmla="*/ 44494 h 47642"/>
                      <a:gd name="connsiteX34" fmla="*/ 5608 w 40084"/>
                      <a:gd name="connsiteY34" fmla="*/ 44494 h 47642"/>
                      <a:gd name="connsiteX35" fmla="*/ 6656 w 40084"/>
                      <a:gd name="connsiteY35" fmla="*/ 44494 h 47642"/>
                      <a:gd name="connsiteX36" fmla="*/ 28754 w 40084"/>
                      <a:gd name="connsiteY36" fmla="*/ 44494 h 47642"/>
                      <a:gd name="connsiteX37" fmla="*/ 30563 w 40084"/>
                      <a:gd name="connsiteY37" fmla="*/ 44494 h 47642"/>
                      <a:gd name="connsiteX38" fmla="*/ 31135 w 40084"/>
                      <a:gd name="connsiteY38" fmla="*/ 44018 h 47642"/>
                      <a:gd name="connsiteX39" fmla="*/ 32183 w 40084"/>
                      <a:gd name="connsiteY39" fmla="*/ 42494 h 47642"/>
                      <a:gd name="connsiteX40" fmla="*/ 31230 w 40084"/>
                      <a:gd name="connsiteY40" fmla="*/ 40970 h 47642"/>
                      <a:gd name="connsiteX41" fmla="*/ 30468 w 40084"/>
                      <a:gd name="connsiteY41" fmla="*/ 39732 h 47642"/>
                      <a:gd name="connsiteX42" fmla="*/ 31230 w 40084"/>
                      <a:gd name="connsiteY42" fmla="*/ 38398 h 47642"/>
                      <a:gd name="connsiteX43" fmla="*/ 31992 w 40084"/>
                      <a:gd name="connsiteY43" fmla="*/ 38398 h 47642"/>
                      <a:gd name="connsiteX44" fmla="*/ 33611 w 40084"/>
                      <a:gd name="connsiteY44" fmla="*/ 36588 h 47642"/>
                      <a:gd name="connsiteX45" fmla="*/ 33611 w 40084"/>
                      <a:gd name="connsiteY45" fmla="*/ 35350 h 47642"/>
                      <a:gd name="connsiteX46" fmla="*/ 31992 w 40084"/>
                      <a:gd name="connsiteY46" fmla="*/ 33540 h 47642"/>
                      <a:gd name="connsiteX47" fmla="*/ 33707 w 40084"/>
                      <a:gd name="connsiteY47" fmla="*/ 31826 h 47642"/>
                      <a:gd name="connsiteX48" fmla="*/ 35135 w 40084"/>
                      <a:gd name="connsiteY48" fmla="*/ 29826 h 47642"/>
                      <a:gd name="connsiteX49" fmla="*/ 34469 w 40084"/>
                      <a:gd name="connsiteY49" fmla="*/ 28778 h 47642"/>
                      <a:gd name="connsiteX50" fmla="*/ 32754 w 40084"/>
                      <a:gd name="connsiteY50" fmla="*/ 27063 h 47642"/>
                      <a:gd name="connsiteX51" fmla="*/ 34469 w 40084"/>
                      <a:gd name="connsiteY51" fmla="*/ 25349 h 47642"/>
                      <a:gd name="connsiteX52" fmla="*/ 35993 w 40084"/>
                      <a:gd name="connsiteY52" fmla="*/ 22682 h 47642"/>
                      <a:gd name="connsiteX53" fmla="*/ 33897 w 40084"/>
                      <a:gd name="connsiteY53" fmla="*/ 21729 h 47642"/>
                      <a:gd name="connsiteX54" fmla="*/ 19800 w 40084"/>
                      <a:gd name="connsiteY54" fmla="*/ 21729 h 47642"/>
                      <a:gd name="connsiteX55" fmla="*/ 17895 w 40084"/>
                      <a:gd name="connsiteY55" fmla="*/ 21729 h 47642"/>
                      <a:gd name="connsiteX56" fmla="*/ 17324 w 40084"/>
                      <a:gd name="connsiteY56" fmla="*/ 21253 h 47642"/>
                      <a:gd name="connsiteX57" fmla="*/ 17324 w 40084"/>
                      <a:gd name="connsiteY57" fmla="*/ 19062 h 47642"/>
                      <a:gd name="connsiteX58" fmla="*/ 17895 w 40084"/>
                      <a:gd name="connsiteY58" fmla="*/ 16014 h 47642"/>
                      <a:gd name="connsiteX59" fmla="*/ 17895 w 40084"/>
                      <a:gd name="connsiteY59" fmla="*/ 13824 h 47642"/>
                      <a:gd name="connsiteX60" fmla="*/ 17895 w 40084"/>
                      <a:gd name="connsiteY60" fmla="*/ 10014 h 47642"/>
                      <a:gd name="connsiteX61" fmla="*/ 15514 w 40084"/>
                      <a:gd name="connsiteY61" fmla="*/ 3156 h 47642"/>
                      <a:gd name="connsiteX62" fmla="*/ 13704 w 40084"/>
                      <a:gd name="connsiteY62" fmla="*/ 3156 h 47642"/>
                      <a:gd name="connsiteX63" fmla="*/ 13037 w 40084"/>
                      <a:gd name="connsiteY63" fmla="*/ 3918 h 47642"/>
                      <a:gd name="connsiteX64" fmla="*/ 9799 w 40084"/>
                      <a:gd name="connsiteY64" fmla="*/ 17348 h 47642"/>
                      <a:gd name="connsiteX65" fmla="*/ 8084 w 40084"/>
                      <a:gd name="connsiteY65" fmla="*/ 19919 h 47642"/>
                      <a:gd name="connsiteX66" fmla="*/ 941 w 40084"/>
                      <a:gd name="connsiteY66" fmla="*/ 27635 h 47642"/>
                      <a:gd name="connsiteX67" fmla="*/ 2179 w 40084"/>
                      <a:gd name="connsiteY67" fmla="*/ 43637 h 47642"/>
                      <a:gd name="connsiteX68" fmla="*/ 1036 w 40084"/>
                      <a:gd name="connsiteY68" fmla="*/ 43637 h 47642"/>
                      <a:gd name="connsiteX69" fmla="*/ 2179 w 40084"/>
                      <a:gd name="connsiteY69" fmla="*/ 43637 h 4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0084" h="47642">
                        <a:moveTo>
                          <a:pt x="6656" y="47637"/>
                        </a:moveTo>
                        <a:cubicBezTo>
                          <a:pt x="5798" y="47685"/>
                          <a:pt x="4951" y="47409"/>
                          <a:pt x="4274" y="46875"/>
                        </a:cubicBezTo>
                        <a:lnTo>
                          <a:pt x="3512" y="46399"/>
                        </a:lnTo>
                        <a:cubicBezTo>
                          <a:pt x="2960" y="45894"/>
                          <a:pt x="2255" y="45599"/>
                          <a:pt x="1512" y="45542"/>
                        </a:cubicBezTo>
                        <a:cubicBezTo>
                          <a:pt x="1084" y="45723"/>
                          <a:pt x="607" y="45723"/>
                          <a:pt x="179" y="45542"/>
                        </a:cubicBezTo>
                        <a:cubicBezTo>
                          <a:pt x="-60" y="45094"/>
                          <a:pt x="-60" y="44561"/>
                          <a:pt x="179" y="44113"/>
                        </a:cubicBezTo>
                        <a:lnTo>
                          <a:pt x="179" y="26968"/>
                        </a:lnTo>
                        <a:cubicBezTo>
                          <a:pt x="102" y="26130"/>
                          <a:pt x="560" y="25330"/>
                          <a:pt x="1322" y="24968"/>
                        </a:cubicBezTo>
                        <a:cubicBezTo>
                          <a:pt x="4027" y="23263"/>
                          <a:pt x="6237" y="20862"/>
                          <a:pt x="7703" y="18015"/>
                        </a:cubicBezTo>
                        <a:cubicBezTo>
                          <a:pt x="8275" y="17157"/>
                          <a:pt x="8846" y="16205"/>
                          <a:pt x="9513" y="15348"/>
                        </a:cubicBezTo>
                        <a:cubicBezTo>
                          <a:pt x="11999" y="11985"/>
                          <a:pt x="13028" y="7766"/>
                          <a:pt x="12371" y="3632"/>
                        </a:cubicBezTo>
                        <a:cubicBezTo>
                          <a:pt x="11990" y="2155"/>
                          <a:pt x="12885" y="651"/>
                          <a:pt x="14361" y="269"/>
                        </a:cubicBezTo>
                        <a:cubicBezTo>
                          <a:pt x="14495" y="241"/>
                          <a:pt x="14618" y="212"/>
                          <a:pt x="14752" y="203"/>
                        </a:cubicBezTo>
                        <a:cubicBezTo>
                          <a:pt x="16438" y="-369"/>
                          <a:pt x="18295" y="298"/>
                          <a:pt x="19229" y="1822"/>
                        </a:cubicBezTo>
                        <a:cubicBezTo>
                          <a:pt x="20562" y="4175"/>
                          <a:pt x="21438" y="6766"/>
                          <a:pt x="21800" y="9442"/>
                        </a:cubicBezTo>
                        <a:cubicBezTo>
                          <a:pt x="22048" y="10957"/>
                          <a:pt x="22048" y="12500"/>
                          <a:pt x="21800" y="14014"/>
                        </a:cubicBezTo>
                        <a:cubicBezTo>
                          <a:pt x="21800" y="14681"/>
                          <a:pt x="21800" y="15348"/>
                          <a:pt x="21800" y="16014"/>
                        </a:cubicBezTo>
                        <a:cubicBezTo>
                          <a:pt x="21800" y="16681"/>
                          <a:pt x="21800" y="18205"/>
                          <a:pt x="21800" y="19253"/>
                        </a:cubicBezTo>
                        <a:lnTo>
                          <a:pt x="35612" y="19253"/>
                        </a:lnTo>
                        <a:cubicBezTo>
                          <a:pt x="36564" y="19253"/>
                          <a:pt x="39422" y="19253"/>
                          <a:pt x="39993" y="22015"/>
                        </a:cubicBezTo>
                        <a:cubicBezTo>
                          <a:pt x="40374" y="23968"/>
                          <a:pt x="39545" y="25949"/>
                          <a:pt x="37898" y="27063"/>
                        </a:cubicBezTo>
                        <a:cubicBezTo>
                          <a:pt x="38602" y="27778"/>
                          <a:pt x="39002" y="28730"/>
                          <a:pt x="39041" y="29730"/>
                        </a:cubicBezTo>
                        <a:cubicBezTo>
                          <a:pt x="38936" y="31292"/>
                          <a:pt x="38126" y="32731"/>
                          <a:pt x="36850" y="33635"/>
                        </a:cubicBezTo>
                        <a:lnTo>
                          <a:pt x="36850" y="33635"/>
                        </a:lnTo>
                        <a:cubicBezTo>
                          <a:pt x="37650" y="34512"/>
                          <a:pt x="38002" y="35702"/>
                          <a:pt x="37802" y="36874"/>
                        </a:cubicBezTo>
                        <a:cubicBezTo>
                          <a:pt x="37574" y="38274"/>
                          <a:pt x="36736" y="39494"/>
                          <a:pt x="35516" y="40208"/>
                        </a:cubicBezTo>
                        <a:cubicBezTo>
                          <a:pt x="36155" y="40913"/>
                          <a:pt x="36488" y="41836"/>
                          <a:pt x="36469" y="42779"/>
                        </a:cubicBezTo>
                        <a:cubicBezTo>
                          <a:pt x="36402" y="44180"/>
                          <a:pt x="35659" y="45466"/>
                          <a:pt x="34469" y="46209"/>
                        </a:cubicBezTo>
                        <a:lnTo>
                          <a:pt x="33802" y="46209"/>
                        </a:lnTo>
                        <a:cubicBezTo>
                          <a:pt x="32906" y="46818"/>
                          <a:pt x="31830" y="47085"/>
                          <a:pt x="30754" y="46970"/>
                        </a:cubicBezTo>
                        <a:lnTo>
                          <a:pt x="8370" y="46970"/>
                        </a:lnTo>
                        <a:close/>
                        <a:moveTo>
                          <a:pt x="2179" y="43160"/>
                        </a:moveTo>
                        <a:cubicBezTo>
                          <a:pt x="3198" y="43370"/>
                          <a:pt x="4141" y="43827"/>
                          <a:pt x="4941" y="44494"/>
                        </a:cubicBezTo>
                        <a:lnTo>
                          <a:pt x="5608" y="44494"/>
                        </a:lnTo>
                        <a:lnTo>
                          <a:pt x="5608" y="44494"/>
                        </a:lnTo>
                        <a:cubicBezTo>
                          <a:pt x="5608" y="44494"/>
                          <a:pt x="5608" y="44494"/>
                          <a:pt x="6656" y="44494"/>
                        </a:cubicBezTo>
                        <a:lnTo>
                          <a:pt x="28754" y="44494"/>
                        </a:lnTo>
                        <a:cubicBezTo>
                          <a:pt x="29344" y="44675"/>
                          <a:pt x="29973" y="44675"/>
                          <a:pt x="30563" y="44494"/>
                        </a:cubicBezTo>
                        <a:lnTo>
                          <a:pt x="31135" y="44018"/>
                        </a:lnTo>
                        <a:cubicBezTo>
                          <a:pt x="31697" y="43703"/>
                          <a:pt x="32087" y="43132"/>
                          <a:pt x="32183" y="42494"/>
                        </a:cubicBezTo>
                        <a:cubicBezTo>
                          <a:pt x="32125" y="41865"/>
                          <a:pt x="31773" y="41294"/>
                          <a:pt x="31230" y="40970"/>
                        </a:cubicBezTo>
                        <a:cubicBezTo>
                          <a:pt x="30773" y="40722"/>
                          <a:pt x="30478" y="40255"/>
                          <a:pt x="30468" y="39732"/>
                        </a:cubicBezTo>
                        <a:cubicBezTo>
                          <a:pt x="30478" y="39189"/>
                          <a:pt x="30763" y="38684"/>
                          <a:pt x="31230" y="38398"/>
                        </a:cubicBezTo>
                        <a:lnTo>
                          <a:pt x="31992" y="38398"/>
                        </a:lnTo>
                        <a:cubicBezTo>
                          <a:pt x="32802" y="38103"/>
                          <a:pt x="33411" y="37427"/>
                          <a:pt x="33611" y="36588"/>
                        </a:cubicBezTo>
                        <a:cubicBezTo>
                          <a:pt x="33764" y="36188"/>
                          <a:pt x="33764" y="35750"/>
                          <a:pt x="33611" y="35350"/>
                        </a:cubicBezTo>
                        <a:cubicBezTo>
                          <a:pt x="32726" y="35179"/>
                          <a:pt x="32059" y="34436"/>
                          <a:pt x="31992" y="33540"/>
                        </a:cubicBezTo>
                        <a:cubicBezTo>
                          <a:pt x="32116" y="32645"/>
                          <a:pt x="32811" y="31950"/>
                          <a:pt x="33707" y="31826"/>
                        </a:cubicBezTo>
                        <a:cubicBezTo>
                          <a:pt x="34488" y="31445"/>
                          <a:pt x="35031" y="30692"/>
                          <a:pt x="35135" y="29826"/>
                        </a:cubicBezTo>
                        <a:cubicBezTo>
                          <a:pt x="35164" y="29368"/>
                          <a:pt x="34897" y="28940"/>
                          <a:pt x="34469" y="28778"/>
                        </a:cubicBezTo>
                        <a:cubicBezTo>
                          <a:pt x="33526" y="28778"/>
                          <a:pt x="32754" y="28006"/>
                          <a:pt x="32754" y="27063"/>
                        </a:cubicBezTo>
                        <a:cubicBezTo>
                          <a:pt x="32754" y="26120"/>
                          <a:pt x="33526" y="25349"/>
                          <a:pt x="34469" y="25349"/>
                        </a:cubicBezTo>
                        <a:cubicBezTo>
                          <a:pt x="35535" y="24920"/>
                          <a:pt x="36164" y="23815"/>
                          <a:pt x="35993" y="22682"/>
                        </a:cubicBezTo>
                        <a:cubicBezTo>
                          <a:pt x="35993" y="22206"/>
                          <a:pt x="35993" y="21729"/>
                          <a:pt x="33897" y="21729"/>
                        </a:cubicBezTo>
                        <a:lnTo>
                          <a:pt x="19800" y="21729"/>
                        </a:lnTo>
                        <a:cubicBezTo>
                          <a:pt x="19181" y="21958"/>
                          <a:pt x="18514" y="21958"/>
                          <a:pt x="17895" y="21729"/>
                        </a:cubicBezTo>
                        <a:lnTo>
                          <a:pt x="17324" y="21253"/>
                        </a:lnTo>
                        <a:lnTo>
                          <a:pt x="17324" y="19062"/>
                        </a:lnTo>
                        <a:lnTo>
                          <a:pt x="17895" y="16014"/>
                        </a:lnTo>
                        <a:cubicBezTo>
                          <a:pt x="17847" y="15281"/>
                          <a:pt x="17847" y="14557"/>
                          <a:pt x="17895" y="13824"/>
                        </a:cubicBezTo>
                        <a:cubicBezTo>
                          <a:pt x="18028" y="12557"/>
                          <a:pt x="18028" y="11280"/>
                          <a:pt x="17895" y="10014"/>
                        </a:cubicBezTo>
                        <a:cubicBezTo>
                          <a:pt x="17447" y="7623"/>
                          <a:pt x="16647" y="5308"/>
                          <a:pt x="15514" y="3156"/>
                        </a:cubicBezTo>
                        <a:cubicBezTo>
                          <a:pt x="15514" y="3156"/>
                          <a:pt x="14561" y="2584"/>
                          <a:pt x="13704" y="3156"/>
                        </a:cubicBezTo>
                        <a:cubicBezTo>
                          <a:pt x="12847" y="3727"/>
                          <a:pt x="13037" y="3156"/>
                          <a:pt x="13037" y="3918"/>
                        </a:cubicBezTo>
                        <a:cubicBezTo>
                          <a:pt x="13875" y="8652"/>
                          <a:pt x="12704" y="13519"/>
                          <a:pt x="9799" y="17348"/>
                        </a:cubicBezTo>
                        <a:lnTo>
                          <a:pt x="8084" y="19919"/>
                        </a:lnTo>
                        <a:cubicBezTo>
                          <a:pt x="6475" y="23111"/>
                          <a:pt x="3998" y="25787"/>
                          <a:pt x="941" y="27635"/>
                        </a:cubicBezTo>
                        <a:close/>
                        <a:moveTo>
                          <a:pt x="2179" y="43637"/>
                        </a:moveTo>
                        <a:lnTo>
                          <a:pt x="1036" y="43637"/>
                        </a:lnTo>
                        <a:lnTo>
                          <a:pt x="2179" y="43637"/>
                        </a:lnTo>
                        <a:close/>
                      </a:path>
                    </a:pathLst>
                  </a:custGeom>
                  <a:solidFill>
                    <a:srgbClr val="A6A6A6"/>
                  </a:solidFill>
                  <a:ln w="9525" cap="flat">
                    <a:noFill/>
                    <a:prstDash val="solid"/>
                    <a:miter/>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A2BF8ED5-B7D0-FD79-6246-EAE233A1D76A}"/>
                      </a:ext>
                    </a:extLst>
                  </p:cNvPr>
                  <p:cNvSpPr/>
                  <p:nvPr/>
                </p:nvSpPr>
                <p:spPr>
                  <a:xfrm>
                    <a:off x="9208239" y="5215348"/>
                    <a:ext cx="17290" cy="25915"/>
                  </a:xfrm>
                  <a:custGeom>
                    <a:avLst/>
                    <a:gdLst>
                      <a:gd name="connsiteX0" fmla="*/ 2111 w 17290"/>
                      <a:gd name="connsiteY0" fmla="*/ 25246 h 25915"/>
                      <a:gd name="connsiteX1" fmla="*/ 587 w 17290"/>
                      <a:gd name="connsiteY1" fmla="*/ 25246 h 25915"/>
                      <a:gd name="connsiteX2" fmla="*/ 15 w 17290"/>
                      <a:gd name="connsiteY2" fmla="*/ 23436 h 25915"/>
                      <a:gd name="connsiteX3" fmla="*/ 15 w 17290"/>
                      <a:gd name="connsiteY3" fmla="*/ 2290 h 25915"/>
                      <a:gd name="connsiteX4" fmla="*/ 587 w 17290"/>
                      <a:gd name="connsiteY4" fmla="*/ 576 h 25915"/>
                      <a:gd name="connsiteX5" fmla="*/ 2111 w 17290"/>
                      <a:gd name="connsiteY5" fmla="*/ 4 h 25915"/>
                      <a:gd name="connsiteX6" fmla="*/ 15065 w 17290"/>
                      <a:gd name="connsiteY6" fmla="*/ 4 h 25915"/>
                      <a:gd name="connsiteX7" fmla="*/ 16684 w 17290"/>
                      <a:gd name="connsiteY7" fmla="*/ 576 h 25915"/>
                      <a:gd name="connsiteX8" fmla="*/ 17256 w 17290"/>
                      <a:gd name="connsiteY8" fmla="*/ 2290 h 25915"/>
                      <a:gd name="connsiteX9" fmla="*/ 17256 w 17290"/>
                      <a:gd name="connsiteY9" fmla="*/ 23531 h 25915"/>
                      <a:gd name="connsiteX10" fmla="*/ 16684 w 17290"/>
                      <a:gd name="connsiteY10" fmla="*/ 25341 h 25915"/>
                      <a:gd name="connsiteX11" fmla="*/ 14970 w 17290"/>
                      <a:gd name="connsiteY11" fmla="*/ 25912 h 25915"/>
                      <a:gd name="connsiteX12" fmla="*/ 2397 w 17290"/>
                      <a:gd name="connsiteY12" fmla="*/ 25912 h 25915"/>
                      <a:gd name="connsiteX13" fmla="*/ 2111 w 17290"/>
                      <a:gd name="connsiteY13" fmla="*/ 12196 h 25915"/>
                      <a:gd name="connsiteX14" fmla="*/ 2111 w 17290"/>
                      <a:gd name="connsiteY14" fmla="*/ 22769 h 25915"/>
                      <a:gd name="connsiteX15" fmla="*/ 14493 w 17290"/>
                      <a:gd name="connsiteY15" fmla="*/ 22769 h 25915"/>
                      <a:gd name="connsiteX16" fmla="*/ 14493 w 17290"/>
                      <a:gd name="connsiteY16" fmla="*/ 1624 h 25915"/>
                      <a:gd name="connsiteX17" fmla="*/ 2016 w 17290"/>
                      <a:gd name="connsiteY17" fmla="*/ 1624 h 25915"/>
                      <a:gd name="connsiteX18" fmla="*/ 2016 w 17290"/>
                      <a:gd name="connsiteY18" fmla="*/ 12101 h 2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90" h="25915">
                        <a:moveTo>
                          <a:pt x="2111" y="25246"/>
                        </a:moveTo>
                        <a:cubicBezTo>
                          <a:pt x="1625" y="25436"/>
                          <a:pt x="1073" y="25436"/>
                          <a:pt x="587" y="25246"/>
                        </a:cubicBezTo>
                        <a:cubicBezTo>
                          <a:pt x="168" y="24741"/>
                          <a:pt x="-42" y="24093"/>
                          <a:pt x="15" y="23436"/>
                        </a:cubicBezTo>
                        <a:lnTo>
                          <a:pt x="15" y="2290"/>
                        </a:lnTo>
                        <a:cubicBezTo>
                          <a:pt x="-61" y="1662"/>
                          <a:pt x="149" y="1033"/>
                          <a:pt x="587" y="576"/>
                        </a:cubicBezTo>
                        <a:cubicBezTo>
                          <a:pt x="987" y="176"/>
                          <a:pt x="1549" y="-34"/>
                          <a:pt x="2111" y="4"/>
                        </a:cubicBezTo>
                        <a:lnTo>
                          <a:pt x="15065" y="4"/>
                        </a:lnTo>
                        <a:cubicBezTo>
                          <a:pt x="15655" y="-15"/>
                          <a:pt x="16236" y="195"/>
                          <a:pt x="16684" y="576"/>
                        </a:cubicBezTo>
                        <a:cubicBezTo>
                          <a:pt x="17103" y="1043"/>
                          <a:pt x="17313" y="1662"/>
                          <a:pt x="17256" y="2290"/>
                        </a:cubicBezTo>
                        <a:lnTo>
                          <a:pt x="17256" y="23531"/>
                        </a:lnTo>
                        <a:cubicBezTo>
                          <a:pt x="17379" y="24188"/>
                          <a:pt x="17170" y="24874"/>
                          <a:pt x="16684" y="25341"/>
                        </a:cubicBezTo>
                        <a:cubicBezTo>
                          <a:pt x="16208" y="25741"/>
                          <a:pt x="15589" y="25941"/>
                          <a:pt x="14970" y="25912"/>
                        </a:cubicBezTo>
                        <a:lnTo>
                          <a:pt x="2397" y="25912"/>
                        </a:lnTo>
                        <a:close/>
                        <a:moveTo>
                          <a:pt x="2111" y="12196"/>
                        </a:moveTo>
                        <a:lnTo>
                          <a:pt x="2111" y="22769"/>
                        </a:lnTo>
                        <a:lnTo>
                          <a:pt x="14493" y="22769"/>
                        </a:lnTo>
                        <a:lnTo>
                          <a:pt x="14493" y="1624"/>
                        </a:lnTo>
                        <a:lnTo>
                          <a:pt x="2016" y="1624"/>
                        </a:lnTo>
                        <a:lnTo>
                          <a:pt x="2016" y="12101"/>
                        </a:lnTo>
                        <a:close/>
                      </a:path>
                    </a:pathLst>
                  </a:custGeom>
                  <a:solidFill>
                    <a:srgbClr val="A6A6A6"/>
                  </a:solidFill>
                  <a:ln w="9525" cap="flat">
                    <a:noFill/>
                    <a:prstDash val="solid"/>
                    <a:miter/>
                  </a:ln>
                </p:spPr>
                <p:txBody>
                  <a:bodyPr rtlCol="0" anchor="ctr"/>
                  <a:lstStyle/>
                  <a:p>
                    <a:endParaRPr lang="zh-CN" altLang="en-US"/>
                  </a:p>
                </p:txBody>
              </p:sp>
            </p:grpSp>
            <p:sp>
              <p:nvSpPr>
                <p:cNvPr id="864" name="任意多边形: 形状 863">
                  <a:extLst>
                    <a:ext uri="{FF2B5EF4-FFF2-40B4-BE49-F238E27FC236}">
                      <a16:creationId xmlns:a16="http://schemas.microsoft.com/office/drawing/2014/main" id="{C1F96F17-9424-B5EC-74A0-2DC0CE4A9C39}"/>
                    </a:ext>
                  </a:extLst>
                </p:cNvPr>
                <p:cNvSpPr/>
                <p:nvPr/>
              </p:nvSpPr>
              <p:spPr>
                <a:xfrm>
                  <a:off x="10037405" y="5204018"/>
                  <a:ext cx="24997" cy="30099"/>
                </a:xfrm>
                <a:custGeom>
                  <a:avLst/>
                  <a:gdLst>
                    <a:gd name="connsiteX0" fmla="*/ 15145 w 24997"/>
                    <a:gd name="connsiteY0" fmla="*/ 476 h 30099"/>
                    <a:gd name="connsiteX1" fmla="*/ 24670 w 24997"/>
                    <a:gd name="connsiteY1" fmla="*/ 3715 h 30099"/>
                    <a:gd name="connsiteX2" fmla="*/ 24717 w 24997"/>
                    <a:gd name="connsiteY2" fmla="*/ 5191 h 30099"/>
                    <a:gd name="connsiteX3" fmla="*/ 24670 w 24997"/>
                    <a:gd name="connsiteY3" fmla="*/ 5239 h 30099"/>
                    <a:gd name="connsiteX4" fmla="*/ 23327 w 24997"/>
                    <a:gd name="connsiteY4" fmla="*/ 5324 h 30099"/>
                    <a:gd name="connsiteX5" fmla="*/ 23241 w 24997"/>
                    <a:gd name="connsiteY5" fmla="*/ 5239 h 30099"/>
                    <a:gd name="connsiteX6" fmla="*/ 14954 w 24997"/>
                    <a:gd name="connsiteY6" fmla="*/ 2381 h 30099"/>
                    <a:gd name="connsiteX7" fmla="*/ 2000 w 24997"/>
                    <a:gd name="connsiteY7" fmla="*/ 15335 h 30099"/>
                    <a:gd name="connsiteX8" fmla="*/ 14954 w 24997"/>
                    <a:gd name="connsiteY8" fmla="*/ 28289 h 30099"/>
                    <a:gd name="connsiteX9" fmla="*/ 23146 w 24997"/>
                    <a:gd name="connsiteY9" fmla="*/ 25432 h 30099"/>
                    <a:gd name="connsiteX10" fmla="*/ 24489 w 24997"/>
                    <a:gd name="connsiteY10" fmla="*/ 25346 h 30099"/>
                    <a:gd name="connsiteX11" fmla="*/ 24575 w 24997"/>
                    <a:gd name="connsiteY11" fmla="*/ 25432 h 30099"/>
                    <a:gd name="connsiteX12" fmla="*/ 24575 w 24997"/>
                    <a:gd name="connsiteY12" fmla="*/ 26861 h 30099"/>
                    <a:gd name="connsiteX13" fmla="*/ 15050 w 24997"/>
                    <a:gd name="connsiteY13" fmla="*/ 30099 h 30099"/>
                    <a:gd name="connsiteX14" fmla="*/ 0 w 24997"/>
                    <a:gd name="connsiteY14" fmla="*/ 15049 h 30099"/>
                    <a:gd name="connsiteX15" fmla="*/ 15050 w 24997"/>
                    <a:gd name="connsiteY15" fmla="*/ 0 h 3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997" h="30099">
                      <a:moveTo>
                        <a:pt x="15145" y="476"/>
                      </a:moveTo>
                      <a:cubicBezTo>
                        <a:pt x="18593" y="467"/>
                        <a:pt x="21946" y="1610"/>
                        <a:pt x="24670" y="3715"/>
                      </a:cubicBezTo>
                      <a:cubicBezTo>
                        <a:pt x="25089" y="4115"/>
                        <a:pt x="25108" y="4772"/>
                        <a:pt x="24717" y="5191"/>
                      </a:cubicBezTo>
                      <a:cubicBezTo>
                        <a:pt x="24698" y="5210"/>
                        <a:pt x="24689" y="5229"/>
                        <a:pt x="24670" y="5239"/>
                      </a:cubicBezTo>
                      <a:cubicBezTo>
                        <a:pt x="24317" y="5629"/>
                        <a:pt x="23717" y="5667"/>
                        <a:pt x="23327" y="5324"/>
                      </a:cubicBezTo>
                      <a:cubicBezTo>
                        <a:pt x="23298" y="5296"/>
                        <a:pt x="23270" y="5267"/>
                        <a:pt x="23241" y="5239"/>
                      </a:cubicBezTo>
                      <a:cubicBezTo>
                        <a:pt x="20879" y="3391"/>
                        <a:pt x="17955" y="2381"/>
                        <a:pt x="14954" y="2381"/>
                      </a:cubicBezTo>
                      <a:cubicBezTo>
                        <a:pt x="7801" y="2381"/>
                        <a:pt x="2000" y="8182"/>
                        <a:pt x="2000" y="15335"/>
                      </a:cubicBezTo>
                      <a:cubicBezTo>
                        <a:pt x="2000" y="22488"/>
                        <a:pt x="7801" y="28289"/>
                        <a:pt x="14954" y="28289"/>
                      </a:cubicBezTo>
                      <a:cubicBezTo>
                        <a:pt x="17936" y="28308"/>
                        <a:pt x="20822" y="27299"/>
                        <a:pt x="23146" y="25432"/>
                      </a:cubicBezTo>
                      <a:cubicBezTo>
                        <a:pt x="23498" y="25041"/>
                        <a:pt x="24098" y="25003"/>
                        <a:pt x="24489" y="25346"/>
                      </a:cubicBezTo>
                      <a:cubicBezTo>
                        <a:pt x="24517" y="25375"/>
                        <a:pt x="24546" y="25403"/>
                        <a:pt x="24575" y="25432"/>
                      </a:cubicBezTo>
                      <a:cubicBezTo>
                        <a:pt x="25051" y="25432"/>
                        <a:pt x="24575" y="26479"/>
                        <a:pt x="24575" y="26861"/>
                      </a:cubicBezTo>
                      <a:cubicBezTo>
                        <a:pt x="21850" y="28965"/>
                        <a:pt x="18498" y="30109"/>
                        <a:pt x="15050" y="30099"/>
                      </a:cubicBezTo>
                      <a:cubicBezTo>
                        <a:pt x="6734" y="30099"/>
                        <a:pt x="0" y="23365"/>
                        <a:pt x="0" y="15049"/>
                      </a:cubicBezTo>
                      <a:cubicBezTo>
                        <a:pt x="0" y="6734"/>
                        <a:pt x="6734" y="0"/>
                        <a:pt x="15050" y="0"/>
                      </a:cubicBezTo>
                      <a:close/>
                    </a:path>
                  </a:pathLst>
                </a:custGeom>
                <a:solidFill>
                  <a:srgbClr val="A6A6A6"/>
                </a:solidFill>
                <a:ln w="9525" cap="flat">
                  <a:noFill/>
                  <a:prstDash val="solid"/>
                  <a:miter/>
                </a:ln>
              </p:spPr>
              <p:txBody>
                <a:bodyPr rtlCol="0" anchor="ctr"/>
                <a:lstStyle/>
                <a:p>
                  <a:endParaRPr lang="zh-CN" altLang="en-US"/>
                </a:p>
              </p:txBody>
            </p:sp>
            <p:sp>
              <p:nvSpPr>
                <p:cNvPr id="865" name="任意多边形: 形状 864">
                  <a:extLst>
                    <a:ext uri="{FF2B5EF4-FFF2-40B4-BE49-F238E27FC236}">
                      <a16:creationId xmlns:a16="http://schemas.microsoft.com/office/drawing/2014/main" id="{03B6303F-C9DD-1A80-4940-997D209FBC46}"/>
                    </a:ext>
                  </a:extLst>
                </p:cNvPr>
                <p:cNvSpPr/>
                <p:nvPr/>
              </p:nvSpPr>
              <p:spPr>
                <a:xfrm>
                  <a:off x="10069502" y="5213792"/>
                  <a:ext cx="20765" cy="20769"/>
                </a:xfrm>
                <a:custGeom>
                  <a:avLst/>
                  <a:gdLst>
                    <a:gd name="connsiteX0" fmla="*/ 9527 w 20765"/>
                    <a:gd name="connsiteY0" fmla="*/ 36 h 20769"/>
                    <a:gd name="connsiteX1" fmla="*/ 20729 w 20765"/>
                    <a:gd name="connsiteY1" fmla="*/ 9523 h 20769"/>
                    <a:gd name="connsiteX2" fmla="*/ 11242 w 20765"/>
                    <a:gd name="connsiteY2" fmla="*/ 20734 h 20769"/>
                    <a:gd name="connsiteX3" fmla="*/ 41 w 20765"/>
                    <a:gd name="connsiteY3" fmla="*/ 11238 h 20769"/>
                    <a:gd name="connsiteX4" fmla="*/ 2 w 20765"/>
                    <a:gd name="connsiteY4" fmla="*/ 10419 h 20769"/>
                    <a:gd name="connsiteX5" fmla="*/ 9527 w 20765"/>
                    <a:gd name="connsiteY5" fmla="*/ 36 h 20769"/>
                    <a:gd name="connsiteX6" fmla="*/ 9527 w 20765"/>
                    <a:gd name="connsiteY6" fmla="*/ 19086 h 20769"/>
                    <a:gd name="connsiteX7" fmla="*/ 18462 w 20765"/>
                    <a:gd name="connsiteY7" fmla="*/ 11295 h 20769"/>
                    <a:gd name="connsiteX8" fmla="*/ 10671 w 20765"/>
                    <a:gd name="connsiteY8" fmla="*/ 2360 h 20769"/>
                    <a:gd name="connsiteX9" fmla="*/ 1736 w 20765"/>
                    <a:gd name="connsiteY9" fmla="*/ 10152 h 20769"/>
                    <a:gd name="connsiteX10" fmla="*/ 1717 w 20765"/>
                    <a:gd name="connsiteY10" fmla="*/ 10704 h 20769"/>
                    <a:gd name="connsiteX11" fmla="*/ 9527 w 20765"/>
                    <a:gd name="connsiteY11" fmla="*/ 18801 h 2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65" h="20769">
                      <a:moveTo>
                        <a:pt x="9527" y="36"/>
                      </a:moveTo>
                      <a:cubicBezTo>
                        <a:pt x="15242" y="-440"/>
                        <a:pt x="20262" y="3808"/>
                        <a:pt x="20729" y="9523"/>
                      </a:cubicBezTo>
                      <a:cubicBezTo>
                        <a:pt x="21205" y="15238"/>
                        <a:pt x="16957" y="20258"/>
                        <a:pt x="11242" y="20734"/>
                      </a:cubicBezTo>
                      <a:cubicBezTo>
                        <a:pt x="5527" y="21201"/>
                        <a:pt x="507" y="16953"/>
                        <a:pt x="41" y="11238"/>
                      </a:cubicBezTo>
                      <a:cubicBezTo>
                        <a:pt x="12" y="10971"/>
                        <a:pt x="2" y="10695"/>
                        <a:pt x="2" y="10419"/>
                      </a:cubicBezTo>
                      <a:cubicBezTo>
                        <a:pt x="-112" y="4970"/>
                        <a:pt x="4089" y="389"/>
                        <a:pt x="9527" y="36"/>
                      </a:cubicBezTo>
                      <a:close/>
                      <a:moveTo>
                        <a:pt x="9527" y="19086"/>
                      </a:moveTo>
                      <a:cubicBezTo>
                        <a:pt x="14147" y="19401"/>
                        <a:pt x="18148" y="15915"/>
                        <a:pt x="18462" y="11295"/>
                      </a:cubicBezTo>
                      <a:cubicBezTo>
                        <a:pt x="18776" y="6675"/>
                        <a:pt x="15290" y="2675"/>
                        <a:pt x="10671" y="2360"/>
                      </a:cubicBezTo>
                      <a:cubicBezTo>
                        <a:pt x="6051" y="2046"/>
                        <a:pt x="2050" y="5532"/>
                        <a:pt x="1736" y="10152"/>
                      </a:cubicBezTo>
                      <a:cubicBezTo>
                        <a:pt x="1726" y="10333"/>
                        <a:pt x="1717" y="10523"/>
                        <a:pt x="1717" y="10704"/>
                      </a:cubicBezTo>
                      <a:cubicBezTo>
                        <a:pt x="1765" y="15048"/>
                        <a:pt x="5194" y="18601"/>
                        <a:pt x="9527" y="18801"/>
                      </a:cubicBezTo>
                      <a:close/>
                    </a:path>
                  </a:pathLst>
                </a:custGeom>
                <a:solidFill>
                  <a:srgbClr val="A6A6A6"/>
                </a:solidFill>
                <a:ln w="9525" cap="flat">
                  <a:noFill/>
                  <a:prstDash val="solid"/>
                  <a:miter/>
                </a:ln>
              </p:spPr>
              <p:txBody>
                <a:bodyPr rtlCol="0" anchor="ctr"/>
                <a:lstStyle/>
                <a:p>
                  <a:endParaRPr lang="zh-CN" altLang="en-US"/>
                </a:p>
              </p:txBody>
            </p:sp>
            <p:sp>
              <p:nvSpPr>
                <p:cNvPr id="866" name="任意多边形: 形状 865">
                  <a:extLst>
                    <a:ext uri="{FF2B5EF4-FFF2-40B4-BE49-F238E27FC236}">
                      <a16:creationId xmlns:a16="http://schemas.microsoft.com/office/drawing/2014/main" id="{6FCCC817-0713-4764-AFF0-5428E5264BD7}"/>
                    </a:ext>
                  </a:extLst>
                </p:cNvPr>
                <p:cNvSpPr/>
                <p:nvPr/>
              </p:nvSpPr>
              <p:spPr>
                <a:xfrm>
                  <a:off x="10097127" y="5214108"/>
                  <a:ext cx="31718" cy="20865"/>
                </a:xfrm>
                <a:custGeom>
                  <a:avLst/>
                  <a:gdLst>
                    <a:gd name="connsiteX0" fmla="*/ 29242 w 31718"/>
                    <a:gd name="connsiteY0" fmla="*/ 8197 h 20865"/>
                    <a:gd name="connsiteX1" fmla="*/ 22765 w 31718"/>
                    <a:gd name="connsiteY1" fmla="*/ 1720 h 20865"/>
                    <a:gd name="connsiteX2" fmla="*/ 16383 w 31718"/>
                    <a:gd name="connsiteY2" fmla="*/ 8197 h 20865"/>
                    <a:gd name="connsiteX3" fmla="*/ 16383 w 31718"/>
                    <a:gd name="connsiteY3" fmla="*/ 19532 h 20865"/>
                    <a:gd name="connsiteX4" fmla="*/ 16383 w 31718"/>
                    <a:gd name="connsiteY4" fmla="*/ 19532 h 20865"/>
                    <a:gd name="connsiteX5" fmla="*/ 15812 w 31718"/>
                    <a:gd name="connsiteY5" fmla="*/ 20103 h 20865"/>
                    <a:gd name="connsiteX6" fmla="*/ 14764 w 31718"/>
                    <a:gd name="connsiteY6" fmla="*/ 20103 h 20865"/>
                    <a:gd name="connsiteX7" fmla="*/ 14764 w 31718"/>
                    <a:gd name="connsiteY7" fmla="*/ 20103 h 20865"/>
                    <a:gd name="connsiteX8" fmla="*/ 14764 w 31718"/>
                    <a:gd name="connsiteY8" fmla="*/ 20103 h 20865"/>
                    <a:gd name="connsiteX9" fmla="*/ 14764 w 31718"/>
                    <a:gd name="connsiteY9" fmla="*/ 20103 h 20865"/>
                    <a:gd name="connsiteX10" fmla="*/ 14764 w 31718"/>
                    <a:gd name="connsiteY10" fmla="*/ 20103 h 20865"/>
                    <a:gd name="connsiteX11" fmla="*/ 14764 w 31718"/>
                    <a:gd name="connsiteY11" fmla="*/ 8769 h 20865"/>
                    <a:gd name="connsiteX12" fmla="*/ 8382 w 31718"/>
                    <a:gd name="connsiteY12" fmla="*/ 2387 h 20865"/>
                    <a:gd name="connsiteX13" fmla="*/ 2000 w 31718"/>
                    <a:gd name="connsiteY13" fmla="*/ 8769 h 20865"/>
                    <a:gd name="connsiteX14" fmla="*/ 2000 w 31718"/>
                    <a:gd name="connsiteY14" fmla="*/ 20103 h 20865"/>
                    <a:gd name="connsiteX15" fmla="*/ 1524 w 31718"/>
                    <a:gd name="connsiteY15" fmla="*/ 20865 h 20865"/>
                    <a:gd name="connsiteX16" fmla="*/ 857 w 31718"/>
                    <a:gd name="connsiteY16" fmla="*/ 20865 h 20865"/>
                    <a:gd name="connsiteX17" fmla="*/ 0 w 31718"/>
                    <a:gd name="connsiteY17" fmla="*/ 20103 h 20865"/>
                    <a:gd name="connsiteX18" fmla="*/ 0 w 31718"/>
                    <a:gd name="connsiteY18" fmla="*/ 1053 h 20865"/>
                    <a:gd name="connsiteX19" fmla="*/ 952 w 31718"/>
                    <a:gd name="connsiteY19" fmla="*/ 6 h 20865"/>
                    <a:gd name="connsiteX20" fmla="*/ 2000 w 31718"/>
                    <a:gd name="connsiteY20" fmla="*/ 853 h 20865"/>
                    <a:gd name="connsiteX21" fmla="*/ 2000 w 31718"/>
                    <a:gd name="connsiteY21" fmla="*/ 1053 h 20865"/>
                    <a:gd name="connsiteX22" fmla="*/ 2000 w 31718"/>
                    <a:gd name="connsiteY22" fmla="*/ 3054 h 20865"/>
                    <a:gd name="connsiteX23" fmla="*/ 8382 w 31718"/>
                    <a:gd name="connsiteY23" fmla="*/ 6 h 20865"/>
                    <a:gd name="connsiteX24" fmla="*/ 15812 w 31718"/>
                    <a:gd name="connsiteY24" fmla="*/ 4482 h 20865"/>
                    <a:gd name="connsiteX25" fmla="*/ 23241 w 31718"/>
                    <a:gd name="connsiteY25" fmla="*/ 6 h 20865"/>
                    <a:gd name="connsiteX26" fmla="*/ 31718 w 31718"/>
                    <a:gd name="connsiteY26" fmla="*/ 8483 h 20865"/>
                    <a:gd name="connsiteX27" fmla="*/ 31718 w 31718"/>
                    <a:gd name="connsiteY27" fmla="*/ 19818 h 20865"/>
                    <a:gd name="connsiteX28" fmla="*/ 30671 w 31718"/>
                    <a:gd name="connsiteY28" fmla="*/ 20770 h 20865"/>
                    <a:gd name="connsiteX29" fmla="*/ 29718 w 31718"/>
                    <a:gd name="connsiteY29"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718" h="20865">
                      <a:moveTo>
                        <a:pt x="29242" y="8197"/>
                      </a:moveTo>
                      <a:cubicBezTo>
                        <a:pt x="29194" y="4644"/>
                        <a:pt x="26318" y="1768"/>
                        <a:pt x="22765" y="1720"/>
                      </a:cubicBezTo>
                      <a:cubicBezTo>
                        <a:pt x="19222" y="1768"/>
                        <a:pt x="16383" y="4654"/>
                        <a:pt x="16383" y="8197"/>
                      </a:cubicBezTo>
                      <a:lnTo>
                        <a:pt x="16383" y="19532"/>
                      </a:lnTo>
                      <a:lnTo>
                        <a:pt x="16383" y="19532"/>
                      </a:lnTo>
                      <a:lnTo>
                        <a:pt x="15812" y="20103"/>
                      </a:lnTo>
                      <a:lnTo>
                        <a:pt x="14764" y="20103"/>
                      </a:lnTo>
                      <a:lnTo>
                        <a:pt x="14764" y="20103"/>
                      </a:lnTo>
                      <a:lnTo>
                        <a:pt x="14764" y="20103"/>
                      </a:lnTo>
                      <a:lnTo>
                        <a:pt x="14764" y="20103"/>
                      </a:lnTo>
                      <a:lnTo>
                        <a:pt x="14764" y="20103"/>
                      </a:lnTo>
                      <a:lnTo>
                        <a:pt x="14764" y="8769"/>
                      </a:lnTo>
                      <a:cubicBezTo>
                        <a:pt x="14764" y="5244"/>
                        <a:pt x="11906" y="2387"/>
                        <a:pt x="8382" y="2387"/>
                      </a:cubicBezTo>
                      <a:cubicBezTo>
                        <a:pt x="4858" y="2387"/>
                        <a:pt x="2000" y="5244"/>
                        <a:pt x="2000" y="8769"/>
                      </a:cubicBezTo>
                      <a:lnTo>
                        <a:pt x="2000" y="20103"/>
                      </a:lnTo>
                      <a:cubicBezTo>
                        <a:pt x="1981" y="20418"/>
                        <a:pt x="1800" y="20704"/>
                        <a:pt x="1524" y="20865"/>
                      </a:cubicBezTo>
                      <a:lnTo>
                        <a:pt x="857" y="20865"/>
                      </a:lnTo>
                      <a:cubicBezTo>
                        <a:pt x="467" y="20751"/>
                        <a:pt x="152" y="20475"/>
                        <a:pt x="0" y="20103"/>
                      </a:cubicBezTo>
                      <a:lnTo>
                        <a:pt x="0" y="1053"/>
                      </a:lnTo>
                      <a:cubicBezTo>
                        <a:pt x="0" y="511"/>
                        <a:pt x="410" y="53"/>
                        <a:pt x="952"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0" y="20361"/>
                        <a:pt x="31213" y="20770"/>
                        <a:pt x="30671" y="20770"/>
                      </a:cubicBezTo>
                      <a:cubicBezTo>
                        <a:pt x="30146"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867" name="任意多边形: 形状 866">
                  <a:extLst>
                    <a:ext uri="{FF2B5EF4-FFF2-40B4-BE49-F238E27FC236}">
                      <a16:creationId xmlns:a16="http://schemas.microsoft.com/office/drawing/2014/main" id="{C03FACD9-2AE3-264B-91F2-10F5148ED4D0}"/>
                    </a:ext>
                  </a:extLst>
                </p:cNvPr>
                <p:cNvSpPr/>
                <p:nvPr/>
              </p:nvSpPr>
              <p:spPr>
                <a:xfrm>
                  <a:off x="10137513" y="5214108"/>
                  <a:ext cx="31718" cy="20865"/>
                </a:xfrm>
                <a:custGeom>
                  <a:avLst/>
                  <a:gdLst>
                    <a:gd name="connsiteX0" fmla="*/ 29146 w 31718"/>
                    <a:gd name="connsiteY0" fmla="*/ 8197 h 20865"/>
                    <a:gd name="connsiteX1" fmla="*/ 23498 w 31718"/>
                    <a:gd name="connsiteY1" fmla="*/ 987 h 20865"/>
                    <a:gd name="connsiteX2" fmla="*/ 16288 w 31718"/>
                    <a:gd name="connsiteY2" fmla="*/ 6626 h 20865"/>
                    <a:gd name="connsiteX3" fmla="*/ 16288 w 31718"/>
                    <a:gd name="connsiteY3" fmla="*/ 8197 h 20865"/>
                    <a:gd name="connsiteX4" fmla="*/ 16288 w 31718"/>
                    <a:gd name="connsiteY4" fmla="*/ 19532 h 20865"/>
                    <a:gd name="connsiteX5" fmla="*/ 16288 w 31718"/>
                    <a:gd name="connsiteY5" fmla="*/ 19532 h 20865"/>
                    <a:gd name="connsiteX6" fmla="*/ 15716 w 31718"/>
                    <a:gd name="connsiteY6" fmla="*/ 20103 h 20865"/>
                    <a:gd name="connsiteX7" fmla="*/ 14288 w 31718"/>
                    <a:gd name="connsiteY7" fmla="*/ 20103 h 20865"/>
                    <a:gd name="connsiteX8" fmla="*/ 14288 w 31718"/>
                    <a:gd name="connsiteY8" fmla="*/ 20103 h 20865"/>
                    <a:gd name="connsiteX9" fmla="*/ 14288 w 31718"/>
                    <a:gd name="connsiteY9" fmla="*/ 20103 h 20865"/>
                    <a:gd name="connsiteX10" fmla="*/ 14288 w 31718"/>
                    <a:gd name="connsiteY10" fmla="*/ 20103 h 20865"/>
                    <a:gd name="connsiteX11" fmla="*/ 14288 w 31718"/>
                    <a:gd name="connsiteY11" fmla="*/ 20103 h 20865"/>
                    <a:gd name="connsiteX12" fmla="*/ 14288 w 31718"/>
                    <a:gd name="connsiteY12" fmla="*/ 8769 h 20865"/>
                    <a:gd name="connsiteX13" fmla="*/ 7906 w 31718"/>
                    <a:gd name="connsiteY13" fmla="*/ 2387 h 20865"/>
                    <a:gd name="connsiteX14" fmla="*/ 1524 w 31718"/>
                    <a:gd name="connsiteY14" fmla="*/ 8769 h 20865"/>
                    <a:gd name="connsiteX15" fmla="*/ 1524 w 31718"/>
                    <a:gd name="connsiteY15" fmla="*/ 20103 h 20865"/>
                    <a:gd name="connsiteX16" fmla="*/ 1524 w 31718"/>
                    <a:gd name="connsiteY16" fmla="*/ 20865 h 20865"/>
                    <a:gd name="connsiteX17" fmla="*/ 857 w 31718"/>
                    <a:gd name="connsiteY17" fmla="*/ 20865 h 20865"/>
                    <a:gd name="connsiteX18" fmla="*/ 0 w 31718"/>
                    <a:gd name="connsiteY18" fmla="*/ 20103 h 20865"/>
                    <a:gd name="connsiteX19" fmla="*/ 0 w 31718"/>
                    <a:gd name="connsiteY19" fmla="*/ 1053 h 20865"/>
                    <a:gd name="connsiteX20" fmla="*/ 953 w 31718"/>
                    <a:gd name="connsiteY20" fmla="*/ 6 h 20865"/>
                    <a:gd name="connsiteX21" fmla="*/ 2000 w 31718"/>
                    <a:gd name="connsiteY21" fmla="*/ 853 h 20865"/>
                    <a:gd name="connsiteX22" fmla="*/ 2000 w 31718"/>
                    <a:gd name="connsiteY22" fmla="*/ 1053 h 20865"/>
                    <a:gd name="connsiteX23" fmla="*/ 2000 w 31718"/>
                    <a:gd name="connsiteY23" fmla="*/ 3054 h 20865"/>
                    <a:gd name="connsiteX24" fmla="*/ 8382 w 31718"/>
                    <a:gd name="connsiteY24" fmla="*/ 6 h 20865"/>
                    <a:gd name="connsiteX25" fmla="*/ 15812 w 31718"/>
                    <a:gd name="connsiteY25" fmla="*/ 4482 h 20865"/>
                    <a:gd name="connsiteX26" fmla="*/ 23241 w 31718"/>
                    <a:gd name="connsiteY26" fmla="*/ 6 h 20865"/>
                    <a:gd name="connsiteX27" fmla="*/ 31718 w 31718"/>
                    <a:gd name="connsiteY27" fmla="*/ 8483 h 20865"/>
                    <a:gd name="connsiteX28" fmla="*/ 31718 w 31718"/>
                    <a:gd name="connsiteY28" fmla="*/ 19818 h 20865"/>
                    <a:gd name="connsiteX29" fmla="*/ 30671 w 31718"/>
                    <a:gd name="connsiteY29" fmla="*/ 20770 h 20865"/>
                    <a:gd name="connsiteX30" fmla="*/ 29718 w 31718"/>
                    <a:gd name="connsiteY30" fmla="*/ 19818 h 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18" h="20865">
                      <a:moveTo>
                        <a:pt x="29146" y="8197"/>
                      </a:moveTo>
                      <a:cubicBezTo>
                        <a:pt x="29575" y="4644"/>
                        <a:pt x="27051" y="1415"/>
                        <a:pt x="23498" y="987"/>
                      </a:cubicBezTo>
                      <a:cubicBezTo>
                        <a:pt x="19955" y="549"/>
                        <a:pt x="16716" y="3082"/>
                        <a:pt x="16288" y="6626"/>
                      </a:cubicBezTo>
                      <a:cubicBezTo>
                        <a:pt x="16221" y="7149"/>
                        <a:pt x="16221" y="7673"/>
                        <a:pt x="16288" y="8197"/>
                      </a:cubicBezTo>
                      <a:lnTo>
                        <a:pt x="16288" y="19532"/>
                      </a:lnTo>
                      <a:lnTo>
                        <a:pt x="16288" y="19532"/>
                      </a:lnTo>
                      <a:lnTo>
                        <a:pt x="15716" y="20103"/>
                      </a:lnTo>
                      <a:lnTo>
                        <a:pt x="14288" y="20103"/>
                      </a:lnTo>
                      <a:lnTo>
                        <a:pt x="14288" y="20103"/>
                      </a:lnTo>
                      <a:lnTo>
                        <a:pt x="14288" y="20103"/>
                      </a:lnTo>
                      <a:lnTo>
                        <a:pt x="14288" y="20103"/>
                      </a:lnTo>
                      <a:lnTo>
                        <a:pt x="14288" y="20103"/>
                      </a:lnTo>
                      <a:lnTo>
                        <a:pt x="14288" y="8769"/>
                      </a:lnTo>
                      <a:cubicBezTo>
                        <a:pt x="14288" y="5244"/>
                        <a:pt x="11430" y="2387"/>
                        <a:pt x="7906" y="2387"/>
                      </a:cubicBezTo>
                      <a:cubicBezTo>
                        <a:pt x="4381" y="2387"/>
                        <a:pt x="1524" y="5244"/>
                        <a:pt x="1524" y="8769"/>
                      </a:cubicBezTo>
                      <a:lnTo>
                        <a:pt x="1524" y="20103"/>
                      </a:lnTo>
                      <a:cubicBezTo>
                        <a:pt x="1629" y="20342"/>
                        <a:pt x="1629" y="20618"/>
                        <a:pt x="1524" y="20865"/>
                      </a:cubicBezTo>
                      <a:lnTo>
                        <a:pt x="857" y="20865"/>
                      </a:lnTo>
                      <a:cubicBezTo>
                        <a:pt x="467" y="20751"/>
                        <a:pt x="152" y="20475"/>
                        <a:pt x="0" y="20103"/>
                      </a:cubicBezTo>
                      <a:lnTo>
                        <a:pt x="0" y="1053"/>
                      </a:lnTo>
                      <a:cubicBezTo>
                        <a:pt x="0" y="511"/>
                        <a:pt x="410" y="53"/>
                        <a:pt x="953" y="6"/>
                      </a:cubicBezTo>
                      <a:cubicBezTo>
                        <a:pt x="1476" y="-52"/>
                        <a:pt x="1943" y="330"/>
                        <a:pt x="2000" y="853"/>
                      </a:cubicBezTo>
                      <a:cubicBezTo>
                        <a:pt x="2010" y="920"/>
                        <a:pt x="2010" y="987"/>
                        <a:pt x="2000" y="1053"/>
                      </a:cubicBezTo>
                      <a:lnTo>
                        <a:pt x="2000" y="3054"/>
                      </a:lnTo>
                      <a:cubicBezTo>
                        <a:pt x="3543" y="1111"/>
                        <a:pt x="5896" y="-13"/>
                        <a:pt x="8382" y="6"/>
                      </a:cubicBezTo>
                      <a:cubicBezTo>
                        <a:pt x="11497" y="6"/>
                        <a:pt x="14364" y="1730"/>
                        <a:pt x="15812" y="4482"/>
                      </a:cubicBezTo>
                      <a:cubicBezTo>
                        <a:pt x="17307" y="1768"/>
                        <a:pt x="20145" y="63"/>
                        <a:pt x="23241" y="6"/>
                      </a:cubicBezTo>
                      <a:cubicBezTo>
                        <a:pt x="27927" y="6"/>
                        <a:pt x="31718" y="3797"/>
                        <a:pt x="31718" y="8483"/>
                      </a:cubicBezTo>
                      <a:lnTo>
                        <a:pt x="31718" y="19818"/>
                      </a:lnTo>
                      <a:cubicBezTo>
                        <a:pt x="31671" y="20361"/>
                        <a:pt x="31214" y="20770"/>
                        <a:pt x="30671" y="20770"/>
                      </a:cubicBezTo>
                      <a:cubicBezTo>
                        <a:pt x="30147" y="20770"/>
                        <a:pt x="29718" y="20342"/>
                        <a:pt x="29718" y="19818"/>
                      </a:cubicBezTo>
                      <a:close/>
                    </a:path>
                  </a:pathLst>
                </a:custGeom>
                <a:solidFill>
                  <a:srgbClr val="A6A6A6"/>
                </a:solidFill>
                <a:ln w="9525" cap="flat">
                  <a:noFill/>
                  <a:prstDash val="solid"/>
                  <a:miter/>
                </a:ln>
              </p:spPr>
              <p:txBody>
                <a:bodyPr rtlCol="0" anchor="ctr"/>
                <a:lstStyle/>
                <a:p>
                  <a:endParaRPr lang="zh-CN" altLang="en-US"/>
                </a:p>
              </p:txBody>
            </p:sp>
            <p:sp>
              <p:nvSpPr>
                <p:cNvPr id="868" name="任意多边形: 形状 867">
                  <a:extLst>
                    <a:ext uri="{FF2B5EF4-FFF2-40B4-BE49-F238E27FC236}">
                      <a16:creationId xmlns:a16="http://schemas.microsoft.com/office/drawing/2014/main" id="{66BC9B16-1638-403C-6172-75E299A76294}"/>
                    </a:ext>
                  </a:extLst>
                </p:cNvPr>
                <p:cNvSpPr/>
                <p:nvPr/>
              </p:nvSpPr>
              <p:spPr>
                <a:xfrm>
                  <a:off x="10175033" y="5213828"/>
                  <a:ext cx="20398" cy="20901"/>
                </a:xfrm>
                <a:custGeom>
                  <a:avLst/>
                  <a:gdLst>
                    <a:gd name="connsiteX0" fmla="*/ 771 w 20398"/>
                    <a:gd name="connsiteY0" fmla="*/ 10382 h 20901"/>
                    <a:gd name="connsiteX1" fmla="*/ 10772 w 20398"/>
                    <a:gd name="connsiteY1" fmla="*/ 0 h 20901"/>
                    <a:gd name="connsiteX2" fmla="*/ 10867 w 20398"/>
                    <a:gd name="connsiteY2" fmla="*/ 0 h 20901"/>
                    <a:gd name="connsiteX3" fmla="*/ 20392 w 20398"/>
                    <a:gd name="connsiteY3" fmla="*/ 9525 h 20901"/>
                    <a:gd name="connsiteX4" fmla="*/ 20392 w 20398"/>
                    <a:gd name="connsiteY4" fmla="*/ 9525 h 20901"/>
                    <a:gd name="connsiteX5" fmla="*/ 19640 w 20398"/>
                    <a:gd name="connsiteY5" fmla="*/ 10478 h 20901"/>
                    <a:gd name="connsiteX6" fmla="*/ 19440 w 20398"/>
                    <a:gd name="connsiteY6" fmla="*/ 10478 h 20901"/>
                    <a:gd name="connsiteX7" fmla="*/ 2390 w 20398"/>
                    <a:gd name="connsiteY7" fmla="*/ 10478 h 20901"/>
                    <a:gd name="connsiteX8" fmla="*/ 10487 w 20398"/>
                    <a:gd name="connsiteY8" fmla="*/ 18479 h 20901"/>
                    <a:gd name="connsiteX9" fmla="*/ 17154 w 20398"/>
                    <a:gd name="connsiteY9" fmla="*/ 14669 h 20901"/>
                    <a:gd name="connsiteX10" fmla="*/ 18487 w 20398"/>
                    <a:gd name="connsiteY10" fmla="*/ 14669 h 20901"/>
                    <a:gd name="connsiteX11" fmla="*/ 18487 w 20398"/>
                    <a:gd name="connsiteY11" fmla="*/ 16193 h 20901"/>
                    <a:gd name="connsiteX12" fmla="*/ 4705 w 20398"/>
                    <a:gd name="connsiteY12" fmla="*/ 19383 h 20901"/>
                    <a:gd name="connsiteX13" fmla="*/ 9 w 20398"/>
                    <a:gd name="connsiteY13" fmla="*/ 10478 h 20901"/>
                    <a:gd name="connsiteX14" fmla="*/ 2866 w 20398"/>
                    <a:gd name="connsiteY14" fmla="*/ 8763 h 20901"/>
                    <a:gd name="connsiteX15" fmla="*/ 18583 w 20398"/>
                    <a:gd name="connsiteY15" fmla="*/ 8763 h 20901"/>
                    <a:gd name="connsiteX16" fmla="*/ 10867 w 20398"/>
                    <a:gd name="connsiteY16" fmla="*/ 2000 h 20901"/>
                    <a:gd name="connsiteX17" fmla="*/ 2866 w 20398"/>
                    <a:gd name="connsiteY17" fmla="*/ 8763 h 2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98" h="20901">
                      <a:moveTo>
                        <a:pt x="771" y="10382"/>
                      </a:moveTo>
                      <a:cubicBezTo>
                        <a:pt x="666" y="4753"/>
                        <a:pt x="5143" y="105"/>
                        <a:pt x="10772" y="0"/>
                      </a:cubicBezTo>
                      <a:cubicBezTo>
                        <a:pt x="10801" y="0"/>
                        <a:pt x="10839" y="0"/>
                        <a:pt x="10867" y="0"/>
                      </a:cubicBezTo>
                      <a:cubicBezTo>
                        <a:pt x="16020" y="238"/>
                        <a:pt x="20154" y="4363"/>
                        <a:pt x="20392" y="9525"/>
                      </a:cubicBezTo>
                      <a:lnTo>
                        <a:pt x="20392" y="9525"/>
                      </a:lnTo>
                      <a:cubicBezTo>
                        <a:pt x="20450" y="9992"/>
                        <a:pt x="20116" y="10420"/>
                        <a:pt x="19640" y="10478"/>
                      </a:cubicBezTo>
                      <a:cubicBezTo>
                        <a:pt x="19573" y="10487"/>
                        <a:pt x="19507" y="10487"/>
                        <a:pt x="19440" y="10478"/>
                      </a:cubicBezTo>
                      <a:lnTo>
                        <a:pt x="2390" y="10478"/>
                      </a:lnTo>
                      <a:cubicBezTo>
                        <a:pt x="2543" y="14869"/>
                        <a:pt x="6096" y="18383"/>
                        <a:pt x="10487" y="18479"/>
                      </a:cubicBezTo>
                      <a:cubicBezTo>
                        <a:pt x="13210" y="18412"/>
                        <a:pt x="15716" y="16983"/>
                        <a:pt x="17154" y="14669"/>
                      </a:cubicBezTo>
                      <a:cubicBezTo>
                        <a:pt x="17545" y="14345"/>
                        <a:pt x="18097" y="14345"/>
                        <a:pt x="18487" y="14669"/>
                      </a:cubicBezTo>
                      <a:cubicBezTo>
                        <a:pt x="18840" y="15116"/>
                        <a:pt x="18840" y="15745"/>
                        <a:pt x="18487" y="16193"/>
                      </a:cubicBezTo>
                      <a:cubicBezTo>
                        <a:pt x="15563" y="20879"/>
                        <a:pt x="9401" y="22308"/>
                        <a:pt x="4705" y="19383"/>
                      </a:cubicBezTo>
                      <a:cubicBezTo>
                        <a:pt x="1657" y="17478"/>
                        <a:pt x="-143" y="14078"/>
                        <a:pt x="9" y="10478"/>
                      </a:cubicBezTo>
                      <a:close/>
                      <a:moveTo>
                        <a:pt x="2866" y="8763"/>
                      </a:moveTo>
                      <a:lnTo>
                        <a:pt x="18583" y="8763"/>
                      </a:lnTo>
                      <a:cubicBezTo>
                        <a:pt x="18021" y="4915"/>
                        <a:pt x="14754" y="2057"/>
                        <a:pt x="10867" y="2000"/>
                      </a:cubicBezTo>
                      <a:cubicBezTo>
                        <a:pt x="6915" y="2029"/>
                        <a:pt x="3552" y="4877"/>
                        <a:pt x="2866" y="8763"/>
                      </a:cubicBezTo>
                      <a:close/>
                    </a:path>
                  </a:pathLst>
                </a:custGeom>
                <a:solidFill>
                  <a:srgbClr val="A6A6A6"/>
                </a:solidFill>
                <a:ln w="9525" cap="flat">
                  <a:noFill/>
                  <a:prstDash val="solid"/>
                  <a:miter/>
                </a:ln>
              </p:spPr>
              <p:txBody>
                <a:bodyPr rtlCol="0" anchor="ctr"/>
                <a:lstStyle/>
                <a:p>
                  <a:endParaRPr lang="zh-CN" altLang="en-US"/>
                </a:p>
              </p:txBody>
            </p:sp>
            <p:sp>
              <p:nvSpPr>
                <p:cNvPr id="869" name="任意多边形: 形状 868">
                  <a:extLst>
                    <a:ext uri="{FF2B5EF4-FFF2-40B4-BE49-F238E27FC236}">
                      <a16:creationId xmlns:a16="http://schemas.microsoft.com/office/drawing/2014/main" id="{22E4F714-2AD8-F650-5CC5-8BDD9A3413A7}"/>
                    </a:ext>
                  </a:extLst>
                </p:cNvPr>
                <p:cNvSpPr/>
                <p:nvPr/>
              </p:nvSpPr>
              <p:spPr>
                <a:xfrm>
                  <a:off x="10203617" y="5213543"/>
                  <a:ext cx="16859" cy="20764"/>
                </a:xfrm>
                <a:custGeom>
                  <a:avLst/>
                  <a:gdLst>
                    <a:gd name="connsiteX0" fmla="*/ 14288 w 16859"/>
                    <a:gd name="connsiteY0" fmla="*/ 8763 h 20764"/>
                    <a:gd name="connsiteX1" fmla="*/ 7906 w 16859"/>
                    <a:gd name="connsiteY1" fmla="*/ 2381 h 20764"/>
                    <a:gd name="connsiteX2" fmla="*/ 1429 w 16859"/>
                    <a:gd name="connsiteY2" fmla="*/ 8763 h 20764"/>
                    <a:gd name="connsiteX3" fmla="*/ 1429 w 16859"/>
                    <a:gd name="connsiteY3" fmla="*/ 20193 h 20764"/>
                    <a:gd name="connsiteX4" fmla="*/ 1429 w 16859"/>
                    <a:gd name="connsiteY4" fmla="*/ 20669 h 20764"/>
                    <a:gd name="connsiteX5" fmla="*/ 667 w 16859"/>
                    <a:gd name="connsiteY5" fmla="*/ 20669 h 20764"/>
                    <a:gd name="connsiteX6" fmla="*/ 667 w 16859"/>
                    <a:gd name="connsiteY6" fmla="*/ 20669 h 20764"/>
                    <a:gd name="connsiteX7" fmla="*/ 0 w 16859"/>
                    <a:gd name="connsiteY7" fmla="*/ 20098 h 20764"/>
                    <a:gd name="connsiteX8" fmla="*/ 0 w 16859"/>
                    <a:gd name="connsiteY8" fmla="*/ 20098 h 20764"/>
                    <a:gd name="connsiteX9" fmla="*/ 0 w 16859"/>
                    <a:gd name="connsiteY9" fmla="*/ 1048 h 20764"/>
                    <a:gd name="connsiteX10" fmla="*/ 1048 w 16859"/>
                    <a:gd name="connsiteY10" fmla="*/ 0 h 20764"/>
                    <a:gd name="connsiteX11" fmla="*/ 2000 w 16859"/>
                    <a:gd name="connsiteY11" fmla="*/ 943 h 20764"/>
                    <a:gd name="connsiteX12" fmla="*/ 2000 w 16859"/>
                    <a:gd name="connsiteY12" fmla="*/ 1048 h 20764"/>
                    <a:gd name="connsiteX13" fmla="*/ 2000 w 16859"/>
                    <a:gd name="connsiteY13" fmla="*/ 3048 h 20764"/>
                    <a:gd name="connsiteX14" fmla="*/ 8477 w 16859"/>
                    <a:gd name="connsiteY14" fmla="*/ 0 h 20764"/>
                    <a:gd name="connsiteX15" fmla="*/ 16859 w 16859"/>
                    <a:gd name="connsiteY15" fmla="*/ 8382 h 20764"/>
                    <a:gd name="connsiteX16" fmla="*/ 16859 w 16859"/>
                    <a:gd name="connsiteY16" fmla="*/ 8477 h 20764"/>
                    <a:gd name="connsiteX17" fmla="*/ 16859 w 16859"/>
                    <a:gd name="connsiteY17" fmla="*/ 19717 h 20764"/>
                    <a:gd name="connsiteX18" fmla="*/ 15907 w 16859"/>
                    <a:gd name="connsiteY18" fmla="*/ 20764 h 20764"/>
                    <a:gd name="connsiteX19" fmla="*/ 14859 w 16859"/>
                    <a:gd name="connsiteY19" fmla="*/ 19717 h 2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59" h="20764">
                      <a:moveTo>
                        <a:pt x="14288" y="8763"/>
                      </a:moveTo>
                      <a:cubicBezTo>
                        <a:pt x="14288" y="5239"/>
                        <a:pt x="11430" y="2381"/>
                        <a:pt x="7906" y="2381"/>
                      </a:cubicBezTo>
                      <a:cubicBezTo>
                        <a:pt x="4381" y="2429"/>
                        <a:pt x="1534" y="5248"/>
                        <a:pt x="1429" y="8763"/>
                      </a:cubicBezTo>
                      <a:lnTo>
                        <a:pt x="1429" y="20193"/>
                      </a:lnTo>
                      <a:cubicBezTo>
                        <a:pt x="1476" y="20345"/>
                        <a:pt x="1476" y="20517"/>
                        <a:pt x="1429" y="20669"/>
                      </a:cubicBezTo>
                      <a:cubicBezTo>
                        <a:pt x="1191" y="20784"/>
                        <a:pt x="905" y="20784"/>
                        <a:pt x="667" y="20669"/>
                      </a:cubicBezTo>
                      <a:lnTo>
                        <a:pt x="667" y="20669"/>
                      </a:lnTo>
                      <a:cubicBezTo>
                        <a:pt x="371" y="20584"/>
                        <a:pt x="124" y="20374"/>
                        <a:pt x="0" y="20098"/>
                      </a:cubicBezTo>
                      <a:lnTo>
                        <a:pt x="0" y="20098"/>
                      </a:lnTo>
                      <a:lnTo>
                        <a:pt x="0" y="1048"/>
                      </a:lnTo>
                      <a:cubicBezTo>
                        <a:pt x="0" y="467"/>
                        <a:pt x="467" y="0"/>
                        <a:pt x="1048" y="0"/>
                      </a:cubicBezTo>
                      <a:cubicBezTo>
                        <a:pt x="1572" y="0"/>
                        <a:pt x="2000" y="419"/>
                        <a:pt x="2000" y="943"/>
                      </a:cubicBezTo>
                      <a:cubicBezTo>
                        <a:pt x="2010" y="981"/>
                        <a:pt x="2000" y="1019"/>
                        <a:pt x="2000" y="1048"/>
                      </a:cubicBezTo>
                      <a:lnTo>
                        <a:pt x="2000" y="3048"/>
                      </a:lnTo>
                      <a:cubicBezTo>
                        <a:pt x="3610" y="1133"/>
                        <a:pt x="5982" y="19"/>
                        <a:pt x="8477" y="0"/>
                      </a:cubicBezTo>
                      <a:cubicBezTo>
                        <a:pt x="13106" y="0"/>
                        <a:pt x="16859" y="3753"/>
                        <a:pt x="16859" y="8382"/>
                      </a:cubicBezTo>
                      <a:cubicBezTo>
                        <a:pt x="16859" y="8411"/>
                        <a:pt x="16859" y="8449"/>
                        <a:pt x="16859" y="8477"/>
                      </a:cubicBezTo>
                      <a:lnTo>
                        <a:pt x="16859" y="19717"/>
                      </a:lnTo>
                      <a:cubicBezTo>
                        <a:pt x="16859" y="20260"/>
                        <a:pt x="16450" y="20717"/>
                        <a:pt x="15907" y="20764"/>
                      </a:cubicBezTo>
                      <a:cubicBezTo>
                        <a:pt x="15326" y="20764"/>
                        <a:pt x="14859" y="20298"/>
                        <a:pt x="14859" y="19717"/>
                      </a:cubicBezTo>
                      <a:close/>
                    </a:path>
                  </a:pathLst>
                </a:custGeom>
                <a:solidFill>
                  <a:srgbClr val="A6A6A6"/>
                </a:solidFill>
                <a:ln w="9525" cap="flat">
                  <a:noFill/>
                  <a:prstDash val="solid"/>
                  <a:miter/>
                </a:ln>
              </p:spPr>
              <p:txBody>
                <a:bodyPr rtlCol="0" anchor="ctr"/>
                <a:lstStyle/>
                <a:p>
                  <a:endParaRPr lang="zh-CN" altLang="en-US"/>
                </a:p>
              </p:txBody>
            </p:sp>
            <p:sp>
              <p:nvSpPr>
                <p:cNvPr id="870" name="任意多边形: 形状 869">
                  <a:extLst>
                    <a:ext uri="{FF2B5EF4-FFF2-40B4-BE49-F238E27FC236}">
                      <a16:creationId xmlns:a16="http://schemas.microsoft.com/office/drawing/2014/main" id="{9B2D1024-710E-85E0-CF12-D1A2F683004A}"/>
                    </a:ext>
                  </a:extLst>
                </p:cNvPr>
                <p:cNvSpPr/>
                <p:nvPr/>
              </p:nvSpPr>
              <p:spPr>
                <a:xfrm>
                  <a:off x="10226953" y="5205065"/>
                  <a:ext cx="9334" cy="29624"/>
                </a:xfrm>
                <a:custGeom>
                  <a:avLst/>
                  <a:gdLst>
                    <a:gd name="connsiteX0" fmla="*/ 9334 w 9334"/>
                    <a:gd name="connsiteY0" fmla="*/ 9811 h 29624"/>
                    <a:gd name="connsiteX1" fmla="*/ 8287 w 9334"/>
                    <a:gd name="connsiteY1" fmla="*/ 10763 h 29624"/>
                    <a:gd name="connsiteX2" fmla="*/ 5620 w 9334"/>
                    <a:gd name="connsiteY2" fmla="*/ 10763 h 29624"/>
                    <a:gd name="connsiteX3" fmla="*/ 5620 w 9334"/>
                    <a:gd name="connsiteY3" fmla="*/ 26003 h 29624"/>
                    <a:gd name="connsiteX4" fmla="*/ 7144 w 9334"/>
                    <a:gd name="connsiteY4" fmla="*/ 27527 h 29624"/>
                    <a:gd name="connsiteX5" fmla="*/ 8191 w 9334"/>
                    <a:gd name="connsiteY5" fmla="*/ 28575 h 29624"/>
                    <a:gd name="connsiteX6" fmla="*/ 7144 w 9334"/>
                    <a:gd name="connsiteY6" fmla="*/ 29623 h 29624"/>
                    <a:gd name="connsiteX7" fmla="*/ 3524 w 9334"/>
                    <a:gd name="connsiteY7" fmla="*/ 26194 h 29624"/>
                    <a:gd name="connsiteX8" fmla="*/ 3524 w 9334"/>
                    <a:gd name="connsiteY8" fmla="*/ 26003 h 29624"/>
                    <a:gd name="connsiteX9" fmla="*/ 3524 w 9334"/>
                    <a:gd name="connsiteY9" fmla="*/ 10763 h 29624"/>
                    <a:gd name="connsiteX10" fmla="*/ 1048 w 9334"/>
                    <a:gd name="connsiteY10" fmla="*/ 10763 h 29624"/>
                    <a:gd name="connsiteX11" fmla="*/ 0 w 9334"/>
                    <a:gd name="connsiteY11" fmla="*/ 9811 h 29624"/>
                    <a:gd name="connsiteX12" fmla="*/ 1048 w 9334"/>
                    <a:gd name="connsiteY12" fmla="*/ 8763 h 29624"/>
                    <a:gd name="connsiteX13" fmla="*/ 3619 w 9334"/>
                    <a:gd name="connsiteY13" fmla="*/ 8763 h 29624"/>
                    <a:gd name="connsiteX14" fmla="*/ 3619 w 9334"/>
                    <a:gd name="connsiteY14" fmla="*/ 1048 h 29624"/>
                    <a:gd name="connsiteX15" fmla="*/ 4667 w 9334"/>
                    <a:gd name="connsiteY15" fmla="*/ 0 h 29624"/>
                    <a:gd name="connsiteX16" fmla="*/ 5715 w 9334"/>
                    <a:gd name="connsiteY16" fmla="*/ 1048 h 29624"/>
                    <a:gd name="connsiteX17" fmla="*/ 5715 w 9334"/>
                    <a:gd name="connsiteY17" fmla="*/ 8763 h 29624"/>
                    <a:gd name="connsiteX18" fmla="*/ 8382 w 9334"/>
                    <a:gd name="connsiteY18" fmla="*/ 8763 h 29624"/>
                    <a:gd name="connsiteX19" fmla="*/ 9334 w 9334"/>
                    <a:gd name="connsiteY19" fmla="*/ 9811 h 2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34" h="29624">
                      <a:moveTo>
                        <a:pt x="9334" y="9811"/>
                      </a:moveTo>
                      <a:cubicBezTo>
                        <a:pt x="9287" y="10354"/>
                        <a:pt x="8829" y="10763"/>
                        <a:pt x="8287" y="10763"/>
                      </a:cubicBezTo>
                      <a:lnTo>
                        <a:pt x="5620" y="10763"/>
                      </a:lnTo>
                      <a:lnTo>
                        <a:pt x="5620" y="26003"/>
                      </a:lnTo>
                      <a:cubicBezTo>
                        <a:pt x="5667" y="26822"/>
                        <a:pt x="6324" y="27480"/>
                        <a:pt x="7144" y="27527"/>
                      </a:cubicBezTo>
                      <a:cubicBezTo>
                        <a:pt x="7706" y="27575"/>
                        <a:pt x="8144" y="28013"/>
                        <a:pt x="8191" y="28575"/>
                      </a:cubicBezTo>
                      <a:cubicBezTo>
                        <a:pt x="8191" y="29156"/>
                        <a:pt x="7725" y="29623"/>
                        <a:pt x="7144" y="29623"/>
                      </a:cubicBezTo>
                      <a:cubicBezTo>
                        <a:pt x="5201" y="29680"/>
                        <a:pt x="3581" y="28147"/>
                        <a:pt x="3524" y="26194"/>
                      </a:cubicBezTo>
                      <a:cubicBezTo>
                        <a:pt x="3524" y="26137"/>
                        <a:pt x="3524" y="26070"/>
                        <a:pt x="3524" y="26003"/>
                      </a:cubicBezTo>
                      <a:lnTo>
                        <a:pt x="3524" y="10763"/>
                      </a:lnTo>
                      <a:lnTo>
                        <a:pt x="1048" y="10763"/>
                      </a:lnTo>
                      <a:cubicBezTo>
                        <a:pt x="0" y="10763"/>
                        <a:pt x="0" y="10763"/>
                        <a:pt x="0" y="9811"/>
                      </a:cubicBezTo>
                      <a:cubicBezTo>
                        <a:pt x="0" y="8858"/>
                        <a:pt x="0" y="8763"/>
                        <a:pt x="1048" y="8763"/>
                      </a:cubicBezTo>
                      <a:lnTo>
                        <a:pt x="3619" y="8763"/>
                      </a:lnTo>
                      <a:lnTo>
                        <a:pt x="3619" y="1048"/>
                      </a:lnTo>
                      <a:cubicBezTo>
                        <a:pt x="3619" y="467"/>
                        <a:pt x="4086" y="0"/>
                        <a:pt x="4667" y="0"/>
                      </a:cubicBezTo>
                      <a:cubicBezTo>
                        <a:pt x="5248" y="0"/>
                        <a:pt x="5715" y="467"/>
                        <a:pt x="5715" y="1048"/>
                      </a:cubicBezTo>
                      <a:lnTo>
                        <a:pt x="5715" y="8763"/>
                      </a:lnTo>
                      <a:lnTo>
                        <a:pt x="8382" y="8763"/>
                      </a:lnTo>
                      <a:cubicBezTo>
                        <a:pt x="8925" y="8811"/>
                        <a:pt x="9334" y="9268"/>
                        <a:pt x="9334" y="9811"/>
                      </a:cubicBezTo>
                      <a:close/>
                    </a:path>
                  </a:pathLst>
                </a:custGeom>
                <a:solidFill>
                  <a:srgbClr val="A6A6A6"/>
                </a:solidFill>
                <a:ln w="9525" cap="flat">
                  <a:noFill/>
                  <a:prstDash val="solid"/>
                  <a:miter/>
                </a:ln>
              </p:spPr>
              <p:txBody>
                <a:bodyPr rtlCol="0" anchor="ctr"/>
                <a:lstStyle/>
                <a:p>
                  <a:endParaRPr lang="zh-CN" altLang="en-US"/>
                </a:p>
              </p:txBody>
            </p:sp>
            <p:sp>
              <p:nvSpPr>
                <p:cNvPr id="871" name="任意多边形: 形状 870">
                  <a:extLst>
                    <a:ext uri="{FF2B5EF4-FFF2-40B4-BE49-F238E27FC236}">
                      <a16:creationId xmlns:a16="http://schemas.microsoft.com/office/drawing/2014/main" id="{2F23D665-EBEA-1180-3739-525A627A24BF}"/>
                    </a:ext>
                  </a:extLst>
                </p:cNvPr>
                <p:cNvSpPr/>
                <p:nvPr/>
              </p:nvSpPr>
              <p:spPr>
                <a:xfrm>
                  <a:off x="9941489" y="5200588"/>
                  <a:ext cx="50291" cy="36489"/>
                </a:xfrm>
                <a:custGeom>
                  <a:avLst/>
                  <a:gdLst>
                    <a:gd name="connsiteX0" fmla="*/ 24384 w 50291"/>
                    <a:gd name="connsiteY0" fmla="*/ 36481 h 36489"/>
                    <a:gd name="connsiteX1" fmla="*/ 0 w 50291"/>
                    <a:gd name="connsiteY1" fmla="*/ 18193 h 36489"/>
                    <a:gd name="connsiteX2" fmla="*/ 24384 w 50291"/>
                    <a:gd name="connsiteY2" fmla="*/ 0 h 36489"/>
                    <a:gd name="connsiteX3" fmla="*/ 48673 w 50291"/>
                    <a:gd name="connsiteY3" fmla="*/ 18193 h 36489"/>
                    <a:gd name="connsiteX4" fmla="*/ 46482 w 50291"/>
                    <a:gd name="connsiteY4" fmla="*/ 25718 h 36489"/>
                    <a:gd name="connsiteX5" fmla="*/ 50292 w 50291"/>
                    <a:gd name="connsiteY5" fmla="*/ 34385 h 36489"/>
                    <a:gd name="connsiteX6" fmla="*/ 40767 w 50291"/>
                    <a:gd name="connsiteY6" fmla="*/ 31814 h 36489"/>
                    <a:gd name="connsiteX7" fmla="*/ 24384 w 50291"/>
                    <a:gd name="connsiteY7" fmla="*/ 36481 h 36489"/>
                    <a:gd name="connsiteX8" fmla="*/ 24384 w 50291"/>
                    <a:gd name="connsiteY8" fmla="*/ 2381 h 36489"/>
                    <a:gd name="connsiteX9" fmla="*/ 2381 w 50291"/>
                    <a:gd name="connsiteY9" fmla="*/ 18193 h 36489"/>
                    <a:gd name="connsiteX10" fmla="*/ 24384 w 50291"/>
                    <a:gd name="connsiteY10" fmla="*/ 34100 h 36489"/>
                    <a:gd name="connsiteX11" fmla="*/ 39624 w 50291"/>
                    <a:gd name="connsiteY11" fmla="*/ 29623 h 36489"/>
                    <a:gd name="connsiteX12" fmla="*/ 39624 w 50291"/>
                    <a:gd name="connsiteY12" fmla="*/ 29623 h 36489"/>
                    <a:gd name="connsiteX13" fmla="*/ 45815 w 50291"/>
                    <a:gd name="connsiteY13" fmla="*/ 31242 h 36489"/>
                    <a:gd name="connsiteX14" fmla="*/ 43434 w 50291"/>
                    <a:gd name="connsiteY14" fmla="*/ 25908 h 36489"/>
                    <a:gd name="connsiteX15" fmla="*/ 43434 w 50291"/>
                    <a:gd name="connsiteY15" fmla="*/ 25432 h 36489"/>
                    <a:gd name="connsiteX16" fmla="*/ 45529 w 50291"/>
                    <a:gd name="connsiteY16" fmla="*/ 18574 h 36489"/>
                    <a:gd name="connsiteX17" fmla="*/ 24384 w 50291"/>
                    <a:gd name="connsiteY17" fmla="*/ 2381 h 3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91" h="36489">
                      <a:moveTo>
                        <a:pt x="24384" y="36481"/>
                      </a:moveTo>
                      <a:cubicBezTo>
                        <a:pt x="10954" y="36481"/>
                        <a:pt x="0" y="28289"/>
                        <a:pt x="0" y="18193"/>
                      </a:cubicBezTo>
                      <a:cubicBezTo>
                        <a:pt x="0" y="8096"/>
                        <a:pt x="10954" y="0"/>
                        <a:pt x="24384" y="0"/>
                      </a:cubicBezTo>
                      <a:cubicBezTo>
                        <a:pt x="37814" y="0"/>
                        <a:pt x="48673" y="8192"/>
                        <a:pt x="48673" y="18193"/>
                      </a:cubicBezTo>
                      <a:cubicBezTo>
                        <a:pt x="48673" y="20860"/>
                        <a:pt x="47911" y="23470"/>
                        <a:pt x="46482" y="25718"/>
                      </a:cubicBezTo>
                      <a:lnTo>
                        <a:pt x="50292" y="34385"/>
                      </a:lnTo>
                      <a:lnTo>
                        <a:pt x="40767" y="31814"/>
                      </a:lnTo>
                      <a:cubicBezTo>
                        <a:pt x="35909" y="34995"/>
                        <a:pt x="30194" y="36624"/>
                        <a:pt x="24384" y="36481"/>
                      </a:cubicBezTo>
                      <a:close/>
                      <a:moveTo>
                        <a:pt x="24384" y="2381"/>
                      </a:moveTo>
                      <a:cubicBezTo>
                        <a:pt x="12287" y="2381"/>
                        <a:pt x="2381" y="9430"/>
                        <a:pt x="2381" y="18193"/>
                      </a:cubicBezTo>
                      <a:cubicBezTo>
                        <a:pt x="2381" y="26956"/>
                        <a:pt x="11906" y="34100"/>
                        <a:pt x="24384" y="34100"/>
                      </a:cubicBezTo>
                      <a:cubicBezTo>
                        <a:pt x="29804" y="34176"/>
                        <a:pt x="35109" y="32614"/>
                        <a:pt x="39624" y="29623"/>
                      </a:cubicBezTo>
                      <a:lnTo>
                        <a:pt x="39624" y="29623"/>
                      </a:lnTo>
                      <a:lnTo>
                        <a:pt x="45815" y="31242"/>
                      </a:lnTo>
                      <a:lnTo>
                        <a:pt x="43434" y="25908"/>
                      </a:lnTo>
                      <a:lnTo>
                        <a:pt x="43434" y="25432"/>
                      </a:lnTo>
                      <a:cubicBezTo>
                        <a:pt x="44758" y="23384"/>
                        <a:pt x="45482" y="21012"/>
                        <a:pt x="45529" y="18574"/>
                      </a:cubicBezTo>
                      <a:cubicBezTo>
                        <a:pt x="46291" y="9430"/>
                        <a:pt x="36481" y="2381"/>
                        <a:pt x="24384" y="2381"/>
                      </a:cubicBezTo>
                      <a:close/>
                    </a:path>
                  </a:pathLst>
                </a:custGeom>
                <a:solidFill>
                  <a:srgbClr val="A6A6A6"/>
                </a:solidFill>
                <a:ln w="9525" cap="flat">
                  <a:noFill/>
                  <a:prstDash val="solid"/>
                  <a:miter/>
                </a:ln>
              </p:spPr>
              <p:txBody>
                <a:bodyPr rtlCol="0" anchor="ctr"/>
                <a:lstStyle/>
                <a:p>
                  <a:endParaRPr lang="zh-CN" altLang="en-US"/>
                </a:p>
              </p:txBody>
            </p:sp>
            <p:sp>
              <p:nvSpPr>
                <p:cNvPr id="872" name="任意多边形: 形状 871">
                  <a:extLst>
                    <a:ext uri="{FF2B5EF4-FFF2-40B4-BE49-F238E27FC236}">
                      <a16:creationId xmlns:a16="http://schemas.microsoft.com/office/drawing/2014/main" id="{A21B90F9-C77C-816C-C830-08085FE49E8A}"/>
                    </a:ext>
                  </a:extLst>
                </p:cNvPr>
                <p:cNvSpPr/>
                <p:nvPr/>
              </p:nvSpPr>
              <p:spPr>
                <a:xfrm>
                  <a:off x="8968034" y="2931162"/>
                  <a:ext cx="21621" cy="31432"/>
                </a:xfrm>
                <a:custGeom>
                  <a:avLst/>
                  <a:gdLst>
                    <a:gd name="connsiteX0" fmla="*/ 0 w 21621"/>
                    <a:gd name="connsiteY0" fmla="*/ 28956 h 31432"/>
                    <a:gd name="connsiteX1" fmla="*/ 0 w 21621"/>
                    <a:gd name="connsiteY1" fmla="*/ 2477 h 31432"/>
                    <a:gd name="connsiteX2" fmla="*/ 2476 w 21621"/>
                    <a:gd name="connsiteY2" fmla="*/ 0 h 31432"/>
                    <a:gd name="connsiteX3" fmla="*/ 4953 w 21621"/>
                    <a:gd name="connsiteY3" fmla="*/ 2477 h 31432"/>
                    <a:gd name="connsiteX4" fmla="*/ 4953 w 21621"/>
                    <a:gd name="connsiteY4" fmla="*/ 13240 h 31432"/>
                    <a:gd name="connsiteX5" fmla="*/ 16574 w 21621"/>
                    <a:gd name="connsiteY5" fmla="*/ 13240 h 31432"/>
                    <a:gd name="connsiteX6" fmla="*/ 16574 w 21621"/>
                    <a:gd name="connsiteY6" fmla="*/ 2477 h 31432"/>
                    <a:gd name="connsiteX7" fmla="*/ 19593 w 21621"/>
                    <a:gd name="connsiteY7" fmla="*/ 448 h 31432"/>
                    <a:gd name="connsiteX8" fmla="*/ 21622 w 21621"/>
                    <a:gd name="connsiteY8" fmla="*/ 2477 h 31432"/>
                    <a:gd name="connsiteX9" fmla="*/ 21622 w 21621"/>
                    <a:gd name="connsiteY9" fmla="*/ 28956 h 31432"/>
                    <a:gd name="connsiteX10" fmla="*/ 18602 w 21621"/>
                    <a:gd name="connsiteY10" fmla="*/ 30985 h 31432"/>
                    <a:gd name="connsiteX11" fmla="*/ 16574 w 21621"/>
                    <a:gd name="connsiteY11" fmla="*/ 28956 h 31432"/>
                    <a:gd name="connsiteX12" fmla="*/ 16574 w 21621"/>
                    <a:gd name="connsiteY12" fmla="*/ 18193 h 31432"/>
                    <a:gd name="connsiteX13" fmla="*/ 4953 w 21621"/>
                    <a:gd name="connsiteY13" fmla="*/ 18193 h 31432"/>
                    <a:gd name="connsiteX14" fmla="*/ 4953 w 21621"/>
                    <a:gd name="connsiteY14" fmla="*/ 28956 h 31432"/>
                    <a:gd name="connsiteX15" fmla="*/ 2476 w 21621"/>
                    <a:gd name="connsiteY15" fmla="*/ 31433 h 31432"/>
                    <a:gd name="connsiteX16" fmla="*/ 0 w 21621"/>
                    <a:gd name="connsiteY16" fmla="*/ 28956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21" h="31432">
                      <a:moveTo>
                        <a:pt x="0" y="28956"/>
                      </a:moveTo>
                      <a:lnTo>
                        <a:pt x="0" y="2477"/>
                      </a:lnTo>
                      <a:cubicBezTo>
                        <a:pt x="0" y="1105"/>
                        <a:pt x="1105" y="0"/>
                        <a:pt x="2476" y="0"/>
                      </a:cubicBezTo>
                      <a:cubicBezTo>
                        <a:pt x="3848" y="0"/>
                        <a:pt x="4953" y="1105"/>
                        <a:pt x="4953" y="2477"/>
                      </a:cubicBezTo>
                      <a:lnTo>
                        <a:pt x="4953" y="13240"/>
                      </a:lnTo>
                      <a:lnTo>
                        <a:pt x="16574" y="13240"/>
                      </a:lnTo>
                      <a:lnTo>
                        <a:pt x="16574" y="2477"/>
                      </a:lnTo>
                      <a:cubicBezTo>
                        <a:pt x="16850" y="1086"/>
                        <a:pt x="18193" y="172"/>
                        <a:pt x="19593" y="448"/>
                      </a:cubicBezTo>
                      <a:cubicBezTo>
                        <a:pt x="20622" y="648"/>
                        <a:pt x="21422" y="1448"/>
                        <a:pt x="21622" y="2477"/>
                      </a:cubicBezTo>
                      <a:lnTo>
                        <a:pt x="21622" y="28956"/>
                      </a:lnTo>
                      <a:cubicBezTo>
                        <a:pt x="21346" y="30347"/>
                        <a:pt x="20003" y="31261"/>
                        <a:pt x="18602" y="30985"/>
                      </a:cubicBezTo>
                      <a:cubicBezTo>
                        <a:pt x="17574" y="30785"/>
                        <a:pt x="16774" y="29985"/>
                        <a:pt x="16574" y="28956"/>
                      </a:cubicBezTo>
                      <a:lnTo>
                        <a:pt x="16574" y="18193"/>
                      </a:lnTo>
                      <a:lnTo>
                        <a:pt x="4953" y="18193"/>
                      </a:lnTo>
                      <a:lnTo>
                        <a:pt x="4953" y="28956"/>
                      </a:lnTo>
                      <a:cubicBezTo>
                        <a:pt x="4953" y="30328"/>
                        <a:pt x="3848" y="31433"/>
                        <a:pt x="2476" y="31433"/>
                      </a:cubicBezTo>
                      <a:cubicBezTo>
                        <a:pt x="1105" y="31433"/>
                        <a:pt x="0" y="30328"/>
                        <a:pt x="0" y="28956"/>
                      </a:cubicBezTo>
                      <a:close/>
                    </a:path>
                  </a:pathLst>
                </a:custGeom>
                <a:solidFill>
                  <a:srgbClr val="C7C7C7"/>
                </a:solidFill>
                <a:ln w="9525" cap="flat">
                  <a:noFill/>
                  <a:prstDash val="solid"/>
                  <a:miter/>
                </a:ln>
              </p:spPr>
              <p:txBody>
                <a:bodyPr rtlCol="0" anchor="ctr"/>
                <a:lstStyle/>
                <a:p>
                  <a:endParaRPr lang="zh-CN" altLang="en-US"/>
                </a:p>
              </p:txBody>
            </p:sp>
            <p:sp>
              <p:nvSpPr>
                <p:cNvPr id="873" name="任意多边形: 形状 872">
                  <a:extLst>
                    <a:ext uri="{FF2B5EF4-FFF2-40B4-BE49-F238E27FC236}">
                      <a16:creationId xmlns:a16="http://schemas.microsoft.com/office/drawing/2014/main" id="{21F1ECEE-09EC-95A3-C0F8-A65A99AB0FFA}"/>
                    </a:ext>
                  </a:extLst>
                </p:cNvPr>
                <p:cNvSpPr/>
                <p:nvPr/>
              </p:nvSpPr>
              <p:spPr>
                <a:xfrm>
                  <a:off x="8998417" y="2940211"/>
                  <a:ext cx="21434" cy="22574"/>
                </a:xfrm>
                <a:custGeom>
                  <a:avLst/>
                  <a:gdLst>
                    <a:gd name="connsiteX0" fmla="*/ 3049 w 21434"/>
                    <a:gd name="connsiteY0" fmla="*/ 19145 h 22574"/>
                    <a:gd name="connsiteX1" fmla="*/ 1 w 21434"/>
                    <a:gd name="connsiteY1" fmla="*/ 11239 h 22574"/>
                    <a:gd name="connsiteX2" fmla="*/ 3049 w 21434"/>
                    <a:gd name="connsiteY2" fmla="*/ 3334 h 22574"/>
                    <a:gd name="connsiteX3" fmla="*/ 10765 w 21434"/>
                    <a:gd name="connsiteY3" fmla="*/ 0 h 22574"/>
                    <a:gd name="connsiteX4" fmla="*/ 18289 w 21434"/>
                    <a:gd name="connsiteY4" fmla="*/ 3334 h 22574"/>
                    <a:gd name="connsiteX5" fmla="*/ 21433 w 21434"/>
                    <a:gd name="connsiteY5" fmla="*/ 11239 h 22574"/>
                    <a:gd name="connsiteX6" fmla="*/ 18289 w 21434"/>
                    <a:gd name="connsiteY6" fmla="*/ 19145 h 22574"/>
                    <a:gd name="connsiteX7" fmla="*/ 10765 w 21434"/>
                    <a:gd name="connsiteY7" fmla="*/ 22574 h 22574"/>
                    <a:gd name="connsiteX8" fmla="*/ 3049 w 21434"/>
                    <a:gd name="connsiteY8" fmla="*/ 19145 h 22574"/>
                    <a:gd name="connsiteX9" fmla="*/ 4859 w 21434"/>
                    <a:gd name="connsiteY9" fmla="*/ 11239 h 22574"/>
                    <a:gd name="connsiteX10" fmla="*/ 6478 w 21434"/>
                    <a:gd name="connsiteY10" fmla="*/ 16002 h 22574"/>
                    <a:gd name="connsiteX11" fmla="*/ 10765 w 21434"/>
                    <a:gd name="connsiteY11" fmla="*/ 17621 h 22574"/>
                    <a:gd name="connsiteX12" fmla="*/ 14860 w 21434"/>
                    <a:gd name="connsiteY12" fmla="*/ 16002 h 22574"/>
                    <a:gd name="connsiteX13" fmla="*/ 14860 w 21434"/>
                    <a:gd name="connsiteY13" fmla="*/ 6477 h 22574"/>
                    <a:gd name="connsiteX14" fmla="*/ 10384 w 21434"/>
                    <a:gd name="connsiteY14" fmla="*/ 4858 h 22574"/>
                    <a:gd name="connsiteX15" fmla="*/ 6097 w 21434"/>
                    <a:gd name="connsiteY15" fmla="*/ 6572 h 22574"/>
                    <a:gd name="connsiteX16" fmla="*/ 4859 w 21434"/>
                    <a:gd name="connsiteY16" fmla="*/ 11239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4">
                      <a:moveTo>
                        <a:pt x="3049" y="19145"/>
                      </a:moveTo>
                      <a:cubicBezTo>
                        <a:pt x="1049" y="17002"/>
                        <a:pt x="-46" y="14173"/>
                        <a:pt x="1" y="11239"/>
                      </a:cubicBezTo>
                      <a:cubicBezTo>
                        <a:pt x="11" y="8315"/>
                        <a:pt x="1097" y="5505"/>
                        <a:pt x="3049" y="3334"/>
                      </a:cubicBezTo>
                      <a:cubicBezTo>
                        <a:pt x="5040" y="1191"/>
                        <a:pt x="7841" y="-10"/>
                        <a:pt x="10765" y="0"/>
                      </a:cubicBezTo>
                      <a:cubicBezTo>
                        <a:pt x="13632" y="-10"/>
                        <a:pt x="16365" y="1200"/>
                        <a:pt x="18289" y="3334"/>
                      </a:cubicBezTo>
                      <a:cubicBezTo>
                        <a:pt x="20309" y="5467"/>
                        <a:pt x="21433" y="8296"/>
                        <a:pt x="21433" y="11239"/>
                      </a:cubicBezTo>
                      <a:cubicBezTo>
                        <a:pt x="21490" y="14192"/>
                        <a:pt x="20356" y="17040"/>
                        <a:pt x="18289" y="19145"/>
                      </a:cubicBezTo>
                      <a:cubicBezTo>
                        <a:pt x="16375" y="21298"/>
                        <a:pt x="13641" y="22546"/>
                        <a:pt x="10765" y="22574"/>
                      </a:cubicBezTo>
                      <a:cubicBezTo>
                        <a:pt x="7831" y="22555"/>
                        <a:pt x="5031" y="21307"/>
                        <a:pt x="3049" y="19145"/>
                      </a:cubicBezTo>
                      <a:close/>
                      <a:moveTo>
                        <a:pt x="4859" y="11239"/>
                      </a:moveTo>
                      <a:cubicBezTo>
                        <a:pt x="4812" y="12973"/>
                        <a:pt x="5383" y="14659"/>
                        <a:pt x="6478" y="16002"/>
                      </a:cubicBezTo>
                      <a:cubicBezTo>
                        <a:pt x="7641" y="17078"/>
                        <a:pt x="9183" y="17659"/>
                        <a:pt x="10765" y="17621"/>
                      </a:cubicBezTo>
                      <a:cubicBezTo>
                        <a:pt x="12289" y="17650"/>
                        <a:pt x="13765" y="17069"/>
                        <a:pt x="14860" y="16002"/>
                      </a:cubicBezTo>
                      <a:cubicBezTo>
                        <a:pt x="17327" y="13306"/>
                        <a:pt x="17327" y="9173"/>
                        <a:pt x="14860" y="6477"/>
                      </a:cubicBezTo>
                      <a:cubicBezTo>
                        <a:pt x="13641" y="5363"/>
                        <a:pt x="12032" y="4782"/>
                        <a:pt x="10384" y="4858"/>
                      </a:cubicBezTo>
                      <a:cubicBezTo>
                        <a:pt x="8793" y="4905"/>
                        <a:pt x="7279" y="5505"/>
                        <a:pt x="6097" y="6572"/>
                      </a:cubicBezTo>
                      <a:cubicBezTo>
                        <a:pt x="5155" y="7934"/>
                        <a:pt x="4716" y="9592"/>
                        <a:pt x="4859" y="11239"/>
                      </a:cubicBezTo>
                      <a:close/>
                    </a:path>
                  </a:pathLst>
                </a:custGeom>
                <a:solidFill>
                  <a:srgbClr val="C7C7C7"/>
                </a:solidFill>
                <a:ln w="9525" cap="flat">
                  <a:noFill/>
                  <a:prstDash val="solid"/>
                  <a:miter/>
                </a:ln>
              </p:spPr>
              <p:txBody>
                <a:bodyPr rtlCol="0" anchor="ctr"/>
                <a:lstStyle/>
                <a:p>
                  <a:endParaRPr lang="zh-CN" altLang="en-US"/>
                </a:p>
              </p:txBody>
            </p:sp>
            <p:sp>
              <p:nvSpPr>
                <p:cNvPr id="874" name="任意多边形: 形状 873">
                  <a:extLst>
                    <a:ext uri="{FF2B5EF4-FFF2-40B4-BE49-F238E27FC236}">
                      <a16:creationId xmlns:a16="http://schemas.microsoft.com/office/drawing/2014/main" id="{F089A7AE-18C8-9594-4AEC-17429E078F9E}"/>
                    </a:ext>
                  </a:extLst>
                </p:cNvPr>
                <p:cNvSpPr/>
                <p:nvPr/>
              </p:nvSpPr>
              <p:spPr>
                <a:xfrm>
                  <a:off x="9028041" y="2939732"/>
                  <a:ext cx="32956" cy="22862"/>
                </a:xfrm>
                <a:custGeom>
                  <a:avLst/>
                  <a:gdLst>
                    <a:gd name="connsiteX0" fmla="*/ 18193 w 32956"/>
                    <a:gd name="connsiteY0" fmla="*/ 9718 h 22862"/>
                    <a:gd name="connsiteX1" fmla="*/ 18193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4286 w 32956"/>
                    <a:gd name="connsiteY6" fmla="*/ 9909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22793 w 32956"/>
                    <a:gd name="connsiteY21" fmla="*/ 64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3" y="9718"/>
                      </a:moveTo>
                      <a:lnTo>
                        <a:pt x="18193" y="20482"/>
                      </a:lnTo>
                      <a:cubicBezTo>
                        <a:pt x="18193" y="21796"/>
                        <a:pt x="17126" y="22863"/>
                        <a:pt x="15811" y="22863"/>
                      </a:cubicBezTo>
                      <a:cubicBezTo>
                        <a:pt x="14497" y="22863"/>
                        <a:pt x="13430" y="21796"/>
                        <a:pt x="13430" y="20482"/>
                      </a:cubicBezTo>
                      <a:lnTo>
                        <a:pt x="13430" y="9718"/>
                      </a:lnTo>
                      <a:cubicBezTo>
                        <a:pt x="13325" y="7213"/>
                        <a:pt x="11268" y="5242"/>
                        <a:pt x="8763" y="5242"/>
                      </a:cubicBezTo>
                      <a:cubicBezTo>
                        <a:pt x="6239" y="5289"/>
                        <a:pt x="4239" y="7385"/>
                        <a:pt x="4286" y="9909"/>
                      </a:cubicBezTo>
                      <a:cubicBezTo>
                        <a:pt x="4286" y="9909"/>
                        <a:pt x="4286" y="9909"/>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868" y="3899"/>
                        <a:pt x="18898" y="4184"/>
                        <a:pt x="22793" y="641"/>
                      </a:cubicBezTo>
                      <a:cubicBezTo>
                        <a:pt x="23012" y="441"/>
                        <a:pt x="23231" y="232"/>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875" name="任意多边形: 形状 874">
                  <a:extLst>
                    <a:ext uri="{FF2B5EF4-FFF2-40B4-BE49-F238E27FC236}">
                      <a16:creationId xmlns:a16="http://schemas.microsoft.com/office/drawing/2014/main" id="{2CFE3170-ACE2-E516-756B-81E8771E3B2B}"/>
                    </a:ext>
                  </a:extLst>
                </p:cNvPr>
                <p:cNvSpPr/>
                <p:nvPr/>
              </p:nvSpPr>
              <p:spPr>
                <a:xfrm>
                  <a:off x="9068617" y="2940209"/>
                  <a:ext cx="21812" cy="22298"/>
                </a:xfrm>
                <a:custGeom>
                  <a:avLst/>
                  <a:gdLst>
                    <a:gd name="connsiteX0" fmla="*/ 0 w 21812"/>
                    <a:gd name="connsiteY0" fmla="*/ 11146 h 22298"/>
                    <a:gd name="connsiteX1" fmla="*/ 10954 w 21812"/>
                    <a:gd name="connsiteY1" fmla="*/ 2 h 22298"/>
                    <a:gd name="connsiteX2" fmla="*/ 21812 w 21812"/>
                    <a:gd name="connsiteY2" fmla="*/ 10384 h 22298"/>
                    <a:gd name="connsiteX3" fmla="*/ 21812 w 21812"/>
                    <a:gd name="connsiteY3" fmla="*/ 10384 h 22298"/>
                    <a:gd name="connsiteX4" fmla="*/ 21812 w 21812"/>
                    <a:gd name="connsiteY4" fmla="*/ 10860 h 22298"/>
                    <a:gd name="connsiteX5" fmla="*/ 19526 w 21812"/>
                    <a:gd name="connsiteY5" fmla="*/ 12575 h 22298"/>
                    <a:gd name="connsiteX6" fmla="*/ 5239 w 21812"/>
                    <a:gd name="connsiteY6" fmla="*/ 12575 h 22298"/>
                    <a:gd name="connsiteX7" fmla="*/ 6763 w 21812"/>
                    <a:gd name="connsiteY7" fmla="*/ 15623 h 22298"/>
                    <a:gd name="connsiteX8" fmla="*/ 15716 w 21812"/>
                    <a:gd name="connsiteY8" fmla="*/ 16480 h 22298"/>
                    <a:gd name="connsiteX9" fmla="*/ 19145 w 21812"/>
                    <a:gd name="connsiteY9" fmla="*/ 16480 h 22298"/>
                    <a:gd name="connsiteX10" fmla="*/ 19174 w 21812"/>
                    <a:gd name="connsiteY10" fmla="*/ 19309 h 22298"/>
                    <a:gd name="connsiteX11" fmla="*/ 19145 w 21812"/>
                    <a:gd name="connsiteY11" fmla="*/ 19337 h 22298"/>
                    <a:gd name="connsiteX12" fmla="*/ 11049 w 21812"/>
                    <a:gd name="connsiteY12" fmla="*/ 22290 h 22298"/>
                    <a:gd name="connsiteX13" fmla="*/ 0 w 21812"/>
                    <a:gd name="connsiteY13" fmla="*/ 11146 h 22298"/>
                    <a:gd name="connsiteX14" fmla="*/ 4953 w 21812"/>
                    <a:gd name="connsiteY14" fmla="*/ 8955 h 22298"/>
                    <a:gd name="connsiteX15" fmla="*/ 17621 w 21812"/>
                    <a:gd name="connsiteY15" fmla="*/ 8955 h 22298"/>
                    <a:gd name="connsiteX16" fmla="*/ 10954 w 21812"/>
                    <a:gd name="connsiteY16" fmla="*/ 4193 h 22298"/>
                    <a:gd name="connsiteX17" fmla="*/ 4953 w 21812"/>
                    <a:gd name="connsiteY17" fmla="*/ 8955 h 2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12" h="22298">
                      <a:moveTo>
                        <a:pt x="0" y="11146"/>
                      </a:moveTo>
                      <a:cubicBezTo>
                        <a:pt x="0" y="5069"/>
                        <a:pt x="4877" y="107"/>
                        <a:pt x="10954" y="2"/>
                      </a:cubicBezTo>
                      <a:cubicBezTo>
                        <a:pt x="16812" y="-103"/>
                        <a:pt x="21660" y="4526"/>
                        <a:pt x="21812" y="10384"/>
                      </a:cubicBezTo>
                      <a:lnTo>
                        <a:pt x="21812" y="10384"/>
                      </a:lnTo>
                      <a:cubicBezTo>
                        <a:pt x="21812" y="10384"/>
                        <a:pt x="21812" y="10384"/>
                        <a:pt x="21812" y="10860"/>
                      </a:cubicBezTo>
                      <a:cubicBezTo>
                        <a:pt x="21622" y="11946"/>
                        <a:pt x="20622" y="12689"/>
                        <a:pt x="19526" y="12575"/>
                      </a:cubicBezTo>
                      <a:lnTo>
                        <a:pt x="5239" y="12575"/>
                      </a:lnTo>
                      <a:cubicBezTo>
                        <a:pt x="5467" y="13708"/>
                        <a:pt x="5991" y="14756"/>
                        <a:pt x="6763" y="15623"/>
                      </a:cubicBezTo>
                      <a:cubicBezTo>
                        <a:pt x="9173" y="17985"/>
                        <a:pt x="12906" y="18347"/>
                        <a:pt x="15716" y="16480"/>
                      </a:cubicBezTo>
                      <a:cubicBezTo>
                        <a:pt x="16697" y="15604"/>
                        <a:pt x="18174" y="15604"/>
                        <a:pt x="19145" y="16480"/>
                      </a:cubicBezTo>
                      <a:cubicBezTo>
                        <a:pt x="19936" y="17251"/>
                        <a:pt x="19945" y="18518"/>
                        <a:pt x="19174" y="19309"/>
                      </a:cubicBezTo>
                      <a:cubicBezTo>
                        <a:pt x="19164" y="19318"/>
                        <a:pt x="19155" y="19328"/>
                        <a:pt x="19145" y="19337"/>
                      </a:cubicBezTo>
                      <a:cubicBezTo>
                        <a:pt x="16935" y="21338"/>
                        <a:pt x="14030" y="22404"/>
                        <a:pt x="11049" y="22290"/>
                      </a:cubicBezTo>
                      <a:cubicBezTo>
                        <a:pt x="4934" y="22243"/>
                        <a:pt x="0" y="17261"/>
                        <a:pt x="0" y="11146"/>
                      </a:cubicBezTo>
                      <a:close/>
                      <a:moveTo>
                        <a:pt x="4953" y="8955"/>
                      </a:moveTo>
                      <a:lnTo>
                        <a:pt x="17621" y="8955"/>
                      </a:lnTo>
                      <a:cubicBezTo>
                        <a:pt x="16516" y="6203"/>
                        <a:pt x="13916" y="4345"/>
                        <a:pt x="10954" y="4193"/>
                      </a:cubicBezTo>
                      <a:cubicBezTo>
                        <a:pt x="8106" y="4240"/>
                        <a:pt x="5639" y="6193"/>
                        <a:pt x="4953" y="8955"/>
                      </a:cubicBezTo>
                      <a:close/>
                    </a:path>
                  </a:pathLst>
                </a:custGeom>
                <a:solidFill>
                  <a:srgbClr val="C7C7C7"/>
                </a:solidFill>
                <a:ln w="9525" cap="flat">
                  <a:noFill/>
                  <a:prstDash val="solid"/>
                  <a:miter/>
                </a:ln>
              </p:spPr>
              <p:txBody>
                <a:bodyPr rtlCol="0" anchor="ctr"/>
                <a:lstStyle/>
                <a:p>
                  <a:endParaRPr lang="zh-CN" altLang="en-US"/>
                </a:p>
              </p:txBody>
            </p:sp>
            <p:sp>
              <p:nvSpPr>
                <p:cNvPr id="876" name="任意多边形: 形状 875">
                  <a:extLst>
                    <a:ext uri="{FF2B5EF4-FFF2-40B4-BE49-F238E27FC236}">
                      <a16:creationId xmlns:a16="http://schemas.microsoft.com/office/drawing/2014/main" id="{E8C22FB5-FCF2-1739-8EFB-81B275D50377}"/>
                    </a:ext>
                  </a:extLst>
                </p:cNvPr>
                <p:cNvSpPr/>
                <p:nvPr/>
              </p:nvSpPr>
              <p:spPr>
                <a:xfrm>
                  <a:off x="9231685" y="2931162"/>
                  <a:ext cx="20004" cy="30843"/>
                </a:xfrm>
                <a:custGeom>
                  <a:avLst/>
                  <a:gdLst>
                    <a:gd name="connsiteX0" fmla="*/ 10478 w 20004"/>
                    <a:gd name="connsiteY0" fmla="*/ 19241 h 30843"/>
                    <a:gd name="connsiteX1" fmla="*/ 5048 w 20004"/>
                    <a:gd name="connsiteY1" fmla="*/ 19241 h 30843"/>
                    <a:gd name="connsiteX2" fmla="*/ 5048 w 20004"/>
                    <a:gd name="connsiteY2" fmla="*/ 28766 h 30843"/>
                    <a:gd name="connsiteX3" fmla="*/ 2029 w 20004"/>
                    <a:gd name="connsiteY3" fmla="*/ 30794 h 30843"/>
                    <a:gd name="connsiteX4" fmla="*/ 0 w 20004"/>
                    <a:gd name="connsiteY4" fmla="*/ 28766 h 30843"/>
                    <a:gd name="connsiteX5" fmla="*/ 0 w 20004"/>
                    <a:gd name="connsiteY5" fmla="*/ 2477 h 30843"/>
                    <a:gd name="connsiteX6" fmla="*/ 2477 w 20004"/>
                    <a:gd name="connsiteY6" fmla="*/ 0 h 30843"/>
                    <a:gd name="connsiteX7" fmla="*/ 10478 w 20004"/>
                    <a:gd name="connsiteY7" fmla="*/ 0 h 30843"/>
                    <a:gd name="connsiteX8" fmla="*/ 20003 w 20004"/>
                    <a:gd name="connsiteY8" fmla="*/ 9525 h 30843"/>
                    <a:gd name="connsiteX9" fmla="*/ 10668 w 20004"/>
                    <a:gd name="connsiteY9" fmla="*/ 19241 h 30843"/>
                    <a:gd name="connsiteX10" fmla="*/ 10478 w 20004"/>
                    <a:gd name="connsiteY10" fmla="*/ 19241 h 30843"/>
                    <a:gd name="connsiteX11" fmla="*/ 5048 w 20004"/>
                    <a:gd name="connsiteY11" fmla="*/ 14288 h 30843"/>
                    <a:gd name="connsiteX12" fmla="*/ 10478 w 20004"/>
                    <a:gd name="connsiteY12" fmla="*/ 14288 h 30843"/>
                    <a:gd name="connsiteX13" fmla="*/ 15240 w 20004"/>
                    <a:gd name="connsiteY13" fmla="*/ 9525 h 30843"/>
                    <a:gd name="connsiteX14" fmla="*/ 10478 w 20004"/>
                    <a:gd name="connsiteY14" fmla="*/ 4763 h 30843"/>
                    <a:gd name="connsiteX15" fmla="*/ 5048 w 20004"/>
                    <a:gd name="connsiteY15" fmla="*/ 4763 h 30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0843">
                      <a:moveTo>
                        <a:pt x="10478" y="19241"/>
                      </a:moveTo>
                      <a:lnTo>
                        <a:pt x="5048" y="19241"/>
                      </a:lnTo>
                      <a:lnTo>
                        <a:pt x="5048" y="28766"/>
                      </a:lnTo>
                      <a:cubicBezTo>
                        <a:pt x="4772" y="30156"/>
                        <a:pt x="3429" y="31071"/>
                        <a:pt x="2029" y="30794"/>
                      </a:cubicBezTo>
                      <a:cubicBezTo>
                        <a:pt x="1000" y="30594"/>
                        <a:pt x="200" y="29794"/>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5048" y="14288"/>
                      </a:moveTo>
                      <a:lnTo>
                        <a:pt x="10478" y="14288"/>
                      </a:lnTo>
                      <a:cubicBezTo>
                        <a:pt x="13106" y="14288"/>
                        <a:pt x="15240" y="12154"/>
                        <a:pt x="15240" y="9525"/>
                      </a:cubicBezTo>
                      <a:cubicBezTo>
                        <a:pt x="15240" y="6896"/>
                        <a:pt x="13106" y="4763"/>
                        <a:pt x="10478" y="4763"/>
                      </a:cubicBezTo>
                      <a:lnTo>
                        <a:pt x="5048" y="4763"/>
                      </a:lnTo>
                      <a:close/>
                    </a:path>
                  </a:pathLst>
                </a:custGeom>
                <a:solidFill>
                  <a:srgbClr val="FFC727"/>
                </a:solidFill>
                <a:ln w="9525" cap="flat">
                  <a:noFill/>
                  <a:prstDash val="solid"/>
                  <a:miter/>
                </a:ln>
              </p:spPr>
              <p:txBody>
                <a:bodyPr rtlCol="0" anchor="ctr"/>
                <a:lstStyle/>
                <a:p>
                  <a:endParaRPr lang="zh-CN" altLang="en-US"/>
                </a:p>
              </p:txBody>
            </p:sp>
            <p:sp>
              <p:nvSpPr>
                <p:cNvPr id="877" name="任意多边形: 形状 876">
                  <a:extLst>
                    <a:ext uri="{FF2B5EF4-FFF2-40B4-BE49-F238E27FC236}">
                      <a16:creationId xmlns:a16="http://schemas.microsoft.com/office/drawing/2014/main" id="{EFB2AD03-C506-91B5-25CA-B9A606B8C675}"/>
                    </a:ext>
                  </a:extLst>
                </p:cNvPr>
                <p:cNvSpPr/>
                <p:nvPr/>
              </p:nvSpPr>
              <p:spPr>
                <a:xfrm>
                  <a:off x="9255686"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1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1 w 21438"/>
                    <a:gd name="connsiteY7" fmla="*/ 22576 h 22576"/>
                    <a:gd name="connsiteX8" fmla="*/ 3145 w 21438"/>
                    <a:gd name="connsiteY8" fmla="*/ 19147 h 22576"/>
                    <a:gd name="connsiteX9" fmla="*/ 4955 w 21438"/>
                    <a:gd name="connsiteY9" fmla="*/ 11241 h 22576"/>
                    <a:gd name="connsiteX10" fmla="*/ 6479 w 21438"/>
                    <a:gd name="connsiteY10" fmla="*/ 16004 h 22576"/>
                    <a:gd name="connsiteX11" fmla="*/ 10861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1 w 21438"/>
                    <a:gd name="connsiteY15" fmla="*/ 4860 h 22576"/>
                    <a:gd name="connsiteX16" fmla="*/ 6479 w 21438"/>
                    <a:gd name="connsiteY16" fmla="*/ 6574 h 22576"/>
                    <a:gd name="connsiteX17" fmla="*/ 4955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1" y="2"/>
                      </a:cubicBezTo>
                      <a:cubicBezTo>
                        <a:pt x="13708" y="-55"/>
                        <a:pt x="16433" y="1164"/>
                        <a:pt x="18290" y="3336"/>
                      </a:cubicBezTo>
                      <a:cubicBezTo>
                        <a:pt x="20347" y="5450"/>
                        <a:pt x="21481" y="8289"/>
                        <a:pt x="21433" y="11241"/>
                      </a:cubicBezTo>
                      <a:cubicBezTo>
                        <a:pt x="21529" y="14194"/>
                        <a:pt x="20386" y="17061"/>
                        <a:pt x="18290" y="19147"/>
                      </a:cubicBezTo>
                      <a:cubicBezTo>
                        <a:pt x="16452" y="21347"/>
                        <a:pt x="13728" y="22605"/>
                        <a:pt x="10861" y="22576"/>
                      </a:cubicBezTo>
                      <a:cubicBezTo>
                        <a:pt x="7917" y="22567"/>
                        <a:pt x="5126" y="21319"/>
                        <a:pt x="3145" y="19147"/>
                      </a:cubicBezTo>
                      <a:close/>
                      <a:moveTo>
                        <a:pt x="4955" y="11241"/>
                      </a:moveTo>
                      <a:cubicBezTo>
                        <a:pt x="4917" y="12956"/>
                        <a:pt x="5460" y="14632"/>
                        <a:pt x="6479" y="16004"/>
                      </a:cubicBezTo>
                      <a:cubicBezTo>
                        <a:pt x="7679" y="17080"/>
                        <a:pt x="9251" y="17661"/>
                        <a:pt x="10861" y="17623"/>
                      </a:cubicBezTo>
                      <a:cubicBezTo>
                        <a:pt x="12385" y="17623"/>
                        <a:pt x="13842" y="17042"/>
                        <a:pt x="14956" y="16004"/>
                      </a:cubicBezTo>
                      <a:cubicBezTo>
                        <a:pt x="16118" y="14699"/>
                        <a:pt x="16738" y="12994"/>
                        <a:pt x="16671" y="11241"/>
                      </a:cubicBezTo>
                      <a:cubicBezTo>
                        <a:pt x="16709" y="9527"/>
                        <a:pt x="16099" y="7860"/>
                        <a:pt x="14956" y="6574"/>
                      </a:cubicBezTo>
                      <a:cubicBezTo>
                        <a:pt x="13832" y="5545"/>
                        <a:pt x="12385" y="4936"/>
                        <a:pt x="10861" y="4860"/>
                      </a:cubicBezTo>
                      <a:cubicBezTo>
                        <a:pt x="9241" y="4907"/>
                        <a:pt x="7698" y="5507"/>
                        <a:pt x="6479" y="6574"/>
                      </a:cubicBezTo>
                      <a:cubicBezTo>
                        <a:pt x="5469" y="7917"/>
                        <a:pt x="4936" y="9555"/>
                        <a:pt x="4955" y="11241"/>
                      </a:cubicBezTo>
                      <a:close/>
                    </a:path>
                  </a:pathLst>
                </a:custGeom>
                <a:solidFill>
                  <a:srgbClr val="FFC727"/>
                </a:solidFill>
                <a:ln w="9525" cap="flat">
                  <a:noFill/>
                  <a:prstDash val="solid"/>
                  <a:miter/>
                </a:ln>
              </p:spPr>
              <p:txBody>
                <a:bodyPr rtlCol="0" anchor="ctr"/>
                <a:lstStyle/>
                <a:p>
                  <a:endParaRPr lang="zh-CN" altLang="en-US"/>
                </a:p>
              </p:txBody>
            </p:sp>
            <p:sp>
              <p:nvSpPr>
                <p:cNvPr id="878" name="任意多边形: 形状 877">
                  <a:extLst>
                    <a:ext uri="{FF2B5EF4-FFF2-40B4-BE49-F238E27FC236}">
                      <a16:creationId xmlns:a16="http://schemas.microsoft.com/office/drawing/2014/main" id="{014F28E9-45A4-B366-ED74-DDBBFFB49CE0}"/>
                    </a:ext>
                  </a:extLst>
                </p:cNvPr>
                <p:cNvSpPr/>
                <p:nvPr/>
              </p:nvSpPr>
              <p:spPr>
                <a:xfrm>
                  <a:off x="9283335" y="2940589"/>
                  <a:ext cx="17311" cy="21624"/>
                </a:xfrm>
                <a:custGeom>
                  <a:avLst/>
                  <a:gdLst>
                    <a:gd name="connsiteX0" fmla="*/ 452 w 17311"/>
                    <a:gd name="connsiteY0" fmla="*/ 15624 h 21624"/>
                    <a:gd name="connsiteX1" fmla="*/ 3681 w 17311"/>
                    <a:gd name="connsiteY1" fmla="*/ 15519 h 21624"/>
                    <a:gd name="connsiteX2" fmla="*/ 3786 w 17311"/>
                    <a:gd name="connsiteY2" fmla="*/ 15624 h 21624"/>
                    <a:gd name="connsiteX3" fmla="*/ 8739 w 17311"/>
                    <a:gd name="connsiteY3" fmla="*/ 17624 h 21624"/>
                    <a:gd name="connsiteX4" fmla="*/ 11787 w 17311"/>
                    <a:gd name="connsiteY4" fmla="*/ 16767 h 21624"/>
                    <a:gd name="connsiteX5" fmla="*/ 12549 w 17311"/>
                    <a:gd name="connsiteY5" fmla="*/ 15433 h 21624"/>
                    <a:gd name="connsiteX6" fmla="*/ 12549 w 17311"/>
                    <a:gd name="connsiteY6" fmla="*/ 14957 h 21624"/>
                    <a:gd name="connsiteX7" fmla="*/ 11978 w 17311"/>
                    <a:gd name="connsiteY7" fmla="*/ 14385 h 21624"/>
                    <a:gd name="connsiteX8" fmla="*/ 8358 w 17311"/>
                    <a:gd name="connsiteY8" fmla="*/ 13147 h 21624"/>
                    <a:gd name="connsiteX9" fmla="*/ 8358 w 17311"/>
                    <a:gd name="connsiteY9" fmla="*/ 13147 h 21624"/>
                    <a:gd name="connsiteX10" fmla="*/ 4453 w 17311"/>
                    <a:gd name="connsiteY10" fmla="*/ 12004 h 21624"/>
                    <a:gd name="connsiteX11" fmla="*/ 1310 w 17311"/>
                    <a:gd name="connsiteY11" fmla="*/ 9433 h 21624"/>
                    <a:gd name="connsiteX12" fmla="*/ 548 w 17311"/>
                    <a:gd name="connsiteY12" fmla="*/ 6575 h 21624"/>
                    <a:gd name="connsiteX13" fmla="*/ 3215 w 17311"/>
                    <a:gd name="connsiteY13" fmla="*/ 1622 h 21624"/>
                    <a:gd name="connsiteX14" fmla="*/ 8739 w 17311"/>
                    <a:gd name="connsiteY14" fmla="*/ 3 h 21624"/>
                    <a:gd name="connsiteX15" fmla="*/ 15407 w 17311"/>
                    <a:gd name="connsiteY15" fmla="*/ 2479 h 21624"/>
                    <a:gd name="connsiteX16" fmla="*/ 16702 w 17311"/>
                    <a:gd name="connsiteY16" fmla="*/ 5584 h 21624"/>
                    <a:gd name="connsiteX17" fmla="*/ 13587 w 17311"/>
                    <a:gd name="connsiteY17" fmla="*/ 6880 h 21624"/>
                    <a:gd name="connsiteX18" fmla="*/ 12835 w 17311"/>
                    <a:gd name="connsiteY18" fmla="*/ 6384 h 21624"/>
                    <a:gd name="connsiteX19" fmla="*/ 8739 w 17311"/>
                    <a:gd name="connsiteY19" fmla="*/ 4765 h 21624"/>
                    <a:gd name="connsiteX20" fmla="*/ 6072 w 17311"/>
                    <a:gd name="connsiteY20" fmla="*/ 5527 h 21624"/>
                    <a:gd name="connsiteX21" fmla="*/ 5310 w 17311"/>
                    <a:gd name="connsiteY21" fmla="*/ 6575 h 21624"/>
                    <a:gd name="connsiteX22" fmla="*/ 5786 w 17311"/>
                    <a:gd name="connsiteY22" fmla="*/ 6575 h 21624"/>
                    <a:gd name="connsiteX23" fmla="*/ 9025 w 17311"/>
                    <a:gd name="connsiteY23" fmla="*/ 7718 h 21624"/>
                    <a:gd name="connsiteX24" fmla="*/ 9025 w 17311"/>
                    <a:gd name="connsiteY24" fmla="*/ 7718 h 21624"/>
                    <a:gd name="connsiteX25" fmla="*/ 13216 w 17311"/>
                    <a:gd name="connsiteY25" fmla="*/ 9051 h 21624"/>
                    <a:gd name="connsiteX26" fmla="*/ 17312 w 17311"/>
                    <a:gd name="connsiteY26" fmla="*/ 14671 h 21624"/>
                    <a:gd name="connsiteX27" fmla="*/ 14454 w 17311"/>
                    <a:gd name="connsiteY27" fmla="*/ 19815 h 21624"/>
                    <a:gd name="connsiteX28" fmla="*/ 8644 w 17311"/>
                    <a:gd name="connsiteY28" fmla="*/ 21625 h 21624"/>
                    <a:gd name="connsiteX29" fmla="*/ 643 w 17311"/>
                    <a:gd name="connsiteY29" fmla="*/ 18576 h 21624"/>
                    <a:gd name="connsiteX30" fmla="*/ 452 w 17311"/>
                    <a:gd name="connsiteY30"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11" h="21624">
                      <a:moveTo>
                        <a:pt x="452" y="15624"/>
                      </a:moveTo>
                      <a:cubicBezTo>
                        <a:pt x="1319" y="14700"/>
                        <a:pt x="2767" y="14662"/>
                        <a:pt x="3681" y="15519"/>
                      </a:cubicBezTo>
                      <a:cubicBezTo>
                        <a:pt x="3719" y="15557"/>
                        <a:pt x="3757" y="15586"/>
                        <a:pt x="3786" y="15624"/>
                      </a:cubicBezTo>
                      <a:cubicBezTo>
                        <a:pt x="5186" y="16805"/>
                        <a:pt x="6920" y="17500"/>
                        <a:pt x="8739" y="17624"/>
                      </a:cubicBezTo>
                      <a:cubicBezTo>
                        <a:pt x="9815" y="17614"/>
                        <a:pt x="10863" y="17319"/>
                        <a:pt x="11787" y="16767"/>
                      </a:cubicBezTo>
                      <a:cubicBezTo>
                        <a:pt x="12358" y="16195"/>
                        <a:pt x="12549" y="15814"/>
                        <a:pt x="12549" y="15433"/>
                      </a:cubicBezTo>
                      <a:cubicBezTo>
                        <a:pt x="12549" y="15052"/>
                        <a:pt x="12549" y="15433"/>
                        <a:pt x="12549" y="14957"/>
                      </a:cubicBezTo>
                      <a:lnTo>
                        <a:pt x="11978" y="14385"/>
                      </a:lnTo>
                      <a:cubicBezTo>
                        <a:pt x="10844" y="13785"/>
                        <a:pt x="9625" y="13366"/>
                        <a:pt x="8358" y="13147"/>
                      </a:cubicBezTo>
                      <a:lnTo>
                        <a:pt x="8358" y="13147"/>
                      </a:lnTo>
                      <a:cubicBezTo>
                        <a:pt x="7015" y="12938"/>
                        <a:pt x="5701" y="12557"/>
                        <a:pt x="4453" y="12004"/>
                      </a:cubicBezTo>
                      <a:cubicBezTo>
                        <a:pt x="3205" y="11423"/>
                        <a:pt x="2129" y="10537"/>
                        <a:pt x="1310" y="9433"/>
                      </a:cubicBezTo>
                      <a:cubicBezTo>
                        <a:pt x="814" y="8566"/>
                        <a:pt x="548" y="7575"/>
                        <a:pt x="548" y="6575"/>
                      </a:cubicBezTo>
                      <a:cubicBezTo>
                        <a:pt x="595" y="4594"/>
                        <a:pt x="1586" y="2746"/>
                        <a:pt x="3215" y="1622"/>
                      </a:cubicBezTo>
                      <a:cubicBezTo>
                        <a:pt x="4843" y="527"/>
                        <a:pt x="6777" y="-45"/>
                        <a:pt x="8739" y="3"/>
                      </a:cubicBezTo>
                      <a:cubicBezTo>
                        <a:pt x="11177" y="69"/>
                        <a:pt x="13521" y="946"/>
                        <a:pt x="15407" y="2479"/>
                      </a:cubicBezTo>
                      <a:cubicBezTo>
                        <a:pt x="16626" y="2984"/>
                        <a:pt x="17197" y="4375"/>
                        <a:pt x="16702" y="5584"/>
                      </a:cubicBezTo>
                      <a:cubicBezTo>
                        <a:pt x="16197" y="6804"/>
                        <a:pt x="14806" y="7385"/>
                        <a:pt x="13587" y="6880"/>
                      </a:cubicBezTo>
                      <a:cubicBezTo>
                        <a:pt x="13311" y="6766"/>
                        <a:pt x="13054" y="6594"/>
                        <a:pt x="12835" y="6384"/>
                      </a:cubicBezTo>
                      <a:cubicBezTo>
                        <a:pt x="11663" y="5442"/>
                        <a:pt x="10234" y="4880"/>
                        <a:pt x="8739" y="4765"/>
                      </a:cubicBezTo>
                      <a:cubicBezTo>
                        <a:pt x="7787" y="4708"/>
                        <a:pt x="6853" y="4975"/>
                        <a:pt x="6072" y="5527"/>
                      </a:cubicBezTo>
                      <a:cubicBezTo>
                        <a:pt x="5643" y="5708"/>
                        <a:pt x="5348" y="6108"/>
                        <a:pt x="5310" y="6575"/>
                      </a:cubicBezTo>
                      <a:cubicBezTo>
                        <a:pt x="5310" y="6575"/>
                        <a:pt x="5310" y="6575"/>
                        <a:pt x="5786" y="6575"/>
                      </a:cubicBezTo>
                      <a:cubicBezTo>
                        <a:pt x="6767" y="7194"/>
                        <a:pt x="7872" y="7585"/>
                        <a:pt x="9025" y="7718"/>
                      </a:cubicBezTo>
                      <a:lnTo>
                        <a:pt x="9025" y="7718"/>
                      </a:lnTo>
                      <a:cubicBezTo>
                        <a:pt x="10482" y="7947"/>
                        <a:pt x="11892" y="8394"/>
                        <a:pt x="13216" y="9051"/>
                      </a:cubicBezTo>
                      <a:cubicBezTo>
                        <a:pt x="15607" y="9909"/>
                        <a:pt x="17226" y="12138"/>
                        <a:pt x="17312" y="14671"/>
                      </a:cubicBezTo>
                      <a:cubicBezTo>
                        <a:pt x="17254" y="16748"/>
                        <a:pt x="16188" y="18672"/>
                        <a:pt x="14454" y="19815"/>
                      </a:cubicBezTo>
                      <a:cubicBezTo>
                        <a:pt x="12749" y="21005"/>
                        <a:pt x="10720" y="21644"/>
                        <a:pt x="8644" y="21625"/>
                      </a:cubicBezTo>
                      <a:cubicBezTo>
                        <a:pt x="5710" y="21548"/>
                        <a:pt x="2881" y="20472"/>
                        <a:pt x="643" y="18576"/>
                      </a:cubicBezTo>
                      <a:cubicBezTo>
                        <a:pt x="-138" y="17767"/>
                        <a:pt x="-214" y="16519"/>
                        <a:pt x="452" y="15624"/>
                      </a:cubicBezTo>
                      <a:close/>
                    </a:path>
                  </a:pathLst>
                </a:custGeom>
                <a:solidFill>
                  <a:srgbClr val="FFC727"/>
                </a:solidFill>
                <a:ln w="9525" cap="flat">
                  <a:noFill/>
                  <a:prstDash val="solid"/>
                  <a:miter/>
                </a:ln>
              </p:spPr>
              <p:txBody>
                <a:bodyPr rtlCol="0" anchor="ctr"/>
                <a:lstStyle/>
                <a:p>
                  <a:endParaRPr lang="zh-CN" altLang="en-US"/>
                </a:p>
              </p:txBody>
            </p:sp>
            <p:sp>
              <p:nvSpPr>
                <p:cNvPr id="879" name="任意多边形: 形状 878">
                  <a:extLst>
                    <a:ext uri="{FF2B5EF4-FFF2-40B4-BE49-F238E27FC236}">
                      <a16:creationId xmlns:a16="http://schemas.microsoft.com/office/drawing/2014/main" id="{070F1CC0-9EBD-FF59-4180-25D90D95A16B}"/>
                    </a:ext>
                  </a:extLst>
                </p:cNvPr>
                <p:cNvSpPr/>
                <p:nvPr/>
              </p:nvSpPr>
              <p:spPr>
                <a:xfrm>
                  <a:off x="9304828" y="2931162"/>
                  <a:ext cx="12868" cy="31432"/>
                </a:xfrm>
                <a:custGeom>
                  <a:avLst/>
                  <a:gdLst>
                    <a:gd name="connsiteX0" fmla="*/ 12868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249 w 12868"/>
                    <a:gd name="connsiteY5" fmla="*/ 31433 h 31432"/>
                    <a:gd name="connsiteX6" fmla="*/ 4296 w 12868"/>
                    <a:gd name="connsiteY6" fmla="*/ 26480 h 31432"/>
                    <a:gd name="connsiteX7" fmla="*/ 4296 w 12868"/>
                    <a:gd name="connsiteY7" fmla="*/ 13907 h 31432"/>
                    <a:gd name="connsiteX8" fmla="*/ 2962 w 12868"/>
                    <a:gd name="connsiteY8" fmla="*/ 13907 h 31432"/>
                    <a:gd name="connsiteX9" fmla="*/ 48 w 12868"/>
                    <a:gd name="connsiteY9" fmla="*/ 11964 h 31432"/>
                    <a:gd name="connsiteX10" fmla="*/ 2000 w 12868"/>
                    <a:gd name="connsiteY10" fmla="*/ 9049 h 31432"/>
                    <a:gd name="connsiteX11" fmla="*/ 2962 w 12868"/>
                    <a:gd name="connsiteY11" fmla="*/ 9049 h 31432"/>
                    <a:gd name="connsiteX12" fmla="*/ 4296 w 12868"/>
                    <a:gd name="connsiteY12" fmla="*/ 9049 h 31432"/>
                    <a:gd name="connsiteX13" fmla="*/ 4296 w 12868"/>
                    <a:gd name="connsiteY13" fmla="*/ 2477 h 31432"/>
                    <a:gd name="connsiteX14" fmla="*/ 6772 w 12868"/>
                    <a:gd name="connsiteY14" fmla="*/ 0 h 31432"/>
                    <a:gd name="connsiteX15" fmla="*/ 9249 w 12868"/>
                    <a:gd name="connsiteY15" fmla="*/ 2477 h 31432"/>
                    <a:gd name="connsiteX16" fmla="*/ 9249 w 12868"/>
                    <a:gd name="connsiteY16" fmla="*/ 9049 h 31432"/>
                    <a:gd name="connsiteX17" fmla="*/ 10392 w 12868"/>
                    <a:gd name="connsiteY17" fmla="*/ 9049 h 31432"/>
                    <a:gd name="connsiteX18" fmla="*/ 12868 w 12868"/>
                    <a:gd name="connsiteY18"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68" h="31432">
                      <a:moveTo>
                        <a:pt x="12868" y="11525"/>
                      </a:moveTo>
                      <a:cubicBezTo>
                        <a:pt x="12821" y="12859"/>
                        <a:pt x="11725" y="13907"/>
                        <a:pt x="10392" y="13907"/>
                      </a:cubicBezTo>
                      <a:lnTo>
                        <a:pt x="9249" y="13907"/>
                      </a:lnTo>
                      <a:lnTo>
                        <a:pt x="9249" y="26480"/>
                      </a:lnTo>
                      <a:cubicBezTo>
                        <a:pt x="10621" y="26480"/>
                        <a:pt x="11725" y="27585"/>
                        <a:pt x="11725" y="28956"/>
                      </a:cubicBezTo>
                      <a:cubicBezTo>
                        <a:pt x="11725" y="30328"/>
                        <a:pt x="10621" y="31433"/>
                        <a:pt x="9249" y="31433"/>
                      </a:cubicBezTo>
                      <a:cubicBezTo>
                        <a:pt x="6515" y="31433"/>
                        <a:pt x="4296" y="29213"/>
                        <a:pt x="4296" y="26480"/>
                      </a:cubicBezTo>
                      <a:lnTo>
                        <a:pt x="4296" y="13907"/>
                      </a:lnTo>
                      <a:lnTo>
                        <a:pt x="2962" y="13907"/>
                      </a:lnTo>
                      <a:cubicBezTo>
                        <a:pt x="1619" y="14173"/>
                        <a:pt x="315" y="13306"/>
                        <a:pt x="48" y="11964"/>
                      </a:cubicBezTo>
                      <a:cubicBezTo>
                        <a:pt x="-219" y="10620"/>
                        <a:pt x="657" y="9316"/>
                        <a:pt x="2000" y="9049"/>
                      </a:cubicBezTo>
                      <a:cubicBezTo>
                        <a:pt x="2315" y="8982"/>
                        <a:pt x="2648" y="8982"/>
                        <a:pt x="2962" y="9049"/>
                      </a:cubicBezTo>
                      <a:lnTo>
                        <a:pt x="4296" y="9049"/>
                      </a:lnTo>
                      <a:lnTo>
                        <a:pt x="4296" y="2477"/>
                      </a:lnTo>
                      <a:cubicBezTo>
                        <a:pt x="4296" y="1105"/>
                        <a:pt x="5401" y="0"/>
                        <a:pt x="6772" y="0"/>
                      </a:cubicBezTo>
                      <a:cubicBezTo>
                        <a:pt x="8144" y="0"/>
                        <a:pt x="9249" y="1105"/>
                        <a:pt x="9249" y="2477"/>
                      </a:cubicBezTo>
                      <a:lnTo>
                        <a:pt x="9249" y="9049"/>
                      </a:lnTo>
                      <a:lnTo>
                        <a:pt x="10392" y="9049"/>
                      </a:lnTo>
                      <a:cubicBezTo>
                        <a:pt x="11764" y="9049"/>
                        <a:pt x="12868" y="10154"/>
                        <a:pt x="12868" y="11525"/>
                      </a:cubicBezTo>
                      <a:close/>
                    </a:path>
                  </a:pathLst>
                </a:custGeom>
                <a:solidFill>
                  <a:srgbClr val="FFC727"/>
                </a:solidFill>
                <a:ln w="9525" cap="flat">
                  <a:noFill/>
                  <a:prstDash val="solid"/>
                  <a:miter/>
                </a:ln>
              </p:spPr>
              <p:txBody>
                <a:bodyPr rtlCol="0" anchor="ctr"/>
                <a:lstStyle/>
                <a:p>
                  <a:endParaRPr lang="zh-CN" altLang="en-US"/>
                </a:p>
              </p:txBody>
            </p:sp>
            <p:sp>
              <p:nvSpPr>
                <p:cNvPr id="880" name="任意多边形: 形状 879">
                  <a:extLst>
                    <a:ext uri="{FF2B5EF4-FFF2-40B4-BE49-F238E27FC236}">
                      <a16:creationId xmlns:a16="http://schemas.microsoft.com/office/drawing/2014/main" id="{BB11D950-FE32-C7BA-27D8-0F43CD836597}"/>
                    </a:ext>
                  </a:extLst>
                </p:cNvPr>
                <p:cNvSpPr/>
                <p:nvPr/>
              </p:nvSpPr>
              <p:spPr>
                <a:xfrm>
                  <a:off x="9324098" y="2940589"/>
                  <a:ext cx="17125" cy="21339"/>
                </a:xfrm>
                <a:custGeom>
                  <a:avLst/>
                  <a:gdLst>
                    <a:gd name="connsiteX0" fmla="*/ 361 w 17125"/>
                    <a:gd name="connsiteY0" fmla="*/ 15624 h 21339"/>
                    <a:gd name="connsiteX1" fmla="*/ 3790 w 17125"/>
                    <a:gd name="connsiteY1" fmla="*/ 15624 h 21339"/>
                    <a:gd name="connsiteX2" fmla="*/ 8743 w 17125"/>
                    <a:gd name="connsiteY2" fmla="*/ 17624 h 21339"/>
                    <a:gd name="connsiteX3" fmla="*/ 11791 w 17125"/>
                    <a:gd name="connsiteY3" fmla="*/ 16767 h 21339"/>
                    <a:gd name="connsiteX4" fmla="*/ 12553 w 17125"/>
                    <a:gd name="connsiteY4" fmla="*/ 15433 h 21339"/>
                    <a:gd name="connsiteX5" fmla="*/ 12553 w 17125"/>
                    <a:gd name="connsiteY5" fmla="*/ 14957 h 21339"/>
                    <a:gd name="connsiteX6" fmla="*/ 11982 w 17125"/>
                    <a:gd name="connsiteY6" fmla="*/ 14385 h 21339"/>
                    <a:gd name="connsiteX7" fmla="*/ 8362 w 17125"/>
                    <a:gd name="connsiteY7" fmla="*/ 13147 h 21339"/>
                    <a:gd name="connsiteX8" fmla="*/ 8362 w 17125"/>
                    <a:gd name="connsiteY8" fmla="*/ 13147 h 21339"/>
                    <a:gd name="connsiteX9" fmla="*/ 4457 w 17125"/>
                    <a:gd name="connsiteY9" fmla="*/ 12004 h 21339"/>
                    <a:gd name="connsiteX10" fmla="*/ 1409 w 17125"/>
                    <a:gd name="connsiteY10" fmla="*/ 9433 h 21339"/>
                    <a:gd name="connsiteX11" fmla="*/ 647 w 17125"/>
                    <a:gd name="connsiteY11" fmla="*/ 6575 h 21339"/>
                    <a:gd name="connsiteX12" fmla="*/ 3314 w 17125"/>
                    <a:gd name="connsiteY12" fmla="*/ 1622 h 21339"/>
                    <a:gd name="connsiteX13" fmla="*/ 8838 w 17125"/>
                    <a:gd name="connsiteY13" fmla="*/ 3 h 21339"/>
                    <a:gd name="connsiteX14" fmla="*/ 15506 w 17125"/>
                    <a:gd name="connsiteY14" fmla="*/ 2479 h 21339"/>
                    <a:gd name="connsiteX15" fmla="*/ 16801 w 17125"/>
                    <a:gd name="connsiteY15" fmla="*/ 5584 h 21339"/>
                    <a:gd name="connsiteX16" fmla="*/ 13687 w 17125"/>
                    <a:gd name="connsiteY16" fmla="*/ 6880 h 21339"/>
                    <a:gd name="connsiteX17" fmla="*/ 12934 w 17125"/>
                    <a:gd name="connsiteY17" fmla="*/ 6384 h 21339"/>
                    <a:gd name="connsiteX18" fmla="*/ 8553 w 17125"/>
                    <a:gd name="connsiteY18" fmla="*/ 4480 h 21339"/>
                    <a:gd name="connsiteX19" fmla="*/ 5790 w 17125"/>
                    <a:gd name="connsiteY19" fmla="*/ 5242 h 21339"/>
                    <a:gd name="connsiteX20" fmla="*/ 5124 w 17125"/>
                    <a:gd name="connsiteY20" fmla="*/ 6289 h 21339"/>
                    <a:gd name="connsiteX21" fmla="*/ 5600 w 17125"/>
                    <a:gd name="connsiteY21" fmla="*/ 6289 h 21339"/>
                    <a:gd name="connsiteX22" fmla="*/ 8838 w 17125"/>
                    <a:gd name="connsiteY22" fmla="*/ 7432 h 21339"/>
                    <a:gd name="connsiteX23" fmla="*/ 8838 w 17125"/>
                    <a:gd name="connsiteY23" fmla="*/ 7432 h 21339"/>
                    <a:gd name="connsiteX24" fmla="*/ 13029 w 17125"/>
                    <a:gd name="connsiteY24" fmla="*/ 8766 h 21339"/>
                    <a:gd name="connsiteX25" fmla="*/ 17125 w 17125"/>
                    <a:gd name="connsiteY25" fmla="*/ 14385 h 21339"/>
                    <a:gd name="connsiteX26" fmla="*/ 14268 w 17125"/>
                    <a:gd name="connsiteY26" fmla="*/ 19529 h 21339"/>
                    <a:gd name="connsiteX27" fmla="*/ 8457 w 17125"/>
                    <a:gd name="connsiteY27" fmla="*/ 21339 h 21339"/>
                    <a:gd name="connsiteX28" fmla="*/ 456 w 17125"/>
                    <a:gd name="connsiteY28" fmla="*/ 18291 h 21339"/>
                    <a:gd name="connsiteX29" fmla="*/ 361 w 17125"/>
                    <a:gd name="connsiteY29" fmla="*/ 15624 h 2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125" h="21339">
                      <a:moveTo>
                        <a:pt x="361" y="15624"/>
                      </a:moveTo>
                      <a:cubicBezTo>
                        <a:pt x="1323" y="14700"/>
                        <a:pt x="2828" y="14700"/>
                        <a:pt x="3790" y="15624"/>
                      </a:cubicBezTo>
                      <a:cubicBezTo>
                        <a:pt x="5190" y="16805"/>
                        <a:pt x="6924" y="17500"/>
                        <a:pt x="8743" y="17624"/>
                      </a:cubicBezTo>
                      <a:cubicBezTo>
                        <a:pt x="9819" y="17614"/>
                        <a:pt x="10867" y="17319"/>
                        <a:pt x="11791" y="16767"/>
                      </a:cubicBezTo>
                      <a:cubicBezTo>
                        <a:pt x="12363" y="16195"/>
                        <a:pt x="12553" y="15814"/>
                        <a:pt x="12553" y="15433"/>
                      </a:cubicBezTo>
                      <a:cubicBezTo>
                        <a:pt x="12553" y="15052"/>
                        <a:pt x="12553" y="15433"/>
                        <a:pt x="12553" y="14957"/>
                      </a:cubicBezTo>
                      <a:lnTo>
                        <a:pt x="11982" y="14385"/>
                      </a:lnTo>
                      <a:cubicBezTo>
                        <a:pt x="10848" y="13785"/>
                        <a:pt x="9629" y="13366"/>
                        <a:pt x="8362" y="13147"/>
                      </a:cubicBezTo>
                      <a:lnTo>
                        <a:pt x="8362" y="13147"/>
                      </a:lnTo>
                      <a:cubicBezTo>
                        <a:pt x="7019" y="12909"/>
                        <a:pt x="5714" y="12528"/>
                        <a:pt x="4457" y="12004"/>
                      </a:cubicBezTo>
                      <a:cubicBezTo>
                        <a:pt x="3238" y="11423"/>
                        <a:pt x="2190" y="10537"/>
                        <a:pt x="1409" y="9433"/>
                      </a:cubicBezTo>
                      <a:cubicBezTo>
                        <a:pt x="914" y="8566"/>
                        <a:pt x="647" y="7575"/>
                        <a:pt x="647" y="6575"/>
                      </a:cubicBezTo>
                      <a:cubicBezTo>
                        <a:pt x="695" y="4594"/>
                        <a:pt x="1685" y="2746"/>
                        <a:pt x="3314" y="1622"/>
                      </a:cubicBezTo>
                      <a:cubicBezTo>
                        <a:pt x="4943" y="527"/>
                        <a:pt x="6876" y="-45"/>
                        <a:pt x="8838" y="3"/>
                      </a:cubicBezTo>
                      <a:cubicBezTo>
                        <a:pt x="11277" y="69"/>
                        <a:pt x="13620" y="946"/>
                        <a:pt x="15506" y="2479"/>
                      </a:cubicBezTo>
                      <a:cubicBezTo>
                        <a:pt x="16725" y="2984"/>
                        <a:pt x="17297" y="4375"/>
                        <a:pt x="16801" y="5584"/>
                      </a:cubicBezTo>
                      <a:cubicBezTo>
                        <a:pt x="16296" y="6804"/>
                        <a:pt x="14906" y="7385"/>
                        <a:pt x="13687" y="6880"/>
                      </a:cubicBezTo>
                      <a:cubicBezTo>
                        <a:pt x="13410" y="6766"/>
                        <a:pt x="13153" y="6594"/>
                        <a:pt x="12934" y="6384"/>
                      </a:cubicBezTo>
                      <a:cubicBezTo>
                        <a:pt x="11724" y="5289"/>
                        <a:pt x="10181" y="4613"/>
                        <a:pt x="8553" y="4480"/>
                      </a:cubicBezTo>
                      <a:cubicBezTo>
                        <a:pt x="7572" y="4432"/>
                        <a:pt x="6610" y="4699"/>
                        <a:pt x="5790" y="5242"/>
                      </a:cubicBezTo>
                      <a:cubicBezTo>
                        <a:pt x="5409" y="5461"/>
                        <a:pt x="5162" y="5851"/>
                        <a:pt x="5124" y="6289"/>
                      </a:cubicBezTo>
                      <a:cubicBezTo>
                        <a:pt x="5124" y="6289"/>
                        <a:pt x="5124" y="6289"/>
                        <a:pt x="5600" y="6289"/>
                      </a:cubicBezTo>
                      <a:cubicBezTo>
                        <a:pt x="6581" y="6908"/>
                        <a:pt x="7686" y="7299"/>
                        <a:pt x="8838" y="7432"/>
                      </a:cubicBezTo>
                      <a:lnTo>
                        <a:pt x="8838" y="7432"/>
                      </a:lnTo>
                      <a:cubicBezTo>
                        <a:pt x="10296" y="7670"/>
                        <a:pt x="11705" y="8128"/>
                        <a:pt x="13029" y="8766"/>
                      </a:cubicBezTo>
                      <a:cubicBezTo>
                        <a:pt x="15420" y="9623"/>
                        <a:pt x="17039" y="11852"/>
                        <a:pt x="17125" y="14385"/>
                      </a:cubicBezTo>
                      <a:cubicBezTo>
                        <a:pt x="17068" y="16462"/>
                        <a:pt x="16001" y="18386"/>
                        <a:pt x="14268" y="19529"/>
                      </a:cubicBezTo>
                      <a:cubicBezTo>
                        <a:pt x="12563" y="20720"/>
                        <a:pt x="10534" y="21358"/>
                        <a:pt x="8457" y="21339"/>
                      </a:cubicBezTo>
                      <a:cubicBezTo>
                        <a:pt x="5524" y="21263"/>
                        <a:pt x="2695" y="20186"/>
                        <a:pt x="456" y="18291"/>
                      </a:cubicBezTo>
                      <a:cubicBezTo>
                        <a:pt x="-115" y="17500"/>
                        <a:pt x="-153" y="16452"/>
                        <a:pt x="361" y="15624"/>
                      </a:cubicBezTo>
                      <a:close/>
                    </a:path>
                  </a:pathLst>
                </a:custGeom>
                <a:solidFill>
                  <a:srgbClr val="FFC727"/>
                </a:solidFill>
                <a:ln w="9525" cap="flat">
                  <a:noFill/>
                  <a:prstDash val="solid"/>
                  <a:miter/>
                </a:ln>
              </p:spPr>
              <p:txBody>
                <a:bodyPr rtlCol="0" anchor="ctr"/>
                <a:lstStyle/>
                <a:p>
                  <a:endParaRPr lang="zh-CN" altLang="en-US"/>
                </a:p>
              </p:txBody>
            </p:sp>
            <p:sp>
              <p:nvSpPr>
                <p:cNvPr id="881" name="任意多边形: 形状 880">
                  <a:extLst>
                    <a:ext uri="{FF2B5EF4-FFF2-40B4-BE49-F238E27FC236}">
                      <a16:creationId xmlns:a16="http://schemas.microsoft.com/office/drawing/2014/main" id="{E434370B-A1EF-0F37-5137-9E365A9EDD9E}"/>
                    </a:ext>
                  </a:extLst>
                </p:cNvPr>
                <p:cNvSpPr/>
                <p:nvPr/>
              </p:nvSpPr>
              <p:spPr>
                <a:xfrm>
                  <a:off x="9520878" y="2932495"/>
                  <a:ext cx="27013" cy="29623"/>
                </a:xfrm>
                <a:custGeom>
                  <a:avLst/>
                  <a:gdLst>
                    <a:gd name="connsiteX0" fmla="*/ 11226 w 27013"/>
                    <a:gd name="connsiteY0" fmla="*/ 29623 h 29623"/>
                    <a:gd name="connsiteX1" fmla="*/ 11226 w 27013"/>
                    <a:gd name="connsiteY1" fmla="*/ 29623 h 29623"/>
                    <a:gd name="connsiteX2" fmla="*/ 11226 w 27013"/>
                    <a:gd name="connsiteY2" fmla="*/ 29623 h 29623"/>
                    <a:gd name="connsiteX3" fmla="*/ 11226 w 27013"/>
                    <a:gd name="connsiteY3" fmla="*/ 29623 h 29623"/>
                    <a:gd name="connsiteX4" fmla="*/ 11226 w 27013"/>
                    <a:gd name="connsiteY4" fmla="*/ 29623 h 29623"/>
                    <a:gd name="connsiteX5" fmla="*/ 11226 w 27013"/>
                    <a:gd name="connsiteY5" fmla="*/ 29623 h 29623"/>
                    <a:gd name="connsiteX6" fmla="*/ 177 w 27013"/>
                    <a:gd name="connsiteY6" fmla="*/ 3429 h 29623"/>
                    <a:gd name="connsiteX7" fmla="*/ 1558 w 27013"/>
                    <a:gd name="connsiteY7" fmla="*/ 210 h 29623"/>
                    <a:gd name="connsiteX8" fmla="*/ 1606 w 27013"/>
                    <a:gd name="connsiteY8" fmla="*/ 191 h 29623"/>
                    <a:gd name="connsiteX9" fmla="*/ 4721 w 27013"/>
                    <a:gd name="connsiteY9" fmla="*/ 1467 h 29623"/>
                    <a:gd name="connsiteX10" fmla="*/ 4749 w 27013"/>
                    <a:gd name="connsiteY10" fmla="*/ 1524 h 29623"/>
                    <a:gd name="connsiteX11" fmla="*/ 13512 w 27013"/>
                    <a:gd name="connsiteY11" fmla="*/ 22289 h 29623"/>
                    <a:gd name="connsiteX12" fmla="*/ 22275 w 27013"/>
                    <a:gd name="connsiteY12" fmla="*/ 1524 h 29623"/>
                    <a:gd name="connsiteX13" fmla="*/ 25514 w 27013"/>
                    <a:gd name="connsiteY13" fmla="*/ 191 h 29623"/>
                    <a:gd name="connsiteX14" fmla="*/ 26847 w 27013"/>
                    <a:gd name="connsiteY14" fmla="*/ 3429 h 29623"/>
                    <a:gd name="connsiteX15" fmla="*/ 15703 w 27013"/>
                    <a:gd name="connsiteY15" fmla="*/ 29623 h 29623"/>
                    <a:gd name="connsiteX16" fmla="*/ 15703 w 27013"/>
                    <a:gd name="connsiteY16" fmla="*/ 29623 h 29623"/>
                    <a:gd name="connsiteX17" fmla="*/ 15703 w 27013"/>
                    <a:gd name="connsiteY17" fmla="*/ 29623 h 29623"/>
                    <a:gd name="connsiteX18" fmla="*/ 15703 w 27013"/>
                    <a:gd name="connsiteY18" fmla="*/ 29623 h 29623"/>
                    <a:gd name="connsiteX19" fmla="*/ 15703 w 27013"/>
                    <a:gd name="connsiteY19" fmla="*/ 29623 h 29623"/>
                    <a:gd name="connsiteX20" fmla="*/ 15703 w 27013"/>
                    <a:gd name="connsiteY20" fmla="*/ 29623 h 29623"/>
                    <a:gd name="connsiteX21" fmla="*/ 15703 w 27013"/>
                    <a:gd name="connsiteY21" fmla="*/ 29623 h 29623"/>
                    <a:gd name="connsiteX22" fmla="*/ 15703 w 27013"/>
                    <a:gd name="connsiteY22" fmla="*/ 29623 h 29623"/>
                    <a:gd name="connsiteX23" fmla="*/ 11798 w 27013"/>
                    <a:gd name="connsiteY23" fmla="*/ 29623 h 29623"/>
                    <a:gd name="connsiteX24" fmla="*/ 11321 w 27013"/>
                    <a:gd name="connsiteY24" fmla="*/ 29623 h 2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13" h="29623">
                      <a:moveTo>
                        <a:pt x="11226" y="29623"/>
                      </a:moveTo>
                      <a:lnTo>
                        <a:pt x="11226" y="29623"/>
                      </a:lnTo>
                      <a:lnTo>
                        <a:pt x="11226" y="29623"/>
                      </a:lnTo>
                      <a:cubicBezTo>
                        <a:pt x="11226" y="29623"/>
                        <a:pt x="11226" y="29623"/>
                        <a:pt x="11226" y="29623"/>
                      </a:cubicBezTo>
                      <a:lnTo>
                        <a:pt x="11226" y="29623"/>
                      </a:lnTo>
                      <a:lnTo>
                        <a:pt x="11226" y="29623"/>
                      </a:lnTo>
                      <a:lnTo>
                        <a:pt x="177" y="3429"/>
                      </a:lnTo>
                      <a:cubicBezTo>
                        <a:pt x="-328" y="2162"/>
                        <a:pt x="282" y="715"/>
                        <a:pt x="1558" y="210"/>
                      </a:cubicBezTo>
                      <a:cubicBezTo>
                        <a:pt x="1577" y="200"/>
                        <a:pt x="1587" y="200"/>
                        <a:pt x="1606" y="191"/>
                      </a:cubicBezTo>
                      <a:cubicBezTo>
                        <a:pt x="2816" y="-324"/>
                        <a:pt x="4216" y="248"/>
                        <a:pt x="4721" y="1467"/>
                      </a:cubicBezTo>
                      <a:cubicBezTo>
                        <a:pt x="4730" y="1486"/>
                        <a:pt x="4740" y="1505"/>
                        <a:pt x="4749" y="1524"/>
                      </a:cubicBezTo>
                      <a:lnTo>
                        <a:pt x="13512" y="22289"/>
                      </a:lnTo>
                      <a:lnTo>
                        <a:pt x="22275" y="1524"/>
                      </a:lnTo>
                      <a:cubicBezTo>
                        <a:pt x="22799" y="258"/>
                        <a:pt x="24247" y="-333"/>
                        <a:pt x="25514" y="191"/>
                      </a:cubicBezTo>
                      <a:cubicBezTo>
                        <a:pt x="26742" y="753"/>
                        <a:pt x="27323" y="2162"/>
                        <a:pt x="26847" y="3429"/>
                      </a:cubicBezTo>
                      <a:lnTo>
                        <a:pt x="15703" y="29623"/>
                      </a:lnTo>
                      <a:lnTo>
                        <a:pt x="15703" y="29623"/>
                      </a:lnTo>
                      <a:lnTo>
                        <a:pt x="15703" y="29623"/>
                      </a:lnTo>
                      <a:cubicBezTo>
                        <a:pt x="15703" y="29623"/>
                        <a:pt x="15703" y="29623"/>
                        <a:pt x="15703" y="29623"/>
                      </a:cubicBezTo>
                      <a:lnTo>
                        <a:pt x="15703" y="29623"/>
                      </a:lnTo>
                      <a:lnTo>
                        <a:pt x="15703" y="29623"/>
                      </a:lnTo>
                      <a:lnTo>
                        <a:pt x="15703" y="29623"/>
                      </a:lnTo>
                      <a:lnTo>
                        <a:pt x="15703" y="29623"/>
                      </a:lnTo>
                      <a:lnTo>
                        <a:pt x="11798" y="29623"/>
                      </a:lnTo>
                      <a:lnTo>
                        <a:pt x="11321" y="29623"/>
                      </a:lnTo>
                      <a:close/>
                    </a:path>
                  </a:pathLst>
                </a:custGeom>
                <a:solidFill>
                  <a:srgbClr val="C7C7C7"/>
                </a:solidFill>
                <a:ln w="9525" cap="flat">
                  <a:noFill/>
                  <a:prstDash val="solid"/>
                  <a:miter/>
                </a:ln>
              </p:spPr>
              <p:txBody>
                <a:bodyPr rtlCol="0" anchor="ctr"/>
                <a:lstStyle/>
                <a:p>
                  <a:endParaRPr lang="zh-CN" altLang="en-US"/>
                </a:p>
              </p:txBody>
            </p:sp>
            <p:sp>
              <p:nvSpPr>
                <p:cNvPr id="882" name="任意多边形: 形状 881">
                  <a:extLst>
                    <a:ext uri="{FF2B5EF4-FFF2-40B4-BE49-F238E27FC236}">
                      <a16:creationId xmlns:a16="http://schemas.microsoft.com/office/drawing/2014/main" id="{CDFB1CD6-EAB4-8F47-711E-041FA85C845A}"/>
                    </a:ext>
                  </a:extLst>
                </p:cNvPr>
                <p:cNvSpPr/>
                <p:nvPr/>
              </p:nvSpPr>
              <p:spPr>
                <a:xfrm>
                  <a:off x="9554152" y="2930676"/>
                  <a:ext cx="4957" cy="31528"/>
                </a:xfrm>
                <a:custGeom>
                  <a:avLst/>
                  <a:gdLst>
                    <a:gd name="connsiteX0" fmla="*/ 4908 w 4957"/>
                    <a:gd name="connsiteY0" fmla="*/ 3915 h 31528"/>
                    <a:gd name="connsiteX1" fmla="*/ 2965 w 4957"/>
                    <a:gd name="connsiteY1" fmla="*/ 6830 h 31528"/>
                    <a:gd name="connsiteX2" fmla="*/ 50 w 4957"/>
                    <a:gd name="connsiteY2" fmla="*/ 4877 h 31528"/>
                    <a:gd name="connsiteX3" fmla="*/ 50 w 4957"/>
                    <a:gd name="connsiteY3" fmla="*/ 3915 h 31528"/>
                    <a:gd name="connsiteX4" fmla="*/ 50 w 4957"/>
                    <a:gd name="connsiteY4" fmla="*/ 2962 h 31528"/>
                    <a:gd name="connsiteX5" fmla="*/ 1993 w 4957"/>
                    <a:gd name="connsiteY5" fmla="*/ 48 h 31528"/>
                    <a:gd name="connsiteX6" fmla="*/ 4908 w 4957"/>
                    <a:gd name="connsiteY6" fmla="*/ 2000 h 31528"/>
                    <a:gd name="connsiteX7" fmla="*/ 4908 w 4957"/>
                    <a:gd name="connsiteY7" fmla="*/ 2962 h 31528"/>
                    <a:gd name="connsiteX8" fmla="*/ 4908 w 4957"/>
                    <a:gd name="connsiteY8" fmla="*/ 12011 h 31528"/>
                    <a:gd name="connsiteX9" fmla="*/ 4908 w 4957"/>
                    <a:gd name="connsiteY9" fmla="*/ 29537 h 31528"/>
                    <a:gd name="connsiteX10" fmla="*/ 1993 w 4957"/>
                    <a:gd name="connsiteY10" fmla="*/ 31480 h 31528"/>
                    <a:gd name="connsiteX11" fmla="*/ 50 w 4957"/>
                    <a:gd name="connsiteY11" fmla="*/ 29537 h 31528"/>
                    <a:gd name="connsiteX12" fmla="*/ 50 w 4957"/>
                    <a:gd name="connsiteY12" fmla="*/ 12011 h 31528"/>
                    <a:gd name="connsiteX13" fmla="*/ 1993 w 4957"/>
                    <a:gd name="connsiteY13" fmla="*/ 9097 h 31528"/>
                    <a:gd name="connsiteX14" fmla="*/ 4908 w 4957"/>
                    <a:gd name="connsiteY14" fmla="*/ 11049 h 31528"/>
                    <a:gd name="connsiteX15" fmla="*/ 4908 w 4957"/>
                    <a:gd name="connsiteY15" fmla="*/ 12011 h 3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7" h="31528">
                      <a:moveTo>
                        <a:pt x="4908" y="3915"/>
                      </a:moveTo>
                      <a:cubicBezTo>
                        <a:pt x="5174" y="5258"/>
                        <a:pt x="4308" y="6563"/>
                        <a:pt x="2965" y="6830"/>
                      </a:cubicBezTo>
                      <a:cubicBezTo>
                        <a:pt x="1622" y="7096"/>
                        <a:pt x="317" y="6220"/>
                        <a:pt x="50" y="4877"/>
                      </a:cubicBezTo>
                      <a:cubicBezTo>
                        <a:pt x="-17" y="4563"/>
                        <a:pt x="-17" y="4229"/>
                        <a:pt x="50" y="3915"/>
                      </a:cubicBezTo>
                      <a:lnTo>
                        <a:pt x="50" y="2962"/>
                      </a:lnTo>
                      <a:cubicBezTo>
                        <a:pt x="-217" y="1619"/>
                        <a:pt x="650" y="315"/>
                        <a:pt x="1993" y="48"/>
                      </a:cubicBezTo>
                      <a:cubicBezTo>
                        <a:pt x="3336" y="-219"/>
                        <a:pt x="4641" y="657"/>
                        <a:pt x="4908" y="2000"/>
                      </a:cubicBezTo>
                      <a:cubicBezTo>
                        <a:pt x="4974" y="2315"/>
                        <a:pt x="4974" y="2648"/>
                        <a:pt x="4908" y="2962"/>
                      </a:cubicBezTo>
                      <a:close/>
                      <a:moveTo>
                        <a:pt x="4908" y="12011"/>
                      </a:moveTo>
                      <a:lnTo>
                        <a:pt x="4908" y="29537"/>
                      </a:lnTo>
                      <a:cubicBezTo>
                        <a:pt x="4641" y="30880"/>
                        <a:pt x="3336" y="31747"/>
                        <a:pt x="1993" y="31480"/>
                      </a:cubicBezTo>
                      <a:cubicBezTo>
                        <a:pt x="1012" y="31290"/>
                        <a:pt x="250" y="30518"/>
                        <a:pt x="50" y="29537"/>
                      </a:cubicBezTo>
                      <a:lnTo>
                        <a:pt x="50" y="12011"/>
                      </a:lnTo>
                      <a:cubicBezTo>
                        <a:pt x="-217" y="10668"/>
                        <a:pt x="650" y="9363"/>
                        <a:pt x="1993" y="9097"/>
                      </a:cubicBezTo>
                      <a:cubicBezTo>
                        <a:pt x="3336" y="8830"/>
                        <a:pt x="4641" y="9706"/>
                        <a:pt x="4908" y="11049"/>
                      </a:cubicBezTo>
                      <a:cubicBezTo>
                        <a:pt x="4974" y="11364"/>
                        <a:pt x="4974" y="11697"/>
                        <a:pt x="4908" y="12011"/>
                      </a:cubicBezTo>
                      <a:close/>
                    </a:path>
                  </a:pathLst>
                </a:custGeom>
                <a:solidFill>
                  <a:srgbClr val="C7C7C7"/>
                </a:solidFill>
                <a:ln w="9525" cap="flat">
                  <a:noFill/>
                  <a:prstDash val="solid"/>
                  <a:miter/>
                </a:ln>
              </p:spPr>
              <p:txBody>
                <a:bodyPr rtlCol="0" anchor="ctr"/>
                <a:lstStyle/>
                <a:p>
                  <a:endParaRPr lang="zh-CN" altLang="en-US"/>
                </a:p>
              </p:txBody>
            </p:sp>
            <p:sp>
              <p:nvSpPr>
                <p:cNvPr id="883" name="任意多边形: 形状 882">
                  <a:extLst>
                    <a:ext uri="{FF2B5EF4-FFF2-40B4-BE49-F238E27FC236}">
                      <a16:creationId xmlns:a16="http://schemas.microsoft.com/office/drawing/2014/main" id="{0CED8779-A49D-C6FA-2236-3192D9E532C8}"/>
                    </a:ext>
                  </a:extLst>
                </p:cNvPr>
                <p:cNvSpPr/>
                <p:nvPr/>
              </p:nvSpPr>
              <p:spPr>
                <a:xfrm>
                  <a:off x="9565500" y="2931162"/>
                  <a:ext cx="21658" cy="31432"/>
                </a:xfrm>
                <a:custGeom>
                  <a:avLst/>
                  <a:gdLst>
                    <a:gd name="connsiteX0" fmla="*/ 21658 w 21658"/>
                    <a:gd name="connsiteY0" fmla="*/ 29051 h 31432"/>
                    <a:gd name="connsiteX1" fmla="*/ 19182 w 21658"/>
                    <a:gd name="connsiteY1" fmla="*/ 31433 h 31432"/>
                    <a:gd name="connsiteX2" fmla="*/ 16801 w 21658"/>
                    <a:gd name="connsiteY2" fmla="*/ 29528 h 31432"/>
                    <a:gd name="connsiteX3" fmla="*/ 1618 w 21658"/>
                    <a:gd name="connsiteY3" fmla="*/ 25841 h 31432"/>
                    <a:gd name="connsiteX4" fmla="*/ 5304 w 21658"/>
                    <a:gd name="connsiteY4" fmla="*/ 10659 h 31432"/>
                    <a:gd name="connsiteX5" fmla="*/ 10705 w 21658"/>
                    <a:gd name="connsiteY5" fmla="*/ 9049 h 31432"/>
                    <a:gd name="connsiteX6" fmla="*/ 16705 w 21658"/>
                    <a:gd name="connsiteY6" fmla="*/ 10858 h 31432"/>
                    <a:gd name="connsiteX7" fmla="*/ 16705 w 21658"/>
                    <a:gd name="connsiteY7" fmla="*/ 2477 h 31432"/>
                    <a:gd name="connsiteX8" fmla="*/ 19182 w 21658"/>
                    <a:gd name="connsiteY8" fmla="*/ 0 h 31432"/>
                    <a:gd name="connsiteX9" fmla="*/ 21658 w 21658"/>
                    <a:gd name="connsiteY9" fmla="*/ 2477 h 31432"/>
                    <a:gd name="connsiteX10" fmla="*/ 21658 w 21658"/>
                    <a:gd name="connsiteY10" fmla="*/ 20193 h 31432"/>
                    <a:gd name="connsiteX11" fmla="*/ 21658 w 21658"/>
                    <a:gd name="connsiteY11" fmla="*/ 20193 h 31432"/>
                    <a:gd name="connsiteX12" fmla="*/ 10705 w 21658"/>
                    <a:gd name="connsiteY12" fmla="*/ 13907 h 31432"/>
                    <a:gd name="connsiteX13" fmla="*/ 6514 w 21658"/>
                    <a:gd name="connsiteY13" fmla="*/ 15716 h 31432"/>
                    <a:gd name="connsiteX14" fmla="*/ 6514 w 21658"/>
                    <a:gd name="connsiteY14" fmla="*/ 24765 h 31432"/>
                    <a:gd name="connsiteX15" fmla="*/ 10705 w 21658"/>
                    <a:gd name="connsiteY15" fmla="*/ 26575 h 31432"/>
                    <a:gd name="connsiteX16" fmla="*/ 14896 w 21658"/>
                    <a:gd name="connsiteY16" fmla="*/ 24765 h 31432"/>
                    <a:gd name="connsiteX17" fmla="*/ 14896 w 21658"/>
                    <a:gd name="connsiteY17" fmla="*/ 15716 h 31432"/>
                    <a:gd name="connsiteX18" fmla="*/ 10705 w 21658"/>
                    <a:gd name="connsiteY18" fmla="*/ 13907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58" h="31432">
                      <a:moveTo>
                        <a:pt x="21658" y="29051"/>
                      </a:moveTo>
                      <a:cubicBezTo>
                        <a:pt x="21611" y="30385"/>
                        <a:pt x="20515" y="31433"/>
                        <a:pt x="19182" y="31433"/>
                      </a:cubicBezTo>
                      <a:cubicBezTo>
                        <a:pt x="18048" y="31423"/>
                        <a:pt x="17067" y="30632"/>
                        <a:pt x="16801" y="29528"/>
                      </a:cubicBezTo>
                      <a:cubicBezTo>
                        <a:pt x="11590" y="32699"/>
                        <a:pt x="4790" y="31052"/>
                        <a:pt x="1618" y="25841"/>
                      </a:cubicBezTo>
                      <a:cubicBezTo>
                        <a:pt x="-1564" y="20631"/>
                        <a:pt x="94" y="13830"/>
                        <a:pt x="5304" y="10659"/>
                      </a:cubicBezTo>
                      <a:cubicBezTo>
                        <a:pt x="6933" y="9658"/>
                        <a:pt x="8790" y="9106"/>
                        <a:pt x="10705" y="9049"/>
                      </a:cubicBezTo>
                      <a:cubicBezTo>
                        <a:pt x="12838" y="9039"/>
                        <a:pt x="14934" y="9668"/>
                        <a:pt x="16705" y="10858"/>
                      </a:cubicBezTo>
                      <a:lnTo>
                        <a:pt x="16705" y="2477"/>
                      </a:lnTo>
                      <a:cubicBezTo>
                        <a:pt x="16705" y="1105"/>
                        <a:pt x="17810" y="0"/>
                        <a:pt x="19182" y="0"/>
                      </a:cubicBezTo>
                      <a:cubicBezTo>
                        <a:pt x="20553" y="0"/>
                        <a:pt x="21658" y="1105"/>
                        <a:pt x="21658" y="2477"/>
                      </a:cubicBezTo>
                      <a:lnTo>
                        <a:pt x="21658" y="20193"/>
                      </a:lnTo>
                      <a:lnTo>
                        <a:pt x="21658" y="20193"/>
                      </a:lnTo>
                      <a:close/>
                      <a:moveTo>
                        <a:pt x="10705" y="13907"/>
                      </a:moveTo>
                      <a:cubicBezTo>
                        <a:pt x="9124" y="13916"/>
                        <a:pt x="7609" y="14564"/>
                        <a:pt x="6514" y="15716"/>
                      </a:cubicBezTo>
                      <a:cubicBezTo>
                        <a:pt x="4104" y="18250"/>
                        <a:pt x="4104" y="22231"/>
                        <a:pt x="6514" y="24765"/>
                      </a:cubicBezTo>
                      <a:cubicBezTo>
                        <a:pt x="7609" y="25918"/>
                        <a:pt x="9124" y="26565"/>
                        <a:pt x="10705" y="26575"/>
                      </a:cubicBezTo>
                      <a:cubicBezTo>
                        <a:pt x="12295" y="26603"/>
                        <a:pt x="13829" y="25946"/>
                        <a:pt x="14896" y="24765"/>
                      </a:cubicBezTo>
                      <a:cubicBezTo>
                        <a:pt x="17305" y="22231"/>
                        <a:pt x="17305" y="18250"/>
                        <a:pt x="14896" y="15716"/>
                      </a:cubicBezTo>
                      <a:cubicBezTo>
                        <a:pt x="13829" y="14535"/>
                        <a:pt x="12295" y="13878"/>
                        <a:pt x="10705" y="13907"/>
                      </a:cubicBezTo>
                      <a:close/>
                    </a:path>
                  </a:pathLst>
                </a:custGeom>
                <a:solidFill>
                  <a:srgbClr val="C7C7C7"/>
                </a:solidFill>
                <a:ln w="9525" cap="flat">
                  <a:noFill/>
                  <a:prstDash val="solid"/>
                  <a:miter/>
                </a:ln>
              </p:spPr>
              <p:txBody>
                <a:bodyPr rtlCol="0" anchor="ctr"/>
                <a:lstStyle/>
                <a:p>
                  <a:endParaRPr lang="zh-CN" altLang="en-US"/>
                </a:p>
              </p:txBody>
            </p:sp>
            <p:sp>
              <p:nvSpPr>
                <p:cNvPr id="884" name="任意多边形: 形状 883">
                  <a:extLst>
                    <a:ext uri="{FF2B5EF4-FFF2-40B4-BE49-F238E27FC236}">
                      <a16:creationId xmlns:a16="http://schemas.microsoft.com/office/drawing/2014/main" id="{00D41960-371B-8DA6-EC1D-6FFAB864200D}"/>
                    </a:ext>
                  </a:extLst>
                </p:cNvPr>
                <p:cNvSpPr/>
                <p:nvPr/>
              </p:nvSpPr>
              <p:spPr>
                <a:xfrm>
                  <a:off x="9594205" y="2940209"/>
                  <a:ext cx="21718" cy="22485"/>
                </a:xfrm>
                <a:custGeom>
                  <a:avLst/>
                  <a:gdLst>
                    <a:gd name="connsiteX0" fmla="*/ 2 w 21718"/>
                    <a:gd name="connsiteY0" fmla="*/ 11146 h 22485"/>
                    <a:gd name="connsiteX1" fmla="*/ 10765 w 21718"/>
                    <a:gd name="connsiteY1" fmla="*/ 2 h 22485"/>
                    <a:gd name="connsiteX2" fmla="*/ 10955 w 21718"/>
                    <a:gd name="connsiteY2" fmla="*/ 2 h 22485"/>
                    <a:gd name="connsiteX3" fmla="*/ 21719 w 21718"/>
                    <a:gd name="connsiteY3" fmla="*/ 10384 h 22485"/>
                    <a:gd name="connsiteX4" fmla="*/ 21719 w 21718"/>
                    <a:gd name="connsiteY4" fmla="*/ 10384 h 22485"/>
                    <a:gd name="connsiteX5" fmla="*/ 21719 w 21718"/>
                    <a:gd name="connsiteY5" fmla="*/ 11051 h 22485"/>
                    <a:gd name="connsiteX6" fmla="*/ 19433 w 21718"/>
                    <a:gd name="connsiteY6" fmla="*/ 12765 h 22485"/>
                    <a:gd name="connsiteX7" fmla="*/ 5145 w 21718"/>
                    <a:gd name="connsiteY7" fmla="*/ 12765 h 22485"/>
                    <a:gd name="connsiteX8" fmla="*/ 6669 w 21718"/>
                    <a:gd name="connsiteY8" fmla="*/ 15813 h 22485"/>
                    <a:gd name="connsiteX9" fmla="*/ 10955 w 21718"/>
                    <a:gd name="connsiteY9" fmla="*/ 17813 h 22485"/>
                    <a:gd name="connsiteX10" fmla="*/ 15623 w 21718"/>
                    <a:gd name="connsiteY10" fmla="*/ 16670 h 22485"/>
                    <a:gd name="connsiteX11" fmla="*/ 18956 w 21718"/>
                    <a:gd name="connsiteY11" fmla="*/ 16670 h 22485"/>
                    <a:gd name="connsiteX12" fmla="*/ 18985 w 21718"/>
                    <a:gd name="connsiteY12" fmla="*/ 19499 h 22485"/>
                    <a:gd name="connsiteX13" fmla="*/ 18956 w 21718"/>
                    <a:gd name="connsiteY13" fmla="*/ 19528 h 22485"/>
                    <a:gd name="connsiteX14" fmla="*/ 10955 w 21718"/>
                    <a:gd name="connsiteY14" fmla="*/ 22481 h 22485"/>
                    <a:gd name="connsiteX15" fmla="*/ 2 w 21718"/>
                    <a:gd name="connsiteY15" fmla="*/ 11336 h 22485"/>
                    <a:gd name="connsiteX16" fmla="*/ 2 w 21718"/>
                    <a:gd name="connsiteY16" fmla="*/ 11146 h 22485"/>
                    <a:gd name="connsiteX17" fmla="*/ 4859 w 21718"/>
                    <a:gd name="connsiteY17" fmla="*/ 8955 h 22485"/>
                    <a:gd name="connsiteX18" fmla="*/ 17623 w 21718"/>
                    <a:gd name="connsiteY18" fmla="*/ 8955 h 22485"/>
                    <a:gd name="connsiteX19" fmla="*/ 10955 w 21718"/>
                    <a:gd name="connsiteY19" fmla="*/ 4193 h 22485"/>
                    <a:gd name="connsiteX20" fmla="*/ 5145 w 21718"/>
                    <a:gd name="connsiteY20" fmla="*/ 8955 h 2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18" h="22485">
                      <a:moveTo>
                        <a:pt x="2" y="11146"/>
                      </a:moveTo>
                      <a:cubicBezTo>
                        <a:pt x="-103" y="5098"/>
                        <a:pt x="4717" y="107"/>
                        <a:pt x="10765" y="2"/>
                      </a:cubicBezTo>
                      <a:cubicBezTo>
                        <a:pt x="10832" y="2"/>
                        <a:pt x="10889" y="2"/>
                        <a:pt x="10955" y="2"/>
                      </a:cubicBezTo>
                      <a:cubicBezTo>
                        <a:pt x="16794" y="-103"/>
                        <a:pt x="21614" y="4545"/>
                        <a:pt x="21719" y="10384"/>
                      </a:cubicBezTo>
                      <a:cubicBezTo>
                        <a:pt x="21719" y="10384"/>
                        <a:pt x="21719" y="10384"/>
                        <a:pt x="21719" y="10384"/>
                      </a:cubicBezTo>
                      <a:lnTo>
                        <a:pt x="21719" y="11051"/>
                      </a:lnTo>
                      <a:cubicBezTo>
                        <a:pt x="21528" y="12137"/>
                        <a:pt x="20528" y="12879"/>
                        <a:pt x="19433" y="12765"/>
                      </a:cubicBezTo>
                      <a:lnTo>
                        <a:pt x="5145" y="12765"/>
                      </a:lnTo>
                      <a:cubicBezTo>
                        <a:pt x="5336" y="13908"/>
                        <a:pt x="5869" y="14975"/>
                        <a:pt x="6669" y="15813"/>
                      </a:cubicBezTo>
                      <a:cubicBezTo>
                        <a:pt x="7831" y="16937"/>
                        <a:pt x="9346" y="17642"/>
                        <a:pt x="10955" y="17813"/>
                      </a:cubicBezTo>
                      <a:cubicBezTo>
                        <a:pt x="12594" y="17947"/>
                        <a:pt x="14232" y="17547"/>
                        <a:pt x="15623" y="16670"/>
                      </a:cubicBezTo>
                      <a:cubicBezTo>
                        <a:pt x="16566" y="15813"/>
                        <a:pt x="18013" y="15813"/>
                        <a:pt x="18956" y="16670"/>
                      </a:cubicBezTo>
                      <a:cubicBezTo>
                        <a:pt x="19747" y="17442"/>
                        <a:pt x="19756" y="18709"/>
                        <a:pt x="18985" y="19499"/>
                      </a:cubicBezTo>
                      <a:cubicBezTo>
                        <a:pt x="18975" y="19509"/>
                        <a:pt x="18966" y="19518"/>
                        <a:pt x="18956" y="19528"/>
                      </a:cubicBezTo>
                      <a:cubicBezTo>
                        <a:pt x="16766" y="21509"/>
                        <a:pt x="13908" y="22566"/>
                        <a:pt x="10955" y="22481"/>
                      </a:cubicBezTo>
                      <a:cubicBezTo>
                        <a:pt x="4850" y="22433"/>
                        <a:pt x="-56" y="17442"/>
                        <a:pt x="2" y="11336"/>
                      </a:cubicBezTo>
                      <a:cubicBezTo>
                        <a:pt x="2" y="11279"/>
                        <a:pt x="2" y="11213"/>
                        <a:pt x="2" y="11146"/>
                      </a:cubicBezTo>
                      <a:close/>
                      <a:moveTo>
                        <a:pt x="4859" y="8955"/>
                      </a:moveTo>
                      <a:lnTo>
                        <a:pt x="17623" y="8955"/>
                      </a:lnTo>
                      <a:cubicBezTo>
                        <a:pt x="16518" y="6203"/>
                        <a:pt x="13918" y="4345"/>
                        <a:pt x="10955" y="4193"/>
                      </a:cubicBezTo>
                      <a:cubicBezTo>
                        <a:pt x="8193" y="4355"/>
                        <a:pt x="5840" y="6279"/>
                        <a:pt x="5145" y="8955"/>
                      </a:cubicBezTo>
                      <a:close/>
                    </a:path>
                  </a:pathLst>
                </a:custGeom>
                <a:solidFill>
                  <a:srgbClr val="C7C7C7"/>
                </a:solidFill>
                <a:ln w="9525" cap="flat">
                  <a:noFill/>
                  <a:prstDash val="solid"/>
                  <a:miter/>
                </a:ln>
              </p:spPr>
              <p:txBody>
                <a:bodyPr rtlCol="0" anchor="ctr"/>
                <a:lstStyle/>
                <a:p>
                  <a:endParaRPr lang="zh-CN" altLang="en-US"/>
                </a:p>
              </p:txBody>
            </p:sp>
            <p:sp>
              <p:nvSpPr>
                <p:cNvPr id="885" name="任意多边形: 形状 884">
                  <a:extLst>
                    <a:ext uri="{FF2B5EF4-FFF2-40B4-BE49-F238E27FC236}">
                      <a16:creationId xmlns:a16="http://schemas.microsoft.com/office/drawing/2014/main" id="{2FCCF91C-AB20-45F4-D218-4B059260ABD7}"/>
                    </a:ext>
                  </a:extLst>
                </p:cNvPr>
                <p:cNvSpPr/>
                <p:nvPr/>
              </p:nvSpPr>
              <p:spPr>
                <a:xfrm>
                  <a:off x="9622114" y="2940207"/>
                  <a:ext cx="21434" cy="22580"/>
                </a:xfrm>
                <a:custGeom>
                  <a:avLst/>
                  <a:gdLst>
                    <a:gd name="connsiteX0" fmla="*/ 3050 w 21434"/>
                    <a:gd name="connsiteY0" fmla="*/ 19149 h 22580"/>
                    <a:gd name="connsiteX1" fmla="*/ 1 w 21434"/>
                    <a:gd name="connsiteY1" fmla="*/ 11244 h 22580"/>
                    <a:gd name="connsiteX2" fmla="*/ 3050 w 21434"/>
                    <a:gd name="connsiteY2" fmla="*/ 3338 h 22580"/>
                    <a:gd name="connsiteX3" fmla="*/ 10765 w 21434"/>
                    <a:gd name="connsiteY3" fmla="*/ 4 h 22580"/>
                    <a:gd name="connsiteX4" fmla="*/ 18289 w 21434"/>
                    <a:gd name="connsiteY4" fmla="*/ 3338 h 22580"/>
                    <a:gd name="connsiteX5" fmla="*/ 21433 w 21434"/>
                    <a:gd name="connsiteY5" fmla="*/ 11244 h 22580"/>
                    <a:gd name="connsiteX6" fmla="*/ 18289 w 21434"/>
                    <a:gd name="connsiteY6" fmla="*/ 19149 h 22580"/>
                    <a:gd name="connsiteX7" fmla="*/ 10765 w 21434"/>
                    <a:gd name="connsiteY7" fmla="*/ 22578 h 22580"/>
                    <a:gd name="connsiteX8" fmla="*/ 3050 w 21434"/>
                    <a:gd name="connsiteY8" fmla="*/ 19149 h 22580"/>
                    <a:gd name="connsiteX9" fmla="*/ 4859 w 21434"/>
                    <a:gd name="connsiteY9" fmla="*/ 11244 h 22580"/>
                    <a:gd name="connsiteX10" fmla="*/ 6479 w 21434"/>
                    <a:gd name="connsiteY10" fmla="*/ 16006 h 22580"/>
                    <a:gd name="connsiteX11" fmla="*/ 10765 w 21434"/>
                    <a:gd name="connsiteY11" fmla="*/ 17625 h 22580"/>
                    <a:gd name="connsiteX12" fmla="*/ 14956 w 21434"/>
                    <a:gd name="connsiteY12" fmla="*/ 16006 h 22580"/>
                    <a:gd name="connsiteX13" fmla="*/ 16670 w 21434"/>
                    <a:gd name="connsiteY13" fmla="*/ 11244 h 22580"/>
                    <a:gd name="connsiteX14" fmla="*/ 14956 w 21434"/>
                    <a:gd name="connsiteY14" fmla="*/ 6576 h 22580"/>
                    <a:gd name="connsiteX15" fmla="*/ 10765 w 21434"/>
                    <a:gd name="connsiteY15" fmla="*/ 4862 h 22580"/>
                    <a:gd name="connsiteX16" fmla="*/ 6479 w 21434"/>
                    <a:gd name="connsiteY16" fmla="*/ 6576 h 22580"/>
                    <a:gd name="connsiteX17" fmla="*/ 4859 w 21434"/>
                    <a:gd name="connsiteY17" fmla="*/ 11244 h 2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4" h="22580">
                      <a:moveTo>
                        <a:pt x="3050" y="19149"/>
                      </a:moveTo>
                      <a:cubicBezTo>
                        <a:pt x="1049" y="17006"/>
                        <a:pt x="-46" y="14177"/>
                        <a:pt x="1" y="11244"/>
                      </a:cubicBezTo>
                      <a:cubicBezTo>
                        <a:pt x="11" y="8320"/>
                        <a:pt x="1097" y="5510"/>
                        <a:pt x="3050" y="3338"/>
                      </a:cubicBezTo>
                      <a:cubicBezTo>
                        <a:pt x="5059" y="1214"/>
                        <a:pt x="7841" y="14"/>
                        <a:pt x="10765" y="4"/>
                      </a:cubicBezTo>
                      <a:cubicBezTo>
                        <a:pt x="13651" y="-82"/>
                        <a:pt x="16413" y="1147"/>
                        <a:pt x="18289" y="3338"/>
                      </a:cubicBezTo>
                      <a:cubicBezTo>
                        <a:pt x="20309" y="5471"/>
                        <a:pt x="21433" y="8300"/>
                        <a:pt x="21433" y="11244"/>
                      </a:cubicBezTo>
                      <a:cubicBezTo>
                        <a:pt x="21490" y="14196"/>
                        <a:pt x="20356" y="17044"/>
                        <a:pt x="18289" y="19149"/>
                      </a:cubicBezTo>
                      <a:cubicBezTo>
                        <a:pt x="16432" y="21378"/>
                        <a:pt x="13660" y="22645"/>
                        <a:pt x="10765" y="22578"/>
                      </a:cubicBezTo>
                      <a:cubicBezTo>
                        <a:pt x="7831" y="22531"/>
                        <a:pt x="5050" y="21293"/>
                        <a:pt x="3050" y="19149"/>
                      </a:cubicBezTo>
                      <a:close/>
                      <a:moveTo>
                        <a:pt x="4859" y="11244"/>
                      </a:moveTo>
                      <a:cubicBezTo>
                        <a:pt x="4812" y="12977"/>
                        <a:pt x="5383" y="14663"/>
                        <a:pt x="6479" y="16006"/>
                      </a:cubicBezTo>
                      <a:cubicBezTo>
                        <a:pt x="7650" y="17063"/>
                        <a:pt x="9184" y="17644"/>
                        <a:pt x="10765" y="17625"/>
                      </a:cubicBezTo>
                      <a:cubicBezTo>
                        <a:pt x="12317" y="17635"/>
                        <a:pt x="13813" y="17063"/>
                        <a:pt x="14956" y="16006"/>
                      </a:cubicBezTo>
                      <a:cubicBezTo>
                        <a:pt x="16118" y="14701"/>
                        <a:pt x="16737" y="12996"/>
                        <a:pt x="16670" y="11244"/>
                      </a:cubicBezTo>
                      <a:cubicBezTo>
                        <a:pt x="16708" y="9529"/>
                        <a:pt x="16099" y="7862"/>
                        <a:pt x="14956" y="6576"/>
                      </a:cubicBezTo>
                      <a:cubicBezTo>
                        <a:pt x="13803" y="5529"/>
                        <a:pt x="12317" y="4929"/>
                        <a:pt x="10765" y="4862"/>
                      </a:cubicBezTo>
                      <a:cubicBezTo>
                        <a:pt x="9184" y="4919"/>
                        <a:pt x="7669" y="5529"/>
                        <a:pt x="6479" y="6576"/>
                      </a:cubicBezTo>
                      <a:cubicBezTo>
                        <a:pt x="5402" y="7891"/>
                        <a:pt x="4831" y="9548"/>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886" name="任意多边形: 形状 885">
                  <a:extLst>
                    <a:ext uri="{FF2B5EF4-FFF2-40B4-BE49-F238E27FC236}">
                      <a16:creationId xmlns:a16="http://schemas.microsoft.com/office/drawing/2014/main" id="{7287B650-ED42-F3C1-946E-B54B3B7B9201}"/>
                    </a:ext>
                  </a:extLst>
                </p:cNvPr>
                <p:cNvSpPr/>
                <p:nvPr/>
              </p:nvSpPr>
              <p:spPr>
                <a:xfrm>
                  <a:off x="9649806" y="2940592"/>
                  <a:ext cx="17363" cy="21622"/>
                </a:xfrm>
                <a:custGeom>
                  <a:avLst/>
                  <a:gdLst>
                    <a:gd name="connsiteX0" fmla="*/ 313 w 17363"/>
                    <a:gd name="connsiteY0" fmla="*/ 15621 h 21622"/>
                    <a:gd name="connsiteX1" fmla="*/ 3742 w 17363"/>
                    <a:gd name="connsiteY1" fmla="*/ 15621 h 21622"/>
                    <a:gd name="connsiteX2" fmla="*/ 8600 w 17363"/>
                    <a:gd name="connsiteY2" fmla="*/ 17621 h 21622"/>
                    <a:gd name="connsiteX3" fmla="*/ 11648 w 17363"/>
                    <a:gd name="connsiteY3" fmla="*/ 16764 h 21622"/>
                    <a:gd name="connsiteX4" fmla="*/ 12505 w 17363"/>
                    <a:gd name="connsiteY4" fmla="*/ 15431 h 21622"/>
                    <a:gd name="connsiteX5" fmla="*/ 12505 w 17363"/>
                    <a:gd name="connsiteY5" fmla="*/ 14954 h 21622"/>
                    <a:gd name="connsiteX6" fmla="*/ 11934 w 17363"/>
                    <a:gd name="connsiteY6" fmla="*/ 14383 h 21622"/>
                    <a:gd name="connsiteX7" fmla="*/ 8409 w 17363"/>
                    <a:gd name="connsiteY7" fmla="*/ 13145 h 21622"/>
                    <a:gd name="connsiteX8" fmla="*/ 8409 w 17363"/>
                    <a:gd name="connsiteY8" fmla="*/ 13145 h 21622"/>
                    <a:gd name="connsiteX9" fmla="*/ 4504 w 17363"/>
                    <a:gd name="connsiteY9" fmla="*/ 12002 h 21622"/>
                    <a:gd name="connsiteX10" fmla="*/ 1456 w 17363"/>
                    <a:gd name="connsiteY10" fmla="*/ 9430 h 21622"/>
                    <a:gd name="connsiteX11" fmla="*/ 694 w 17363"/>
                    <a:gd name="connsiteY11" fmla="*/ 6572 h 21622"/>
                    <a:gd name="connsiteX12" fmla="*/ 3266 w 17363"/>
                    <a:gd name="connsiteY12" fmla="*/ 1619 h 21622"/>
                    <a:gd name="connsiteX13" fmla="*/ 8790 w 17363"/>
                    <a:gd name="connsiteY13" fmla="*/ 0 h 21622"/>
                    <a:gd name="connsiteX14" fmla="*/ 15553 w 17363"/>
                    <a:gd name="connsiteY14" fmla="*/ 2477 h 21622"/>
                    <a:gd name="connsiteX15" fmla="*/ 16315 w 17363"/>
                    <a:gd name="connsiteY15" fmla="*/ 5715 h 21622"/>
                    <a:gd name="connsiteX16" fmla="*/ 13020 w 17363"/>
                    <a:gd name="connsiteY16" fmla="*/ 6410 h 21622"/>
                    <a:gd name="connsiteX17" fmla="*/ 12981 w 17363"/>
                    <a:gd name="connsiteY17" fmla="*/ 6382 h 21622"/>
                    <a:gd name="connsiteX18" fmla="*/ 8790 w 17363"/>
                    <a:gd name="connsiteY18" fmla="*/ 4763 h 21622"/>
                    <a:gd name="connsiteX19" fmla="*/ 6123 w 17363"/>
                    <a:gd name="connsiteY19" fmla="*/ 5525 h 21622"/>
                    <a:gd name="connsiteX20" fmla="*/ 5457 w 17363"/>
                    <a:gd name="connsiteY20" fmla="*/ 6572 h 21622"/>
                    <a:gd name="connsiteX21" fmla="*/ 5933 w 17363"/>
                    <a:gd name="connsiteY21" fmla="*/ 6572 h 21622"/>
                    <a:gd name="connsiteX22" fmla="*/ 9171 w 17363"/>
                    <a:gd name="connsiteY22" fmla="*/ 7715 h 21622"/>
                    <a:gd name="connsiteX23" fmla="*/ 9171 w 17363"/>
                    <a:gd name="connsiteY23" fmla="*/ 7715 h 21622"/>
                    <a:gd name="connsiteX24" fmla="*/ 13362 w 17363"/>
                    <a:gd name="connsiteY24" fmla="*/ 9049 h 21622"/>
                    <a:gd name="connsiteX25" fmla="*/ 16506 w 17363"/>
                    <a:gd name="connsiteY25" fmla="*/ 11716 h 21622"/>
                    <a:gd name="connsiteX26" fmla="*/ 17363 w 17363"/>
                    <a:gd name="connsiteY26" fmla="*/ 14669 h 21622"/>
                    <a:gd name="connsiteX27" fmla="*/ 14601 w 17363"/>
                    <a:gd name="connsiteY27" fmla="*/ 19812 h 21622"/>
                    <a:gd name="connsiteX28" fmla="*/ 8695 w 17363"/>
                    <a:gd name="connsiteY28" fmla="*/ 21622 h 21622"/>
                    <a:gd name="connsiteX29" fmla="*/ 789 w 17363"/>
                    <a:gd name="connsiteY29" fmla="*/ 18574 h 21622"/>
                    <a:gd name="connsiteX30" fmla="*/ 313 w 17363"/>
                    <a:gd name="connsiteY30" fmla="*/ 15621 h 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363" h="21622">
                      <a:moveTo>
                        <a:pt x="313" y="15621"/>
                      </a:moveTo>
                      <a:cubicBezTo>
                        <a:pt x="1275" y="14697"/>
                        <a:pt x="2780" y="14697"/>
                        <a:pt x="3742" y="15621"/>
                      </a:cubicBezTo>
                      <a:cubicBezTo>
                        <a:pt x="5114" y="16783"/>
                        <a:pt x="6809" y="17479"/>
                        <a:pt x="8600" y="17621"/>
                      </a:cubicBezTo>
                      <a:cubicBezTo>
                        <a:pt x="9676" y="17640"/>
                        <a:pt x="10733" y="17345"/>
                        <a:pt x="11648" y="16764"/>
                      </a:cubicBezTo>
                      <a:cubicBezTo>
                        <a:pt x="12315" y="16193"/>
                        <a:pt x="12505" y="15812"/>
                        <a:pt x="12505" y="15431"/>
                      </a:cubicBezTo>
                      <a:cubicBezTo>
                        <a:pt x="12572" y="15278"/>
                        <a:pt x="12572" y="15107"/>
                        <a:pt x="12505" y="14954"/>
                      </a:cubicBezTo>
                      <a:lnTo>
                        <a:pt x="11934" y="14383"/>
                      </a:lnTo>
                      <a:cubicBezTo>
                        <a:pt x="10848" y="13754"/>
                        <a:pt x="9648" y="13335"/>
                        <a:pt x="8409" y="13145"/>
                      </a:cubicBezTo>
                      <a:lnTo>
                        <a:pt x="8409" y="13145"/>
                      </a:lnTo>
                      <a:cubicBezTo>
                        <a:pt x="7066" y="12925"/>
                        <a:pt x="5752" y="12535"/>
                        <a:pt x="4504" y="12002"/>
                      </a:cubicBezTo>
                      <a:cubicBezTo>
                        <a:pt x="3266" y="11449"/>
                        <a:pt x="2209" y="10554"/>
                        <a:pt x="1456" y="9430"/>
                      </a:cubicBezTo>
                      <a:cubicBezTo>
                        <a:pt x="961" y="8563"/>
                        <a:pt x="694" y="7572"/>
                        <a:pt x="694" y="6572"/>
                      </a:cubicBezTo>
                      <a:cubicBezTo>
                        <a:pt x="742" y="4610"/>
                        <a:pt x="1694" y="2791"/>
                        <a:pt x="3266" y="1619"/>
                      </a:cubicBezTo>
                      <a:cubicBezTo>
                        <a:pt x="4914" y="553"/>
                        <a:pt x="6828" y="-9"/>
                        <a:pt x="8790" y="0"/>
                      </a:cubicBezTo>
                      <a:cubicBezTo>
                        <a:pt x="11257" y="57"/>
                        <a:pt x="13639" y="924"/>
                        <a:pt x="15553" y="2477"/>
                      </a:cubicBezTo>
                      <a:cubicBezTo>
                        <a:pt x="16601" y="3201"/>
                        <a:pt x="16934" y="4601"/>
                        <a:pt x="16315" y="5715"/>
                      </a:cubicBezTo>
                      <a:cubicBezTo>
                        <a:pt x="15601" y="6820"/>
                        <a:pt x="14124" y="7125"/>
                        <a:pt x="13020" y="6410"/>
                      </a:cubicBezTo>
                      <a:cubicBezTo>
                        <a:pt x="13010" y="6401"/>
                        <a:pt x="12991" y="6391"/>
                        <a:pt x="12981" y="6382"/>
                      </a:cubicBezTo>
                      <a:cubicBezTo>
                        <a:pt x="11781" y="5420"/>
                        <a:pt x="10324" y="4858"/>
                        <a:pt x="8790" y="4763"/>
                      </a:cubicBezTo>
                      <a:cubicBezTo>
                        <a:pt x="7847" y="4725"/>
                        <a:pt x="6904" y="4991"/>
                        <a:pt x="6123" y="5525"/>
                      </a:cubicBezTo>
                      <a:cubicBezTo>
                        <a:pt x="5742" y="5744"/>
                        <a:pt x="5495" y="6134"/>
                        <a:pt x="5457" y="6572"/>
                      </a:cubicBezTo>
                      <a:cubicBezTo>
                        <a:pt x="5457" y="6572"/>
                        <a:pt x="5457" y="6572"/>
                        <a:pt x="5933" y="6572"/>
                      </a:cubicBezTo>
                      <a:cubicBezTo>
                        <a:pt x="6914" y="7192"/>
                        <a:pt x="8019" y="7582"/>
                        <a:pt x="9171" y="7715"/>
                      </a:cubicBezTo>
                      <a:lnTo>
                        <a:pt x="9171" y="7715"/>
                      </a:lnTo>
                      <a:cubicBezTo>
                        <a:pt x="10629" y="7954"/>
                        <a:pt x="12038" y="8411"/>
                        <a:pt x="13362" y="9049"/>
                      </a:cubicBezTo>
                      <a:cubicBezTo>
                        <a:pt x="14686" y="9544"/>
                        <a:pt x="15801" y="10487"/>
                        <a:pt x="16506" y="11716"/>
                      </a:cubicBezTo>
                      <a:cubicBezTo>
                        <a:pt x="17077" y="12592"/>
                        <a:pt x="17372" y="13621"/>
                        <a:pt x="17363" y="14669"/>
                      </a:cubicBezTo>
                      <a:cubicBezTo>
                        <a:pt x="17344" y="16736"/>
                        <a:pt x="16306" y="18660"/>
                        <a:pt x="14601" y="19812"/>
                      </a:cubicBezTo>
                      <a:cubicBezTo>
                        <a:pt x="12867" y="21022"/>
                        <a:pt x="10800" y="21650"/>
                        <a:pt x="8695" y="21622"/>
                      </a:cubicBezTo>
                      <a:cubicBezTo>
                        <a:pt x="5790" y="21555"/>
                        <a:pt x="2990" y="20469"/>
                        <a:pt x="789" y="18574"/>
                      </a:cubicBezTo>
                      <a:cubicBezTo>
                        <a:pt x="-49" y="17821"/>
                        <a:pt x="-239" y="16593"/>
                        <a:pt x="313" y="15621"/>
                      </a:cubicBezTo>
                      <a:close/>
                    </a:path>
                  </a:pathLst>
                </a:custGeom>
                <a:solidFill>
                  <a:srgbClr val="C7C7C7"/>
                </a:solidFill>
                <a:ln w="9525" cap="flat">
                  <a:noFill/>
                  <a:prstDash val="solid"/>
                  <a:miter/>
                </a:ln>
              </p:spPr>
              <p:txBody>
                <a:bodyPr rtlCol="0" anchor="ctr"/>
                <a:lstStyle/>
                <a:p>
                  <a:endParaRPr lang="zh-CN" altLang="en-US"/>
                </a:p>
              </p:txBody>
            </p:sp>
            <p:sp>
              <p:nvSpPr>
                <p:cNvPr id="887" name="任意多边形: 形状 886">
                  <a:extLst>
                    <a:ext uri="{FF2B5EF4-FFF2-40B4-BE49-F238E27FC236}">
                      <a16:creationId xmlns:a16="http://schemas.microsoft.com/office/drawing/2014/main" id="{FD5DBCEC-767D-8145-95ED-855D74E6A1B4}"/>
                    </a:ext>
                  </a:extLst>
                </p:cNvPr>
                <p:cNvSpPr/>
                <p:nvPr/>
              </p:nvSpPr>
              <p:spPr>
                <a:xfrm>
                  <a:off x="9833856" y="2931162"/>
                  <a:ext cx="20004" cy="31242"/>
                </a:xfrm>
                <a:custGeom>
                  <a:avLst/>
                  <a:gdLst>
                    <a:gd name="connsiteX0" fmla="*/ 10478 w 20004"/>
                    <a:gd name="connsiteY0" fmla="*/ 19241 h 31242"/>
                    <a:gd name="connsiteX1" fmla="*/ 4953 w 20004"/>
                    <a:gd name="connsiteY1" fmla="*/ 19241 h 31242"/>
                    <a:gd name="connsiteX2" fmla="*/ 4953 w 20004"/>
                    <a:gd name="connsiteY2" fmla="*/ 28766 h 31242"/>
                    <a:gd name="connsiteX3" fmla="*/ 2477 w 20004"/>
                    <a:gd name="connsiteY3" fmla="*/ 31242 h 31242"/>
                    <a:gd name="connsiteX4" fmla="*/ 0 w 20004"/>
                    <a:gd name="connsiteY4" fmla="*/ 28766 h 31242"/>
                    <a:gd name="connsiteX5" fmla="*/ 0 w 20004"/>
                    <a:gd name="connsiteY5" fmla="*/ 2477 h 31242"/>
                    <a:gd name="connsiteX6" fmla="*/ 2477 w 20004"/>
                    <a:gd name="connsiteY6" fmla="*/ 0 h 31242"/>
                    <a:gd name="connsiteX7" fmla="*/ 10478 w 20004"/>
                    <a:gd name="connsiteY7" fmla="*/ 0 h 31242"/>
                    <a:gd name="connsiteX8" fmla="*/ 20003 w 20004"/>
                    <a:gd name="connsiteY8" fmla="*/ 9525 h 31242"/>
                    <a:gd name="connsiteX9" fmla="*/ 10668 w 20004"/>
                    <a:gd name="connsiteY9" fmla="*/ 19241 h 31242"/>
                    <a:gd name="connsiteX10" fmla="*/ 10478 w 20004"/>
                    <a:gd name="connsiteY10" fmla="*/ 19241 h 31242"/>
                    <a:gd name="connsiteX11" fmla="*/ 4953 w 20004"/>
                    <a:gd name="connsiteY11" fmla="*/ 14288 h 31242"/>
                    <a:gd name="connsiteX12" fmla="*/ 10478 w 20004"/>
                    <a:gd name="connsiteY12" fmla="*/ 14288 h 31242"/>
                    <a:gd name="connsiteX13" fmla="*/ 15240 w 20004"/>
                    <a:gd name="connsiteY13" fmla="*/ 9525 h 31242"/>
                    <a:gd name="connsiteX14" fmla="*/ 10478 w 20004"/>
                    <a:gd name="connsiteY14" fmla="*/ 4763 h 31242"/>
                    <a:gd name="connsiteX15" fmla="*/ 4953 w 20004"/>
                    <a:gd name="connsiteY15" fmla="*/ 4763 h 3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4" h="31242">
                      <a:moveTo>
                        <a:pt x="10478" y="19241"/>
                      </a:moveTo>
                      <a:lnTo>
                        <a:pt x="4953" y="19241"/>
                      </a:lnTo>
                      <a:lnTo>
                        <a:pt x="4953" y="28766"/>
                      </a:lnTo>
                      <a:cubicBezTo>
                        <a:pt x="4953" y="30137"/>
                        <a:pt x="3848" y="31242"/>
                        <a:pt x="2477" y="31242"/>
                      </a:cubicBezTo>
                      <a:cubicBezTo>
                        <a:pt x="1105" y="31242"/>
                        <a:pt x="0" y="30137"/>
                        <a:pt x="0" y="28766"/>
                      </a:cubicBezTo>
                      <a:lnTo>
                        <a:pt x="0" y="2477"/>
                      </a:lnTo>
                      <a:cubicBezTo>
                        <a:pt x="0" y="1105"/>
                        <a:pt x="1105" y="0"/>
                        <a:pt x="2477" y="0"/>
                      </a:cubicBezTo>
                      <a:lnTo>
                        <a:pt x="10478" y="0"/>
                      </a:lnTo>
                      <a:cubicBezTo>
                        <a:pt x="15735" y="0"/>
                        <a:pt x="20003" y="4267"/>
                        <a:pt x="20003" y="9525"/>
                      </a:cubicBezTo>
                      <a:cubicBezTo>
                        <a:pt x="20107" y="14783"/>
                        <a:pt x="15926" y="19136"/>
                        <a:pt x="10668" y="19241"/>
                      </a:cubicBezTo>
                      <a:cubicBezTo>
                        <a:pt x="10601" y="19241"/>
                        <a:pt x="10544" y="19241"/>
                        <a:pt x="10478" y="19241"/>
                      </a:cubicBezTo>
                      <a:close/>
                      <a:moveTo>
                        <a:pt x="4953" y="14288"/>
                      </a:moveTo>
                      <a:lnTo>
                        <a:pt x="10478" y="14288"/>
                      </a:lnTo>
                      <a:cubicBezTo>
                        <a:pt x="13106" y="14288"/>
                        <a:pt x="15240" y="12154"/>
                        <a:pt x="15240" y="9525"/>
                      </a:cubicBezTo>
                      <a:cubicBezTo>
                        <a:pt x="15240" y="6896"/>
                        <a:pt x="13106" y="4763"/>
                        <a:pt x="10478" y="4763"/>
                      </a:cubicBezTo>
                      <a:lnTo>
                        <a:pt x="4953" y="4763"/>
                      </a:lnTo>
                      <a:close/>
                    </a:path>
                  </a:pathLst>
                </a:custGeom>
                <a:solidFill>
                  <a:srgbClr val="C7C7C7"/>
                </a:solidFill>
                <a:ln w="9525" cap="flat">
                  <a:noFill/>
                  <a:prstDash val="solid"/>
                  <a:miter/>
                </a:ln>
              </p:spPr>
              <p:txBody>
                <a:bodyPr rtlCol="0" anchor="ctr"/>
                <a:lstStyle/>
                <a:p>
                  <a:endParaRPr lang="zh-CN" altLang="en-US"/>
                </a:p>
              </p:txBody>
            </p:sp>
            <p:sp>
              <p:nvSpPr>
                <p:cNvPr id="888" name="任意多边形: 形状 887">
                  <a:extLst>
                    <a:ext uri="{FF2B5EF4-FFF2-40B4-BE49-F238E27FC236}">
                      <a16:creationId xmlns:a16="http://schemas.microsoft.com/office/drawing/2014/main" id="{007A5E22-8C4F-0C04-9193-026809019907}"/>
                    </a:ext>
                  </a:extLst>
                </p:cNvPr>
                <p:cNvSpPr/>
                <p:nvPr/>
              </p:nvSpPr>
              <p:spPr>
                <a:xfrm>
                  <a:off x="9859626" y="2931162"/>
                  <a:ext cx="19285" cy="31423"/>
                </a:xfrm>
                <a:custGeom>
                  <a:avLst/>
                  <a:gdLst>
                    <a:gd name="connsiteX0" fmla="*/ 4901 w 19285"/>
                    <a:gd name="connsiteY0" fmla="*/ 28956 h 31423"/>
                    <a:gd name="connsiteX1" fmla="*/ 2415 w 19285"/>
                    <a:gd name="connsiteY1" fmla="*/ 31423 h 31423"/>
                    <a:gd name="connsiteX2" fmla="*/ 43 w 19285"/>
                    <a:gd name="connsiteY2" fmla="*/ 29623 h 31423"/>
                    <a:gd name="connsiteX3" fmla="*/ 43 w 19285"/>
                    <a:gd name="connsiteY3" fmla="*/ 28956 h 31423"/>
                    <a:gd name="connsiteX4" fmla="*/ 43 w 19285"/>
                    <a:gd name="connsiteY4" fmla="*/ 2477 h 31423"/>
                    <a:gd name="connsiteX5" fmla="*/ 2519 w 19285"/>
                    <a:gd name="connsiteY5" fmla="*/ 0 h 31423"/>
                    <a:gd name="connsiteX6" fmla="*/ 4996 w 19285"/>
                    <a:gd name="connsiteY6" fmla="*/ 2477 h 31423"/>
                    <a:gd name="connsiteX7" fmla="*/ 4996 w 19285"/>
                    <a:gd name="connsiteY7" fmla="*/ 10287 h 31423"/>
                    <a:gd name="connsiteX8" fmla="*/ 9758 w 19285"/>
                    <a:gd name="connsiteY8" fmla="*/ 9049 h 31423"/>
                    <a:gd name="connsiteX9" fmla="*/ 19283 w 19285"/>
                    <a:gd name="connsiteY9" fmla="*/ 18574 h 31423"/>
                    <a:gd name="connsiteX10" fmla="*/ 19283 w 19285"/>
                    <a:gd name="connsiteY10" fmla="*/ 28670 h 31423"/>
                    <a:gd name="connsiteX11" fmla="*/ 16997 w 19285"/>
                    <a:gd name="connsiteY11" fmla="*/ 31147 h 31423"/>
                    <a:gd name="connsiteX12" fmla="*/ 16807 w 19285"/>
                    <a:gd name="connsiteY12" fmla="*/ 31147 h 31423"/>
                    <a:gd name="connsiteX13" fmla="*/ 14330 w 19285"/>
                    <a:gd name="connsiteY13" fmla="*/ 28670 h 31423"/>
                    <a:gd name="connsiteX14" fmla="*/ 14330 w 19285"/>
                    <a:gd name="connsiteY14" fmla="*/ 18574 h 31423"/>
                    <a:gd name="connsiteX15" fmla="*/ 9473 w 19285"/>
                    <a:gd name="connsiteY15" fmla="*/ 13716 h 31423"/>
                    <a:gd name="connsiteX16" fmla="*/ 4710 w 19285"/>
                    <a:gd name="connsiteY16" fmla="*/ 18574 h 3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85" h="31423">
                      <a:moveTo>
                        <a:pt x="4901" y="28956"/>
                      </a:moveTo>
                      <a:cubicBezTo>
                        <a:pt x="4891" y="30328"/>
                        <a:pt x="3777" y="31423"/>
                        <a:pt x="2415" y="31423"/>
                      </a:cubicBezTo>
                      <a:cubicBezTo>
                        <a:pt x="1310" y="31413"/>
                        <a:pt x="348" y="30680"/>
                        <a:pt x="43" y="29623"/>
                      </a:cubicBezTo>
                      <a:cubicBezTo>
                        <a:pt x="-14" y="29404"/>
                        <a:pt x="-14" y="29175"/>
                        <a:pt x="43" y="28956"/>
                      </a:cubicBezTo>
                      <a:lnTo>
                        <a:pt x="43" y="2477"/>
                      </a:lnTo>
                      <a:cubicBezTo>
                        <a:pt x="43" y="1105"/>
                        <a:pt x="1148" y="0"/>
                        <a:pt x="2519" y="0"/>
                      </a:cubicBezTo>
                      <a:cubicBezTo>
                        <a:pt x="3891" y="0"/>
                        <a:pt x="4996" y="1105"/>
                        <a:pt x="4996" y="2477"/>
                      </a:cubicBezTo>
                      <a:lnTo>
                        <a:pt x="4996" y="10287"/>
                      </a:lnTo>
                      <a:cubicBezTo>
                        <a:pt x="6453" y="9487"/>
                        <a:pt x="8091" y="9058"/>
                        <a:pt x="9758" y="9049"/>
                      </a:cubicBezTo>
                      <a:cubicBezTo>
                        <a:pt x="15016" y="9049"/>
                        <a:pt x="19283" y="13316"/>
                        <a:pt x="19283" y="18574"/>
                      </a:cubicBezTo>
                      <a:lnTo>
                        <a:pt x="19283" y="28670"/>
                      </a:lnTo>
                      <a:cubicBezTo>
                        <a:pt x="19340" y="29985"/>
                        <a:pt x="18312" y="31090"/>
                        <a:pt x="16997" y="31147"/>
                      </a:cubicBezTo>
                      <a:cubicBezTo>
                        <a:pt x="16940" y="31147"/>
                        <a:pt x="16873" y="31147"/>
                        <a:pt x="16807" y="31147"/>
                      </a:cubicBezTo>
                      <a:cubicBezTo>
                        <a:pt x="15435" y="31147"/>
                        <a:pt x="14330" y="30042"/>
                        <a:pt x="14330" y="28670"/>
                      </a:cubicBezTo>
                      <a:lnTo>
                        <a:pt x="14330" y="18574"/>
                      </a:lnTo>
                      <a:cubicBezTo>
                        <a:pt x="14330" y="15888"/>
                        <a:pt x="12159" y="13716"/>
                        <a:pt x="9473" y="13716"/>
                      </a:cubicBezTo>
                      <a:cubicBezTo>
                        <a:pt x="6844" y="13821"/>
                        <a:pt x="4758" y="15945"/>
                        <a:pt x="4710" y="18574"/>
                      </a:cubicBezTo>
                      <a:close/>
                    </a:path>
                  </a:pathLst>
                </a:custGeom>
                <a:solidFill>
                  <a:srgbClr val="C7C7C7"/>
                </a:solidFill>
                <a:ln w="9525" cap="flat">
                  <a:noFill/>
                  <a:prstDash val="solid"/>
                  <a:miter/>
                </a:ln>
              </p:spPr>
              <p:txBody>
                <a:bodyPr rtlCol="0" anchor="ctr"/>
                <a:lstStyle/>
                <a:p>
                  <a:endParaRPr lang="zh-CN" altLang="en-US"/>
                </a:p>
              </p:txBody>
            </p:sp>
            <p:sp>
              <p:nvSpPr>
                <p:cNvPr id="889" name="任意多边形: 形状 888">
                  <a:extLst>
                    <a:ext uri="{FF2B5EF4-FFF2-40B4-BE49-F238E27FC236}">
                      <a16:creationId xmlns:a16="http://schemas.microsoft.com/office/drawing/2014/main" id="{2900F4CE-65E5-CE3E-C1B4-A48C357D0D7A}"/>
                    </a:ext>
                  </a:extLst>
                </p:cNvPr>
                <p:cNvSpPr/>
                <p:nvPr/>
              </p:nvSpPr>
              <p:spPr>
                <a:xfrm>
                  <a:off x="9886051"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860 w 21438"/>
                    <a:gd name="connsiteY9" fmla="*/ 11241 h 22576"/>
                    <a:gd name="connsiteX10" fmla="*/ 6479 w 21438"/>
                    <a:gd name="connsiteY10" fmla="*/ 16004 h 22576"/>
                    <a:gd name="connsiteX11" fmla="*/ 10860 w 21438"/>
                    <a:gd name="connsiteY11" fmla="*/ 17623 h 22576"/>
                    <a:gd name="connsiteX12" fmla="*/ 14956 w 21438"/>
                    <a:gd name="connsiteY12" fmla="*/ 16004 h 22576"/>
                    <a:gd name="connsiteX13" fmla="*/ 16671 w 21438"/>
                    <a:gd name="connsiteY13" fmla="*/ 11241 h 22576"/>
                    <a:gd name="connsiteX14" fmla="*/ 14956 w 21438"/>
                    <a:gd name="connsiteY14" fmla="*/ 6574 h 22576"/>
                    <a:gd name="connsiteX15" fmla="*/ 10860 w 21438"/>
                    <a:gd name="connsiteY15" fmla="*/ 4860 h 22576"/>
                    <a:gd name="connsiteX16" fmla="*/ 6479 w 21438"/>
                    <a:gd name="connsiteY16" fmla="*/ 6574 h 22576"/>
                    <a:gd name="connsiteX17" fmla="*/ 4860 w 21438"/>
                    <a:gd name="connsiteY17"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860" y="11241"/>
                      </a:moveTo>
                      <a:cubicBezTo>
                        <a:pt x="4850" y="12965"/>
                        <a:pt x="5422" y="14642"/>
                        <a:pt x="6479" y="16004"/>
                      </a:cubicBezTo>
                      <a:cubicBezTo>
                        <a:pt x="7679" y="17080"/>
                        <a:pt x="9251" y="17661"/>
                        <a:pt x="10860" y="17623"/>
                      </a:cubicBezTo>
                      <a:cubicBezTo>
                        <a:pt x="12384" y="17623"/>
                        <a:pt x="13842" y="17042"/>
                        <a:pt x="14956" y="16004"/>
                      </a:cubicBezTo>
                      <a:cubicBezTo>
                        <a:pt x="16118" y="14699"/>
                        <a:pt x="16737" y="12994"/>
                        <a:pt x="16671" y="11241"/>
                      </a:cubicBezTo>
                      <a:cubicBezTo>
                        <a:pt x="16709" y="9527"/>
                        <a:pt x="16099" y="7860"/>
                        <a:pt x="14956" y="6574"/>
                      </a:cubicBezTo>
                      <a:cubicBezTo>
                        <a:pt x="13832" y="5545"/>
                        <a:pt x="12384" y="4936"/>
                        <a:pt x="10860" y="4860"/>
                      </a:cubicBezTo>
                      <a:cubicBezTo>
                        <a:pt x="9241" y="4907"/>
                        <a:pt x="7698" y="5507"/>
                        <a:pt x="6479" y="6574"/>
                      </a:cubicBezTo>
                      <a:cubicBezTo>
                        <a:pt x="5441" y="7908"/>
                        <a:pt x="4869" y="9546"/>
                        <a:pt x="4860" y="11241"/>
                      </a:cubicBezTo>
                      <a:close/>
                    </a:path>
                  </a:pathLst>
                </a:custGeom>
                <a:solidFill>
                  <a:srgbClr val="C7C7C7"/>
                </a:solidFill>
                <a:ln w="9525" cap="flat">
                  <a:noFill/>
                  <a:prstDash val="solid"/>
                  <a:miter/>
                </a:ln>
              </p:spPr>
              <p:txBody>
                <a:bodyPr rtlCol="0" anchor="ctr"/>
                <a:lstStyle/>
                <a:p>
                  <a:endParaRPr lang="zh-CN" altLang="en-US"/>
                </a:p>
              </p:txBody>
            </p:sp>
            <p:sp>
              <p:nvSpPr>
                <p:cNvPr id="890" name="任意多边形: 形状 889">
                  <a:extLst>
                    <a:ext uri="{FF2B5EF4-FFF2-40B4-BE49-F238E27FC236}">
                      <a16:creationId xmlns:a16="http://schemas.microsoft.com/office/drawing/2014/main" id="{E785E1CB-09CD-407C-4006-704D09FEF2B9}"/>
                    </a:ext>
                  </a:extLst>
                </p:cNvPr>
                <p:cNvSpPr/>
                <p:nvPr/>
              </p:nvSpPr>
              <p:spPr>
                <a:xfrm>
                  <a:off x="9911570" y="2931560"/>
                  <a:ext cx="12868" cy="31035"/>
                </a:xfrm>
                <a:custGeom>
                  <a:avLst/>
                  <a:gdLst>
                    <a:gd name="connsiteX0" fmla="*/ 12869 w 12868"/>
                    <a:gd name="connsiteY0" fmla="*/ 11127 h 31035"/>
                    <a:gd name="connsiteX1" fmla="*/ 10297 w 12868"/>
                    <a:gd name="connsiteY1" fmla="*/ 13508 h 31035"/>
                    <a:gd name="connsiteX2" fmla="*/ 10297 w 12868"/>
                    <a:gd name="connsiteY2" fmla="*/ 13508 h 31035"/>
                    <a:gd name="connsiteX3" fmla="*/ 9249 w 12868"/>
                    <a:gd name="connsiteY3" fmla="*/ 13508 h 31035"/>
                    <a:gd name="connsiteX4" fmla="*/ 9249 w 12868"/>
                    <a:gd name="connsiteY4" fmla="*/ 26081 h 31035"/>
                    <a:gd name="connsiteX5" fmla="*/ 11726 w 12868"/>
                    <a:gd name="connsiteY5" fmla="*/ 28558 h 31035"/>
                    <a:gd name="connsiteX6" fmla="*/ 9249 w 12868"/>
                    <a:gd name="connsiteY6" fmla="*/ 31034 h 31035"/>
                    <a:gd name="connsiteX7" fmla="*/ 4201 w 12868"/>
                    <a:gd name="connsiteY7" fmla="*/ 26176 h 31035"/>
                    <a:gd name="connsiteX8" fmla="*/ 4201 w 12868"/>
                    <a:gd name="connsiteY8" fmla="*/ 26081 h 31035"/>
                    <a:gd name="connsiteX9" fmla="*/ 4201 w 12868"/>
                    <a:gd name="connsiteY9" fmla="*/ 13508 h 31035"/>
                    <a:gd name="connsiteX10" fmla="*/ 2962 w 12868"/>
                    <a:gd name="connsiteY10" fmla="*/ 13508 h 31035"/>
                    <a:gd name="connsiteX11" fmla="*/ 48 w 12868"/>
                    <a:gd name="connsiteY11" fmla="*/ 11565 h 31035"/>
                    <a:gd name="connsiteX12" fmla="*/ 1991 w 12868"/>
                    <a:gd name="connsiteY12" fmla="*/ 8650 h 31035"/>
                    <a:gd name="connsiteX13" fmla="*/ 2962 w 12868"/>
                    <a:gd name="connsiteY13" fmla="*/ 8650 h 31035"/>
                    <a:gd name="connsiteX14" fmla="*/ 4201 w 12868"/>
                    <a:gd name="connsiteY14" fmla="*/ 8650 h 31035"/>
                    <a:gd name="connsiteX15" fmla="*/ 4201 w 12868"/>
                    <a:gd name="connsiteY15" fmla="*/ 2078 h 31035"/>
                    <a:gd name="connsiteX16" fmla="*/ 7220 w 12868"/>
                    <a:gd name="connsiteY16" fmla="*/ 49 h 31035"/>
                    <a:gd name="connsiteX17" fmla="*/ 9249 w 12868"/>
                    <a:gd name="connsiteY17" fmla="*/ 2078 h 31035"/>
                    <a:gd name="connsiteX18" fmla="*/ 9249 w 12868"/>
                    <a:gd name="connsiteY18" fmla="*/ 8650 h 31035"/>
                    <a:gd name="connsiteX19" fmla="*/ 10297 w 12868"/>
                    <a:gd name="connsiteY19" fmla="*/ 8650 h 31035"/>
                    <a:gd name="connsiteX20" fmla="*/ 12869 w 12868"/>
                    <a:gd name="connsiteY20" fmla="*/ 11032 h 31035"/>
                    <a:gd name="connsiteX21" fmla="*/ 12869 w 12868"/>
                    <a:gd name="connsiteY21" fmla="*/ 11127 h 3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68" h="31035">
                      <a:moveTo>
                        <a:pt x="12869" y="11127"/>
                      </a:moveTo>
                      <a:cubicBezTo>
                        <a:pt x="12821" y="12489"/>
                        <a:pt x="11668" y="13556"/>
                        <a:pt x="10297" y="13508"/>
                      </a:cubicBezTo>
                      <a:cubicBezTo>
                        <a:pt x="10297" y="13508"/>
                        <a:pt x="10297" y="13508"/>
                        <a:pt x="10297" y="13508"/>
                      </a:cubicBezTo>
                      <a:lnTo>
                        <a:pt x="9249" y="13508"/>
                      </a:lnTo>
                      <a:lnTo>
                        <a:pt x="9249" y="26081"/>
                      </a:lnTo>
                      <a:cubicBezTo>
                        <a:pt x="10621" y="26081"/>
                        <a:pt x="11726" y="27186"/>
                        <a:pt x="11726" y="28558"/>
                      </a:cubicBezTo>
                      <a:cubicBezTo>
                        <a:pt x="11726" y="29929"/>
                        <a:pt x="10621" y="31034"/>
                        <a:pt x="9249" y="31034"/>
                      </a:cubicBezTo>
                      <a:cubicBezTo>
                        <a:pt x="6515" y="31091"/>
                        <a:pt x="4258" y="28910"/>
                        <a:pt x="4201" y="26176"/>
                      </a:cubicBezTo>
                      <a:cubicBezTo>
                        <a:pt x="4201" y="26148"/>
                        <a:pt x="4201" y="26110"/>
                        <a:pt x="4201" y="26081"/>
                      </a:cubicBezTo>
                      <a:lnTo>
                        <a:pt x="4201" y="13508"/>
                      </a:lnTo>
                      <a:lnTo>
                        <a:pt x="2962" y="13508"/>
                      </a:lnTo>
                      <a:cubicBezTo>
                        <a:pt x="1619" y="13775"/>
                        <a:pt x="315" y="12908"/>
                        <a:pt x="48" y="11565"/>
                      </a:cubicBezTo>
                      <a:cubicBezTo>
                        <a:pt x="-219" y="10222"/>
                        <a:pt x="657" y="8917"/>
                        <a:pt x="1991" y="8650"/>
                      </a:cubicBezTo>
                      <a:cubicBezTo>
                        <a:pt x="2315" y="8584"/>
                        <a:pt x="2639" y="8584"/>
                        <a:pt x="2962" y="8650"/>
                      </a:cubicBezTo>
                      <a:lnTo>
                        <a:pt x="4201" y="8650"/>
                      </a:lnTo>
                      <a:lnTo>
                        <a:pt x="4201" y="2078"/>
                      </a:lnTo>
                      <a:cubicBezTo>
                        <a:pt x="4477" y="687"/>
                        <a:pt x="5820" y="-227"/>
                        <a:pt x="7220" y="49"/>
                      </a:cubicBezTo>
                      <a:cubicBezTo>
                        <a:pt x="8249" y="249"/>
                        <a:pt x="9049" y="1049"/>
                        <a:pt x="9249" y="2078"/>
                      </a:cubicBezTo>
                      <a:lnTo>
                        <a:pt x="9249" y="8650"/>
                      </a:lnTo>
                      <a:lnTo>
                        <a:pt x="10297" y="8650"/>
                      </a:lnTo>
                      <a:cubicBezTo>
                        <a:pt x="11659" y="8593"/>
                        <a:pt x="12811" y="9660"/>
                        <a:pt x="12869" y="11032"/>
                      </a:cubicBezTo>
                      <a:cubicBezTo>
                        <a:pt x="12869" y="11060"/>
                        <a:pt x="12869" y="11098"/>
                        <a:pt x="12869" y="11127"/>
                      </a:cubicBezTo>
                      <a:close/>
                    </a:path>
                  </a:pathLst>
                </a:custGeom>
                <a:solidFill>
                  <a:srgbClr val="C7C7C7"/>
                </a:solidFill>
                <a:ln w="9525" cap="flat">
                  <a:noFill/>
                  <a:prstDash val="solid"/>
                  <a:miter/>
                </a:ln>
              </p:spPr>
              <p:txBody>
                <a:bodyPr rtlCol="0" anchor="ctr"/>
                <a:lstStyle/>
                <a:p>
                  <a:endParaRPr lang="zh-CN" altLang="en-US"/>
                </a:p>
              </p:txBody>
            </p:sp>
            <p:sp>
              <p:nvSpPr>
                <p:cNvPr id="891" name="任意多边形: 形状 890">
                  <a:extLst>
                    <a:ext uri="{FF2B5EF4-FFF2-40B4-BE49-F238E27FC236}">
                      <a16:creationId xmlns:a16="http://schemas.microsoft.com/office/drawing/2014/main" id="{BAD8B136-E26A-7DDA-6F25-582E229DF2FB}"/>
                    </a:ext>
                  </a:extLst>
                </p:cNvPr>
                <p:cNvSpPr/>
                <p:nvPr/>
              </p:nvSpPr>
              <p:spPr>
                <a:xfrm>
                  <a:off x="9930628" y="2940207"/>
                  <a:ext cx="21434" cy="22578"/>
                </a:xfrm>
                <a:custGeom>
                  <a:avLst/>
                  <a:gdLst>
                    <a:gd name="connsiteX0" fmla="*/ 3050 w 21434"/>
                    <a:gd name="connsiteY0" fmla="*/ 19149 h 22578"/>
                    <a:gd name="connsiteX1" fmla="*/ 1 w 21434"/>
                    <a:gd name="connsiteY1" fmla="*/ 11244 h 22578"/>
                    <a:gd name="connsiteX2" fmla="*/ 3050 w 21434"/>
                    <a:gd name="connsiteY2" fmla="*/ 3338 h 22578"/>
                    <a:gd name="connsiteX3" fmla="*/ 10765 w 21434"/>
                    <a:gd name="connsiteY3" fmla="*/ 4 h 22578"/>
                    <a:gd name="connsiteX4" fmla="*/ 18290 w 21434"/>
                    <a:gd name="connsiteY4" fmla="*/ 3338 h 22578"/>
                    <a:gd name="connsiteX5" fmla="*/ 21433 w 21434"/>
                    <a:gd name="connsiteY5" fmla="*/ 11244 h 22578"/>
                    <a:gd name="connsiteX6" fmla="*/ 18290 w 21434"/>
                    <a:gd name="connsiteY6" fmla="*/ 19149 h 22578"/>
                    <a:gd name="connsiteX7" fmla="*/ 10765 w 21434"/>
                    <a:gd name="connsiteY7" fmla="*/ 22578 h 22578"/>
                    <a:gd name="connsiteX8" fmla="*/ 3050 w 21434"/>
                    <a:gd name="connsiteY8" fmla="*/ 19149 h 22578"/>
                    <a:gd name="connsiteX9" fmla="*/ 4859 w 21434"/>
                    <a:gd name="connsiteY9" fmla="*/ 11244 h 22578"/>
                    <a:gd name="connsiteX10" fmla="*/ 6478 w 21434"/>
                    <a:gd name="connsiteY10" fmla="*/ 16006 h 22578"/>
                    <a:gd name="connsiteX11" fmla="*/ 10765 w 21434"/>
                    <a:gd name="connsiteY11" fmla="*/ 17625 h 22578"/>
                    <a:gd name="connsiteX12" fmla="*/ 14860 w 21434"/>
                    <a:gd name="connsiteY12" fmla="*/ 16006 h 22578"/>
                    <a:gd name="connsiteX13" fmla="*/ 14860 w 21434"/>
                    <a:gd name="connsiteY13" fmla="*/ 6481 h 22578"/>
                    <a:gd name="connsiteX14" fmla="*/ 10765 w 21434"/>
                    <a:gd name="connsiteY14" fmla="*/ 4767 h 22578"/>
                    <a:gd name="connsiteX15" fmla="*/ 6478 w 21434"/>
                    <a:gd name="connsiteY15" fmla="*/ 6481 h 22578"/>
                    <a:gd name="connsiteX16" fmla="*/ 4859 w 21434"/>
                    <a:gd name="connsiteY16" fmla="*/ 11244 h 2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34" h="22578">
                      <a:moveTo>
                        <a:pt x="3050" y="19149"/>
                      </a:moveTo>
                      <a:cubicBezTo>
                        <a:pt x="1049" y="17006"/>
                        <a:pt x="-46" y="14177"/>
                        <a:pt x="1" y="11244"/>
                      </a:cubicBezTo>
                      <a:cubicBezTo>
                        <a:pt x="11" y="8320"/>
                        <a:pt x="1097" y="5510"/>
                        <a:pt x="3050" y="3338"/>
                      </a:cubicBezTo>
                      <a:cubicBezTo>
                        <a:pt x="5040" y="1195"/>
                        <a:pt x="7841" y="-5"/>
                        <a:pt x="10765" y="4"/>
                      </a:cubicBezTo>
                      <a:cubicBezTo>
                        <a:pt x="13651" y="-82"/>
                        <a:pt x="16413" y="1147"/>
                        <a:pt x="18290" y="3338"/>
                      </a:cubicBezTo>
                      <a:cubicBezTo>
                        <a:pt x="20309" y="5471"/>
                        <a:pt x="21433" y="8300"/>
                        <a:pt x="21433" y="11244"/>
                      </a:cubicBezTo>
                      <a:cubicBezTo>
                        <a:pt x="21490" y="14196"/>
                        <a:pt x="20356" y="17044"/>
                        <a:pt x="18290" y="19149"/>
                      </a:cubicBezTo>
                      <a:cubicBezTo>
                        <a:pt x="16394" y="21321"/>
                        <a:pt x="13651" y="22578"/>
                        <a:pt x="10765" y="22578"/>
                      </a:cubicBezTo>
                      <a:cubicBezTo>
                        <a:pt x="7831" y="22559"/>
                        <a:pt x="5031" y="21312"/>
                        <a:pt x="3050" y="19149"/>
                      </a:cubicBezTo>
                      <a:close/>
                      <a:moveTo>
                        <a:pt x="4859" y="11244"/>
                      </a:moveTo>
                      <a:cubicBezTo>
                        <a:pt x="4812" y="12977"/>
                        <a:pt x="5383" y="14663"/>
                        <a:pt x="6478" y="16006"/>
                      </a:cubicBezTo>
                      <a:cubicBezTo>
                        <a:pt x="7641" y="17083"/>
                        <a:pt x="9183" y="17663"/>
                        <a:pt x="10765" y="17625"/>
                      </a:cubicBezTo>
                      <a:cubicBezTo>
                        <a:pt x="12289" y="17654"/>
                        <a:pt x="13765" y="17073"/>
                        <a:pt x="14860" y="16006"/>
                      </a:cubicBezTo>
                      <a:cubicBezTo>
                        <a:pt x="17327" y="13311"/>
                        <a:pt x="17327" y="9177"/>
                        <a:pt x="14860" y="6481"/>
                      </a:cubicBezTo>
                      <a:cubicBezTo>
                        <a:pt x="13756" y="5424"/>
                        <a:pt x="12298" y="4814"/>
                        <a:pt x="10765" y="4767"/>
                      </a:cubicBezTo>
                      <a:cubicBezTo>
                        <a:pt x="9174" y="4814"/>
                        <a:pt x="7660" y="5414"/>
                        <a:pt x="6478" y="6481"/>
                      </a:cubicBezTo>
                      <a:cubicBezTo>
                        <a:pt x="5383" y="7824"/>
                        <a:pt x="4802" y="9510"/>
                        <a:pt x="4859" y="11244"/>
                      </a:cubicBezTo>
                      <a:close/>
                    </a:path>
                  </a:pathLst>
                </a:custGeom>
                <a:solidFill>
                  <a:srgbClr val="C7C7C7"/>
                </a:solidFill>
                <a:ln w="9525" cap="flat">
                  <a:noFill/>
                  <a:prstDash val="solid"/>
                  <a:miter/>
                </a:ln>
              </p:spPr>
              <p:txBody>
                <a:bodyPr rtlCol="0" anchor="ctr"/>
                <a:lstStyle/>
                <a:p>
                  <a:endParaRPr lang="zh-CN" altLang="en-US"/>
                </a:p>
              </p:txBody>
            </p:sp>
            <p:sp>
              <p:nvSpPr>
                <p:cNvPr id="892" name="任意多边形: 形状 891">
                  <a:extLst>
                    <a:ext uri="{FF2B5EF4-FFF2-40B4-BE49-F238E27FC236}">
                      <a16:creationId xmlns:a16="http://schemas.microsoft.com/office/drawing/2014/main" id="{EDC70253-35B6-D46F-8D72-412AEA195E44}"/>
                    </a:ext>
                  </a:extLst>
                </p:cNvPr>
                <p:cNvSpPr/>
                <p:nvPr/>
              </p:nvSpPr>
              <p:spPr>
                <a:xfrm>
                  <a:off x="9958251" y="2940589"/>
                  <a:ext cx="17337" cy="21624"/>
                </a:xfrm>
                <a:custGeom>
                  <a:avLst/>
                  <a:gdLst>
                    <a:gd name="connsiteX0" fmla="*/ 382 w 17337"/>
                    <a:gd name="connsiteY0" fmla="*/ 15624 h 21624"/>
                    <a:gd name="connsiteX1" fmla="*/ 3611 w 17337"/>
                    <a:gd name="connsiteY1" fmla="*/ 15519 h 21624"/>
                    <a:gd name="connsiteX2" fmla="*/ 3716 w 17337"/>
                    <a:gd name="connsiteY2" fmla="*/ 15624 h 21624"/>
                    <a:gd name="connsiteX3" fmla="*/ 8669 w 17337"/>
                    <a:gd name="connsiteY3" fmla="*/ 17624 h 21624"/>
                    <a:gd name="connsiteX4" fmla="*/ 11717 w 17337"/>
                    <a:gd name="connsiteY4" fmla="*/ 16767 h 21624"/>
                    <a:gd name="connsiteX5" fmla="*/ 12574 w 17337"/>
                    <a:gd name="connsiteY5" fmla="*/ 15433 h 21624"/>
                    <a:gd name="connsiteX6" fmla="*/ 12574 w 17337"/>
                    <a:gd name="connsiteY6" fmla="*/ 14957 h 21624"/>
                    <a:gd name="connsiteX7" fmla="*/ 12003 w 17337"/>
                    <a:gd name="connsiteY7" fmla="*/ 14385 h 21624"/>
                    <a:gd name="connsiteX8" fmla="*/ 8383 w 17337"/>
                    <a:gd name="connsiteY8" fmla="*/ 13147 h 21624"/>
                    <a:gd name="connsiteX9" fmla="*/ 8383 w 17337"/>
                    <a:gd name="connsiteY9" fmla="*/ 13147 h 21624"/>
                    <a:gd name="connsiteX10" fmla="*/ 4478 w 17337"/>
                    <a:gd name="connsiteY10" fmla="*/ 12004 h 21624"/>
                    <a:gd name="connsiteX11" fmla="*/ 1335 w 17337"/>
                    <a:gd name="connsiteY11" fmla="*/ 9433 h 21624"/>
                    <a:gd name="connsiteX12" fmla="*/ 573 w 17337"/>
                    <a:gd name="connsiteY12" fmla="*/ 6575 h 21624"/>
                    <a:gd name="connsiteX13" fmla="*/ 3240 w 17337"/>
                    <a:gd name="connsiteY13" fmla="*/ 1622 h 21624"/>
                    <a:gd name="connsiteX14" fmla="*/ 8764 w 17337"/>
                    <a:gd name="connsiteY14" fmla="*/ 3 h 21624"/>
                    <a:gd name="connsiteX15" fmla="*/ 15527 w 17337"/>
                    <a:gd name="connsiteY15" fmla="*/ 2479 h 21624"/>
                    <a:gd name="connsiteX16" fmla="*/ 16194 w 17337"/>
                    <a:gd name="connsiteY16" fmla="*/ 5718 h 21624"/>
                    <a:gd name="connsiteX17" fmla="*/ 13041 w 17337"/>
                    <a:gd name="connsiteY17" fmla="*/ 6442 h 21624"/>
                    <a:gd name="connsiteX18" fmla="*/ 12955 w 17337"/>
                    <a:gd name="connsiteY18" fmla="*/ 6384 h 21624"/>
                    <a:gd name="connsiteX19" fmla="*/ 8764 w 17337"/>
                    <a:gd name="connsiteY19" fmla="*/ 4765 h 21624"/>
                    <a:gd name="connsiteX20" fmla="*/ 6097 w 17337"/>
                    <a:gd name="connsiteY20" fmla="*/ 5527 h 21624"/>
                    <a:gd name="connsiteX21" fmla="*/ 5335 w 17337"/>
                    <a:gd name="connsiteY21" fmla="*/ 6575 h 21624"/>
                    <a:gd name="connsiteX22" fmla="*/ 5907 w 17337"/>
                    <a:gd name="connsiteY22" fmla="*/ 6575 h 21624"/>
                    <a:gd name="connsiteX23" fmla="*/ 9145 w 17337"/>
                    <a:gd name="connsiteY23" fmla="*/ 7718 h 21624"/>
                    <a:gd name="connsiteX24" fmla="*/ 9145 w 17337"/>
                    <a:gd name="connsiteY24" fmla="*/ 7718 h 21624"/>
                    <a:gd name="connsiteX25" fmla="*/ 13336 w 17337"/>
                    <a:gd name="connsiteY25" fmla="*/ 9051 h 21624"/>
                    <a:gd name="connsiteX26" fmla="*/ 16480 w 17337"/>
                    <a:gd name="connsiteY26" fmla="*/ 11718 h 21624"/>
                    <a:gd name="connsiteX27" fmla="*/ 17337 w 17337"/>
                    <a:gd name="connsiteY27" fmla="*/ 14671 h 21624"/>
                    <a:gd name="connsiteX28" fmla="*/ 14479 w 17337"/>
                    <a:gd name="connsiteY28" fmla="*/ 19815 h 21624"/>
                    <a:gd name="connsiteX29" fmla="*/ 8669 w 17337"/>
                    <a:gd name="connsiteY29" fmla="*/ 21625 h 21624"/>
                    <a:gd name="connsiteX30" fmla="*/ 668 w 17337"/>
                    <a:gd name="connsiteY30" fmla="*/ 18576 h 21624"/>
                    <a:gd name="connsiteX31" fmla="*/ 382 w 17337"/>
                    <a:gd name="connsiteY31" fmla="*/ 15624 h 2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337" h="21624">
                      <a:moveTo>
                        <a:pt x="382" y="15624"/>
                      </a:moveTo>
                      <a:cubicBezTo>
                        <a:pt x="1249" y="14700"/>
                        <a:pt x="2697" y="14662"/>
                        <a:pt x="3611" y="15519"/>
                      </a:cubicBezTo>
                      <a:cubicBezTo>
                        <a:pt x="3649" y="15557"/>
                        <a:pt x="3687" y="15586"/>
                        <a:pt x="3716" y="15624"/>
                      </a:cubicBezTo>
                      <a:cubicBezTo>
                        <a:pt x="5145" y="16748"/>
                        <a:pt x="6859" y="17443"/>
                        <a:pt x="8669" y="17624"/>
                      </a:cubicBezTo>
                      <a:cubicBezTo>
                        <a:pt x="9745" y="17643"/>
                        <a:pt x="10803" y="17348"/>
                        <a:pt x="11717" y="16767"/>
                      </a:cubicBezTo>
                      <a:cubicBezTo>
                        <a:pt x="12384" y="16195"/>
                        <a:pt x="12574" y="15814"/>
                        <a:pt x="12574" y="15433"/>
                      </a:cubicBezTo>
                      <a:cubicBezTo>
                        <a:pt x="12641" y="15281"/>
                        <a:pt x="12641" y="15109"/>
                        <a:pt x="12574" y="14957"/>
                      </a:cubicBezTo>
                      <a:lnTo>
                        <a:pt x="12003" y="14385"/>
                      </a:lnTo>
                      <a:cubicBezTo>
                        <a:pt x="10879" y="13766"/>
                        <a:pt x="9650" y="13347"/>
                        <a:pt x="8383" y="13147"/>
                      </a:cubicBezTo>
                      <a:lnTo>
                        <a:pt x="8383" y="13147"/>
                      </a:lnTo>
                      <a:cubicBezTo>
                        <a:pt x="7040" y="12938"/>
                        <a:pt x="5726" y="12557"/>
                        <a:pt x="4478" y="12004"/>
                      </a:cubicBezTo>
                      <a:cubicBezTo>
                        <a:pt x="3230" y="11423"/>
                        <a:pt x="2154" y="10537"/>
                        <a:pt x="1335" y="9433"/>
                      </a:cubicBezTo>
                      <a:cubicBezTo>
                        <a:pt x="840" y="8566"/>
                        <a:pt x="573" y="7575"/>
                        <a:pt x="573" y="6575"/>
                      </a:cubicBezTo>
                      <a:cubicBezTo>
                        <a:pt x="658" y="4603"/>
                        <a:pt x="1640" y="2784"/>
                        <a:pt x="3240" y="1622"/>
                      </a:cubicBezTo>
                      <a:cubicBezTo>
                        <a:pt x="4869" y="527"/>
                        <a:pt x="6802" y="-45"/>
                        <a:pt x="8764" y="3"/>
                      </a:cubicBezTo>
                      <a:cubicBezTo>
                        <a:pt x="11231" y="60"/>
                        <a:pt x="13613" y="927"/>
                        <a:pt x="15527" y="2479"/>
                      </a:cubicBezTo>
                      <a:cubicBezTo>
                        <a:pt x="16584" y="3203"/>
                        <a:pt x="16880" y="4632"/>
                        <a:pt x="16194" y="5718"/>
                      </a:cubicBezTo>
                      <a:cubicBezTo>
                        <a:pt x="15527" y="6785"/>
                        <a:pt x="14117" y="7108"/>
                        <a:pt x="13041" y="6442"/>
                      </a:cubicBezTo>
                      <a:cubicBezTo>
                        <a:pt x="13012" y="6423"/>
                        <a:pt x="12984" y="6404"/>
                        <a:pt x="12955" y="6384"/>
                      </a:cubicBezTo>
                      <a:cubicBezTo>
                        <a:pt x="11746" y="5451"/>
                        <a:pt x="10288" y="4889"/>
                        <a:pt x="8764" y="4765"/>
                      </a:cubicBezTo>
                      <a:cubicBezTo>
                        <a:pt x="7812" y="4708"/>
                        <a:pt x="6878" y="4975"/>
                        <a:pt x="6097" y="5527"/>
                      </a:cubicBezTo>
                      <a:cubicBezTo>
                        <a:pt x="5697" y="5746"/>
                        <a:pt x="5421" y="6127"/>
                        <a:pt x="5335" y="6575"/>
                      </a:cubicBezTo>
                      <a:cubicBezTo>
                        <a:pt x="5526" y="6632"/>
                        <a:pt x="5716" y="6632"/>
                        <a:pt x="5907" y="6575"/>
                      </a:cubicBezTo>
                      <a:cubicBezTo>
                        <a:pt x="6888" y="7194"/>
                        <a:pt x="7993" y="7585"/>
                        <a:pt x="9145" y="7718"/>
                      </a:cubicBezTo>
                      <a:lnTo>
                        <a:pt x="9145" y="7718"/>
                      </a:lnTo>
                      <a:cubicBezTo>
                        <a:pt x="10593" y="7975"/>
                        <a:pt x="12003" y="8423"/>
                        <a:pt x="13336" y="9051"/>
                      </a:cubicBezTo>
                      <a:cubicBezTo>
                        <a:pt x="14651" y="9575"/>
                        <a:pt x="15746" y="10509"/>
                        <a:pt x="16480" y="11718"/>
                      </a:cubicBezTo>
                      <a:cubicBezTo>
                        <a:pt x="17051" y="12595"/>
                        <a:pt x="17346" y="13624"/>
                        <a:pt x="17337" y="14671"/>
                      </a:cubicBezTo>
                      <a:cubicBezTo>
                        <a:pt x="17280" y="16748"/>
                        <a:pt x="16213" y="18672"/>
                        <a:pt x="14479" y="19815"/>
                      </a:cubicBezTo>
                      <a:cubicBezTo>
                        <a:pt x="12774" y="21005"/>
                        <a:pt x="10746" y="21644"/>
                        <a:pt x="8669" y="21625"/>
                      </a:cubicBezTo>
                      <a:cubicBezTo>
                        <a:pt x="5735" y="21548"/>
                        <a:pt x="2906" y="20472"/>
                        <a:pt x="668" y="18576"/>
                      </a:cubicBezTo>
                      <a:cubicBezTo>
                        <a:pt x="-103" y="17776"/>
                        <a:pt x="-218" y="16557"/>
                        <a:pt x="382" y="15624"/>
                      </a:cubicBezTo>
                      <a:close/>
                    </a:path>
                  </a:pathLst>
                </a:custGeom>
                <a:solidFill>
                  <a:srgbClr val="C7C7C7"/>
                </a:solidFill>
                <a:ln w="9525" cap="flat">
                  <a:noFill/>
                  <a:prstDash val="solid"/>
                  <a:miter/>
                </a:ln>
              </p:spPr>
              <p:txBody>
                <a:bodyPr rtlCol="0" anchor="ctr"/>
                <a:lstStyle/>
                <a:p>
                  <a:endParaRPr lang="zh-CN" altLang="en-US"/>
                </a:p>
              </p:txBody>
            </p:sp>
            <p:sp>
              <p:nvSpPr>
                <p:cNvPr id="893" name="任意多边形: 形状 892">
                  <a:extLst>
                    <a:ext uri="{FF2B5EF4-FFF2-40B4-BE49-F238E27FC236}">
                      <a16:creationId xmlns:a16="http://schemas.microsoft.com/office/drawing/2014/main" id="{269DC5DE-3719-2BB7-B758-0449FE6CC5EC}"/>
                    </a:ext>
                  </a:extLst>
                </p:cNvPr>
                <p:cNvSpPr/>
                <p:nvPr/>
              </p:nvSpPr>
              <p:spPr>
                <a:xfrm>
                  <a:off x="10120844" y="2930304"/>
                  <a:ext cx="27733" cy="31815"/>
                </a:xfrm>
                <a:custGeom>
                  <a:avLst/>
                  <a:gdLst>
                    <a:gd name="connsiteX0" fmla="*/ 0 w 27733"/>
                    <a:gd name="connsiteY0" fmla="*/ 16193 h 31815"/>
                    <a:gd name="connsiteX1" fmla="*/ 16478 w 27733"/>
                    <a:gd name="connsiteY1" fmla="*/ 0 h 31815"/>
                    <a:gd name="connsiteX2" fmla="*/ 26765 w 27733"/>
                    <a:gd name="connsiteY2" fmla="*/ 3525 h 31815"/>
                    <a:gd name="connsiteX3" fmla="*/ 27241 w 27733"/>
                    <a:gd name="connsiteY3" fmla="*/ 7049 h 31815"/>
                    <a:gd name="connsiteX4" fmla="*/ 23622 w 27733"/>
                    <a:gd name="connsiteY4" fmla="*/ 7620 h 31815"/>
                    <a:gd name="connsiteX5" fmla="*/ 16478 w 27733"/>
                    <a:gd name="connsiteY5" fmla="*/ 5144 h 31815"/>
                    <a:gd name="connsiteX6" fmla="*/ 8382 w 27733"/>
                    <a:gd name="connsiteY6" fmla="*/ 8382 h 31815"/>
                    <a:gd name="connsiteX7" fmla="*/ 8115 w 27733"/>
                    <a:gd name="connsiteY7" fmla="*/ 23737 h 31815"/>
                    <a:gd name="connsiteX8" fmla="*/ 8382 w 27733"/>
                    <a:gd name="connsiteY8" fmla="*/ 24003 h 31815"/>
                    <a:gd name="connsiteX9" fmla="*/ 16478 w 27733"/>
                    <a:gd name="connsiteY9" fmla="*/ 27242 h 31815"/>
                    <a:gd name="connsiteX10" fmla="*/ 23622 w 27733"/>
                    <a:gd name="connsiteY10" fmla="*/ 24765 h 31815"/>
                    <a:gd name="connsiteX11" fmla="*/ 27241 w 27733"/>
                    <a:gd name="connsiteY11" fmla="*/ 24765 h 31815"/>
                    <a:gd name="connsiteX12" fmla="*/ 26765 w 27733"/>
                    <a:gd name="connsiteY12" fmla="*/ 28290 h 31815"/>
                    <a:gd name="connsiteX13" fmla="*/ 16478 w 27733"/>
                    <a:gd name="connsiteY13" fmla="*/ 31814 h 31815"/>
                    <a:gd name="connsiteX14" fmla="*/ 0 w 27733"/>
                    <a:gd name="connsiteY14" fmla="*/ 16193 h 3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33" h="31815">
                      <a:moveTo>
                        <a:pt x="0" y="16193"/>
                      </a:moveTo>
                      <a:cubicBezTo>
                        <a:pt x="105" y="7182"/>
                        <a:pt x="7468" y="-57"/>
                        <a:pt x="16478" y="0"/>
                      </a:cubicBezTo>
                      <a:cubicBezTo>
                        <a:pt x="20203" y="-19"/>
                        <a:pt x="23832" y="1229"/>
                        <a:pt x="26765" y="3525"/>
                      </a:cubicBezTo>
                      <a:cubicBezTo>
                        <a:pt x="27842" y="4382"/>
                        <a:pt x="28051" y="5934"/>
                        <a:pt x="27241" y="7049"/>
                      </a:cubicBezTo>
                      <a:cubicBezTo>
                        <a:pt x="26375" y="8173"/>
                        <a:pt x="24794" y="8420"/>
                        <a:pt x="23622" y="7620"/>
                      </a:cubicBezTo>
                      <a:cubicBezTo>
                        <a:pt x="21612" y="5963"/>
                        <a:pt x="19078" y="5087"/>
                        <a:pt x="16478" y="5144"/>
                      </a:cubicBezTo>
                      <a:cubicBezTo>
                        <a:pt x="13459" y="5144"/>
                        <a:pt x="10563" y="6306"/>
                        <a:pt x="8382" y="8382"/>
                      </a:cubicBezTo>
                      <a:cubicBezTo>
                        <a:pt x="4067" y="12545"/>
                        <a:pt x="3953" y="19422"/>
                        <a:pt x="8115" y="23737"/>
                      </a:cubicBezTo>
                      <a:cubicBezTo>
                        <a:pt x="8201" y="23822"/>
                        <a:pt x="8287" y="23918"/>
                        <a:pt x="8382" y="24003"/>
                      </a:cubicBezTo>
                      <a:cubicBezTo>
                        <a:pt x="10592" y="26042"/>
                        <a:pt x="13468" y="27194"/>
                        <a:pt x="16478" y="27242"/>
                      </a:cubicBezTo>
                      <a:cubicBezTo>
                        <a:pt x="19078" y="27280"/>
                        <a:pt x="21603" y="26404"/>
                        <a:pt x="23622" y="24765"/>
                      </a:cubicBezTo>
                      <a:cubicBezTo>
                        <a:pt x="24641" y="23822"/>
                        <a:pt x="26222" y="23822"/>
                        <a:pt x="27241" y="24765"/>
                      </a:cubicBezTo>
                      <a:cubicBezTo>
                        <a:pt x="28051" y="25880"/>
                        <a:pt x="27842" y="27432"/>
                        <a:pt x="26765" y="28290"/>
                      </a:cubicBezTo>
                      <a:cubicBezTo>
                        <a:pt x="23851" y="30633"/>
                        <a:pt x="20212" y="31871"/>
                        <a:pt x="16478" y="31814"/>
                      </a:cubicBezTo>
                      <a:cubicBezTo>
                        <a:pt x="7687" y="31871"/>
                        <a:pt x="410" y="24975"/>
                        <a:pt x="0" y="16193"/>
                      </a:cubicBezTo>
                      <a:close/>
                    </a:path>
                  </a:pathLst>
                </a:custGeom>
                <a:solidFill>
                  <a:srgbClr val="C7C7C7"/>
                </a:solidFill>
                <a:ln w="9525" cap="flat">
                  <a:noFill/>
                  <a:prstDash val="solid"/>
                  <a:miter/>
                </a:ln>
              </p:spPr>
              <p:txBody>
                <a:bodyPr rtlCol="0" anchor="ctr"/>
                <a:lstStyle/>
                <a:p>
                  <a:endParaRPr lang="zh-CN" altLang="en-US"/>
                </a:p>
              </p:txBody>
            </p:sp>
            <p:sp>
              <p:nvSpPr>
                <p:cNvPr id="894" name="任意多边形: 形状 893">
                  <a:extLst>
                    <a:ext uri="{FF2B5EF4-FFF2-40B4-BE49-F238E27FC236}">
                      <a16:creationId xmlns:a16="http://schemas.microsoft.com/office/drawing/2014/main" id="{91D6EF6B-FA36-ADBE-B9A1-035F741DBD4C}"/>
                    </a:ext>
                  </a:extLst>
                </p:cNvPr>
                <p:cNvSpPr/>
                <p:nvPr/>
              </p:nvSpPr>
              <p:spPr>
                <a:xfrm>
                  <a:off x="10154847" y="2940209"/>
                  <a:ext cx="21438" cy="22576"/>
                </a:xfrm>
                <a:custGeom>
                  <a:avLst/>
                  <a:gdLst>
                    <a:gd name="connsiteX0" fmla="*/ 3145 w 21438"/>
                    <a:gd name="connsiteY0" fmla="*/ 19147 h 22576"/>
                    <a:gd name="connsiteX1" fmla="*/ 2 w 21438"/>
                    <a:gd name="connsiteY1" fmla="*/ 11241 h 22576"/>
                    <a:gd name="connsiteX2" fmla="*/ 3145 w 21438"/>
                    <a:gd name="connsiteY2" fmla="*/ 3336 h 22576"/>
                    <a:gd name="connsiteX3" fmla="*/ 10860 w 21438"/>
                    <a:gd name="connsiteY3" fmla="*/ 2 h 22576"/>
                    <a:gd name="connsiteX4" fmla="*/ 18290 w 21438"/>
                    <a:gd name="connsiteY4" fmla="*/ 3336 h 22576"/>
                    <a:gd name="connsiteX5" fmla="*/ 21433 w 21438"/>
                    <a:gd name="connsiteY5" fmla="*/ 11241 h 22576"/>
                    <a:gd name="connsiteX6" fmla="*/ 18290 w 21438"/>
                    <a:gd name="connsiteY6" fmla="*/ 19147 h 22576"/>
                    <a:gd name="connsiteX7" fmla="*/ 10860 w 21438"/>
                    <a:gd name="connsiteY7" fmla="*/ 22576 h 22576"/>
                    <a:gd name="connsiteX8" fmla="*/ 3145 w 21438"/>
                    <a:gd name="connsiteY8" fmla="*/ 19147 h 22576"/>
                    <a:gd name="connsiteX9" fmla="*/ 4955 w 21438"/>
                    <a:gd name="connsiteY9" fmla="*/ 11241 h 22576"/>
                    <a:gd name="connsiteX10" fmla="*/ 6574 w 21438"/>
                    <a:gd name="connsiteY10" fmla="*/ 16004 h 22576"/>
                    <a:gd name="connsiteX11" fmla="*/ 14956 w 21438"/>
                    <a:gd name="connsiteY11" fmla="*/ 16004 h 22576"/>
                    <a:gd name="connsiteX12" fmla="*/ 14956 w 21438"/>
                    <a:gd name="connsiteY12" fmla="*/ 6479 h 22576"/>
                    <a:gd name="connsiteX13" fmla="*/ 10860 w 21438"/>
                    <a:gd name="connsiteY13" fmla="*/ 4764 h 22576"/>
                    <a:gd name="connsiteX14" fmla="*/ 6574 w 21438"/>
                    <a:gd name="connsiteY14" fmla="*/ 6479 h 22576"/>
                    <a:gd name="connsiteX15" fmla="*/ 4955 w 21438"/>
                    <a:gd name="connsiteY15" fmla="*/ 11241 h 2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438" h="22576">
                      <a:moveTo>
                        <a:pt x="3145" y="19147"/>
                      </a:moveTo>
                      <a:cubicBezTo>
                        <a:pt x="1078" y="17042"/>
                        <a:pt x="-55" y="14194"/>
                        <a:pt x="2" y="11241"/>
                      </a:cubicBezTo>
                      <a:cubicBezTo>
                        <a:pt x="2" y="8298"/>
                        <a:pt x="1126" y="5469"/>
                        <a:pt x="3145" y="3336"/>
                      </a:cubicBezTo>
                      <a:cubicBezTo>
                        <a:pt x="5136" y="1183"/>
                        <a:pt x="7936" y="-27"/>
                        <a:pt x="10860" y="2"/>
                      </a:cubicBezTo>
                      <a:cubicBezTo>
                        <a:pt x="13709" y="-55"/>
                        <a:pt x="16433" y="1164"/>
                        <a:pt x="18290" y="3336"/>
                      </a:cubicBezTo>
                      <a:cubicBezTo>
                        <a:pt x="20347" y="5450"/>
                        <a:pt x="21481" y="8289"/>
                        <a:pt x="21433" y="11241"/>
                      </a:cubicBezTo>
                      <a:cubicBezTo>
                        <a:pt x="21528" y="14194"/>
                        <a:pt x="20385" y="17061"/>
                        <a:pt x="18290" y="19147"/>
                      </a:cubicBezTo>
                      <a:cubicBezTo>
                        <a:pt x="16452" y="21347"/>
                        <a:pt x="13727" y="22605"/>
                        <a:pt x="10860" y="22576"/>
                      </a:cubicBezTo>
                      <a:cubicBezTo>
                        <a:pt x="7917" y="22567"/>
                        <a:pt x="5126" y="21319"/>
                        <a:pt x="3145" y="19147"/>
                      </a:cubicBezTo>
                      <a:close/>
                      <a:moveTo>
                        <a:pt x="4955" y="11241"/>
                      </a:moveTo>
                      <a:cubicBezTo>
                        <a:pt x="4907" y="12975"/>
                        <a:pt x="5479" y="14661"/>
                        <a:pt x="6574" y="16004"/>
                      </a:cubicBezTo>
                      <a:cubicBezTo>
                        <a:pt x="8946" y="18185"/>
                        <a:pt x="12584" y="18185"/>
                        <a:pt x="14956" y="16004"/>
                      </a:cubicBezTo>
                      <a:cubicBezTo>
                        <a:pt x="17423" y="13308"/>
                        <a:pt x="17423" y="9174"/>
                        <a:pt x="14956" y="6479"/>
                      </a:cubicBezTo>
                      <a:cubicBezTo>
                        <a:pt x="13832" y="5450"/>
                        <a:pt x="12384" y="4841"/>
                        <a:pt x="10860" y="4764"/>
                      </a:cubicBezTo>
                      <a:cubicBezTo>
                        <a:pt x="9270" y="4793"/>
                        <a:pt x="7746" y="5403"/>
                        <a:pt x="6574" y="6479"/>
                      </a:cubicBezTo>
                      <a:cubicBezTo>
                        <a:pt x="5479" y="7822"/>
                        <a:pt x="4898" y="9508"/>
                        <a:pt x="4955" y="11241"/>
                      </a:cubicBezTo>
                      <a:close/>
                    </a:path>
                  </a:pathLst>
                </a:custGeom>
                <a:solidFill>
                  <a:srgbClr val="C7C7C7"/>
                </a:solidFill>
                <a:ln w="9525" cap="flat">
                  <a:noFill/>
                  <a:prstDash val="solid"/>
                  <a:miter/>
                </a:ln>
              </p:spPr>
              <p:txBody>
                <a:bodyPr rtlCol="0" anchor="ctr"/>
                <a:lstStyle/>
                <a:p>
                  <a:endParaRPr lang="zh-CN" altLang="en-US"/>
                </a:p>
              </p:txBody>
            </p:sp>
            <p:sp>
              <p:nvSpPr>
                <p:cNvPr id="895" name="任意多边形: 形状 894">
                  <a:extLst>
                    <a:ext uri="{FF2B5EF4-FFF2-40B4-BE49-F238E27FC236}">
                      <a16:creationId xmlns:a16="http://schemas.microsoft.com/office/drawing/2014/main" id="{FE54004A-8402-C755-EDB4-EFABE16B73D0}"/>
                    </a:ext>
                  </a:extLst>
                </p:cNvPr>
                <p:cNvSpPr/>
                <p:nvPr/>
              </p:nvSpPr>
              <p:spPr>
                <a:xfrm>
                  <a:off x="10184183" y="2939730"/>
                  <a:ext cx="32958" cy="22864"/>
                </a:xfrm>
                <a:custGeom>
                  <a:avLst/>
                  <a:gdLst>
                    <a:gd name="connsiteX0" fmla="*/ 18576 w 32958"/>
                    <a:gd name="connsiteY0" fmla="*/ 9720 h 22864"/>
                    <a:gd name="connsiteX1" fmla="*/ 18576 w 32958"/>
                    <a:gd name="connsiteY1" fmla="*/ 20483 h 22864"/>
                    <a:gd name="connsiteX2" fmla="*/ 16195 w 32958"/>
                    <a:gd name="connsiteY2" fmla="*/ 22864 h 22864"/>
                    <a:gd name="connsiteX3" fmla="*/ 13718 w 32958"/>
                    <a:gd name="connsiteY3" fmla="*/ 20483 h 22864"/>
                    <a:gd name="connsiteX4" fmla="*/ 13718 w 32958"/>
                    <a:gd name="connsiteY4" fmla="*/ 9720 h 22864"/>
                    <a:gd name="connsiteX5" fmla="*/ 9146 w 32958"/>
                    <a:gd name="connsiteY5" fmla="*/ 5243 h 22864"/>
                    <a:gd name="connsiteX6" fmla="*/ 4574 w 32958"/>
                    <a:gd name="connsiteY6" fmla="*/ 9910 h 22864"/>
                    <a:gd name="connsiteX7" fmla="*/ 4574 w 32958"/>
                    <a:gd name="connsiteY7" fmla="*/ 20864 h 22864"/>
                    <a:gd name="connsiteX8" fmla="*/ 4574 w 32958"/>
                    <a:gd name="connsiteY8" fmla="*/ 20864 h 22864"/>
                    <a:gd name="connsiteX9" fmla="*/ 4574 w 32958"/>
                    <a:gd name="connsiteY9" fmla="*/ 20864 h 22864"/>
                    <a:gd name="connsiteX10" fmla="*/ 4574 w 32958"/>
                    <a:gd name="connsiteY10" fmla="*/ 20864 h 22864"/>
                    <a:gd name="connsiteX11" fmla="*/ 2384 w 32958"/>
                    <a:gd name="connsiteY11" fmla="*/ 22293 h 22864"/>
                    <a:gd name="connsiteX12" fmla="*/ 1907 w 32958"/>
                    <a:gd name="connsiteY12" fmla="*/ 22293 h 22864"/>
                    <a:gd name="connsiteX13" fmla="*/ 2 w 32958"/>
                    <a:gd name="connsiteY13" fmla="*/ 19911 h 22864"/>
                    <a:gd name="connsiteX14" fmla="*/ 2 w 32958"/>
                    <a:gd name="connsiteY14" fmla="*/ 9339 h 22864"/>
                    <a:gd name="connsiteX15" fmla="*/ 2 w 32958"/>
                    <a:gd name="connsiteY15" fmla="*/ 9339 h 22864"/>
                    <a:gd name="connsiteX16" fmla="*/ 2 w 32958"/>
                    <a:gd name="connsiteY16" fmla="*/ 2385 h 22864"/>
                    <a:gd name="connsiteX17" fmla="*/ 2193 w 32958"/>
                    <a:gd name="connsiteY17" fmla="*/ 4 h 22864"/>
                    <a:gd name="connsiteX18" fmla="*/ 2384 w 32958"/>
                    <a:gd name="connsiteY18" fmla="*/ 4 h 22864"/>
                    <a:gd name="connsiteX19" fmla="*/ 4479 w 32958"/>
                    <a:gd name="connsiteY19" fmla="*/ 1338 h 22864"/>
                    <a:gd name="connsiteX20" fmla="*/ 9337 w 32958"/>
                    <a:gd name="connsiteY20" fmla="*/ 4 h 22864"/>
                    <a:gd name="connsiteX21" fmla="*/ 16385 w 32958"/>
                    <a:gd name="connsiteY21" fmla="*/ 3052 h 22864"/>
                    <a:gd name="connsiteX22" fmla="*/ 23434 w 32958"/>
                    <a:gd name="connsiteY22" fmla="*/ 4 h 22864"/>
                    <a:gd name="connsiteX23" fmla="*/ 32959 w 32958"/>
                    <a:gd name="connsiteY23" fmla="*/ 9529 h 22864"/>
                    <a:gd name="connsiteX24" fmla="*/ 32959 w 32958"/>
                    <a:gd name="connsiteY24" fmla="*/ 20102 h 22864"/>
                    <a:gd name="connsiteX25" fmla="*/ 30578 w 32958"/>
                    <a:gd name="connsiteY25" fmla="*/ 22483 h 22864"/>
                    <a:gd name="connsiteX26" fmla="*/ 28101 w 32958"/>
                    <a:gd name="connsiteY26" fmla="*/ 20102 h 22864"/>
                    <a:gd name="connsiteX27" fmla="*/ 28101 w 32958"/>
                    <a:gd name="connsiteY27" fmla="*/ 9529 h 22864"/>
                    <a:gd name="connsiteX28" fmla="*/ 23624 w 32958"/>
                    <a:gd name="connsiteY28" fmla="*/ 4862 h 22864"/>
                    <a:gd name="connsiteX29" fmla="*/ 23624 w 32958"/>
                    <a:gd name="connsiteY29" fmla="*/ 4862 h 22864"/>
                    <a:gd name="connsiteX30" fmla="*/ 18586 w 32958"/>
                    <a:gd name="connsiteY30" fmla="*/ 9129 h 22864"/>
                    <a:gd name="connsiteX31" fmla="*/ 18576 w 32958"/>
                    <a:gd name="connsiteY31" fmla="*/ 9720 h 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958" h="22864">
                      <a:moveTo>
                        <a:pt x="18576" y="9720"/>
                      </a:moveTo>
                      <a:lnTo>
                        <a:pt x="18576" y="20483"/>
                      </a:lnTo>
                      <a:cubicBezTo>
                        <a:pt x="18576" y="21797"/>
                        <a:pt x="17509" y="22864"/>
                        <a:pt x="16195" y="22864"/>
                      </a:cubicBezTo>
                      <a:cubicBezTo>
                        <a:pt x="14861" y="22864"/>
                        <a:pt x="13766" y="21816"/>
                        <a:pt x="13718" y="20483"/>
                      </a:cubicBezTo>
                      <a:lnTo>
                        <a:pt x="13718" y="9720"/>
                      </a:lnTo>
                      <a:cubicBezTo>
                        <a:pt x="13671" y="7234"/>
                        <a:pt x="11632" y="5243"/>
                        <a:pt x="9146" y="5243"/>
                      </a:cubicBezTo>
                      <a:cubicBezTo>
                        <a:pt x="6603" y="5290"/>
                        <a:pt x="4574" y="7367"/>
                        <a:pt x="4574" y="9910"/>
                      </a:cubicBezTo>
                      <a:lnTo>
                        <a:pt x="4574" y="20864"/>
                      </a:lnTo>
                      <a:lnTo>
                        <a:pt x="4574" y="20864"/>
                      </a:lnTo>
                      <a:lnTo>
                        <a:pt x="4574" y="20864"/>
                      </a:lnTo>
                      <a:lnTo>
                        <a:pt x="4574" y="20864"/>
                      </a:lnTo>
                      <a:cubicBezTo>
                        <a:pt x="4193" y="21731"/>
                        <a:pt x="3336" y="22293"/>
                        <a:pt x="2384" y="22293"/>
                      </a:cubicBezTo>
                      <a:lnTo>
                        <a:pt x="1907" y="22293"/>
                      </a:lnTo>
                      <a:cubicBezTo>
                        <a:pt x="821" y="21997"/>
                        <a:pt x="50" y="21035"/>
                        <a:pt x="2" y="19911"/>
                      </a:cubicBezTo>
                      <a:lnTo>
                        <a:pt x="2" y="9339"/>
                      </a:lnTo>
                      <a:lnTo>
                        <a:pt x="2" y="9339"/>
                      </a:lnTo>
                      <a:lnTo>
                        <a:pt x="2" y="2385"/>
                      </a:lnTo>
                      <a:cubicBezTo>
                        <a:pt x="-55" y="1128"/>
                        <a:pt x="926" y="61"/>
                        <a:pt x="2193" y="4"/>
                      </a:cubicBezTo>
                      <a:cubicBezTo>
                        <a:pt x="2250" y="4"/>
                        <a:pt x="2317" y="4"/>
                        <a:pt x="2384" y="4"/>
                      </a:cubicBezTo>
                      <a:cubicBezTo>
                        <a:pt x="3298" y="-53"/>
                        <a:pt x="4146" y="480"/>
                        <a:pt x="4479" y="1338"/>
                      </a:cubicBezTo>
                      <a:cubicBezTo>
                        <a:pt x="5946" y="461"/>
                        <a:pt x="7632" y="4"/>
                        <a:pt x="9337" y="4"/>
                      </a:cubicBezTo>
                      <a:cubicBezTo>
                        <a:pt x="12014" y="-15"/>
                        <a:pt x="14566" y="1090"/>
                        <a:pt x="16385" y="3052"/>
                      </a:cubicBezTo>
                      <a:cubicBezTo>
                        <a:pt x="18205" y="1090"/>
                        <a:pt x="20757" y="-15"/>
                        <a:pt x="23434" y="4"/>
                      </a:cubicBezTo>
                      <a:cubicBezTo>
                        <a:pt x="28692" y="4"/>
                        <a:pt x="32959" y="4271"/>
                        <a:pt x="32959" y="9529"/>
                      </a:cubicBezTo>
                      <a:lnTo>
                        <a:pt x="32959" y="20102"/>
                      </a:lnTo>
                      <a:cubicBezTo>
                        <a:pt x="32959" y="21416"/>
                        <a:pt x="31892" y="22483"/>
                        <a:pt x="30578" y="22483"/>
                      </a:cubicBezTo>
                      <a:cubicBezTo>
                        <a:pt x="29244" y="22483"/>
                        <a:pt x="28149" y="21435"/>
                        <a:pt x="28101" y="20102"/>
                      </a:cubicBezTo>
                      <a:lnTo>
                        <a:pt x="28101" y="9529"/>
                      </a:lnTo>
                      <a:cubicBezTo>
                        <a:pt x="28158" y="7005"/>
                        <a:pt x="26148" y="4919"/>
                        <a:pt x="23624" y="4862"/>
                      </a:cubicBezTo>
                      <a:cubicBezTo>
                        <a:pt x="23624" y="4862"/>
                        <a:pt x="23624" y="4862"/>
                        <a:pt x="23624" y="4862"/>
                      </a:cubicBezTo>
                      <a:cubicBezTo>
                        <a:pt x="21053" y="4652"/>
                        <a:pt x="18805" y="6557"/>
                        <a:pt x="18586" y="9129"/>
                      </a:cubicBezTo>
                      <a:cubicBezTo>
                        <a:pt x="18567" y="9329"/>
                        <a:pt x="18567" y="9520"/>
                        <a:pt x="18576" y="9720"/>
                      </a:cubicBezTo>
                      <a:close/>
                    </a:path>
                  </a:pathLst>
                </a:custGeom>
                <a:solidFill>
                  <a:srgbClr val="C7C7C7"/>
                </a:solidFill>
                <a:ln w="9525" cap="flat">
                  <a:noFill/>
                  <a:prstDash val="solid"/>
                  <a:miter/>
                </a:ln>
              </p:spPr>
              <p:txBody>
                <a:bodyPr rtlCol="0" anchor="ctr"/>
                <a:lstStyle/>
                <a:p>
                  <a:endParaRPr lang="zh-CN" altLang="en-US"/>
                </a:p>
              </p:txBody>
            </p:sp>
            <p:sp>
              <p:nvSpPr>
                <p:cNvPr id="896" name="任意多边形: 形状 895">
                  <a:extLst>
                    <a:ext uri="{FF2B5EF4-FFF2-40B4-BE49-F238E27FC236}">
                      <a16:creationId xmlns:a16="http://schemas.microsoft.com/office/drawing/2014/main" id="{4E57F8A4-BEA2-4E02-D8BA-B0325AA649A6}"/>
                    </a:ext>
                  </a:extLst>
                </p:cNvPr>
                <p:cNvSpPr/>
                <p:nvPr/>
              </p:nvSpPr>
              <p:spPr>
                <a:xfrm>
                  <a:off x="10227239" y="2939732"/>
                  <a:ext cx="32956" cy="22862"/>
                </a:xfrm>
                <a:custGeom>
                  <a:avLst/>
                  <a:gdLst>
                    <a:gd name="connsiteX0" fmla="*/ 18192 w 32956"/>
                    <a:gd name="connsiteY0" fmla="*/ 9718 h 22862"/>
                    <a:gd name="connsiteX1" fmla="*/ 18192 w 32956"/>
                    <a:gd name="connsiteY1" fmla="*/ 20482 h 22862"/>
                    <a:gd name="connsiteX2" fmla="*/ 15811 w 32956"/>
                    <a:gd name="connsiteY2" fmla="*/ 22863 h 22862"/>
                    <a:gd name="connsiteX3" fmla="*/ 13430 w 32956"/>
                    <a:gd name="connsiteY3" fmla="*/ 20482 h 22862"/>
                    <a:gd name="connsiteX4" fmla="*/ 13430 w 32956"/>
                    <a:gd name="connsiteY4" fmla="*/ 9718 h 22862"/>
                    <a:gd name="connsiteX5" fmla="*/ 8763 w 32956"/>
                    <a:gd name="connsiteY5" fmla="*/ 5242 h 22862"/>
                    <a:gd name="connsiteX6" fmla="*/ 8763 w 32956"/>
                    <a:gd name="connsiteY6" fmla="*/ 5242 h 22862"/>
                    <a:gd name="connsiteX7" fmla="*/ 4286 w 32956"/>
                    <a:gd name="connsiteY7" fmla="*/ 9909 h 22862"/>
                    <a:gd name="connsiteX8" fmla="*/ 4286 w 32956"/>
                    <a:gd name="connsiteY8" fmla="*/ 20863 h 22862"/>
                    <a:gd name="connsiteX9" fmla="*/ 4286 w 32956"/>
                    <a:gd name="connsiteY9" fmla="*/ 20863 h 22862"/>
                    <a:gd name="connsiteX10" fmla="*/ 4286 w 32956"/>
                    <a:gd name="connsiteY10" fmla="*/ 20863 h 22862"/>
                    <a:gd name="connsiteX11" fmla="*/ 4286 w 32956"/>
                    <a:gd name="connsiteY11" fmla="*/ 20863 h 22862"/>
                    <a:gd name="connsiteX12" fmla="*/ 2000 w 32956"/>
                    <a:gd name="connsiteY12" fmla="*/ 22291 h 22862"/>
                    <a:gd name="connsiteX13" fmla="*/ 2000 w 32956"/>
                    <a:gd name="connsiteY13" fmla="*/ 22291 h 22862"/>
                    <a:gd name="connsiteX14" fmla="*/ 0 w 32956"/>
                    <a:gd name="connsiteY14" fmla="*/ 19910 h 22862"/>
                    <a:gd name="connsiteX15" fmla="*/ 0 w 32956"/>
                    <a:gd name="connsiteY15" fmla="*/ 9337 h 22862"/>
                    <a:gd name="connsiteX16" fmla="*/ 0 w 32956"/>
                    <a:gd name="connsiteY16" fmla="*/ 9337 h 22862"/>
                    <a:gd name="connsiteX17" fmla="*/ 0 w 32956"/>
                    <a:gd name="connsiteY17" fmla="*/ 2384 h 22862"/>
                    <a:gd name="connsiteX18" fmla="*/ 2381 w 32956"/>
                    <a:gd name="connsiteY18" fmla="*/ 3 h 22862"/>
                    <a:gd name="connsiteX19" fmla="*/ 4572 w 32956"/>
                    <a:gd name="connsiteY19" fmla="*/ 1336 h 22862"/>
                    <a:gd name="connsiteX20" fmla="*/ 9334 w 32956"/>
                    <a:gd name="connsiteY20" fmla="*/ 3 h 22862"/>
                    <a:gd name="connsiteX21" fmla="*/ 16383 w 32956"/>
                    <a:gd name="connsiteY21" fmla="*/ 3051 h 22862"/>
                    <a:gd name="connsiteX22" fmla="*/ 23431 w 32956"/>
                    <a:gd name="connsiteY22" fmla="*/ 3 h 22862"/>
                    <a:gd name="connsiteX23" fmla="*/ 32956 w 32956"/>
                    <a:gd name="connsiteY23" fmla="*/ 9528 h 22862"/>
                    <a:gd name="connsiteX24" fmla="*/ 32956 w 32956"/>
                    <a:gd name="connsiteY24" fmla="*/ 20101 h 22862"/>
                    <a:gd name="connsiteX25" fmla="*/ 30575 w 32956"/>
                    <a:gd name="connsiteY25" fmla="*/ 22482 h 22862"/>
                    <a:gd name="connsiteX26" fmla="*/ 28194 w 32956"/>
                    <a:gd name="connsiteY26" fmla="*/ 20101 h 22862"/>
                    <a:gd name="connsiteX27" fmla="*/ 28194 w 32956"/>
                    <a:gd name="connsiteY27" fmla="*/ 9528 h 22862"/>
                    <a:gd name="connsiteX28" fmla="*/ 23431 w 32956"/>
                    <a:gd name="connsiteY28" fmla="*/ 4765 h 22862"/>
                    <a:gd name="connsiteX29" fmla="*/ 18669 w 32956"/>
                    <a:gd name="connsiteY29" fmla="*/ 9528 h 2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6" h="22862">
                      <a:moveTo>
                        <a:pt x="18192" y="9718"/>
                      </a:moveTo>
                      <a:lnTo>
                        <a:pt x="18192" y="20482"/>
                      </a:lnTo>
                      <a:cubicBezTo>
                        <a:pt x="18192" y="21796"/>
                        <a:pt x="17126" y="22863"/>
                        <a:pt x="15811" y="22863"/>
                      </a:cubicBezTo>
                      <a:cubicBezTo>
                        <a:pt x="14497" y="22863"/>
                        <a:pt x="13430" y="21796"/>
                        <a:pt x="13430" y="20482"/>
                      </a:cubicBezTo>
                      <a:lnTo>
                        <a:pt x="13430" y="9718"/>
                      </a:lnTo>
                      <a:cubicBezTo>
                        <a:pt x="13383" y="7194"/>
                        <a:pt x="11287" y="5194"/>
                        <a:pt x="8763" y="5242"/>
                      </a:cubicBezTo>
                      <a:cubicBezTo>
                        <a:pt x="8763" y="5242"/>
                        <a:pt x="8763" y="5242"/>
                        <a:pt x="8763" y="5242"/>
                      </a:cubicBezTo>
                      <a:cubicBezTo>
                        <a:pt x="6258" y="5347"/>
                        <a:pt x="4286" y="7404"/>
                        <a:pt x="4286" y="9909"/>
                      </a:cubicBezTo>
                      <a:lnTo>
                        <a:pt x="4286" y="20863"/>
                      </a:lnTo>
                      <a:lnTo>
                        <a:pt x="4286" y="20863"/>
                      </a:lnTo>
                      <a:lnTo>
                        <a:pt x="4286" y="20863"/>
                      </a:lnTo>
                      <a:lnTo>
                        <a:pt x="4286" y="20863"/>
                      </a:lnTo>
                      <a:cubicBezTo>
                        <a:pt x="3858" y="21729"/>
                        <a:pt x="2972" y="22282"/>
                        <a:pt x="2000" y="22291"/>
                      </a:cubicBezTo>
                      <a:lnTo>
                        <a:pt x="2000" y="22291"/>
                      </a:lnTo>
                      <a:cubicBezTo>
                        <a:pt x="876" y="22034"/>
                        <a:pt x="57" y="21063"/>
                        <a:pt x="0" y="19910"/>
                      </a:cubicBezTo>
                      <a:lnTo>
                        <a:pt x="0" y="9337"/>
                      </a:lnTo>
                      <a:lnTo>
                        <a:pt x="0" y="9337"/>
                      </a:lnTo>
                      <a:lnTo>
                        <a:pt x="0" y="2384"/>
                      </a:lnTo>
                      <a:cubicBezTo>
                        <a:pt x="0" y="1070"/>
                        <a:pt x="1067" y="3"/>
                        <a:pt x="2381" y="3"/>
                      </a:cubicBezTo>
                      <a:cubicBezTo>
                        <a:pt x="3315" y="-45"/>
                        <a:pt x="4181" y="489"/>
                        <a:pt x="4572" y="1336"/>
                      </a:cubicBezTo>
                      <a:cubicBezTo>
                        <a:pt x="6010" y="479"/>
                        <a:pt x="7658" y="22"/>
                        <a:pt x="9334" y="3"/>
                      </a:cubicBezTo>
                      <a:cubicBezTo>
                        <a:pt x="12011" y="-16"/>
                        <a:pt x="14564" y="1089"/>
                        <a:pt x="16383" y="3051"/>
                      </a:cubicBezTo>
                      <a:cubicBezTo>
                        <a:pt x="18202" y="1089"/>
                        <a:pt x="20755" y="-16"/>
                        <a:pt x="23431" y="3"/>
                      </a:cubicBezTo>
                      <a:cubicBezTo>
                        <a:pt x="28689" y="3"/>
                        <a:pt x="32956" y="4270"/>
                        <a:pt x="32956" y="9528"/>
                      </a:cubicBezTo>
                      <a:lnTo>
                        <a:pt x="32956" y="20101"/>
                      </a:lnTo>
                      <a:cubicBezTo>
                        <a:pt x="32956" y="21415"/>
                        <a:pt x="31890" y="22482"/>
                        <a:pt x="30575" y="22482"/>
                      </a:cubicBezTo>
                      <a:cubicBezTo>
                        <a:pt x="29261" y="22482"/>
                        <a:pt x="28194" y="21415"/>
                        <a:pt x="28194" y="20101"/>
                      </a:cubicBezTo>
                      <a:lnTo>
                        <a:pt x="28194" y="9528"/>
                      </a:lnTo>
                      <a:cubicBezTo>
                        <a:pt x="28194" y="6899"/>
                        <a:pt x="26060" y="4765"/>
                        <a:pt x="23431" y="4765"/>
                      </a:cubicBezTo>
                      <a:cubicBezTo>
                        <a:pt x="20803" y="4765"/>
                        <a:pt x="18669" y="6899"/>
                        <a:pt x="18669" y="9528"/>
                      </a:cubicBezTo>
                      <a:close/>
                    </a:path>
                  </a:pathLst>
                </a:custGeom>
                <a:solidFill>
                  <a:srgbClr val="C7C7C7"/>
                </a:solidFill>
                <a:ln w="9525" cap="flat">
                  <a:noFill/>
                  <a:prstDash val="solid"/>
                  <a:miter/>
                </a:ln>
              </p:spPr>
              <p:txBody>
                <a:bodyPr rtlCol="0" anchor="ctr"/>
                <a:lstStyle/>
                <a:p>
                  <a:endParaRPr lang="zh-CN" altLang="en-US"/>
                </a:p>
              </p:txBody>
            </p:sp>
            <p:sp>
              <p:nvSpPr>
                <p:cNvPr id="897" name="任意多边形: 形状 896">
                  <a:extLst>
                    <a:ext uri="{FF2B5EF4-FFF2-40B4-BE49-F238E27FC236}">
                      <a16:creationId xmlns:a16="http://schemas.microsoft.com/office/drawing/2014/main" id="{8B327BE7-98DB-6155-9590-2674C863CBB3}"/>
                    </a:ext>
                  </a:extLst>
                </p:cNvPr>
                <p:cNvSpPr/>
                <p:nvPr/>
              </p:nvSpPr>
              <p:spPr>
                <a:xfrm>
                  <a:off x="10269622" y="2939616"/>
                  <a:ext cx="32959" cy="22978"/>
                </a:xfrm>
                <a:custGeom>
                  <a:avLst/>
                  <a:gdLst>
                    <a:gd name="connsiteX0" fmla="*/ 18577 w 32959"/>
                    <a:gd name="connsiteY0" fmla="*/ 9834 h 22978"/>
                    <a:gd name="connsiteX1" fmla="*/ 18577 w 32959"/>
                    <a:gd name="connsiteY1" fmla="*/ 20597 h 22978"/>
                    <a:gd name="connsiteX2" fmla="*/ 16196 w 32959"/>
                    <a:gd name="connsiteY2" fmla="*/ 22978 h 22978"/>
                    <a:gd name="connsiteX3" fmla="*/ 13814 w 32959"/>
                    <a:gd name="connsiteY3" fmla="*/ 20597 h 22978"/>
                    <a:gd name="connsiteX4" fmla="*/ 13814 w 32959"/>
                    <a:gd name="connsiteY4" fmla="*/ 9834 h 22978"/>
                    <a:gd name="connsiteX5" fmla="*/ 9147 w 32959"/>
                    <a:gd name="connsiteY5" fmla="*/ 5357 h 22978"/>
                    <a:gd name="connsiteX6" fmla="*/ 4670 w 32959"/>
                    <a:gd name="connsiteY6" fmla="*/ 10024 h 22978"/>
                    <a:gd name="connsiteX7" fmla="*/ 4670 w 32959"/>
                    <a:gd name="connsiteY7" fmla="*/ 10024 h 22978"/>
                    <a:gd name="connsiteX8" fmla="*/ 4670 w 32959"/>
                    <a:gd name="connsiteY8" fmla="*/ 20978 h 22978"/>
                    <a:gd name="connsiteX9" fmla="*/ 4670 w 32959"/>
                    <a:gd name="connsiteY9" fmla="*/ 20978 h 22978"/>
                    <a:gd name="connsiteX10" fmla="*/ 4670 w 32959"/>
                    <a:gd name="connsiteY10" fmla="*/ 20978 h 22978"/>
                    <a:gd name="connsiteX11" fmla="*/ 4670 w 32959"/>
                    <a:gd name="connsiteY11" fmla="*/ 20978 h 22978"/>
                    <a:gd name="connsiteX12" fmla="*/ 2384 w 32959"/>
                    <a:gd name="connsiteY12" fmla="*/ 22407 h 22978"/>
                    <a:gd name="connsiteX13" fmla="*/ 1908 w 32959"/>
                    <a:gd name="connsiteY13" fmla="*/ 22407 h 22978"/>
                    <a:gd name="connsiteX14" fmla="*/ 3 w 32959"/>
                    <a:gd name="connsiteY14" fmla="*/ 20025 h 22978"/>
                    <a:gd name="connsiteX15" fmla="*/ 3 w 32959"/>
                    <a:gd name="connsiteY15" fmla="*/ 9453 h 22978"/>
                    <a:gd name="connsiteX16" fmla="*/ 3 w 32959"/>
                    <a:gd name="connsiteY16" fmla="*/ 9453 h 22978"/>
                    <a:gd name="connsiteX17" fmla="*/ 3 w 32959"/>
                    <a:gd name="connsiteY17" fmla="*/ 2499 h 22978"/>
                    <a:gd name="connsiteX18" fmla="*/ 2261 w 32959"/>
                    <a:gd name="connsiteY18" fmla="*/ 4 h 22978"/>
                    <a:gd name="connsiteX19" fmla="*/ 4575 w 32959"/>
                    <a:gd name="connsiteY19" fmla="*/ 1452 h 22978"/>
                    <a:gd name="connsiteX20" fmla="*/ 9338 w 32959"/>
                    <a:gd name="connsiteY20" fmla="*/ 118 h 22978"/>
                    <a:gd name="connsiteX21" fmla="*/ 22796 w 32959"/>
                    <a:gd name="connsiteY21" fmla="*/ 756 h 22978"/>
                    <a:gd name="connsiteX22" fmla="*/ 23435 w 32959"/>
                    <a:gd name="connsiteY22" fmla="*/ 118 h 22978"/>
                    <a:gd name="connsiteX23" fmla="*/ 32960 w 32959"/>
                    <a:gd name="connsiteY23" fmla="*/ 9643 h 22978"/>
                    <a:gd name="connsiteX24" fmla="*/ 32960 w 32959"/>
                    <a:gd name="connsiteY24" fmla="*/ 20216 h 22978"/>
                    <a:gd name="connsiteX25" fmla="*/ 30578 w 32959"/>
                    <a:gd name="connsiteY25" fmla="*/ 22597 h 22978"/>
                    <a:gd name="connsiteX26" fmla="*/ 28197 w 32959"/>
                    <a:gd name="connsiteY26" fmla="*/ 20216 h 22978"/>
                    <a:gd name="connsiteX27" fmla="*/ 28197 w 32959"/>
                    <a:gd name="connsiteY27" fmla="*/ 9643 h 22978"/>
                    <a:gd name="connsiteX28" fmla="*/ 23435 w 32959"/>
                    <a:gd name="connsiteY28" fmla="*/ 4881 h 22978"/>
                    <a:gd name="connsiteX29" fmla="*/ 18672 w 32959"/>
                    <a:gd name="connsiteY29" fmla="*/ 9643 h 2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959" h="22978">
                      <a:moveTo>
                        <a:pt x="18577" y="9834"/>
                      </a:moveTo>
                      <a:lnTo>
                        <a:pt x="18577" y="20597"/>
                      </a:lnTo>
                      <a:cubicBezTo>
                        <a:pt x="18577" y="21911"/>
                        <a:pt x="17510" y="22978"/>
                        <a:pt x="16196" y="22978"/>
                      </a:cubicBezTo>
                      <a:cubicBezTo>
                        <a:pt x="14881" y="22978"/>
                        <a:pt x="13814" y="21911"/>
                        <a:pt x="13814" y="20597"/>
                      </a:cubicBezTo>
                      <a:lnTo>
                        <a:pt x="13814" y="9834"/>
                      </a:lnTo>
                      <a:cubicBezTo>
                        <a:pt x="13710" y="7329"/>
                        <a:pt x="11652" y="5357"/>
                        <a:pt x="9147" y="5357"/>
                      </a:cubicBezTo>
                      <a:cubicBezTo>
                        <a:pt x="6623" y="5405"/>
                        <a:pt x="4623" y="7500"/>
                        <a:pt x="4670" y="10024"/>
                      </a:cubicBezTo>
                      <a:cubicBezTo>
                        <a:pt x="4670" y="10024"/>
                        <a:pt x="4670" y="10024"/>
                        <a:pt x="4670" y="10024"/>
                      </a:cubicBezTo>
                      <a:lnTo>
                        <a:pt x="4670" y="20978"/>
                      </a:lnTo>
                      <a:lnTo>
                        <a:pt x="4670" y="20978"/>
                      </a:lnTo>
                      <a:lnTo>
                        <a:pt x="4670" y="20978"/>
                      </a:lnTo>
                      <a:lnTo>
                        <a:pt x="4670" y="20978"/>
                      </a:lnTo>
                      <a:cubicBezTo>
                        <a:pt x="4223" y="21835"/>
                        <a:pt x="3347" y="22378"/>
                        <a:pt x="2384" y="22407"/>
                      </a:cubicBezTo>
                      <a:lnTo>
                        <a:pt x="1908" y="22407"/>
                      </a:lnTo>
                      <a:cubicBezTo>
                        <a:pt x="822" y="22111"/>
                        <a:pt x="51" y="21149"/>
                        <a:pt x="3" y="20025"/>
                      </a:cubicBezTo>
                      <a:lnTo>
                        <a:pt x="3" y="9453"/>
                      </a:lnTo>
                      <a:lnTo>
                        <a:pt x="3" y="9453"/>
                      </a:lnTo>
                      <a:lnTo>
                        <a:pt x="3" y="2499"/>
                      </a:lnTo>
                      <a:cubicBezTo>
                        <a:pt x="-63" y="1185"/>
                        <a:pt x="946" y="71"/>
                        <a:pt x="2261" y="4"/>
                      </a:cubicBezTo>
                      <a:cubicBezTo>
                        <a:pt x="3261" y="-53"/>
                        <a:pt x="4185" y="528"/>
                        <a:pt x="4575" y="1452"/>
                      </a:cubicBezTo>
                      <a:cubicBezTo>
                        <a:pt x="6014" y="595"/>
                        <a:pt x="7661" y="137"/>
                        <a:pt x="9338" y="118"/>
                      </a:cubicBezTo>
                      <a:cubicBezTo>
                        <a:pt x="12872" y="4014"/>
                        <a:pt x="18901" y="4300"/>
                        <a:pt x="22796" y="756"/>
                      </a:cubicBezTo>
                      <a:cubicBezTo>
                        <a:pt x="23016" y="556"/>
                        <a:pt x="23235" y="347"/>
                        <a:pt x="23435" y="118"/>
                      </a:cubicBezTo>
                      <a:cubicBezTo>
                        <a:pt x="28692" y="118"/>
                        <a:pt x="32960" y="4385"/>
                        <a:pt x="32960" y="9643"/>
                      </a:cubicBezTo>
                      <a:lnTo>
                        <a:pt x="32960" y="20216"/>
                      </a:lnTo>
                      <a:cubicBezTo>
                        <a:pt x="32960" y="21530"/>
                        <a:pt x="31893" y="22597"/>
                        <a:pt x="30578" y="22597"/>
                      </a:cubicBezTo>
                      <a:cubicBezTo>
                        <a:pt x="29264" y="22597"/>
                        <a:pt x="28197" y="21530"/>
                        <a:pt x="28197" y="20216"/>
                      </a:cubicBezTo>
                      <a:lnTo>
                        <a:pt x="28197" y="9643"/>
                      </a:lnTo>
                      <a:cubicBezTo>
                        <a:pt x="28197" y="7014"/>
                        <a:pt x="26063" y="4881"/>
                        <a:pt x="23435" y="4881"/>
                      </a:cubicBezTo>
                      <a:cubicBezTo>
                        <a:pt x="20806" y="4881"/>
                        <a:pt x="18672" y="7014"/>
                        <a:pt x="18672" y="9643"/>
                      </a:cubicBezTo>
                      <a:close/>
                    </a:path>
                  </a:pathLst>
                </a:custGeom>
                <a:solidFill>
                  <a:srgbClr val="C7C7C7"/>
                </a:solidFill>
                <a:ln w="9525" cap="flat">
                  <a:noFill/>
                  <a:prstDash val="solid"/>
                  <a:miter/>
                </a:ln>
              </p:spPr>
              <p:txBody>
                <a:bodyPr rtlCol="0" anchor="ctr"/>
                <a:lstStyle/>
                <a:p>
                  <a:endParaRPr lang="zh-CN" altLang="en-US"/>
                </a:p>
              </p:txBody>
            </p:sp>
            <p:sp>
              <p:nvSpPr>
                <p:cNvPr id="898" name="任意多边形: 形状 897">
                  <a:extLst>
                    <a:ext uri="{FF2B5EF4-FFF2-40B4-BE49-F238E27FC236}">
                      <a16:creationId xmlns:a16="http://schemas.microsoft.com/office/drawing/2014/main" id="{0F8DD6A8-501D-CD8C-391D-DDFE650AD2D9}"/>
                    </a:ext>
                  </a:extLst>
                </p:cNvPr>
                <p:cNvSpPr/>
                <p:nvPr/>
              </p:nvSpPr>
              <p:spPr>
                <a:xfrm>
                  <a:off x="10311535" y="2940020"/>
                  <a:ext cx="18859" cy="22574"/>
                </a:xfrm>
                <a:custGeom>
                  <a:avLst/>
                  <a:gdLst>
                    <a:gd name="connsiteX0" fmla="*/ 9525 w 18859"/>
                    <a:gd name="connsiteY0" fmla="*/ 22574 h 22574"/>
                    <a:gd name="connsiteX1" fmla="*/ 0 w 18859"/>
                    <a:gd name="connsiteY1" fmla="*/ 13049 h 22574"/>
                    <a:gd name="connsiteX2" fmla="*/ 0 w 18859"/>
                    <a:gd name="connsiteY2" fmla="*/ 2381 h 22574"/>
                    <a:gd name="connsiteX3" fmla="*/ 2381 w 18859"/>
                    <a:gd name="connsiteY3" fmla="*/ 0 h 22574"/>
                    <a:gd name="connsiteX4" fmla="*/ 4763 w 18859"/>
                    <a:gd name="connsiteY4" fmla="*/ 2381 h 22574"/>
                    <a:gd name="connsiteX5" fmla="*/ 4763 w 18859"/>
                    <a:gd name="connsiteY5" fmla="*/ 13049 h 22574"/>
                    <a:gd name="connsiteX6" fmla="*/ 9144 w 18859"/>
                    <a:gd name="connsiteY6" fmla="*/ 17621 h 22574"/>
                    <a:gd name="connsiteX7" fmla="*/ 9335 w 18859"/>
                    <a:gd name="connsiteY7" fmla="*/ 17621 h 22574"/>
                    <a:gd name="connsiteX8" fmla="*/ 14097 w 18859"/>
                    <a:gd name="connsiteY8" fmla="*/ 13049 h 22574"/>
                    <a:gd name="connsiteX9" fmla="*/ 14097 w 18859"/>
                    <a:gd name="connsiteY9" fmla="*/ 2381 h 22574"/>
                    <a:gd name="connsiteX10" fmla="*/ 16288 w 18859"/>
                    <a:gd name="connsiteY10" fmla="*/ 0 h 22574"/>
                    <a:gd name="connsiteX11" fmla="*/ 16383 w 18859"/>
                    <a:gd name="connsiteY11" fmla="*/ 0 h 22574"/>
                    <a:gd name="connsiteX12" fmla="*/ 18860 w 18859"/>
                    <a:gd name="connsiteY12" fmla="*/ 2381 h 22574"/>
                    <a:gd name="connsiteX13" fmla="*/ 18860 w 18859"/>
                    <a:gd name="connsiteY13" fmla="*/ 13049 h 22574"/>
                    <a:gd name="connsiteX14" fmla="*/ 9525 w 18859"/>
                    <a:gd name="connsiteY14" fmla="*/ 22574 h 2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59" h="22574">
                      <a:moveTo>
                        <a:pt x="9525" y="22574"/>
                      </a:moveTo>
                      <a:cubicBezTo>
                        <a:pt x="4267" y="22574"/>
                        <a:pt x="0" y="18307"/>
                        <a:pt x="0" y="13049"/>
                      </a:cubicBezTo>
                      <a:lnTo>
                        <a:pt x="0" y="2381"/>
                      </a:lnTo>
                      <a:cubicBezTo>
                        <a:pt x="0" y="1067"/>
                        <a:pt x="1067" y="0"/>
                        <a:pt x="2381" y="0"/>
                      </a:cubicBezTo>
                      <a:cubicBezTo>
                        <a:pt x="3696" y="0"/>
                        <a:pt x="4763" y="1067"/>
                        <a:pt x="4763" y="2381"/>
                      </a:cubicBezTo>
                      <a:lnTo>
                        <a:pt x="4763" y="13049"/>
                      </a:lnTo>
                      <a:cubicBezTo>
                        <a:pt x="4706" y="15526"/>
                        <a:pt x="6668" y="17564"/>
                        <a:pt x="9144" y="17621"/>
                      </a:cubicBezTo>
                      <a:cubicBezTo>
                        <a:pt x="9211" y="17621"/>
                        <a:pt x="9268" y="17621"/>
                        <a:pt x="9335" y="17621"/>
                      </a:cubicBezTo>
                      <a:cubicBezTo>
                        <a:pt x="11887" y="17621"/>
                        <a:pt x="13992" y="15602"/>
                        <a:pt x="14097" y="13049"/>
                      </a:cubicBezTo>
                      <a:lnTo>
                        <a:pt x="14097" y="2381"/>
                      </a:lnTo>
                      <a:cubicBezTo>
                        <a:pt x="14040" y="1124"/>
                        <a:pt x="15021" y="57"/>
                        <a:pt x="16288" y="0"/>
                      </a:cubicBezTo>
                      <a:cubicBezTo>
                        <a:pt x="16316" y="0"/>
                        <a:pt x="16355" y="0"/>
                        <a:pt x="16383" y="0"/>
                      </a:cubicBezTo>
                      <a:cubicBezTo>
                        <a:pt x="17717" y="0"/>
                        <a:pt x="18812" y="1048"/>
                        <a:pt x="18860" y="2381"/>
                      </a:cubicBezTo>
                      <a:lnTo>
                        <a:pt x="18860" y="13049"/>
                      </a:lnTo>
                      <a:cubicBezTo>
                        <a:pt x="18860" y="18240"/>
                        <a:pt x="14707" y="22469"/>
                        <a:pt x="9525" y="22574"/>
                      </a:cubicBezTo>
                      <a:close/>
                    </a:path>
                  </a:pathLst>
                </a:custGeom>
                <a:solidFill>
                  <a:srgbClr val="C7C7C7"/>
                </a:solidFill>
                <a:ln w="9525" cap="flat">
                  <a:noFill/>
                  <a:prstDash val="solid"/>
                  <a:miter/>
                </a:ln>
              </p:spPr>
              <p:txBody>
                <a:bodyPr rtlCol="0" anchor="ctr"/>
                <a:lstStyle/>
                <a:p>
                  <a:endParaRPr lang="zh-CN" altLang="en-US"/>
                </a:p>
              </p:txBody>
            </p:sp>
            <p:sp>
              <p:nvSpPr>
                <p:cNvPr id="899" name="任意多边形: 形状 898">
                  <a:extLst>
                    <a:ext uri="{FF2B5EF4-FFF2-40B4-BE49-F238E27FC236}">
                      <a16:creationId xmlns:a16="http://schemas.microsoft.com/office/drawing/2014/main" id="{73C40CEF-99AB-6145-EFAC-B10745B66EC8}"/>
                    </a:ext>
                  </a:extLst>
                </p:cNvPr>
                <p:cNvSpPr/>
                <p:nvPr/>
              </p:nvSpPr>
              <p:spPr>
                <a:xfrm>
                  <a:off x="10338774" y="2939734"/>
                  <a:ext cx="18622" cy="23335"/>
                </a:xfrm>
                <a:custGeom>
                  <a:avLst/>
                  <a:gdLst>
                    <a:gd name="connsiteX0" fmla="*/ 18576 w 18622"/>
                    <a:gd name="connsiteY0" fmla="*/ 9811 h 23335"/>
                    <a:gd name="connsiteX1" fmla="*/ 18576 w 18622"/>
                    <a:gd name="connsiteY1" fmla="*/ 20479 h 23335"/>
                    <a:gd name="connsiteX2" fmla="*/ 16719 w 18622"/>
                    <a:gd name="connsiteY2" fmla="*/ 23289 h 23335"/>
                    <a:gd name="connsiteX3" fmla="*/ 13909 w 18622"/>
                    <a:gd name="connsiteY3" fmla="*/ 21422 h 23335"/>
                    <a:gd name="connsiteX4" fmla="*/ 13909 w 18622"/>
                    <a:gd name="connsiteY4" fmla="*/ 20479 h 23335"/>
                    <a:gd name="connsiteX5" fmla="*/ 13909 w 18622"/>
                    <a:gd name="connsiteY5" fmla="*/ 9811 h 23335"/>
                    <a:gd name="connsiteX6" fmla="*/ 9242 w 18622"/>
                    <a:gd name="connsiteY6" fmla="*/ 5239 h 23335"/>
                    <a:gd name="connsiteX7" fmla="*/ 4765 w 18622"/>
                    <a:gd name="connsiteY7" fmla="*/ 9716 h 23335"/>
                    <a:gd name="connsiteX8" fmla="*/ 4765 w 18622"/>
                    <a:gd name="connsiteY8" fmla="*/ 9811 h 23335"/>
                    <a:gd name="connsiteX9" fmla="*/ 4765 w 18622"/>
                    <a:gd name="connsiteY9" fmla="*/ 20479 h 23335"/>
                    <a:gd name="connsiteX10" fmla="*/ 2384 w 18622"/>
                    <a:gd name="connsiteY10" fmla="*/ 22384 h 23335"/>
                    <a:gd name="connsiteX11" fmla="*/ 2 w 18622"/>
                    <a:gd name="connsiteY11" fmla="*/ 20194 h 23335"/>
                    <a:gd name="connsiteX12" fmla="*/ 2 w 18622"/>
                    <a:gd name="connsiteY12" fmla="*/ 20003 h 23335"/>
                    <a:gd name="connsiteX13" fmla="*/ 2 w 18622"/>
                    <a:gd name="connsiteY13" fmla="*/ 2382 h 23335"/>
                    <a:gd name="connsiteX14" fmla="*/ 2193 w 18622"/>
                    <a:gd name="connsiteY14" fmla="*/ 1 h 23335"/>
                    <a:gd name="connsiteX15" fmla="*/ 2384 w 18622"/>
                    <a:gd name="connsiteY15" fmla="*/ 1 h 23335"/>
                    <a:gd name="connsiteX16" fmla="*/ 4574 w 18622"/>
                    <a:gd name="connsiteY16" fmla="*/ 1334 h 23335"/>
                    <a:gd name="connsiteX17" fmla="*/ 9337 w 18622"/>
                    <a:gd name="connsiteY17" fmla="*/ 1 h 23335"/>
                    <a:gd name="connsiteX18" fmla="*/ 18576 w 18622"/>
                    <a:gd name="connsiteY18" fmla="*/ 9802 h 23335"/>
                    <a:gd name="connsiteX19" fmla="*/ 18576 w 18622"/>
                    <a:gd name="connsiteY19" fmla="*/ 9811 h 2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622" h="23335">
                      <a:moveTo>
                        <a:pt x="18576" y="9811"/>
                      </a:moveTo>
                      <a:lnTo>
                        <a:pt x="18576" y="20479"/>
                      </a:lnTo>
                      <a:cubicBezTo>
                        <a:pt x="18833" y="21765"/>
                        <a:pt x="18004" y="23022"/>
                        <a:pt x="16719" y="23289"/>
                      </a:cubicBezTo>
                      <a:cubicBezTo>
                        <a:pt x="15423" y="23546"/>
                        <a:pt x="14166" y="22718"/>
                        <a:pt x="13909" y="21422"/>
                      </a:cubicBezTo>
                      <a:cubicBezTo>
                        <a:pt x="13842" y="21117"/>
                        <a:pt x="13842" y="20794"/>
                        <a:pt x="13909" y="20479"/>
                      </a:cubicBezTo>
                      <a:lnTo>
                        <a:pt x="13909" y="9811"/>
                      </a:lnTo>
                      <a:cubicBezTo>
                        <a:pt x="13861" y="7268"/>
                        <a:pt x="11785" y="5239"/>
                        <a:pt x="9242" y="5239"/>
                      </a:cubicBezTo>
                      <a:cubicBezTo>
                        <a:pt x="6765" y="5239"/>
                        <a:pt x="4765" y="7240"/>
                        <a:pt x="4765" y="9716"/>
                      </a:cubicBezTo>
                      <a:cubicBezTo>
                        <a:pt x="4765" y="9745"/>
                        <a:pt x="4765" y="9783"/>
                        <a:pt x="4765" y="9811"/>
                      </a:cubicBezTo>
                      <a:lnTo>
                        <a:pt x="4765" y="20479"/>
                      </a:lnTo>
                      <a:cubicBezTo>
                        <a:pt x="4470" y="21565"/>
                        <a:pt x="3507" y="22337"/>
                        <a:pt x="2384" y="22384"/>
                      </a:cubicBezTo>
                      <a:cubicBezTo>
                        <a:pt x="1126" y="22441"/>
                        <a:pt x="59" y="21460"/>
                        <a:pt x="2" y="20194"/>
                      </a:cubicBezTo>
                      <a:cubicBezTo>
                        <a:pt x="2" y="20136"/>
                        <a:pt x="2" y="20070"/>
                        <a:pt x="2" y="20003"/>
                      </a:cubicBezTo>
                      <a:lnTo>
                        <a:pt x="2" y="2382"/>
                      </a:lnTo>
                      <a:cubicBezTo>
                        <a:pt x="-55" y="1124"/>
                        <a:pt x="926" y="58"/>
                        <a:pt x="2193" y="1"/>
                      </a:cubicBezTo>
                      <a:cubicBezTo>
                        <a:pt x="2250" y="1"/>
                        <a:pt x="2317" y="1"/>
                        <a:pt x="2384" y="1"/>
                      </a:cubicBezTo>
                      <a:cubicBezTo>
                        <a:pt x="3307" y="-18"/>
                        <a:pt x="4165" y="505"/>
                        <a:pt x="4574" y="1334"/>
                      </a:cubicBezTo>
                      <a:cubicBezTo>
                        <a:pt x="6003" y="439"/>
                        <a:pt x="7651" y="-18"/>
                        <a:pt x="9337" y="1"/>
                      </a:cubicBezTo>
                      <a:cubicBezTo>
                        <a:pt x="14595" y="153"/>
                        <a:pt x="18729" y="4544"/>
                        <a:pt x="18576" y="9802"/>
                      </a:cubicBezTo>
                      <a:cubicBezTo>
                        <a:pt x="18576" y="9802"/>
                        <a:pt x="18576" y="9811"/>
                        <a:pt x="18576" y="9811"/>
                      </a:cubicBezTo>
                      <a:close/>
                    </a:path>
                  </a:pathLst>
                </a:custGeom>
                <a:solidFill>
                  <a:srgbClr val="C7C7C7"/>
                </a:solidFill>
                <a:ln w="9525" cap="flat">
                  <a:noFill/>
                  <a:prstDash val="solid"/>
                  <a:miter/>
                </a:ln>
              </p:spPr>
              <p:txBody>
                <a:bodyPr rtlCol="0" anchor="ctr"/>
                <a:lstStyle/>
                <a:p>
                  <a:endParaRPr lang="zh-CN" altLang="en-US"/>
                </a:p>
              </p:txBody>
            </p:sp>
            <p:sp>
              <p:nvSpPr>
                <p:cNvPr id="900" name="任意多边形: 形状 899">
                  <a:extLst>
                    <a:ext uri="{FF2B5EF4-FFF2-40B4-BE49-F238E27FC236}">
                      <a16:creationId xmlns:a16="http://schemas.microsoft.com/office/drawing/2014/main" id="{2F439144-039C-5A83-1FDB-665BDE860AA1}"/>
                    </a:ext>
                  </a:extLst>
                </p:cNvPr>
                <p:cNvSpPr/>
                <p:nvPr/>
              </p:nvSpPr>
              <p:spPr>
                <a:xfrm>
                  <a:off x="10366018" y="2931162"/>
                  <a:ext cx="4857" cy="31432"/>
                </a:xfrm>
                <a:custGeom>
                  <a:avLst/>
                  <a:gdLst>
                    <a:gd name="connsiteX0" fmla="*/ 4858 w 4857"/>
                    <a:gd name="connsiteY0" fmla="*/ 3429 h 31432"/>
                    <a:gd name="connsiteX1" fmla="*/ 2477 w 4857"/>
                    <a:gd name="connsiteY1" fmla="*/ 5906 h 31432"/>
                    <a:gd name="connsiteX2" fmla="*/ 0 w 4857"/>
                    <a:gd name="connsiteY2" fmla="*/ 3429 h 31432"/>
                    <a:gd name="connsiteX3" fmla="*/ 0 w 4857"/>
                    <a:gd name="connsiteY3" fmla="*/ 2477 h 31432"/>
                    <a:gd name="connsiteX4" fmla="*/ 2477 w 4857"/>
                    <a:gd name="connsiteY4" fmla="*/ 0 h 31432"/>
                    <a:gd name="connsiteX5" fmla="*/ 4858 w 4857"/>
                    <a:gd name="connsiteY5" fmla="*/ 2477 h 31432"/>
                    <a:gd name="connsiteX6" fmla="*/ 4858 w 4857"/>
                    <a:gd name="connsiteY6" fmla="*/ 11525 h 31432"/>
                    <a:gd name="connsiteX7" fmla="*/ 4858 w 4857"/>
                    <a:gd name="connsiteY7" fmla="*/ 29051 h 31432"/>
                    <a:gd name="connsiteX8" fmla="*/ 2477 w 4857"/>
                    <a:gd name="connsiteY8" fmla="*/ 31433 h 31432"/>
                    <a:gd name="connsiteX9" fmla="*/ 0 w 4857"/>
                    <a:gd name="connsiteY9" fmla="*/ 29051 h 31432"/>
                    <a:gd name="connsiteX10" fmla="*/ 0 w 4857"/>
                    <a:gd name="connsiteY10" fmla="*/ 11525 h 31432"/>
                    <a:gd name="connsiteX11" fmla="*/ 2477 w 4857"/>
                    <a:gd name="connsiteY11" fmla="*/ 9049 h 31432"/>
                    <a:gd name="connsiteX12" fmla="*/ 4858 w 4857"/>
                    <a:gd name="connsiteY12" fmla="*/ 11430 h 31432"/>
                    <a:gd name="connsiteX13" fmla="*/ 4858 w 4857"/>
                    <a:gd name="connsiteY13"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 h="31432">
                      <a:moveTo>
                        <a:pt x="4858" y="3429"/>
                      </a:moveTo>
                      <a:cubicBezTo>
                        <a:pt x="4858" y="4763"/>
                        <a:pt x="3810" y="5858"/>
                        <a:pt x="2477" y="5906"/>
                      </a:cubicBezTo>
                      <a:cubicBezTo>
                        <a:pt x="1105" y="5906"/>
                        <a:pt x="0" y="4801"/>
                        <a:pt x="0" y="3429"/>
                      </a:cubicBezTo>
                      <a:lnTo>
                        <a:pt x="0" y="2477"/>
                      </a:lnTo>
                      <a:cubicBezTo>
                        <a:pt x="0" y="1105"/>
                        <a:pt x="1105" y="0"/>
                        <a:pt x="2477" y="0"/>
                      </a:cubicBezTo>
                      <a:cubicBezTo>
                        <a:pt x="3810" y="48"/>
                        <a:pt x="4858" y="1143"/>
                        <a:pt x="4858" y="2477"/>
                      </a:cubicBezTo>
                      <a:close/>
                      <a:moveTo>
                        <a:pt x="4858" y="11525"/>
                      </a:moveTo>
                      <a:lnTo>
                        <a:pt x="4858" y="29051"/>
                      </a:lnTo>
                      <a:cubicBezTo>
                        <a:pt x="4858" y="30366"/>
                        <a:pt x="3791" y="31433"/>
                        <a:pt x="2477" y="31433"/>
                      </a:cubicBezTo>
                      <a:cubicBezTo>
                        <a:pt x="1143" y="31433"/>
                        <a:pt x="48" y="30385"/>
                        <a:pt x="0" y="29051"/>
                      </a:cubicBezTo>
                      <a:lnTo>
                        <a:pt x="0" y="11525"/>
                      </a:lnTo>
                      <a:cubicBezTo>
                        <a:pt x="0" y="10154"/>
                        <a:pt x="1105" y="9049"/>
                        <a:pt x="2477" y="9049"/>
                      </a:cubicBezTo>
                      <a:cubicBezTo>
                        <a:pt x="3791" y="9049"/>
                        <a:pt x="4858" y="10116"/>
                        <a:pt x="4858" y="11430"/>
                      </a:cubicBezTo>
                      <a:cubicBezTo>
                        <a:pt x="4858" y="11459"/>
                        <a:pt x="4858" y="11497"/>
                        <a:pt x="4858" y="11525"/>
                      </a:cubicBezTo>
                      <a:close/>
                    </a:path>
                  </a:pathLst>
                </a:custGeom>
                <a:solidFill>
                  <a:srgbClr val="C7C7C7"/>
                </a:solidFill>
                <a:ln w="9525" cap="flat">
                  <a:noFill/>
                  <a:prstDash val="solid"/>
                  <a:miter/>
                </a:ln>
              </p:spPr>
              <p:txBody>
                <a:bodyPr rtlCol="0" anchor="ctr"/>
                <a:lstStyle/>
                <a:p>
                  <a:endParaRPr lang="zh-CN" altLang="en-US"/>
                </a:p>
              </p:txBody>
            </p:sp>
            <p:sp>
              <p:nvSpPr>
                <p:cNvPr id="901" name="任意多边形: 形状 900">
                  <a:extLst>
                    <a:ext uri="{FF2B5EF4-FFF2-40B4-BE49-F238E27FC236}">
                      <a16:creationId xmlns:a16="http://schemas.microsoft.com/office/drawing/2014/main" id="{9480E320-371E-F981-228C-A24C32FDD4B6}"/>
                    </a:ext>
                  </a:extLst>
                </p:cNvPr>
                <p:cNvSpPr/>
                <p:nvPr/>
              </p:nvSpPr>
              <p:spPr>
                <a:xfrm>
                  <a:off x="10376009" y="2931162"/>
                  <a:ext cx="12868" cy="31432"/>
                </a:xfrm>
                <a:custGeom>
                  <a:avLst/>
                  <a:gdLst>
                    <a:gd name="connsiteX0" fmla="*/ 12869 w 12868"/>
                    <a:gd name="connsiteY0" fmla="*/ 11525 h 31432"/>
                    <a:gd name="connsiteX1" fmla="*/ 10392 w 12868"/>
                    <a:gd name="connsiteY1" fmla="*/ 13907 h 31432"/>
                    <a:gd name="connsiteX2" fmla="*/ 9249 w 12868"/>
                    <a:gd name="connsiteY2" fmla="*/ 13907 h 31432"/>
                    <a:gd name="connsiteX3" fmla="*/ 9249 w 12868"/>
                    <a:gd name="connsiteY3" fmla="*/ 26480 h 31432"/>
                    <a:gd name="connsiteX4" fmla="*/ 11725 w 12868"/>
                    <a:gd name="connsiteY4" fmla="*/ 28956 h 31432"/>
                    <a:gd name="connsiteX5" fmla="*/ 9439 w 12868"/>
                    <a:gd name="connsiteY5" fmla="*/ 31433 h 31432"/>
                    <a:gd name="connsiteX6" fmla="*/ 9249 w 12868"/>
                    <a:gd name="connsiteY6" fmla="*/ 31433 h 31432"/>
                    <a:gd name="connsiteX7" fmla="*/ 4296 w 12868"/>
                    <a:gd name="connsiteY7" fmla="*/ 26480 h 31432"/>
                    <a:gd name="connsiteX8" fmla="*/ 4296 w 12868"/>
                    <a:gd name="connsiteY8" fmla="*/ 13907 h 31432"/>
                    <a:gd name="connsiteX9" fmla="*/ 2962 w 12868"/>
                    <a:gd name="connsiteY9" fmla="*/ 13907 h 31432"/>
                    <a:gd name="connsiteX10" fmla="*/ 48 w 12868"/>
                    <a:gd name="connsiteY10" fmla="*/ 11964 h 31432"/>
                    <a:gd name="connsiteX11" fmla="*/ 2000 w 12868"/>
                    <a:gd name="connsiteY11" fmla="*/ 9049 h 31432"/>
                    <a:gd name="connsiteX12" fmla="*/ 2962 w 12868"/>
                    <a:gd name="connsiteY12" fmla="*/ 9049 h 31432"/>
                    <a:gd name="connsiteX13" fmla="*/ 4391 w 12868"/>
                    <a:gd name="connsiteY13" fmla="*/ 9049 h 31432"/>
                    <a:gd name="connsiteX14" fmla="*/ 4391 w 12868"/>
                    <a:gd name="connsiteY14" fmla="*/ 2477 h 31432"/>
                    <a:gd name="connsiteX15" fmla="*/ 6868 w 12868"/>
                    <a:gd name="connsiteY15" fmla="*/ 0 h 31432"/>
                    <a:gd name="connsiteX16" fmla="*/ 9344 w 12868"/>
                    <a:gd name="connsiteY16" fmla="*/ 2477 h 31432"/>
                    <a:gd name="connsiteX17" fmla="*/ 9344 w 12868"/>
                    <a:gd name="connsiteY17" fmla="*/ 9049 h 31432"/>
                    <a:gd name="connsiteX18" fmla="*/ 10487 w 12868"/>
                    <a:gd name="connsiteY18" fmla="*/ 9049 h 31432"/>
                    <a:gd name="connsiteX19" fmla="*/ 12869 w 12868"/>
                    <a:gd name="connsiteY19" fmla="*/ 11525 h 3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68" h="31432">
                      <a:moveTo>
                        <a:pt x="12869" y="11525"/>
                      </a:moveTo>
                      <a:cubicBezTo>
                        <a:pt x="12821" y="12859"/>
                        <a:pt x="11725" y="13907"/>
                        <a:pt x="10392" y="13907"/>
                      </a:cubicBezTo>
                      <a:lnTo>
                        <a:pt x="9249" y="13907"/>
                      </a:lnTo>
                      <a:lnTo>
                        <a:pt x="9249" y="26480"/>
                      </a:lnTo>
                      <a:cubicBezTo>
                        <a:pt x="10620" y="26480"/>
                        <a:pt x="11725" y="27585"/>
                        <a:pt x="11725" y="28956"/>
                      </a:cubicBezTo>
                      <a:cubicBezTo>
                        <a:pt x="11783" y="30271"/>
                        <a:pt x="10754" y="31375"/>
                        <a:pt x="9439" y="31433"/>
                      </a:cubicBezTo>
                      <a:cubicBezTo>
                        <a:pt x="9382" y="31433"/>
                        <a:pt x="9316" y="31433"/>
                        <a:pt x="9249" y="31433"/>
                      </a:cubicBezTo>
                      <a:cubicBezTo>
                        <a:pt x="6515" y="31433"/>
                        <a:pt x="4296" y="29213"/>
                        <a:pt x="4296" y="26480"/>
                      </a:cubicBezTo>
                      <a:lnTo>
                        <a:pt x="4296" y="13907"/>
                      </a:lnTo>
                      <a:lnTo>
                        <a:pt x="2962" y="13907"/>
                      </a:lnTo>
                      <a:cubicBezTo>
                        <a:pt x="1620" y="14173"/>
                        <a:pt x="314" y="13306"/>
                        <a:pt x="48" y="11964"/>
                      </a:cubicBezTo>
                      <a:cubicBezTo>
                        <a:pt x="-219" y="10620"/>
                        <a:pt x="657" y="9316"/>
                        <a:pt x="2000" y="9049"/>
                      </a:cubicBezTo>
                      <a:cubicBezTo>
                        <a:pt x="2315" y="8982"/>
                        <a:pt x="2639" y="8982"/>
                        <a:pt x="2962" y="9049"/>
                      </a:cubicBezTo>
                      <a:lnTo>
                        <a:pt x="4391" y="9049"/>
                      </a:lnTo>
                      <a:lnTo>
                        <a:pt x="4391" y="2477"/>
                      </a:lnTo>
                      <a:cubicBezTo>
                        <a:pt x="4391" y="1105"/>
                        <a:pt x="5496" y="0"/>
                        <a:pt x="6868" y="0"/>
                      </a:cubicBezTo>
                      <a:cubicBezTo>
                        <a:pt x="8239" y="0"/>
                        <a:pt x="9344" y="1105"/>
                        <a:pt x="9344" y="2477"/>
                      </a:cubicBezTo>
                      <a:lnTo>
                        <a:pt x="9344" y="9049"/>
                      </a:lnTo>
                      <a:lnTo>
                        <a:pt x="10487" y="9049"/>
                      </a:lnTo>
                      <a:cubicBezTo>
                        <a:pt x="11821" y="9096"/>
                        <a:pt x="12869" y="10192"/>
                        <a:pt x="12869" y="11525"/>
                      </a:cubicBezTo>
                      <a:close/>
                    </a:path>
                  </a:pathLst>
                </a:custGeom>
                <a:solidFill>
                  <a:srgbClr val="C7C7C7"/>
                </a:solidFill>
                <a:ln w="9525" cap="flat">
                  <a:noFill/>
                  <a:prstDash val="solid"/>
                  <a:miter/>
                </a:ln>
              </p:spPr>
              <p:txBody>
                <a:bodyPr rtlCol="0" anchor="ctr"/>
                <a:lstStyle/>
                <a:p>
                  <a:endParaRPr lang="zh-CN" altLang="en-US"/>
                </a:p>
              </p:txBody>
            </p:sp>
            <p:sp>
              <p:nvSpPr>
                <p:cNvPr id="902" name="任意多边形: 形状 901">
                  <a:extLst>
                    <a:ext uri="{FF2B5EF4-FFF2-40B4-BE49-F238E27FC236}">
                      <a16:creationId xmlns:a16="http://schemas.microsoft.com/office/drawing/2014/main" id="{078964A0-7C71-7280-2EFB-0CFA5BED0DA4}"/>
                    </a:ext>
                  </a:extLst>
                </p:cNvPr>
                <p:cNvSpPr/>
                <p:nvPr/>
              </p:nvSpPr>
              <p:spPr>
                <a:xfrm>
                  <a:off x="10394783" y="2940113"/>
                  <a:ext cx="18955" cy="30101"/>
                </a:xfrm>
                <a:custGeom>
                  <a:avLst/>
                  <a:gdLst>
                    <a:gd name="connsiteX0" fmla="*/ 18955 w 18955"/>
                    <a:gd name="connsiteY0" fmla="*/ 2479 h 30101"/>
                    <a:gd name="connsiteX1" fmla="*/ 18955 w 18955"/>
                    <a:gd name="connsiteY1" fmla="*/ 19433 h 30101"/>
                    <a:gd name="connsiteX2" fmla="*/ 8477 w 18955"/>
                    <a:gd name="connsiteY2" fmla="*/ 30101 h 30101"/>
                    <a:gd name="connsiteX3" fmla="*/ 8191 w 18955"/>
                    <a:gd name="connsiteY3" fmla="*/ 30101 h 30101"/>
                    <a:gd name="connsiteX4" fmla="*/ 3620 w 18955"/>
                    <a:gd name="connsiteY4" fmla="*/ 29054 h 30101"/>
                    <a:gd name="connsiteX5" fmla="*/ 2381 w 18955"/>
                    <a:gd name="connsiteY5" fmla="*/ 25815 h 30101"/>
                    <a:gd name="connsiteX6" fmla="*/ 5620 w 18955"/>
                    <a:gd name="connsiteY6" fmla="*/ 24863 h 30101"/>
                    <a:gd name="connsiteX7" fmla="*/ 8191 w 18955"/>
                    <a:gd name="connsiteY7" fmla="*/ 25434 h 30101"/>
                    <a:gd name="connsiteX8" fmla="*/ 13811 w 18955"/>
                    <a:gd name="connsiteY8" fmla="*/ 21338 h 30101"/>
                    <a:gd name="connsiteX9" fmla="*/ 9525 w 18955"/>
                    <a:gd name="connsiteY9" fmla="*/ 22481 h 30101"/>
                    <a:gd name="connsiteX10" fmla="*/ 0 w 18955"/>
                    <a:gd name="connsiteY10" fmla="*/ 12956 h 30101"/>
                    <a:gd name="connsiteX11" fmla="*/ 0 w 18955"/>
                    <a:gd name="connsiteY11" fmla="*/ 2384 h 30101"/>
                    <a:gd name="connsiteX12" fmla="*/ 2286 w 18955"/>
                    <a:gd name="connsiteY12" fmla="*/ 2 h 30101"/>
                    <a:gd name="connsiteX13" fmla="*/ 4667 w 18955"/>
                    <a:gd name="connsiteY13" fmla="*/ 2193 h 30101"/>
                    <a:gd name="connsiteX14" fmla="*/ 4667 w 18955"/>
                    <a:gd name="connsiteY14" fmla="*/ 2384 h 30101"/>
                    <a:gd name="connsiteX15" fmla="*/ 4667 w 18955"/>
                    <a:gd name="connsiteY15" fmla="*/ 12956 h 30101"/>
                    <a:gd name="connsiteX16" fmla="*/ 9430 w 18955"/>
                    <a:gd name="connsiteY16" fmla="*/ 17719 h 30101"/>
                    <a:gd name="connsiteX17" fmla="*/ 14192 w 18955"/>
                    <a:gd name="connsiteY17" fmla="*/ 12956 h 30101"/>
                    <a:gd name="connsiteX18" fmla="*/ 14192 w 18955"/>
                    <a:gd name="connsiteY18" fmla="*/ 2384 h 30101"/>
                    <a:gd name="connsiteX19" fmla="*/ 16183 w 18955"/>
                    <a:gd name="connsiteY19" fmla="*/ 12 h 30101"/>
                    <a:gd name="connsiteX20" fmla="*/ 16478 w 18955"/>
                    <a:gd name="connsiteY20" fmla="*/ 2 h 30101"/>
                    <a:gd name="connsiteX21" fmla="*/ 18955 w 18955"/>
                    <a:gd name="connsiteY21" fmla="*/ 2288 h 30101"/>
                    <a:gd name="connsiteX22" fmla="*/ 18955 w 18955"/>
                    <a:gd name="connsiteY22" fmla="*/ 2479 h 3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955" h="30101">
                      <a:moveTo>
                        <a:pt x="18955" y="2479"/>
                      </a:moveTo>
                      <a:lnTo>
                        <a:pt x="18955" y="19433"/>
                      </a:lnTo>
                      <a:cubicBezTo>
                        <a:pt x="19012" y="25272"/>
                        <a:pt x="14316" y="30054"/>
                        <a:pt x="8477" y="30101"/>
                      </a:cubicBezTo>
                      <a:cubicBezTo>
                        <a:pt x="8382" y="30101"/>
                        <a:pt x="8287" y="30101"/>
                        <a:pt x="8191" y="30101"/>
                      </a:cubicBezTo>
                      <a:cubicBezTo>
                        <a:pt x="6610" y="30101"/>
                        <a:pt x="5048" y="29749"/>
                        <a:pt x="3620" y="29054"/>
                      </a:cubicBezTo>
                      <a:cubicBezTo>
                        <a:pt x="2391" y="28492"/>
                        <a:pt x="1848" y="27053"/>
                        <a:pt x="2381" y="25815"/>
                      </a:cubicBezTo>
                      <a:cubicBezTo>
                        <a:pt x="3077" y="24739"/>
                        <a:pt x="4458" y="24329"/>
                        <a:pt x="5620" y="24863"/>
                      </a:cubicBezTo>
                      <a:cubicBezTo>
                        <a:pt x="6429" y="25234"/>
                        <a:pt x="7306" y="25425"/>
                        <a:pt x="8191" y="25434"/>
                      </a:cubicBezTo>
                      <a:cubicBezTo>
                        <a:pt x="10754" y="25434"/>
                        <a:pt x="13021" y="23777"/>
                        <a:pt x="13811" y="21338"/>
                      </a:cubicBezTo>
                      <a:cubicBezTo>
                        <a:pt x="12516" y="22100"/>
                        <a:pt x="11030" y="22500"/>
                        <a:pt x="9525" y="22481"/>
                      </a:cubicBezTo>
                      <a:cubicBezTo>
                        <a:pt x="4267" y="22481"/>
                        <a:pt x="0" y="18214"/>
                        <a:pt x="0" y="12956"/>
                      </a:cubicBezTo>
                      <a:lnTo>
                        <a:pt x="0" y="2384"/>
                      </a:lnTo>
                      <a:cubicBezTo>
                        <a:pt x="0" y="1107"/>
                        <a:pt x="1010" y="50"/>
                        <a:pt x="2286" y="2"/>
                      </a:cubicBezTo>
                      <a:cubicBezTo>
                        <a:pt x="3543" y="-55"/>
                        <a:pt x="4610" y="926"/>
                        <a:pt x="4667" y="2193"/>
                      </a:cubicBezTo>
                      <a:cubicBezTo>
                        <a:pt x="4667" y="2250"/>
                        <a:pt x="4667" y="2317"/>
                        <a:pt x="4667" y="2384"/>
                      </a:cubicBezTo>
                      <a:lnTo>
                        <a:pt x="4667" y="12956"/>
                      </a:lnTo>
                      <a:cubicBezTo>
                        <a:pt x="4667" y="15585"/>
                        <a:pt x="6801" y="17719"/>
                        <a:pt x="9430" y="17719"/>
                      </a:cubicBezTo>
                      <a:cubicBezTo>
                        <a:pt x="12059" y="17719"/>
                        <a:pt x="14192" y="15585"/>
                        <a:pt x="14192" y="12956"/>
                      </a:cubicBezTo>
                      <a:lnTo>
                        <a:pt x="14192" y="2384"/>
                      </a:lnTo>
                      <a:cubicBezTo>
                        <a:pt x="14088" y="1174"/>
                        <a:pt x="14973" y="117"/>
                        <a:pt x="16183" y="12"/>
                      </a:cubicBezTo>
                      <a:cubicBezTo>
                        <a:pt x="16278" y="2"/>
                        <a:pt x="16383" y="2"/>
                        <a:pt x="16478" y="2"/>
                      </a:cubicBezTo>
                      <a:cubicBezTo>
                        <a:pt x="17793" y="-55"/>
                        <a:pt x="18897" y="974"/>
                        <a:pt x="18955" y="2288"/>
                      </a:cubicBezTo>
                      <a:cubicBezTo>
                        <a:pt x="18955" y="2346"/>
                        <a:pt x="18955" y="2412"/>
                        <a:pt x="18955" y="2479"/>
                      </a:cubicBezTo>
                      <a:close/>
                    </a:path>
                  </a:pathLst>
                </a:custGeom>
                <a:solidFill>
                  <a:srgbClr val="C7C7C7"/>
                </a:solidFill>
                <a:ln w="9525" cap="flat">
                  <a:noFill/>
                  <a:prstDash val="solid"/>
                  <a:miter/>
                </a:ln>
              </p:spPr>
              <p:txBody>
                <a:bodyPr rtlCol="0" anchor="ctr"/>
                <a:lstStyle/>
                <a:p>
                  <a:endParaRPr lang="zh-CN" altLang="en-US"/>
                </a:p>
              </p:txBody>
            </p:sp>
            <p:sp>
              <p:nvSpPr>
                <p:cNvPr id="903" name="任意多边形: 形状 902">
                  <a:extLst>
                    <a:ext uri="{FF2B5EF4-FFF2-40B4-BE49-F238E27FC236}">
                      <a16:creationId xmlns:a16="http://schemas.microsoft.com/office/drawing/2014/main" id="{505C1B93-48CC-EA83-6BFE-248F3ABDCA99}"/>
                    </a:ext>
                  </a:extLst>
                </p:cNvPr>
                <p:cNvSpPr/>
                <p:nvPr/>
              </p:nvSpPr>
              <p:spPr>
                <a:xfrm>
                  <a:off x="10395450" y="5077716"/>
                  <a:ext cx="22574" cy="13811"/>
                </a:xfrm>
                <a:custGeom>
                  <a:avLst/>
                  <a:gdLst>
                    <a:gd name="connsiteX0" fmla="*/ 0 w 22574"/>
                    <a:gd name="connsiteY0" fmla="*/ 0 h 13811"/>
                    <a:gd name="connsiteX1" fmla="*/ 22574 w 22574"/>
                    <a:gd name="connsiteY1" fmla="*/ 0 h 13811"/>
                    <a:gd name="connsiteX2" fmla="*/ 11240 w 22574"/>
                    <a:gd name="connsiteY2" fmla="*/ 13811 h 13811"/>
                    <a:gd name="connsiteX3" fmla="*/ 0 w 22574"/>
                    <a:gd name="connsiteY3" fmla="*/ 0 h 13811"/>
                  </a:gdLst>
                  <a:ahLst/>
                  <a:cxnLst>
                    <a:cxn ang="0">
                      <a:pos x="connsiteX0" y="connsiteY0"/>
                    </a:cxn>
                    <a:cxn ang="0">
                      <a:pos x="connsiteX1" y="connsiteY1"/>
                    </a:cxn>
                    <a:cxn ang="0">
                      <a:pos x="connsiteX2" y="connsiteY2"/>
                    </a:cxn>
                    <a:cxn ang="0">
                      <a:pos x="connsiteX3" y="connsiteY3"/>
                    </a:cxn>
                  </a:cxnLst>
                  <a:rect l="l" t="t" r="r" b="b"/>
                  <a:pathLst>
                    <a:path w="22574" h="13811">
                      <a:moveTo>
                        <a:pt x="0" y="0"/>
                      </a:moveTo>
                      <a:lnTo>
                        <a:pt x="22574" y="0"/>
                      </a:lnTo>
                      <a:lnTo>
                        <a:pt x="11240" y="13811"/>
                      </a:lnTo>
                      <a:lnTo>
                        <a:pt x="0" y="0"/>
                      </a:lnTo>
                      <a:close/>
                    </a:path>
                  </a:pathLst>
                </a:custGeom>
                <a:solidFill>
                  <a:srgbClr val="C7C7C7"/>
                </a:solidFill>
                <a:ln w="9525" cap="flat">
                  <a:noFill/>
                  <a:prstDash val="solid"/>
                  <a:miter/>
                </a:ln>
              </p:spPr>
              <p:txBody>
                <a:bodyPr rtlCol="0" anchor="ctr"/>
                <a:lstStyle/>
                <a:p>
                  <a:endParaRPr lang="zh-CN" altLang="en-US"/>
                </a:p>
              </p:txBody>
            </p:sp>
            <p:sp>
              <p:nvSpPr>
                <p:cNvPr id="904" name="任意多边形: 形状 903">
                  <a:extLst>
                    <a:ext uri="{FF2B5EF4-FFF2-40B4-BE49-F238E27FC236}">
                      <a16:creationId xmlns:a16="http://schemas.microsoft.com/office/drawing/2014/main" id="{EDB9CA94-B253-24E9-9660-3DB9C247857A}"/>
                    </a:ext>
                  </a:extLst>
                </p:cNvPr>
                <p:cNvSpPr/>
                <p:nvPr/>
              </p:nvSpPr>
              <p:spPr>
                <a:xfrm>
                  <a:off x="9231686" y="2991932"/>
                  <a:ext cx="109251" cy="4762"/>
                </a:xfrm>
                <a:custGeom>
                  <a:avLst/>
                  <a:gdLst>
                    <a:gd name="connsiteX0" fmla="*/ 0 w 109251"/>
                    <a:gd name="connsiteY0" fmla="*/ 0 h 4762"/>
                    <a:gd name="connsiteX1" fmla="*/ 109252 w 109251"/>
                    <a:gd name="connsiteY1" fmla="*/ 0 h 4762"/>
                    <a:gd name="connsiteX2" fmla="*/ 109252 w 109251"/>
                    <a:gd name="connsiteY2" fmla="*/ 4762 h 4762"/>
                    <a:gd name="connsiteX3" fmla="*/ 0 w 109251"/>
                    <a:gd name="connsiteY3" fmla="*/ 4762 h 4762"/>
                  </a:gdLst>
                  <a:ahLst/>
                  <a:cxnLst>
                    <a:cxn ang="0">
                      <a:pos x="connsiteX0" y="connsiteY0"/>
                    </a:cxn>
                    <a:cxn ang="0">
                      <a:pos x="connsiteX1" y="connsiteY1"/>
                    </a:cxn>
                    <a:cxn ang="0">
                      <a:pos x="connsiteX2" y="connsiteY2"/>
                    </a:cxn>
                    <a:cxn ang="0">
                      <a:pos x="connsiteX3" y="connsiteY3"/>
                    </a:cxn>
                  </a:cxnLst>
                  <a:rect l="l" t="t" r="r" b="b"/>
                  <a:pathLst>
                    <a:path w="109251" h="4762">
                      <a:moveTo>
                        <a:pt x="0" y="0"/>
                      </a:moveTo>
                      <a:lnTo>
                        <a:pt x="109252" y="0"/>
                      </a:lnTo>
                      <a:lnTo>
                        <a:pt x="109252" y="4762"/>
                      </a:lnTo>
                      <a:lnTo>
                        <a:pt x="0" y="4762"/>
                      </a:lnTo>
                      <a:close/>
                    </a:path>
                  </a:pathLst>
                </a:custGeom>
                <a:solidFill>
                  <a:srgbClr val="FFC727"/>
                </a:solidFill>
                <a:ln w="9525" cap="flat">
                  <a:noFill/>
                  <a:prstDash val="solid"/>
                  <a:miter/>
                </a:ln>
              </p:spPr>
              <p:txBody>
                <a:bodyPr rtlCol="0" anchor="ctr"/>
                <a:lstStyle/>
                <a:p>
                  <a:endParaRPr lang="zh-CN" altLang="en-US"/>
                </a:p>
              </p:txBody>
            </p:sp>
            <p:sp>
              <p:nvSpPr>
                <p:cNvPr id="905" name="任意多边形: 形状 904">
                  <a:extLst>
                    <a:ext uri="{FF2B5EF4-FFF2-40B4-BE49-F238E27FC236}">
                      <a16:creationId xmlns:a16="http://schemas.microsoft.com/office/drawing/2014/main" id="{8D9B90D9-A0D9-5D8F-8968-BB4062284DF6}"/>
                    </a:ext>
                  </a:extLst>
                </p:cNvPr>
                <p:cNvSpPr/>
                <p:nvPr/>
              </p:nvSpPr>
              <p:spPr>
                <a:xfrm>
                  <a:off x="9104336" y="2636935"/>
                  <a:ext cx="1180623" cy="115061"/>
                </a:xfrm>
                <a:custGeom>
                  <a:avLst/>
                  <a:gdLst>
                    <a:gd name="connsiteX0" fmla="*/ 0 w 1180623"/>
                    <a:gd name="connsiteY0" fmla="*/ 0 h 115061"/>
                    <a:gd name="connsiteX1" fmla="*/ 1180624 w 1180623"/>
                    <a:gd name="connsiteY1" fmla="*/ 0 h 115061"/>
                    <a:gd name="connsiteX2" fmla="*/ 1180624 w 1180623"/>
                    <a:gd name="connsiteY2" fmla="*/ 115062 h 115061"/>
                    <a:gd name="connsiteX3" fmla="*/ 0 w 1180623"/>
                    <a:gd name="connsiteY3" fmla="*/ 115062 h 115061"/>
                  </a:gdLst>
                  <a:ahLst/>
                  <a:cxnLst>
                    <a:cxn ang="0">
                      <a:pos x="connsiteX0" y="connsiteY0"/>
                    </a:cxn>
                    <a:cxn ang="0">
                      <a:pos x="connsiteX1" y="connsiteY1"/>
                    </a:cxn>
                    <a:cxn ang="0">
                      <a:pos x="connsiteX2" y="connsiteY2"/>
                    </a:cxn>
                    <a:cxn ang="0">
                      <a:pos x="connsiteX3" y="connsiteY3"/>
                    </a:cxn>
                  </a:cxnLst>
                  <a:rect l="l" t="t" r="r" b="b"/>
                  <a:pathLst>
                    <a:path w="1180623" h="115061">
                      <a:moveTo>
                        <a:pt x="0" y="0"/>
                      </a:moveTo>
                      <a:lnTo>
                        <a:pt x="1180624" y="0"/>
                      </a:lnTo>
                      <a:lnTo>
                        <a:pt x="1180624" y="115062"/>
                      </a:lnTo>
                      <a:lnTo>
                        <a:pt x="0" y="115062"/>
                      </a:ln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06" name="任意多边形: 形状 905">
                  <a:extLst>
                    <a:ext uri="{FF2B5EF4-FFF2-40B4-BE49-F238E27FC236}">
                      <a16:creationId xmlns:a16="http://schemas.microsoft.com/office/drawing/2014/main" id="{32081BA1-C1D6-B677-4D40-7338261E1CAC}"/>
                    </a:ext>
                  </a:extLst>
                </p:cNvPr>
                <p:cNvSpPr/>
                <p:nvPr/>
              </p:nvSpPr>
              <p:spPr>
                <a:xfrm>
                  <a:off x="9524293" y="2687798"/>
                  <a:ext cx="33051" cy="39338"/>
                </a:xfrm>
                <a:custGeom>
                  <a:avLst/>
                  <a:gdLst>
                    <a:gd name="connsiteX0" fmla="*/ 33052 w 33051"/>
                    <a:gd name="connsiteY0" fmla="*/ 32290 h 39338"/>
                    <a:gd name="connsiteX1" fmla="*/ 23527 w 33051"/>
                    <a:gd name="connsiteY1" fmla="*/ 39338 h 39338"/>
                    <a:gd name="connsiteX2" fmla="*/ 6287 w 33051"/>
                    <a:gd name="connsiteY2" fmla="*/ 16574 h 39338"/>
                    <a:gd name="connsiteX3" fmla="*/ 0 w 33051"/>
                    <a:gd name="connsiteY3" fmla="*/ 8192 h 39338"/>
                    <a:gd name="connsiteX4" fmla="*/ 3620 w 33051"/>
                    <a:gd name="connsiteY4" fmla="*/ 6191 h 39338"/>
                    <a:gd name="connsiteX5" fmla="*/ 8382 w 33051"/>
                    <a:gd name="connsiteY5" fmla="*/ 0 h 39338"/>
                    <a:gd name="connsiteX6" fmla="*/ 15050 w 33051"/>
                    <a:gd name="connsiteY6" fmla="*/ 8858 h 3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51" h="39338">
                      <a:moveTo>
                        <a:pt x="33052" y="32290"/>
                      </a:moveTo>
                      <a:lnTo>
                        <a:pt x="23527" y="39338"/>
                      </a:lnTo>
                      <a:lnTo>
                        <a:pt x="6287" y="16574"/>
                      </a:lnTo>
                      <a:lnTo>
                        <a:pt x="0" y="8192"/>
                      </a:lnTo>
                      <a:cubicBezTo>
                        <a:pt x="1295" y="7696"/>
                        <a:pt x="2515" y="7020"/>
                        <a:pt x="3620" y="6191"/>
                      </a:cubicBezTo>
                      <a:cubicBezTo>
                        <a:pt x="5734" y="4591"/>
                        <a:pt x="7372" y="2448"/>
                        <a:pt x="8382" y="0"/>
                      </a:cubicBezTo>
                      <a:lnTo>
                        <a:pt x="15050" y="8858"/>
                      </a:lnTo>
                      <a:close/>
                    </a:path>
                  </a:pathLst>
                </a:custGeom>
                <a:solidFill>
                  <a:srgbClr val="FFFFFF"/>
                </a:solidFill>
                <a:ln w="9525" cap="flat">
                  <a:noFill/>
                  <a:prstDash val="solid"/>
                  <a:miter/>
                </a:ln>
              </p:spPr>
              <p:txBody>
                <a:bodyPr rtlCol="0" anchor="ctr"/>
                <a:lstStyle/>
                <a:p>
                  <a:endParaRPr lang="zh-CN" altLang="en-US"/>
                </a:p>
              </p:txBody>
            </p:sp>
            <p:sp>
              <p:nvSpPr>
                <p:cNvPr id="907" name="任意多边形: 形状 906">
                  <a:extLst>
                    <a:ext uri="{FF2B5EF4-FFF2-40B4-BE49-F238E27FC236}">
                      <a16:creationId xmlns:a16="http://schemas.microsoft.com/office/drawing/2014/main" id="{A5663548-948D-42A4-70A3-F920D2B1B580}"/>
                    </a:ext>
                  </a:extLst>
                </p:cNvPr>
                <p:cNvSpPr/>
                <p:nvPr/>
              </p:nvSpPr>
              <p:spPr>
                <a:xfrm>
                  <a:off x="9493456" y="2656642"/>
                  <a:ext cx="50795" cy="50867"/>
                </a:xfrm>
                <a:custGeom>
                  <a:avLst/>
                  <a:gdLst>
                    <a:gd name="connsiteX0" fmla="*/ 45506 w 50795"/>
                    <a:gd name="connsiteY0" fmla="*/ 9820 h 50867"/>
                    <a:gd name="connsiteX1" fmla="*/ 9816 w 50795"/>
                    <a:gd name="connsiteY1" fmla="*/ 5362 h 50867"/>
                    <a:gd name="connsiteX2" fmla="*/ 5358 w 50795"/>
                    <a:gd name="connsiteY2" fmla="*/ 41053 h 50867"/>
                    <a:gd name="connsiteX3" fmla="*/ 37315 w 50795"/>
                    <a:gd name="connsiteY3" fmla="*/ 47920 h 50867"/>
                    <a:gd name="connsiteX4" fmla="*/ 40839 w 50795"/>
                    <a:gd name="connsiteY4" fmla="*/ 45634 h 50867"/>
                    <a:gd name="connsiteX5" fmla="*/ 45592 w 50795"/>
                    <a:gd name="connsiteY5" fmla="*/ 10115 h 50867"/>
                    <a:gd name="connsiteX6" fmla="*/ 45506 w 50795"/>
                    <a:gd name="connsiteY6" fmla="*/ 10011 h 50867"/>
                    <a:gd name="connsiteX7" fmla="*/ 34648 w 50795"/>
                    <a:gd name="connsiteY7" fmla="*/ 37347 h 50867"/>
                    <a:gd name="connsiteX8" fmla="*/ 13312 w 50795"/>
                    <a:gd name="connsiteY8" fmla="*/ 34585 h 50867"/>
                    <a:gd name="connsiteX9" fmla="*/ 16169 w 50795"/>
                    <a:gd name="connsiteY9" fmla="*/ 13249 h 50867"/>
                    <a:gd name="connsiteX10" fmla="*/ 37439 w 50795"/>
                    <a:gd name="connsiteY10" fmla="*/ 16745 h 50867"/>
                    <a:gd name="connsiteX11" fmla="*/ 39220 w 50795"/>
                    <a:gd name="connsiteY11" fmla="*/ 31251 h 50867"/>
                    <a:gd name="connsiteX12" fmla="*/ 34648 w 50795"/>
                    <a:gd name="connsiteY12" fmla="*/ 37347 h 5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95" h="50867">
                      <a:moveTo>
                        <a:pt x="45506" y="9820"/>
                      </a:moveTo>
                      <a:cubicBezTo>
                        <a:pt x="36886" y="-1267"/>
                        <a:pt x="20903" y="-3267"/>
                        <a:pt x="9816" y="5362"/>
                      </a:cubicBezTo>
                      <a:cubicBezTo>
                        <a:pt x="-1271" y="13982"/>
                        <a:pt x="-3262" y="29965"/>
                        <a:pt x="5358" y="41053"/>
                      </a:cubicBezTo>
                      <a:cubicBezTo>
                        <a:pt x="12931" y="50787"/>
                        <a:pt x="26409" y="53683"/>
                        <a:pt x="37315" y="47920"/>
                      </a:cubicBezTo>
                      <a:cubicBezTo>
                        <a:pt x="38543" y="47244"/>
                        <a:pt x="39725" y="46482"/>
                        <a:pt x="40839" y="45634"/>
                      </a:cubicBezTo>
                      <a:cubicBezTo>
                        <a:pt x="51955" y="37138"/>
                        <a:pt x="54088" y="21241"/>
                        <a:pt x="45592" y="10115"/>
                      </a:cubicBezTo>
                      <a:cubicBezTo>
                        <a:pt x="45563" y="10087"/>
                        <a:pt x="45535" y="10049"/>
                        <a:pt x="45506" y="10011"/>
                      </a:cubicBezTo>
                      <a:close/>
                      <a:moveTo>
                        <a:pt x="34648" y="37347"/>
                      </a:moveTo>
                      <a:cubicBezTo>
                        <a:pt x="27952" y="42300"/>
                        <a:pt x="18531" y="41081"/>
                        <a:pt x="13312" y="34585"/>
                      </a:cubicBezTo>
                      <a:cubicBezTo>
                        <a:pt x="8273" y="27889"/>
                        <a:pt x="9549" y="18383"/>
                        <a:pt x="16169" y="13249"/>
                      </a:cubicBezTo>
                      <a:cubicBezTo>
                        <a:pt x="23008" y="8344"/>
                        <a:pt x="32533" y="9906"/>
                        <a:pt x="37439" y="16745"/>
                      </a:cubicBezTo>
                      <a:cubicBezTo>
                        <a:pt x="40458" y="20964"/>
                        <a:pt x="41134" y="26432"/>
                        <a:pt x="39220" y="31251"/>
                      </a:cubicBezTo>
                      <a:cubicBezTo>
                        <a:pt x="38248" y="33642"/>
                        <a:pt x="36677" y="35747"/>
                        <a:pt x="34648" y="37347"/>
                      </a:cubicBezTo>
                      <a:close/>
                    </a:path>
                  </a:pathLst>
                </a:custGeom>
                <a:solidFill>
                  <a:srgbClr val="FFFFFF"/>
                </a:solidFill>
                <a:ln w="9525" cap="flat">
                  <a:noFill/>
                  <a:prstDash val="solid"/>
                  <a:miter/>
                </a:ln>
              </p:spPr>
              <p:txBody>
                <a:bodyPr rtlCol="0" anchor="ctr"/>
                <a:lstStyle/>
                <a:p>
                  <a:endParaRPr lang="zh-CN" altLang="en-US"/>
                </a:p>
              </p:txBody>
            </p:sp>
            <p:sp>
              <p:nvSpPr>
                <p:cNvPr id="908" name="任意多边形: 形状 907">
                  <a:extLst>
                    <a:ext uri="{FF2B5EF4-FFF2-40B4-BE49-F238E27FC236}">
                      <a16:creationId xmlns:a16="http://schemas.microsoft.com/office/drawing/2014/main" id="{1BD2D8C6-4223-D360-6A8C-32BAF18AF421}"/>
                    </a:ext>
                  </a:extLst>
                </p:cNvPr>
                <p:cNvSpPr/>
                <p:nvPr/>
              </p:nvSpPr>
              <p:spPr>
                <a:xfrm>
                  <a:off x="9604191" y="2659318"/>
                  <a:ext cx="47642" cy="62866"/>
                </a:xfrm>
                <a:custGeom>
                  <a:avLst/>
                  <a:gdLst>
                    <a:gd name="connsiteX0" fmla="*/ 970 w 47642"/>
                    <a:gd name="connsiteY0" fmla="*/ 47625 h 62866"/>
                    <a:gd name="connsiteX1" fmla="*/ 7352 w 47642"/>
                    <a:gd name="connsiteY1" fmla="*/ 47054 h 62866"/>
                    <a:gd name="connsiteX2" fmla="*/ 24116 w 47642"/>
                    <a:gd name="connsiteY2" fmla="*/ 53721 h 62866"/>
                    <a:gd name="connsiteX3" fmla="*/ 34974 w 47642"/>
                    <a:gd name="connsiteY3" fmla="*/ 50483 h 62866"/>
                    <a:gd name="connsiteX4" fmla="*/ 38784 w 47642"/>
                    <a:gd name="connsiteY4" fmla="*/ 44196 h 62866"/>
                    <a:gd name="connsiteX5" fmla="*/ 37927 w 47642"/>
                    <a:gd name="connsiteY5" fmla="*/ 41434 h 62866"/>
                    <a:gd name="connsiteX6" fmla="*/ 35355 w 47642"/>
                    <a:gd name="connsiteY6" fmla="*/ 38767 h 62866"/>
                    <a:gd name="connsiteX7" fmla="*/ 23354 w 47642"/>
                    <a:gd name="connsiteY7" fmla="*/ 34671 h 62866"/>
                    <a:gd name="connsiteX8" fmla="*/ 23354 w 47642"/>
                    <a:gd name="connsiteY8" fmla="*/ 34671 h 62866"/>
                    <a:gd name="connsiteX9" fmla="*/ 12114 w 47642"/>
                    <a:gd name="connsiteY9" fmla="*/ 31337 h 62866"/>
                    <a:gd name="connsiteX10" fmla="*/ 4018 w 47642"/>
                    <a:gd name="connsiteY10" fmla="*/ 24479 h 62866"/>
                    <a:gd name="connsiteX11" fmla="*/ 2018 w 47642"/>
                    <a:gd name="connsiteY11" fmla="*/ 17336 h 62866"/>
                    <a:gd name="connsiteX12" fmla="*/ 8971 w 47642"/>
                    <a:gd name="connsiteY12" fmla="*/ 4572 h 62866"/>
                    <a:gd name="connsiteX13" fmla="*/ 23735 w 47642"/>
                    <a:gd name="connsiteY13" fmla="*/ 0 h 62866"/>
                    <a:gd name="connsiteX14" fmla="*/ 42785 w 47642"/>
                    <a:gd name="connsiteY14" fmla="*/ 7049 h 62866"/>
                    <a:gd name="connsiteX15" fmla="*/ 44023 w 47642"/>
                    <a:gd name="connsiteY15" fmla="*/ 13240 h 62866"/>
                    <a:gd name="connsiteX16" fmla="*/ 37822 w 47642"/>
                    <a:gd name="connsiteY16" fmla="*/ 14535 h 62866"/>
                    <a:gd name="connsiteX17" fmla="*/ 37737 w 47642"/>
                    <a:gd name="connsiteY17" fmla="*/ 14478 h 62866"/>
                    <a:gd name="connsiteX18" fmla="*/ 23735 w 47642"/>
                    <a:gd name="connsiteY18" fmla="*/ 8954 h 62866"/>
                    <a:gd name="connsiteX19" fmla="*/ 14210 w 47642"/>
                    <a:gd name="connsiteY19" fmla="*/ 11906 h 62866"/>
                    <a:gd name="connsiteX20" fmla="*/ 10876 w 47642"/>
                    <a:gd name="connsiteY20" fmla="*/ 17431 h 62866"/>
                    <a:gd name="connsiteX21" fmla="*/ 11543 w 47642"/>
                    <a:gd name="connsiteY21" fmla="*/ 19812 h 62866"/>
                    <a:gd name="connsiteX22" fmla="*/ 13829 w 47642"/>
                    <a:gd name="connsiteY22" fmla="*/ 22098 h 62866"/>
                    <a:gd name="connsiteX23" fmla="*/ 24783 w 47642"/>
                    <a:gd name="connsiteY23" fmla="*/ 26003 h 62866"/>
                    <a:gd name="connsiteX24" fmla="*/ 24783 w 47642"/>
                    <a:gd name="connsiteY24" fmla="*/ 26003 h 62866"/>
                    <a:gd name="connsiteX25" fmla="*/ 36784 w 47642"/>
                    <a:gd name="connsiteY25" fmla="*/ 29623 h 62866"/>
                    <a:gd name="connsiteX26" fmla="*/ 45547 w 47642"/>
                    <a:gd name="connsiteY26" fmla="*/ 36862 h 62866"/>
                    <a:gd name="connsiteX27" fmla="*/ 47643 w 47642"/>
                    <a:gd name="connsiteY27" fmla="*/ 44291 h 62866"/>
                    <a:gd name="connsiteX28" fmla="*/ 40118 w 47642"/>
                    <a:gd name="connsiteY28" fmla="*/ 57817 h 62866"/>
                    <a:gd name="connsiteX29" fmla="*/ 24021 w 47642"/>
                    <a:gd name="connsiteY29" fmla="*/ 62865 h 62866"/>
                    <a:gd name="connsiteX30" fmla="*/ 1637 w 47642"/>
                    <a:gd name="connsiteY30" fmla="*/ 54102 h 62866"/>
                    <a:gd name="connsiteX31" fmla="*/ 970 w 47642"/>
                    <a:gd name="connsiteY31" fmla="*/ 47625 h 6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7642" h="62866">
                      <a:moveTo>
                        <a:pt x="970" y="47625"/>
                      </a:moveTo>
                      <a:cubicBezTo>
                        <a:pt x="2589" y="45730"/>
                        <a:pt x="5428" y="45472"/>
                        <a:pt x="7352" y="47054"/>
                      </a:cubicBezTo>
                      <a:cubicBezTo>
                        <a:pt x="12076" y="51025"/>
                        <a:pt x="17953" y="53369"/>
                        <a:pt x="24116" y="53721"/>
                      </a:cubicBezTo>
                      <a:cubicBezTo>
                        <a:pt x="27993" y="53826"/>
                        <a:pt x="31793" y="52692"/>
                        <a:pt x="34974" y="50483"/>
                      </a:cubicBezTo>
                      <a:cubicBezTo>
                        <a:pt x="37213" y="49149"/>
                        <a:pt x="38642" y="46796"/>
                        <a:pt x="38784" y="44196"/>
                      </a:cubicBezTo>
                      <a:cubicBezTo>
                        <a:pt x="38804" y="43205"/>
                        <a:pt x="38508" y="42234"/>
                        <a:pt x="37927" y="41434"/>
                      </a:cubicBezTo>
                      <a:cubicBezTo>
                        <a:pt x="37279" y="40357"/>
                        <a:pt x="36403" y="39453"/>
                        <a:pt x="35355" y="38767"/>
                      </a:cubicBezTo>
                      <a:cubicBezTo>
                        <a:pt x="31622" y="36709"/>
                        <a:pt x="27564" y="35319"/>
                        <a:pt x="23354" y="34671"/>
                      </a:cubicBezTo>
                      <a:lnTo>
                        <a:pt x="23354" y="34671"/>
                      </a:lnTo>
                      <a:cubicBezTo>
                        <a:pt x="19487" y="34014"/>
                        <a:pt x="15715" y="32899"/>
                        <a:pt x="12114" y="31337"/>
                      </a:cubicBezTo>
                      <a:cubicBezTo>
                        <a:pt x="8819" y="29861"/>
                        <a:pt x="6009" y="27489"/>
                        <a:pt x="4018" y="24479"/>
                      </a:cubicBezTo>
                      <a:cubicBezTo>
                        <a:pt x="2685" y="22336"/>
                        <a:pt x="1989" y="19860"/>
                        <a:pt x="2018" y="17336"/>
                      </a:cubicBezTo>
                      <a:cubicBezTo>
                        <a:pt x="2189" y="12221"/>
                        <a:pt x="4771" y="7487"/>
                        <a:pt x="8971" y="4572"/>
                      </a:cubicBezTo>
                      <a:cubicBezTo>
                        <a:pt x="13315" y="1591"/>
                        <a:pt x="18468" y="-9"/>
                        <a:pt x="23735" y="0"/>
                      </a:cubicBezTo>
                      <a:cubicBezTo>
                        <a:pt x="30660" y="343"/>
                        <a:pt x="37308" y="2800"/>
                        <a:pt x="42785" y="7049"/>
                      </a:cubicBezTo>
                      <a:cubicBezTo>
                        <a:pt x="44785" y="8449"/>
                        <a:pt x="45328" y="11173"/>
                        <a:pt x="44023" y="13240"/>
                      </a:cubicBezTo>
                      <a:cubicBezTo>
                        <a:pt x="42671" y="15307"/>
                        <a:pt x="39899" y="15888"/>
                        <a:pt x="37822" y="14535"/>
                      </a:cubicBezTo>
                      <a:cubicBezTo>
                        <a:pt x="37794" y="14516"/>
                        <a:pt x="37765" y="14497"/>
                        <a:pt x="37737" y="14478"/>
                      </a:cubicBezTo>
                      <a:cubicBezTo>
                        <a:pt x="33746" y="11240"/>
                        <a:pt x="28859" y="9306"/>
                        <a:pt x="23735" y="8954"/>
                      </a:cubicBezTo>
                      <a:cubicBezTo>
                        <a:pt x="20335" y="8954"/>
                        <a:pt x="17010" y="9982"/>
                        <a:pt x="14210" y="11906"/>
                      </a:cubicBezTo>
                      <a:cubicBezTo>
                        <a:pt x="12238" y="13068"/>
                        <a:pt x="10981" y="15145"/>
                        <a:pt x="10876" y="17431"/>
                      </a:cubicBezTo>
                      <a:cubicBezTo>
                        <a:pt x="10819" y="18279"/>
                        <a:pt x="11057" y="19117"/>
                        <a:pt x="11543" y="19812"/>
                      </a:cubicBezTo>
                      <a:cubicBezTo>
                        <a:pt x="12095" y="20755"/>
                        <a:pt x="12886" y="21546"/>
                        <a:pt x="13829" y="22098"/>
                      </a:cubicBezTo>
                      <a:cubicBezTo>
                        <a:pt x="17201" y="24089"/>
                        <a:pt x="20916" y="25413"/>
                        <a:pt x="24783" y="26003"/>
                      </a:cubicBezTo>
                      <a:lnTo>
                        <a:pt x="24783" y="26003"/>
                      </a:lnTo>
                      <a:cubicBezTo>
                        <a:pt x="28917" y="26708"/>
                        <a:pt x="32946" y="27927"/>
                        <a:pt x="36784" y="29623"/>
                      </a:cubicBezTo>
                      <a:cubicBezTo>
                        <a:pt x="40328" y="31166"/>
                        <a:pt x="43366" y="33671"/>
                        <a:pt x="45547" y="36862"/>
                      </a:cubicBezTo>
                      <a:cubicBezTo>
                        <a:pt x="46919" y="39091"/>
                        <a:pt x="47652" y="41672"/>
                        <a:pt x="47643" y="44291"/>
                      </a:cubicBezTo>
                      <a:cubicBezTo>
                        <a:pt x="47490" y="49759"/>
                        <a:pt x="44680" y="54807"/>
                        <a:pt x="40118" y="57817"/>
                      </a:cubicBezTo>
                      <a:cubicBezTo>
                        <a:pt x="35422" y="61160"/>
                        <a:pt x="29783" y="62932"/>
                        <a:pt x="24021" y="62865"/>
                      </a:cubicBezTo>
                      <a:cubicBezTo>
                        <a:pt x="15810" y="62436"/>
                        <a:pt x="7962" y="59360"/>
                        <a:pt x="1637" y="54102"/>
                      </a:cubicBezTo>
                      <a:cubicBezTo>
                        <a:pt x="-258" y="52454"/>
                        <a:pt x="-544" y="49625"/>
                        <a:pt x="970" y="47625"/>
                      </a:cubicBezTo>
                      <a:close/>
                    </a:path>
                  </a:pathLst>
                </a:custGeom>
                <a:solidFill>
                  <a:srgbClr val="FFFFFF"/>
                </a:solidFill>
                <a:ln w="9525" cap="flat">
                  <a:noFill/>
                  <a:prstDash val="solid"/>
                  <a:miter/>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C03F8F30-7367-E4CA-1769-3FA9B51D81D4}"/>
                    </a:ext>
                  </a:extLst>
                </p:cNvPr>
                <p:cNvSpPr/>
                <p:nvPr/>
              </p:nvSpPr>
              <p:spPr>
                <a:xfrm>
                  <a:off x="9661357" y="2678177"/>
                  <a:ext cx="42422" cy="43538"/>
                </a:xfrm>
                <a:custGeom>
                  <a:avLst/>
                  <a:gdLst>
                    <a:gd name="connsiteX0" fmla="*/ 1 w 42422"/>
                    <a:gd name="connsiteY0" fmla="*/ 21813 h 43538"/>
                    <a:gd name="connsiteX1" fmla="*/ 21337 w 42422"/>
                    <a:gd name="connsiteY1" fmla="*/ 1 h 43538"/>
                    <a:gd name="connsiteX2" fmla="*/ 42387 w 42422"/>
                    <a:gd name="connsiteY2" fmla="*/ 20289 h 43538"/>
                    <a:gd name="connsiteX3" fmla="*/ 42387 w 42422"/>
                    <a:gd name="connsiteY3" fmla="*/ 20289 h 43538"/>
                    <a:gd name="connsiteX4" fmla="*/ 42387 w 42422"/>
                    <a:gd name="connsiteY4" fmla="*/ 21146 h 43538"/>
                    <a:gd name="connsiteX5" fmla="*/ 37815 w 42422"/>
                    <a:gd name="connsiteY5" fmla="*/ 24575 h 43538"/>
                    <a:gd name="connsiteX6" fmla="*/ 10097 w 42422"/>
                    <a:gd name="connsiteY6" fmla="*/ 24575 h 43538"/>
                    <a:gd name="connsiteX7" fmla="*/ 13050 w 42422"/>
                    <a:gd name="connsiteY7" fmla="*/ 30386 h 43538"/>
                    <a:gd name="connsiteX8" fmla="*/ 21432 w 42422"/>
                    <a:gd name="connsiteY8" fmla="*/ 34291 h 43538"/>
                    <a:gd name="connsiteX9" fmla="*/ 30481 w 42422"/>
                    <a:gd name="connsiteY9" fmla="*/ 32100 h 43538"/>
                    <a:gd name="connsiteX10" fmla="*/ 37053 w 42422"/>
                    <a:gd name="connsiteY10" fmla="*/ 32100 h 43538"/>
                    <a:gd name="connsiteX11" fmla="*/ 37148 w 42422"/>
                    <a:gd name="connsiteY11" fmla="*/ 37625 h 43538"/>
                    <a:gd name="connsiteX12" fmla="*/ 37053 w 42422"/>
                    <a:gd name="connsiteY12" fmla="*/ 37720 h 43538"/>
                    <a:gd name="connsiteX13" fmla="*/ 21432 w 42422"/>
                    <a:gd name="connsiteY13" fmla="*/ 43530 h 43538"/>
                    <a:gd name="connsiteX14" fmla="*/ 1 w 42422"/>
                    <a:gd name="connsiteY14" fmla="*/ 21813 h 43538"/>
                    <a:gd name="connsiteX15" fmla="*/ 9526 w 42422"/>
                    <a:gd name="connsiteY15" fmla="*/ 17527 h 43538"/>
                    <a:gd name="connsiteX16" fmla="*/ 34291 w 42422"/>
                    <a:gd name="connsiteY16" fmla="*/ 17527 h 43538"/>
                    <a:gd name="connsiteX17" fmla="*/ 21337 w 42422"/>
                    <a:gd name="connsiteY17" fmla="*/ 8002 h 43538"/>
                    <a:gd name="connsiteX18" fmla="*/ 9526 w 42422"/>
                    <a:gd name="connsiteY18" fmla="*/ 17527 h 4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422" h="43538">
                      <a:moveTo>
                        <a:pt x="1" y="21813"/>
                      </a:moveTo>
                      <a:cubicBezTo>
                        <a:pt x="-104" y="9907"/>
                        <a:pt x="9431" y="153"/>
                        <a:pt x="21337" y="1"/>
                      </a:cubicBezTo>
                      <a:cubicBezTo>
                        <a:pt x="32710" y="-104"/>
                        <a:pt x="42073" y="8916"/>
                        <a:pt x="42387" y="20289"/>
                      </a:cubicBezTo>
                      <a:lnTo>
                        <a:pt x="42387" y="20289"/>
                      </a:lnTo>
                      <a:cubicBezTo>
                        <a:pt x="42435" y="20575"/>
                        <a:pt x="42435" y="20861"/>
                        <a:pt x="42387" y="21146"/>
                      </a:cubicBezTo>
                      <a:cubicBezTo>
                        <a:pt x="41997" y="23309"/>
                        <a:pt x="40006" y="24813"/>
                        <a:pt x="37815" y="24575"/>
                      </a:cubicBezTo>
                      <a:lnTo>
                        <a:pt x="10097" y="24575"/>
                      </a:lnTo>
                      <a:cubicBezTo>
                        <a:pt x="10469" y="26766"/>
                        <a:pt x="11498" y="28795"/>
                        <a:pt x="13050" y="30386"/>
                      </a:cubicBezTo>
                      <a:cubicBezTo>
                        <a:pt x="15298" y="32634"/>
                        <a:pt x="18270" y="34015"/>
                        <a:pt x="21432" y="34291"/>
                      </a:cubicBezTo>
                      <a:cubicBezTo>
                        <a:pt x="24613" y="34634"/>
                        <a:pt x="27814" y="33862"/>
                        <a:pt x="30481" y="32100"/>
                      </a:cubicBezTo>
                      <a:cubicBezTo>
                        <a:pt x="32357" y="30433"/>
                        <a:pt x="35177" y="30433"/>
                        <a:pt x="37053" y="32100"/>
                      </a:cubicBezTo>
                      <a:cubicBezTo>
                        <a:pt x="38606" y="33596"/>
                        <a:pt x="38653" y="36072"/>
                        <a:pt x="37148" y="37625"/>
                      </a:cubicBezTo>
                      <a:cubicBezTo>
                        <a:pt x="37120" y="37653"/>
                        <a:pt x="37091" y="37691"/>
                        <a:pt x="37053" y="37720"/>
                      </a:cubicBezTo>
                      <a:cubicBezTo>
                        <a:pt x="32796" y="41616"/>
                        <a:pt x="27195" y="43692"/>
                        <a:pt x="21432" y="43530"/>
                      </a:cubicBezTo>
                      <a:cubicBezTo>
                        <a:pt x="9554" y="43378"/>
                        <a:pt x="1" y="33700"/>
                        <a:pt x="1" y="21813"/>
                      </a:cubicBezTo>
                      <a:close/>
                      <a:moveTo>
                        <a:pt x="9526" y="17527"/>
                      </a:moveTo>
                      <a:lnTo>
                        <a:pt x="34291" y="17527"/>
                      </a:lnTo>
                      <a:cubicBezTo>
                        <a:pt x="32291" y="12021"/>
                        <a:pt x="27185" y="8269"/>
                        <a:pt x="21337" y="8002"/>
                      </a:cubicBezTo>
                      <a:cubicBezTo>
                        <a:pt x="15679" y="8078"/>
                        <a:pt x="10802" y="12012"/>
                        <a:pt x="9526" y="17527"/>
                      </a:cubicBezTo>
                      <a:close/>
                    </a:path>
                  </a:pathLst>
                </a:custGeom>
                <a:solidFill>
                  <a:srgbClr val="FFFFFF"/>
                </a:solidFill>
                <a:ln w="9525" cap="flat">
                  <a:noFill/>
                  <a:prstDash val="solid"/>
                  <a:miter/>
                </a:ln>
              </p:spPr>
              <p:txBody>
                <a:bodyPr rtlCol="0" anchor="ctr"/>
                <a:lstStyle/>
                <a:p>
                  <a:endParaRPr lang="zh-CN" altLang="en-US"/>
                </a:p>
              </p:txBody>
            </p:sp>
            <p:sp>
              <p:nvSpPr>
                <p:cNvPr id="910" name="任意多边形: 形状 909">
                  <a:extLst>
                    <a:ext uri="{FF2B5EF4-FFF2-40B4-BE49-F238E27FC236}">
                      <a16:creationId xmlns:a16="http://schemas.microsoft.com/office/drawing/2014/main" id="{097379E5-D2CA-E71B-1172-C1269F3E43A5}"/>
                    </a:ext>
                  </a:extLst>
                </p:cNvPr>
                <p:cNvSpPr/>
                <p:nvPr/>
              </p:nvSpPr>
              <p:spPr>
                <a:xfrm>
                  <a:off x="9712982" y="2678178"/>
                  <a:ext cx="41626" cy="43720"/>
                </a:xfrm>
                <a:custGeom>
                  <a:avLst/>
                  <a:gdLst>
                    <a:gd name="connsiteX0" fmla="*/ 41626 w 41626"/>
                    <a:gd name="connsiteY0" fmla="*/ 21907 h 43720"/>
                    <a:gd name="connsiteX1" fmla="*/ 41626 w 41626"/>
                    <a:gd name="connsiteY1" fmla="*/ 39052 h 43720"/>
                    <a:gd name="connsiteX2" fmla="*/ 36959 w 41626"/>
                    <a:gd name="connsiteY2" fmla="*/ 43720 h 43720"/>
                    <a:gd name="connsiteX3" fmla="*/ 32387 w 41626"/>
                    <a:gd name="connsiteY3" fmla="*/ 39910 h 43720"/>
                    <a:gd name="connsiteX4" fmla="*/ 20767 w 41626"/>
                    <a:gd name="connsiteY4" fmla="*/ 43720 h 43720"/>
                    <a:gd name="connsiteX5" fmla="*/ 5908 w 41626"/>
                    <a:gd name="connsiteY5" fmla="*/ 37338 h 43720"/>
                    <a:gd name="connsiteX6" fmla="*/ 2 w 41626"/>
                    <a:gd name="connsiteY6" fmla="*/ 21907 h 43720"/>
                    <a:gd name="connsiteX7" fmla="*/ 5908 w 41626"/>
                    <a:gd name="connsiteY7" fmla="*/ 6572 h 43720"/>
                    <a:gd name="connsiteX8" fmla="*/ 32387 w 41626"/>
                    <a:gd name="connsiteY8" fmla="*/ 3810 h 43720"/>
                    <a:gd name="connsiteX9" fmla="*/ 36959 w 41626"/>
                    <a:gd name="connsiteY9" fmla="*/ 0 h 43720"/>
                    <a:gd name="connsiteX10" fmla="*/ 41626 w 41626"/>
                    <a:gd name="connsiteY10" fmla="*/ 4667 h 43720"/>
                    <a:gd name="connsiteX11" fmla="*/ 41626 w 41626"/>
                    <a:gd name="connsiteY11" fmla="*/ 4763 h 43720"/>
                    <a:gd name="connsiteX12" fmla="*/ 32101 w 41626"/>
                    <a:gd name="connsiteY12" fmla="*/ 21907 h 43720"/>
                    <a:gd name="connsiteX13" fmla="*/ 28768 w 41626"/>
                    <a:gd name="connsiteY13" fmla="*/ 12954 h 43720"/>
                    <a:gd name="connsiteX14" fmla="*/ 20576 w 41626"/>
                    <a:gd name="connsiteY14" fmla="*/ 9334 h 43720"/>
                    <a:gd name="connsiteX15" fmla="*/ 12480 w 41626"/>
                    <a:gd name="connsiteY15" fmla="*/ 12954 h 43720"/>
                    <a:gd name="connsiteX16" fmla="*/ 9146 w 41626"/>
                    <a:gd name="connsiteY16" fmla="*/ 21907 h 43720"/>
                    <a:gd name="connsiteX17" fmla="*/ 12480 w 41626"/>
                    <a:gd name="connsiteY17" fmla="*/ 31432 h 43720"/>
                    <a:gd name="connsiteX18" fmla="*/ 20576 w 41626"/>
                    <a:gd name="connsiteY18" fmla="*/ 34861 h 43720"/>
                    <a:gd name="connsiteX19" fmla="*/ 28768 w 41626"/>
                    <a:gd name="connsiteY19" fmla="*/ 31432 h 43720"/>
                    <a:gd name="connsiteX20" fmla="*/ 32292 w 41626"/>
                    <a:gd name="connsiteY20" fmla="*/ 21907 h 4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626" h="43720">
                      <a:moveTo>
                        <a:pt x="41626" y="21907"/>
                      </a:moveTo>
                      <a:lnTo>
                        <a:pt x="41626" y="39052"/>
                      </a:lnTo>
                      <a:cubicBezTo>
                        <a:pt x="41626" y="41634"/>
                        <a:pt x="39540" y="43720"/>
                        <a:pt x="36959" y="43720"/>
                      </a:cubicBezTo>
                      <a:cubicBezTo>
                        <a:pt x="34740" y="43643"/>
                        <a:pt x="32863" y="42072"/>
                        <a:pt x="32387" y="39910"/>
                      </a:cubicBezTo>
                      <a:cubicBezTo>
                        <a:pt x="29034" y="42424"/>
                        <a:pt x="24958" y="43758"/>
                        <a:pt x="20767" y="43720"/>
                      </a:cubicBezTo>
                      <a:cubicBezTo>
                        <a:pt x="15147" y="43710"/>
                        <a:pt x="9784" y="41405"/>
                        <a:pt x="5908" y="37338"/>
                      </a:cubicBezTo>
                      <a:cubicBezTo>
                        <a:pt x="2050" y="33128"/>
                        <a:pt x="-55" y="27613"/>
                        <a:pt x="2" y="21907"/>
                      </a:cubicBezTo>
                      <a:cubicBezTo>
                        <a:pt x="-74" y="16231"/>
                        <a:pt x="2040" y="10735"/>
                        <a:pt x="5908" y="6572"/>
                      </a:cubicBezTo>
                      <a:cubicBezTo>
                        <a:pt x="12728" y="-981"/>
                        <a:pt x="24148" y="-2172"/>
                        <a:pt x="32387" y="3810"/>
                      </a:cubicBezTo>
                      <a:cubicBezTo>
                        <a:pt x="32835" y="1629"/>
                        <a:pt x="34730" y="48"/>
                        <a:pt x="36959" y="0"/>
                      </a:cubicBezTo>
                      <a:cubicBezTo>
                        <a:pt x="39540" y="0"/>
                        <a:pt x="41626" y="2086"/>
                        <a:pt x="41626" y="4667"/>
                      </a:cubicBezTo>
                      <a:cubicBezTo>
                        <a:pt x="41626" y="4696"/>
                        <a:pt x="41626" y="4734"/>
                        <a:pt x="41626" y="4763"/>
                      </a:cubicBezTo>
                      <a:close/>
                      <a:moveTo>
                        <a:pt x="32101" y="21907"/>
                      </a:moveTo>
                      <a:cubicBezTo>
                        <a:pt x="32187" y="18602"/>
                        <a:pt x="30996" y="15392"/>
                        <a:pt x="28768" y="12954"/>
                      </a:cubicBezTo>
                      <a:cubicBezTo>
                        <a:pt x="26682" y="10639"/>
                        <a:pt x="23700" y="9315"/>
                        <a:pt x="20576" y="9334"/>
                      </a:cubicBezTo>
                      <a:cubicBezTo>
                        <a:pt x="17471" y="9268"/>
                        <a:pt x="14499" y="10601"/>
                        <a:pt x="12480" y="12954"/>
                      </a:cubicBezTo>
                      <a:cubicBezTo>
                        <a:pt x="10251" y="15392"/>
                        <a:pt x="9060" y="18602"/>
                        <a:pt x="9146" y="21907"/>
                      </a:cubicBezTo>
                      <a:cubicBezTo>
                        <a:pt x="8956" y="25394"/>
                        <a:pt x="10156" y="28823"/>
                        <a:pt x="12480" y="31432"/>
                      </a:cubicBezTo>
                      <a:cubicBezTo>
                        <a:pt x="14585" y="33652"/>
                        <a:pt x="17519" y="34900"/>
                        <a:pt x="20576" y="34861"/>
                      </a:cubicBezTo>
                      <a:cubicBezTo>
                        <a:pt x="23653" y="34871"/>
                        <a:pt x="26615" y="33633"/>
                        <a:pt x="28768" y="31432"/>
                      </a:cubicBezTo>
                      <a:cubicBezTo>
                        <a:pt x="31158" y="28851"/>
                        <a:pt x="32435" y="25422"/>
                        <a:pt x="32292" y="21907"/>
                      </a:cubicBezTo>
                      <a:close/>
                    </a:path>
                  </a:pathLst>
                </a:custGeom>
                <a:solidFill>
                  <a:srgbClr val="FFFFFF"/>
                </a:solidFill>
                <a:ln w="9525" cap="flat">
                  <a:noFill/>
                  <a:prstDash val="solid"/>
                  <a:miter/>
                </a:ln>
              </p:spPr>
              <p:txBody>
                <a:bodyPr rtlCol="0" anchor="ctr"/>
                <a:lstStyle/>
                <a:p>
                  <a:endParaRPr lang="zh-CN" altLang="en-US"/>
                </a:p>
              </p:txBody>
            </p:sp>
            <p:sp>
              <p:nvSpPr>
                <p:cNvPr id="911" name="任意多边形: 形状 910">
                  <a:extLst>
                    <a:ext uri="{FF2B5EF4-FFF2-40B4-BE49-F238E27FC236}">
                      <a16:creationId xmlns:a16="http://schemas.microsoft.com/office/drawing/2014/main" id="{4E7FA99B-C1D3-E024-26F5-94528378B61D}"/>
                    </a:ext>
                  </a:extLst>
                </p:cNvPr>
                <p:cNvSpPr/>
                <p:nvPr/>
              </p:nvSpPr>
              <p:spPr>
                <a:xfrm>
                  <a:off x="9771562" y="2678083"/>
                  <a:ext cx="27051" cy="43910"/>
                </a:xfrm>
                <a:custGeom>
                  <a:avLst/>
                  <a:gdLst>
                    <a:gd name="connsiteX0" fmla="*/ 27051 w 27051"/>
                    <a:gd name="connsiteY0" fmla="*/ 4763 h 43910"/>
                    <a:gd name="connsiteX1" fmla="*/ 22384 w 27051"/>
                    <a:gd name="connsiteY1" fmla="*/ 9334 h 43910"/>
                    <a:gd name="connsiteX2" fmla="*/ 17145 w 27051"/>
                    <a:gd name="connsiteY2" fmla="*/ 11049 h 43910"/>
                    <a:gd name="connsiteX3" fmla="*/ 13145 w 27051"/>
                    <a:gd name="connsiteY3" fmla="*/ 15240 h 43910"/>
                    <a:gd name="connsiteX4" fmla="*/ 9525 w 27051"/>
                    <a:gd name="connsiteY4" fmla="*/ 22574 h 43910"/>
                    <a:gd name="connsiteX5" fmla="*/ 9525 w 27051"/>
                    <a:gd name="connsiteY5" fmla="*/ 39148 h 43910"/>
                    <a:gd name="connsiteX6" fmla="*/ 4763 w 27051"/>
                    <a:gd name="connsiteY6" fmla="*/ 43910 h 43910"/>
                    <a:gd name="connsiteX7" fmla="*/ 0 w 27051"/>
                    <a:gd name="connsiteY7" fmla="*/ 39148 h 43910"/>
                    <a:gd name="connsiteX8" fmla="*/ 0 w 27051"/>
                    <a:gd name="connsiteY8" fmla="*/ 4763 h 43910"/>
                    <a:gd name="connsiteX9" fmla="*/ 4763 w 27051"/>
                    <a:gd name="connsiteY9" fmla="*/ 0 h 43910"/>
                    <a:gd name="connsiteX10" fmla="*/ 9525 w 27051"/>
                    <a:gd name="connsiteY10" fmla="*/ 4763 h 43910"/>
                    <a:gd name="connsiteX11" fmla="*/ 9525 w 27051"/>
                    <a:gd name="connsiteY11" fmla="*/ 5334 h 43910"/>
                    <a:gd name="connsiteX12" fmla="*/ 11430 w 27051"/>
                    <a:gd name="connsiteY12" fmla="*/ 3619 h 43910"/>
                    <a:gd name="connsiteX13" fmla="*/ 22384 w 27051"/>
                    <a:gd name="connsiteY13" fmla="*/ 190 h 43910"/>
                    <a:gd name="connsiteX14" fmla="*/ 27051 w 27051"/>
                    <a:gd name="connsiteY14" fmla="*/ 4667 h 43910"/>
                    <a:gd name="connsiteX15" fmla="*/ 27051 w 27051"/>
                    <a:gd name="connsiteY15" fmla="*/ 4763 h 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051" h="43910">
                      <a:moveTo>
                        <a:pt x="27051" y="4763"/>
                      </a:moveTo>
                      <a:cubicBezTo>
                        <a:pt x="27004" y="7306"/>
                        <a:pt x="24927" y="9334"/>
                        <a:pt x="22384" y="9334"/>
                      </a:cubicBezTo>
                      <a:cubicBezTo>
                        <a:pt x="20498" y="9306"/>
                        <a:pt x="18650" y="9906"/>
                        <a:pt x="17145" y="11049"/>
                      </a:cubicBezTo>
                      <a:cubicBezTo>
                        <a:pt x="15516" y="12125"/>
                        <a:pt x="14145" y="13564"/>
                        <a:pt x="13145" y="15240"/>
                      </a:cubicBezTo>
                      <a:cubicBezTo>
                        <a:pt x="11582" y="17497"/>
                        <a:pt x="10363" y="19964"/>
                        <a:pt x="9525" y="22574"/>
                      </a:cubicBezTo>
                      <a:lnTo>
                        <a:pt x="9525" y="39148"/>
                      </a:lnTo>
                      <a:cubicBezTo>
                        <a:pt x="9525" y="41777"/>
                        <a:pt x="7391" y="43910"/>
                        <a:pt x="4763" y="43910"/>
                      </a:cubicBezTo>
                      <a:cubicBezTo>
                        <a:pt x="2134" y="43910"/>
                        <a:pt x="0" y="41777"/>
                        <a:pt x="0" y="39148"/>
                      </a:cubicBezTo>
                      <a:lnTo>
                        <a:pt x="0" y="4763"/>
                      </a:lnTo>
                      <a:cubicBezTo>
                        <a:pt x="0" y="2134"/>
                        <a:pt x="2134" y="0"/>
                        <a:pt x="4763" y="0"/>
                      </a:cubicBezTo>
                      <a:cubicBezTo>
                        <a:pt x="7391" y="0"/>
                        <a:pt x="9525" y="2134"/>
                        <a:pt x="9525" y="4763"/>
                      </a:cubicBezTo>
                      <a:lnTo>
                        <a:pt x="9525" y="5334"/>
                      </a:lnTo>
                      <a:cubicBezTo>
                        <a:pt x="10087" y="4686"/>
                        <a:pt x="10725" y="4115"/>
                        <a:pt x="11430" y="3619"/>
                      </a:cubicBezTo>
                      <a:cubicBezTo>
                        <a:pt x="14640" y="1381"/>
                        <a:pt x="18469" y="181"/>
                        <a:pt x="22384" y="190"/>
                      </a:cubicBezTo>
                      <a:cubicBezTo>
                        <a:pt x="24908" y="133"/>
                        <a:pt x="26994" y="2143"/>
                        <a:pt x="27051" y="4667"/>
                      </a:cubicBezTo>
                      <a:cubicBezTo>
                        <a:pt x="27051" y="4696"/>
                        <a:pt x="27051" y="4734"/>
                        <a:pt x="27051" y="4763"/>
                      </a:cubicBezTo>
                      <a:close/>
                    </a:path>
                  </a:pathLst>
                </a:custGeom>
                <a:solidFill>
                  <a:srgbClr val="FFFFFF"/>
                </a:solidFill>
                <a:ln w="9525"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0A9EDE78-21B3-9EF8-0DF1-F197ACDBFA4A}"/>
                    </a:ext>
                  </a:extLst>
                </p:cNvPr>
                <p:cNvSpPr/>
                <p:nvPr/>
              </p:nvSpPr>
              <p:spPr>
                <a:xfrm>
                  <a:off x="9804805" y="2678178"/>
                  <a:ext cx="37915" cy="43719"/>
                </a:xfrm>
                <a:custGeom>
                  <a:avLst/>
                  <a:gdLst>
                    <a:gd name="connsiteX0" fmla="*/ 0 w 37915"/>
                    <a:gd name="connsiteY0" fmla="*/ 21907 h 43719"/>
                    <a:gd name="connsiteX1" fmla="*/ 22193 w 37915"/>
                    <a:gd name="connsiteY1" fmla="*/ 0 h 43719"/>
                    <a:gd name="connsiteX2" fmla="*/ 36100 w 37915"/>
                    <a:gd name="connsiteY2" fmla="*/ 4763 h 43719"/>
                    <a:gd name="connsiteX3" fmla="*/ 37052 w 37915"/>
                    <a:gd name="connsiteY3" fmla="*/ 11240 h 43719"/>
                    <a:gd name="connsiteX4" fmla="*/ 30480 w 37915"/>
                    <a:gd name="connsiteY4" fmla="*/ 12192 h 43719"/>
                    <a:gd name="connsiteX5" fmla="*/ 22193 w 37915"/>
                    <a:gd name="connsiteY5" fmla="*/ 9334 h 43719"/>
                    <a:gd name="connsiteX6" fmla="*/ 9239 w 37915"/>
                    <a:gd name="connsiteY6" fmla="*/ 21907 h 43719"/>
                    <a:gd name="connsiteX7" fmla="*/ 22193 w 37915"/>
                    <a:gd name="connsiteY7" fmla="*/ 34385 h 43719"/>
                    <a:gd name="connsiteX8" fmla="*/ 30480 w 37915"/>
                    <a:gd name="connsiteY8" fmla="*/ 31623 h 43719"/>
                    <a:gd name="connsiteX9" fmla="*/ 37052 w 37915"/>
                    <a:gd name="connsiteY9" fmla="*/ 32575 h 43719"/>
                    <a:gd name="connsiteX10" fmla="*/ 36100 w 37915"/>
                    <a:gd name="connsiteY10" fmla="*/ 39052 h 43719"/>
                    <a:gd name="connsiteX11" fmla="*/ 22193 w 37915"/>
                    <a:gd name="connsiteY11" fmla="*/ 43720 h 43719"/>
                    <a:gd name="connsiteX12" fmla="*/ 0 w 37915"/>
                    <a:gd name="connsiteY12" fmla="*/ 21907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915" h="43719">
                      <a:moveTo>
                        <a:pt x="0" y="21907"/>
                      </a:moveTo>
                      <a:cubicBezTo>
                        <a:pt x="152" y="9763"/>
                        <a:pt x="10049" y="0"/>
                        <a:pt x="22193" y="0"/>
                      </a:cubicBezTo>
                      <a:cubicBezTo>
                        <a:pt x="27222" y="48"/>
                        <a:pt x="32099" y="1715"/>
                        <a:pt x="36100" y="4763"/>
                      </a:cubicBezTo>
                      <a:cubicBezTo>
                        <a:pt x="38090" y="6325"/>
                        <a:pt x="38500" y="9173"/>
                        <a:pt x="37052" y="11240"/>
                      </a:cubicBezTo>
                      <a:cubicBezTo>
                        <a:pt x="35481" y="13287"/>
                        <a:pt x="32566" y="13706"/>
                        <a:pt x="30480" y="12192"/>
                      </a:cubicBezTo>
                      <a:cubicBezTo>
                        <a:pt x="28108" y="10354"/>
                        <a:pt x="25194" y="9344"/>
                        <a:pt x="22193" y="9334"/>
                      </a:cubicBezTo>
                      <a:cubicBezTo>
                        <a:pt x="15202" y="9382"/>
                        <a:pt x="9496" y="14926"/>
                        <a:pt x="9239" y="21907"/>
                      </a:cubicBezTo>
                      <a:cubicBezTo>
                        <a:pt x="9449" y="28899"/>
                        <a:pt x="15202" y="34442"/>
                        <a:pt x="22193" y="34385"/>
                      </a:cubicBezTo>
                      <a:cubicBezTo>
                        <a:pt x="25184" y="34395"/>
                        <a:pt x="28089" y="33423"/>
                        <a:pt x="30480" y="31623"/>
                      </a:cubicBezTo>
                      <a:cubicBezTo>
                        <a:pt x="32566" y="30108"/>
                        <a:pt x="35481" y="30528"/>
                        <a:pt x="37052" y="32575"/>
                      </a:cubicBezTo>
                      <a:cubicBezTo>
                        <a:pt x="38452" y="34652"/>
                        <a:pt x="38043" y="37462"/>
                        <a:pt x="36100" y="39052"/>
                      </a:cubicBezTo>
                      <a:cubicBezTo>
                        <a:pt x="32052" y="41986"/>
                        <a:pt x="27194" y="43615"/>
                        <a:pt x="22193" y="43720"/>
                      </a:cubicBezTo>
                      <a:cubicBezTo>
                        <a:pt x="10058" y="43777"/>
                        <a:pt x="152" y="34033"/>
                        <a:pt x="0" y="21907"/>
                      </a:cubicBezTo>
                      <a:close/>
                    </a:path>
                  </a:pathLst>
                </a:custGeom>
                <a:solidFill>
                  <a:srgbClr val="FFFFFF"/>
                </a:solidFill>
                <a:ln w="9525" cap="flat">
                  <a:noFill/>
                  <a:prstDash val="solid"/>
                  <a:miter/>
                </a:ln>
              </p:spPr>
              <p:txBody>
                <a:bodyPr rtlCol="0" anchor="ctr"/>
                <a:lstStyle/>
                <a:p>
                  <a:endParaRPr lang="zh-CN" altLang="en-US"/>
                </a:p>
              </p:txBody>
            </p:sp>
            <p:sp>
              <p:nvSpPr>
                <p:cNvPr id="913" name="任意多边形: 形状 912">
                  <a:extLst>
                    <a:ext uri="{FF2B5EF4-FFF2-40B4-BE49-F238E27FC236}">
                      <a16:creationId xmlns:a16="http://schemas.microsoft.com/office/drawing/2014/main" id="{E436BEA3-17BB-7998-FAA2-5241EBCACC00}"/>
                    </a:ext>
                  </a:extLst>
                </p:cNvPr>
                <p:cNvSpPr/>
                <p:nvPr/>
              </p:nvSpPr>
              <p:spPr>
                <a:xfrm>
                  <a:off x="9857954" y="2661612"/>
                  <a:ext cx="38197" cy="61241"/>
                </a:xfrm>
                <a:custGeom>
                  <a:avLst/>
                  <a:gdLst>
                    <a:gd name="connsiteX0" fmla="*/ 9525 w 38197"/>
                    <a:gd name="connsiteY0" fmla="*/ 55428 h 61241"/>
                    <a:gd name="connsiteX1" fmla="*/ 3801 w 38197"/>
                    <a:gd name="connsiteY1" fmla="*/ 59229 h 61241"/>
                    <a:gd name="connsiteX2" fmla="*/ 0 w 38197"/>
                    <a:gd name="connsiteY2" fmla="*/ 55428 h 61241"/>
                    <a:gd name="connsiteX3" fmla="*/ 0 w 38197"/>
                    <a:gd name="connsiteY3" fmla="*/ 3898 h 61241"/>
                    <a:gd name="connsiteX4" fmla="*/ 5715 w 38197"/>
                    <a:gd name="connsiteY4" fmla="*/ 98 h 61241"/>
                    <a:gd name="connsiteX5" fmla="*/ 9525 w 38197"/>
                    <a:gd name="connsiteY5" fmla="*/ 3898 h 61241"/>
                    <a:gd name="connsiteX6" fmla="*/ 9525 w 38197"/>
                    <a:gd name="connsiteY6" fmla="*/ 19138 h 61241"/>
                    <a:gd name="connsiteX7" fmla="*/ 35547 w 38197"/>
                    <a:gd name="connsiteY7" fmla="*/ 26110 h 61241"/>
                    <a:gd name="connsiteX8" fmla="*/ 38100 w 38197"/>
                    <a:gd name="connsiteY8" fmla="*/ 35712 h 61241"/>
                    <a:gd name="connsiteX9" fmla="*/ 38100 w 38197"/>
                    <a:gd name="connsiteY9" fmla="*/ 55428 h 61241"/>
                    <a:gd name="connsiteX10" fmla="*/ 34290 w 38197"/>
                    <a:gd name="connsiteY10" fmla="*/ 61143 h 61241"/>
                    <a:gd name="connsiteX11" fmla="*/ 28575 w 38197"/>
                    <a:gd name="connsiteY11" fmla="*/ 57343 h 61241"/>
                    <a:gd name="connsiteX12" fmla="*/ 28575 w 38197"/>
                    <a:gd name="connsiteY12" fmla="*/ 55428 h 61241"/>
                    <a:gd name="connsiteX13" fmla="*/ 28575 w 38197"/>
                    <a:gd name="connsiteY13" fmla="*/ 35807 h 61241"/>
                    <a:gd name="connsiteX14" fmla="*/ 19050 w 38197"/>
                    <a:gd name="connsiteY14" fmla="*/ 26282 h 61241"/>
                    <a:gd name="connsiteX15" fmla="*/ 9525 w 38197"/>
                    <a:gd name="connsiteY15" fmla="*/ 35807 h 6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97" h="61241">
                      <a:moveTo>
                        <a:pt x="9525" y="55428"/>
                      </a:moveTo>
                      <a:cubicBezTo>
                        <a:pt x="8992" y="58057"/>
                        <a:pt x="6439" y="59762"/>
                        <a:pt x="3801" y="59229"/>
                      </a:cubicBezTo>
                      <a:cubicBezTo>
                        <a:pt x="1886" y="58848"/>
                        <a:pt x="381" y="57343"/>
                        <a:pt x="0" y="55428"/>
                      </a:cubicBezTo>
                      <a:lnTo>
                        <a:pt x="0" y="3898"/>
                      </a:lnTo>
                      <a:cubicBezTo>
                        <a:pt x="533" y="1269"/>
                        <a:pt x="3086" y="-436"/>
                        <a:pt x="5715" y="98"/>
                      </a:cubicBezTo>
                      <a:cubicBezTo>
                        <a:pt x="7639" y="479"/>
                        <a:pt x="9135" y="1984"/>
                        <a:pt x="9525" y="3898"/>
                      </a:cubicBezTo>
                      <a:lnTo>
                        <a:pt x="9525" y="19138"/>
                      </a:lnTo>
                      <a:cubicBezTo>
                        <a:pt x="18640" y="13880"/>
                        <a:pt x="30289" y="16995"/>
                        <a:pt x="35547" y="26110"/>
                      </a:cubicBezTo>
                      <a:cubicBezTo>
                        <a:pt x="37233" y="29025"/>
                        <a:pt x="38110" y="32340"/>
                        <a:pt x="38100" y="35712"/>
                      </a:cubicBezTo>
                      <a:lnTo>
                        <a:pt x="38100" y="55428"/>
                      </a:lnTo>
                      <a:cubicBezTo>
                        <a:pt x="38633" y="58057"/>
                        <a:pt x="36929" y="60620"/>
                        <a:pt x="34290" y="61143"/>
                      </a:cubicBezTo>
                      <a:cubicBezTo>
                        <a:pt x="31661" y="61677"/>
                        <a:pt x="29108" y="59972"/>
                        <a:pt x="28575" y="57343"/>
                      </a:cubicBezTo>
                      <a:cubicBezTo>
                        <a:pt x="28451" y="56714"/>
                        <a:pt x="28451" y="56057"/>
                        <a:pt x="28575" y="55428"/>
                      </a:cubicBezTo>
                      <a:lnTo>
                        <a:pt x="28575" y="35807"/>
                      </a:lnTo>
                      <a:cubicBezTo>
                        <a:pt x="28575" y="30549"/>
                        <a:pt x="24308" y="26282"/>
                        <a:pt x="19050" y="26282"/>
                      </a:cubicBezTo>
                      <a:cubicBezTo>
                        <a:pt x="13792" y="26282"/>
                        <a:pt x="9525" y="30549"/>
                        <a:pt x="9525" y="35807"/>
                      </a:cubicBezTo>
                      <a:close/>
                    </a:path>
                  </a:pathLst>
                </a:custGeom>
                <a:solidFill>
                  <a:srgbClr val="FFFFFF"/>
                </a:solidFill>
                <a:ln w="9525" cap="flat">
                  <a:noFill/>
                  <a:prstDash val="solid"/>
                  <a:miter/>
                </a:ln>
              </p:spPr>
              <p:txBody>
                <a:bodyPr rtlCol="0" anchor="ctr"/>
                <a:lstStyle/>
                <a:p>
                  <a:endParaRPr lang="zh-CN" altLang="en-US"/>
                </a:p>
              </p:txBody>
            </p:sp>
            <p:sp>
              <p:nvSpPr>
                <p:cNvPr id="914" name="任意多边形: 形状 913">
                  <a:extLst>
                    <a:ext uri="{FF2B5EF4-FFF2-40B4-BE49-F238E27FC236}">
                      <a16:creationId xmlns:a16="http://schemas.microsoft.com/office/drawing/2014/main" id="{94428DE2-65B9-4828-3DB7-F52C93BB6735}"/>
                    </a:ext>
                  </a:extLst>
                </p:cNvPr>
                <p:cNvSpPr/>
                <p:nvPr/>
              </p:nvSpPr>
              <p:spPr>
                <a:xfrm>
                  <a:off x="9595159" y="2457864"/>
                  <a:ext cx="198787" cy="21337"/>
                </a:xfrm>
                <a:custGeom>
                  <a:avLst/>
                  <a:gdLst>
                    <a:gd name="connsiteX0" fmla="*/ 187929 w 198787"/>
                    <a:gd name="connsiteY0" fmla="*/ 21337 h 21337"/>
                    <a:gd name="connsiteX1" fmla="*/ 10954 w 198787"/>
                    <a:gd name="connsiteY1" fmla="*/ 21337 h 21337"/>
                    <a:gd name="connsiteX2" fmla="*/ 1 w 198787"/>
                    <a:gd name="connsiteY2" fmla="*/ 10954 h 21337"/>
                    <a:gd name="connsiteX3" fmla="*/ 1 w 198787"/>
                    <a:gd name="connsiteY3" fmla="*/ 10954 h 21337"/>
                    <a:gd name="connsiteX4" fmla="*/ 10764 w 198787"/>
                    <a:gd name="connsiteY4" fmla="*/ 1 h 21337"/>
                    <a:gd name="connsiteX5" fmla="*/ 10954 w 198787"/>
                    <a:gd name="connsiteY5" fmla="*/ 1 h 21337"/>
                    <a:gd name="connsiteX6" fmla="*/ 187929 w 198787"/>
                    <a:gd name="connsiteY6" fmla="*/ 1 h 21337"/>
                    <a:gd name="connsiteX7" fmla="*/ 198787 w 198787"/>
                    <a:gd name="connsiteY7" fmla="*/ 10859 h 21337"/>
                    <a:gd name="connsiteX8" fmla="*/ 198787 w 198787"/>
                    <a:gd name="connsiteY8" fmla="*/ 10954 h 21337"/>
                    <a:gd name="connsiteX9" fmla="*/ 198787 w 198787"/>
                    <a:gd name="connsiteY9" fmla="*/ 10954 h 21337"/>
                    <a:gd name="connsiteX10" fmla="*/ 187929 w 198787"/>
                    <a:gd name="connsiteY10" fmla="*/ 21337 h 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787" h="21337">
                      <a:moveTo>
                        <a:pt x="187929" y="21337"/>
                      </a:moveTo>
                      <a:lnTo>
                        <a:pt x="10954" y="21337"/>
                      </a:lnTo>
                      <a:cubicBezTo>
                        <a:pt x="5106" y="21394"/>
                        <a:pt x="258" y="16802"/>
                        <a:pt x="1" y="10954"/>
                      </a:cubicBezTo>
                      <a:lnTo>
                        <a:pt x="1" y="10954"/>
                      </a:lnTo>
                      <a:cubicBezTo>
                        <a:pt x="-57" y="4958"/>
                        <a:pt x="4763" y="53"/>
                        <a:pt x="10764" y="1"/>
                      </a:cubicBezTo>
                      <a:cubicBezTo>
                        <a:pt x="10831" y="0"/>
                        <a:pt x="10888" y="0"/>
                        <a:pt x="10954" y="1"/>
                      </a:cubicBezTo>
                      <a:lnTo>
                        <a:pt x="187929" y="1"/>
                      </a:lnTo>
                      <a:cubicBezTo>
                        <a:pt x="193930" y="1"/>
                        <a:pt x="198787" y="4862"/>
                        <a:pt x="198787" y="10859"/>
                      </a:cubicBezTo>
                      <a:cubicBezTo>
                        <a:pt x="198787" y="10891"/>
                        <a:pt x="198787" y="10923"/>
                        <a:pt x="198787" y="10954"/>
                      </a:cubicBezTo>
                      <a:lnTo>
                        <a:pt x="198787" y="10954"/>
                      </a:lnTo>
                      <a:cubicBezTo>
                        <a:pt x="198530" y="16765"/>
                        <a:pt x="193749" y="21342"/>
                        <a:pt x="187929" y="21337"/>
                      </a:cubicBezTo>
                      <a:close/>
                    </a:path>
                  </a:pathLst>
                </a:custGeom>
                <a:solidFill>
                  <a:srgbClr val="263238"/>
                </a:solidFill>
                <a:ln w="9525" cap="flat">
                  <a:noFill/>
                  <a:prstDash val="solid"/>
                  <a:miter/>
                </a:ln>
              </p:spPr>
              <p:txBody>
                <a:bodyPr rtlCol="0" anchor="ctr"/>
                <a:lstStyle/>
                <a:p>
                  <a:endParaRPr lang="zh-CN" altLang="en-US"/>
                </a:p>
              </p:txBody>
            </p:sp>
          </p:grpSp>
          <p:grpSp>
            <p:nvGrpSpPr>
              <p:cNvPr id="642" name="图形 4">
                <a:extLst>
                  <a:ext uri="{FF2B5EF4-FFF2-40B4-BE49-F238E27FC236}">
                    <a16:creationId xmlns:a16="http://schemas.microsoft.com/office/drawing/2014/main" id="{6E04A239-97FE-C6C9-34C6-7CAD68DF360D}"/>
                  </a:ext>
                </a:extLst>
              </p:cNvPr>
              <p:cNvGrpSpPr/>
              <p:nvPr/>
            </p:nvGrpSpPr>
            <p:grpSpPr>
              <a:xfrm>
                <a:off x="9900289" y="3320126"/>
                <a:ext cx="1710836" cy="2625527"/>
                <a:chOff x="9900289" y="3320126"/>
                <a:chExt cx="1710836" cy="2625527"/>
              </a:xfrm>
            </p:grpSpPr>
            <p:sp>
              <p:nvSpPr>
                <p:cNvPr id="708" name="任意多边形: 形状 707">
                  <a:extLst>
                    <a:ext uri="{FF2B5EF4-FFF2-40B4-BE49-F238E27FC236}">
                      <a16:creationId xmlns:a16="http://schemas.microsoft.com/office/drawing/2014/main" id="{A637E001-DBA9-95F6-157D-1745D6F9A8B5}"/>
                    </a:ext>
                  </a:extLst>
                </p:cNvPr>
                <p:cNvSpPr/>
                <p:nvPr/>
              </p:nvSpPr>
              <p:spPr>
                <a:xfrm>
                  <a:off x="10470507" y="4821970"/>
                  <a:ext cx="200406" cy="1057656"/>
                </a:xfrm>
                <a:custGeom>
                  <a:avLst/>
                  <a:gdLst>
                    <a:gd name="connsiteX0" fmla="*/ 200406 w 200406"/>
                    <a:gd name="connsiteY0" fmla="*/ 0 h 1057656"/>
                    <a:gd name="connsiteX1" fmla="*/ 177832 w 200406"/>
                    <a:gd name="connsiteY1" fmla="*/ 135541 h 1057656"/>
                    <a:gd name="connsiteX2" fmla="*/ 24765 w 200406"/>
                    <a:gd name="connsiteY2" fmla="*/ 1057656 h 1057656"/>
                    <a:gd name="connsiteX3" fmla="*/ 0 w 200406"/>
                    <a:gd name="connsiteY3" fmla="*/ 1057656 h 1057656"/>
                    <a:gd name="connsiteX4" fmla="*/ 111347 w 200406"/>
                    <a:gd name="connsiteY4" fmla="*/ 135541 h 1057656"/>
                    <a:gd name="connsiteX5" fmla="*/ 127826 w 200406"/>
                    <a:gd name="connsiteY5" fmla="*/ 0 h 1057656"/>
                    <a:gd name="connsiteX6" fmla="*/ 200406 w 200406"/>
                    <a:gd name="connsiteY6" fmla="*/ 0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6" h="1057656">
                      <a:moveTo>
                        <a:pt x="200406" y="0"/>
                      </a:moveTo>
                      <a:lnTo>
                        <a:pt x="177832" y="135541"/>
                      </a:lnTo>
                      <a:lnTo>
                        <a:pt x="24765" y="1057656"/>
                      </a:lnTo>
                      <a:lnTo>
                        <a:pt x="0" y="1057656"/>
                      </a:lnTo>
                      <a:lnTo>
                        <a:pt x="111347" y="135541"/>
                      </a:lnTo>
                      <a:lnTo>
                        <a:pt x="127826" y="0"/>
                      </a:lnTo>
                      <a:lnTo>
                        <a:pt x="200406" y="0"/>
                      </a:lnTo>
                      <a:close/>
                    </a:path>
                  </a:pathLst>
                </a:custGeom>
                <a:solidFill>
                  <a:srgbClr val="DBDBDB"/>
                </a:solidFill>
                <a:ln w="952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D5BF4D2A-DA12-4555-579D-47CEE138E0D4}"/>
                    </a:ext>
                  </a:extLst>
                </p:cNvPr>
                <p:cNvSpPr/>
                <p:nvPr/>
              </p:nvSpPr>
              <p:spPr>
                <a:xfrm>
                  <a:off x="10581854" y="4821970"/>
                  <a:ext cx="89058" cy="135540"/>
                </a:xfrm>
                <a:custGeom>
                  <a:avLst/>
                  <a:gdLst>
                    <a:gd name="connsiteX0" fmla="*/ 16478 w 89058"/>
                    <a:gd name="connsiteY0" fmla="*/ 0 h 135540"/>
                    <a:gd name="connsiteX1" fmla="*/ 89059 w 89058"/>
                    <a:gd name="connsiteY1" fmla="*/ 0 h 135540"/>
                    <a:gd name="connsiteX2" fmla="*/ 66485 w 89058"/>
                    <a:gd name="connsiteY2" fmla="*/ 135541 h 135540"/>
                    <a:gd name="connsiteX3" fmla="*/ 0 w 89058"/>
                    <a:gd name="connsiteY3" fmla="*/ 135541 h 135540"/>
                    <a:gd name="connsiteX4" fmla="*/ 16478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16478" y="0"/>
                      </a:moveTo>
                      <a:lnTo>
                        <a:pt x="89059" y="0"/>
                      </a:lnTo>
                      <a:lnTo>
                        <a:pt x="66485" y="135541"/>
                      </a:lnTo>
                      <a:lnTo>
                        <a:pt x="0" y="135541"/>
                      </a:lnTo>
                      <a:lnTo>
                        <a:pt x="16478" y="0"/>
                      </a:lnTo>
                      <a:close/>
                    </a:path>
                  </a:pathLst>
                </a:custGeom>
                <a:solidFill>
                  <a:srgbClr val="A6A6A6"/>
                </a:solid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8B16E32E-6217-CE05-1FBC-B79DF2FFEE02}"/>
                    </a:ext>
                  </a:extLst>
                </p:cNvPr>
                <p:cNvSpPr/>
                <p:nvPr/>
              </p:nvSpPr>
              <p:spPr>
                <a:xfrm>
                  <a:off x="10951424"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2EEE971B-10DD-8B77-E79D-CA584E5DF567}"/>
                    </a:ext>
                  </a:extLst>
                </p:cNvPr>
                <p:cNvSpPr/>
                <p:nvPr/>
              </p:nvSpPr>
              <p:spPr>
                <a:xfrm>
                  <a:off x="10951424" y="4821970"/>
                  <a:ext cx="89058" cy="135540"/>
                </a:xfrm>
                <a:custGeom>
                  <a:avLst/>
                  <a:gdLst>
                    <a:gd name="connsiteX0" fmla="*/ 72580 w 89058"/>
                    <a:gd name="connsiteY0" fmla="*/ 0 h 135540"/>
                    <a:gd name="connsiteX1" fmla="*/ 89059 w 89058"/>
                    <a:gd name="connsiteY1" fmla="*/ 135541 h 135540"/>
                    <a:gd name="connsiteX2" fmla="*/ 22574 w 89058"/>
                    <a:gd name="connsiteY2" fmla="*/ 135541 h 135540"/>
                    <a:gd name="connsiteX3" fmla="*/ 0 w 89058"/>
                    <a:gd name="connsiteY3" fmla="*/ 0 h 135540"/>
                    <a:gd name="connsiteX4" fmla="*/ 72580 w 89058"/>
                    <a:gd name="connsiteY4" fmla="*/ 0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72580" y="0"/>
                      </a:moveTo>
                      <a:lnTo>
                        <a:pt x="89059" y="135541"/>
                      </a:lnTo>
                      <a:lnTo>
                        <a:pt x="22574" y="135541"/>
                      </a:lnTo>
                      <a:lnTo>
                        <a:pt x="0" y="0"/>
                      </a:lnTo>
                      <a:lnTo>
                        <a:pt x="72580" y="0"/>
                      </a:lnTo>
                      <a:close/>
                    </a:path>
                  </a:pathLst>
                </a:custGeom>
                <a:solidFill>
                  <a:srgbClr val="A6A6A6"/>
                </a:solidFill>
                <a:ln w="9525"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E750DA87-63AE-04E8-3CF6-17EA8533F66A}"/>
                    </a:ext>
                  </a:extLst>
                </p:cNvPr>
                <p:cNvSpPr/>
                <p:nvPr/>
              </p:nvSpPr>
              <p:spPr>
                <a:xfrm>
                  <a:off x="11410720" y="4821970"/>
                  <a:ext cx="200405" cy="1057656"/>
                </a:xfrm>
                <a:custGeom>
                  <a:avLst/>
                  <a:gdLst>
                    <a:gd name="connsiteX0" fmla="*/ 200406 w 200405"/>
                    <a:gd name="connsiteY0" fmla="*/ 1057656 h 1057656"/>
                    <a:gd name="connsiteX1" fmla="*/ 175736 w 200405"/>
                    <a:gd name="connsiteY1" fmla="*/ 1057656 h 1057656"/>
                    <a:gd name="connsiteX2" fmla="*/ 22574 w 200405"/>
                    <a:gd name="connsiteY2" fmla="*/ 135541 h 1057656"/>
                    <a:gd name="connsiteX3" fmla="*/ 0 w 200405"/>
                    <a:gd name="connsiteY3" fmla="*/ 0 h 1057656"/>
                    <a:gd name="connsiteX4" fmla="*/ 72580 w 200405"/>
                    <a:gd name="connsiteY4" fmla="*/ 0 h 1057656"/>
                    <a:gd name="connsiteX5" fmla="*/ 89059 w 200405"/>
                    <a:gd name="connsiteY5" fmla="*/ 135541 h 1057656"/>
                    <a:gd name="connsiteX6" fmla="*/ 200406 w 200405"/>
                    <a:gd name="connsiteY6" fmla="*/ 1057656 h 105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05" h="1057656">
                      <a:moveTo>
                        <a:pt x="200406" y="1057656"/>
                      </a:moveTo>
                      <a:lnTo>
                        <a:pt x="175736" y="1057656"/>
                      </a:lnTo>
                      <a:lnTo>
                        <a:pt x="22574" y="135541"/>
                      </a:lnTo>
                      <a:lnTo>
                        <a:pt x="0" y="0"/>
                      </a:lnTo>
                      <a:lnTo>
                        <a:pt x="72580" y="0"/>
                      </a:lnTo>
                      <a:lnTo>
                        <a:pt x="89059" y="135541"/>
                      </a:lnTo>
                      <a:lnTo>
                        <a:pt x="200406" y="1057656"/>
                      </a:lnTo>
                      <a:close/>
                    </a:path>
                  </a:pathLst>
                </a:custGeom>
                <a:solidFill>
                  <a:srgbClr val="DBDBDB"/>
                </a:solidFill>
                <a:ln w="9525"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33677610-2691-3112-1EB5-2575E5B35C9A}"/>
                    </a:ext>
                  </a:extLst>
                </p:cNvPr>
                <p:cNvSpPr/>
                <p:nvPr/>
              </p:nvSpPr>
              <p:spPr>
                <a:xfrm>
                  <a:off x="11410720" y="4821970"/>
                  <a:ext cx="89058" cy="135540"/>
                </a:xfrm>
                <a:custGeom>
                  <a:avLst/>
                  <a:gdLst>
                    <a:gd name="connsiteX0" fmla="*/ 89059 w 89058"/>
                    <a:gd name="connsiteY0" fmla="*/ 135541 h 135540"/>
                    <a:gd name="connsiteX1" fmla="*/ 22574 w 89058"/>
                    <a:gd name="connsiteY1" fmla="*/ 135541 h 135540"/>
                    <a:gd name="connsiteX2" fmla="*/ 0 w 89058"/>
                    <a:gd name="connsiteY2" fmla="*/ 0 h 135540"/>
                    <a:gd name="connsiteX3" fmla="*/ 72580 w 89058"/>
                    <a:gd name="connsiteY3" fmla="*/ 0 h 135540"/>
                    <a:gd name="connsiteX4" fmla="*/ 89059 w 89058"/>
                    <a:gd name="connsiteY4" fmla="*/ 135541 h 13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35540">
                      <a:moveTo>
                        <a:pt x="89059" y="135541"/>
                      </a:moveTo>
                      <a:lnTo>
                        <a:pt x="22574" y="135541"/>
                      </a:lnTo>
                      <a:lnTo>
                        <a:pt x="0" y="0"/>
                      </a:lnTo>
                      <a:lnTo>
                        <a:pt x="72580" y="0"/>
                      </a:lnTo>
                      <a:lnTo>
                        <a:pt x="89059" y="135541"/>
                      </a:lnTo>
                      <a:close/>
                    </a:path>
                  </a:pathLst>
                </a:custGeom>
                <a:solidFill>
                  <a:srgbClr val="A6A6A6"/>
                </a:solidFill>
                <a:ln w="9525"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51945F1B-2EFD-0393-89CD-C97017AE16A2}"/>
                    </a:ext>
                  </a:extLst>
                </p:cNvPr>
                <p:cNvSpPr/>
                <p:nvPr/>
              </p:nvSpPr>
              <p:spPr>
                <a:xfrm>
                  <a:off x="10449933" y="3946051"/>
                  <a:ext cx="1122045" cy="939546"/>
                </a:xfrm>
                <a:custGeom>
                  <a:avLst/>
                  <a:gdLst>
                    <a:gd name="connsiteX0" fmla="*/ 1122045 w 1122045"/>
                    <a:gd name="connsiteY0" fmla="*/ 939546 h 939546"/>
                    <a:gd name="connsiteX1" fmla="*/ 0 w 1122045"/>
                    <a:gd name="connsiteY1" fmla="*/ 939546 h 939546"/>
                    <a:gd name="connsiteX2" fmla="*/ 0 w 1122045"/>
                    <a:gd name="connsiteY2" fmla="*/ 821341 h 939546"/>
                    <a:gd name="connsiteX3" fmla="*/ 420053 w 1122045"/>
                    <a:gd name="connsiteY3" fmla="*/ 821341 h 939546"/>
                    <a:gd name="connsiteX4" fmla="*/ 561213 w 1122045"/>
                    <a:gd name="connsiteY4" fmla="*/ 0 h 939546"/>
                    <a:gd name="connsiteX5" fmla="*/ 1079278 w 1122045"/>
                    <a:gd name="connsiteY5" fmla="*/ 0 h 939546"/>
                    <a:gd name="connsiteX6" fmla="*/ 1122045 w 1122045"/>
                    <a:gd name="connsiteY6" fmla="*/ 939546 h 93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2045" h="939546">
                      <a:moveTo>
                        <a:pt x="1122045" y="939546"/>
                      </a:moveTo>
                      <a:lnTo>
                        <a:pt x="0" y="939546"/>
                      </a:lnTo>
                      <a:lnTo>
                        <a:pt x="0" y="821341"/>
                      </a:lnTo>
                      <a:lnTo>
                        <a:pt x="420053" y="821341"/>
                      </a:lnTo>
                      <a:lnTo>
                        <a:pt x="561213" y="0"/>
                      </a:lnTo>
                      <a:lnTo>
                        <a:pt x="1079278" y="0"/>
                      </a:lnTo>
                      <a:lnTo>
                        <a:pt x="1122045" y="939546"/>
                      </a:lnTo>
                      <a:close/>
                    </a:path>
                  </a:pathLst>
                </a:custGeom>
                <a:solidFill>
                  <a:srgbClr val="DBDBDB"/>
                </a:solidFill>
                <a:ln w="9525"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05C95ABF-322B-DE1F-78EE-D8E07EC76F3C}"/>
                    </a:ext>
                  </a:extLst>
                </p:cNvPr>
                <p:cNvSpPr/>
                <p:nvPr/>
              </p:nvSpPr>
              <p:spPr>
                <a:xfrm>
                  <a:off x="11470918" y="3946051"/>
                  <a:ext cx="101060" cy="939546"/>
                </a:xfrm>
                <a:custGeom>
                  <a:avLst/>
                  <a:gdLst>
                    <a:gd name="connsiteX0" fmla="*/ 101060 w 101060"/>
                    <a:gd name="connsiteY0" fmla="*/ 939546 h 939546"/>
                    <a:gd name="connsiteX1" fmla="*/ 39910 w 101060"/>
                    <a:gd name="connsiteY1" fmla="*/ 939546 h 939546"/>
                    <a:gd name="connsiteX2" fmla="*/ 0 w 101060"/>
                    <a:gd name="connsiteY2" fmla="*/ 0 h 939546"/>
                    <a:gd name="connsiteX3" fmla="*/ 58293 w 101060"/>
                    <a:gd name="connsiteY3" fmla="*/ 0 h 939546"/>
                    <a:gd name="connsiteX4" fmla="*/ 101060 w 101060"/>
                    <a:gd name="connsiteY4" fmla="*/ 939546 h 939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60" h="939546">
                      <a:moveTo>
                        <a:pt x="101060" y="939546"/>
                      </a:moveTo>
                      <a:lnTo>
                        <a:pt x="39910" y="939546"/>
                      </a:lnTo>
                      <a:lnTo>
                        <a:pt x="0" y="0"/>
                      </a:lnTo>
                      <a:lnTo>
                        <a:pt x="58293" y="0"/>
                      </a:lnTo>
                      <a:lnTo>
                        <a:pt x="101060" y="939546"/>
                      </a:lnTo>
                      <a:close/>
                    </a:path>
                  </a:pathLst>
                </a:custGeom>
                <a:solidFill>
                  <a:srgbClr val="A6A6A6"/>
                </a:solidFill>
                <a:ln w="952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4449F85D-A436-EDBE-F64E-D9AAE9BABA40}"/>
                    </a:ext>
                  </a:extLst>
                </p:cNvPr>
                <p:cNvSpPr/>
                <p:nvPr/>
              </p:nvSpPr>
              <p:spPr>
                <a:xfrm>
                  <a:off x="10494942" y="5232402"/>
                  <a:ext cx="635692" cy="682414"/>
                </a:xfrm>
                <a:custGeom>
                  <a:avLst/>
                  <a:gdLst>
                    <a:gd name="connsiteX0" fmla="*/ 13379 w 635692"/>
                    <a:gd name="connsiteY0" fmla="*/ 682371 h 682414"/>
                    <a:gd name="connsiteX1" fmla="*/ 635362 w 635692"/>
                    <a:gd name="connsiteY1" fmla="*/ 546354 h 682414"/>
                    <a:gd name="connsiteX2" fmla="*/ 613264 w 635692"/>
                    <a:gd name="connsiteY2" fmla="*/ 419386 h 682414"/>
                    <a:gd name="connsiteX3" fmla="*/ 613264 w 635692"/>
                    <a:gd name="connsiteY3" fmla="*/ 417957 h 682414"/>
                    <a:gd name="connsiteX4" fmla="*/ 446766 w 635692"/>
                    <a:gd name="connsiteY4" fmla="*/ 0 h 682414"/>
                    <a:gd name="connsiteX5" fmla="*/ 69100 w 635692"/>
                    <a:gd name="connsiteY5" fmla="*/ 93250 h 682414"/>
                    <a:gd name="connsiteX6" fmla="*/ 229120 w 635692"/>
                    <a:gd name="connsiteY6" fmla="*/ 439102 h 682414"/>
                    <a:gd name="connsiteX7" fmla="*/ 95199 w 635692"/>
                    <a:gd name="connsiteY7" fmla="*/ 534352 h 682414"/>
                    <a:gd name="connsiteX8" fmla="*/ 95199 w 635692"/>
                    <a:gd name="connsiteY8" fmla="*/ 534352 h 682414"/>
                    <a:gd name="connsiteX9" fmla="*/ 16903 w 635692"/>
                    <a:gd name="connsiteY9" fmla="*/ 597027 h 682414"/>
                    <a:gd name="connsiteX10" fmla="*/ 13379 w 635692"/>
                    <a:gd name="connsiteY10" fmla="*/ 682371 h 68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92" h="682414">
                      <a:moveTo>
                        <a:pt x="13379" y="682371"/>
                      </a:moveTo>
                      <a:cubicBezTo>
                        <a:pt x="34524" y="685038"/>
                        <a:pt x="616597" y="564547"/>
                        <a:pt x="635362" y="546354"/>
                      </a:cubicBezTo>
                      <a:cubicBezTo>
                        <a:pt x="637648" y="544354"/>
                        <a:pt x="627837" y="491490"/>
                        <a:pt x="613264" y="419386"/>
                      </a:cubicBezTo>
                      <a:lnTo>
                        <a:pt x="613264" y="417957"/>
                      </a:lnTo>
                      <a:cubicBezTo>
                        <a:pt x="604215" y="372237"/>
                        <a:pt x="446766" y="0"/>
                        <a:pt x="446766" y="0"/>
                      </a:cubicBezTo>
                      <a:lnTo>
                        <a:pt x="69100" y="93250"/>
                      </a:lnTo>
                      <a:lnTo>
                        <a:pt x="229120" y="439102"/>
                      </a:lnTo>
                      <a:cubicBezTo>
                        <a:pt x="229120" y="439102"/>
                        <a:pt x="157111" y="487870"/>
                        <a:pt x="95199" y="534352"/>
                      </a:cubicBezTo>
                      <a:lnTo>
                        <a:pt x="95199" y="534352"/>
                      </a:lnTo>
                      <a:cubicBezTo>
                        <a:pt x="67872" y="553660"/>
                        <a:pt x="41725" y="574586"/>
                        <a:pt x="16903" y="597027"/>
                      </a:cubicBezTo>
                      <a:cubicBezTo>
                        <a:pt x="-1766" y="619315"/>
                        <a:pt x="-7767" y="679894"/>
                        <a:pt x="13379" y="682371"/>
                      </a:cubicBezTo>
                      <a:close/>
                    </a:path>
                  </a:pathLst>
                </a:custGeom>
                <a:solidFill>
                  <a:srgbClr val="AD6359"/>
                </a:solidFill>
                <a:ln w="9525"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24417101-0307-F334-4881-1045CCCD6501}"/>
                    </a:ext>
                  </a:extLst>
                </p:cNvPr>
                <p:cNvSpPr/>
                <p:nvPr/>
              </p:nvSpPr>
              <p:spPr>
                <a:xfrm>
                  <a:off x="10494959" y="5499197"/>
                  <a:ext cx="635675" cy="415619"/>
                </a:xfrm>
                <a:custGeom>
                  <a:avLst/>
                  <a:gdLst>
                    <a:gd name="connsiteX0" fmla="*/ 13363 w 635675"/>
                    <a:gd name="connsiteY0" fmla="*/ 415576 h 415619"/>
                    <a:gd name="connsiteX1" fmla="*/ 635345 w 635675"/>
                    <a:gd name="connsiteY1" fmla="*/ 279559 h 415619"/>
                    <a:gd name="connsiteX2" fmla="*/ 613247 w 635675"/>
                    <a:gd name="connsiteY2" fmla="*/ 152591 h 415619"/>
                    <a:gd name="connsiteX3" fmla="*/ 613247 w 635675"/>
                    <a:gd name="connsiteY3" fmla="*/ 151162 h 415619"/>
                    <a:gd name="connsiteX4" fmla="*/ 557050 w 635675"/>
                    <a:gd name="connsiteY4" fmla="*/ 0 h 415619"/>
                    <a:gd name="connsiteX5" fmla="*/ 191194 w 635675"/>
                    <a:gd name="connsiteY5" fmla="*/ 90297 h 415619"/>
                    <a:gd name="connsiteX6" fmla="*/ 229294 w 635675"/>
                    <a:gd name="connsiteY6" fmla="*/ 172307 h 415619"/>
                    <a:gd name="connsiteX7" fmla="*/ 95373 w 635675"/>
                    <a:gd name="connsiteY7" fmla="*/ 267557 h 415619"/>
                    <a:gd name="connsiteX8" fmla="*/ 95373 w 635675"/>
                    <a:gd name="connsiteY8" fmla="*/ 267557 h 415619"/>
                    <a:gd name="connsiteX9" fmla="*/ 17077 w 635675"/>
                    <a:gd name="connsiteY9" fmla="*/ 330327 h 415619"/>
                    <a:gd name="connsiteX10" fmla="*/ 13363 w 635675"/>
                    <a:gd name="connsiteY10" fmla="*/ 415576 h 41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675" h="415619">
                      <a:moveTo>
                        <a:pt x="13363" y="415576"/>
                      </a:moveTo>
                      <a:cubicBezTo>
                        <a:pt x="34508" y="418243"/>
                        <a:pt x="616486" y="297752"/>
                        <a:pt x="635345" y="279559"/>
                      </a:cubicBezTo>
                      <a:cubicBezTo>
                        <a:pt x="637631" y="277559"/>
                        <a:pt x="627820" y="224695"/>
                        <a:pt x="613247" y="152591"/>
                      </a:cubicBezTo>
                      <a:lnTo>
                        <a:pt x="613247" y="151162"/>
                      </a:lnTo>
                      <a:cubicBezTo>
                        <a:pt x="609913" y="134207"/>
                        <a:pt x="585815" y="71628"/>
                        <a:pt x="557050" y="0"/>
                      </a:cubicBezTo>
                      <a:cubicBezTo>
                        <a:pt x="494947" y="14764"/>
                        <a:pt x="272157" y="67913"/>
                        <a:pt x="191194" y="90297"/>
                      </a:cubicBezTo>
                      <a:lnTo>
                        <a:pt x="229294" y="172307"/>
                      </a:lnTo>
                      <a:cubicBezTo>
                        <a:pt x="229294" y="172307"/>
                        <a:pt x="157285" y="221171"/>
                        <a:pt x="95373" y="267557"/>
                      </a:cubicBezTo>
                      <a:lnTo>
                        <a:pt x="95373" y="267557"/>
                      </a:lnTo>
                      <a:cubicBezTo>
                        <a:pt x="68036" y="286884"/>
                        <a:pt x="41890" y="307848"/>
                        <a:pt x="17077" y="330327"/>
                      </a:cubicBezTo>
                      <a:cubicBezTo>
                        <a:pt x="-1782" y="352616"/>
                        <a:pt x="-7783" y="413195"/>
                        <a:pt x="13363" y="415576"/>
                      </a:cubicBezTo>
                      <a:close/>
                    </a:path>
                  </a:pathLst>
                </a:custGeom>
                <a:solidFill>
                  <a:srgbClr val="EBEBEB"/>
                </a:solidFill>
                <a:ln w="9525"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4BD2ED5A-6E17-7599-C413-B744EC1C3143}"/>
                    </a:ext>
                  </a:extLst>
                </p:cNvPr>
                <p:cNvSpPr/>
                <p:nvPr/>
              </p:nvSpPr>
              <p:spPr>
                <a:xfrm>
                  <a:off x="10492525" y="5583017"/>
                  <a:ext cx="639615" cy="334555"/>
                </a:xfrm>
                <a:custGeom>
                  <a:avLst/>
                  <a:gdLst>
                    <a:gd name="connsiteX0" fmla="*/ 13796 w 639615"/>
                    <a:gd name="connsiteY0" fmla="*/ 334518 h 334555"/>
                    <a:gd name="connsiteX1" fmla="*/ 637302 w 639615"/>
                    <a:gd name="connsiteY1" fmla="*/ 196310 h 334555"/>
                    <a:gd name="connsiteX2" fmla="*/ 605774 w 639615"/>
                    <a:gd name="connsiteY2" fmla="*/ 0 h 334555"/>
                    <a:gd name="connsiteX3" fmla="*/ 230775 w 639615"/>
                    <a:gd name="connsiteY3" fmla="*/ 79057 h 334555"/>
                    <a:gd name="connsiteX4" fmla="*/ 17034 w 639615"/>
                    <a:gd name="connsiteY4" fmla="*/ 246888 h 334555"/>
                    <a:gd name="connsiteX5" fmla="*/ 13796 w 639615"/>
                    <a:gd name="connsiteY5" fmla="*/ 334518 h 334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615" h="334555">
                      <a:moveTo>
                        <a:pt x="13796" y="334518"/>
                      </a:moveTo>
                      <a:cubicBezTo>
                        <a:pt x="35608" y="336994"/>
                        <a:pt x="618062" y="214979"/>
                        <a:pt x="637302" y="196310"/>
                      </a:cubicBezTo>
                      <a:cubicBezTo>
                        <a:pt x="644636" y="189262"/>
                        <a:pt x="634635" y="97631"/>
                        <a:pt x="605774" y="0"/>
                      </a:cubicBezTo>
                      <a:lnTo>
                        <a:pt x="230775" y="79057"/>
                      </a:lnTo>
                      <a:cubicBezTo>
                        <a:pt x="230775" y="79057"/>
                        <a:pt x="35894" y="224123"/>
                        <a:pt x="17034" y="246888"/>
                      </a:cubicBezTo>
                      <a:cubicBezTo>
                        <a:pt x="-1826" y="269653"/>
                        <a:pt x="-7921" y="331946"/>
                        <a:pt x="13796" y="334518"/>
                      </a:cubicBezTo>
                      <a:close/>
                    </a:path>
                  </a:pathLst>
                </a:custGeom>
                <a:solidFill>
                  <a:schemeClr val="accent1"/>
                </a:solidFill>
                <a:ln w="952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7BABD274-FAF9-4566-038C-EFA839A40ACE}"/>
                    </a:ext>
                  </a:extLst>
                </p:cNvPr>
                <p:cNvSpPr/>
                <p:nvPr/>
              </p:nvSpPr>
              <p:spPr>
                <a:xfrm>
                  <a:off x="10508433" y="5771327"/>
                  <a:ext cx="590855" cy="122745"/>
                </a:xfrm>
                <a:custGeom>
                  <a:avLst/>
                  <a:gdLst>
                    <a:gd name="connsiteX0" fmla="*/ 1413 w 590855"/>
                    <a:gd name="connsiteY0" fmla="*/ 121158 h 122745"/>
                    <a:gd name="connsiteX1" fmla="*/ 590248 w 590855"/>
                    <a:gd name="connsiteY1" fmla="*/ 0 h 122745"/>
                    <a:gd name="connsiteX2" fmla="*/ 590248 w 590855"/>
                    <a:gd name="connsiteY2" fmla="*/ 667 h 122745"/>
                    <a:gd name="connsiteX3" fmla="*/ 1603 w 590855"/>
                    <a:gd name="connsiteY3" fmla="*/ 122682 h 122745"/>
                    <a:gd name="connsiteX4" fmla="*/ 1413 w 590855"/>
                    <a:gd name="connsiteY4" fmla="*/ 121158 h 122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855" h="122745">
                      <a:moveTo>
                        <a:pt x="1413" y="121158"/>
                      </a:moveTo>
                      <a:cubicBezTo>
                        <a:pt x="98568" y="98298"/>
                        <a:pt x="492426" y="15240"/>
                        <a:pt x="590248" y="0"/>
                      </a:cubicBezTo>
                      <a:cubicBezTo>
                        <a:pt x="591010" y="0"/>
                        <a:pt x="591105" y="0"/>
                        <a:pt x="590248" y="667"/>
                      </a:cubicBezTo>
                      <a:cubicBezTo>
                        <a:pt x="494427" y="25432"/>
                        <a:pt x="99901" y="105442"/>
                        <a:pt x="1603" y="122682"/>
                      </a:cubicBezTo>
                      <a:cubicBezTo>
                        <a:pt x="-302" y="123063"/>
                        <a:pt x="-683" y="121634"/>
                        <a:pt x="1413" y="121158"/>
                      </a:cubicBezTo>
                      <a:close/>
                    </a:path>
                  </a:pathLst>
                </a:custGeom>
                <a:solidFill>
                  <a:srgbClr val="263238"/>
                </a:solidFill>
                <a:ln w="952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D84D258B-47E2-E9A5-BFB4-D05CCF516325}"/>
                    </a:ext>
                  </a:extLst>
                </p:cNvPr>
                <p:cNvSpPr/>
                <p:nvPr/>
              </p:nvSpPr>
              <p:spPr>
                <a:xfrm>
                  <a:off x="10692432" y="5674637"/>
                  <a:ext cx="120909" cy="28925"/>
                </a:xfrm>
                <a:custGeom>
                  <a:avLst/>
                  <a:gdLst>
                    <a:gd name="connsiteX0" fmla="*/ 2293 w 120909"/>
                    <a:gd name="connsiteY0" fmla="*/ 4107 h 28925"/>
                    <a:gd name="connsiteX1" fmla="*/ 120403 w 120909"/>
                    <a:gd name="connsiteY1" fmla="*/ 26490 h 28925"/>
                    <a:gd name="connsiteX2" fmla="*/ 118879 w 120909"/>
                    <a:gd name="connsiteY2" fmla="*/ 28872 h 28925"/>
                    <a:gd name="connsiteX3" fmla="*/ 2674 w 120909"/>
                    <a:gd name="connsiteY3" fmla="*/ 9059 h 28925"/>
                    <a:gd name="connsiteX4" fmla="*/ 7 w 120909"/>
                    <a:gd name="connsiteY4" fmla="*/ 6774 h 28925"/>
                    <a:gd name="connsiteX5" fmla="*/ 2293 w 120909"/>
                    <a:gd name="connsiteY5" fmla="*/ 4107 h 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9" h="28925">
                      <a:moveTo>
                        <a:pt x="2293" y="4107"/>
                      </a:moveTo>
                      <a:cubicBezTo>
                        <a:pt x="41251" y="-4657"/>
                        <a:pt x="89447" y="-370"/>
                        <a:pt x="120403" y="26490"/>
                      </a:cubicBezTo>
                      <a:cubicBezTo>
                        <a:pt x="121642" y="27538"/>
                        <a:pt x="120403" y="29253"/>
                        <a:pt x="118879" y="28872"/>
                      </a:cubicBezTo>
                      <a:cubicBezTo>
                        <a:pt x="80960" y="18146"/>
                        <a:pt x="42003" y="11498"/>
                        <a:pt x="2674" y="9059"/>
                      </a:cubicBezTo>
                      <a:cubicBezTo>
                        <a:pt x="1303" y="9164"/>
                        <a:pt x="112" y="8145"/>
                        <a:pt x="7" y="6774"/>
                      </a:cubicBezTo>
                      <a:cubicBezTo>
                        <a:pt x="-98" y="5402"/>
                        <a:pt x="922" y="4211"/>
                        <a:pt x="2293" y="4107"/>
                      </a:cubicBezTo>
                      <a:close/>
                    </a:path>
                  </a:pathLst>
                </a:custGeom>
                <a:solidFill>
                  <a:srgbClr val="263238"/>
                </a:solidFill>
                <a:ln w="9525"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449726B6-669A-3D26-8E8E-B8F7AA6ED9E3}"/>
                    </a:ext>
                  </a:extLst>
                </p:cNvPr>
                <p:cNvSpPr/>
                <p:nvPr/>
              </p:nvSpPr>
              <p:spPr>
                <a:xfrm>
                  <a:off x="10664333" y="5692321"/>
                  <a:ext cx="120960" cy="28958"/>
                </a:xfrm>
                <a:custGeom>
                  <a:avLst/>
                  <a:gdLst>
                    <a:gd name="connsiteX0" fmla="*/ 2293 w 120960"/>
                    <a:gd name="connsiteY0" fmla="*/ 4044 h 28958"/>
                    <a:gd name="connsiteX1" fmla="*/ 120499 w 120960"/>
                    <a:gd name="connsiteY1" fmla="*/ 26523 h 28958"/>
                    <a:gd name="connsiteX2" fmla="*/ 118879 w 120960"/>
                    <a:gd name="connsiteY2" fmla="*/ 28904 h 28958"/>
                    <a:gd name="connsiteX3" fmla="*/ 2674 w 120960"/>
                    <a:gd name="connsiteY3" fmla="*/ 8997 h 28958"/>
                    <a:gd name="connsiteX4" fmla="*/ 7 w 120960"/>
                    <a:gd name="connsiteY4" fmla="*/ 6711 h 28958"/>
                    <a:gd name="connsiteX5" fmla="*/ 2293 w 120960"/>
                    <a:gd name="connsiteY5" fmla="*/ 4044 h 2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58">
                      <a:moveTo>
                        <a:pt x="2293" y="4044"/>
                      </a:moveTo>
                      <a:cubicBezTo>
                        <a:pt x="41251" y="-4624"/>
                        <a:pt x="89447" y="-338"/>
                        <a:pt x="120499" y="26523"/>
                      </a:cubicBezTo>
                      <a:cubicBezTo>
                        <a:pt x="121642" y="27570"/>
                        <a:pt x="120499" y="29285"/>
                        <a:pt x="118879" y="28904"/>
                      </a:cubicBezTo>
                      <a:cubicBezTo>
                        <a:pt x="80970" y="18131"/>
                        <a:pt x="42013" y="11464"/>
                        <a:pt x="2674" y="8997"/>
                      </a:cubicBezTo>
                      <a:cubicBezTo>
                        <a:pt x="1303" y="9102"/>
                        <a:pt x="112" y="8082"/>
                        <a:pt x="7" y="6711"/>
                      </a:cubicBezTo>
                      <a:cubicBezTo>
                        <a:pt x="-97" y="5339"/>
                        <a:pt x="922" y="4148"/>
                        <a:pt x="2293" y="4044"/>
                      </a:cubicBezTo>
                      <a:close/>
                    </a:path>
                  </a:pathLst>
                </a:custGeom>
                <a:solidFill>
                  <a:srgbClr val="263238"/>
                </a:solidFill>
                <a:ln w="952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D0D6D593-68D1-1195-31AF-62BA8FFF9BF6}"/>
                    </a:ext>
                  </a:extLst>
                </p:cNvPr>
                <p:cNvSpPr/>
                <p:nvPr/>
              </p:nvSpPr>
              <p:spPr>
                <a:xfrm>
                  <a:off x="10636616" y="5710419"/>
                  <a:ext cx="120960" cy="28937"/>
                </a:xfrm>
                <a:custGeom>
                  <a:avLst/>
                  <a:gdLst>
                    <a:gd name="connsiteX0" fmla="*/ 2294 w 120960"/>
                    <a:gd name="connsiteY0" fmla="*/ 4044 h 28937"/>
                    <a:gd name="connsiteX1" fmla="*/ 120499 w 120960"/>
                    <a:gd name="connsiteY1" fmla="*/ 26523 h 28937"/>
                    <a:gd name="connsiteX2" fmla="*/ 118879 w 120960"/>
                    <a:gd name="connsiteY2" fmla="*/ 28904 h 28937"/>
                    <a:gd name="connsiteX3" fmla="*/ 2674 w 120960"/>
                    <a:gd name="connsiteY3" fmla="*/ 8997 h 28937"/>
                    <a:gd name="connsiteX4" fmla="*/ 7 w 120960"/>
                    <a:gd name="connsiteY4" fmla="*/ 6711 h 28937"/>
                    <a:gd name="connsiteX5" fmla="*/ 2294 w 120960"/>
                    <a:gd name="connsiteY5" fmla="*/ 4044 h 2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0" h="28937">
                      <a:moveTo>
                        <a:pt x="2294" y="4044"/>
                      </a:moveTo>
                      <a:cubicBezTo>
                        <a:pt x="41251" y="-4624"/>
                        <a:pt x="89447" y="-338"/>
                        <a:pt x="120499" y="26523"/>
                      </a:cubicBezTo>
                      <a:cubicBezTo>
                        <a:pt x="121642" y="27570"/>
                        <a:pt x="120499" y="29190"/>
                        <a:pt x="118879" y="28904"/>
                      </a:cubicBezTo>
                      <a:cubicBezTo>
                        <a:pt x="80970" y="18131"/>
                        <a:pt x="42013" y="11464"/>
                        <a:pt x="2674" y="8997"/>
                      </a:cubicBezTo>
                      <a:cubicBezTo>
                        <a:pt x="1303" y="9102"/>
                        <a:pt x="112" y="8082"/>
                        <a:pt x="7" y="6711"/>
                      </a:cubicBezTo>
                      <a:cubicBezTo>
                        <a:pt x="-97" y="5339"/>
                        <a:pt x="922" y="4148"/>
                        <a:pt x="2294" y="4044"/>
                      </a:cubicBezTo>
                      <a:close/>
                    </a:path>
                  </a:pathLst>
                </a:custGeom>
                <a:solidFill>
                  <a:srgbClr val="263238"/>
                </a:solidFill>
                <a:ln w="9525"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BBFFE39F-F61F-9483-0833-15EA9548E4EE}"/>
                    </a:ext>
                  </a:extLst>
                </p:cNvPr>
                <p:cNvSpPr/>
                <p:nvPr/>
              </p:nvSpPr>
              <p:spPr>
                <a:xfrm>
                  <a:off x="10608898" y="5728474"/>
                  <a:ext cx="120961" cy="28979"/>
                </a:xfrm>
                <a:custGeom>
                  <a:avLst/>
                  <a:gdLst>
                    <a:gd name="connsiteX0" fmla="*/ 2294 w 120961"/>
                    <a:gd name="connsiteY0" fmla="*/ 4086 h 28979"/>
                    <a:gd name="connsiteX1" fmla="*/ 120499 w 120961"/>
                    <a:gd name="connsiteY1" fmla="*/ 26565 h 28979"/>
                    <a:gd name="connsiteX2" fmla="*/ 118879 w 120961"/>
                    <a:gd name="connsiteY2" fmla="*/ 28946 h 28979"/>
                    <a:gd name="connsiteX3" fmla="*/ 2674 w 120961"/>
                    <a:gd name="connsiteY3" fmla="*/ 9039 h 28979"/>
                    <a:gd name="connsiteX4" fmla="*/ 7 w 120961"/>
                    <a:gd name="connsiteY4" fmla="*/ 6753 h 28979"/>
                    <a:gd name="connsiteX5" fmla="*/ 2294 w 120961"/>
                    <a:gd name="connsiteY5" fmla="*/ 4086 h 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61" h="28979">
                      <a:moveTo>
                        <a:pt x="2294" y="4086"/>
                      </a:moveTo>
                      <a:cubicBezTo>
                        <a:pt x="41346" y="-4677"/>
                        <a:pt x="89543" y="-296"/>
                        <a:pt x="120499" y="26565"/>
                      </a:cubicBezTo>
                      <a:cubicBezTo>
                        <a:pt x="121642" y="27612"/>
                        <a:pt x="120499" y="29232"/>
                        <a:pt x="118879" y="28946"/>
                      </a:cubicBezTo>
                      <a:cubicBezTo>
                        <a:pt x="80970" y="18173"/>
                        <a:pt x="42013" y="11506"/>
                        <a:pt x="2674" y="9039"/>
                      </a:cubicBezTo>
                      <a:cubicBezTo>
                        <a:pt x="1303" y="9143"/>
                        <a:pt x="112" y="8124"/>
                        <a:pt x="7" y="6753"/>
                      </a:cubicBezTo>
                      <a:cubicBezTo>
                        <a:pt x="-97" y="5381"/>
                        <a:pt x="922" y="4191"/>
                        <a:pt x="2294" y="4086"/>
                      </a:cubicBezTo>
                      <a:close/>
                    </a:path>
                  </a:pathLst>
                </a:custGeom>
                <a:solidFill>
                  <a:srgbClr val="263238"/>
                </a:solidFill>
                <a:ln w="9525"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7D2D4F26-D60B-8ABB-B4F4-43ED55980BDD}"/>
                    </a:ext>
                  </a:extLst>
                </p:cNvPr>
                <p:cNvSpPr/>
                <p:nvPr/>
              </p:nvSpPr>
              <p:spPr>
                <a:xfrm>
                  <a:off x="10492413" y="5752467"/>
                  <a:ext cx="163735" cy="165009"/>
                </a:xfrm>
                <a:custGeom>
                  <a:avLst/>
                  <a:gdLst>
                    <a:gd name="connsiteX0" fmla="*/ 14003 w 163735"/>
                    <a:gd name="connsiteY0" fmla="*/ 164973 h 165009"/>
                    <a:gd name="connsiteX1" fmla="*/ 163736 w 163735"/>
                    <a:gd name="connsiteY1" fmla="*/ 137922 h 165009"/>
                    <a:gd name="connsiteX2" fmla="*/ 111158 w 163735"/>
                    <a:gd name="connsiteY2" fmla="*/ 0 h 165009"/>
                    <a:gd name="connsiteX3" fmla="*/ 16765 w 163735"/>
                    <a:gd name="connsiteY3" fmla="*/ 77438 h 165009"/>
                    <a:gd name="connsiteX4" fmla="*/ 14003 w 163735"/>
                    <a:gd name="connsiteY4" fmla="*/ 164973 h 165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35" h="165009">
                      <a:moveTo>
                        <a:pt x="14003" y="164973"/>
                      </a:moveTo>
                      <a:cubicBezTo>
                        <a:pt x="20766" y="165735"/>
                        <a:pt x="82011" y="154496"/>
                        <a:pt x="163736" y="137922"/>
                      </a:cubicBezTo>
                      <a:lnTo>
                        <a:pt x="111158" y="0"/>
                      </a:lnTo>
                      <a:cubicBezTo>
                        <a:pt x="66771" y="34290"/>
                        <a:pt x="25433" y="67437"/>
                        <a:pt x="16765" y="77438"/>
                      </a:cubicBezTo>
                      <a:cubicBezTo>
                        <a:pt x="-1999" y="100108"/>
                        <a:pt x="-7809" y="162401"/>
                        <a:pt x="14003" y="164973"/>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3EECFE0E-BC05-4BC7-4F65-3951EA18175F}"/>
                    </a:ext>
                  </a:extLst>
                </p:cNvPr>
                <p:cNvSpPr/>
                <p:nvPr/>
              </p:nvSpPr>
              <p:spPr>
                <a:xfrm>
                  <a:off x="10354310" y="4288094"/>
                  <a:ext cx="1031405" cy="1392650"/>
                </a:xfrm>
                <a:custGeom>
                  <a:avLst/>
                  <a:gdLst>
                    <a:gd name="connsiteX0" fmla="*/ 354418 w 1031405"/>
                    <a:gd name="connsiteY0" fmla="*/ 1392650 h 1392650"/>
                    <a:gd name="connsiteX1" fmla="*/ 755325 w 1031405"/>
                    <a:gd name="connsiteY1" fmla="*/ 1297972 h 1392650"/>
                    <a:gd name="connsiteX2" fmla="*/ 439952 w 1031405"/>
                    <a:gd name="connsiteY2" fmla="*/ 469297 h 1392650"/>
                    <a:gd name="connsiteX3" fmla="*/ 946682 w 1031405"/>
                    <a:gd name="connsiteY3" fmla="*/ 343281 h 1392650"/>
                    <a:gd name="connsiteX4" fmla="*/ 997451 w 1031405"/>
                    <a:gd name="connsiteY4" fmla="*/ 12573 h 1392650"/>
                    <a:gd name="connsiteX5" fmla="*/ 580541 w 1031405"/>
                    <a:gd name="connsiteY5" fmla="*/ 0 h 1392650"/>
                    <a:gd name="connsiteX6" fmla="*/ 569302 w 1031405"/>
                    <a:gd name="connsiteY6" fmla="*/ 100394 h 1392650"/>
                    <a:gd name="connsiteX7" fmla="*/ 7327 w 1031405"/>
                    <a:gd name="connsiteY7" fmla="*/ 318516 h 1392650"/>
                    <a:gd name="connsiteX8" fmla="*/ 354418 w 1031405"/>
                    <a:gd name="connsiteY8" fmla="*/ 1392650 h 13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05" h="1392650">
                      <a:moveTo>
                        <a:pt x="354418" y="1392650"/>
                      </a:moveTo>
                      <a:lnTo>
                        <a:pt x="755325" y="1297972"/>
                      </a:lnTo>
                      <a:cubicBezTo>
                        <a:pt x="755325" y="1297972"/>
                        <a:pt x="410615" y="508063"/>
                        <a:pt x="439952" y="469297"/>
                      </a:cubicBezTo>
                      <a:cubicBezTo>
                        <a:pt x="454716" y="449771"/>
                        <a:pt x="828001" y="444055"/>
                        <a:pt x="946682" y="343281"/>
                      </a:cubicBezTo>
                      <a:cubicBezTo>
                        <a:pt x="1100892" y="212503"/>
                        <a:pt x="997451" y="12573"/>
                        <a:pt x="997451" y="12573"/>
                      </a:cubicBezTo>
                      <a:lnTo>
                        <a:pt x="580541" y="0"/>
                      </a:lnTo>
                      <a:cubicBezTo>
                        <a:pt x="580541" y="0"/>
                        <a:pt x="585589" y="87249"/>
                        <a:pt x="569302" y="100394"/>
                      </a:cubicBezTo>
                      <a:cubicBezTo>
                        <a:pt x="558634" y="109156"/>
                        <a:pt x="61905" y="150876"/>
                        <a:pt x="7327" y="318516"/>
                      </a:cubicBezTo>
                      <a:cubicBezTo>
                        <a:pt x="-59634" y="523875"/>
                        <a:pt x="354418" y="1392650"/>
                        <a:pt x="354418" y="1392650"/>
                      </a:cubicBezTo>
                      <a:close/>
                    </a:path>
                  </a:pathLst>
                </a:custGeom>
                <a:solidFill>
                  <a:srgbClr val="455A64"/>
                </a:solidFill>
                <a:ln w="9525"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977186DE-3853-3100-AEE0-E65A92C8A735}"/>
                    </a:ext>
                  </a:extLst>
                </p:cNvPr>
                <p:cNvSpPr/>
                <p:nvPr/>
              </p:nvSpPr>
              <p:spPr>
                <a:xfrm>
                  <a:off x="10708205" y="5525277"/>
                  <a:ext cx="361343" cy="96602"/>
                </a:xfrm>
                <a:custGeom>
                  <a:avLst/>
                  <a:gdLst>
                    <a:gd name="connsiteX0" fmla="*/ 713 w 361343"/>
                    <a:gd name="connsiteY0" fmla="*/ 93364 h 96602"/>
                    <a:gd name="connsiteX1" fmla="*/ 138349 w 361343"/>
                    <a:gd name="connsiteY1" fmla="*/ 51930 h 96602"/>
                    <a:gd name="connsiteX2" fmla="*/ 279414 w 361343"/>
                    <a:gd name="connsiteY2" fmla="*/ 17355 h 96602"/>
                    <a:gd name="connsiteX3" fmla="*/ 360091 w 361343"/>
                    <a:gd name="connsiteY3" fmla="*/ 19 h 96602"/>
                    <a:gd name="connsiteX4" fmla="*/ 360091 w 361343"/>
                    <a:gd name="connsiteY4" fmla="*/ 3448 h 96602"/>
                    <a:gd name="connsiteX5" fmla="*/ 221597 w 361343"/>
                    <a:gd name="connsiteY5" fmla="*/ 44215 h 96602"/>
                    <a:gd name="connsiteX6" fmla="*/ 1475 w 361343"/>
                    <a:gd name="connsiteY6" fmla="*/ 96603 h 96602"/>
                    <a:gd name="connsiteX7" fmla="*/ 713 w 361343"/>
                    <a:gd name="connsiteY7" fmla="*/ 93364 h 9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43" h="96602">
                      <a:moveTo>
                        <a:pt x="713" y="93364"/>
                      </a:moveTo>
                      <a:cubicBezTo>
                        <a:pt x="11190" y="88411"/>
                        <a:pt x="115013" y="57931"/>
                        <a:pt x="138349" y="51930"/>
                      </a:cubicBezTo>
                      <a:cubicBezTo>
                        <a:pt x="185212" y="39929"/>
                        <a:pt x="232265" y="28213"/>
                        <a:pt x="279414" y="17355"/>
                      </a:cubicBezTo>
                      <a:cubicBezTo>
                        <a:pt x="304084" y="11735"/>
                        <a:pt x="356853" y="-552"/>
                        <a:pt x="360091" y="19"/>
                      </a:cubicBezTo>
                      <a:cubicBezTo>
                        <a:pt x="361615" y="19"/>
                        <a:pt x="361901" y="2972"/>
                        <a:pt x="360091" y="3448"/>
                      </a:cubicBezTo>
                      <a:cubicBezTo>
                        <a:pt x="314371" y="18593"/>
                        <a:pt x="267984" y="31356"/>
                        <a:pt x="221597" y="44215"/>
                      </a:cubicBezTo>
                      <a:cubicBezTo>
                        <a:pt x="175211" y="57074"/>
                        <a:pt x="15477" y="95650"/>
                        <a:pt x="1475" y="96603"/>
                      </a:cubicBezTo>
                      <a:cubicBezTo>
                        <a:pt x="427" y="96317"/>
                        <a:pt x="-811" y="94126"/>
                        <a:pt x="713" y="93364"/>
                      </a:cubicBezTo>
                      <a:close/>
                    </a:path>
                  </a:pathLst>
                </a:custGeom>
                <a:solidFill>
                  <a:srgbClr val="263238"/>
                </a:solidFill>
                <a:ln w="9525"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52C772F7-CE67-38BB-9D19-4CF6E91BB569}"/>
                    </a:ext>
                  </a:extLst>
                </p:cNvPr>
                <p:cNvSpPr/>
                <p:nvPr/>
              </p:nvSpPr>
              <p:spPr>
                <a:xfrm>
                  <a:off x="10715887" y="4328773"/>
                  <a:ext cx="619579" cy="1183744"/>
                </a:xfrm>
                <a:custGeom>
                  <a:avLst/>
                  <a:gdLst>
                    <a:gd name="connsiteX0" fmla="*/ 7413 w 619579"/>
                    <a:gd name="connsiteY0" fmla="*/ 393755 h 1183744"/>
                    <a:gd name="connsiteX1" fmla="*/ 38846 w 619579"/>
                    <a:gd name="connsiteY1" fmla="*/ 384230 h 1183744"/>
                    <a:gd name="connsiteX2" fmla="*/ 219821 w 619579"/>
                    <a:gd name="connsiteY2" fmla="*/ 353941 h 1183744"/>
                    <a:gd name="connsiteX3" fmla="*/ 388795 w 619579"/>
                    <a:gd name="connsiteY3" fmla="*/ 325366 h 1183744"/>
                    <a:gd name="connsiteX4" fmla="*/ 522145 w 619579"/>
                    <a:gd name="connsiteY4" fmla="*/ 279169 h 1183744"/>
                    <a:gd name="connsiteX5" fmla="*/ 604155 w 619579"/>
                    <a:gd name="connsiteY5" fmla="*/ 171823 h 1183744"/>
                    <a:gd name="connsiteX6" fmla="*/ 614728 w 619579"/>
                    <a:gd name="connsiteY6" fmla="*/ 34186 h 1183744"/>
                    <a:gd name="connsiteX7" fmla="*/ 609489 w 619579"/>
                    <a:gd name="connsiteY7" fmla="*/ 754 h 1183744"/>
                    <a:gd name="connsiteX8" fmla="*/ 610822 w 619579"/>
                    <a:gd name="connsiteY8" fmla="*/ 754 h 1183744"/>
                    <a:gd name="connsiteX9" fmla="*/ 563197 w 619579"/>
                    <a:gd name="connsiteY9" fmla="*/ 253642 h 1183744"/>
                    <a:gd name="connsiteX10" fmla="*/ 445373 w 619579"/>
                    <a:gd name="connsiteY10" fmla="*/ 318984 h 1183744"/>
                    <a:gd name="connsiteX11" fmla="*/ 293735 w 619579"/>
                    <a:gd name="connsiteY11" fmla="*/ 348511 h 1183744"/>
                    <a:gd name="connsiteX12" fmla="*/ 113141 w 619579"/>
                    <a:gd name="connsiteY12" fmla="*/ 378420 h 1183744"/>
                    <a:gd name="connsiteX13" fmla="*/ 25987 w 619579"/>
                    <a:gd name="connsiteY13" fmla="*/ 392993 h 1183744"/>
                    <a:gd name="connsiteX14" fmla="*/ 10366 w 619579"/>
                    <a:gd name="connsiteY14" fmla="*/ 399947 h 1183744"/>
                    <a:gd name="connsiteX15" fmla="*/ 7795 w 619579"/>
                    <a:gd name="connsiteY15" fmla="*/ 420901 h 1183744"/>
                    <a:gd name="connsiteX16" fmla="*/ 18558 w 619579"/>
                    <a:gd name="connsiteY16" fmla="*/ 463002 h 1183744"/>
                    <a:gd name="connsiteX17" fmla="*/ 310594 w 619579"/>
                    <a:gd name="connsiteY17" fmla="*/ 1182235 h 1183744"/>
                    <a:gd name="connsiteX18" fmla="*/ 309880 w 619579"/>
                    <a:gd name="connsiteY18" fmla="*/ 1183683 h 1183744"/>
                    <a:gd name="connsiteX19" fmla="*/ 308594 w 619579"/>
                    <a:gd name="connsiteY19" fmla="*/ 1183283 h 1183744"/>
                    <a:gd name="connsiteX20" fmla="*/ 25225 w 619579"/>
                    <a:gd name="connsiteY20" fmla="*/ 505865 h 1183744"/>
                    <a:gd name="connsiteX21" fmla="*/ 1603 w 619579"/>
                    <a:gd name="connsiteY21" fmla="*/ 423283 h 1183744"/>
                    <a:gd name="connsiteX22" fmla="*/ 7413 w 619579"/>
                    <a:gd name="connsiteY22" fmla="*/ 393755 h 118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9579" h="1183744">
                      <a:moveTo>
                        <a:pt x="7413" y="393755"/>
                      </a:moveTo>
                      <a:cubicBezTo>
                        <a:pt x="16891" y="387917"/>
                        <a:pt x="27721" y="384630"/>
                        <a:pt x="38846" y="384230"/>
                      </a:cubicBezTo>
                      <a:cubicBezTo>
                        <a:pt x="99044" y="374258"/>
                        <a:pt x="159366" y="364161"/>
                        <a:pt x="219821" y="353941"/>
                      </a:cubicBezTo>
                      <a:cubicBezTo>
                        <a:pt x="276114" y="344416"/>
                        <a:pt x="332787" y="336129"/>
                        <a:pt x="388795" y="325366"/>
                      </a:cubicBezTo>
                      <a:cubicBezTo>
                        <a:pt x="435181" y="316412"/>
                        <a:pt x="482425" y="304316"/>
                        <a:pt x="522145" y="279169"/>
                      </a:cubicBezTo>
                      <a:cubicBezTo>
                        <a:pt x="561444" y="254357"/>
                        <a:pt x="590544" y="216267"/>
                        <a:pt x="604155" y="171823"/>
                      </a:cubicBezTo>
                      <a:cubicBezTo>
                        <a:pt x="616842" y="127112"/>
                        <a:pt x="620433" y="80307"/>
                        <a:pt x="614728" y="34186"/>
                      </a:cubicBezTo>
                      <a:cubicBezTo>
                        <a:pt x="613680" y="23042"/>
                        <a:pt x="611584" y="11803"/>
                        <a:pt x="609489" y="754"/>
                      </a:cubicBezTo>
                      <a:cubicBezTo>
                        <a:pt x="609489" y="-103"/>
                        <a:pt x="610727" y="-389"/>
                        <a:pt x="610822" y="754"/>
                      </a:cubicBezTo>
                      <a:cubicBezTo>
                        <a:pt x="626157" y="86479"/>
                        <a:pt x="627491" y="185443"/>
                        <a:pt x="563197" y="253642"/>
                      </a:cubicBezTo>
                      <a:cubicBezTo>
                        <a:pt x="531955" y="286790"/>
                        <a:pt x="489093" y="306316"/>
                        <a:pt x="445373" y="318984"/>
                      </a:cubicBezTo>
                      <a:cubicBezTo>
                        <a:pt x="395433" y="331738"/>
                        <a:pt x="344808" y="341596"/>
                        <a:pt x="293735" y="348511"/>
                      </a:cubicBezTo>
                      <a:lnTo>
                        <a:pt x="113141" y="378420"/>
                      </a:lnTo>
                      <a:cubicBezTo>
                        <a:pt x="84566" y="383278"/>
                        <a:pt x="54753" y="386993"/>
                        <a:pt x="25987" y="392993"/>
                      </a:cubicBezTo>
                      <a:cubicBezTo>
                        <a:pt x="20225" y="393784"/>
                        <a:pt x="14814" y="396203"/>
                        <a:pt x="10366" y="399947"/>
                      </a:cubicBezTo>
                      <a:cubicBezTo>
                        <a:pt x="6061" y="406062"/>
                        <a:pt x="5099" y="413929"/>
                        <a:pt x="7795" y="420901"/>
                      </a:cubicBezTo>
                      <a:cubicBezTo>
                        <a:pt x="10652" y="435094"/>
                        <a:pt x="14557" y="449476"/>
                        <a:pt x="18558" y="463002"/>
                      </a:cubicBezTo>
                      <a:cubicBezTo>
                        <a:pt x="51419" y="575207"/>
                        <a:pt x="304308" y="1169948"/>
                        <a:pt x="310594" y="1182235"/>
                      </a:cubicBezTo>
                      <a:cubicBezTo>
                        <a:pt x="310794" y="1182835"/>
                        <a:pt x="310480" y="1183483"/>
                        <a:pt x="309880" y="1183683"/>
                      </a:cubicBezTo>
                      <a:cubicBezTo>
                        <a:pt x="309403" y="1183844"/>
                        <a:pt x="308889" y="1183683"/>
                        <a:pt x="308594" y="1183283"/>
                      </a:cubicBezTo>
                      <a:cubicBezTo>
                        <a:pt x="253349" y="1084794"/>
                        <a:pt x="61706" y="611783"/>
                        <a:pt x="25225" y="505865"/>
                      </a:cubicBezTo>
                      <a:cubicBezTo>
                        <a:pt x="15595" y="478871"/>
                        <a:pt x="7699" y="451286"/>
                        <a:pt x="1603" y="423283"/>
                      </a:cubicBezTo>
                      <a:cubicBezTo>
                        <a:pt x="-492" y="412710"/>
                        <a:pt x="-2112" y="401280"/>
                        <a:pt x="7413" y="393755"/>
                      </a:cubicBezTo>
                      <a:close/>
                    </a:path>
                  </a:pathLst>
                </a:custGeom>
                <a:solidFill>
                  <a:srgbClr val="263238"/>
                </a:solidFill>
                <a:ln w="9525"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0C483B4B-5182-A41D-60F7-E941E3002365}"/>
                    </a:ext>
                  </a:extLst>
                </p:cNvPr>
                <p:cNvSpPr/>
                <p:nvPr/>
              </p:nvSpPr>
              <p:spPr>
                <a:xfrm>
                  <a:off x="9903242" y="5352322"/>
                  <a:ext cx="663562" cy="591472"/>
                </a:xfrm>
                <a:custGeom>
                  <a:avLst/>
                  <a:gdLst>
                    <a:gd name="connsiteX0" fmla="*/ 8814 w 663562"/>
                    <a:gd name="connsiteY0" fmla="*/ 587788 h 591472"/>
                    <a:gd name="connsiteX1" fmla="*/ 645370 w 663562"/>
                    <a:gd name="connsiteY1" fmla="*/ 578263 h 591472"/>
                    <a:gd name="connsiteX2" fmla="*/ 648989 w 663562"/>
                    <a:gd name="connsiteY2" fmla="*/ 449389 h 591472"/>
                    <a:gd name="connsiteX3" fmla="*/ 648989 w 663562"/>
                    <a:gd name="connsiteY3" fmla="*/ 447961 h 591472"/>
                    <a:gd name="connsiteX4" fmla="*/ 663563 w 663562"/>
                    <a:gd name="connsiteY4" fmla="*/ 3048 h 591472"/>
                    <a:gd name="connsiteX5" fmla="*/ 291611 w 663562"/>
                    <a:gd name="connsiteY5" fmla="*/ 0 h 591472"/>
                    <a:gd name="connsiteX6" fmla="*/ 268370 w 663562"/>
                    <a:gd name="connsiteY6" fmla="*/ 392239 h 591472"/>
                    <a:gd name="connsiteX7" fmla="*/ 118161 w 663562"/>
                    <a:gd name="connsiteY7" fmla="*/ 458914 h 591472"/>
                    <a:gd name="connsiteX8" fmla="*/ 118161 w 663562"/>
                    <a:gd name="connsiteY8" fmla="*/ 458914 h 591472"/>
                    <a:gd name="connsiteX9" fmla="*/ 29007 w 663562"/>
                    <a:gd name="connsiteY9" fmla="*/ 504825 h 591472"/>
                    <a:gd name="connsiteX10" fmla="*/ 8814 w 663562"/>
                    <a:gd name="connsiteY10" fmla="*/ 587788 h 59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3562" h="591472">
                      <a:moveTo>
                        <a:pt x="8814" y="587788"/>
                      </a:moveTo>
                      <a:cubicBezTo>
                        <a:pt x="29007" y="594550"/>
                        <a:pt x="623367" y="592360"/>
                        <a:pt x="645370" y="578263"/>
                      </a:cubicBezTo>
                      <a:cubicBezTo>
                        <a:pt x="648037" y="576739"/>
                        <a:pt x="648894" y="523018"/>
                        <a:pt x="648989" y="449389"/>
                      </a:cubicBezTo>
                      <a:lnTo>
                        <a:pt x="648989" y="447961"/>
                      </a:lnTo>
                      <a:cubicBezTo>
                        <a:pt x="648989" y="401383"/>
                        <a:pt x="663563" y="3048"/>
                        <a:pt x="663563" y="3048"/>
                      </a:cubicBezTo>
                      <a:lnTo>
                        <a:pt x="291611" y="0"/>
                      </a:lnTo>
                      <a:lnTo>
                        <a:pt x="268370" y="392239"/>
                      </a:lnTo>
                      <a:cubicBezTo>
                        <a:pt x="268370" y="392239"/>
                        <a:pt x="188074" y="425672"/>
                        <a:pt x="118161" y="458914"/>
                      </a:cubicBezTo>
                      <a:lnTo>
                        <a:pt x="118161" y="458914"/>
                      </a:lnTo>
                      <a:cubicBezTo>
                        <a:pt x="87548" y="472421"/>
                        <a:pt x="57782" y="487747"/>
                        <a:pt x="29007" y="504825"/>
                      </a:cubicBezTo>
                      <a:cubicBezTo>
                        <a:pt x="6433" y="522922"/>
                        <a:pt x="-11379" y="581120"/>
                        <a:pt x="8814" y="587788"/>
                      </a:cubicBezTo>
                      <a:close/>
                    </a:path>
                  </a:pathLst>
                </a:custGeom>
                <a:solidFill>
                  <a:srgbClr val="AD6359"/>
                </a:solidFill>
                <a:ln w="9525"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363CDF11-FDCA-1965-548B-92A36EA44293}"/>
                    </a:ext>
                  </a:extLst>
                </p:cNvPr>
                <p:cNvSpPr/>
                <p:nvPr/>
              </p:nvSpPr>
              <p:spPr>
                <a:xfrm>
                  <a:off x="9903202" y="5634167"/>
                  <a:ext cx="653315" cy="309598"/>
                </a:xfrm>
                <a:custGeom>
                  <a:avLst/>
                  <a:gdLst>
                    <a:gd name="connsiteX0" fmla="*/ 8854 w 653315"/>
                    <a:gd name="connsiteY0" fmla="*/ 305848 h 309598"/>
                    <a:gd name="connsiteX1" fmla="*/ 645410 w 653315"/>
                    <a:gd name="connsiteY1" fmla="*/ 296323 h 309598"/>
                    <a:gd name="connsiteX2" fmla="*/ 649124 w 653315"/>
                    <a:gd name="connsiteY2" fmla="*/ 167545 h 309598"/>
                    <a:gd name="connsiteX3" fmla="*/ 649124 w 653315"/>
                    <a:gd name="connsiteY3" fmla="*/ 166116 h 309598"/>
                    <a:gd name="connsiteX4" fmla="*/ 649124 w 653315"/>
                    <a:gd name="connsiteY4" fmla="*/ 156591 h 309598"/>
                    <a:gd name="connsiteX5" fmla="*/ 649124 w 653315"/>
                    <a:gd name="connsiteY5" fmla="*/ 149447 h 309598"/>
                    <a:gd name="connsiteX6" fmla="*/ 649124 w 653315"/>
                    <a:gd name="connsiteY6" fmla="*/ 138779 h 309598"/>
                    <a:gd name="connsiteX7" fmla="*/ 653315 w 653315"/>
                    <a:gd name="connsiteY7" fmla="*/ 2476 h 309598"/>
                    <a:gd name="connsiteX8" fmla="*/ 274316 w 653315"/>
                    <a:gd name="connsiteY8" fmla="*/ 0 h 309598"/>
                    <a:gd name="connsiteX9" fmla="*/ 267839 w 653315"/>
                    <a:gd name="connsiteY9" fmla="*/ 110680 h 309598"/>
                    <a:gd name="connsiteX10" fmla="*/ 117629 w 653315"/>
                    <a:gd name="connsiteY10" fmla="*/ 177355 h 309598"/>
                    <a:gd name="connsiteX11" fmla="*/ 117629 w 653315"/>
                    <a:gd name="connsiteY11" fmla="*/ 177355 h 309598"/>
                    <a:gd name="connsiteX12" fmla="*/ 28476 w 653315"/>
                    <a:gd name="connsiteY12" fmla="*/ 223266 h 309598"/>
                    <a:gd name="connsiteX13" fmla="*/ 8854 w 653315"/>
                    <a:gd name="connsiteY13" fmla="*/ 305848 h 30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3315" h="309598">
                      <a:moveTo>
                        <a:pt x="8854" y="305848"/>
                      </a:moveTo>
                      <a:cubicBezTo>
                        <a:pt x="29047" y="312706"/>
                        <a:pt x="623407" y="310515"/>
                        <a:pt x="645410" y="296323"/>
                      </a:cubicBezTo>
                      <a:cubicBezTo>
                        <a:pt x="648077" y="294894"/>
                        <a:pt x="648934" y="241078"/>
                        <a:pt x="649124" y="167545"/>
                      </a:cubicBezTo>
                      <a:lnTo>
                        <a:pt x="649124" y="166116"/>
                      </a:lnTo>
                      <a:cubicBezTo>
                        <a:pt x="649124" y="162878"/>
                        <a:pt x="649124" y="159544"/>
                        <a:pt x="649124" y="156591"/>
                      </a:cubicBezTo>
                      <a:cubicBezTo>
                        <a:pt x="649124" y="153638"/>
                        <a:pt x="649124" y="151829"/>
                        <a:pt x="649124" y="149447"/>
                      </a:cubicBezTo>
                      <a:cubicBezTo>
                        <a:pt x="649124" y="147066"/>
                        <a:pt x="649124" y="142399"/>
                        <a:pt x="649124" y="138779"/>
                      </a:cubicBezTo>
                      <a:cubicBezTo>
                        <a:pt x="649886" y="107823"/>
                        <a:pt x="651410" y="57531"/>
                        <a:pt x="653315" y="2476"/>
                      </a:cubicBezTo>
                      <a:lnTo>
                        <a:pt x="274316" y="0"/>
                      </a:lnTo>
                      <a:lnTo>
                        <a:pt x="267839" y="110680"/>
                      </a:lnTo>
                      <a:cubicBezTo>
                        <a:pt x="267839" y="110680"/>
                        <a:pt x="187543" y="144113"/>
                        <a:pt x="117629" y="177355"/>
                      </a:cubicBezTo>
                      <a:lnTo>
                        <a:pt x="117629" y="177355"/>
                      </a:lnTo>
                      <a:cubicBezTo>
                        <a:pt x="87025" y="190881"/>
                        <a:pt x="57260" y="206207"/>
                        <a:pt x="28476" y="223266"/>
                      </a:cubicBezTo>
                      <a:cubicBezTo>
                        <a:pt x="6568" y="241078"/>
                        <a:pt x="-11434" y="299275"/>
                        <a:pt x="8854" y="305848"/>
                      </a:cubicBezTo>
                      <a:close/>
                    </a:path>
                  </a:pathLst>
                </a:custGeom>
                <a:solidFill>
                  <a:srgbClr val="EBEBEB"/>
                </a:solidFill>
                <a:ln w="9525"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BF98B276-93C7-E9D1-1D57-525382B5C84C}"/>
                    </a:ext>
                  </a:extLst>
                </p:cNvPr>
                <p:cNvSpPr/>
                <p:nvPr/>
              </p:nvSpPr>
              <p:spPr>
                <a:xfrm>
                  <a:off x="9900289" y="5732369"/>
                  <a:ext cx="659372" cy="213284"/>
                </a:xfrm>
                <a:custGeom>
                  <a:avLst/>
                  <a:gdLst>
                    <a:gd name="connsiteX0" fmla="*/ 9291 w 659372"/>
                    <a:gd name="connsiteY0" fmla="*/ 209931 h 213284"/>
                    <a:gd name="connsiteX1" fmla="*/ 647466 w 659372"/>
                    <a:gd name="connsiteY1" fmla="*/ 198691 h 213284"/>
                    <a:gd name="connsiteX2" fmla="*/ 655657 w 659372"/>
                    <a:gd name="connsiteY2" fmla="*/ 0 h 213284"/>
                    <a:gd name="connsiteX3" fmla="*/ 271990 w 659372"/>
                    <a:gd name="connsiteY3" fmla="*/ 2762 h 213284"/>
                    <a:gd name="connsiteX4" fmla="*/ 29103 w 659372"/>
                    <a:gd name="connsiteY4" fmla="*/ 124682 h 213284"/>
                    <a:gd name="connsiteX5" fmla="*/ 9291 w 659372"/>
                    <a:gd name="connsiteY5" fmla="*/ 209931 h 21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372" h="213284">
                      <a:moveTo>
                        <a:pt x="9291" y="209931"/>
                      </a:moveTo>
                      <a:cubicBezTo>
                        <a:pt x="30151" y="216789"/>
                        <a:pt x="625178" y="213170"/>
                        <a:pt x="647466" y="198691"/>
                      </a:cubicBezTo>
                      <a:cubicBezTo>
                        <a:pt x="656038" y="193262"/>
                        <a:pt x="664421" y="101441"/>
                        <a:pt x="655657" y="0"/>
                      </a:cubicBezTo>
                      <a:lnTo>
                        <a:pt x="271990" y="2762"/>
                      </a:lnTo>
                      <a:cubicBezTo>
                        <a:pt x="271990" y="2762"/>
                        <a:pt x="52153" y="106108"/>
                        <a:pt x="29103" y="124682"/>
                      </a:cubicBezTo>
                      <a:cubicBezTo>
                        <a:pt x="6053" y="143256"/>
                        <a:pt x="-11569" y="203549"/>
                        <a:pt x="9291" y="209931"/>
                      </a:cubicBezTo>
                      <a:close/>
                    </a:path>
                  </a:pathLst>
                </a:custGeom>
                <a:solidFill>
                  <a:schemeClr val="accent1"/>
                </a:solidFill>
                <a:ln w="9525"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A51CD320-B6E6-35EB-B281-73FD9C005410}"/>
                    </a:ext>
                  </a:extLst>
                </p:cNvPr>
                <p:cNvSpPr/>
                <p:nvPr/>
              </p:nvSpPr>
              <p:spPr>
                <a:xfrm>
                  <a:off x="9916390" y="5914698"/>
                  <a:ext cx="603337" cy="7083"/>
                </a:xfrm>
                <a:custGeom>
                  <a:avLst/>
                  <a:gdLst>
                    <a:gd name="connsiteX0" fmla="*/ 1572 w 603337"/>
                    <a:gd name="connsiteY0" fmla="*/ 3790 h 7083"/>
                    <a:gd name="connsiteX1" fmla="*/ 602694 w 603337"/>
                    <a:gd name="connsiteY1" fmla="*/ 2361 h 7083"/>
                    <a:gd name="connsiteX2" fmla="*/ 602694 w 603337"/>
                    <a:gd name="connsiteY2" fmla="*/ 2932 h 7083"/>
                    <a:gd name="connsiteX3" fmla="*/ 1572 w 603337"/>
                    <a:gd name="connsiteY3" fmla="*/ 5409 h 7083"/>
                    <a:gd name="connsiteX4" fmla="*/ 1572 w 603337"/>
                    <a:gd name="connsiteY4" fmla="*/ 3790 h 7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337" h="7083">
                      <a:moveTo>
                        <a:pt x="1572" y="3790"/>
                      </a:moveTo>
                      <a:cubicBezTo>
                        <a:pt x="101298" y="742"/>
                        <a:pt x="503920" y="-2211"/>
                        <a:pt x="602694" y="2361"/>
                      </a:cubicBezTo>
                      <a:cubicBezTo>
                        <a:pt x="603551" y="2361"/>
                        <a:pt x="603551" y="2932"/>
                        <a:pt x="602694" y="2932"/>
                      </a:cubicBezTo>
                      <a:cubicBezTo>
                        <a:pt x="503920" y="8171"/>
                        <a:pt x="101298" y="7790"/>
                        <a:pt x="1572" y="5409"/>
                      </a:cubicBezTo>
                      <a:cubicBezTo>
                        <a:pt x="-524" y="5313"/>
                        <a:pt x="-524" y="3790"/>
                        <a:pt x="1572" y="3790"/>
                      </a:cubicBezTo>
                      <a:close/>
                    </a:path>
                  </a:pathLst>
                </a:custGeom>
                <a:solidFill>
                  <a:srgbClr val="263238"/>
                </a:solidFill>
                <a:ln w="9525"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C8D84F8D-3FD4-30BE-8CB4-F758F71F4590}"/>
                    </a:ext>
                  </a:extLst>
                </p:cNvPr>
                <p:cNvSpPr/>
                <p:nvPr/>
              </p:nvSpPr>
              <p:spPr>
                <a:xfrm>
                  <a:off x="10139118" y="5745389"/>
                  <a:ext cx="113914" cy="47736"/>
                </a:xfrm>
                <a:custGeom>
                  <a:avLst/>
                  <a:gdLst>
                    <a:gd name="connsiteX0" fmla="*/ 2301 w 113914"/>
                    <a:gd name="connsiteY0" fmla="*/ 30 h 47736"/>
                    <a:gd name="connsiteX1" fmla="*/ 113648 w 113914"/>
                    <a:gd name="connsiteY1" fmla="*/ 45559 h 47736"/>
                    <a:gd name="connsiteX2" fmla="*/ 111552 w 113914"/>
                    <a:gd name="connsiteY2" fmla="*/ 47559 h 47736"/>
                    <a:gd name="connsiteX3" fmla="*/ 1634 w 113914"/>
                    <a:gd name="connsiteY3" fmla="*/ 4983 h 47736"/>
                    <a:gd name="connsiteX4" fmla="*/ 177 w 113914"/>
                    <a:gd name="connsiteY4" fmla="*/ 1649 h 47736"/>
                    <a:gd name="connsiteX5" fmla="*/ 2301 w 113914"/>
                    <a:gd name="connsiteY5" fmla="*/ 30 h 4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914" h="47736">
                      <a:moveTo>
                        <a:pt x="2301" y="30"/>
                      </a:moveTo>
                      <a:cubicBezTo>
                        <a:pt x="42210" y="-732"/>
                        <a:pt x="88597" y="13079"/>
                        <a:pt x="113648" y="45559"/>
                      </a:cubicBezTo>
                      <a:cubicBezTo>
                        <a:pt x="114600" y="46893"/>
                        <a:pt x="112791" y="48226"/>
                        <a:pt x="111552" y="47559"/>
                      </a:cubicBezTo>
                      <a:cubicBezTo>
                        <a:pt x="76538" y="29481"/>
                        <a:pt x="39686" y="15213"/>
                        <a:pt x="1634" y="4983"/>
                      </a:cubicBezTo>
                      <a:cubicBezTo>
                        <a:pt x="310" y="4468"/>
                        <a:pt x="-338" y="2973"/>
                        <a:pt x="177" y="1649"/>
                      </a:cubicBezTo>
                      <a:cubicBezTo>
                        <a:pt x="529" y="754"/>
                        <a:pt x="1348" y="134"/>
                        <a:pt x="2301" y="30"/>
                      </a:cubicBezTo>
                      <a:close/>
                    </a:path>
                  </a:pathLst>
                </a:custGeom>
                <a:solidFill>
                  <a:srgbClr val="263238"/>
                </a:solidFill>
                <a:ln w="9525"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C078F0C1-3605-6400-B7F6-7F23601AED7D}"/>
                    </a:ext>
                  </a:extLst>
                </p:cNvPr>
                <p:cNvSpPr/>
                <p:nvPr/>
              </p:nvSpPr>
              <p:spPr>
                <a:xfrm>
                  <a:off x="10108187" y="5757573"/>
                  <a:ext cx="114079" cy="47703"/>
                </a:xfrm>
                <a:custGeom>
                  <a:avLst/>
                  <a:gdLst>
                    <a:gd name="connsiteX0" fmla="*/ 2466 w 114079"/>
                    <a:gd name="connsiteY0" fmla="*/ 37 h 47703"/>
                    <a:gd name="connsiteX1" fmla="*/ 113813 w 114079"/>
                    <a:gd name="connsiteY1" fmla="*/ 45472 h 47703"/>
                    <a:gd name="connsiteX2" fmla="*/ 111717 w 114079"/>
                    <a:gd name="connsiteY2" fmla="*/ 47567 h 47703"/>
                    <a:gd name="connsiteX3" fmla="*/ 1799 w 114079"/>
                    <a:gd name="connsiteY3" fmla="*/ 4895 h 47703"/>
                    <a:gd name="connsiteX4" fmla="*/ 94 w 114079"/>
                    <a:gd name="connsiteY4" fmla="*/ 1838 h 47703"/>
                    <a:gd name="connsiteX5" fmla="*/ 2466 w 114079"/>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79" h="47703">
                      <a:moveTo>
                        <a:pt x="2466" y="37"/>
                      </a:moveTo>
                      <a:cubicBezTo>
                        <a:pt x="42375" y="-820"/>
                        <a:pt x="88762" y="12992"/>
                        <a:pt x="113813" y="45472"/>
                      </a:cubicBezTo>
                      <a:cubicBezTo>
                        <a:pt x="114766" y="46805"/>
                        <a:pt x="112956" y="48139"/>
                        <a:pt x="111717" y="47567"/>
                      </a:cubicBezTo>
                      <a:cubicBezTo>
                        <a:pt x="76704" y="29460"/>
                        <a:pt x="39852" y="15154"/>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6BD7FAEF-F61E-157D-AF34-46E8A16C3970}"/>
                    </a:ext>
                  </a:extLst>
                </p:cNvPr>
                <p:cNvSpPr/>
                <p:nvPr/>
              </p:nvSpPr>
              <p:spPr>
                <a:xfrm>
                  <a:off x="10077421" y="5769765"/>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376" y="-820"/>
                        <a:pt x="88762" y="12992"/>
                        <a:pt x="113813" y="45567"/>
                      </a:cubicBezTo>
                      <a:cubicBezTo>
                        <a:pt x="114766" y="46805"/>
                        <a:pt x="112956" y="48139"/>
                        <a:pt x="111813" y="47567"/>
                      </a:cubicBezTo>
                      <a:cubicBezTo>
                        <a:pt x="76761" y="29479"/>
                        <a:pt x="39880" y="15173"/>
                        <a:pt x="1799" y="4895"/>
                      </a:cubicBezTo>
                      <a:cubicBezTo>
                        <a:pt x="485"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6ADB2E1D-8B19-ABAE-7E9D-3C57B752FD4D}"/>
                    </a:ext>
                  </a:extLst>
                </p:cNvPr>
                <p:cNvSpPr/>
                <p:nvPr/>
              </p:nvSpPr>
              <p:spPr>
                <a:xfrm>
                  <a:off x="10046655" y="5781957"/>
                  <a:ext cx="114080" cy="47703"/>
                </a:xfrm>
                <a:custGeom>
                  <a:avLst/>
                  <a:gdLst>
                    <a:gd name="connsiteX0" fmla="*/ 2466 w 114080"/>
                    <a:gd name="connsiteY0" fmla="*/ 37 h 47703"/>
                    <a:gd name="connsiteX1" fmla="*/ 113813 w 114080"/>
                    <a:gd name="connsiteY1" fmla="*/ 45567 h 47703"/>
                    <a:gd name="connsiteX2" fmla="*/ 111813 w 114080"/>
                    <a:gd name="connsiteY2" fmla="*/ 47567 h 47703"/>
                    <a:gd name="connsiteX3" fmla="*/ 1799 w 114080"/>
                    <a:gd name="connsiteY3" fmla="*/ 4895 h 47703"/>
                    <a:gd name="connsiteX4" fmla="*/ 94 w 114080"/>
                    <a:gd name="connsiteY4" fmla="*/ 1838 h 47703"/>
                    <a:gd name="connsiteX5" fmla="*/ 2466 w 114080"/>
                    <a:gd name="connsiteY5" fmla="*/ 37 h 4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0" h="47703">
                      <a:moveTo>
                        <a:pt x="2466" y="37"/>
                      </a:moveTo>
                      <a:cubicBezTo>
                        <a:pt x="42471" y="-820"/>
                        <a:pt x="88762" y="12992"/>
                        <a:pt x="113813" y="45567"/>
                      </a:cubicBezTo>
                      <a:cubicBezTo>
                        <a:pt x="114766" y="46805"/>
                        <a:pt x="112956" y="48139"/>
                        <a:pt x="111813" y="47567"/>
                      </a:cubicBezTo>
                      <a:cubicBezTo>
                        <a:pt x="76780" y="29441"/>
                        <a:pt x="39889" y="15135"/>
                        <a:pt x="1799" y="4895"/>
                      </a:cubicBezTo>
                      <a:cubicBezTo>
                        <a:pt x="484" y="4524"/>
                        <a:pt x="-277" y="3152"/>
                        <a:pt x="94" y="1838"/>
                      </a:cubicBezTo>
                      <a:cubicBezTo>
                        <a:pt x="399" y="771"/>
                        <a:pt x="1361" y="47"/>
                        <a:pt x="2466" y="37"/>
                      </a:cubicBezTo>
                      <a:close/>
                    </a:path>
                  </a:pathLst>
                </a:custGeom>
                <a:solidFill>
                  <a:srgbClr val="263238"/>
                </a:solidFill>
                <a:ln w="9525"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5BE2A8E5-6162-6093-2F3E-C7256C69C4E5}"/>
                    </a:ext>
                  </a:extLst>
                </p:cNvPr>
                <p:cNvSpPr/>
                <p:nvPr/>
              </p:nvSpPr>
              <p:spPr>
                <a:xfrm>
                  <a:off x="10150943" y="4283045"/>
                  <a:ext cx="1293210" cy="1467135"/>
                </a:xfrm>
                <a:custGeom>
                  <a:avLst/>
                  <a:gdLst>
                    <a:gd name="connsiteX0" fmla="*/ 0 w 1293210"/>
                    <a:gd name="connsiteY0" fmla="*/ 1467136 h 1467135"/>
                    <a:gd name="connsiteX1" fmla="*/ 419100 w 1293210"/>
                    <a:gd name="connsiteY1" fmla="*/ 1467136 h 1467135"/>
                    <a:gd name="connsiteX2" fmla="*/ 446722 w 1293210"/>
                    <a:gd name="connsiteY2" fmla="*/ 647986 h 1467135"/>
                    <a:gd name="connsiteX3" fmla="*/ 1235488 w 1293210"/>
                    <a:gd name="connsiteY3" fmla="*/ 410337 h 1467135"/>
                    <a:gd name="connsiteX4" fmla="*/ 1253871 w 1293210"/>
                    <a:gd name="connsiteY4" fmla="*/ 13811 h 1467135"/>
                    <a:gd name="connsiteX5" fmla="*/ 789337 w 1293210"/>
                    <a:gd name="connsiteY5" fmla="*/ 0 h 1467135"/>
                    <a:gd name="connsiteX6" fmla="*/ 832390 w 1293210"/>
                    <a:gd name="connsiteY6" fmla="*/ 146304 h 1467135"/>
                    <a:gd name="connsiteX7" fmla="*/ 116110 w 1293210"/>
                    <a:gd name="connsiteY7" fmla="*/ 421196 h 1467135"/>
                    <a:gd name="connsiteX8" fmla="*/ 0 w 1293210"/>
                    <a:gd name="connsiteY8" fmla="*/ 1467136 h 146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3210" h="1467135">
                      <a:moveTo>
                        <a:pt x="0" y="1467136"/>
                      </a:moveTo>
                      <a:lnTo>
                        <a:pt x="419100" y="1467136"/>
                      </a:lnTo>
                      <a:cubicBezTo>
                        <a:pt x="419100" y="1467136"/>
                        <a:pt x="413861" y="690086"/>
                        <a:pt x="446722" y="647986"/>
                      </a:cubicBezTo>
                      <a:cubicBezTo>
                        <a:pt x="490538" y="591883"/>
                        <a:pt x="1103948" y="593217"/>
                        <a:pt x="1235488" y="410337"/>
                      </a:cubicBezTo>
                      <a:cubicBezTo>
                        <a:pt x="1353598" y="246126"/>
                        <a:pt x="1253871" y="13811"/>
                        <a:pt x="1253871" y="13811"/>
                      </a:cubicBezTo>
                      <a:lnTo>
                        <a:pt x="789337" y="0"/>
                      </a:lnTo>
                      <a:cubicBezTo>
                        <a:pt x="799833" y="49825"/>
                        <a:pt x="814226" y="98736"/>
                        <a:pt x="832390" y="146304"/>
                      </a:cubicBezTo>
                      <a:cubicBezTo>
                        <a:pt x="832390" y="146304"/>
                        <a:pt x="272891" y="249555"/>
                        <a:pt x="116110" y="421196"/>
                      </a:cubicBezTo>
                      <a:cubicBezTo>
                        <a:pt x="10382" y="537210"/>
                        <a:pt x="0" y="1467136"/>
                        <a:pt x="0" y="1467136"/>
                      </a:cubicBezTo>
                      <a:close/>
                    </a:path>
                  </a:pathLst>
                </a:custGeom>
                <a:solidFill>
                  <a:srgbClr val="455A64"/>
                </a:solidFill>
                <a:ln w="9525"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4D41D697-9143-DE28-EC6F-CE3721231763}"/>
                    </a:ext>
                  </a:extLst>
                </p:cNvPr>
                <p:cNvSpPr/>
                <p:nvPr/>
              </p:nvSpPr>
              <p:spPr>
                <a:xfrm>
                  <a:off x="10899776" y="4397586"/>
                  <a:ext cx="154738" cy="72611"/>
                </a:xfrm>
                <a:custGeom>
                  <a:avLst/>
                  <a:gdLst>
                    <a:gd name="connsiteX0" fmla="*/ 2309 w 154738"/>
                    <a:gd name="connsiteY0" fmla="*/ 45 h 72611"/>
                    <a:gd name="connsiteX1" fmla="*/ 41647 w 154738"/>
                    <a:gd name="connsiteY1" fmla="*/ 12713 h 72611"/>
                    <a:gd name="connsiteX2" fmla="*/ 80986 w 154738"/>
                    <a:gd name="connsiteY2" fmla="*/ 29858 h 72611"/>
                    <a:gd name="connsiteX3" fmla="*/ 154423 w 154738"/>
                    <a:gd name="connsiteY3" fmla="*/ 71387 h 72611"/>
                    <a:gd name="connsiteX4" fmla="*/ 153661 w 154738"/>
                    <a:gd name="connsiteY4" fmla="*/ 72530 h 72611"/>
                    <a:gd name="connsiteX5" fmla="*/ 76604 w 154738"/>
                    <a:gd name="connsiteY5" fmla="*/ 36525 h 72611"/>
                    <a:gd name="connsiteX6" fmla="*/ 39076 w 154738"/>
                    <a:gd name="connsiteY6" fmla="*/ 20333 h 72611"/>
                    <a:gd name="connsiteX7" fmla="*/ 976 w 154738"/>
                    <a:gd name="connsiteY7" fmla="*/ 3569 h 72611"/>
                    <a:gd name="connsiteX8" fmla="*/ 242 w 154738"/>
                    <a:gd name="connsiteY8" fmla="*/ 978 h 72611"/>
                    <a:gd name="connsiteX9" fmla="*/ 2309 w 154738"/>
                    <a:gd name="connsiteY9" fmla="*/ 45 h 7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738" h="72611">
                      <a:moveTo>
                        <a:pt x="2309" y="45"/>
                      </a:moveTo>
                      <a:cubicBezTo>
                        <a:pt x="15787" y="3026"/>
                        <a:pt x="28960" y="7265"/>
                        <a:pt x="41647" y="12713"/>
                      </a:cubicBezTo>
                      <a:cubicBezTo>
                        <a:pt x="54982" y="17761"/>
                        <a:pt x="68127" y="23571"/>
                        <a:pt x="80986" y="29858"/>
                      </a:cubicBezTo>
                      <a:cubicBezTo>
                        <a:pt x="106189" y="42374"/>
                        <a:pt x="130706" y="56242"/>
                        <a:pt x="154423" y="71387"/>
                      </a:cubicBezTo>
                      <a:cubicBezTo>
                        <a:pt x="155185" y="71863"/>
                        <a:pt x="154423" y="72911"/>
                        <a:pt x="153661" y="72530"/>
                      </a:cubicBezTo>
                      <a:cubicBezTo>
                        <a:pt x="128611" y="59481"/>
                        <a:pt x="102607" y="47670"/>
                        <a:pt x="76604" y="36525"/>
                      </a:cubicBezTo>
                      <a:lnTo>
                        <a:pt x="39076" y="20333"/>
                      </a:lnTo>
                      <a:cubicBezTo>
                        <a:pt x="26103" y="15399"/>
                        <a:pt x="13387" y="9798"/>
                        <a:pt x="976" y="3569"/>
                      </a:cubicBezTo>
                      <a:cubicBezTo>
                        <a:pt x="61" y="3055"/>
                        <a:pt x="-272" y="1893"/>
                        <a:pt x="242" y="978"/>
                      </a:cubicBezTo>
                      <a:cubicBezTo>
                        <a:pt x="652" y="245"/>
                        <a:pt x="1490" y="-136"/>
                        <a:pt x="2309" y="45"/>
                      </a:cubicBezTo>
                      <a:close/>
                    </a:path>
                  </a:pathLst>
                </a:custGeom>
                <a:solidFill>
                  <a:srgbClr val="263238"/>
                </a:solidFill>
                <a:ln w="9525"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60D8FEAD-503B-FB54-DBAF-9EA348BBEC55}"/>
                    </a:ext>
                  </a:extLst>
                </p:cNvPr>
                <p:cNvSpPr/>
                <p:nvPr/>
              </p:nvSpPr>
              <p:spPr>
                <a:xfrm>
                  <a:off x="10926868" y="4281582"/>
                  <a:ext cx="68146" cy="146423"/>
                </a:xfrm>
                <a:custGeom>
                  <a:avLst/>
                  <a:gdLst>
                    <a:gd name="connsiteX0" fmla="*/ 3030 w 68146"/>
                    <a:gd name="connsiteY0" fmla="*/ 1463 h 146423"/>
                    <a:gd name="connsiteX1" fmla="*/ 19127 w 68146"/>
                    <a:gd name="connsiteY1" fmla="*/ 64995 h 146423"/>
                    <a:gd name="connsiteX2" fmla="*/ 28652 w 68146"/>
                    <a:gd name="connsiteY2" fmla="*/ 93570 h 146423"/>
                    <a:gd name="connsiteX3" fmla="*/ 45511 w 68146"/>
                    <a:gd name="connsiteY3" fmla="*/ 112620 h 146423"/>
                    <a:gd name="connsiteX4" fmla="*/ 58180 w 68146"/>
                    <a:gd name="connsiteY4" fmla="*/ 96903 h 146423"/>
                    <a:gd name="connsiteX5" fmla="*/ 52846 w 68146"/>
                    <a:gd name="connsiteY5" fmla="*/ 68328 h 146423"/>
                    <a:gd name="connsiteX6" fmla="*/ 46369 w 68146"/>
                    <a:gd name="connsiteY6" fmla="*/ 35277 h 146423"/>
                    <a:gd name="connsiteX7" fmla="*/ 43416 w 68146"/>
                    <a:gd name="connsiteY7" fmla="*/ 18703 h 146423"/>
                    <a:gd name="connsiteX8" fmla="*/ 41416 w 68146"/>
                    <a:gd name="connsiteY8" fmla="*/ 3654 h 146423"/>
                    <a:gd name="connsiteX9" fmla="*/ 40844 w 68146"/>
                    <a:gd name="connsiteY9" fmla="*/ 4130 h 146423"/>
                    <a:gd name="connsiteX10" fmla="*/ 40844 w 68146"/>
                    <a:gd name="connsiteY10" fmla="*/ 4130 h 146423"/>
                    <a:gd name="connsiteX11" fmla="*/ 40177 w 68146"/>
                    <a:gd name="connsiteY11" fmla="*/ 3559 h 146423"/>
                    <a:gd name="connsiteX12" fmla="*/ 40749 w 68146"/>
                    <a:gd name="connsiteY12" fmla="*/ 2035 h 146423"/>
                    <a:gd name="connsiteX13" fmla="*/ 41701 w 68146"/>
                    <a:gd name="connsiteY13" fmla="*/ 2035 h 146423"/>
                    <a:gd name="connsiteX14" fmla="*/ 44464 w 68146"/>
                    <a:gd name="connsiteY14" fmla="*/ 7940 h 146423"/>
                    <a:gd name="connsiteX15" fmla="*/ 49512 w 68146"/>
                    <a:gd name="connsiteY15" fmla="*/ 24037 h 146423"/>
                    <a:gd name="connsiteX16" fmla="*/ 57894 w 68146"/>
                    <a:gd name="connsiteY16" fmla="*/ 54517 h 146423"/>
                    <a:gd name="connsiteX17" fmla="*/ 65419 w 68146"/>
                    <a:gd name="connsiteY17" fmla="*/ 85188 h 146423"/>
                    <a:gd name="connsiteX18" fmla="*/ 67514 w 68146"/>
                    <a:gd name="connsiteY18" fmla="*/ 108810 h 146423"/>
                    <a:gd name="connsiteX19" fmla="*/ 50845 w 68146"/>
                    <a:gd name="connsiteY19" fmla="*/ 122335 h 146423"/>
                    <a:gd name="connsiteX20" fmla="*/ 51988 w 68146"/>
                    <a:gd name="connsiteY20" fmla="*/ 124431 h 146423"/>
                    <a:gd name="connsiteX21" fmla="*/ 54370 w 68146"/>
                    <a:gd name="connsiteY21" fmla="*/ 130812 h 146423"/>
                    <a:gd name="connsiteX22" fmla="*/ 56560 w 68146"/>
                    <a:gd name="connsiteY22" fmla="*/ 137480 h 146423"/>
                    <a:gd name="connsiteX23" fmla="*/ 57132 w 68146"/>
                    <a:gd name="connsiteY23" fmla="*/ 140719 h 146423"/>
                    <a:gd name="connsiteX24" fmla="*/ 57132 w 68146"/>
                    <a:gd name="connsiteY24" fmla="*/ 144433 h 146423"/>
                    <a:gd name="connsiteX25" fmla="*/ 55513 w 68146"/>
                    <a:gd name="connsiteY25" fmla="*/ 146414 h 146423"/>
                    <a:gd name="connsiteX26" fmla="*/ 53798 w 68146"/>
                    <a:gd name="connsiteY26" fmla="*/ 145576 h 146423"/>
                    <a:gd name="connsiteX27" fmla="*/ 51798 w 68146"/>
                    <a:gd name="connsiteY27" fmla="*/ 142624 h 146423"/>
                    <a:gd name="connsiteX28" fmla="*/ 50274 w 68146"/>
                    <a:gd name="connsiteY28" fmla="*/ 139099 h 146423"/>
                    <a:gd name="connsiteX29" fmla="*/ 48464 w 68146"/>
                    <a:gd name="connsiteY29" fmla="*/ 132718 h 146423"/>
                    <a:gd name="connsiteX30" fmla="*/ 46845 w 68146"/>
                    <a:gd name="connsiteY30" fmla="*/ 126241 h 146423"/>
                    <a:gd name="connsiteX31" fmla="*/ 46845 w 68146"/>
                    <a:gd name="connsiteY31" fmla="*/ 122335 h 146423"/>
                    <a:gd name="connsiteX32" fmla="*/ 34558 w 68146"/>
                    <a:gd name="connsiteY32" fmla="*/ 117668 h 146423"/>
                    <a:gd name="connsiteX33" fmla="*/ 21890 w 68146"/>
                    <a:gd name="connsiteY33" fmla="*/ 98618 h 146423"/>
                    <a:gd name="connsiteX34" fmla="*/ 13793 w 68146"/>
                    <a:gd name="connsiteY34" fmla="*/ 71662 h 146423"/>
                    <a:gd name="connsiteX35" fmla="*/ 268 w 68146"/>
                    <a:gd name="connsiteY35" fmla="*/ 3273 h 146423"/>
                    <a:gd name="connsiteX36" fmla="*/ 3030 w 68146"/>
                    <a:gd name="connsiteY36" fmla="*/ 1463 h 14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8146" h="146423">
                      <a:moveTo>
                        <a:pt x="3030" y="1463"/>
                      </a:moveTo>
                      <a:cubicBezTo>
                        <a:pt x="8364" y="22609"/>
                        <a:pt x="13031" y="44040"/>
                        <a:pt x="19127" y="64995"/>
                      </a:cubicBezTo>
                      <a:cubicBezTo>
                        <a:pt x="21890" y="74520"/>
                        <a:pt x="24652" y="84045"/>
                        <a:pt x="28652" y="93570"/>
                      </a:cubicBezTo>
                      <a:cubicBezTo>
                        <a:pt x="31700" y="101380"/>
                        <a:pt x="36367" y="110429"/>
                        <a:pt x="45511" y="112620"/>
                      </a:cubicBezTo>
                      <a:cubicBezTo>
                        <a:pt x="54655" y="114810"/>
                        <a:pt x="59037" y="105571"/>
                        <a:pt x="58180" y="96903"/>
                      </a:cubicBezTo>
                      <a:cubicBezTo>
                        <a:pt x="57323" y="88236"/>
                        <a:pt x="54751" y="77853"/>
                        <a:pt x="52846" y="68328"/>
                      </a:cubicBezTo>
                      <a:cubicBezTo>
                        <a:pt x="50655" y="57279"/>
                        <a:pt x="48369" y="46326"/>
                        <a:pt x="46369" y="35277"/>
                      </a:cubicBezTo>
                      <a:cubicBezTo>
                        <a:pt x="45416" y="29752"/>
                        <a:pt x="44368" y="24228"/>
                        <a:pt x="43416" y="18703"/>
                      </a:cubicBezTo>
                      <a:cubicBezTo>
                        <a:pt x="43416" y="17275"/>
                        <a:pt x="42178" y="6702"/>
                        <a:pt x="41416" y="3654"/>
                      </a:cubicBezTo>
                      <a:cubicBezTo>
                        <a:pt x="41368" y="3930"/>
                        <a:pt x="41130" y="4130"/>
                        <a:pt x="40844" y="4130"/>
                      </a:cubicBezTo>
                      <a:lnTo>
                        <a:pt x="40844" y="4130"/>
                      </a:lnTo>
                      <a:cubicBezTo>
                        <a:pt x="40511" y="4130"/>
                        <a:pt x="40225" y="3892"/>
                        <a:pt x="40177" y="3559"/>
                      </a:cubicBezTo>
                      <a:cubicBezTo>
                        <a:pt x="39958" y="2977"/>
                        <a:pt x="40206" y="2330"/>
                        <a:pt x="40749" y="2035"/>
                      </a:cubicBezTo>
                      <a:cubicBezTo>
                        <a:pt x="40749" y="2035"/>
                        <a:pt x="41320" y="2035"/>
                        <a:pt x="41701" y="2035"/>
                      </a:cubicBezTo>
                      <a:cubicBezTo>
                        <a:pt x="43702" y="3177"/>
                        <a:pt x="43797" y="5940"/>
                        <a:pt x="44464" y="7940"/>
                      </a:cubicBezTo>
                      <a:cubicBezTo>
                        <a:pt x="46178" y="13274"/>
                        <a:pt x="47893" y="18608"/>
                        <a:pt x="49512" y="24037"/>
                      </a:cubicBezTo>
                      <a:cubicBezTo>
                        <a:pt x="52465" y="34229"/>
                        <a:pt x="55322" y="44326"/>
                        <a:pt x="57894" y="54517"/>
                      </a:cubicBezTo>
                      <a:cubicBezTo>
                        <a:pt x="60466" y="64709"/>
                        <a:pt x="62942" y="74996"/>
                        <a:pt x="65419" y="85188"/>
                      </a:cubicBezTo>
                      <a:cubicBezTo>
                        <a:pt x="68095" y="92760"/>
                        <a:pt x="68819" y="100885"/>
                        <a:pt x="67514" y="108810"/>
                      </a:cubicBezTo>
                      <a:cubicBezTo>
                        <a:pt x="65552" y="116496"/>
                        <a:pt x="58780" y="121992"/>
                        <a:pt x="50845" y="122335"/>
                      </a:cubicBezTo>
                      <a:lnTo>
                        <a:pt x="51988" y="124431"/>
                      </a:lnTo>
                      <a:cubicBezTo>
                        <a:pt x="52941" y="126526"/>
                        <a:pt x="53608" y="128717"/>
                        <a:pt x="54370" y="130812"/>
                      </a:cubicBezTo>
                      <a:cubicBezTo>
                        <a:pt x="55132" y="132908"/>
                        <a:pt x="55894" y="135194"/>
                        <a:pt x="56560" y="137480"/>
                      </a:cubicBezTo>
                      <a:cubicBezTo>
                        <a:pt x="56846" y="138537"/>
                        <a:pt x="57037" y="139623"/>
                        <a:pt x="57132" y="140719"/>
                      </a:cubicBezTo>
                      <a:cubicBezTo>
                        <a:pt x="57132" y="141957"/>
                        <a:pt x="57132" y="143195"/>
                        <a:pt x="57132" y="144433"/>
                      </a:cubicBezTo>
                      <a:cubicBezTo>
                        <a:pt x="57237" y="145424"/>
                        <a:pt x="56503" y="146319"/>
                        <a:pt x="55513" y="146414"/>
                      </a:cubicBezTo>
                      <a:cubicBezTo>
                        <a:pt x="54827" y="146481"/>
                        <a:pt x="54160" y="146157"/>
                        <a:pt x="53798" y="145576"/>
                      </a:cubicBezTo>
                      <a:cubicBezTo>
                        <a:pt x="53227" y="144528"/>
                        <a:pt x="52465" y="143671"/>
                        <a:pt x="51798" y="142624"/>
                      </a:cubicBezTo>
                      <a:cubicBezTo>
                        <a:pt x="51198" y="141490"/>
                        <a:pt x="50683" y="140319"/>
                        <a:pt x="50274" y="139099"/>
                      </a:cubicBezTo>
                      <a:cubicBezTo>
                        <a:pt x="49607" y="137004"/>
                        <a:pt x="48940" y="134813"/>
                        <a:pt x="48464" y="132718"/>
                      </a:cubicBezTo>
                      <a:cubicBezTo>
                        <a:pt x="47988" y="130622"/>
                        <a:pt x="47226" y="128336"/>
                        <a:pt x="46845" y="126241"/>
                      </a:cubicBezTo>
                      <a:cubicBezTo>
                        <a:pt x="46759" y="124945"/>
                        <a:pt x="46759" y="123640"/>
                        <a:pt x="46845" y="122335"/>
                      </a:cubicBezTo>
                      <a:cubicBezTo>
                        <a:pt x="42416" y="121878"/>
                        <a:pt x="38177" y="120268"/>
                        <a:pt x="34558" y="117668"/>
                      </a:cubicBezTo>
                      <a:cubicBezTo>
                        <a:pt x="28624" y="112639"/>
                        <a:pt x="24232" y="106038"/>
                        <a:pt x="21890" y="98618"/>
                      </a:cubicBezTo>
                      <a:cubicBezTo>
                        <a:pt x="18746" y="89855"/>
                        <a:pt x="16270" y="80711"/>
                        <a:pt x="13793" y="71662"/>
                      </a:cubicBezTo>
                      <a:cubicBezTo>
                        <a:pt x="7240" y="49317"/>
                        <a:pt x="2716" y="26428"/>
                        <a:pt x="268" y="3273"/>
                      </a:cubicBezTo>
                      <a:cubicBezTo>
                        <a:pt x="-971" y="-156"/>
                        <a:pt x="2458" y="-1109"/>
                        <a:pt x="3030" y="1463"/>
                      </a:cubicBezTo>
                      <a:close/>
                    </a:path>
                  </a:pathLst>
                </a:custGeom>
                <a:solidFill>
                  <a:srgbClr val="263238"/>
                </a:solidFill>
                <a:ln w="9525"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4CEE4F4E-0A6A-AF30-DF0D-819B45AB4DB7}"/>
                    </a:ext>
                  </a:extLst>
                </p:cNvPr>
                <p:cNvSpPr/>
                <p:nvPr/>
              </p:nvSpPr>
              <p:spPr>
                <a:xfrm>
                  <a:off x="11204213" y="4334063"/>
                  <a:ext cx="154809" cy="158180"/>
                </a:xfrm>
                <a:custGeom>
                  <a:avLst/>
                  <a:gdLst>
                    <a:gd name="connsiteX0" fmla="*/ 1910 w 154809"/>
                    <a:gd name="connsiteY0" fmla="*/ 798 h 158180"/>
                    <a:gd name="connsiteX1" fmla="*/ 7529 w 154809"/>
                    <a:gd name="connsiteY1" fmla="*/ 32421 h 158180"/>
                    <a:gd name="connsiteX2" fmla="*/ 16007 w 154809"/>
                    <a:gd name="connsiteY2" fmla="*/ 62806 h 158180"/>
                    <a:gd name="connsiteX3" fmla="*/ 28961 w 154809"/>
                    <a:gd name="connsiteY3" fmla="*/ 90143 h 158180"/>
                    <a:gd name="connsiteX4" fmla="*/ 49535 w 154809"/>
                    <a:gd name="connsiteY4" fmla="*/ 111098 h 158180"/>
                    <a:gd name="connsiteX5" fmla="*/ 99351 w 154809"/>
                    <a:gd name="connsiteY5" fmla="*/ 138815 h 158180"/>
                    <a:gd name="connsiteX6" fmla="*/ 126973 w 154809"/>
                    <a:gd name="connsiteY6" fmla="*/ 146912 h 158180"/>
                    <a:gd name="connsiteX7" fmla="*/ 141737 w 154809"/>
                    <a:gd name="connsiteY7" fmla="*/ 149483 h 158180"/>
                    <a:gd name="connsiteX8" fmla="*/ 153643 w 154809"/>
                    <a:gd name="connsiteY8" fmla="*/ 152246 h 158180"/>
                    <a:gd name="connsiteX9" fmla="*/ 154472 w 154809"/>
                    <a:gd name="connsiteY9" fmla="*/ 155513 h 158180"/>
                    <a:gd name="connsiteX10" fmla="*/ 153643 w 154809"/>
                    <a:gd name="connsiteY10" fmla="*/ 156341 h 158180"/>
                    <a:gd name="connsiteX11" fmla="*/ 131640 w 154809"/>
                    <a:gd name="connsiteY11" fmla="*/ 157103 h 158180"/>
                    <a:gd name="connsiteX12" fmla="*/ 108113 w 154809"/>
                    <a:gd name="connsiteY12" fmla="*/ 152912 h 158180"/>
                    <a:gd name="connsiteX13" fmla="*/ 63632 w 154809"/>
                    <a:gd name="connsiteY13" fmla="*/ 133862 h 158180"/>
                    <a:gd name="connsiteX14" fmla="*/ 26484 w 154809"/>
                    <a:gd name="connsiteY14" fmla="*/ 103478 h 158180"/>
                    <a:gd name="connsiteX15" fmla="*/ 6577 w 154809"/>
                    <a:gd name="connsiteY15" fmla="*/ 59948 h 158180"/>
                    <a:gd name="connsiteX16" fmla="*/ 100 w 154809"/>
                    <a:gd name="connsiteY16" fmla="*/ 703 h 158180"/>
                    <a:gd name="connsiteX17" fmla="*/ 1910 w 154809"/>
                    <a:gd name="connsiteY17" fmla="*/ 798 h 15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4809" h="158180">
                      <a:moveTo>
                        <a:pt x="1910" y="798"/>
                      </a:moveTo>
                      <a:cubicBezTo>
                        <a:pt x="3815" y="11371"/>
                        <a:pt x="5053" y="22039"/>
                        <a:pt x="7529" y="32421"/>
                      </a:cubicBezTo>
                      <a:cubicBezTo>
                        <a:pt x="10006" y="42803"/>
                        <a:pt x="12673" y="52805"/>
                        <a:pt x="16007" y="62806"/>
                      </a:cubicBezTo>
                      <a:cubicBezTo>
                        <a:pt x="19036" y="72474"/>
                        <a:pt x="23389" y="81675"/>
                        <a:pt x="28961" y="90143"/>
                      </a:cubicBezTo>
                      <a:cubicBezTo>
                        <a:pt x="34771" y="98086"/>
                        <a:pt x="41705" y="105144"/>
                        <a:pt x="49535" y="111098"/>
                      </a:cubicBezTo>
                      <a:cubicBezTo>
                        <a:pt x="64537" y="122966"/>
                        <a:pt x="81358" y="132319"/>
                        <a:pt x="99351" y="138815"/>
                      </a:cubicBezTo>
                      <a:cubicBezTo>
                        <a:pt x="108380" y="142073"/>
                        <a:pt x="117610" y="144778"/>
                        <a:pt x="126973" y="146912"/>
                      </a:cubicBezTo>
                      <a:cubicBezTo>
                        <a:pt x="131831" y="147959"/>
                        <a:pt x="136498" y="148817"/>
                        <a:pt x="141737" y="149483"/>
                      </a:cubicBezTo>
                      <a:cubicBezTo>
                        <a:pt x="145852" y="149607"/>
                        <a:pt x="149900" y="150550"/>
                        <a:pt x="153643" y="152246"/>
                      </a:cubicBezTo>
                      <a:cubicBezTo>
                        <a:pt x="154777" y="152912"/>
                        <a:pt x="155148" y="154379"/>
                        <a:pt x="154472" y="155513"/>
                      </a:cubicBezTo>
                      <a:cubicBezTo>
                        <a:pt x="154272" y="155856"/>
                        <a:pt x="153986" y="156141"/>
                        <a:pt x="153643" y="156341"/>
                      </a:cubicBezTo>
                      <a:cubicBezTo>
                        <a:pt x="146499" y="158504"/>
                        <a:pt x="138917" y="158761"/>
                        <a:pt x="131640" y="157103"/>
                      </a:cubicBezTo>
                      <a:cubicBezTo>
                        <a:pt x="123706" y="156275"/>
                        <a:pt x="115848" y="154875"/>
                        <a:pt x="108113" y="152912"/>
                      </a:cubicBezTo>
                      <a:cubicBezTo>
                        <a:pt x="92445" y="148740"/>
                        <a:pt x="77462" y="142330"/>
                        <a:pt x="63632" y="133862"/>
                      </a:cubicBezTo>
                      <a:cubicBezTo>
                        <a:pt x="49582" y="125957"/>
                        <a:pt x="37019" y="115679"/>
                        <a:pt x="26484" y="103478"/>
                      </a:cubicBezTo>
                      <a:cubicBezTo>
                        <a:pt x="16607" y="90685"/>
                        <a:pt x="9787" y="75788"/>
                        <a:pt x="6577" y="59948"/>
                      </a:cubicBezTo>
                      <a:cubicBezTo>
                        <a:pt x="1672" y="40594"/>
                        <a:pt x="-510" y="20658"/>
                        <a:pt x="100" y="703"/>
                      </a:cubicBezTo>
                      <a:cubicBezTo>
                        <a:pt x="5" y="-154"/>
                        <a:pt x="1719" y="-345"/>
                        <a:pt x="1910" y="798"/>
                      </a:cubicBezTo>
                      <a:close/>
                    </a:path>
                  </a:pathLst>
                </a:custGeom>
                <a:solidFill>
                  <a:srgbClr val="263238"/>
                </a:solidFill>
                <a:ln w="9525"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BD4379A6-4373-DF60-5498-70E0946B9DD2}"/>
                    </a:ext>
                  </a:extLst>
                </p:cNvPr>
                <p:cNvSpPr/>
                <p:nvPr/>
              </p:nvSpPr>
              <p:spPr>
                <a:xfrm>
                  <a:off x="10501831" y="4321630"/>
                  <a:ext cx="892017" cy="1341993"/>
                </a:xfrm>
                <a:custGeom>
                  <a:avLst/>
                  <a:gdLst>
                    <a:gd name="connsiteX0" fmla="*/ 8299 w 892017"/>
                    <a:gd name="connsiteY0" fmla="*/ 883721 h 1341993"/>
                    <a:gd name="connsiteX1" fmla="*/ 24682 w 892017"/>
                    <a:gd name="connsiteY1" fmla="*/ 686173 h 1341993"/>
                    <a:gd name="connsiteX2" fmla="*/ 30016 w 892017"/>
                    <a:gd name="connsiteY2" fmla="*/ 637500 h 1341993"/>
                    <a:gd name="connsiteX3" fmla="*/ 38208 w 892017"/>
                    <a:gd name="connsiteY3" fmla="*/ 600543 h 1341993"/>
                    <a:gd name="connsiteX4" fmla="*/ 93263 w 892017"/>
                    <a:gd name="connsiteY4" fmla="*/ 557109 h 1341993"/>
                    <a:gd name="connsiteX5" fmla="*/ 182798 w 892017"/>
                    <a:gd name="connsiteY5" fmla="*/ 540440 h 1341993"/>
                    <a:gd name="connsiteX6" fmla="*/ 274618 w 892017"/>
                    <a:gd name="connsiteY6" fmla="*/ 526724 h 1341993"/>
                    <a:gd name="connsiteX7" fmla="*/ 460451 w 892017"/>
                    <a:gd name="connsiteY7" fmla="*/ 499768 h 1341993"/>
                    <a:gd name="connsiteX8" fmla="*/ 642855 w 892017"/>
                    <a:gd name="connsiteY8" fmla="*/ 458621 h 1341993"/>
                    <a:gd name="connsiteX9" fmla="*/ 797922 w 892017"/>
                    <a:gd name="connsiteY9" fmla="*/ 383564 h 1341993"/>
                    <a:gd name="connsiteX10" fmla="*/ 884409 w 892017"/>
                    <a:gd name="connsiteY10" fmla="*/ 49331 h 1341993"/>
                    <a:gd name="connsiteX11" fmla="*/ 878789 w 892017"/>
                    <a:gd name="connsiteY11" fmla="*/ 754 h 1341993"/>
                    <a:gd name="connsiteX12" fmla="*/ 880123 w 892017"/>
                    <a:gd name="connsiteY12" fmla="*/ 754 h 1341993"/>
                    <a:gd name="connsiteX13" fmla="*/ 889648 w 892017"/>
                    <a:gd name="connsiteY13" fmla="*/ 195731 h 1341993"/>
                    <a:gd name="connsiteX14" fmla="*/ 838022 w 892017"/>
                    <a:gd name="connsiteY14" fmla="*/ 346797 h 1341993"/>
                    <a:gd name="connsiteX15" fmla="*/ 707434 w 892017"/>
                    <a:gd name="connsiteY15" fmla="*/ 443000 h 1341993"/>
                    <a:gd name="connsiteX16" fmla="*/ 533413 w 892017"/>
                    <a:gd name="connsiteY16" fmla="*/ 493196 h 1341993"/>
                    <a:gd name="connsiteX17" fmla="*/ 162414 w 892017"/>
                    <a:gd name="connsiteY17" fmla="*/ 550823 h 1341993"/>
                    <a:gd name="connsiteX18" fmla="*/ 116884 w 892017"/>
                    <a:gd name="connsiteY18" fmla="*/ 559205 h 1341993"/>
                    <a:gd name="connsiteX19" fmla="*/ 75737 w 892017"/>
                    <a:gd name="connsiteY19" fmla="*/ 570158 h 1341993"/>
                    <a:gd name="connsiteX20" fmla="*/ 36589 w 892017"/>
                    <a:gd name="connsiteY20" fmla="*/ 638167 h 1341993"/>
                    <a:gd name="connsiteX21" fmla="*/ 18301 w 892017"/>
                    <a:gd name="connsiteY21" fmla="*/ 835239 h 1341993"/>
                    <a:gd name="connsiteX22" fmla="*/ 3918 w 892017"/>
                    <a:gd name="connsiteY22" fmla="*/ 1233860 h 1341993"/>
                    <a:gd name="connsiteX23" fmla="*/ 3918 w 892017"/>
                    <a:gd name="connsiteY23" fmla="*/ 1340921 h 1341993"/>
                    <a:gd name="connsiteX24" fmla="*/ 1727 w 892017"/>
                    <a:gd name="connsiteY24" fmla="*/ 1340921 h 1341993"/>
                    <a:gd name="connsiteX25" fmla="*/ 8299 w 892017"/>
                    <a:gd name="connsiteY25" fmla="*/ 883721 h 134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2017" h="1341993">
                      <a:moveTo>
                        <a:pt x="8299" y="883721"/>
                      </a:moveTo>
                      <a:cubicBezTo>
                        <a:pt x="12367" y="817685"/>
                        <a:pt x="17824" y="751829"/>
                        <a:pt x="24682" y="686173"/>
                      </a:cubicBezTo>
                      <a:cubicBezTo>
                        <a:pt x="26397" y="669980"/>
                        <a:pt x="28016" y="653693"/>
                        <a:pt x="30016" y="637500"/>
                      </a:cubicBezTo>
                      <a:cubicBezTo>
                        <a:pt x="31169" y="624879"/>
                        <a:pt x="33922" y="612468"/>
                        <a:pt x="38208" y="600543"/>
                      </a:cubicBezTo>
                      <a:cubicBezTo>
                        <a:pt x="47733" y="575873"/>
                        <a:pt x="68402" y="563396"/>
                        <a:pt x="93263" y="557109"/>
                      </a:cubicBezTo>
                      <a:cubicBezTo>
                        <a:pt x="122599" y="549680"/>
                        <a:pt x="152984" y="545203"/>
                        <a:pt x="182798" y="540440"/>
                      </a:cubicBezTo>
                      <a:cubicBezTo>
                        <a:pt x="212611" y="535678"/>
                        <a:pt x="243948" y="530915"/>
                        <a:pt x="274618" y="526724"/>
                      </a:cubicBezTo>
                      <a:cubicBezTo>
                        <a:pt x="336626" y="518152"/>
                        <a:pt x="398443" y="510151"/>
                        <a:pt x="460451" y="499768"/>
                      </a:cubicBezTo>
                      <a:cubicBezTo>
                        <a:pt x="522059" y="489929"/>
                        <a:pt x="582990" y="476185"/>
                        <a:pt x="642855" y="458621"/>
                      </a:cubicBezTo>
                      <a:cubicBezTo>
                        <a:pt x="697719" y="442047"/>
                        <a:pt x="754012" y="421568"/>
                        <a:pt x="797922" y="383564"/>
                      </a:cubicBezTo>
                      <a:cubicBezTo>
                        <a:pt x="892505" y="301553"/>
                        <a:pt x="895934" y="164489"/>
                        <a:pt x="884409" y="49331"/>
                      </a:cubicBezTo>
                      <a:cubicBezTo>
                        <a:pt x="882790" y="33139"/>
                        <a:pt x="880790" y="16946"/>
                        <a:pt x="878789" y="754"/>
                      </a:cubicBezTo>
                      <a:cubicBezTo>
                        <a:pt x="878789" y="-103"/>
                        <a:pt x="880028" y="-389"/>
                        <a:pt x="880123" y="754"/>
                      </a:cubicBezTo>
                      <a:cubicBezTo>
                        <a:pt x="887552" y="65429"/>
                        <a:pt x="896315" y="130580"/>
                        <a:pt x="889648" y="195731"/>
                      </a:cubicBezTo>
                      <a:cubicBezTo>
                        <a:pt x="885514" y="249651"/>
                        <a:pt x="867750" y="301629"/>
                        <a:pt x="838022" y="346797"/>
                      </a:cubicBezTo>
                      <a:cubicBezTo>
                        <a:pt x="806018" y="392708"/>
                        <a:pt x="758584" y="422330"/>
                        <a:pt x="707434" y="443000"/>
                      </a:cubicBezTo>
                      <a:cubicBezTo>
                        <a:pt x="651018" y="464812"/>
                        <a:pt x="592782" y="481604"/>
                        <a:pt x="533413" y="493196"/>
                      </a:cubicBezTo>
                      <a:cubicBezTo>
                        <a:pt x="410826" y="518818"/>
                        <a:pt x="285763" y="529772"/>
                        <a:pt x="162414" y="550823"/>
                      </a:cubicBezTo>
                      <a:cubicBezTo>
                        <a:pt x="147174" y="553490"/>
                        <a:pt x="132029" y="556252"/>
                        <a:pt x="116884" y="559205"/>
                      </a:cubicBezTo>
                      <a:cubicBezTo>
                        <a:pt x="102797" y="561271"/>
                        <a:pt x="88986" y="564948"/>
                        <a:pt x="75737" y="570158"/>
                      </a:cubicBezTo>
                      <a:cubicBezTo>
                        <a:pt x="47733" y="582731"/>
                        <a:pt x="40018" y="609973"/>
                        <a:pt x="36589" y="638167"/>
                      </a:cubicBezTo>
                      <a:cubicBezTo>
                        <a:pt x="28492" y="703604"/>
                        <a:pt x="23063" y="769517"/>
                        <a:pt x="18301" y="835239"/>
                      </a:cubicBezTo>
                      <a:cubicBezTo>
                        <a:pt x="8776" y="967732"/>
                        <a:pt x="3728" y="1100986"/>
                        <a:pt x="3918" y="1233860"/>
                      </a:cubicBezTo>
                      <a:cubicBezTo>
                        <a:pt x="3918" y="1250339"/>
                        <a:pt x="3918" y="1324538"/>
                        <a:pt x="3918" y="1340921"/>
                      </a:cubicBezTo>
                      <a:cubicBezTo>
                        <a:pt x="3918" y="1342445"/>
                        <a:pt x="1727" y="1342255"/>
                        <a:pt x="1727" y="1340921"/>
                      </a:cubicBezTo>
                      <a:cubicBezTo>
                        <a:pt x="-1797" y="1207476"/>
                        <a:pt x="-83" y="1016595"/>
                        <a:pt x="8299" y="883721"/>
                      </a:cubicBezTo>
                      <a:close/>
                    </a:path>
                  </a:pathLst>
                </a:custGeom>
                <a:solidFill>
                  <a:srgbClr val="263238"/>
                </a:solidFill>
                <a:ln w="9525"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CB045025-B05D-BFDE-2690-04E85D32B70C}"/>
                    </a:ext>
                  </a:extLst>
                </p:cNvPr>
                <p:cNvSpPr/>
                <p:nvPr/>
              </p:nvSpPr>
              <p:spPr>
                <a:xfrm>
                  <a:off x="10169652" y="5681792"/>
                  <a:ext cx="373374" cy="14464"/>
                </a:xfrm>
                <a:custGeom>
                  <a:avLst/>
                  <a:gdLst>
                    <a:gd name="connsiteX0" fmla="*/ 1198 w 373374"/>
                    <a:gd name="connsiteY0" fmla="*/ 6477 h 14464"/>
                    <a:gd name="connsiteX1" fmla="*/ 35964 w 373374"/>
                    <a:gd name="connsiteY1" fmla="*/ 3524 h 14464"/>
                    <a:gd name="connsiteX2" fmla="*/ 72636 w 373374"/>
                    <a:gd name="connsiteY2" fmla="*/ 1619 h 14464"/>
                    <a:gd name="connsiteX3" fmla="*/ 144740 w 373374"/>
                    <a:gd name="connsiteY3" fmla="*/ 0 h 14464"/>
                    <a:gd name="connsiteX4" fmla="*/ 290091 w 373374"/>
                    <a:gd name="connsiteY4" fmla="*/ 1048 h 14464"/>
                    <a:gd name="connsiteX5" fmla="*/ 372483 w 373374"/>
                    <a:gd name="connsiteY5" fmla="*/ 4000 h 14464"/>
                    <a:gd name="connsiteX6" fmla="*/ 372006 w 373374"/>
                    <a:gd name="connsiteY6" fmla="*/ 7334 h 14464"/>
                    <a:gd name="connsiteX7" fmla="*/ 227703 w 373374"/>
                    <a:gd name="connsiteY7" fmla="*/ 12954 h 14464"/>
                    <a:gd name="connsiteX8" fmla="*/ 83494 w 373374"/>
                    <a:gd name="connsiteY8" fmla="*/ 13906 h 14464"/>
                    <a:gd name="connsiteX9" fmla="*/ 43584 w 373374"/>
                    <a:gd name="connsiteY9" fmla="*/ 12382 h 14464"/>
                    <a:gd name="connsiteX10" fmla="*/ 1484 w 373374"/>
                    <a:gd name="connsiteY10" fmla="*/ 9906 h 14464"/>
                    <a:gd name="connsiteX11" fmla="*/ 1198 w 373374"/>
                    <a:gd name="connsiteY11" fmla="*/ 6477 h 1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374" h="14464">
                      <a:moveTo>
                        <a:pt x="1198" y="6477"/>
                      </a:moveTo>
                      <a:cubicBezTo>
                        <a:pt x="12704" y="4686"/>
                        <a:pt x="24325" y="3696"/>
                        <a:pt x="35964" y="3524"/>
                      </a:cubicBezTo>
                      <a:cubicBezTo>
                        <a:pt x="48156" y="2857"/>
                        <a:pt x="60348" y="2096"/>
                        <a:pt x="72636" y="1619"/>
                      </a:cubicBezTo>
                      <a:cubicBezTo>
                        <a:pt x="96638" y="667"/>
                        <a:pt x="120670" y="124"/>
                        <a:pt x="144740" y="0"/>
                      </a:cubicBezTo>
                      <a:cubicBezTo>
                        <a:pt x="193222" y="0"/>
                        <a:pt x="241609" y="0"/>
                        <a:pt x="290091" y="1048"/>
                      </a:cubicBezTo>
                      <a:cubicBezTo>
                        <a:pt x="315333" y="1619"/>
                        <a:pt x="369435" y="2572"/>
                        <a:pt x="372483" y="4000"/>
                      </a:cubicBezTo>
                      <a:cubicBezTo>
                        <a:pt x="373911" y="4572"/>
                        <a:pt x="373530" y="7239"/>
                        <a:pt x="372006" y="7334"/>
                      </a:cubicBezTo>
                      <a:cubicBezTo>
                        <a:pt x="324381" y="10763"/>
                        <a:pt x="275899" y="11811"/>
                        <a:pt x="227703" y="12954"/>
                      </a:cubicBezTo>
                      <a:cubicBezTo>
                        <a:pt x="179506" y="14097"/>
                        <a:pt x="131595" y="15145"/>
                        <a:pt x="83494" y="13906"/>
                      </a:cubicBezTo>
                      <a:cubicBezTo>
                        <a:pt x="70159" y="13906"/>
                        <a:pt x="56919" y="12954"/>
                        <a:pt x="43584" y="12382"/>
                      </a:cubicBezTo>
                      <a:cubicBezTo>
                        <a:pt x="29506" y="12554"/>
                        <a:pt x="15438" y="11725"/>
                        <a:pt x="1484" y="9906"/>
                      </a:cubicBezTo>
                      <a:cubicBezTo>
                        <a:pt x="-136" y="9334"/>
                        <a:pt x="-707" y="6477"/>
                        <a:pt x="1198" y="6477"/>
                      </a:cubicBezTo>
                      <a:close/>
                    </a:path>
                  </a:pathLst>
                </a:custGeom>
                <a:solidFill>
                  <a:srgbClr val="263238"/>
                </a:solidFill>
                <a:ln w="9525"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C28CC101-AADB-0DE1-4C34-3FA4C7DDC12B}"/>
                    </a:ext>
                  </a:extLst>
                </p:cNvPr>
                <p:cNvSpPr/>
                <p:nvPr/>
              </p:nvSpPr>
              <p:spPr>
                <a:xfrm>
                  <a:off x="10570223" y="4879120"/>
                  <a:ext cx="251595" cy="489680"/>
                </a:xfrm>
                <a:custGeom>
                  <a:avLst/>
                  <a:gdLst>
                    <a:gd name="connsiteX0" fmla="*/ 1439 w 251595"/>
                    <a:gd name="connsiteY0" fmla="*/ 352996 h 489680"/>
                    <a:gd name="connsiteX1" fmla="*/ 4297 w 251595"/>
                    <a:gd name="connsiteY1" fmla="*/ 217075 h 489680"/>
                    <a:gd name="connsiteX2" fmla="*/ 12583 w 251595"/>
                    <a:gd name="connsiteY2" fmla="*/ 88678 h 489680"/>
                    <a:gd name="connsiteX3" fmla="*/ 37253 w 251595"/>
                    <a:gd name="connsiteY3" fmla="*/ 41053 h 489680"/>
                    <a:gd name="connsiteX4" fmla="*/ 66971 w 251595"/>
                    <a:gd name="connsiteY4" fmla="*/ 32290 h 489680"/>
                    <a:gd name="connsiteX5" fmla="*/ 99356 w 251595"/>
                    <a:gd name="connsiteY5" fmla="*/ 24384 h 489680"/>
                    <a:gd name="connsiteX6" fmla="*/ 250804 w 251595"/>
                    <a:gd name="connsiteY6" fmla="*/ 0 h 489680"/>
                    <a:gd name="connsiteX7" fmla="*/ 250804 w 251595"/>
                    <a:gd name="connsiteY7" fmla="*/ 1429 h 489680"/>
                    <a:gd name="connsiteX8" fmla="*/ 122407 w 251595"/>
                    <a:gd name="connsiteY8" fmla="*/ 27813 h 489680"/>
                    <a:gd name="connsiteX9" fmla="*/ 58780 w 251595"/>
                    <a:gd name="connsiteY9" fmla="*/ 43529 h 489680"/>
                    <a:gd name="connsiteX10" fmla="*/ 32395 w 251595"/>
                    <a:gd name="connsiteY10" fmla="*/ 54674 h 489680"/>
                    <a:gd name="connsiteX11" fmla="*/ 22013 w 251595"/>
                    <a:gd name="connsiteY11" fmla="*/ 83249 h 489680"/>
                    <a:gd name="connsiteX12" fmla="*/ 11821 w 251595"/>
                    <a:gd name="connsiteY12" fmla="*/ 209931 h 489680"/>
                    <a:gd name="connsiteX13" fmla="*/ 8392 w 251595"/>
                    <a:gd name="connsiteY13" fmla="*/ 341281 h 489680"/>
                    <a:gd name="connsiteX14" fmla="*/ 2296 w 251595"/>
                    <a:gd name="connsiteY14" fmla="*/ 488633 h 489680"/>
                    <a:gd name="connsiteX15" fmla="*/ 1249 w 251595"/>
                    <a:gd name="connsiteY15" fmla="*/ 489680 h 489680"/>
                    <a:gd name="connsiteX16" fmla="*/ 201 w 251595"/>
                    <a:gd name="connsiteY16" fmla="*/ 488633 h 489680"/>
                    <a:gd name="connsiteX17" fmla="*/ 1439 w 251595"/>
                    <a:gd name="connsiteY17" fmla="*/ 352996 h 48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1595" h="489680">
                      <a:moveTo>
                        <a:pt x="1439" y="352996"/>
                      </a:moveTo>
                      <a:cubicBezTo>
                        <a:pt x="2011" y="307658"/>
                        <a:pt x="3344" y="262414"/>
                        <a:pt x="4297" y="217075"/>
                      </a:cubicBezTo>
                      <a:cubicBezTo>
                        <a:pt x="5249" y="174308"/>
                        <a:pt x="4297" y="131350"/>
                        <a:pt x="12583" y="88678"/>
                      </a:cubicBezTo>
                      <a:cubicBezTo>
                        <a:pt x="16012" y="71723"/>
                        <a:pt x="19060" y="49149"/>
                        <a:pt x="37253" y="41053"/>
                      </a:cubicBezTo>
                      <a:cubicBezTo>
                        <a:pt x="46930" y="37414"/>
                        <a:pt x="56865" y="34481"/>
                        <a:pt x="66971" y="32290"/>
                      </a:cubicBezTo>
                      <a:cubicBezTo>
                        <a:pt x="77639" y="29528"/>
                        <a:pt x="88498" y="26765"/>
                        <a:pt x="99356" y="24384"/>
                      </a:cubicBezTo>
                      <a:cubicBezTo>
                        <a:pt x="149362" y="13621"/>
                        <a:pt x="200035" y="6858"/>
                        <a:pt x="250804" y="0"/>
                      </a:cubicBezTo>
                      <a:cubicBezTo>
                        <a:pt x="251661" y="0"/>
                        <a:pt x="252042" y="1238"/>
                        <a:pt x="250804" y="1429"/>
                      </a:cubicBezTo>
                      <a:cubicBezTo>
                        <a:pt x="207941" y="9716"/>
                        <a:pt x="165079" y="18098"/>
                        <a:pt x="122407" y="27813"/>
                      </a:cubicBezTo>
                      <a:cubicBezTo>
                        <a:pt x="101166" y="32671"/>
                        <a:pt x="79830" y="37338"/>
                        <a:pt x="58780" y="43529"/>
                      </a:cubicBezTo>
                      <a:cubicBezTo>
                        <a:pt x="50207" y="45911"/>
                        <a:pt x="38396" y="47530"/>
                        <a:pt x="32395" y="54674"/>
                      </a:cubicBezTo>
                      <a:cubicBezTo>
                        <a:pt x="26899" y="63332"/>
                        <a:pt x="23356" y="73085"/>
                        <a:pt x="22013" y="83249"/>
                      </a:cubicBezTo>
                      <a:cubicBezTo>
                        <a:pt x="12488" y="124587"/>
                        <a:pt x="12964" y="167735"/>
                        <a:pt x="11821" y="209931"/>
                      </a:cubicBezTo>
                      <a:cubicBezTo>
                        <a:pt x="10678" y="253746"/>
                        <a:pt x="9631" y="297466"/>
                        <a:pt x="8392" y="341281"/>
                      </a:cubicBezTo>
                      <a:cubicBezTo>
                        <a:pt x="6964" y="390335"/>
                        <a:pt x="5630" y="439579"/>
                        <a:pt x="2296" y="488633"/>
                      </a:cubicBezTo>
                      <a:cubicBezTo>
                        <a:pt x="2296" y="489214"/>
                        <a:pt x="1830" y="489680"/>
                        <a:pt x="1249" y="489680"/>
                      </a:cubicBezTo>
                      <a:cubicBezTo>
                        <a:pt x="668" y="489680"/>
                        <a:pt x="201" y="489214"/>
                        <a:pt x="201" y="488633"/>
                      </a:cubicBezTo>
                      <a:cubicBezTo>
                        <a:pt x="-466" y="443675"/>
                        <a:pt x="677" y="398336"/>
                        <a:pt x="1439" y="352996"/>
                      </a:cubicBezTo>
                      <a:close/>
                    </a:path>
                  </a:pathLst>
                </a:custGeom>
                <a:solidFill>
                  <a:srgbClr val="263238"/>
                </a:solidFill>
                <a:ln w="9525"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331FBF28-3D5B-20E3-604F-0A10A1DAFB9F}"/>
                    </a:ext>
                  </a:extLst>
                </p:cNvPr>
                <p:cNvSpPr/>
                <p:nvPr/>
              </p:nvSpPr>
              <p:spPr>
                <a:xfrm>
                  <a:off x="10352135" y="4430912"/>
                  <a:ext cx="631628" cy="207713"/>
                </a:xfrm>
                <a:custGeom>
                  <a:avLst/>
                  <a:gdLst>
                    <a:gd name="connsiteX0" fmla="*/ 628341 w 631628"/>
                    <a:gd name="connsiteY0" fmla="*/ 57 h 207713"/>
                    <a:gd name="connsiteX1" fmla="*/ 374976 w 631628"/>
                    <a:gd name="connsiteY1" fmla="*/ 52063 h 207713"/>
                    <a:gd name="connsiteX2" fmla="*/ 130469 w 631628"/>
                    <a:gd name="connsiteY2" fmla="*/ 140550 h 207713"/>
                    <a:gd name="connsiteX3" fmla="*/ 358 w 631628"/>
                    <a:gd name="connsiteY3" fmla="*/ 206368 h 207713"/>
                    <a:gd name="connsiteX4" fmla="*/ 1119 w 631628"/>
                    <a:gd name="connsiteY4" fmla="*/ 207606 h 207713"/>
                    <a:gd name="connsiteX5" fmla="*/ 239244 w 631628"/>
                    <a:gd name="connsiteY5" fmla="*/ 103784 h 207713"/>
                    <a:gd name="connsiteX6" fmla="*/ 486894 w 631628"/>
                    <a:gd name="connsiteY6" fmla="*/ 31870 h 207713"/>
                    <a:gd name="connsiteX7" fmla="*/ 629769 w 631628"/>
                    <a:gd name="connsiteY7" fmla="*/ 5676 h 207713"/>
                    <a:gd name="connsiteX8" fmla="*/ 628341 w 631628"/>
                    <a:gd name="connsiteY8" fmla="*/ 57 h 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628" h="207713">
                      <a:moveTo>
                        <a:pt x="628341" y="57"/>
                      </a:moveTo>
                      <a:cubicBezTo>
                        <a:pt x="542587" y="10315"/>
                        <a:pt x="457834" y="27708"/>
                        <a:pt x="374976" y="52063"/>
                      </a:cubicBezTo>
                      <a:cubicBezTo>
                        <a:pt x="291422" y="75542"/>
                        <a:pt x="209698" y="105117"/>
                        <a:pt x="130469" y="140550"/>
                      </a:cubicBezTo>
                      <a:cubicBezTo>
                        <a:pt x="85987" y="160553"/>
                        <a:pt x="42934" y="182937"/>
                        <a:pt x="358" y="206368"/>
                      </a:cubicBezTo>
                      <a:cubicBezTo>
                        <a:pt x="-500" y="206844"/>
                        <a:pt x="358" y="208083"/>
                        <a:pt x="1119" y="207606"/>
                      </a:cubicBezTo>
                      <a:cubicBezTo>
                        <a:pt x="78139" y="167820"/>
                        <a:pt x="157682" y="133140"/>
                        <a:pt x="239244" y="103784"/>
                      </a:cubicBezTo>
                      <a:cubicBezTo>
                        <a:pt x="320083" y="74266"/>
                        <a:pt x="402817" y="50244"/>
                        <a:pt x="486894" y="31870"/>
                      </a:cubicBezTo>
                      <a:cubicBezTo>
                        <a:pt x="534519" y="21583"/>
                        <a:pt x="582144" y="13582"/>
                        <a:pt x="629769" y="5676"/>
                      </a:cubicBezTo>
                      <a:cubicBezTo>
                        <a:pt x="632817" y="4819"/>
                        <a:pt x="631960" y="-610"/>
                        <a:pt x="628341" y="57"/>
                      </a:cubicBezTo>
                      <a:close/>
                    </a:path>
                  </a:pathLst>
                </a:custGeom>
                <a:solidFill>
                  <a:srgbClr val="263238"/>
                </a:solidFill>
                <a:ln w="9525"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35C6DA31-1512-B14B-1B37-9A94EBEDEF7A}"/>
                    </a:ext>
                  </a:extLst>
                </p:cNvPr>
                <p:cNvSpPr/>
                <p:nvPr/>
              </p:nvSpPr>
              <p:spPr>
                <a:xfrm>
                  <a:off x="10388489" y="3731726"/>
                  <a:ext cx="559043" cy="621378"/>
                </a:xfrm>
                <a:custGeom>
                  <a:avLst/>
                  <a:gdLst>
                    <a:gd name="connsiteX0" fmla="*/ 557982 w 559043"/>
                    <a:gd name="connsiteY0" fmla="*/ 76308 h 621378"/>
                    <a:gd name="connsiteX1" fmla="*/ 496641 w 559043"/>
                    <a:gd name="connsiteY1" fmla="*/ 502075 h 621378"/>
                    <a:gd name="connsiteX2" fmla="*/ 133358 w 559043"/>
                    <a:gd name="connsiteY2" fmla="*/ 614470 h 621378"/>
                    <a:gd name="connsiteX3" fmla="*/ 79827 w 559043"/>
                    <a:gd name="connsiteY3" fmla="*/ 621328 h 621378"/>
                    <a:gd name="connsiteX4" fmla="*/ 4294 w 559043"/>
                    <a:gd name="connsiteY4" fmla="*/ 386632 h 621378"/>
                    <a:gd name="connsiteX5" fmla="*/ 60206 w 559043"/>
                    <a:gd name="connsiteY5" fmla="*/ 369106 h 621378"/>
                    <a:gd name="connsiteX6" fmla="*/ 392533 w 559043"/>
                    <a:gd name="connsiteY6" fmla="*/ 326910 h 621378"/>
                    <a:gd name="connsiteX7" fmla="*/ 471876 w 559043"/>
                    <a:gd name="connsiteY7" fmla="*/ 62115 h 621378"/>
                    <a:gd name="connsiteX8" fmla="*/ 557982 w 559043"/>
                    <a:gd name="connsiteY8" fmla="*/ 76308 h 62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043" h="621378">
                      <a:moveTo>
                        <a:pt x="557982" y="76308"/>
                      </a:moveTo>
                      <a:cubicBezTo>
                        <a:pt x="566555" y="252615"/>
                        <a:pt x="521120" y="482930"/>
                        <a:pt x="496641" y="502075"/>
                      </a:cubicBezTo>
                      <a:cubicBezTo>
                        <a:pt x="453493" y="535889"/>
                        <a:pt x="189460" y="606850"/>
                        <a:pt x="133358" y="614470"/>
                      </a:cubicBezTo>
                      <a:cubicBezTo>
                        <a:pt x="111355" y="617518"/>
                        <a:pt x="92876" y="619709"/>
                        <a:pt x="79827" y="621328"/>
                      </a:cubicBezTo>
                      <a:cubicBezTo>
                        <a:pt x="47537" y="625138"/>
                        <a:pt x="-17233" y="413969"/>
                        <a:pt x="4294" y="386632"/>
                      </a:cubicBezTo>
                      <a:cubicBezTo>
                        <a:pt x="9342" y="380345"/>
                        <a:pt x="30392" y="374535"/>
                        <a:pt x="60206" y="369106"/>
                      </a:cubicBezTo>
                      <a:cubicBezTo>
                        <a:pt x="160409" y="351009"/>
                        <a:pt x="380341" y="333673"/>
                        <a:pt x="392533" y="326910"/>
                      </a:cubicBezTo>
                      <a:cubicBezTo>
                        <a:pt x="407487" y="318624"/>
                        <a:pt x="417584" y="190226"/>
                        <a:pt x="471876" y="62115"/>
                      </a:cubicBezTo>
                      <a:cubicBezTo>
                        <a:pt x="510071" y="-27896"/>
                        <a:pt x="553886" y="-17419"/>
                        <a:pt x="557982" y="76308"/>
                      </a:cubicBezTo>
                      <a:close/>
                    </a:path>
                  </a:pathLst>
                </a:custGeom>
                <a:solidFill>
                  <a:srgbClr val="AD6359"/>
                </a:solidFill>
                <a:ln w="9525"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073526A2-2A9B-83C5-AD13-DF7CE36DEB3D}"/>
                    </a:ext>
                  </a:extLst>
                </p:cNvPr>
                <p:cNvSpPr/>
                <p:nvPr/>
              </p:nvSpPr>
              <p:spPr>
                <a:xfrm>
                  <a:off x="10508321" y="3719312"/>
                  <a:ext cx="445555" cy="644981"/>
                </a:xfrm>
                <a:custGeom>
                  <a:avLst/>
                  <a:gdLst>
                    <a:gd name="connsiteX0" fmla="*/ 0 w 445555"/>
                    <a:gd name="connsiteY0" fmla="*/ 371328 h 644981"/>
                    <a:gd name="connsiteX1" fmla="*/ 53054 w 445555"/>
                    <a:gd name="connsiteY1" fmla="*/ 644981 h 644981"/>
                    <a:gd name="connsiteX2" fmla="*/ 382619 w 445555"/>
                    <a:gd name="connsiteY2" fmla="*/ 522585 h 644981"/>
                    <a:gd name="connsiteX3" fmla="*/ 445103 w 445555"/>
                    <a:gd name="connsiteY3" fmla="*/ 97960 h 644981"/>
                    <a:gd name="connsiteX4" fmla="*/ 348234 w 445555"/>
                    <a:gd name="connsiteY4" fmla="*/ 61956 h 644981"/>
                    <a:gd name="connsiteX5" fmla="*/ 269558 w 445555"/>
                    <a:gd name="connsiteY5" fmla="*/ 329513 h 644981"/>
                    <a:gd name="connsiteX6" fmla="*/ 0 w 445555"/>
                    <a:gd name="connsiteY6" fmla="*/ 371328 h 64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55" h="644981">
                      <a:moveTo>
                        <a:pt x="0" y="371328"/>
                      </a:moveTo>
                      <a:lnTo>
                        <a:pt x="53054" y="644981"/>
                      </a:lnTo>
                      <a:cubicBezTo>
                        <a:pt x="53054" y="644981"/>
                        <a:pt x="305562" y="577735"/>
                        <a:pt x="382619" y="522585"/>
                      </a:cubicBezTo>
                      <a:cubicBezTo>
                        <a:pt x="424053" y="492962"/>
                        <a:pt x="449294" y="195306"/>
                        <a:pt x="445103" y="97960"/>
                      </a:cubicBezTo>
                      <a:cubicBezTo>
                        <a:pt x="440722" y="2139"/>
                        <a:pt x="395669" y="-46915"/>
                        <a:pt x="348234" y="61956"/>
                      </a:cubicBezTo>
                      <a:cubicBezTo>
                        <a:pt x="303371" y="164826"/>
                        <a:pt x="277082" y="323608"/>
                        <a:pt x="269558" y="329513"/>
                      </a:cubicBezTo>
                      <a:cubicBezTo>
                        <a:pt x="262033" y="335419"/>
                        <a:pt x="0" y="371328"/>
                        <a:pt x="0" y="371328"/>
                      </a:cubicBezTo>
                      <a:close/>
                    </a:path>
                  </a:pathLst>
                </a:custGeom>
                <a:solidFill>
                  <a:schemeClr val="accent1"/>
                </a:solidFill>
                <a:ln w="9525"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5AA8695A-B050-8D4F-50E0-D9F58EF55FBA}"/>
                    </a:ext>
                  </a:extLst>
                </p:cNvPr>
                <p:cNvSpPr/>
                <p:nvPr/>
              </p:nvSpPr>
              <p:spPr>
                <a:xfrm>
                  <a:off x="10547941" y="4097020"/>
                  <a:ext cx="52688" cy="231018"/>
                </a:xfrm>
                <a:custGeom>
                  <a:avLst/>
                  <a:gdLst>
                    <a:gd name="connsiteX0" fmla="*/ 29531 w 52688"/>
                    <a:gd name="connsiteY0" fmla="*/ 114874 h 231018"/>
                    <a:gd name="connsiteX1" fmla="*/ 16101 w 52688"/>
                    <a:gd name="connsiteY1" fmla="*/ 57724 h 231018"/>
                    <a:gd name="connsiteX2" fmla="*/ 1623 w 52688"/>
                    <a:gd name="connsiteY2" fmla="*/ 574 h 231018"/>
                    <a:gd name="connsiteX3" fmla="*/ 4 w 52688"/>
                    <a:gd name="connsiteY3" fmla="*/ 574 h 231018"/>
                    <a:gd name="connsiteX4" fmla="*/ 10481 w 52688"/>
                    <a:gd name="connsiteY4" fmla="*/ 56485 h 231018"/>
                    <a:gd name="connsiteX5" fmla="*/ 22673 w 52688"/>
                    <a:gd name="connsiteY5" fmla="*/ 115255 h 231018"/>
                    <a:gd name="connsiteX6" fmla="*/ 51248 w 52688"/>
                    <a:gd name="connsiteY6" fmla="*/ 230602 h 231018"/>
                    <a:gd name="connsiteX7" fmla="*/ 52277 w 52688"/>
                    <a:gd name="connsiteY7" fmla="*/ 230936 h 231018"/>
                    <a:gd name="connsiteX8" fmla="*/ 52677 w 52688"/>
                    <a:gd name="connsiteY8" fmla="*/ 230126 h 231018"/>
                    <a:gd name="connsiteX9" fmla="*/ 29531 w 52688"/>
                    <a:gd name="connsiteY9" fmla="*/ 114874 h 23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688" h="231018">
                      <a:moveTo>
                        <a:pt x="29531" y="114874"/>
                      </a:moveTo>
                      <a:cubicBezTo>
                        <a:pt x="25150" y="95824"/>
                        <a:pt x="20673" y="76774"/>
                        <a:pt x="16101" y="57724"/>
                      </a:cubicBezTo>
                      <a:cubicBezTo>
                        <a:pt x="11529" y="38674"/>
                        <a:pt x="7624" y="19624"/>
                        <a:pt x="1623" y="574"/>
                      </a:cubicBezTo>
                      <a:cubicBezTo>
                        <a:pt x="1623" y="-283"/>
                        <a:pt x="-92" y="-93"/>
                        <a:pt x="4" y="574"/>
                      </a:cubicBezTo>
                      <a:cubicBezTo>
                        <a:pt x="2290" y="19624"/>
                        <a:pt x="6767" y="37912"/>
                        <a:pt x="10481" y="56485"/>
                      </a:cubicBezTo>
                      <a:cubicBezTo>
                        <a:pt x="14196" y="75059"/>
                        <a:pt x="18482" y="95728"/>
                        <a:pt x="22673" y="115255"/>
                      </a:cubicBezTo>
                      <a:cubicBezTo>
                        <a:pt x="30865" y="154021"/>
                        <a:pt x="40580" y="192312"/>
                        <a:pt x="51248" y="230602"/>
                      </a:cubicBezTo>
                      <a:cubicBezTo>
                        <a:pt x="51439" y="230974"/>
                        <a:pt x="51896" y="231126"/>
                        <a:pt x="52277" y="230936"/>
                      </a:cubicBezTo>
                      <a:cubicBezTo>
                        <a:pt x="52572" y="230784"/>
                        <a:pt x="52734" y="230450"/>
                        <a:pt x="52677" y="230126"/>
                      </a:cubicBezTo>
                      <a:cubicBezTo>
                        <a:pt x="45629" y="191741"/>
                        <a:pt x="38390" y="152974"/>
                        <a:pt x="29531" y="114874"/>
                      </a:cubicBezTo>
                      <a:close/>
                    </a:path>
                  </a:pathLst>
                </a:custGeom>
                <a:solidFill>
                  <a:srgbClr val="263238"/>
                </a:solidFill>
                <a:ln w="9525"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D5B75D7C-3771-60B8-2D8D-95F6D4BBDEB5}"/>
                    </a:ext>
                  </a:extLst>
                </p:cNvPr>
                <p:cNvSpPr/>
                <p:nvPr/>
              </p:nvSpPr>
              <p:spPr>
                <a:xfrm>
                  <a:off x="10723301" y="3719046"/>
                  <a:ext cx="230405" cy="595812"/>
                </a:xfrm>
                <a:custGeom>
                  <a:avLst/>
                  <a:gdLst>
                    <a:gd name="connsiteX0" fmla="*/ 0 w 230405"/>
                    <a:gd name="connsiteY0" fmla="*/ 595812 h 595812"/>
                    <a:gd name="connsiteX1" fmla="*/ 70390 w 230405"/>
                    <a:gd name="connsiteY1" fmla="*/ 570285 h 595812"/>
                    <a:gd name="connsiteX2" fmla="*/ 80391 w 230405"/>
                    <a:gd name="connsiteY2" fmla="*/ 566285 h 595812"/>
                    <a:gd name="connsiteX3" fmla="*/ 84391 w 230405"/>
                    <a:gd name="connsiteY3" fmla="*/ 564666 h 595812"/>
                    <a:gd name="connsiteX4" fmla="*/ 120205 w 230405"/>
                    <a:gd name="connsiteY4" fmla="*/ 548949 h 595812"/>
                    <a:gd name="connsiteX5" fmla="*/ 136207 w 230405"/>
                    <a:gd name="connsiteY5" fmla="*/ 541234 h 595812"/>
                    <a:gd name="connsiteX6" fmla="*/ 146495 w 230405"/>
                    <a:gd name="connsiteY6" fmla="*/ 535710 h 595812"/>
                    <a:gd name="connsiteX7" fmla="*/ 157067 w 230405"/>
                    <a:gd name="connsiteY7" fmla="*/ 529518 h 595812"/>
                    <a:gd name="connsiteX8" fmla="*/ 167545 w 230405"/>
                    <a:gd name="connsiteY8" fmla="*/ 522565 h 595812"/>
                    <a:gd name="connsiteX9" fmla="*/ 229934 w 230405"/>
                    <a:gd name="connsiteY9" fmla="*/ 97940 h 595812"/>
                    <a:gd name="connsiteX10" fmla="*/ 229934 w 230405"/>
                    <a:gd name="connsiteY10" fmla="*/ 92416 h 595812"/>
                    <a:gd name="connsiteX11" fmla="*/ 168593 w 230405"/>
                    <a:gd name="connsiteY11" fmla="*/ 7643 h 595812"/>
                    <a:gd name="connsiteX12" fmla="*/ 0 w 230405"/>
                    <a:gd name="connsiteY12" fmla="*/ 595812 h 5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405" h="595812">
                      <a:moveTo>
                        <a:pt x="0" y="595812"/>
                      </a:moveTo>
                      <a:cubicBezTo>
                        <a:pt x="23717" y="587811"/>
                        <a:pt x="47625" y="579144"/>
                        <a:pt x="70390" y="570285"/>
                      </a:cubicBezTo>
                      <a:lnTo>
                        <a:pt x="80391" y="566285"/>
                      </a:lnTo>
                      <a:lnTo>
                        <a:pt x="84391" y="564666"/>
                      </a:lnTo>
                      <a:cubicBezTo>
                        <a:pt x="96964" y="559522"/>
                        <a:pt x="109061" y="554283"/>
                        <a:pt x="120205" y="548949"/>
                      </a:cubicBezTo>
                      <a:cubicBezTo>
                        <a:pt x="125825" y="546377"/>
                        <a:pt x="131159" y="543710"/>
                        <a:pt x="136207" y="541234"/>
                      </a:cubicBezTo>
                      <a:lnTo>
                        <a:pt x="146495" y="535710"/>
                      </a:lnTo>
                      <a:lnTo>
                        <a:pt x="157067" y="529518"/>
                      </a:lnTo>
                      <a:cubicBezTo>
                        <a:pt x="160877" y="527232"/>
                        <a:pt x="164402" y="524851"/>
                        <a:pt x="167545" y="522565"/>
                      </a:cubicBezTo>
                      <a:cubicBezTo>
                        <a:pt x="208979" y="492942"/>
                        <a:pt x="234220" y="195286"/>
                        <a:pt x="229934" y="97940"/>
                      </a:cubicBezTo>
                      <a:lnTo>
                        <a:pt x="229934" y="92416"/>
                      </a:lnTo>
                      <a:cubicBezTo>
                        <a:pt x="225743" y="24217"/>
                        <a:pt x="200311" y="-18169"/>
                        <a:pt x="168593" y="7643"/>
                      </a:cubicBezTo>
                      <a:cubicBezTo>
                        <a:pt x="119920" y="170140"/>
                        <a:pt x="40672" y="459033"/>
                        <a:pt x="0" y="595812"/>
                      </a:cubicBezTo>
                      <a:close/>
                    </a:path>
                  </a:pathLst>
                </a:custGeom>
                <a:solidFill>
                  <a:schemeClr val="accent1">
                    <a:alpha val="10000"/>
                  </a:schemeClr>
                </a:solidFill>
                <a:ln w="9525" cap="flat">
                  <a:noFill/>
                  <a:prstDash val="solid"/>
                  <a:miter/>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C5ED1FE0-BFB2-307E-3991-CEDCD87F01CE}"/>
                    </a:ext>
                  </a:extLst>
                </p:cNvPr>
                <p:cNvSpPr/>
                <p:nvPr/>
              </p:nvSpPr>
              <p:spPr>
                <a:xfrm>
                  <a:off x="10819941" y="3683872"/>
                  <a:ext cx="632517" cy="732746"/>
                </a:xfrm>
                <a:custGeom>
                  <a:avLst/>
                  <a:gdLst>
                    <a:gd name="connsiteX0" fmla="*/ 6801 w 632517"/>
                    <a:gd name="connsiteY0" fmla="*/ 729761 h 732746"/>
                    <a:gd name="connsiteX1" fmla="*/ 632498 w 632517"/>
                    <a:gd name="connsiteY1" fmla="*/ 712139 h 732746"/>
                    <a:gd name="connsiteX2" fmla="*/ 205969 w 632517"/>
                    <a:gd name="connsiteY2" fmla="*/ 4432 h 732746"/>
                    <a:gd name="connsiteX3" fmla="*/ 80429 w 632517"/>
                    <a:gd name="connsiteY3" fmla="*/ 35388 h 732746"/>
                    <a:gd name="connsiteX4" fmla="*/ 6801 w 632517"/>
                    <a:gd name="connsiteY4" fmla="*/ 729761 h 73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517" h="732746">
                      <a:moveTo>
                        <a:pt x="6801" y="729761"/>
                      </a:moveTo>
                      <a:cubicBezTo>
                        <a:pt x="22232" y="741191"/>
                        <a:pt x="630212" y="716426"/>
                        <a:pt x="632498" y="712139"/>
                      </a:cubicBezTo>
                      <a:cubicBezTo>
                        <a:pt x="634784" y="707853"/>
                        <a:pt x="432473" y="72441"/>
                        <a:pt x="205969" y="4432"/>
                      </a:cubicBezTo>
                      <a:cubicBezTo>
                        <a:pt x="170060" y="-6331"/>
                        <a:pt x="113195" y="1956"/>
                        <a:pt x="80429" y="35388"/>
                      </a:cubicBezTo>
                      <a:cubicBezTo>
                        <a:pt x="-16630" y="134353"/>
                        <a:pt x="-2914" y="722522"/>
                        <a:pt x="6801" y="729761"/>
                      </a:cubicBezTo>
                      <a:close/>
                    </a:path>
                  </a:pathLst>
                </a:custGeom>
                <a:solidFill>
                  <a:schemeClr val="accent1"/>
                </a:solidFill>
                <a:ln w="9525"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18B78D7C-D00C-E94E-CDBF-1B7910F35DDE}"/>
                    </a:ext>
                  </a:extLst>
                </p:cNvPr>
                <p:cNvSpPr/>
                <p:nvPr/>
              </p:nvSpPr>
              <p:spPr>
                <a:xfrm>
                  <a:off x="10842649" y="3563336"/>
                  <a:ext cx="176332" cy="239553"/>
                </a:xfrm>
                <a:custGeom>
                  <a:avLst/>
                  <a:gdLst>
                    <a:gd name="connsiteX0" fmla="*/ 83534 w 176332"/>
                    <a:gd name="connsiteY0" fmla="*/ 239554 h 239553"/>
                    <a:gd name="connsiteX1" fmla="*/ 176308 w 176332"/>
                    <a:gd name="connsiteY1" fmla="*/ 129445 h 239553"/>
                    <a:gd name="connsiteX2" fmla="*/ 149828 w 176332"/>
                    <a:gd name="connsiteY2" fmla="*/ 65342 h 239553"/>
                    <a:gd name="connsiteX3" fmla="*/ 125539 w 176332"/>
                    <a:gd name="connsiteY3" fmla="*/ 0 h 239553"/>
                    <a:gd name="connsiteX4" fmla="*/ 0 w 176332"/>
                    <a:gd name="connsiteY4" fmla="*/ 75152 h 239553"/>
                    <a:gd name="connsiteX5" fmla="*/ 38862 w 176332"/>
                    <a:gd name="connsiteY5" fmla="*/ 154210 h 239553"/>
                    <a:gd name="connsiteX6" fmla="*/ 40672 w 176332"/>
                    <a:gd name="connsiteY6" fmla="*/ 163735 h 239553"/>
                    <a:gd name="connsiteX7" fmla="*/ 40672 w 176332"/>
                    <a:gd name="connsiteY7" fmla="*/ 165259 h 239553"/>
                    <a:gd name="connsiteX8" fmla="*/ 83534 w 176332"/>
                    <a:gd name="connsiteY8" fmla="*/ 239554 h 2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32" h="239553">
                      <a:moveTo>
                        <a:pt x="83534" y="239554"/>
                      </a:moveTo>
                      <a:cubicBezTo>
                        <a:pt x="127349" y="239554"/>
                        <a:pt x="166973" y="175546"/>
                        <a:pt x="176308" y="129445"/>
                      </a:cubicBezTo>
                      <a:cubicBezTo>
                        <a:pt x="176974" y="126301"/>
                        <a:pt x="164021" y="99060"/>
                        <a:pt x="149828" y="65342"/>
                      </a:cubicBezTo>
                      <a:cubicBezTo>
                        <a:pt x="141256" y="44767"/>
                        <a:pt x="132207" y="21717"/>
                        <a:pt x="125539" y="0"/>
                      </a:cubicBezTo>
                      <a:lnTo>
                        <a:pt x="0" y="75152"/>
                      </a:lnTo>
                      <a:cubicBezTo>
                        <a:pt x="16145" y="99813"/>
                        <a:pt x="29194" y="126368"/>
                        <a:pt x="38862" y="154210"/>
                      </a:cubicBezTo>
                      <a:cubicBezTo>
                        <a:pt x="39796" y="157315"/>
                        <a:pt x="40396" y="160506"/>
                        <a:pt x="40672" y="163735"/>
                      </a:cubicBezTo>
                      <a:cubicBezTo>
                        <a:pt x="40643" y="164240"/>
                        <a:pt x="40643" y="164754"/>
                        <a:pt x="40672" y="165259"/>
                      </a:cubicBezTo>
                      <a:cubicBezTo>
                        <a:pt x="43434" y="182594"/>
                        <a:pt x="50482" y="239554"/>
                        <a:pt x="83534" y="239554"/>
                      </a:cubicBezTo>
                      <a:close/>
                    </a:path>
                  </a:pathLst>
                </a:custGeom>
                <a:solidFill>
                  <a:srgbClr val="AD6359"/>
                </a:solidFill>
                <a:ln w="9525"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066AA718-8182-EDEC-EC79-64C457380862}"/>
                    </a:ext>
                  </a:extLst>
                </p:cNvPr>
                <p:cNvSpPr/>
                <p:nvPr/>
              </p:nvSpPr>
              <p:spPr>
                <a:xfrm>
                  <a:off x="10842649" y="3567242"/>
                  <a:ext cx="122996" cy="161258"/>
                </a:xfrm>
                <a:custGeom>
                  <a:avLst/>
                  <a:gdLst>
                    <a:gd name="connsiteX0" fmla="*/ 0 w 122996"/>
                    <a:gd name="connsiteY0" fmla="*/ 71152 h 161258"/>
                    <a:gd name="connsiteX1" fmla="*/ 38862 w 122996"/>
                    <a:gd name="connsiteY1" fmla="*/ 150209 h 161258"/>
                    <a:gd name="connsiteX2" fmla="*/ 40672 w 122996"/>
                    <a:gd name="connsiteY2" fmla="*/ 159734 h 161258"/>
                    <a:gd name="connsiteX3" fmla="*/ 40672 w 122996"/>
                    <a:gd name="connsiteY3" fmla="*/ 161258 h 161258"/>
                    <a:gd name="connsiteX4" fmla="*/ 54864 w 122996"/>
                    <a:gd name="connsiteY4" fmla="*/ 157734 h 161258"/>
                    <a:gd name="connsiteX5" fmla="*/ 119348 w 122996"/>
                    <a:gd name="connsiteY5" fmla="*/ 0 h 16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996" h="161258">
                      <a:moveTo>
                        <a:pt x="0" y="71152"/>
                      </a:moveTo>
                      <a:cubicBezTo>
                        <a:pt x="16107" y="95841"/>
                        <a:pt x="29156" y="122387"/>
                        <a:pt x="38862" y="150209"/>
                      </a:cubicBezTo>
                      <a:cubicBezTo>
                        <a:pt x="39796" y="153314"/>
                        <a:pt x="40396" y="156505"/>
                        <a:pt x="40672" y="159734"/>
                      </a:cubicBezTo>
                      <a:cubicBezTo>
                        <a:pt x="40634" y="160239"/>
                        <a:pt x="40634" y="160753"/>
                        <a:pt x="40672" y="161258"/>
                      </a:cubicBezTo>
                      <a:cubicBezTo>
                        <a:pt x="45501" y="160544"/>
                        <a:pt x="50264" y="159363"/>
                        <a:pt x="54864" y="157734"/>
                      </a:cubicBezTo>
                      <a:cubicBezTo>
                        <a:pt x="136303" y="128397"/>
                        <a:pt x="124301" y="27908"/>
                        <a:pt x="119348" y="0"/>
                      </a:cubicBezTo>
                      <a:close/>
                    </a:path>
                  </a:pathLst>
                </a:custGeom>
                <a:solidFill>
                  <a:srgbClr val="263238"/>
                </a:solidFill>
                <a:ln w="9525"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7F1131C1-99A0-A15C-3C92-E1B678427247}"/>
                    </a:ext>
                  </a:extLst>
                </p:cNvPr>
                <p:cNvSpPr/>
                <p:nvPr/>
              </p:nvSpPr>
              <p:spPr>
                <a:xfrm>
                  <a:off x="10717997" y="3357238"/>
                  <a:ext cx="257998" cy="343509"/>
                </a:xfrm>
                <a:custGeom>
                  <a:avLst/>
                  <a:gdLst>
                    <a:gd name="connsiteX0" fmla="*/ 200376 w 257998"/>
                    <a:gd name="connsiteY0" fmla="*/ 36172 h 343509"/>
                    <a:gd name="connsiteX1" fmla="*/ 252763 w 257998"/>
                    <a:gd name="connsiteY1" fmla="*/ 263534 h 343509"/>
                    <a:gd name="connsiteX2" fmla="*/ 87314 w 257998"/>
                    <a:gd name="connsiteY2" fmla="*/ 327351 h 343509"/>
                    <a:gd name="connsiteX3" fmla="*/ 6732 w 257998"/>
                    <a:gd name="connsiteY3" fmla="*/ 57222 h 343509"/>
                    <a:gd name="connsiteX4" fmla="*/ 200376 w 257998"/>
                    <a:gd name="connsiteY4" fmla="*/ 36172 h 34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998" h="343509">
                      <a:moveTo>
                        <a:pt x="200376" y="36172"/>
                      </a:moveTo>
                      <a:cubicBezTo>
                        <a:pt x="235332" y="75606"/>
                        <a:pt x="271813" y="219052"/>
                        <a:pt x="252763" y="263534"/>
                      </a:cubicBezTo>
                      <a:cubicBezTo>
                        <a:pt x="225140" y="327923"/>
                        <a:pt x="149702" y="367452"/>
                        <a:pt x="87314" y="327351"/>
                      </a:cubicBezTo>
                      <a:cubicBezTo>
                        <a:pt x="26830" y="288489"/>
                        <a:pt x="-17461" y="100752"/>
                        <a:pt x="6732" y="57222"/>
                      </a:cubicBezTo>
                      <a:cubicBezTo>
                        <a:pt x="42165" y="-6881"/>
                        <a:pt x="148655" y="-21645"/>
                        <a:pt x="200376" y="36172"/>
                      </a:cubicBezTo>
                      <a:close/>
                    </a:path>
                  </a:pathLst>
                </a:custGeom>
                <a:solidFill>
                  <a:srgbClr val="AD6359"/>
                </a:solidFill>
                <a:ln w="9525"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99431B5D-1D3F-E39A-60EF-CA449F9004C3}"/>
                    </a:ext>
                  </a:extLst>
                </p:cNvPr>
                <p:cNvSpPr/>
                <p:nvPr/>
              </p:nvSpPr>
              <p:spPr>
                <a:xfrm>
                  <a:off x="10823884" y="3536666"/>
                  <a:ext cx="16192" cy="23000"/>
                </a:xfrm>
                <a:custGeom>
                  <a:avLst/>
                  <a:gdLst>
                    <a:gd name="connsiteX0" fmla="*/ 0 w 16192"/>
                    <a:gd name="connsiteY0" fmla="*/ 0 h 23000"/>
                    <a:gd name="connsiteX1" fmla="*/ 953 w 16192"/>
                    <a:gd name="connsiteY1" fmla="*/ 667 h 23000"/>
                    <a:gd name="connsiteX2" fmla="*/ 16193 w 16192"/>
                    <a:gd name="connsiteY2" fmla="*/ 22384 h 23000"/>
                    <a:gd name="connsiteX3" fmla="*/ 16193 w 16192"/>
                    <a:gd name="connsiteY3" fmla="*/ 22955 h 23000"/>
                    <a:gd name="connsiteX4" fmla="*/ 0 w 16192"/>
                    <a:gd name="connsiteY4" fmla="*/ 0 h 2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 h="23000">
                      <a:moveTo>
                        <a:pt x="0" y="0"/>
                      </a:moveTo>
                      <a:cubicBezTo>
                        <a:pt x="0" y="0"/>
                        <a:pt x="857" y="0"/>
                        <a:pt x="953" y="667"/>
                      </a:cubicBezTo>
                      <a:cubicBezTo>
                        <a:pt x="2857" y="10192"/>
                        <a:pt x="6763" y="21241"/>
                        <a:pt x="16193" y="22384"/>
                      </a:cubicBezTo>
                      <a:lnTo>
                        <a:pt x="16193" y="22955"/>
                      </a:lnTo>
                      <a:cubicBezTo>
                        <a:pt x="5239" y="23908"/>
                        <a:pt x="286" y="9525"/>
                        <a:pt x="0" y="0"/>
                      </a:cubicBezTo>
                      <a:close/>
                    </a:path>
                  </a:pathLst>
                </a:custGeom>
                <a:solidFill>
                  <a:srgbClr val="263238"/>
                </a:solidFill>
                <a:ln w="9525" cap="flat">
                  <a:no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BF4BC00E-4CD5-ED37-8214-23F8E000A0B6}"/>
                    </a:ext>
                  </a:extLst>
                </p:cNvPr>
                <p:cNvSpPr/>
                <p:nvPr/>
              </p:nvSpPr>
              <p:spPr>
                <a:xfrm>
                  <a:off x="10823825" y="3524072"/>
                  <a:ext cx="23085" cy="31402"/>
                </a:xfrm>
                <a:custGeom>
                  <a:avLst/>
                  <a:gdLst>
                    <a:gd name="connsiteX0" fmla="*/ 6346 w 23085"/>
                    <a:gd name="connsiteY0" fmla="*/ 498 h 31402"/>
                    <a:gd name="connsiteX1" fmla="*/ 15871 w 23085"/>
                    <a:gd name="connsiteY1" fmla="*/ 30978 h 31402"/>
                    <a:gd name="connsiteX2" fmla="*/ 6346 w 23085"/>
                    <a:gd name="connsiteY2" fmla="*/ 498 h 31402"/>
                  </a:gdLst>
                  <a:ahLst/>
                  <a:cxnLst>
                    <a:cxn ang="0">
                      <a:pos x="connsiteX0" y="connsiteY0"/>
                    </a:cxn>
                    <a:cxn ang="0">
                      <a:pos x="connsiteX1" y="connsiteY1"/>
                    </a:cxn>
                    <a:cxn ang="0">
                      <a:pos x="connsiteX2" y="connsiteY2"/>
                    </a:cxn>
                  </a:cxnLst>
                  <a:rect l="l" t="t" r="r" b="b"/>
                  <a:pathLst>
                    <a:path w="23085" h="31402">
                      <a:moveTo>
                        <a:pt x="6346" y="498"/>
                      </a:moveTo>
                      <a:cubicBezTo>
                        <a:pt x="21586" y="-4265"/>
                        <a:pt x="29968" y="26596"/>
                        <a:pt x="15871" y="30978"/>
                      </a:cubicBezTo>
                      <a:cubicBezTo>
                        <a:pt x="1774" y="35359"/>
                        <a:pt x="-6417" y="4498"/>
                        <a:pt x="6346" y="498"/>
                      </a:cubicBezTo>
                      <a:close/>
                    </a:path>
                  </a:pathLst>
                </a:custGeom>
                <a:solidFill>
                  <a:srgbClr val="263238"/>
                </a:solidFill>
                <a:ln w="9525"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F1D07453-28F1-AA82-E39C-E9F06C9323DA}"/>
                    </a:ext>
                  </a:extLst>
                </p:cNvPr>
                <p:cNvSpPr/>
                <p:nvPr/>
              </p:nvSpPr>
              <p:spPr>
                <a:xfrm>
                  <a:off x="10764163" y="3551906"/>
                  <a:ext cx="7318" cy="27685"/>
                </a:xfrm>
                <a:custGeom>
                  <a:avLst/>
                  <a:gdLst>
                    <a:gd name="connsiteX0" fmla="*/ 3620 w 7318"/>
                    <a:gd name="connsiteY0" fmla="*/ 0 h 27685"/>
                    <a:gd name="connsiteX1" fmla="*/ 3143 w 7318"/>
                    <a:gd name="connsiteY1" fmla="*/ 1048 h 27685"/>
                    <a:gd name="connsiteX2" fmla="*/ 0 w 7318"/>
                    <a:gd name="connsiteY2" fmla="*/ 27432 h 27685"/>
                    <a:gd name="connsiteX3" fmla="*/ 0 w 7318"/>
                    <a:gd name="connsiteY3" fmla="*/ 27432 h 27685"/>
                    <a:gd name="connsiteX4" fmla="*/ 3620 w 7318"/>
                    <a:gd name="connsiteY4" fmla="*/ 0 h 2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8" h="27685">
                      <a:moveTo>
                        <a:pt x="3620" y="0"/>
                      </a:moveTo>
                      <a:cubicBezTo>
                        <a:pt x="3620" y="0"/>
                        <a:pt x="2953" y="667"/>
                        <a:pt x="3143" y="1048"/>
                      </a:cubicBezTo>
                      <a:cubicBezTo>
                        <a:pt x="6001" y="10573"/>
                        <a:pt x="7810" y="21907"/>
                        <a:pt x="0" y="27432"/>
                      </a:cubicBezTo>
                      <a:cubicBezTo>
                        <a:pt x="0" y="27432"/>
                        <a:pt x="0" y="28003"/>
                        <a:pt x="0" y="27432"/>
                      </a:cubicBezTo>
                      <a:cubicBezTo>
                        <a:pt x="10382" y="23527"/>
                        <a:pt x="7906" y="8477"/>
                        <a:pt x="3620" y="0"/>
                      </a:cubicBezTo>
                      <a:close/>
                    </a:path>
                  </a:pathLst>
                </a:custGeom>
                <a:solidFill>
                  <a:srgbClr val="263238"/>
                </a:solidFill>
                <a:ln w="9525"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8B578122-37A0-5113-4AA2-723B600F3600}"/>
                    </a:ext>
                  </a:extLst>
                </p:cNvPr>
                <p:cNvSpPr/>
                <p:nvPr/>
              </p:nvSpPr>
              <p:spPr>
                <a:xfrm>
                  <a:off x="10747695" y="3544135"/>
                  <a:ext cx="22784" cy="31673"/>
                </a:xfrm>
                <a:custGeom>
                  <a:avLst/>
                  <a:gdLst>
                    <a:gd name="connsiteX0" fmla="*/ 8848 w 22784"/>
                    <a:gd name="connsiteY0" fmla="*/ 151 h 31673"/>
                    <a:gd name="connsiteX1" fmla="*/ 14848 w 22784"/>
                    <a:gd name="connsiteY1" fmla="*/ 31488 h 31673"/>
                    <a:gd name="connsiteX2" fmla="*/ 8848 w 22784"/>
                    <a:gd name="connsiteY2" fmla="*/ 151 h 31673"/>
                  </a:gdLst>
                  <a:ahLst/>
                  <a:cxnLst>
                    <a:cxn ang="0">
                      <a:pos x="connsiteX0" y="connsiteY0"/>
                    </a:cxn>
                    <a:cxn ang="0">
                      <a:pos x="connsiteX1" y="connsiteY1"/>
                    </a:cxn>
                    <a:cxn ang="0">
                      <a:pos x="connsiteX2" y="connsiteY2"/>
                    </a:cxn>
                  </a:cxnLst>
                  <a:rect l="l" t="t" r="r" b="b"/>
                  <a:pathLst>
                    <a:path w="22784" h="31673">
                      <a:moveTo>
                        <a:pt x="8848" y="151"/>
                      </a:moveTo>
                      <a:cubicBezTo>
                        <a:pt x="-6869" y="3199"/>
                        <a:pt x="370" y="34346"/>
                        <a:pt x="14848" y="31488"/>
                      </a:cubicBezTo>
                      <a:cubicBezTo>
                        <a:pt x="29327" y="28631"/>
                        <a:pt x="21992" y="-2421"/>
                        <a:pt x="8848" y="151"/>
                      </a:cubicBezTo>
                      <a:close/>
                    </a:path>
                  </a:pathLst>
                </a:custGeom>
                <a:solidFill>
                  <a:srgbClr val="263238"/>
                </a:solidFill>
                <a:ln w="9525"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1042CCF3-5C59-C14A-88D6-BA71ACE3E4F8}"/>
                    </a:ext>
                  </a:extLst>
                </p:cNvPr>
                <p:cNvSpPr/>
                <p:nvPr/>
              </p:nvSpPr>
              <p:spPr>
                <a:xfrm>
                  <a:off x="10808421" y="3497012"/>
                  <a:ext cx="35330" cy="18985"/>
                </a:xfrm>
                <a:custGeom>
                  <a:avLst/>
                  <a:gdLst>
                    <a:gd name="connsiteX0" fmla="*/ 28322 w 35330"/>
                    <a:gd name="connsiteY0" fmla="*/ 18985 h 18985"/>
                    <a:gd name="connsiteX1" fmla="*/ 15178 w 35330"/>
                    <a:gd name="connsiteY1" fmla="*/ 18033 h 18985"/>
                    <a:gd name="connsiteX2" fmla="*/ 2033 w 35330"/>
                    <a:gd name="connsiteY2" fmla="*/ 14508 h 18985"/>
                    <a:gd name="connsiteX3" fmla="*/ 890 w 35330"/>
                    <a:gd name="connsiteY3" fmla="*/ 6317 h 18985"/>
                    <a:gd name="connsiteX4" fmla="*/ 16702 w 35330"/>
                    <a:gd name="connsiteY4" fmla="*/ 221 h 18985"/>
                    <a:gd name="connsiteX5" fmla="*/ 33275 w 35330"/>
                    <a:gd name="connsiteY5" fmla="*/ 6698 h 18985"/>
                    <a:gd name="connsiteX6" fmla="*/ 33142 w 35330"/>
                    <a:gd name="connsiteY6" fmla="*/ 16937 h 18985"/>
                    <a:gd name="connsiteX7" fmla="*/ 28322 w 35330"/>
                    <a:gd name="connsiteY7" fmla="*/ 18985 h 1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0" h="18985">
                      <a:moveTo>
                        <a:pt x="28322" y="18985"/>
                      </a:moveTo>
                      <a:cubicBezTo>
                        <a:pt x="23931" y="18909"/>
                        <a:pt x="19540" y="18595"/>
                        <a:pt x="15178" y="18033"/>
                      </a:cubicBezTo>
                      <a:cubicBezTo>
                        <a:pt x="10529" y="18299"/>
                        <a:pt x="5919" y="17061"/>
                        <a:pt x="2033" y="14508"/>
                      </a:cubicBezTo>
                      <a:cubicBezTo>
                        <a:pt x="-167" y="12356"/>
                        <a:pt x="-634" y="8993"/>
                        <a:pt x="890" y="6317"/>
                      </a:cubicBezTo>
                      <a:cubicBezTo>
                        <a:pt x="4671" y="1573"/>
                        <a:pt x="10720" y="-760"/>
                        <a:pt x="16702" y="221"/>
                      </a:cubicBezTo>
                      <a:cubicBezTo>
                        <a:pt x="22836" y="278"/>
                        <a:pt x="28732" y="2583"/>
                        <a:pt x="33275" y="6698"/>
                      </a:cubicBezTo>
                      <a:cubicBezTo>
                        <a:pt x="36066" y="9565"/>
                        <a:pt x="36009" y="14146"/>
                        <a:pt x="33142" y="16937"/>
                      </a:cubicBezTo>
                      <a:cubicBezTo>
                        <a:pt x="31846" y="18194"/>
                        <a:pt x="30132" y="18928"/>
                        <a:pt x="28322" y="18985"/>
                      </a:cubicBezTo>
                      <a:close/>
                    </a:path>
                  </a:pathLst>
                </a:custGeom>
                <a:solidFill>
                  <a:srgbClr val="263238"/>
                </a:solidFill>
                <a:ln w="9525"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6589ED74-702A-1386-DE85-D81FD1B77D47}"/>
                    </a:ext>
                  </a:extLst>
                </p:cNvPr>
                <p:cNvSpPr/>
                <p:nvPr/>
              </p:nvSpPr>
              <p:spPr>
                <a:xfrm>
                  <a:off x="10730158" y="3507130"/>
                  <a:ext cx="32315" cy="25550"/>
                </a:xfrm>
                <a:custGeom>
                  <a:avLst/>
                  <a:gdLst>
                    <a:gd name="connsiteX0" fmla="*/ 10192 w 32315"/>
                    <a:gd name="connsiteY0" fmla="*/ 24869 h 25550"/>
                    <a:gd name="connsiteX1" fmla="*/ 21527 w 32315"/>
                    <a:gd name="connsiteY1" fmla="*/ 18392 h 25550"/>
                    <a:gd name="connsiteX2" fmla="*/ 31909 w 32315"/>
                    <a:gd name="connsiteY2" fmla="*/ 9534 h 25550"/>
                    <a:gd name="connsiteX3" fmla="*/ 29337 w 32315"/>
                    <a:gd name="connsiteY3" fmla="*/ 1628 h 25550"/>
                    <a:gd name="connsiteX4" fmla="*/ 12383 w 32315"/>
                    <a:gd name="connsiteY4" fmla="*/ 3057 h 25550"/>
                    <a:gd name="connsiteX5" fmla="*/ 381 w 32315"/>
                    <a:gd name="connsiteY5" fmla="*/ 16106 h 25550"/>
                    <a:gd name="connsiteX6" fmla="*/ 4839 w 32315"/>
                    <a:gd name="connsiteY6" fmla="*/ 25174 h 25550"/>
                    <a:gd name="connsiteX7" fmla="*/ 10192 w 32315"/>
                    <a:gd name="connsiteY7" fmla="*/ 24869 h 2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15" h="25550">
                      <a:moveTo>
                        <a:pt x="10192" y="24869"/>
                      </a:moveTo>
                      <a:cubicBezTo>
                        <a:pt x="14107" y="22954"/>
                        <a:pt x="17888" y="20792"/>
                        <a:pt x="21527" y="18392"/>
                      </a:cubicBezTo>
                      <a:cubicBezTo>
                        <a:pt x="25861" y="16639"/>
                        <a:pt x="29499" y="13534"/>
                        <a:pt x="31909" y="9534"/>
                      </a:cubicBezTo>
                      <a:cubicBezTo>
                        <a:pt x="32966" y="6619"/>
                        <a:pt x="31909" y="3361"/>
                        <a:pt x="29337" y="1628"/>
                      </a:cubicBezTo>
                      <a:cubicBezTo>
                        <a:pt x="23841" y="-973"/>
                        <a:pt x="17364" y="-430"/>
                        <a:pt x="12383" y="3057"/>
                      </a:cubicBezTo>
                      <a:cubicBezTo>
                        <a:pt x="6887" y="5743"/>
                        <a:pt x="2601" y="10400"/>
                        <a:pt x="381" y="16106"/>
                      </a:cubicBezTo>
                      <a:cubicBezTo>
                        <a:pt x="-885" y="19840"/>
                        <a:pt x="1105" y="23897"/>
                        <a:pt x="4839" y="25174"/>
                      </a:cubicBezTo>
                      <a:cubicBezTo>
                        <a:pt x="6601" y="25764"/>
                        <a:pt x="8516" y="25659"/>
                        <a:pt x="10192" y="24869"/>
                      </a:cubicBezTo>
                      <a:close/>
                    </a:path>
                  </a:pathLst>
                </a:custGeom>
                <a:solidFill>
                  <a:srgbClr val="263238"/>
                </a:solidFill>
                <a:ln w="9525"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06454108-4A04-3160-11C4-ADA847F91BD9}"/>
                    </a:ext>
                  </a:extLst>
                </p:cNvPr>
                <p:cNvSpPr/>
                <p:nvPr/>
              </p:nvSpPr>
              <p:spPr>
                <a:xfrm>
                  <a:off x="10841601" y="3617627"/>
                  <a:ext cx="17313" cy="14220"/>
                </a:xfrm>
                <a:custGeom>
                  <a:avLst/>
                  <a:gdLst>
                    <a:gd name="connsiteX0" fmla="*/ 15526 w 17313"/>
                    <a:gd name="connsiteY0" fmla="*/ 669 h 14220"/>
                    <a:gd name="connsiteX1" fmla="*/ 10668 w 17313"/>
                    <a:gd name="connsiteY1" fmla="*/ 9527 h 14220"/>
                    <a:gd name="connsiteX2" fmla="*/ 0 w 17313"/>
                    <a:gd name="connsiteY2" fmla="*/ 12099 h 14220"/>
                    <a:gd name="connsiteX3" fmla="*/ 0 w 17313"/>
                    <a:gd name="connsiteY3" fmla="*/ 12766 h 14220"/>
                    <a:gd name="connsiteX4" fmla="*/ 13621 w 17313"/>
                    <a:gd name="connsiteY4" fmla="*/ 11908 h 14220"/>
                    <a:gd name="connsiteX5" fmla="*/ 16764 w 17313"/>
                    <a:gd name="connsiteY5" fmla="*/ 574 h 14220"/>
                    <a:gd name="connsiteX6" fmla="*/ 16097 w 17313"/>
                    <a:gd name="connsiteY6" fmla="*/ 2 h 14220"/>
                    <a:gd name="connsiteX7" fmla="*/ 15526 w 17313"/>
                    <a:gd name="connsiteY7" fmla="*/ 669 h 1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3" h="14220">
                      <a:moveTo>
                        <a:pt x="15526" y="669"/>
                      </a:moveTo>
                      <a:cubicBezTo>
                        <a:pt x="14383" y="3812"/>
                        <a:pt x="13716" y="7717"/>
                        <a:pt x="10668" y="9527"/>
                      </a:cubicBezTo>
                      <a:cubicBezTo>
                        <a:pt x="7325" y="11099"/>
                        <a:pt x="3696" y="11966"/>
                        <a:pt x="0" y="12099"/>
                      </a:cubicBezTo>
                      <a:lnTo>
                        <a:pt x="0" y="12766"/>
                      </a:lnTo>
                      <a:cubicBezTo>
                        <a:pt x="4362" y="14976"/>
                        <a:pt x="9572" y="14652"/>
                        <a:pt x="13621" y="11908"/>
                      </a:cubicBezTo>
                      <a:cubicBezTo>
                        <a:pt x="16888" y="9127"/>
                        <a:pt x="18136" y="4641"/>
                        <a:pt x="16764" y="574"/>
                      </a:cubicBezTo>
                      <a:cubicBezTo>
                        <a:pt x="16735" y="231"/>
                        <a:pt x="16440" y="-26"/>
                        <a:pt x="16097" y="2"/>
                      </a:cubicBezTo>
                      <a:cubicBezTo>
                        <a:pt x="15754" y="31"/>
                        <a:pt x="15497" y="326"/>
                        <a:pt x="15526" y="669"/>
                      </a:cubicBezTo>
                      <a:close/>
                    </a:path>
                  </a:pathLst>
                </a:custGeom>
                <a:solidFill>
                  <a:srgbClr val="263238"/>
                </a:solidFill>
                <a:ln w="9525"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00DEA659-474B-2AD9-5F75-47342231024C}"/>
                    </a:ext>
                  </a:extLst>
                </p:cNvPr>
                <p:cNvSpPr/>
                <p:nvPr/>
              </p:nvSpPr>
              <p:spPr>
                <a:xfrm>
                  <a:off x="10767020" y="3502292"/>
                  <a:ext cx="70580" cy="116579"/>
                </a:xfrm>
                <a:custGeom>
                  <a:avLst/>
                  <a:gdLst>
                    <a:gd name="connsiteX0" fmla="*/ 70580 w 70580"/>
                    <a:gd name="connsiteY0" fmla="*/ 91810 h 116579"/>
                    <a:gd name="connsiteX1" fmla="*/ 52864 w 70580"/>
                    <a:gd name="connsiteY1" fmla="*/ 112194 h 116579"/>
                    <a:gd name="connsiteX2" fmla="*/ 41338 w 70580"/>
                    <a:gd name="connsiteY2" fmla="*/ 116004 h 116579"/>
                    <a:gd name="connsiteX3" fmla="*/ 36862 w 70580"/>
                    <a:gd name="connsiteY3" fmla="*/ 116575 h 116579"/>
                    <a:gd name="connsiteX4" fmla="*/ 34385 w 70580"/>
                    <a:gd name="connsiteY4" fmla="*/ 114956 h 116579"/>
                    <a:gd name="connsiteX5" fmla="*/ 34385 w 70580"/>
                    <a:gd name="connsiteY5" fmla="*/ 114956 h 116579"/>
                    <a:gd name="connsiteX6" fmla="*/ 29432 w 70580"/>
                    <a:gd name="connsiteY6" fmla="*/ 94382 h 116579"/>
                    <a:gd name="connsiteX7" fmla="*/ 14288 w 70580"/>
                    <a:gd name="connsiteY7" fmla="*/ 102478 h 116579"/>
                    <a:gd name="connsiteX8" fmla="*/ 0 w 70580"/>
                    <a:gd name="connsiteY8" fmla="*/ 656 h 116579"/>
                    <a:gd name="connsiteX9" fmla="*/ 1200 w 70580"/>
                    <a:gd name="connsiteY9" fmla="*/ 46 h 116579"/>
                    <a:gd name="connsiteX10" fmla="*/ 1810 w 70580"/>
                    <a:gd name="connsiteY10" fmla="*/ 656 h 116579"/>
                    <a:gd name="connsiteX11" fmla="*/ 19145 w 70580"/>
                    <a:gd name="connsiteY11" fmla="*/ 94477 h 116579"/>
                    <a:gd name="connsiteX12" fmla="*/ 33242 w 70580"/>
                    <a:gd name="connsiteY12" fmla="*/ 85619 h 116579"/>
                    <a:gd name="connsiteX13" fmla="*/ 38767 w 70580"/>
                    <a:gd name="connsiteY13" fmla="*/ 111241 h 116579"/>
                    <a:gd name="connsiteX14" fmla="*/ 69628 w 70580"/>
                    <a:gd name="connsiteY14" fmla="*/ 91620 h 116579"/>
                    <a:gd name="connsiteX15" fmla="*/ 70580 w 70580"/>
                    <a:gd name="connsiteY15" fmla="*/ 91810 h 11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580" h="116579">
                      <a:moveTo>
                        <a:pt x="70580" y="91810"/>
                      </a:moveTo>
                      <a:cubicBezTo>
                        <a:pt x="67818" y="100802"/>
                        <a:pt x="61379" y="108203"/>
                        <a:pt x="52864" y="112194"/>
                      </a:cubicBezTo>
                      <a:cubicBezTo>
                        <a:pt x="49225" y="114004"/>
                        <a:pt x="45339" y="115280"/>
                        <a:pt x="41338" y="116004"/>
                      </a:cubicBezTo>
                      <a:lnTo>
                        <a:pt x="36862" y="116575"/>
                      </a:lnTo>
                      <a:cubicBezTo>
                        <a:pt x="35766" y="116642"/>
                        <a:pt x="34766" y="115985"/>
                        <a:pt x="34385" y="114956"/>
                      </a:cubicBezTo>
                      <a:lnTo>
                        <a:pt x="34385" y="114956"/>
                      </a:lnTo>
                      <a:cubicBezTo>
                        <a:pt x="34385" y="114956"/>
                        <a:pt x="29432" y="94382"/>
                        <a:pt x="29432" y="94382"/>
                      </a:cubicBezTo>
                      <a:cubicBezTo>
                        <a:pt x="27146" y="96478"/>
                        <a:pt x="15145" y="106383"/>
                        <a:pt x="14288" y="102478"/>
                      </a:cubicBezTo>
                      <a:cubicBezTo>
                        <a:pt x="6087" y="69112"/>
                        <a:pt x="1296" y="34994"/>
                        <a:pt x="0" y="656"/>
                      </a:cubicBezTo>
                      <a:cubicBezTo>
                        <a:pt x="162" y="161"/>
                        <a:pt x="705" y="-116"/>
                        <a:pt x="1200" y="46"/>
                      </a:cubicBezTo>
                      <a:cubicBezTo>
                        <a:pt x="1486" y="142"/>
                        <a:pt x="1714" y="370"/>
                        <a:pt x="1810" y="656"/>
                      </a:cubicBezTo>
                      <a:cubicBezTo>
                        <a:pt x="9525" y="31517"/>
                        <a:pt x="11811" y="63426"/>
                        <a:pt x="19145" y="94477"/>
                      </a:cubicBezTo>
                      <a:cubicBezTo>
                        <a:pt x="23413" y="90886"/>
                        <a:pt x="28156" y="87905"/>
                        <a:pt x="33242" y="85619"/>
                      </a:cubicBezTo>
                      <a:cubicBezTo>
                        <a:pt x="33814" y="85619"/>
                        <a:pt x="38671" y="111051"/>
                        <a:pt x="38767" y="111241"/>
                      </a:cubicBezTo>
                      <a:cubicBezTo>
                        <a:pt x="51283" y="109146"/>
                        <a:pt x="62427" y="102069"/>
                        <a:pt x="69628" y="91620"/>
                      </a:cubicBezTo>
                      <a:cubicBezTo>
                        <a:pt x="69913" y="90477"/>
                        <a:pt x="70580" y="90477"/>
                        <a:pt x="70580" y="91810"/>
                      </a:cubicBezTo>
                      <a:close/>
                    </a:path>
                  </a:pathLst>
                </a:custGeom>
                <a:solidFill>
                  <a:srgbClr val="263238"/>
                </a:solidFill>
                <a:ln w="9525"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03641BE2-E5A5-3933-0248-234CE44CBEC1}"/>
                    </a:ext>
                  </a:extLst>
                </p:cNvPr>
                <p:cNvSpPr/>
                <p:nvPr/>
              </p:nvSpPr>
              <p:spPr>
                <a:xfrm>
                  <a:off x="10701876" y="3320126"/>
                  <a:ext cx="283580" cy="195927"/>
                </a:xfrm>
                <a:custGeom>
                  <a:avLst/>
                  <a:gdLst>
                    <a:gd name="connsiteX0" fmla="*/ 268122 w 283580"/>
                    <a:gd name="connsiteY0" fmla="*/ 177393 h 195927"/>
                    <a:gd name="connsiteX1" fmla="*/ 191922 w 283580"/>
                    <a:gd name="connsiteY1" fmla="*/ 124434 h 195927"/>
                    <a:gd name="connsiteX2" fmla="*/ 68097 w 283580"/>
                    <a:gd name="connsiteY2" fmla="*/ 104526 h 195927"/>
                    <a:gd name="connsiteX3" fmla="*/ 22377 w 283580"/>
                    <a:gd name="connsiteY3" fmla="*/ 163962 h 195927"/>
                    <a:gd name="connsiteX4" fmla="*/ 23901 w 283580"/>
                    <a:gd name="connsiteY4" fmla="*/ 195871 h 195927"/>
                    <a:gd name="connsiteX5" fmla="*/ 5422 w 283580"/>
                    <a:gd name="connsiteY5" fmla="*/ 143388 h 195927"/>
                    <a:gd name="connsiteX6" fmla="*/ 8661 w 283580"/>
                    <a:gd name="connsiteY6" fmla="*/ 71570 h 195927"/>
                    <a:gd name="connsiteX7" fmla="*/ 59715 w 283580"/>
                    <a:gd name="connsiteY7" fmla="*/ 40328 h 195927"/>
                    <a:gd name="connsiteX8" fmla="*/ 109531 w 283580"/>
                    <a:gd name="connsiteY8" fmla="*/ 2228 h 195927"/>
                    <a:gd name="connsiteX9" fmla="*/ 173063 w 283580"/>
                    <a:gd name="connsiteY9" fmla="*/ 16801 h 195927"/>
                    <a:gd name="connsiteX10" fmla="*/ 244690 w 283580"/>
                    <a:gd name="connsiteY10" fmla="*/ 34803 h 195927"/>
                    <a:gd name="connsiteX11" fmla="*/ 259359 w 283580"/>
                    <a:gd name="connsiteY11" fmla="*/ 93096 h 195927"/>
                    <a:gd name="connsiteX12" fmla="*/ 282600 w 283580"/>
                    <a:gd name="connsiteY12" fmla="*/ 131196 h 195927"/>
                    <a:gd name="connsiteX13" fmla="*/ 268122 w 283580"/>
                    <a:gd name="connsiteY13" fmla="*/ 177393 h 19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580" h="195927">
                      <a:moveTo>
                        <a:pt x="268122" y="177393"/>
                      </a:moveTo>
                      <a:cubicBezTo>
                        <a:pt x="234403" y="194919"/>
                        <a:pt x="198208" y="161295"/>
                        <a:pt x="191922" y="124434"/>
                      </a:cubicBezTo>
                      <a:cubicBezTo>
                        <a:pt x="191922" y="124434"/>
                        <a:pt x="104673" y="176821"/>
                        <a:pt x="68097" y="104526"/>
                      </a:cubicBezTo>
                      <a:cubicBezTo>
                        <a:pt x="63734" y="130730"/>
                        <a:pt x="46589" y="153028"/>
                        <a:pt x="22377" y="163962"/>
                      </a:cubicBezTo>
                      <a:lnTo>
                        <a:pt x="23901" y="195871"/>
                      </a:lnTo>
                      <a:cubicBezTo>
                        <a:pt x="13233" y="197205"/>
                        <a:pt x="-8579" y="174630"/>
                        <a:pt x="5422" y="143388"/>
                      </a:cubicBezTo>
                      <a:cubicBezTo>
                        <a:pt x="-2798" y="119928"/>
                        <a:pt x="-1636" y="94192"/>
                        <a:pt x="8661" y="71570"/>
                      </a:cubicBezTo>
                      <a:cubicBezTo>
                        <a:pt x="18034" y="52006"/>
                        <a:pt x="38027" y="39775"/>
                        <a:pt x="59715" y="40328"/>
                      </a:cubicBezTo>
                      <a:cubicBezTo>
                        <a:pt x="70764" y="21659"/>
                        <a:pt x="88623" y="8000"/>
                        <a:pt x="109531" y="2228"/>
                      </a:cubicBezTo>
                      <a:cubicBezTo>
                        <a:pt x="131819" y="-3487"/>
                        <a:pt x="155498" y="1942"/>
                        <a:pt x="173063" y="16801"/>
                      </a:cubicBezTo>
                      <a:cubicBezTo>
                        <a:pt x="173063" y="16801"/>
                        <a:pt x="222783" y="5657"/>
                        <a:pt x="244690" y="34803"/>
                      </a:cubicBezTo>
                      <a:cubicBezTo>
                        <a:pt x="257663" y="51253"/>
                        <a:pt x="262997" y="72465"/>
                        <a:pt x="259359" y="93096"/>
                      </a:cubicBezTo>
                      <a:cubicBezTo>
                        <a:pt x="259359" y="93096"/>
                        <a:pt x="276409" y="100907"/>
                        <a:pt x="282600" y="131196"/>
                      </a:cubicBezTo>
                      <a:cubicBezTo>
                        <a:pt x="286410" y="150913"/>
                        <a:pt x="278599" y="172154"/>
                        <a:pt x="268122" y="177393"/>
                      </a:cubicBezTo>
                      <a:close/>
                    </a:path>
                  </a:pathLst>
                </a:custGeom>
                <a:solidFill>
                  <a:srgbClr val="263238"/>
                </a:solidFill>
                <a:ln w="9525"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3EB18E2C-C395-FAEE-9356-196314CAFCB7}"/>
                    </a:ext>
                  </a:extLst>
                </p:cNvPr>
                <p:cNvSpPr/>
                <p:nvPr/>
              </p:nvSpPr>
              <p:spPr>
                <a:xfrm>
                  <a:off x="10768925" y="3417223"/>
                  <a:ext cx="125063" cy="56548"/>
                </a:xfrm>
                <a:custGeom>
                  <a:avLst/>
                  <a:gdLst>
                    <a:gd name="connsiteX0" fmla="*/ 0 w 125063"/>
                    <a:gd name="connsiteY0" fmla="*/ 0 h 56548"/>
                    <a:gd name="connsiteX1" fmla="*/ 7715 w 125063"/>
                    <a:gd name="connsiteY1" fmla="*/ 18288 h 56548"/>
                    <a:gd name="connsiteX2" fmla="*/ 18669 w 125063"/>
                    <a:gd name="connsiteY2" fmla="*/ 34290 h 56548"/>
                    <a:gd name="connsiteX3" fmla="*/ 51721 w 125063"/>
                    <a:gd name="connsiteY3" fmla="*/ 51721 h 56548"/>
                    <a:gd name="connsiteX4" fmla="*/ 89821 w 125063"/>
                    <a:gd name="connsiteY4" fmla="*/ 45434 h 56548"/>
                    <a:gd name="connsiteX5" fmla="*/ 107728 w 125063"/>
                    <a:gd name="connsiteY5" fmla="*/ 37147 h 56548"/>
                    <a:gd name="connsiteX6" fmla="*/ 125063 w 125063"/>
                    <a:gd name="connsiteY6" fmla="*/ 27622 h 56548"/>
                    <a:gd name="connsiteX7" fmla="*/ 108871 w 125063"/>
                    <a:gd name="connsiteY7" fmla="*/ 39338 h 56548"/>
                    <a:gd name="connsiteX8" fmla="*/ 91154 w 125063"/>
                    <a:gd name="connsiteY8" fmla="*/ 48863 h 56548"/>
                    <a:gd name="connsiteX9" fmla="*/ 51435 w 125063"/>
                    <a:gd name="connsiteY9" fmla="*/ 56388 h 56548"/>
                    <a:gd name="connsiteX10" fmla="*/ 16192 w 125063"/>
                    <a:gd name="connsiteY10" fmla="*/ 36766 h 56548"/>
                    <a:gd name="connsiteX11" fmla="*/ 0 w 125063"/>
                    <a:gd name="connsiteY11" fmla="*/ 0 h 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063" h="56548">
                      <a:moveTo>
                        <a:pt x="0" y="0"/>
                      </a:moveTo>
                      <a:cubicBezTo>
                        <a:pt x="1934" y="6344"/>
                        <a:pt x="4524" y="12478"/>
                        <a:pt x="7715" y="18288"/>
                      </a:cubicBezTo>
                      <a:cubicBezTo>
                        <a:pt x="10706" y="24041"/>
                        <a:pt x="14392" y="29413"/>
                        <a:pt x="18669" y="34290"/>
                      </a:cubicBezTo>
                      <a:cubicBezTo>
                        <a:pt x="27079" y="44072"/>
                        <a:pt x="38890" y="50301"/>
                        <a:pt x="51721" y="51721"/>
                      </a:cubicBezTo>
                      <a:cubicBezTo>
                        <a:pt x="64741" y="52654"/>
                        <a:pt x="77791" y="50501"/>
                        <a:pt x="89821" y="45434"/>
                      </a:cubicBezTo>
                      <a:cubicBezTo>
                        <a:pt x="95726" y="42672"/>
                        <a:pt x="101917" y="40291"/>
                        <a:pt x="107728" y="37147"/>
                      </a:cubicBezTo>
                      <a:cubicBezTo>
                        <a:pt x="113538" y="34004"/>
                        <a:pt x="119158" y="30575"/>
                        <a:pt x="125063" y="27622"/>
                      </a:cubicBezTo>
                      <a:cubicBezTo>
                        <a:pt x="119729" y="31623"/>
                        <a:pt x="114300" y="35338"/>
                        <a:pt x="108871" y="39338"/>
                      </a:cubicBezTo>
                      <a:cubicBezTo>
                        <a:pt x="103441" y="43339"/>
                        <a:pt x="97060" y="45720"/>
                        <a:pt x="91154" y="48863"/>
                      </a:cubicBezTo>
                      <a:cubicBezTo>
                        <a:pt x="78753" y="54654"/>
                        <a:pt x="65094" y="57245"/>
                        <a:pt x="51435" y="56388"/>
                      </a:cubicBezTo>
                      <a:cubicBezTo>
                        <a:pt x="37567" y="54721"/>
                        <a:pt x="24908" y="47673"/>
                        <a:pt x="16192" y="36766"/>
                      </a:cubicBezTo>
                      <a:cubicBezTo>
                        <a:pt x="7820" y="26051"/>
                        <a:pt x="2248" y="13411"/>
                        <a:pt x="0" y="0"/>
                      </a:cubicBezTo>
                      <a:close/>
                    </a:path>
                  </a:pathLst>
                </a:custGeom>
                <a:solidFill>
                  <a:srgbClr val="263238"/>
                </a:solidFill>
                <a:ln w="9525"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641287F8-7790-D1A4-5054-AF139F83E488}"/>
                    </a:ext>
                  </a:extLst>
                </p:cNvPr>
                <p:cNvSpPr/>
                <p:nvPr/>
              </p:nvSpPr>
              <p:spPr>
                <a:xfrm>
                  <a:off x="10874748" y="3329686"/>
                  <a:ext cx="93590" cy="83726"/>
                </a:xfrm>
                <a:custGeom>
                  <a:avLst/>
                  <a:gdLst>
                    <a:gd name="connsiteX0" fmla="*/ 0 w 93590"/>
                    <a:gd name="connsiteY0" fmla="*/ 7432 h 83726"/>
                    <a:gd name="connsiteX1" fmla="*/ 37338 w 93590"/>
                    <a:gd name="connsiteY1" fmla="*/ 2 h 83726"/>
                    <a:gd name="connsiteX2" fmla="*/ 73724 w 93590"/>
                    <a:gd name="connsiteY2" fmla="*/ 12861 h 83726"/>
                    <a:gd name="connsiteX3" fmla="*/ 85630 w 93590"/>
                    <a:gd name="connsiteY3" fmla="*/ 28291 h 83726"/>
                    <a:gd name="connsiteX4" fmla="*/ 92488 w 93590"/>
                    <a:gd name="connsiteY4" fmla="*/ 46484 h 83726"/>
                    <a:gd name="connsiteX5" fmla="*/ 86296 w 93590"/>
                    <a:gd name="connsiteY5" fmla="*/ 83727 h 83726"/>
                    <a:gd name="connsiteX6" fmla="*/ 88963 w 93590"/>
                    <a:gd name="connsiteY6" fmla="*/ 47341 h 83726"/>
                    <a:gd name="connsiteX7" fmla="*/ 70580 w 93590"/>
                    <a:gd name="connsiteY7" fmla="*/ 16290 h 83726"/>
                    <a:gd name="connsiteX8" fmla="*/ 55150 w 93590"/>
                    <a:gd name="connsiteY8" fmla="*/ 6765 h 83726"/>
                    <a:gd name="connsiteX9" fmla="*/ 37243 w 93590"/>
                    <a:gd name="connsiteY9" fmla="*/ 3145 h 83726"/>
                    <a:gd name="connsiteX10" fmla="*/ 0 w 93590"/>
                    <a:gd name="connsiteY10" fmla="*/ 7432 h 8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590" h="83726">
                      <a:moveTo>
                        <a:pt x="0" y="7432"/>
                      </a:moveTo>
                      <a:cubicBezTo>
                        <a:pt x="11811" y="2440"/>
                        <a:pt x="24517" y="-84"/>
                        <a:pt x="37338" y="2"/>
                      </a:cubicBezTo>
                      <a:cubicBezTo>
                        <a:pt x="50597" y="-112"/>
                        <a:pt x="63484" y="4431"/>
                        <a:pt x="73724" y="12861"/>
                      </a:cubicBezTo>
                      <a:cubicBezTo>
                        <a:pt x="78477" y="17347"/>
                        <a:pt x="82496" y="22548"/>
                        <a:pt x="85630" y="28291"/>
                      </a:cubicBezTo>
                      <a:cubicBezTo>
                        <a:pt x="88935" y="33921"/>
                        <a:pt x="91259" y="40074"/>
                        <a:pt x="92488" y="46484"/>
                      </a:cubicBezTo>
                      <a:cubicBezTo>
                        <a:pt x="95155" y="59238"/>
                        <a:pt x="92945" y="72525"/>
                        <a:pt x="86296" y="83727"/>
                      </a:cubicBezTo>
                      <a:cubicBezTo>
                        <a:pt x="91135" y="72211"/>
                        <a:pt x="92078" y="59438"/>
                        <a:pt x="88963" y="47341"/>
                      </a:cubicBezTo>
                      <a:cubicBezTo>
                        <a:pt x="85963" y="35435"/>
                        <a:pt x="79581" y="24643"/>
                        <a:pt x="70580" y="16290"/>
                      </a:cubicBezTo>
                      <a:cubicBezTo>
                        <a:pt x="66094" y="12156"/>
                        <a:pt x="60855" y="8927"/>
                        <a:pt x="55150" y="6765"/>
                      </a:cubicBezTo>
                      <a:cubicBezTo>
                        <a:pt x="49349" y="4831"/>
                        <a:pt x="43339" y="3612"/>
                        <a:pt x="37243" y="3145"/>
                      </a:cubicBezTo>
                      <a:cubicBezTo>
                        <a:pt x="24679" y="2583"/>
                        <a:pt x="12106" y="4022"/>
                        <a:pt x="0" y="7432"/>
                      </a:cubicBezTo>
                      <a:close/>
                    </a:path>
                  </a:pathLst>
                </a:custGeom>
                <a:solidFill>
                  <a:srgbClr val="263238"/>
                </a:solidFill>
                <a:ln w="9525"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79A12E59-5101-2746-0475-D070012F0DA9}"/>
                    </a:ext>
                  </a:extLst>
                </p:cNvPr>
                <p:cNvSpPr/>
                <p:nvPr/>
              </p:nvSpPr>
              <p:spPr>
                <a:xfrm>
                  <a:off x="10693275" y="3360077"/>
                  <a:ext cx="68125" cy="81339"/>
                </a:xfrm>
                <a:custGeom>
                  <a:avLst/>
                  <a:gdLst>
                    <a:gd name="connsiteX0" fmla="*/ 68125 w 68125"/>
                    <a:gd name="connsiteY0" fmla="*/ 472 h 81339"/>
                    <a:gd name="connsiteX1" fmla="*/ 38693 w 68125"/>
                    <a:gd name="connsiteY1" fmla="*/ 7044 h 81339"/>
                    <a:gd name="connsiteX2" fmla="*/ 15071 w 68125"/>
                    <a:gd name="connsiteY2" fmla="*/ 24189 h 81339"/>
                    <a:gd name="connsiteX3" fmla="*/ 3831 w 68125"/>
                    <a:gd name="connsiteY3" fmla="*/ 51050 h 81339"/>
                    <a:gd name="connsiteX4" fmla="*/ 3831 w 68125"/>
                    <a:gd name="connsiteY4" fmla="*/ 81339 h 81339"/>
                    <a:gd name="connsiteX5" fmla="*/ 307 w 68125"/>
                    <a:gd name="connsiteY5" fmla="*/ 50669 h 81339"/>
                    <a:gd name="connsiteX6" fmla="*/ 11451 w 68125"/>
                    <a:gd name="connsiteY6" fmla="*/ 21237 h 81339"/>
                    <a:gd name="connsiteX7" fmla="*/ 37455 w 68125"/>
                    <a:gd name="connsiteY7" fmla="*/ 3615 h 81339"/>
                    <a:gd name="connsiteX8" fmla="*/ 68125 w 68125"/>
                    <a:gd name="connsiteY8" fmla="*/ 472 h 8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25" h="81339">
                      <a:moveTo>
                        <a:pt x="68125" y="472"/>
                      </a:moveTo>
                      <a:cubicBezTo>
                        <a:pt x="58019" y="1053"/>
                        <a:pt x="48084" y="3272"/>
                        <a:pt x="38693" y="7044"/>
                      </a:cubicBezTo>
                      <a:cubicBezTo>
                        <a:pt x="29463" y="10616"/>
                        <a:pt x="21329" y="16522"/>
                        <a:pt x="15071" y="24189"/>
                      </a:cubicBezTo>
                      <a:cubicBezTo>
                        <a:pt x="9089" y="32038"/>
                        <a:pt x="5222" y="41287"/>
                        <a:pt x="3831" y="51050"/>
                      </a:cubicBezTo>
                      <a:cubicBezTo>
                        <a:pt x="2355" y="61089"/>
                        <a:pt x="2355" y="71300"/>
                        <a:pt x="3831" y="81339"/>
                      </a:cubicBezTo>
                      <a:cubicBezTo>
                        <a:pt x="574" y="71462"/>
                        <a:pt x="-626" y="61023"/>
                        <a:pt x="307" y="50669"/>
                      </a:cubicBezTo>
                      <a:cubicBezTo>
                        <a:pt x="1069" y="39982"/>
                        <a:pt x="4946" y="29752"/>
                        <a:pt x="11451" y="21237"/>
                      </a:cubicBezTo>
                      <a:cubicBezTo>
                        <a:pt x="18243" y="12978"/>
                        <a:pt x="27272" y="6863"/>
                        <a:pt x="37455" y="3615"/>
                      </a:cubicBezTo>
                      <a:cubicBezTo>
                        <a:pt x="47332" y="348"/>
                        <a:pt x="57790" y="-719"/>
                        <a:pt x="68125" y="472"/>
                      </a:cubicBezTo>
                      <a:close/>
                    </a:path>
                  </a:pathLst>
                </a:custGeom>
                <a:solidFill>
                  <a:srgbClr val="263238"/>
                </a:solidFill>
                <a:ln w="9525"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2C114B79-3B2D-48CA-5449-179024AED2F4}"/>
                    </a:ext>
                  </a:extLst>
                </p:cNvPr>
                <p:cNvSpPr/>
                <p:nvPr/>
              </p:nvSpPr>
              <p:spPr>
                <a:xfrm>
                  <a:off x="10739874" y="3420176"/>
                  <a:ext cx="31210" cy="60674"/>
                </a:xfrm>
                <a:custGeom>
                  <a:avLst/>
                  <a:gdLst>
                    <a:gd name="connsiteX0" fmla="*/ 0 w 31210"/>
                    <a:gd name="connsiteY0" fmla="*/ 60674 h 60674"/>
                    <a:gd name="connsiteX1" fmla="*/ 21527 w 31210"/>
                    <a:gd name="connsiteY1" fmla="*/ 33433 h 60674"/>
                    <a:gd name="connsiteX2" fmla="*/ 27432 w 31210"/>
                    <a:gd name="connsiteY2" fmla="*/ 17431 h 60674"/>
                    <a:gd name="connsiteX3" fmla="*/ 29146 w 31210"/>
                    <a:gd name="connsiteY3" fmla="*/ 0 h 60674"/>
                    <a:gd name="connsiteX4" fmla="*/ 30956 w 31210"/>
                    <a:gd name="connsiteY4" fmla="*/ 18002 h 60674"/>
                    <a:gd name="connsiteX5" fmla="*/ 25622 w 31210"/>
                    <a:gd name="connsiteY5" fmla="*/ 35528 h 60674"/>
                    <a:gd name="connsiteX6" fmla="*/ 14669 w 31210"/>
                    <a:gd name="connsiteY6" fmla="*/ 50197 h 60674"/>
                    <a:gd name="connsiteX7" fmla="*/ 0 w 31210"/>
                    <a:gd name="connsiteY7" fmla="*/ 60674 h 6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10" h="60674">
                      <a:moveTo>
                        <a:pt x="0" y="60674"/>
                      </a:moveTo>
                      <a:cubicBezTo>
                        <a:pt x="8620" y="52835"/>
                        <a:pt x="15888" y="43634"/>
                        <a:pt x="21527" y="33433"/>
                      </a:cubicBezTo>
                      <a:cubicBezTo>
                        <a:pt x="24194" y="28384"/>
                        <a:pt x="26175" y="23003"/>
                        <a:pt x="27432" y="17431"/>
                      </a:cubicBezTo>
                      <a:cubicBezTo>
                        <a:pt x="28632" y="11697"/>
                        <a:pt x="29213" y="5858"/>
                        <a:pt x="29146" y="0"/>
                      </a:cubicBezTo>
                      <a:cubicBezTo>
                        <a:pt x="30994" y="5810"/>
                        <a:pt x="31613" y="11944"/>
                        <a:pt x="30956" y="18002"/>
                      </a:cubicBezTo>
                      <a:cubicBezTo>
                        <a:pt x="30375" y="24146"/>
                        <a:pt x="28566" y="30108"/>
                        <a:pt x="25622" y="35528"/>
                      </a:cubicBezTo>
                      <a:cubicBezTo>
                        <a:pt x="22784" y="40977"/>
                        <a:pt x="19088" y="45929"/>
                        <a:pt x="14669" y="50197"/>
                      </a:cubicBezTo>
                      <a:cubicBezTo>
                        <a:pt x="10411" y="54502"/>
                        <a:pt x="5449" y="58045"/>
                        <a:pt x="0" y="60674"/>
                      </a:cubicBezTo>
                      <a:close/>
                    </a:path>
                  </a:pathLst>
                </a:custGeom>
                <a:solidFill>
                  <a:srgbClr val="263238"/>
                </a:solidFill>
                <a:ln w="9525" cap="flat">
                  <a:noFill/>
                  <a:prstDash val="solid"/>
                  <a:miter/>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23855CAC-D401-751D-CD2F-4EDD7D1980C6}"/>
                    </a:ext>
                  </a:extLst>
                </p:cNvPr>
                <p:cNvSpPr/>
                <p:nvPr/>
              </p:nvSpPr>
              <p:spPr>
                <a:xfrm>
                  <a:off x="10723348" y="3526413"/>
                  <a:ext cx="56731" cy="80538"/>
                </a:xfrm>
                <a:custGeom>
                  <a:avLst/>
                  <a:gdLst>
                    <a:gd name="connsiteX0" fmla="*/ 39196 w 56731"/>
                    <a:gd name="connsiteY0" fmla="*/ 79881 h 80538"/>
                    <a:gd name="connsiteX1" fmla="*/ 2144 w 56731"/>
                    <a:gd name="connsiteY1" fmla="*/ 47401 h 80538"/>
                    <a:gd name="connsiteX2" fmla="*/ 17669 w 56731"/>
                    <a:gd name="connsiteY2" fmla="*/ 633 h 80538"/>
                    <a:gd name="connsiteX3" fmla="*/ 54626 w 56731"/>
                    <a:gd name="connsiteY3" fmla="*/ 33113 h 80538"/>
                    <a:gd name="connsiteX4" fmla="*/ 39196 w 56731"/>
                    <a:gd name="connsiteY4" fmla="*/ 79881 h 80538"/>
                    <a:gd name="connsiteX5" fmla="*/ 19003 w 56731"/>
                    <a:gd name="connsiteY5" fmla="*/ 5967 h 80538"/>
                    <a:gd name="connsiteX6" fmla="*/ 7382 w 56731"/>
                    <a:gd name="connsiteY6" fmla="*/ 45972 h 80538"/>
                    <a:gd name="connsiteX7" fmla="*/ 37672 w 56731"/>
                    <a:gd name="connsiteY7" fmla="*/ 74547 h 80538"/>
                    <a:gd name="connsiteX8" fmla="*/ 49197 w 56731"/>
                    <a:gd name="connsiteY8" fmla="*/ 34542 h 80538"/>
                    <a:gd name="connsiteX9" fmla="*/ 19003 w 56731"/>
                    <a:gd name="connsiteY9" fmla="*/ 5967 h 8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31" h="80538">
                      <a:moveTo>
                        <a:pt x="39196" y="79881"/>
                      </a:moveTo>
                      <a:cubicBezTo>
                        <a:pt x="24718" y="83881"/>
                        <a:pt x="8144" y="69213"/>
                        <a:pt x="2144" y="47401"/>
                      </a:cubicBezTo>
                      <a:cubicBezTo>
                        <a:pt x="-3857" y="25588"/>
                        <a:pt x="3191" y="4538"/>
                        <a:pt x="17669" y="633"/>
                      </a:cubicBezTo>
                      <a:cubicBezTo>
                        <a:pt x="32147" y="-3272"/>
                        <a:pt x="48721" y="11301"/>
                        <a:pt x="54626" y="33113"/>
                      </a:cubicBezTo>
                      <a:cubicBezTo>
                        <a:pt x="60532" y="54925"/>
                        <a:pt x="53579" y="75880"/>
                        <a:pt x="39196" y="79881"/>
                      </a:cubicBezTo>
                      <a:close/>
                      <a:moveTo>
                        <a:pt x="19003" y="5967"/>
                      </a:moveTo>
                      <a:cubicBezTo>
                        <a:pt x="7478" y="9110"/>
                        <a:pt x="2239" y="27017"/>
                        <a:pt x="7382" y="45972"/>
                      </a:cubicBezTo>
                      <a:cubicBezTo>
                        <a:pt x="12526" y="64927"/>
                        <a:pt x="26432" y="77690"/>
                        <a:pt x="37672" y="74547"/>
                      </a:cubicBezTo>
                      <a:cubicBezTo>
                        <a:pt x="48911" y="71404"/>
                        <a:pt x="54340" y="53497"/>
                        <a:pt x="49197" y="34542"/>
                      </a:cubicBezTo>
                      <a:cubicBezTo>
                        <a:pt x="44054" y="15587"/>
                        <a:pt x="30623" y="2824"/>
                        <a:pt x="19003" y="5967"/>
                      </a:cubicBezTo>
                      <a:close/>
                    </a:path>
                  </a:pathLst>
                </a:custGeom>
                <a:solidFill>
                  <a:srgbClr val="A6A6A6"/>
                </a:solidFill>
                <a:ln w="9525"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9DAF0206-9AA5-076A-76D3-00EF53DCD080}"/>
                    </a:ext>
                  </a:extLst>
                </p:cNvPr>
                <p:cNvSpPr/>
                <p:nvPr/>
              </p:nvSpPr>
              <p:spPr>
                <a:xfrm>
                  <a:off x="10796541" y="3502008"/>
                  <a:ext cx="82835" cy="82509"/>
                </a:xfrm>
                <a:custGeom>
                  <a:avLst/>
                  <a:gdLst>
                    <a:gd name="connsiteX0" fmla="*/ 54871 w 82835"/>
                    <a:gd name="connsiteY0" fmla="*/ 80188 h 82509"/>
                    <a:gd name="connsiteX1" fmla="*/ 2321 w 82835"/>
                    <a:gd name="connsiteY1" fmla="*/ 54871 h 82509"/>
                    <a:gd name="connsiteX2" fmla="*/ 27648 w 82835"/>
                    <a:gd name="connsiteY2" fmla="*/ 2321 h 82509"/>
                    <a:gd name="connsiteX3" fmla="*/ 80188 w 82835"/>
                    <a:gd name="connsiteY3" fmla="*/ 27639 h 82509"/>
                    <a:gd name="connsiteX4" fmla="*/ 81064 w 82835"/>
                    <a:gd name="connsiteY4" fmla="*/ 30468 h 82509"/>
                    <a:gd name="connsiteX5" fmla="*/ 54871 w 82835"/>
                    <a:gd name="connsiteY5" fmla="*/ 80188 h 82509"/>
                    <a:gd name="connsiteX6" fmla="*/ 34773 w 82835"/>
                    <a:gd name="connsiteY6" fmla="*/ 6179 h 82509"/>
                    <a:gd name="connsiteX7" fmla="*/ 6255 w 82835"/>
                    <a:gd name="connsiteY7" fmla="*/ 47870 h 82509"/>
                    <a:gd name="connsiteX8" fmla="*/ 47955 w 82835"/>
                    <a:gd name="connsiteY8" fmla="*/ 76388 h 82509"/>
                    <a:gd name="connsiteX9" fmla="*/ 76464 w 82835"/>
                    <a:gd name="connsiteY9" fmla="*/ 34697 h 82509"/>
                    <a:gd name="connsiteX10" fmla="*/ 75825 w 82835"/>
                    <a:gd name="connsiteY10" fmla="*/ 31896 h 82509"/>
                    <a:gd name="connsiteX11" fmla="*/ 34773 w 82835"/>
                    <a:gd name="connsiteY11" fmla="*/ 6179 h 8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35" h="82509">
                      <a:moveTo>
                        <a:pt x="54871" y="80188"/>
                      </a:moveTo>
                      <a:cubicBezTo>
                        <a:pt x="33372" y="87703"/>
                        <a:pt x="9846" y="76369"/>
                        <a:pt x="2321" y="54871"/>
                      </a:cubicBezTo>
                      <a:cubicBezTo>
                        <a:pt x="-5194" y="33373"/>
                        <a:pt x="6141" y="9846"/>
                        <a:pt x="27648" y="2321"/>
                      </a:cubicBezTo>
                      <a:cubicBezTo>
                        <a:pt x="49146" y="-5194"/>
                        <a:pt x="72673" y="6141"/>
                        <a:pt x="80188" y="27639"/>
                      </a:cubicBezTo>
                      <a:cubicBezTo>
                        <a:pt x="80512" y="28572"/>
                        <a:pt x="80807" y="29515"/>
                        <a:pt x="81064" y="30468"/>
                      </a:cubicBezTo>
                      <a:cubicBezTo>
                        <a:pt x="87513" y="51423"/>
                        <a:pt x="75806" y="73654"/>
                        <a:pt x="54871" y="80188"/>
                      </a:cubicBezTo>
                      <a:close/>
                      <a:moveTo>
                        <a:pt x="34773" y="6179"/>
                      </a:moveTo>
                      <a:cubicBezTo>
                        <a:pt x="15380" y="9817"/>
                        <a:pt x="2616" y="28486"/>
                        <a:pt x="6255" y="47870"/>
                      </a:cubicBezTo>
                      <a:cubicBezTo>
                        <a:pt x="9893" y="67263"/>
                        <a:pt x="28562" y="80026"/>
                        <a:pt x="47955" y="76388"/>
                      </a:cubicBezTo>
                      <a:cubicBezTo>
                        <a:pt x="67339" y="72749"/>
                        <a:pt x="80112" y="54080"/>
                        <a:pt x="76464" y="34697"/>
                      </a:cubicBezTo>
                      <a:cubicBezTo>
                        <a:pt x="76292" y="33754"/>
                        <a:pt x="76073" y="32820"/>
                        <a:pt x="75825" y="31896"/>
                      </a:cubicBezTo>
                      <a:cubicBezTo>
                        <a:pt x="71577" y="13475"/>
                        <a:pt x="53203" y="1969"/>
                        <a:pt x="34773" y="6179"/>
                      </a:cubicBezTo>
                      <a:close/>
                    </a:path>
                  </a:pathLst>
                </a:custGeom>
                <a:solidFill>
                  <a:srgbClr val="A6A6A6"/>
                </a:solidFill>
                <a:ln w="9525"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D8C7578D-616E-EFFB-C073-2DAE0BEAB9BE}"/>
                    </a:ext>
                  </a:extLst>
                </p:cNvPr>
                <p:cNvSpPr/>
                <p:nvPr/>
              </p:nvSpPr>
              <p:spPr>
                <a:xfrm>
                  <a:off x="10771402" y="3542929"/>
                  <a:ext cx="33813" cy="13072"/>
                </a:xfrm>
                <a:custGeom>
                  <a:avLst/>
                  <a:gdLst>
                    <a:gd name="connsiteX0" fmla="*/ 32957 w 33813"/>
                    <a:gd name="connsiteY0" fmla="*/ 5643 h 13072"/>
                    <a:gd name="connsiteX1" fmla="*/ 4382 w 33813"/>
                    <a:gd name="connsiteY1" fmla="*/ 13073 h 13072"/>
                    <a:gd name="connsiteX2" fmla="*/ 0 w 33813"/>
                    <a:gd name="connsiteY2" fmla="*/ 9739 h 13072"/>
                    <a:gd name="connsiteX3" fmla="*/ 33814 w 33813"/>
                    <a:gd name="connsiteY3" fmla="*/ 214 h 13072"/>
                  </a:gdLst>
                  <a:ahLst/>
                  <a:cxnLst>
                    <a:cxn ang="0">
                      <a:pos x="connsiteX0" y="connsiteY0"/>
                    </a:cxn>
                    <a:cxn ang="0">
                      <a:pos x="connsiteX1" y="connsiteY1"/>
                    </a:cxn>
                    <a:cxn ang="0">
                      <a:pos x="connsiteX2" y="connsiteY2"/>
                    </a:cxn>
                    <a:cxn ang="0">
                      <a:pos x="connsiteX3" y="connsiteY3"/>
                    </a:cxn>
                  </a:cxnLst>
                  <a:rect l="l" t="t" r="r" b="b"/>
                  <a:pathLst>
                    <a:path w="33813" h="13072">
                      <a:moveTo>
                        <a:pt x="32957" y="5643"/>
                      </a:moveTo>
                      <a:cubicBezTo>
                        <a:pt x="11240" y="4024"/>
                        <a:pt x="4382" y="12978"/>
                        <a:pt x="4382" y="13073"/>
                      </a:cubicBezTo>
                      <a:lnTo>
                        <a:pt x="0" y="9739"/>
                      </a:lnTo>
                      <a:cubicBezTo>
                        <a:pt x="0" y="9739"/>
                        <a:pt x="8668" y="-1691"/>
                        <a:pt x="33814" y="214"/>
                      </a:cubicBezTo>
                      <a:close/>
                    </a:path>
                  </a:pathLst>
                </a:custGeom>
                <a:solidFill>
                  <a:srgbClr val="A6A6A6"/>
                </a:solidFill>
                <a:ln w="9525"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99714B99-6B34-5282-7D87-6A367896CB06}"/>
                    </a:ext>
                  </a:extLst>
                </p:cNvPr>
                <p:cNvSpPr/>
                <p:nvPr/>
              </p:nvSpPr>
              <p:spPr>
                <a:xfrm>
                  <a:off x="10871605" y="3482520"/>
                  <a:ext cx="125634" cy="47193"/>
                </a:xfrm>
                <a:custGeom>
                  <a:avLst/>
                  <a:gdLst>
                    <a:gd name="connsiteX0" fmla="*/ 2381 w 125634"/>
                    <a:gd name="connsiteY0" fmla="*/ 47193 h 47193"/>
                    <a:gd name="connsiteX1" fmla="*/ 0 w 125634"/>
                    <a:gd name="connsiteY1" fmla="*/ 42240 h 47193"/>
                    <a:gd name="connsiteX2" fmla="*/ 88868 w 125634"/>
                    <a:gd name="connsiteY2" fmla="*/ 902 h 47193"/>
                    <a:gd name="connsiteX3" fmla="*/ 125635 w 125634"/>
                    <a:gd name="connsiteY3" fmla="*/ 4807 h 47193"/>
                    <a:gd name="connsiteX4" fmla="*/ 124301 w 125634"/>
                    <a:gd name="connsiteY4" fmla="*/ 10141 h 47193"/>
                    <a:gd name="connsiteX5" fmla="*/ 90964 w 125634"/>
                    <a:gd name="connsiteY5" fmla="*/ 6045 h 47193"/>
                    <a:gd name="connsiteX6" fmla="*/ 90964 w 125634"/>
                    <a:gd name="connsiteY6" fmla="*/ 6045 h 47193"/>
                    <a:gd name="connsiteX7" fmla="*/ 2381 w 125634"/>
                    <a:gd name="connsiteY7" fmla="*/ 47193 h 4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34" h="47193">
                      <a:moveTo>
                        <a:pt x="2381" y="47193"/>
                      </a:moveTo>
                      <a:lnTo>
                        <a:pt x="0" y="42240"/>
                      </a:lnTo>
                      <a:cubicBezTo>
                        <a:pt x="3334" y="40716"/>
                        <a:pt x="80105" y="4140"/>
                        <a:pt x="88868" y="902"/>
                      </a:cubicBezTo>
                      <a:cubicBezTo>
                        <a:pt x="97631" y="-2337"/>
                        <a:pt x="122872" y="4140"/>
                        <a:pt x="125635" y="4807"/>
                      </a:cubicBezTo>
                      <a:lnTo>
                        <a:pt x="124301" y="10141"/>
                      </a:lnTo>
                      <a:cubicBezTo>
                        <a:pt x="113490" y="6969"/>
                        <a:pt x="102222" y="5588"/>
                        <a:pt x="90964" y="6045"/>
                      </a:cubicBezTo>
                      <a:lnTo>
                        <a:pt x="90964" y="6045"/>
                      </a:lnTo>
                      <a:cubicBezTo>
                        <a:pt x="83915" y="8331"/>
                        <a:pt x="30004" y="34049"/>
                        <a:pt x="2381" y="47193"/>
                      </a:cubicBezTo>
                      <a:close/>
                    </a:path>
                  </a:pathLst>
                </a:custGeom>
                <a:solidFill>
                  <a:srgbClr val="A6A6A6"/>
                </a:solidFill>
                <a:ln w="9525"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05DA0822-72F9-0EF2-3460-4FC77D1C5D7C}"/>
                    </a:ext>
                  </a:extLst>
                </p:cNvPr>
                <p:cNvSpPr/>
                <p:nvPr/>
              </p:nvSpPr>
              <p:spPr>
                <a:xfrm>
                  <a:off x="10937899" y="3470590"/>
                  <a:ext cx="57144" cy="101723"/>
                </a:xfrm>
                <a:custGeom>
                  <a:avLst/>
                  <a:gdLst>
                    <a:gd name="connsiteX0" fmla="*/ 0 w 57144"/>
                    <a:gd name="connsiteY0" fmla="*/ 54075 h 101723"/>
                    <a:gd name="connsiteX1" fmla="*/ 35719 w 57144"/>
                    <a:gd name="connsiteY1" fmla="*/ 68 h 101723"/>
                    <a:gd name="connsiteX2" fmla="*/ 45244 w 57144"/>
                    <a:gd name="connsiteY2" fmla="*/ 93318 h 101723"/>
                    <a:gd name="connsiteX3" fmla="*/ 9192 w 57144"/>
                    <a:gd name="connsiteY3" fmla="*/ 95127 h 101723"/>
                    <a:gd name="connsiteX4" fmla="*/ 8382 w 57144"/>
                    <a:gd name="connsiteY4" fmla="*/ 94365 h 10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4" h="101723">
                      <a:moveTo>
                        <a:pt x="0" y="54075"/>
                      </a:moveTo>
                      <a:cubicBezTo>
                        <a:pt x="0" y="54075"/>
                        <a:pt x="11430" y="-2218"/>
                        <a:pt x="35719" y="68"/>
                      </a:cubicBezTo>
                      <a:cubicBezTo>
                        <a:pt x="60007" y="2354"/>
                        <a:pt x="64294" y="74744"/>
                        <a:pt x="45244" y="93318"/>
                      </a:cubicBezTo>
                      <a:cubicBezTo>
                        <a:pt x="35785" y="103776"/>
                        <a:pt x="19641" y="104586"/>
                        <a:pt x="9192" y="95127"/>
                      </a:cubicBezTo>
                      <a:cubicBezTo>
                        <a:pt x="8915" y="94880"/>
                        <a:pt x="8649" y="94622"/>
                        <a:pt x="8382" y="94365"/>
                      </a:cubicBezTo>
                      <a:close/>
                    </a:path>
                  </a:pathLst>
                </a:custGeom>
                <a:solidFill>
                  <a:srgbClr val="AD6359"/>
                </a:solidFill>
                <a:ln w="9525"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9FEAAE6B-1AD7-44EA-29FE-B63DC1C1C01B}"/>
                    </a:ext>
                  </a:extLst>
                </p:cNvPr>
                <p:cNvSpPr/>
                <p:nvPr/>
              </p:nvSpPr>
              <p:spPr>
                <a:xfrm>
                  <a:off x="10954115" y="3491423"/>
                  <a:ext cx="23852" cy="69474"/>
                </a:xfrm>
                <a:custGeom>
                  <a:avLst/>
                  <a:gdLst>
                    <a:gd name="connsiteX0" fmla="*/ 20265 w 23852"/>
                    <a:gd name="connsiteY0" fmla="*/ 0 h 69474"/>
                    <a:gd name="connsiteX1" fmla="*/ 20265 w 23852"/>
                    <a:gd name="connsiteY1" fmla="*/ 571 h 69474"/>
                    <a:gd name="connsiteX2" fmla="*/ 5787 w 23852"/>
                    <a:gd name="connsiteY2" fmla="*/ 50863 h 69474"/>
                    <a:gd name="connsiteX3" fmla="*/ 21246 w 23852"/>
                    <a:gd name="connsiteY3" fmla="*/ 38491 h 69474"/>
                    <a:gd name="connsiteX4" fmla="*/ 23598 w 23852"/>
                    <a:gd name="connsiteY4" fmla="*/ 38957 h 69474"/>
                    <a:gd name="connsiteX5" fmla="*/ 23598 w 23852"/>
                    <a:gd name="connsiteY5" fmla="*/ 40005 h 69474"/>
                    <a:gd name="connsiteX6" fmla="*/ 9978 w 23852"/>
                    <a:gd name="connsiteY6" fmla="*/ 51911 h 69474"/>
                    <a:gd name="connsiteX7" fmla="*/ 7978 w 23852"/>
                    <a:gd name="connsiteY7" fmla="*/ 68008 h 69474"/>
                    <a:gd name="connsiteX8" fmla="*/ 4739 w 23852"/>
                    <a:gd name="connsiteY8" fmla="*/ 68008 h 69474"/>
                    <a:gd name="connsiteX9" fmla="*/ 4739 w 23852"/>
                    <a:gd name="connsiteY9" fmla="*/ 68008 h 69474"/>
                    <a:gd name="connsiteX10" fmla="*/ 20265 w 23852"/>
                    <a:gd name="connsiteY10" fmla="*/ 0 h 6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52" h="69474">
                      <a:moveTo>
                        <a:pt x="20265" y="0"/>
                      </a:moveTo>
                      <a:lnTo>
                        <a:pt x="20265" y="571"/>
                      </a:lnTo>
                      <a:cubicBezTo>
                        <a:pt x="7025" y="14097"/>
                        <a:pt x="5025" y="32766"/>
                        <a:pt x="5787" y="50863"/>
                      </a:cubicBezTo>
                      <a:cubicBezTo>
                        <a:pt x="6634" y="43177"/>
                        <a:pt x="13559" y="37633"/>
                        <a:pt x="21246" y="38491"/>
                      </a:cubicBezTo>
                      <a:cubicBezTo>
                        <a:pt x="22046" y="38576"/>
                        <a:pt x="22827" y="38738"/>
                        <a:pt x="23598" y="38957"/>
                      </a:cubicBezTo>
                      <a:cubicBezTo>
                        <a:pt x="24170" y="38957"/>
                        <a:pt x="23598" y="39910"/>
                        <a:pt x="23598" y="40005"/>
                      </a:cubicBezTo>
                      <a:cubicBezTo>
                        <a:pt x="16988" y="40672"/>
                        <a:pt x="11521" y="45453"/>
                        <a:pt x="9978" y="51911"/>
                      </a:cubicBezTo>
                      <a:cubicBezTo>
                        <a:pt x="8739" y="57188"/>
                        <a:pt x="8073" y="62589"/>
                        <a:pt x="7978" y="68008"/>
                      </a:cubicBezTo>
                      <a:cubicBezTo>
                        <a:pt x="7978" y="69818"/>
                        <a:pt x="4929" y="70104"/>
                        <a:pt x="4739" y="68008"/>
                      </a:cubicBezTo>
                      <a:lnTo>
                        <a:pt x="4739" y="68008"/>
                      </a:lnTo>
                      <a:cubicBezTo>
                        <a:pt x="-4405" y="47434"/>
                        <a:pt x="-881" y="11716"/>
                        <a:pt x="20265" y="0"/>
                      </a:cubicBezTo>
                      <a:close/>
                    </a:path>
                  </a:pathLst>
                </a:custGeom>
                <a:solidFill>
                  <a:srgbClr val="263238"/>
                </a:solidFill>
                <a:ln w="9525"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CA86C2C8-11C7-B6BE-BAF3-FB47ED943E11}"/>
                    </a:ext>
                  </a:extLst>
                </p:cNvPr>
                <p:cNvSpPr/>
                <p:nvPr/>
              </p:nvSpPr>
              <p:spPr>
                <a:xfrm>
                  <a:off x="10872652" y="3674874"/>
                  <a:ext cx="175355" cy="204138"/>
                </a:xfrm>
                <a:custGeom>
                  <a:avLst/>
                  <a:gdLst>
                    <a:gd name="connsiteX0" fmla="*/ 10287 w 175355"/>
                    <a:gd name="connsiteY0" fmla="*/ 48863 h 204138"/>
                    <a:gd name="connsiteX1" fmla="*/ 59436 w 175355"/>
                    <a:gd name="connsiteY1" fmla="*/ 123825 h 204138"/>
                    <a:gd name="connsiteX2" fmla="*/ 140018 w 175355"/>
                    <a:gd name="connsiteY2" fmla="*/ 0 h 204138"/>
                    <a:gd name="connsiteX3" fmla="*/ 175355 w 175355"/>
                    <a:gd name="connsiteY3" fmla="*/ 27242 h 204138"/>
                    <a:gd name="connsiteX4" fmla="*/ 107156 w 175355"/>
                    <a:gd name="connsiteY4" fmla="*/ 203930 h 204138"/>
                    <a:gd name="connsiteX5" fmla="*/ 59531 w 175355"/>
                    <a:gd name="connsiteY5" fmla="*/ 140399 h 204138"/>
                    <a:gd name="connsiteX6" fmla="*/ 20860 w 175355"/>
                    <a:gd name="connsiteY6" fmla="*/ 199073 h 204138"/>
                    <a:gd name="connsiteX7" fmla="*/ 0 w 175355"/>
                    <a:gd name="connsiteY7" fmla="*/ 75248 h 20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55" h="204138">
                      <a:moveTo>
                        <a:pt x="10287" y="48863"/>
                      </a:moveTo>
                      <a:lnTo>
                        <a:pt x="59436" y="123825"/>
                      </a:lnTo>
                      <a:lnTo>
                        <a:pt x="140018" y="0"/>
                      </a:lnTo>
                      <a:lnTo>
                        <a:pt x="175355" y="27242"/>
                      </a:lnTo>
                      <a:cubicBezTo>
                        <a:pt x="175355" y="27242"/>
                        <a:pt x="109347" y="211169"/>
                        <a:pt x="107156" y="203930"/>
                      </a:cubicBezTo>
                      <a:lnTo>
                        <a:pt x="59531" y="140399"/>
                      </a:lnTo>
                      <a:lnTo>
                        <a:pt x="20860" y="199073"/>
                      </a:lnTo>
                      <a:lnTo>
                        <a:pt x="0" y="75248"/>
                      </a:lnTo>
                      <a:close/>
                    </a:path>
                  </a:pathLst>
                </a:custGeom>
                <a:solidFill>
                  <a:schemeClr val="accent1"/>
                </a:solidFill>
                <a:ln w="9525"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4EB07345-6351-C283-B81F-7560CADD142A}"/>
                    </a:ext>
                  </a:extLst>
                </p:cNvPr>
                <p:cNvSpPr/>
                <p:nvPr/>
              </p:nvSpPr>
              <p:spPr>
                <a:xfrm>
                  <a:off x="10871795" y="3702078"/>
                  <a:ext cx="178437" cy="183774"/>
                </a:xfrm>
                <a:custGeom>
                  <a:avLst/>
                  <a:gdLst>
                    <a:gd name="connsiteX0" fmla="*/ 7906 w 178437"/>
                    <a:gd name="connsiteY0" fmla="*/ 111671 h 183774"/>
                    <a:gd name="connsiteX1" fmla="*/ 0 w 178437"/>
                    <a:gd name="connsiteY1" fmla="*/ 49949 h 183774"/>
                    <a:gd name="connsiteX2" fmla="*/ 1334 w 178437"/>
                    <a:gd name="connsiteY2" fmla="*/ 49472 h 183774"/>
                    <a:gd name="connsiteX3" fmla="*/ 23241 w 178437"/>
                    <a:gd name="connsiteY3" fmla="*/ 165296 h 183774"/>
                    <a:gd name="connsiteX4" fmla="*/ 23241 w 178437"/>
                    <a:gd name="connsiteY4" fmla="*/ 165296 h 183774"/>
                    <a:gd name="connsiteX5" fmla="*/ 60103 w 178437"/>
                    <a:gd name="connsiteY5" fmla="*/ 113766 h 183774"/>
                    <a:gd name="connsiteX6" fmla="*/ 107252 w 178437"/>
                    <a:gd name="connsiteY6" fmla="*/ 173964 h 183774"/>
                    <a:gd name="connsiteX7" fmla="*/ 177070 w 178437"/>
                    <a:gd name="connsiteY7" fmla="*/ 323 h 183774"/>
                    <a:gd name="connsiteX8" fmla="*/ 178403 w 178437"/>
                    <a:gd name="connsiteY8" fmla="*/ 800 h 183774"/>
                    <a:gd name="connsiteX9" fmla="*/ 110204 w 178437"/>
                    <a:gd name="connsiteY9" fmla="*/ 183775 h 183774"/>
                    <a:gd name="connsiteX10" fmla="*/ 60103 w 178437"/>
                    <a:gd name="connsiteY10" fmla="*/ 116528 h 183774"/>
                    <a:gd name="connsiteX11" fmla="*/ 19812 w 178437"/>
                    <a:gd name="connsiteY11" fmla="*/ 178822 h 183774"/>
                    <a:gd name="connsiteX12" fmla="*/ 7906 w 178437"/>
                    <a:gd name="connsiteY12" fmla="*/ 111671 h 18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8437" h="183774">
                      <a:moveTo>
                        <a:pt x="7906" y="111671"/>
                      </a:moveTo>
                      <a:cubicBezTo>
                        <a:pt x="5144" y="91097"/>
                        <a:pt x="1810" y="70523"/>
                        <a:pt x="0" y="49949"/>
                      </a:cubicBezTo>
                      <a:cubicBezTo>
                        <a:pt x="0" y="49187"/>
                        <a:pt x="953" y="48615"/>
                        <a:pt x="1334" y="49472"/>
                      </a:cubicBezTo>
                      <a:cubicBezTo>
                        <a:pt x="9335" y="68522"/>
                        <a:pt x="19431" y="146723"/>
                        <a:pt x="23241" y="165296"/>
                      </a:cubicBezTo>
                      <a:lnTo>
                        <a:pt x="23241" y="165296"/>
                      </a:lnTo>
                      <a:cubicBezTo>
                        <a:pt x="24860" y="162725"/>
                        <a:pt x="59531" y="113195"/>
                        <a:pt x="60103" y="113766"/>
                      </a:cubicBezTo>
                      <a:cubicBezTo>
                        <a:pt x="69628" y="123291"/>
                        <a:pt x="104585" y="169678"/>
                        <a:pt x="107252" y="173964"/>
                      </a:cubicBezTo>
                      <a:cubicBezTo>
                        <a:pt x="117634" y="144818"/>
                        <a:pt x="163449" y="28708"/>
                        <a:pt x="177070" y="323"/>
                      </a:cubicBezTo>
                      <a:cubicBezTo>
                        <a:pt x="177070" y="-439"/>
                        <a:pt x="178689" y="323"/>
                        <a:pt x="178403" y="800"/>
                      </a:cubicBezTo>
                      <a:cubicBezTo>
                        <a:pt x="170117" y="31089"/>
                        <a:pt x="111728" y="183870"/>
                        <a:pt x="110204" y="183775"/>
                      </a:cubicBezTo>
                      <a:cubicBezTo>
                        <a:pt x="92288" y="162296"/>
                        <a:pt x="75562" y="139846"/>
                        <a:pt x="60103" y="116528"/>
                      </a:cubicBezTo>
                      <a:cubicBezTo>
                        <a:pt x="54578" y="126911"/>
                        <a:pt x="20574" y="181870"/>
                        <a:pt x="19812" y="178822"/>
                      </a:cubicBezTo>
                      <a:cubicBezTo>
                        <a:pt x="14640" y="156667"/>
                        <a:pt x="10668" y="134254"/>
                        <a:pt x="7906" y="111671"/>
                      </a:cubicBezTo>
                      <a:close/>
                    </a:path>
                  </a:pathLst>
                </a:custGeom>
                <a:solidFill>
                  <a:srgbClr val="263238"/>
                </a:solidFill>
                <a:ln w="9525"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09F54459-6097-4BC7-EBDB-65E041AF26EC}"/>
                    </a:ext>
                  </a:extLst>
                </p:cNvPr>
                <p:cNvSpPr/>
                <p:nvPr/>
              </p:nvSpPr>
              <p:spPr>
                <a:xfrm>
                  <a:off x="10822525" y="3711023"/>
                  <a:ext cx="554112" cy="651771"/>
                </a:xfrm>
                <a:custGeom>
                  <a:avLst/>
                  <a:gdLst>
                    <a:gd name="connsiteX0" fmla="*/ 312732 w 554112"/>
                    <a:gd name="connsiteY0" fmla="*/ 46243 h 651771"/>
                    <a:gd name="connsiteX1" fmla="*/ 550857 w 554112"/>
                    <a:gd name="connsiteY1" fmla="*/ 504586 h 651771"/>
                    <a:gd name="connsiteX2" fmla="*/ 15171 w 554112"/>
                    <a:gd name="connsiteY2" fmla="*/ 651747 h 651771"/>
                    <a:gd name="connsiteX3" fmla="*/ 35936 w 554112"/>
                    <a:gd name="connsiteY3" fmla="*/ 392095 h 651771"/>
                    <a:gd name="connsiteX4" fmla="*/ 307874 w 554112"/>
                    <a:gd name="connsiteY4" fmla="*/ 342756 h 651771"/>
                    <a:gd name="connsiteX5" fmla="*/ 229770 w 554112"/>
                    <a:gd name="connsiteY5" fmla="*/ 72722 h 651771"/>
                    <a:gd name="connsiteX6" fmla="*/ 312732 w 554112"/>
                    <a:gd name="connsiteY6" fmla="*/ 46243 h 65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112" h="651771">
                      <a:moveTo>
                        <a:pt x="312732" y="46243"/>
                      </a:moveTo>
                      <a:cubicBezTo>
                        <a:pt x="431985" y="182641"/>
                        <a:pt x="577813" y="436768"/>
                        <a:pt x="550857" y="504586"/>
                      </a:cubicBezTo>
                      <a:cubicBezTo>
                        <a:pt x="515329" y="594692"/>
                        <a:pt x="85752" y="644889"/>
                        <a:pt x="15171" y="651747"/>
                      </a:cubicBezTo>
                      <a:cubicBezTo>
                        <a:pt x="-14928" y="654700"/>
                        <a:pt x="3836" y="395810"/>
                        <a:pt x="35936" y="392095"/>
                      </a:cubicBezTo>
                      <a:cubicBezTo>
                        <a:pt x="63939" y="388762"/>
                        <a:pt x="298159" y="356758"/>
                        <a:pt x="307874" y="342756"/>
                      </a:cubicBezTo>
                      <a:cubicBezTo>
                        <a:pt x="313494" y="334564"/>
                        <a:pt x="279871" y="258650"/>
                        <a:pt x="229770" y="72722"/>
                      </a:cubicBezTo>
                      <a:cubicBezTo>
                        <a:pt x="197670" y="-47293"/>
                        <a:pt x="280252" y="9000"/>
                        <a:pt x="312732" y="46243"/>
                      </a:cubicBezTo>
                      <a:close/>
                    </a:path>
                  </a:pathLst>
                </a:custGeom>
                <a:solidFill>
                  <a:srgbClr val="AD6359"/>
                </a:solidFill>
                <a:ln w="9525"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5758A972-9AE9-6953-8F4B-D031A90BB9A3}"/>
                    </a:ext>
                  </a:extLst>
                </p:cNvPr>
                <p:cNvSpPr/>
                <p:nvPr/>
              </p:nvSpPr>
              <p:spPr>
                <a:xfrm>
                  <a:off x="10520646" y="4083135"/>
                  <a:ext cx="427253" cy="285719"/>
                </a:xfrm>
                <a:custGeom>
                  <a:avLst/>
                  <a:gdLst>
                    <a:gd name="connsiteX0" fmla="*/ 427254 w 427253"/>
                    <a:gd name="connsiteY0" fmla="*/ 45510 h 285719"/>
                    <a:gd name="connsiteX1" fmla="*/ 332956 w 427253"/>
                    <a:gd name="connsiteY1" fmla="*/ 13411 h 285719"/>
                    <a:gd name="connsiteX2" fmla="*/ 24156 w 427253"/>
                    <a:gd name="connsiteY2" fmla="*/ 101136 h 285719"/>
                    <a:gd name="connsiteX3" fmla="*/ 49016 w 427253"/>
                    <a:gd name="connsiteY3" fmla="*/ 156572 h 285719"/>
                    <a:gd name="connsiteX4" fmla="*/ 122930 w 427253"/>
                    <a:gd name="connsiteY4" fmla="*/ 98564 h 285719"/>
                    <a:gd name="connsiteX5" fmla="*/ 133979 w 427253"/>
                    <a:gd name="connsiteY5" fmla="*/ 198862 h 285719"/>
                    <a:gd name="connsiteX6" fmla="*/ 211132 w 427253"/>
                    <a:gd name="connsiteY6" fmla="*/ 275062 h 285719"/>
                    <a:gd name="connsiteX7" fmla="*/ 226562 w 427253"/>
                    <a:gd name="connsiteY7" fmla="*/ 261823 h 285719"/>
                    <a:gd name="connsiteX8" fmla="*/ 317240 w 427253"/>
                    <a:gd name="connsiteY8" fmla="*/ 280016 h 2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53" h="285719">
                      <a:moveTo>
                        <a:pt x="427254" y="45510"/>
                      </a:moveTo>
                      <a:cubicBezTo>
                        <a:pt x="395278" y="36461"/>
                        <a:pt x="363808" y="25746"/>
                        <a:pt x="332956" y="13411"/>
                      </a:cubicBezTo>
                      <a:cubicBezTo>
                        <a:pt x="278473" y="-6782"/>
                        <a:pt x="132931" y="-20975"/>
                        <a:pt x="24156" y="101136"/>
                      </a:cubicBezTo>
                      <a:cubicBezTo>
                        <a:pt x="-17468" y="147904"/>
                        <a:pt x="-2800" y="197529"/>
                        <a:pt x="49016" y="156572"/>
                      </a:cubicBezTo>
                      <a:cubicBezTo>
                        <a:pt x="85592" y="127997"/>
                        <a:pt x="108357" y="104660"/>
                        <a:pt x="122930" y="98564"/>
                      </a:cubicBezTo>
                      <a:cubicBezTo>
                        <a:pt x="122930" y="98564"/>
                        <a:pt x="106642" y="167906"/>
                        <a:pt x="133979" y="198862"/>
                      </a:cubicBezTo>
                      <a:cubicBezTo>
                        <a:pt x="157858" y="226056"/>
                        <a:pt x="183642" y="251526"/>
                        <a:pt x="211132" y="275062"/>
                      </a:cubicBezTo>
                      <a:cubicBezTo>
                        <a:pt x="216561" y="270995"/>
                        <a:pt x="221714" y="266576"/>
                        <a:pt x="226562" y="261823"/>
                      </a:cubicBezTo>
                      <a:cubicBezTo>
                        <a:pt x="250755" y="284854"/>
                        <a:pt x="286036" y="291931"/>
                        <a:pt x="317240" y="280016"/>
                      </a:cubicBezTo>
                      <a:close/>
                    </a:path>
                  </a:pathLst>
                </a:custGeom>
                <a:solidFill>
                  <a:srgbClr val="AD6359"/>
                </a:solidFill>
                <a:ln w="9525"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532DA15C-8218-CC1D-4C9D-9153C65EEDEE}"/>
                    </a:ext>
                  </a:extLst>
                </p:cNvPr>
                <p:cNvSpPr/>
                <p:nvPr/>
              </p:nvSpPr>
              <p:spPr>
                <a:xfrm>
                  <a:off x="10565198" y="4085592"/>
                  <a:ext cx="233349" cy="327688"/>
                </a:xfrm>
                <a:custGeom>
                  <a:avLst/>
                  <a:gdLst>
                    <a:gd name="connsiteX0" fmla="*/ 233350 w 233349"/>
                    <a:gd name="connsiteY0" fmla="*/ 0 h 327688"/>
                    <a:gd name="connsiteX1" fmla="*/ 102667 w 233349"/>
                    <a:gd name="connsiteY1" fmla="*/ 71533 h 327688"/>
                    <a:gd name="connsiteX2" fmla="*/ 6750 w 233349"/>
                    <a:gd name="connsiteY2" fmla="*/ 237744 h 327688"/>
                    <a:gd name="connsiteX3" fmla="*/ 62471 w 233349"/>
                    <a:gd name="connsiteY3" fmla="*/ 230791 h 327688"/>
                    <a:gd name="connsiteX4" fmla="*/ 62471 w 233349"/>
                    <a:gd name="connsiteY4" fmla="*/ 293656 h 327688"/>
                    <a:gd name="connsiteX5" fmla="*/ 110096 w 233349"/>
                    <a:gd name="connsiteY5" fmla="*/ 284131 h 327688"/>
                    <a:gd name="connsiteX6" fmla="*/ 124765 w 233349"/>
                    <a:gd name="connsiteY6" fmla="*/ 325660 h 327688"/>
                    <a:gd name="connsiteX7" fmla="*/ 215062 w 233349"/>
                    <a:gd name="connsiteY7" fmla="*/ 263366 h 327688"/>
                    <a:gd name="connsiteX8" fmla="*/ 233350 w 233349"/>
                    <a:gd name="connsiteY8" fmla="*/ 0 h 32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49" h="327688">
                      <a:moveTo>
                        <a:pt x="233350" y="0"/>
                      </a:moveTo>
                      <a:cubicBezTo>
                        <a:pt x="204775" y="10859"/>
                        <a:pt x="144862" y="34862"/>
                        <a:pt x="102667" y="71533"/>
                      </a:cubicBezTo>
                      <a:cubicBezTo>
                        <a:pt x="55708" y="112300"/>
                        <a:pt x="-23635" y="203454"/>
                        <a:pt x="6750" y="237744"/>
                      </a:cubicBezTo>
                      <a:cubicBezTo>
                        <a:pt x="29134" y="262890"/>
                        <a:pt x="62471" y="230791"/>
                        <a:pt x="62471" y="230791"/>
                      </a:cubicBezTo>
                      <a:cubicBezTo>
                        <a:pt x="62471" y="230791"/>
                        <a:pt x="37611" y="275368"/>
                        <a:pt x="62471" y="293656"/>
                      </a:cubicBezTo>
                      <a:cubicBezTo>
                        <a:pt x="85331" y="310420"/>
                        <a:pt x="110096" y="284131"/>
                        <a:pt x="110096" y="284131"/>
                      </a:cubicBezTo>
                      <a:cubicBezTo>
                        <a:pt x="110096" y="284131"/>
                        <a:pt x="99619" y="313849"/>
                        <a:pt x="124765" y="325660"/>
                      </a:cubicBezTo>
                      <a:cubicBezTo>
                        <a:pt x="155054" y="339852"/>
                        <a:pt x="172390" y="275368"/>
                        <a:pt x="215062" y="263366"/>
                      </a:cubicBezTo>
                      <a:cubicBezTo>
                        <a:pt x="224777" y="260413"/>
                        <a:pt x="233350" y="0"/>
                        <a:pt x="233350" y="0"/>
                      </a:cubicBezTo>
                      <a:close/>
                    </a:path>
                  </a:pathLst>
                </a:custGeom>
                <a:solidFill>
                  <a:srgbClr val="AD6359"/>
                </a:solidFill>
                <a:ln w="9525"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5795CCE0-103A-2305-2B7E-7A58260B6A4E}"/>
                    </a:ext>
                  </a:extLst>
                </p:cNvPr>
                <p:cNvSpPr/>
                <p:nvPr/>
              </p:nvSpPr>
              <p:spPr>
                <a:xfrm>
                  <a:off x="10627384" y="4199472"/>
                  <a:ext cx="92201" cy="117205"/>
                </a:xfrm>
                <a:custGeom>
                  <a:avLst/>
                  <a:gdLst>
                    <a:gd name="connsiteX0" fmla="*/ 91821 w 92201"/>
                    <a:gd name="connsiteY0" fmla="*/ 39 h 117205"/>
                    <a:gd name="connsiteX1" fmla="*/ 0 w 92201"/>
                    <a:gd name="connsiteY1" fmla="*/ 115672 h 117205"/>
                    <a:gd name="connsiteX2" fmla="*/ 953 w 92201"/>
                    <a:gd name="connsiteY2" fmla="*/ 116815 h 117205"/>
                    <a:gd name="connsiteX3" fmla="*/ 92202 w 92201"/>
                    <a:gd name="connsiteY3" fmla="*/ 420 h 117205"/>
                    <a:gd name="connsiteX4" fmla="*/ 91821 w 92201"/>
                    <a:gd name="connsiteY4" fmla="*/ 39 h 117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01" h="117205">
                      <a:moveTo>
                        <a:pt x="91821" y="39"/>
                      </a:moveTo>
                      <a:cubicBezTo>
                        <a:pt x="50168" y="28347"/>
                        <a:pt x="18136" y="68686"/>
                        <a:pt x="0" y="115672"/>
                      </a:cubicBezTo>
                      <a:cubicBezTo>
                        <a:pt x="0" y="116815"/>
                        <a:pt x="0" y="117768"/>
                        <a:pt x="953" y="116815"/>
                      </a:cubicBezTo>
                      <a:cubicBezTo>
                        <a:pt x="26546" y="74467"/>
                        <a:pt x="57188" y="35377"/>
                        <a:pt x="92202" y="420"/>
                      </a:cubicBezTo>
                      <a:cubicBezTo>
                        <a:pt x="92202" y="420"/>
                        <a:pt x="92107" y="-152"/>
                        <a:pt x="91821" y="39"/>
                      </a:cubicBezTo>
                      <a:close/>
                    </a:path>
                  </a:pathLst>
                </a:custGeom>
                <a:solidFill>
                  <a:srgbClr val="263238"/>
                </a:solidFill>
                <a:ln w="9525"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A274C9DF-CDB0-B0D2-8251-E558FDB8AFA4}"/>
                    </a:ext>
                  </a:extLst>
                </p:cNvPr>
                <p:cNvSpPr/>
                <p:nvPr/>
              </p:nvSpPr>
              <p:spPr>
                <a:xfrm>
                  <a:off x="10674247" y="4248050"/>
                  <a:ext cx="85058" cy="122410"/>
                </a:xfrm>
                <a:custGeom>
                  <a:avLst/>
                  <a:gdLst>
                    <a:gd name="connsiteX0" fmla="*/ 84677 w 85058"/>
                    <a:gd name="connsiteY0" fmla="*/ 39 h 122410"/>
                    <a:gd name="connsiteX1" fmla="*/ 0 w 85058"/>
                    <a:gd name="connsiteY1" fmla="*/ 120911 h 122410"/>
                    <a:gd name="connsiteX2" fmla="*/ 953 w 85058"/>
                    <a:gd name="connsiteY2" fmla="*/ 121959 h 122410"/>
                    <a:gd name="connsiteX3" fmla="*/ 85058 w 85058"/>
                    <a:gd name="connsiteY3" fmla="*/ 420 h 122410"/>
                    <a:gd name="connsiteX4" fmla="*/ 84677 w 85058"/>
                    <a:gd name="connsiteY4" fmla="*/ 39 h 122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58" h="122410">
                      <a:moveTo>
                        <a:pt x="84677" y="39"/>
                      </a:moveTo>
                      <a:cubicBezTo>
                        <a:pt x="64294" y="14803"/>
                        <a:pt x="16478" y="66238"/>
                        <a:pt x="0" y="120911"/>
                      </a:cubicBezTo>
                      <a:cubicBezTo>
                        <a:pt x="0" y="122054"/>
                        <a:pt x="0" y="123007"/>
                        <a:pt x="953" y="121959"/>
                      </a:cubicBezTo>
                      <a:cubicBezTo>
                        <a:pt x="24308" y="78401"/>
                        <a:pt x="52521" y="37625"/>
                        <a:pt x="85058" y="420"/>
                      </a:cubicBezTo>
                      <a:cubicBezTo>
                        <a:pt x="85058" y="420"/>
                        <a:pt x="84963" y="-152"/>
                        <a:pt x="84677" y="39"/>
                      </a:cubicBezTo>
                      <a:close/>
                    </a:path>
                  </a:pathLst>
                </a:custGeom>
                <a:solidFill>
                  <a:srgbClr val="263238"/>
                </a:solidFill>
                <a:ln w="9525"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A17598A2-F092-DB12-B349-0302AEC14CDA}"/>
                    </a:ext>
                  </a:extLst>
                </p:cNvPr>
                <p:cNvSpPr/>
                <p:nvPr/>
              </p:nvSpPr>
              <p:spPr>
                <a:xfrm>
                  <a:off x="10856651" y="3707532"/>
                  <a:ext cx="528250" cy="664190"/>
                </a:xfrm>
                <a:custGeom>
                  <a:avLst/>
                  <a:gdLst>
                    <a:gd name="connsiteX0" fmla="*/ 0 w 528250"/>
                    <a:gd name="connsiteY0" fmla="*/ 387204 h 664190"/>
                    <a:gd name="connsiteX1" fmla="*/ 103441 w 528250"/>
                    <a:gd name="connsiteY1" fmla="*/ 664191 h 664190"/>
                    <a:gd name="connsiteX2" fmla="*/ 523875 w 528250"/>
                    <a:gd name="connsiteY2" fmla="*/ 519601 h 664190"/>
                    <a:gd name="connsiteX3" fmla="*/ 342900 w 528250"/>
                    <a:gd name="connsiteY3" fmla="*/ 119551 h 664190"/>
                    <a:gd name="connsiteX4" fmla="*/ 188881 w 528250"/>
                    <a:gd name="connsiteY4" fmla="*/ 74403 h 664190"/>
                    <a:gd name="connsiteX5" fmla="*/ 260699 w 528250"/>
                    <a:gd name="connsiteY5" fmla="*/ 341865 h 664190"/>
                    <a:gd name="connsiteX6" fmla="*/ 0 w 528250"/>
                    <a:gd name="connsiteY6" fmla="*/ 387204 h 66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250" h="664190">
                      <a:moveTo>
                        <a:pt x="0" y="387204"/>
                      </a:moveTo>
                      <a:lnTo>
                        <a:pt x="103441" y="664191"/>
                      </a:lnTo>
                      <a:cubicBezTo>
                        <a:pt x="103441" y="664191"/>
                        <a:pt x="485775" y="598944"/>
                        <a:pt x="523875" y="519601"/>
                      </a:cubicBezTo>
                      <a:cubicBezTo>
                        <a:pt x="556355" y="452926"/>
                        <a:pt x="399193" y="191941"/>
                        <a:pt x="342900" y="119551"/>
                      </a:cubicBezTo>
                      <a:cubicBezTo>
                        <a:pt x="228600" y="-26467"/>
                        <a:pt x="165068" y="-35326"/>
                        <a:pt x="188881" y="74403"/>
                      </a:cubicBezTo>
                      <a:cubicBezTo>
                        <a:pt x="216503" y="202037"/>
                        <a:pt x="266700" y="335102"/>
                        <a:pt x="260699" y="341865"/>
                      </a:cubicBezTo>
                      <a:cubicBezTo>
                        <a:pt x="254698" y="348627"/>
                        <a:pt x="0" y="387204"/>
                        <a:pt x="0" y="387204"/>
                      </a:cubicBezTo>
                      <a:close/>
                    </a:path>
                  </a:pathLst>
                </a:custGeom>
                <a:solidFill>
                  <a:schemeClr val="accent1"/>
                </a:solidFill>
                <a:ln w="9525"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26386538-EDBF-4C41-03FA-0900E4CE8BA3}"/>
                    </a:ext>
                  </a:extLst>
                </p:cNvPr>
                <p:cNvSpPr/>
                <p:nvPr/>
              </p:nvSpPr>
              <p:spPr>
                <a:xfrm>
                  <a:off x="10915763" y="4103811"/>
                  <a:ext cx="90757" cy="249497"/>
                </a:xfrm>
                <a:custGeom>
                  <a:avLst/>
                  <a:gdLst>
                    <a:gd name="connsiteX0" fmla="*/ 48615 w 90757"/>
                    <a:gd name="connsiteY0" fmla="*/ 123228 h 249497"/>
                    <a:gd name="connsiteX1" fmla="*/ 25565 w 90757"/>
                    <a:gd name="connsiteY1" fmla="*/ 61601 h 249497"/>
                    <a:gd name="connsiteX2" fmla="*/ 1657 w 90757"/>
                    <a:gd name="connsiteY2" fmla="*/ 546 h 249497"/>
                    <a:gd name="connsiteX3" fmla="*/ 37 w 90757"/>
                    <a:gd name="connsiteY3" fmla="*/ 1022 h 249497"/>
                    <a:gd name="connsiteX4" fmla="*/ 19754 w 90757"/>
                    <a:gd name="connsiteY4" fmla="*/ 61601 h 249497"/>
                    <a:gd name="connsiteX5" fmla="*/ 41662 w 90757"/>
                    <a:gd name="connsiteY5" fmla="*/ 125228 h 249497"/>
                    <a:gd name="connsiteX6" fmla="*/ 89287 w 90757"/>
                    <a:gd name="connsiteY6" fmla="*/ 249053 h 249497"/>
                    <a:gd name="connsiteX7" fmla="*/ 90716 w 90757"/>
                    <a:gd name="connsiteY7" fmla="*/ 248386 h 249497"/>
                    <a:gd name="connsiteX8" fmla="*/ 48615 w 90757"/>
                    <a:gd name="connsiteY8" fmla="*/ 123228 h 24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57" h="249497">
                      <a:moveTo>
                        <a:pt x="48615" y="123228"/>
                      </a:moveTo>
                      <a:cubicBezTo>
                        <a:pt x="40995" y="102654"/>
                        <a:pt x="33375" y="82080"/>
                        <a:pt x="25565" y="61601"/>
                      </a:cubicBezTo>
                      <a:cubicBezTo>
                        <a:pt x="17754" y="41122"/>
                        <a:pt x="10705" y="20262"/>
                        <a:pt x="1657" y="546"/>
                      </a:cubicBezTo>
                      <a:cubicBezTo>
                        <a:pt x="1180" y="-407"/>
                        <a:pt x="-248" y="-26"/>
                        <a:pt x="37" y="1022"/>
                      </a:cubicBezTo>
                      <a:cubicBezTo>
                        <a:pt x="5467" y="21501"/>
                        <a:pt x="12992" y="41598"/>
                        <a:pt x="19754" y="61601"/>
                      </a:cubicBezTo>
                      <a:cubicBezTo>
                        <a:pt x="26517" y="81603"/>
                        <a:pt x="34327" y="104082"/>
                        <a:pt x="41662" y="125228"/>
                      </a:cubicBezTo>
                      <a:cubicBezTo>
                        <a:pt x="56235" y="167138"/>
                        <a:pt x="72427" y="208286"/>
                        <a:pt x="89287" y="249053"/>
                      </a:cubicBezTo>
                      <a:cubicBezTo>
                        <a:pt x="89763" y="250101"/>
                        <a:pt x="91001" y="249053"/>
                        <a:pt x="90716" y="248386"/>
                      </a:cubicBezTo>
                      <a:cubicBezTo>
                        <a:pt x="77476" y="206381"/>
                        <a:pt x="63760" y="164566"/>
                        <a:pt x="48615" y="123228"/>
                      </a:cubicBezTo>
                      <a:close/>
                    </a:path>
                  </a:pathLst>
                </a:custGeom>
                <a:solidFill>
                  <a:srgbClr val="263238"/>
                </a:solidFill>
                <a:ln w="9525"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9F6E9908-09DE-4FA7-D858-3FAE91E1C74D}"/>
                    </a:ext>
                  </a:extLst>
                </p:cNvPr>
                <p:cNvSpPr/>
                <p:nvPr/>
              </p:nvSpPr>
              <p:spPr>
                <a:xfrm>
                  <a:off x="10855508" y="3843521"/>
                  <a:ext cx="269814" cy="260862"/>
                </a:xfrm>
                <a:custGeom>
                  <a:avLst/>
                  <a:gdLst>
                    <a:gd name="connsiteX0" fmla="*/ 2000 w 269814"/>
                    <a:gd name="connsiteY0" fmla="*/ 247595 h 260862"/>
                    <a:gd name="connsiteX1" fmla="*/ 263176 w 269814"/>
                    <a:gd name="connsiteY1" fmla="*/ 204637 h 260862"/>
                    <a:gd name="connsiteX2" fmla="*/ 230886 w 269814"/>
                    <a:gd name="connsiteY2" fmla="*/ 104339 h 260862"/>
                    <a:gd name="connsiteX3" fmla="*/ 225457 w 269814"/>
                    <a:gd name="connsiteY3" fmla="*/ 86337 h 260862"/>
                    <a:gd name="connsiteX4" fmla="*/ 201358 w 269814"/>
                    <a:gd name="connsiteY4" fmla="*/ 38712 h 260862"/>
                    <a:gd name="connsiteX5" fmla="*/ 201835 w 269814"/>
                    <a:gd name="connsiteY5" fmla="*/ 38712 h 260862"/>
                    <a:gd name="connsiteX6" fmla="*/ 222790 w 269814"/>
                    <a:gd name="connsiteY6" fmla="*/ 78241 h 260862"/>
                    <a:gd name="connsiteX7" fmla="*/ 199930 w 269814"/>
                    <a:gd name="connsiteY7" fmla="*/ 612 h 260862"/>
                    <a:gd name="connsiteX8" fmla="*/ 200787 w 269814"/>
                    <a:gd name="connsiteY8" fmla="*/ 612 h 260862"/>
                    <a:gd name="connsiteX9" fmla="*/ 236411 w 269814"/>
                    <a:gd name="connsiteY9" fmla="*/ 103291 h 260862"/>
                    <a:gd name="connsiteX10" fmla="*/ 269653 w 269814"/>
                    <a:gd name="connsiteY10" fmla="*/ 206828 h 260862"/>
                    <a:gd name="connsiteX11" fmla="*/ 267938 w 269814"/>
                    <a:gd name="connsiteY11" fmla="*/ 210543 h 260862"/>
                    <a:gd name="connsiteX12" fmla="*/ 136017 w 269814"/>
                    <a:gd name="connsiteY12" fmla="*/ 233498 h 260862"/>
                    <a:gd name="connsiteX13" fmla="*/ 4191 w 269814"/>
                    <a:gd name="connsiteY13" fmla="*/ 252548 h 260862"/>
                    <a:gd name="connsiteX14" fmla="*/ 4191 w 269814"/>
                    <a:gd name="connsiteY14" fmla="*/ 259882 h 260862"/>
                    <a:gd name="connsiteX15" fmla="*/ 2553 w 269814"/>
                    <a:gd name="connsiteY15" fmla="*/ 260816 h 260862"/>
                    <a:gd name="connsiteX16" fmla="*/ 1619 w 269814"/>
                    <a:gd name="connsiteY16" fmla="*/ 259882 h 260862"/>
                    <a:gd name="connsiteX17" fmla="*/ 0 w 269814"/>
                    <a:gd name="connsiteY17" fmla="*/ 250357 h 260862"/>
                    <a:gd name="connsiteX18" fmla="*/ 2000 w 269814"/>
                    <a:gd name="connsiteY18" fmla="*/ 247595 h 26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814" h="260862">
                      <a:moveTo>
                        <a:pt x="2000" y="247595"/>
                      </a:moveTo>
                      <a:cubicBezTo>
                        <a:pt x="88773" y="231212"/>
                        <a:pt x="176498" y="220735"/>
                        <a:pt x="263176" y="204637"/>
                      </a:cubicBezTo>
                      <a:cubicBezTo>
                        <a:pt x="253651" y="170919"/>
                        <a:pt x="241268" y="137962"/>
                        <a:pt x="230886" y="104339"/>
                      </a:cubicBezTo>
                      <a:cubicBezTo>
                        <a:pt x="228981" y="98434"/>
                        <a:pt x="227266" y="92338"/>
                        <a:pt x="225457" y="86337"/>
                      </a:cubicBezTo>
                      <a:cubicBezTo>
                        <a:pt x="217075" y="70525"/>
                        <a:pt x="208883" y="54619"/>
                        <a:pt x="201358" y="38712"/>
                      </a:cubicBezTo>
                      <a:cubicBezTo>
                        <a:pt x="201358" y="38712"/>
                        <a:pt x="201358" y="38140"/>
                        <a:pt x="201835" y="38712"/>
                      </a:cubicBezTo>
                      <a:cubicBezTo>
                        <a:pt x="209169" y="51761"/>
                        <a:pt x="216027" y="64906"/>
                        <a:pt x="222790" y="78241"/>
                      </a:cubicBezTo>
                      <a:cubicBezTo>
                        <a:pt x="215046" y="52456"/>
                        <a:pt x="207426" y="26587"/>
                        <a:pt x="199930" y="612"/>
                      </a:cubicBezTo>
                      <a:cubicBezTo>
                        <a:pt x="199930" y="-55"/>
                        <a:pt x="200596" y="-341"/>
                        <a:pt x="200787" y="612"/>
                      </a:cubicBezTo>
                      <a:cubicBezTo>
                        <a:pt x="212788" y="34807"/>
                        <a:pt x="224885" y="68906"/>
                        <a:pt x="236411" y="103291"/>
                      </a:cubicBezTo>
                      <a:cubicBezTo>
                        <a:pt x="247936" y="137677"/>
                        <a:pt x="257270" y="172824"/>
                        <a:pt x="269653" y="206828"/>
                      </a:cubicBezTo>
                      <a:cubicBezTo>
                        <a:pt x="270167" y="208323"/>
                        <a:pt x="269415" y="209962"/>
                        <a:pt x="267938" y="210543"/>
                      </a:cubicBezTo>
                      <a:cubicBezTo>
                        <a:pt x="224409" y="220068"/>
                        <a:pt x="180118" y="226640"/>
                        <a:pt x="136017" y="233498"/>
                      </a:cubicBezTo>
                      <a:cubicBezTo>
                        <a:pt x="91916" y="240356"/>
                        <a:pt x="48387" y="247405"/>
                        <a:pt x="4191" y="252548"/>
                      </a:cubicBezTo>
                      <a:cubicBezTo>
                        <a:pt x="4191" y="254929"/>
                        <a:pt x="4191" y="257406"/>
                        <a:pt x="4191" y="259882"/>
                      </a:cubicBezTo>
                      <a:cubicBezTo>
                        <a:pt x="4000" y="260597"/>
                        <a:pt x="3257" y="261006"/>
                        <a:pt x="2553" y="260816"/>
                      </a:cubicBezTo>
                      <a:cubicBezTo>
                        <a:pt x="2096" y="260692"/>
                        <a:pt x="1743" y="260339"/>
                        <a:pt x="1619" y="259882"/>
                      </a:cubicBezTo>
                      <a:lnTo>
                        <a:pt x="0" y="250357"/>
                      </a:lnTo>
                      <a:cubicBezTo>
                        <a:pt x="0" y="248643"/>
                        <a:pt x="1143" y="247786"/>
                        <a:pt x="2000" y="247595"/>
                      </a:cubicBezTo>
                      <a:close/>
                    </a:path>
                  </a:pathLst>
                </a:custGeom>
                <a:solidFill>
                  <a:srgbClr val="263238"/>
                </a:solidFill>
                <a:ln w="9525"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FED6C99D-96DE-E9E8-672E-D25A93D22250}"/>
                    </a:ext>
                  </a:extLst>
                </p:cNvPr>
                <p:cNvSpPr/>
                <p:nvPr/>
              </p:nvSpPr>
              <p:spPr>
                <a:xfrm>
                  <a:off x="10951901" y="4213132"/>
                  <a:ext cx="436530" cy="159639"/>
                </a:xfrm>
                <a:custGeom>
                  <a:avLst/>
                  <a:gdLst>
                    <a:gd name="connsiteX0" fmla="*/ 0 w 436530"/>
                    <a:gd name="connsiteY0" fmla="*/ 135731 h 159639"/>
                    <a:gd name="connsiteX1" fmla="*/ 9525 w 436530"/>
                    <a:gd name="connsiteY1" fmla="*/ 158305 h 159639"/>
                    <a:gd name="connsiteX2" fmla="*/ 8382 w 436530"/>
                    <a:gd name="connsiteY2" fmla="*/ 157639 h 159639"/>
                    <a:gd name="connsiteX3" fmla="*/ 122682 w 436530"/>
                    <a:gd name="connsiteY3" fmla="*/ 132016 h 159639"/>
                    <a:gd name="connsiteX4" fmla="*/ 235934 w 436530"/>
                    <a:gd name="connsiteY4" fmla="*/ 103441 h 159639"/>
                    <a:gd name="connsiteX5" fmla="*/ 346710 w 436530"/>
                    <a:gd name="connsiteY5" fmla="*/ 67056 h 159639"/>
                    <a:gd name="connsiteX6" fmla="*/ 399002 w 436530"/>
                    <a:gd name="connsiteY6" fmla="*/ 41815 h 159639"/>
                    <a:gd name="connsiteX7" fmla="*/ 422053 w 436530"/>
                    <a:gd name="connsiteY7" fmla="*/ 24479 h 159639"/>
                    <a:gd name="connsiteX8" fmla="*/ 436531 w 436530"/>
                    <a:gd name="connsiteY8" fmla="*/ 0 h 159639"/>
                    <a:gd name="connsiteX9" fmla="*/ 423863 w 436530"/>
                    <a:gd name="connsiteY9" fmla="*/ 26194 h 159639"/>
                    <a:gd name="connsiteX10" fmla="*/ 401384 w 436530"/>
                    <a:gd name="connsiteY10" fmla="*/ 45244 h 159639"/>
                    <a:gd name="connsiteX11" fmla="*/ 349472 w 436530"/>
                    <a:gd name="connsiteY11" fmla="*/ 73342 h 159639"/>
                    <a:gd name="connsiteX12" fmla="*/ 238125 w 436530"/>
                    <a:gd name="connsiteY12" fmla="*/ 112204 h 159639"/>
                    <a:gd name="connsiteX13" fmla="*/ 123825 w 436530"/>
                    <a:gd name="connsiteY13" fmla="*/ 139922 h 159639"/>
                    <a:gd name="connsiteX14" fmla="*/ 8096 w 436530"/>
                    <a:gd name="connsiteY14" fmla="*/ 159639 h 159639"/>
                    <a:gd name="connsiteX15" fmla="*/ 7239 w 436530"/>
                    <a:gd name="connsiteY15" fmla="*/ 159639 h 159639"/>
                    <a:gd name="connsiteX16" fmla="*/ 7239 w 436530"/>
                    <a:gd name="connsiteY16" fmla="*/ 158877 h 15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530" h="159639">
                      <a:moveTo>
                        <a:pt x="0" y="135731"/>
                      </a:moveTo>
                      <a:lnTo>
                        <a:pt x="9525" y="158305"/>
                      </a:lnTo>
                      <a:lnTo>
                        <a:pt x="8382" y="157639"/>
                      </a:lnTo>
                      <a:cubicBezTo>
                        <a:pt x="46482" y="149447"/>
                        <a:pt x="84582" y="141256"/>
                        <a:pt x="122682" y="132016"/>
                      </a:cubicBezTo>
                      <a:cubicBezTo>
                        <a:pt x="160782" y="122777"/>
                        <a:pt x="198406" y="113729"/>
                        <a:pt x="235934" y="103441"/>
                      </a:cubicBezTo>
                      <a:cubicBezTo>
                        <a:pt x="273491" y="93335"/>
                        <a:pt x="310477" y="81191"/>
                        <a:pt x="346710" y="67056"/>
                      </a:cubicBezTo>
                      <a:cubicBezTo>
                        <a:pt x="364807" y="60093"/>
                        <a:pt x="382295" y="51654"/>
                        <a:pt x="399002" y="41815"/>
                      </a:cubicBezTo>
                      <a:cubicBezTo>
                        <a:pt x="407318" y="36919"/>
                        <a:pt x="415042" y="31109"/>
                        <a:pt x="422053" y="24479"/>
                      </a:cubicBezTo>
                      <a:cubicBezTo>
                        <a:pt x="429330" y="18040"/>
                        <a:pt x="434397" y="9477"/>
                        <a:pt x="436531" y="0"/>
                      </a:cubicBezTo>
                      <a:cubicBezTo>
                        <a:pt x="435302" y="9887"/>
                        <a:pt x="430844" y="19088"/>
                        <a:pt x="423863" y="26194"/>
                      </a:cubicBezTo>
                      <a:cubicBezTo>
                        <a:pt x="417081" y="33338"/>
                        <a:pt x="409547" y="39729"/>
                        <a:pt x="401384" y="45244"/>
                      </a:cubicBezTo>
                      <a:cubicBezTo>
                        <a:pt x="384915" y="56074"/>
                        <a:pt x="367541" y="65475"/>
                        <a:pt x="349472" y="73342"/>
                      </a:cubicBezTo>
                      <a:cubicBezTo>
                        <a:pt x="313258" y="88754"/>
                        <a:pt x="276063" y="101737"/>
                        <a:pt x="238125" y="112204"/>
                      </a:cubicBezTo>
                      <a:cubicBezTo>
                        <a:pt x="200025" y="122872"/>
                        <a:pt x="161925" y="131254"/>
                        <a:pt x="123825" y="139922"/>
                      </a:cubicBezTo>
                      <a:cubicBezTo>
                        <a:pt x="85725" y="148590"/>
                        <a:pt x="46958" y="154591"/>
                        <a:pt x="8096" y="159639"/>
                      </a:cubicBezTo>
                      <a:lnTo>
                        <a:pt x="7239" y="159639"/>
                      </a:lnTo>
                      <a:lnTo>
                        <a:pt x="7239" y="158877"/>
                      </a:lnTo>
                      <a:close/>
                    </a:path>
                  </a:pathLst>
                </a:custGeom>
                <a:solidFill>
                  <a:srgbClr val="263238"/>
                </a:solidFill>
                <a:ln w="9525"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19C80398-EE56-B740-6AD7-A4579838426F}"/>
                    </a:ext>
                  </a:extLst>
                </p:cNvPr>
                <p:cNvSpPr/>
                <p:nvPr/>
              </p:nvSpPr>
              <p:spPr>
                <a:xfrm>
                  <a:off x="10531181" y="4412966"/>
                  <a:ext cx="537305" cy="24098"/>
                </a:xfrm>
                <a:custGeom>
                  <a:avLst/>
                  <a:gdLst>
                    <a:gd name="connsiteX0" fmla="*/ 0 w 537305"/>
                    <a:gd name="connsiteY0" fmla="*/ 0 h 24098"/>
                    <a:gd name="connsiteX1" fmla="*/ 537305 w 537305"/>
                    <a:gd name="connsiteY1" fmla="*/ 0 h 24098"/>
                    <a:gd name="connsiteX2" fmla="*/ 537305 w 537305"/>
                    <a:gd name="connsiteY2" fmla="*/ 24098 h 24098"/>
                    <a:gd name="connsiteX3" fmla="*/ 0 w 537305"/>
                    <a:gd name="connsiteY3" fmla="*/ 24098 h 24098"/>
                  </a:gdLst>
                  <a:ahLst/>
                  <a:cxnLst>
                    <a:cxn ang="0">
                      <a:pos x="connsiteX0" y="connsiteY0"/>
                    </a:cxn>
                    <a:cxn ang="0">
                      <a:pos x="connsiteX1" y="connsiteY1"/>
                    </a:cxn>
                    <a:cxn ang="0">
                      <a:pos x="connsiteX2" y="connsiteY2"/>
                    </a:cxn>
                    <a:cxn ang="0">
                      <a:pos x="connsiteX3" y="connsiteY3"/>
                    </a:cxn>
                  </a:cxnLst>
                  <a:rect l="l" t="t" r="r" b="b"/>
                  <a:pathLst>
                    <a:path w="537305" h="24098">
                      <a:moveTo>
                        <a:pt x="0" y="0"/>
                      </a:moveTo>
                      <a:lnTo>
                        <a:pt x="537305" y="0"/>
                      </a:lnTo>
                      <a:lnTo>
                        <a:pt x="537305" y="24098"/>
                      </a:lnTo>
                      <a:lnTo>
                        <a:pt x="0" y="24098"/>
                      </a:lnTo>
                      <a:close/>
                    </a:path>
                  </a:pathLst>
                </a:custGeom>
                <a:solidFill>
                  <a:srgbClr val="455A64"/>
                </a:solidFill>
                <a:ln w="9525" cap="flat">
                  <a:noFill/>
                  <a:prstDash val="solid"/>
                  <a:miter/>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55FD3629-697D-DB82-3384-781BCE5713A4}"/>
                    </a:ext>
                  </a:extLst>
                </p:cNvPr>
                <p:cNvSpPr/>
                <p:nvPr/>
              </p:nvSpPr>
              <p:spPr>
                <a:xfrm>
                  <a:off x="10702822" y="4412966"/>
                  <a:ext cx="365664" cy="24098"/>
                </a:xfrm>
                <a:custGeom>
                  <a:avLst/>
                  <a:gdLst>
                    <a:gd name="connsiteX0" fmla="*/ 0 w 365664"/>
                    <a:gd name="connsiteY0" fmla="*/ 0 h 24098"/>
                    <a:gd name="connsiteX1" fmla="*/ 365665 w 365664"/>
                    <a:gd name="connsiteY1" fmla="*/ 0 h 24098"/>
                    <a:gd name="connsiteX2" fmla="*/ 365665 w 365664"/>
                    <a:gd name="connsiteY2" fmla="*/ 24098 h 24098"/>
                    <a:gd name="connsiteX3" fmla="*/ 0 w 365664"/>
                    <a:gd name="connsiteY3" fmla="*/ 24098 h 24098"/>
                  </a:gdLst>
                  <a:ahLst/>
                  <a:cxnLst>
                    <a:cxn ang="0">
                      <a:pos x="connsiteX0" y="connsiteY0"/>
                    </a:cxn>
                    <a:cxn ang="0">
                      <a:pos x="connsiteX1" y="connsiteY1"/>
                    </a:cxn>
                    <a:cxn ang="0">
                      <a:pos x="connsiteX2" y="connsiteY2"/>
                    </a:cxn>
                    <a:cxn ang="0">
                      <a:pos x="connsiteX3" y="connsiteY3"/>
                    </a:cxn>
                  </a:cxnLst>
                  <a:rect l="l" t="t" r="r" b="b"/>
                  <a:pathLst>
                    <a:path w="365664" h="24098">
                      <a:moveTo>
                        <a:pt x="0" y="0"/>
                      </a:moveTo>
                      <a:lnTo>
                        <a:pt x="365665" y="0"/>
                      </a:lnTo>
                      <a:lnTo>
                        <a:pt x="365665" y="24098"/>
                      </a:lnTo>
                      <a:lnTo>
                        <a:pt x="0" y="24098"/>
                      </a:lnTo>
                      <a:close/>
                    </a:path>
                  </a:pathLst>
                </a:custGeom>
                <a:solidFill>
                  <a:srgbClr val="A6A6A6"/>
                </a:solidFill>
                <a:ln w="9525"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83C36483-4259-02C2-C57B-E0FB8EAF403C}"/>
                    </a:ext>
                  </a:extLst>
                </p:cNvPr>
                <p:cNvSpPr/>
                <p:nvPr/>
              </p:nvSpPr>
              <p:spPr>
                <a:xfrm>
                  <a:off x="10210475" y="4081496"/>
                  <a:ext cx="502348" cy="355568"/>
                </a:xfrm>
                <a:custGeom>
                  <a:avLst/>
                  <a:gdLst>
                    <a:gd name="connsiteX0" fmla="*/ 502348 w 502348"/>
                    <a:gd name="connsiteY0" fmla="*/ 355568 h 355568"/>
                    <a:gd name="connsiteX1" fmla="*/ 74009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4009" y="355568"/>
                      </a:lnTo>
                      <a:lnTo>
                        <a:pt x="0" y="0"/>
                      </a:lnTo>
                      <a:lnTo>
                        <a:pt x="428339" y="0"/>
                      </a:lnTo>
                      <a:lnTo>
                        <a:pt x="502348" y="355568"/>
                      </a:lnTo>
                      <a:close/>
                    </a:path>
                  </a:pathLst>
                </a:custGeom>
                <a:solidFill>
                  <a:srgbClr val="A6A6A6"/>
                </a:solidFill>
                <a:ln w="9525"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77FC91AB-599F-6344-9201-F80E75A93F2E}"/>
                    </a:ext>
                  </a:extLst>
                </p:cNvPr>
                <p:cNvSpPr/>
                <p:nvPr/>
              </p:nvSpPr>
              <p:spPr>
                <a:xfrm>
                  <a:off x="10186757" y="4081496"/>
                  <a:ext cx="502348" cy="355568"/>
                </a:xfrm>
                <a:custGeom>
                  <a:avLst/>
                  <a:gdLst>
                    <a:gd name="connsiteX0" fmla="*/ 502348 w 502348"/>
                    <a:gd name="connsiteY0" fmla="*/ 355568 h 355568"/>
                    <a:gd name="connsiteX1" fmla="*/ 73914 w 502348"/>
                    <a:gd name="connsiteY1" fmla="*/ 355568 h 355568"/>
                    <a:gd name="connsiteX2" fmla="*/ 0 w 502348"/>
                    <a:gd name="connsiteY2" fmla="*/ 0 h 355568"/>
                    <a:gd name="connsiteX3" fmla="*/ 428339 w 502348"/>
                    <a:gd name="connsiteY3" fmla="*/ 0 h 355568"/>
                    <a:gd name="connsiteX4" fmla="*/ 502348 w 502348"/>
                    <a:gd name="connsiteY4" fmla="*/ 355568 h 35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348" h="355568">
                      <a:moveTo>
                        <a:pt x="502348" y="355568"/>
                      </a:moveTo>
                      <a:lnTo>
                        <a:pt x="73914" y="355568"/>
                      </a:lnTo>
                      <a:lnTo>
                        <a:pt x="0" y="0"/>
                      </a:lnTo>
                      <a:lnTo>
                        <a:pt x="428339" y="0"/>
                      </a:lnTo>
                      <a:lnTo>
                        <a:pt x="502348" y="355568"/>
                      </a:lnTo>
                      <a:close/>
                    </a:path>
                  </a:pathLst>
                </a:custGeom>
                <a:solidFill>
                  <a:srgbClr val="DBDBDB"/>
                </a:solidFill>
                <a:ln w="9525"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2BF1B3D3-1482-9390-E894-15BFA37A364E}"/>
                    </a:ext>
                  </a:extLst>
                </p:cNvPr>
                <p:cNvSpPr/>
                <p:nvPr/>
              </p:nvSpPr>
              <p:spPr>
                <a:xfrm>
                  <a:off x="10410373" y="4232175"/>
                  <a:ext cx="55010" cy="54590"/>
                </a:xfrm>
                <a:custGeom>
                  <a:avLst/>
                  <a:gdLst>
                    <a:gd name="connsiteX0" fmla="*/ 54800 w 55010"/>
                    <a:gd name="connsiteY0" fmla="*/ 27343 h 54590"/>
                    <a:gd name="connsiteX1" fmla="*/ 34055 w 55010"/>
                    <a:gd name="connsiteY1" fmla="*/ 54384 h 54590"/>
                    <a:gd name="connsiteX2" fmla="*/ 30416 w 55010"/>
                    <a:gd name="connsiteY2" fmla="*/ 54584 h 54590"/>
                    <a:gd name="connsiteX3" fmla="*/ 222 w 55010"/>
                    <a:gd name="connsiteY3" fmla="*/ 27343 h 54590"/>
                    <a:gd name="connsiteX4" fmla="*/ 20853 w 55010"/>
                    <a:gd name="connsiteY4" fmla="*/ 216 h 54590"/>
                    <a:gd name="connsiteX5" fmla="*/ 24701 w 55010"/>
                    <a:gd name="connsiteY5" fmla="*/ 6 h 54590"/>
                    <a:gd name="connsiteX6" fmla="*/ 54800 w 55010"/>
                    <a:gd name="connsiteY6" fmla="*/ 27343 h 5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0" h="54590">
                      <a:moveTo>
                        <a:pt x="54800" y="27343"/>
                      </a:moveTo>
                      <a:cubicBezTo>
                        <a:pt x="56543" y="40535"/>
                        <a:pt x="47256" y="52642"/>
                        <a:pt x="34055" y="54384"/>
                      </a:cubicBezTo>
                      <a:cubicBezTo>
                        <a:pt x="32855" y="54546"/>
                        <a:pt x="31635" y="54613"/>
                        <a:pt x="30416" y="54584"/>
                      </a:cubicBezTo>
                      <a:cubicBezTo>
                        <a:pt x="14976" y="54270"/>
                        <a:pt x="2117" y="42669"/>
                        <a:pt x="222" y="27343"/>
                      </a:cubicBezTo>
                      <a:cubicBezTo>
                        <a:pt x="-1569" y="14151"/>
                        <a:pt x="7670" y="2007"/>
                        <a:pt x="20853" y="216"/>
                      </a:cubicBezTo>
                      <a:cubicBezTo>
                        <a:pt x="22129" y="44"/>
                        <a:pt x="23415" y="-22"/>
                        <a:pt x="24701" y="6"/>
                      </a:cubicBezTo>
                      <a:cubicBezTo>
                        <a:pt x="40151" y="330"/>
                        <a:pt x="53000" y="11998"/>
                        <a:pt x="54800" y="27343"/>
                      </a:cubicBezTo>
                      <a:close/>
                    </a:path>
                  </a:pathLst>
                </a:custGeom>
                <a:solidFill>
                  <a:srgbClr val="FFFFFF"/>
                </a:solidFill>
                <a:ln w="9525"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0EAE8937-4184-B0B0-16EB-4F96FB8CAFBD}"/>
                    </a:ext>
                  </a:extLst>
                </p:cNvPr>
                <p:cNvSpPr/>
                <p:nvPr/>
              </p:nvSpPr>
              <p:spPr>
                <a:xfrm>
                  <a:off x="10111901" y="4088069"/>
                  <a:ext cx="255455" cy="318040"/>
                </a:xfrm>
                <a:custGeom>
                  <a:avLst/>
                  <a:gdLst>
                    <a:gd name="connsiteX0" fmla="*/ 34089 w 255455"/>
                    <a:gd name="connsiteY0" fmla="*/ 0 h 318040"/>
                    <a:gd name="connsiteX1" fmla="*/ 275 w 255455"/>
                    <a:gd name="connsiteY1" fmla="*/ 116205 h 318040"/>
                    <a:gd name="connsiteX2" fmla="*/ 25802 w 255455"/>
                    <a:gd name="connsiteY2" fmla="*/ 144780 h 318040"/>
                    <a:gd name="connsiteX3" fmla="*/ 9324 w 255455"/>
                    <a:gd name="connsiteY3" fmla="*/ 189738 h 318040"/>
                    <a:gd name="connsiteX4" fmla="*/ 36851 w 255455"/>
                    <a:gd name="connsiteY4" fmla="*/ 207836 h 318040"/>
                    <a:gd name="connsiteX5" fmla="*/ 26278 w 255455"/>
                    <a:gd name="connsiteY5" fmla="*/ 246507 h 318040"/>
                    <a:gd name="connsiteX6" fmla="*/ 55425 w 255455"/>
                    <a:gd name="connsiteY6" fmla="*/ 266510 h 318040"/>
                    <a:gd name="connsiteX7" fmla="*/ 57425 w 255455"/>
                    <a:gd name="connsiteY7" fmla="*/ 306610 h 318040"/>
                    <a:gd name="connsiteX8" fmla="*/ 244877 w 255455"/>
                    <a:gd name="connsiteY8" fmla="*/ 238315 h 318040"/>
                    <a:gd name="connsiteX9" fmla="*/ 212492 w 255455"/>
                    <a:gd name="connsiteY9" fmla="*/ 220504 h 318040"/>
                    <a:gd name="connsiteX10" fmla="*/ 254783 w 255455"/>
                    <a:gd name="connsiteY10" fmla="*/ 159734 h 318040"/>
                    <a:gd name="connsiteX11" fmla="*/ 200681 w 255455"/>
                    <a:gd name="connsiteY11" fmla="*/ 145352 h 318040"/>
                    <a:gd name="connsiteX12" fmla="*/ 237638 w 255455"/>
                    <a:gd name="connsiteY12" fmla="*/ 84677 h 318040"/>
                    <a:gd name="connsiteX13" fmla="*/ 182774 w 255455"/>
                    <a:gd name="connsiteY13" fmla="*/ 76200 h 318040"/>
                    <a:gd name="connsiteX14" fmla="*/ 197443 w 255455"/>
                    <a:gd name="connsiteY14" fmla="*/ 21907 h 318040"/>
                    <a:gd name="connsiteX15" fmla="*/ 87143 w 255455"/>
                    <a:gd name="connsiteY15" fmla="*/ 51626 h 318040"/>
                    <a:gd name="connsiteX16" fmla="*/ 54948 w 255455"/>
                    <a:gd name="connsiteY16" fmla="*/ 667 h 31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455" h="318040">
                      <a:moveTo>
                        <a:pt x="34089" y="0"/>
                      </a:moveTo>
                      <a:cubicBezTo>
                        <a:pt x="26469" y="37147"/>
                        <a:pt x="-3154" y="88202"/>
                        <a:pt x="275" y="116205"/>
                      </a:cubicBezTo>
                      <a:cubicBezTo>
                        <a:pt x="1599" y="130292"/>
                        <a:pt x="11953" y="141875"/>
                        <a:pt x="25802" y="144780"/>
                      </a:cubicBezTo>
                      <a:cubicBezTo>
                        <a:pt x="25802" y="144780"/>
                        <a:pt x="2085" y="164878"/>
                        <a:pt x="9324" y="189738"/>
                      </a:cubicBezTo>
                      <a:cubicBezTo>
                        <a:pt x="13134" y="202597"/>
                        <a:pt x="36851" y="207836"/>
                        <a:pt x="36851" y="207836"/>
                      </a:cubicBezTo>
                      <a:cubicBezTo>
                        <a:pt x="26278" y="217684"/>
                        <a:pt x="22192" y="232658"/>
                        <a:pt x="26278" y="246507"/>
                      </a:cubicBezTo>
                      <a:cubicBezTo>
                        <a:pt x="32565" y="263843"/>
                        <a:pt x="55425" y="266510"/>
                        <a:pt x="55425" y="266510"/>
                      </a:cubicBezTo>
                      <a:cubicBezTo>
                        <a:pt x="55425" y="266510"/>
                        <a:pt x="45423" y="291084"/>
                        <a:pt x="57425" y="306610"/>
                      </a:cubicBezTo>
                      <a:cubicBezTo>
                        <a:pt x="81714" y="338233"/>
                        <a:pt x="235066" y="300609"/>
                        <a:pt x="244877" y="238315"/>
                      </a:cubicBezTo>
                      <a:cubicBezTo>
                        <a:pt x="249449" y="209264"/>
                        <a:pt x="212492" y="220504"/>
                        <a:pt x="212492" y="220504"/>
                      </a:cubicBezTo>
                      <a:cubicBezTo>
                        <a:pt x="212492" y="220504"/>
                        <a:pt x="261736" y="191929"/>
                        <a:pt x="254783" y="159734"/>
                      </a:cubicBezTo>
                      <a:cubicBezTo>
                        <a:pt x="247830" y="127540"/>
                        <a:pt x="200681" y="145352"/>
                        <a:pt x="200681" y="145352"/>
                      </a:cubicBezTo>
                      <a:cubicBezTo>
                        <a:pt x="200681" y="145352"/>
                        <a:pt x="248306" y="116777"/>
                        <a:pt x="237638" y="84677"/>
                      </a:cubicBezTo>
                      <a:cubicBezTo>
                        <a:pt x="226970" y="52578"/>
                        <a:pt x="182774" y="76200"/>
                        <a:pt x="182774" y="76200"/>
                      </a:cubicBezTo>
                      <a:cubicBezTo>
                        <a:pt x="182774" y="76200"/>
                        <a:pt x="211349" y="44768"/>
                        <a:pt x="197443" y="21907"/>
                      </a:cubicBezTo>
                      <a:cubicBezTo>
                        <a:pt x="174773" y="-16193"/>
                        <a:pt x="122862" y="51340"/>
                        <a:pt x="87143" y="51626"/>
                      </a:cubicBezTo>
                      <a:lnTo>
                        <a:pt x="54948" y="667"/>
                      </a:lnTo>
                      <a:close/>
                    </a:path>
                  </a:pathLst>
                </a:custGeom>
                <a:solidFill>
                  <a:srgbClr val="AD6359"/>
                </a:solidFill>
                <a:ln w="9525"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16B230BE-1B81-2A3A-FF02-38388D2A7E12}"/>
                    </a:ext>
                  </a:extLst>
                </p:cNvPr>
                <p:cNvSpPr/>
                <p:nvPr/>
              </p:nvSpPr>
              <p:spPr>
                <a:xfrm>
                  <a:off x="10079484" y="4019785"/>
                  <a:ext cx="99462" cy="123814"/>
                </a:xfrm>
                <a:custGeom>
                  <a:avLst/>
                  <a:gdLst>
                    <a:gd name="connsiteX0" fmla="*/ 47647 w 99462"/>
                    <a:gd name="connsiteY0" fmla="*/ 123814 h 123814"/>
                    <a:gd name="connsiteX1" fmla="*/ 22 w 99462"/>
                    <a:gd name="connsiteY1" fmla="*/ 22659 h 123814"/>
                    <a:gd name="connsiteX2" fmla="*/ 86889 w 99462"/>
                    <a:gd name="connsiteY2" fmla="*/ 69236 h 123814"/>
                    <a:gd name="connsiteX3" fmla="*/ 99463 w 99462"/>
                    <a:gd name="connsiteY3" fmla="*/ 121147 h 123814"/>
                  </a:gdLst>
                  <a:ahLst/>
                  <a:cxnLst>
                    <a:cxn ang="0">
                      <a:pos x="connsiteX0" y="connsiteY0"/>
                    </a:cxn>
                    <a:cxn ang="0">
                      <a:pos x="connsiteX1" y="connsiteY1"/>
                    </a:cxn>
                    <a:cxn ang="0">
                      <a:pos x="connsiteX2" y="connsiteY2"/>
                    </a:cxn>
                    <a:cxn ang="0">
                      <a:pos x="connsiteX3" y="connsiteY3"/>
                    </a:cxn>
                  </a:cxnLst>
                  <a:rect l="l" t="t" r="r" b="b"/>
                  <a:pathLst>
                    <a:path w="99462" h="123814">
                      <a:moveTo>
                        <a:pt x="47647" y="123814"/>
                      </a:moveTo>
                      <a:cubicBezTo>
                        <a:pt x="51838" y="88000"/>
                        <a:pt x="1260" y="57139"/>
                        <a:pt x="22" y="22659"/>
                      </a:cubicBezTo>
                      <a:cubicBezTo>
                        <a:pt x="-1312" y="-24395"/>
                        <a:pt x="59743" y="7038"/>
                        <a:pt x="86889" y="69236"/>
                      </a:cubicBezTo>
                      <a:lnTo>
                        <a:pt x="99463" y="121147"/>
                      </a:lnTo>
                      <a:close/>
                    </a:path>
                  </a:pathLst>
                </a:custGeom>
                <a:solidFill>
                  <a:srgbClr val="AD6359"/>
                </a:solidFill>
                <a:ln w="9525"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9C7F8265-5208-FAEC-71CA-90B4658368C9}"/>
                    </a:ext>
                  </a:extLst>
                </p:cNvPr>
                <p:cNvSpPr/>
                <p:nvPr/>
              </p:nvSpPr>
              <p:spPr>
                <a:xfrm>
                  <a:off x="10170851" y="4304981"/>
                  <a:ext cx="156230" cy="51312"/>
                </a:xfrm>
                <a:custGeom>
                  <a:avLst/>
                  <a:gdLst>
                    <a:gd name="connsiteX0" fmla="*/ 0 w 156230"/>
                    <a:gd name="connsiteY0" fmla="*/ 50455 h 51312"/>
                    <a:gd name="connsiteX1" fmla="*/ 0 w 156230"/>
                    <a:gd name="connsiteY1" fmla="*/ 51312 h 51312"/>
                    <a:gd name="connsiteX2" fmla="*/ 155638 w 156230"/>
                    <a:gd name="connsiteY2" fmla="*/ 3115 h 51312"/>
                    <a:gd name="connsiteX3" fmla="*/ 154210 w 156230"/>
                    <a:gd name="connsiteY3" fmla="*/ 163 h 51312"/>
                    <a:gd name="connsiteX4" fmla="*/ 0 w 156230"/>
                    <a:gd name="connsiteY4" fmla="*/ 50455 h 51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30" h="51312">
                      <a:moveTo>
                        <a:pt x="0" y="50455"/>
                      </a:moveTo>
                      <a:lnTo>
                        <a:pt x="0" y="51312"/>
                      </a:lnTo>
                      <a:cubicBezTo>
                        <a:pt x="55569" y="51416"/>
                        <a:pt x="109852" y="34605"/>
                        <a:pt x="155638" y="3115"/>
                      </a:cubicBezTo>
                      <a:cubicBezTo>
                        <a:pt x="157067" y="2067"/>
                        <a:pt x="155638" y="-695"/>
                        <a:pt x="154210" y="163"/>
                      </a:cubicBezTo>
                      <a:cubicBezTo>
                        <a:pt x="105518" y="24308"/>
                        <a:pt x="53569" y="41253"/>
                        <a:pt x="0" y="50455"/>
                      </a:cubicBezTo>
                      <a:close/>
                    </a:path>
                  </a:pathLst>
                </a:custGeom>
                <a:solidFill>
                  <a:srgbClr val="263238"/>
                </a:solidFill>
                <a:ln w="9525"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3A1492C3-FC09-3C4D-60BF-10BB83F836C4}"/>
                    </a:ext>
                  </a:extLst>
                </p:cNvPr>
                <p:cNvSpPr/>
                <p:nvPr/>
              </p:nvSpPr>
              <p:spPr>
                <a:xfrm>
                  <a:off x="10147654" y="4231080"/>
                  <a:ext cx="168071" cy="66348"/>
                </a:xfrm>
                <a:custGeom>
                  <a:avLst/>
                  <a:gdLst>
                    <a:gd name="connsiteX0" fmla="*/ 431 w 168071"/>
                    <a:gd name="connsiteY0" fmla="*/ 65205 h 66348"/>
                    <a:gd name="connsiteX1" fmla="*/ 431 w 168071"/>
                    <a:gd name="connsiteY1" fmla="*/ 66348 h 66348"/>
                    <a:gd name="connsiteX2" fmla="*/ 166929 w 168071"/>
                    <a:gd name="connsiteY2" fmla="*/ 3197 h 66348"/>
                    <a:gd name="connsiteX3" fmla="*/ 166929 w 168071"/>
                    <a:gd name="connsiteY3" fmla="*/ 435 h 66348"/>
                    <a:gd name="connsiteX4" fmla="*/ 431 w 168071"/>
                    <a:gd name="connsiteY4" fmla="*/ 65205 h 6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71" h="66348">
                      <a:moveTo>
                        <a:pt x="431" y="65205"/>
                      </a:moveTo>
                      <a:cubicBezTo>
                        <a:pt x="-235" y="65205"/>
                        <a:pt x="-45" y="66348"/>
                        <a:pt x="431" y="66348"/>
                      </a:cubicBezTo>
                      <a:cubicBezTo>
                        <a:pt x="61696" y="65881"/>
                        <a:pt x="120761" y="43479"/>
                        <a:pt x="166929" y="3197"/>
                      </a:cubicBezTo>
                      <a:cubicBezTo>
                        <a:pt x="168453" y="1769"/>
                        <a:pt x="168453" y="-1089"/>
                        <a:pt x="166929" y="435"/>
                      </a:cubicBezTo>
                      <a:cubicBezTo>
                        <a:pt x="134067" y="26248"/>
                        <a:pt x="50819" y="57014"/>
                        <a:pt x="431" y="65205"/>
                      </a:cubicBezTo>
                      <a:close/>
                    </a:path>
                  </a:pathLst>
                </a:custGeom>
                <a:solidFill>
                  <a:srgbClr val="263238"/>
                </a:solidFill>
                <a:ln w="9525"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3A21A64C-F340-B55C-5BEC-F819A9A02042}"/>
                    </a:ext>
                  </a:extLst>
                </p:cNvPr>
                <p:cNvSpPr/>
                <p:nvPr/>
              </p:nvSpPr>
              <p:spPr>
                <a:xfrm>
                  <a:off x="10139651" y="4160215"/>
                  <a:ext cx="158638" cy="73971"/>
                </a:xfrm>
                <a:custGeom>
                  <a:avLst/>
                  <a:gdLst>
                    <a:gd name="connsiteX0" fmla="*/ 157216 w 158638"/>
                    <a:gd name="connsiteY0" fmla="*/ 243 h 73971"/>
                    <a:gd name="connsiteX1" fmla="*/ 339 w 158638"/>
                    <a:gd name="connsiteY1" fmla="*/ 72633 h 73971"/>
                    <a:gd name="connsiteX2" fmla="*/ 339 w 158638"/>
                    <a:gd name="connsiteY2" fmla="*/ 73871 h 73971"/>
                    <a:gd name="connsiteX3" fmla="*/ 93588 w 158638"/>
                    <a:gd name="connsiteY3" fmla="*/ 51202 h 73971"/>
                    <a:gd name="connsiteX4" fmla="*/ 158263 w 158638"/>
                    <a:gd name="connsiteY4" fmla="*/ 1862 h 73971"/>
                    <a:gd name="connsiteX5" fmla="*/ 157216 w 158638"/>
                    <a:gd name="connsiteY5" fmla="*/ 243 h 7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638" h="73971">
                      <a:moveTo>
                        <a:pt x="157216" y="243"/>
                      </a:moveTo>
                      <a:cubicBezTo>
                        <a:pt x="111686" y="39105"/>
                        <a:pt x="58251" y="59584"/>
                        <a:pt x="339" y="72633"/>
                      </a:cubicBezTo>
                      <a:cubicBezTo>
                        <a:pt x="-423" y="72633"/>
                        <a:pt x="339" y="73776"/>
                        <a:pt x="339" y="73871"/>
                      </a:cubicBezTo>
                      <a:cubicBezTo>
                        <a:pt x="30342" y="75205"/>
                        <a:pt x="66347" y="63013"/>
                        <a:pt x="93588" y="51202"/>
                      </a:cubicBezTo>
                      <a:cubicBezTo>
                        <a:pt x="119058" y="40639"/>
                        <a:pt x="141347" y="23636"/>
                        <a:pt x="158263" y="1862"/>
                      </a:cubicBezTo>
                      <a:cubicBezTo>
                        <a:pt x="159216" y="1005"/>
                        <a:pt x="158168" y="-614"/>
                        <a:pt x="157216" y="243"/>
                      </a:cubicBezTo>
                      <a:close/>
                    </a:path>
                  </a:pathLst>
                </a:custGeom>
                <a:solidFill>
                  <a:srgbClr val="263238"/>
                </a:solidFill>
                <a:ln w="9525" cap="flat">
                  <a:noFill/>
                  <a:prstDash val="solid"/>
                  <a:miter/>
                </a:ln>
              </p:spPr>
              <p:txBody>
                <a:bodyPr rtlCol="0" anchor="ctr"/>
                <a:lstStyle/>
                <a:p>
                  <a:endParaRPr lang="zh-CN" altLang="en-US"/>
                </a:p>
              </p:txBody>
            </p:sp>
          </p:grpSp>
          <p:grpSp>
            <p:nvGrpSpPr>
              <p:cNvPr id="643" name="图形 4">
                <a:extLst>
                  <a:ext uri="{FF2B5EF4-FFF2-40B4-BE49-F238E27FC236}">
                    <a16:creationId xmlns:a16="http://schemas.microsoft.com/office/drawing/2014/main" id="{ACC5B6CA-7BB0-773A-C43F-50A9202DC9BA}"/>
                  </a:ext>
                </a:extLst>
              </p:cNvPr>
              <p:cNvGrpSpPr/>
              <p:nvPr/>
            </p:nvGrpSpPr>
            <p:grpSpPr>
              <a:xfrm>
                <a:off x="9901769" y="2770958"/>
                <a:ext cx="1708499" cy="1298060"/>
                <a:chOff x="9901769" y="2770958"/>
                <a:chExt cx="1708499" cy="1298060"/>
              </a:xfrm>
              <a:solidFill>
                <a:schemeClr val="accent1"/>
              </a:solidFill>
            </p:grpSpPr>
            <p:sp>
              <p:nvSpPr>
                <p:cNvPr id="655" name="任意多边形: 形状 654">
                  <a:extLst>
                    <a:ext uri="{FF2B5EF4-FFF2-40B4-BE49-F238E27FC236}">
                      <a16:creationId xmlns:a16="http://schemas.microsoft.com/office/drawing/2014/main" id="{21032F99-B525-A3BE-BF69-BDBD30686C57}"/>
                    </a:ext>
                  </a:extLst>
                </p:cNvPr>
                <p:cNvSpPr/>
                <p:nvPr/>
              </p:nvSpPr>
              <p:spPr>
                <a:xfrm>
                  <a:off x="10318202" y="3026412"/>
                  <a:ext cx="107061" cy="107061"/>
                </a:xfrm>
                <a:custGeom>
                  <a:avLst/>
                  <a:gdLst>
                    <a:gd name="connsiteX0" fmla="*/ 107061 w 107061"/>
                    <a:gd name="connsiteY0" fmla="*/ 53531 h 107061"/>
                    <a:gd name="connsiteX1" fmla="*/ 53530 w 107061"/>
                    <a:gd name="connsiteY1" fmla="*/ 107061 h 107061"/>
                    <a:gd name="connsiteX2" fmla="*/ 0 w 107061"/>
                    <a:gd name="connsiteY2" fmla="*/ 53531 h 107061"/>
                    <a:gd name="connsiteX3" fmla="*/ 53530 w 107061"/>
                    <a:gd name="connsiteY3" fmla="*/ 0 h 107061"/>
                    <a:gd name="connsiteX4" fmla="*/ 107061 w 107061"/>
                    <a:gd name="connsiteY4" fmla="*/ 53531 h 10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61" h="107061">
                      <a:moveTo>
                        <a:pt x="107061" y="53531"/>
                      </a:moveTo>
                      <a:cubicBezTo>
                        <a:pt x="107061" y="83095"/>
                        <a:pt x="83094" y="107061"/>
                        <a:pt x="53530" y="107061"/>
                      </a:cubicBezTo>
                      <a:cubicBezTo>
                        <a:pt x="23966" y="107061"/>
                        <a:pt x="0" y="83095"/>
                        <a:pt x="0" y="53531"/>
                      </a:cubicBezTo>
                      <a:cubicBezTo>
                        <a:pt x="0" y="23966"/>
                        <a:pt x="23967" y="0"/>
                        <a:pt x="53530" y="0"/>
                      </a:cubicBezTo>
                      <a:cubicBezTo>
                        <a:pt x="83095" y="0"/>
                        <a:pt x="107061" y="23966"/>
                        <a:pt x="107061" y="53531"/>
                      </a:cubicBezTo>
                      <a:close/>
                    </a:path>
                  </a:pathLst>
                </a:custGeom>
                <a:grpFill/>
                <a:ln w="9525"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5677B80F-D535-2BCB-6D60-6C7331BCB91B}"/>
                    </a:ext>
                  </a:extLst>
                </p:cNvPr>
                <p:cNvSpPr/>
                <p:nvPr/>
              </p:nvSpPr>
              <p:spPr>
                <a:xfrm>
                  <a:off x="10124559" y="3145189"/>
                  <a:ext cx="107251" cy="107251"/>
                </a:xfrm>
                <a:custGeom>
                  <a:avLst/>
                  <a:gdLst>
                    <a:gd name="connsiteX0" fmla="*/ 107251 w 107251"/>
                    <a:gd name="connsiteY0" fmla="*/ 53626 h 107251"/>
                    <a:gd name="connsiteX1" fmla="*/ 53626 w 107251"/>
                    <a:gd name="connsiteY1" fmla="*/ 107252 h 107251"/>
                    <a:gd name="connsiteX2" fmla="*/ 0 w 107251"/>
                    <a:gd name="connsiteY2" fmla="*/ 53626 h 107251"/>
                    <a:gd name="connsiteX3" fmla="*/ 53626 w 107251"/>
                    <a:gd name="connsiteY3" fmla="*/ 0 h 107251"/>
                    <a:gd name="connsiteX4" fmla="*/ 107251 w 107251"/>
                    <a:gd name="connsiteY4" fmla="*/ 53626 h 10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51" h="107251">
                      <a:moveTo>
                        <a:pt x="107251" y="53626"/>
                      </a:moveTo>
                      <a:cubicBezTo>
                        <a:pt x="107251" y="83239"/>
                        <a:pt x="83239" y="107252"/>
                        <a:pt x="53626" y="107252"/>
                      </a:cubicBezTo>
                      <a:cubicBezTo>
                        <a:pt x="24012" y="107252"/>
                        <a:pt x="0" y="83239"/>
                        <a:pt x="0" y="53626"/>
                      </a:cubicBezTo>
                      <a:cubicBezTo>
                        <a:pt x="0" y="24013"/>
                        <a:pt x="24012" y="0"/>
                        <a:pt x="53626" y="0"/>
                      </a:cubicBezTo>
                      <a:cubicBezTo>
                        <a:pt x="83239" y="0"/>
                        <a:pt x="107251" y="24013"/>
                        <a:pt x="107251" y="53626"/>
                      </a:cubicBezTo>
                      <a:close/>
                    </a:path>
                  </a:pathLst>
                </a:custGeom>
                <a:grpFill/>
                <a:ln w="952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38F42171-A1A6-0F5D-0F52-2C542A8739EC}"/>
                    </a:ext>
                  </a:extLst>
                </p:cNvPr>
                <p:cNvSpPr/>
                <p:nvPr/>
              </p:nvSpPr>
              <p:spPr>
                <a:xfrm>
                  <a:off x="10318012" y="3264061"/>
                  <a:ext cx="107251" cy="107251"/>
                </a:xfrm>
                <a:custGeom>
                  <a:avLst/>
                  <a:gdLst>
                    <a:gd name="connsiteX0" fmla="*/ 107251 w 107251"/>
                    <a:gd name="connsiteY0" fmla="*/ 53530 h 107251"/>
                    <a:gd name="connsiteX1" fmla="*/ 53721 w 107251"/>
                    <a:gd name="connsiteY1" fmla="*/ 107251 h 107251"/>
                    <a:gd name="connsiteX2" fmla="*/ 0 w 107251"/>
                    <a:gd name="connsiteY2" fmla="*/ 53721 h 107251"/>
                    <a:gd name="connsiteX3" fmla="*/ 53531 w 107251"/>
                    <a:gd name="connsiteY3" fmla="*/ 0 h 107251"/>
                    <a:gd name="connsiteX4" fmla="*/ 53721 w 107251"/>
                    <a:gd name="connsiteY4" fmla="*/ 0 h 107251"/>
                    <a:gd name="connsiteX5" fmla="*/ 107251 w 107251"/>
                    <a:gd name="connsiteY5" fmla="*/ 5353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530"/>
                      </a:moveTo>
                      <a:cubicBezTo>
                        <a:pt x="107309" y="83144"/>
                        <a:pt x="83334" y="107194"/>
                        <a:pt x="53721" y="107251"/>
                      </a:cubicBezTo>
                      <a:cubicBezTo>
                        <a:pt x="24108" y="107309"/>
                        <a:pt x="57" y="83334"/>
                        <a:pt x="0" y="53721"/>
                      </a:cubicBezTo>
                      <a:cubicBezTo>
                        <a:pt x="-57" y="24108"/>
                        <a:pt x="23917" y="57"/>
                        <a:pt x="53531" y="0"/>
                      </a:cubicBezTo>
                      <a:cubicBezTo>
                        <a:pt x="53597" y="0"/>
                        <a:pt x="53654" y="0"/>
                        <a:pt x="53721" y="0"/>
                      </a:cubicBezTo>
                      <a:cubicBezTo>
                        <a:pt x="83267" y="57"/>
                        <a:pt x="107194" y="23984"/>
                        <a:pt x="107251" y="53530"/>
                      </a:cubicBezTo>
                      <a:close/>
                    </a:path>
                  </a:pathLst>
                </a:custGeom>
                <a:grpFill/>
                <a:ln w="952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8631209A-2A66-B22E-7600-BB6D3B387631}"/>
                    </a:ext>
                  </a:extLst>
                </p:cNvPr>
                <p:cNvSpPr/>
                <p:nvPr/>
              </p:nvSpPr>
              <p:spPr>
                <a:xfrm>
                  <a:off x="10163802" y="3073370"/>
                  <a:ext cx="212026" cy="256698"/>
                </a:xfrm>
                <a:custGeom>
                  <a:avLst/>
                  <a:gdLst>
                    <a:gd name="connsiteX0" fmla="*/ 203740 w 212026"/>
                    <a:gd name="connsiteY0" fmla="*/ 256699 h 256698"/>
                    <a:gd name="connsiteX1" fmla="*/ 0 w 212026"/>
                    <a:gd name="connsiteY1" fmla="*/ 125254 h 256698"/>
                    <a:gd name="connsiteX2" fmla="*/ 203835 w 212026"/>
                    <a:gd name="connsiteY2" fmla="*/ 0 h 256698"/>
                    <a:gd name="connsiteX3" fmla="*/ 211931 w 212026"/>
                    <a:gd name="connsiteY3" fmla="*/ 13145 h 256698"/>
                    <a:gd name="connsiteX4" fmla="*/ 28861 w 212026"/>
                    <a:gd name="connsiteY4" fmla="*/ 125539 h 256698"/>
                    <a:gd name="connsiteX5" fmla="*/ 212026 w 212026"/>
                    <a:gd name="connsiteY5" fmla="*/ 243840 h 256698"/>
                    <a:gd name="connsiteX6" fmla="*/ 203740 w 212026"/>
                    <a:gd name="connsiteY6" fmla="*/ 256699 h 25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6" h="256698">
                      <a:moveTo>
                        <a:pt x="203740" y="256699"/>
                      </a:moveTo>
                      <a:lnTo>
                        <a:pt x="0" y="125254"/>
                      </a:lnTo>
                      <a:lnTo>
                        <a:pt x="203835" y="0"/>
                      </a:lnTo>
                      <a:lnTo>
                        <a:pt x="211931" y="13145"/>
                      </a:lnTo>
                      <a:lnTo>
                        <a:pt x="28861" y="125539"/>
                      </a:lnTo>
                      <a:lnTo>
                        <a:pt x="212026" y="243840"/>
                      </a:lnTo>
                      <a:lnTo>
                        <a:pt x="203740" y="256699"/>
                      </a:lnTo>
                      <a:close/>
                    </a:path>
                  </a:pathLst>
                </a:custGeom>
                <a:grpFill/>
                <a:ln w="9525" cap="flat">
                  <a:noFill/>
                  <a:prstDash val="solid"/>
                  <a:miter/>
                </a:ln>
              </p:spPr>
              <p:txBody>
                <a:bodyPr rtlCol="0" anchor="ctr"/>
                <a:lstStyle/>
                <a:p>
                  <a:endParaRPr lang="zh-CN" altLang="en-US"/>
                </a:p>
              </p:txBody>
            </p:sp>
            <p:grpSp>
              <p:nvGrpSpPr>
                <p:cNvPr id="659" name="图形 4">
                  <a:extLst>
                    <a:ext uri="{FF2B5EF4-FFF2-40B4-BE49-F238E27FC236}">
                      <a16:creationId xmlns:a16="http://schemas.microsoft.com/office/drawing/2014/main" id="{C7F89381-2639-5C18-46BB-905F20C5B523}"/>
                    </a:ext>
                  </a:extLst>
                </p:cNvPr>
                <p:cNvGrpSpPr/>
                <p:nvPr/>
              </p:nvGrpSpPr>
              <p:grpSpPr>
                <a:xfrm>
                  <a:off x="9901769" y="3586006"/>
                  <a:ext cx="351663" cy="351853"/>
                  <a:chOff x="9901769" y="3586006"/>
                  <a:chExt cx="351663" cy="351853"/>
                </a:xfrm>
                <a:grpFill/>
              </p:grpSpPr>
              <p:sp>
                <p:nvSpPr>
                  <p:cNvPr id="692" name="任意多边形: 形状 691">
                    <a:extLst>
                      <a:ext uri="{FF2B5EF4-FFF2-40B4-BE49-F238E27FC236}">
                        <a16:creationId xmlns:a16="http://schemas.microsoft.com/office/drawing/2014/main" id="{75786C62-8489-AB37-E171-0345F972F6E4}"/>
                      </a:ext>
                    </a:extLst>
                  </p:cNvPr>
                  <p:cNvSpPr/>
                  <p:nvPr/>
                </p:nvSpPr>
                <p:spPr>
                  <a:xfrm>
                    <a:off x="9901769" y="3680281"/>
                    <a:ext cx="79248" cy="71840"/>
                  </a:xfrm>
                  <a:custGeom>
                    <a:avLst/>
                    <a:gdLst>
                      <a:gd name="connsiteX0" fmla="*/ 79248 w 79248"/>
                      <a:gd name="connsiteY0" fmla="*/ 22 h 71840"/>
                      <a:gd name="connsiteX1" fmla="*/ 63532 w 79248"/>
                      <a:gd name="connsiteY1" fmla="*/ 71840 h 71840"/>
                      <a:gd name="connsiteX2" fmla="*/ 0 w 79248"/>
                      <a:gd name="connsiteY2" fmla="*/ 71840 h 71840"/>
                      <a:gd name="connsiteX3" fmla="*/ 0 w 79248"/>
                      <a:gd name="connsiteY3" fmla="*/ 70031 h 71840"/>
                      <a:gd name="connsiteX4" fmla="*/ 476 w 79248"/>
                      <a:gd name="connsiteY4" fmla="*/ 65173 h 71840"/>
                      <a:gd name="connsiteX5" fmla="*/ 4667 w 79248"/>
                      <a:gd name="connsiteY5" fmla="*/ 40122 h 71840"/>
                      <a:gd name="connsiteX6" fmla="*/ 18860 w 79248"/>
                      <a:gd name="connsiteY6" fmla="*/ 974 h 71840"/>
                      <a:gd name="connsiteX7" fmla="*/ 20384 w 79248"/>
                      <a:gd name="connsiteY7" fmla="*/ 22 h 71840"/>
                      <a:gd name="connsiteX8" fmla="*/ 79248 w 79248"/>
                      <a:gd name="connsiteY8" fmla="*/ 22 h 7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248" h="71840">
                        <a:moveTo>
                          <a:pt x="79248" y="22"/>
                        </a:moveTo>
                        <a:cubicBezTo>
                          <a:pt x="70285" y="22987"/>
                          <a:pt x="64979" y="47228"/>
                          <a:pt x="63532" y="71840"/>
                        </a:cubicBezTo>
                        <a:lnTo>
                          <a:pt x="0" y="71840"/>
                        </a:lnTo>
                        <a:lnTo>
                          <a:pt x="0" y="70031"/>
                        </a:lnTo>
                        <a:cubicBezTo>
                          <a:pt x="0" y="68411"/>
                          <a:pt x="0" y="66792"/>
                          <a:pt x="476" y="65173"/>
                        </a:cubicBezTo>
                        <a:cubicBezTo>
                          <a:pt x="1248" y="56734"/>
                          <a:pt x="2657" y="48361"/>
                          <a:pt x="4667" y="40122"/>
                        </a:cubicBezTo>
                        <a:cubicBezTo>
                          <a:pt x="7953" y="26597"/>
                          <a:pt x="12716" y="13462"/>
                          <a:pt x="18860" y="974"/>
                        </a:cubicBezTo>
                        <a:cubicBezTo>
                          <a:pt x="19040" y="308"/>
                          <a:pt x="19707" y="-102"/>
                          <a:pt x="20384" y="22"/>
                        </a:cubicBezTo>
                        <a:lnTo>
                          <a:pt x="79248" y="22"/>
                        </a:lnTo>
                        <a:close/>
                      </a:path>
                    </a:pathLst>
                  </a:custGeom>
                  <a:grpFill/>
                  <a:ln w="9525"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DB70A931-64D3-11E5-1E16-546CE956066F}"/>
                      </a:ext>
                    </a:extLst>
                  </p:cNvPr>
                  <p:cNvSpPr/>
                  <p:nvPr/>
                </p:nvSpPr>
                <p:spPr>
                  <a:xfrm>
                    <a:off x="9901865" y="3770219"/>
                    <a:ext cx="77247" cy="70208"/>
                  </a:xfrm>
                  <a:custGeom>
                    <a:avLst/>
                    <a:gdLst>
                      <a:gd name="connsiteX0" fmla="*/ 77248 w 77247"/>
                      <a:gd name="connsiteY0" fmla="*/ 70199 h 70208"/>
                      <a:gd name="connsiteX1" fmla="*/ 18859 w 77247"/>
                      <a:gd name="connsiteY1" fmla="*/ 70199 h 70208"/>
                      <a:gd name="connsiteX2" fmla="*/ 17431 w 77247"/>
                      <a:gd name="connsiteY2" fmla="*/ 69247 h 70208"/>
                      <a:gd name="connsiteX3" fmla="*/ 0 w 77247"/>
                      <a:gd name="connsiteY3" fmla="*/ 2572 h 70208"/>
                      <a:gd name="connsiteX4" fmla="*/ 0 w 77247"/>
                      <a:gd name="connsiteY4" fmla="*/ 1810 h 70208"/>
                      <a:gd name="connsiteX5" fmla="*/ 0 w 77247"/>
                      <a:gd name="connsiteY5" fmla="*/ 0 h 70208"/>
                      <a:gd name="connsiteX6" fmla="*/ 62484 w 77247"/>
                      <a:gd name="connsiteY6" fmla="*/ 0 h 70208"/>
                      <a:gd name="connsiteX7" fmla="*/ 63627 w 77247"/>
                      <a:gd name="connsiteY7" fmla="*/ 1143 h 70208"/>
                      <a:gd name="connsiteX8" fmla="*/ 64865 w 77247"/>
                      <a:gd name="connsiteY8" fmla="*/ 16383 h 70208"/>
                      <a:gd name="connsiteX9" fmla="*/ 68771 w 77247"/>
                      <a:gd name="connsiteY9" fmla="*/ 40481 h 70208"/>
                      <a:gd name="connsiteX10" fmla="*/ 77057 w 77247"/>
                      <a:gd name="connsiteY10" fmla="*/ 69056 h 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47" h="70208">
                        <a:moveTo>
                          <a:pt x="77248" y="70199"/>
                        </a:moveTo>
                        <a:lnTo>
                          <a:pt x="18859" y="70199"/>
                        </a:lnTo>
                        <a:cubicBezTo>
                          <a:pt x="18212" y="70275"/>
                          <a:pt x="17612" y="69866"/>
                          <a:pt x="17431" y="69247"/>
                        </a:cubicBezTo>
                        <a:cubicBezTo>
                          <a:pt x="7515" y="48301"/>
                          <a:pt x="1600" y="25689"/>
                          <a:pt x="0" y="2572"/>
                        </a:cubicBezTo>
                        <a:cubicBezTo>
                          <a:pt x="0" y="2572"/>
                          <a:pt x="0" y="2000"/>
                          <a:pt x="0" y="1810"/>
                        </a:cubicBezTo>
                        <a:lnTo>
                          <a:pt x="0" y="0"/>
                        </a:lnTo>
                        <a:lnTo>
                          <a:pt x="62484" y="0"/>
                        </a:lnTo>
                        <a:cubicBezTo>
                          <a:pt x="63627" y="0"/>
                          <a:pt x="63532" y="0"/>
                          <a:pt x="63627" y="1143"/>
                        </a:cubicBezTo>
                        <a:cubicBezTo>
                          <a:pt x="63627" y="6191"/>
                          <a:pt x="64294" y="11335"/>
                          <a:pt x="64865" y="16383"/>
                        </a:cubicBezTo>
                        <a:cubicBezTo>
                          <a:pt x="65637" y="24489"/>
                          <a:pt x="66942" y="32547"/>
                          <a:pt x="68771" y="40481"/>
                        </a:cubicBezTo>
                        <a:cubicBezTo>
                          <a:pt x="70866" y="50187"/>
                          <a:pt x="73628" y="59741"/>
                          <a:pt x="77057" y="69056"/>
                        </a:cubicBezTo>
                        <a:close/>
                      </a:path>
                    </a:pathLst>
                  </a:custGeom>
                  <a:grpFill/>
                  <a:ln w="9525"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F4D69B4B-0053-C2C8-D5E0-B919A9CC0003}"/>
                      </a:ext>
                    </a:extLst>
                  </p:cNvPr>
                  <p:cNvSpPr/>
                  <p:nvPr/>
                </p:nvSpPr>
                <p:spPr>
                  <a:xfrm>
                    <a:off x="10097127" y="3859064"/>
                    <a:ext cx="127825" cy="78795"/>
                  </a:xfrm>
                  <a:custGeom>
                    <a:avLst/>
                    <a:gdLst>
                      <a:gd name="connsiteX0" fmla="*/ 127635 w 127825"/>
                      <a:gd name="connsiteY0" fmla="*/ 405 h 78795"/>
                      <a:gd name="connsiteX1" fmla="*/ 127159 w 127825"/>
                      <a:gd name="connsiteY1" fmla="*/ 1262 h 78795"/>
                      <a:gd name="connsiteX2" fmla="*/ 110585 w 127825"/>
                      <a:gd name="connsiteY2" fmla="*/ 22693 h 78795"/>
                      <a:gd name="connsiteX3" fmla="*/ 86296 w 127825"/>
                      <a:gd name="connsiteY3" fmla="*/ 45077 h 78795"/>
                      <a:gd name="connsiteX4" fmla="*/ 58674 w 127825"/>
                      <a:gd name="connsiteY4" fmla="*/ 62222 h 78795"/>
                      <a:gd name="connsiteX5" fmla="*/ 29527 w 127825"/>
                      <a:gd name="connsiteY5" fmla="*/ 73557 h 78795"/>
                      <a:gd name="connsiteX6" fmla="*/ 5143 w 127825"/>
                      <a:gd name="connsiteY6" fmla="*/ 78795 h 78795"/>
                      <a:gd name="connsiteX7" fmla="*/ 2762 w 127825"/>
                      <a:gd name="connsiteY7" fmla="*/ 78795 h 78795"/>
                      <a:gd name="connsiteX8" fmla="*/ 1333 w 127825"/>
                      <a:gd name="connsiteY8" fmla="*/ 78795 h 78795"/>
                      <a:gd name="connsiteX9" fmla="*/ 0 w 127825"/>
                      <a:gd name="connsiteY9" fmla="*/ 77938 h 78795"/>
                      <a:gd name="connsiteX10" fmla="*/ 1524 w 127825"/>
                      <a:gd name="connsiteY10" fmla="*/ 76795 h 78795"/>
                      <a:gd name="connsiteX11" fmla="*/ 47625 w 127825"/>
                      <a:gd name="connsiteY11" fmla="*/ 32123 h 78795"/>
                      <a:gd name="connsiteX12" fmla="*/ 66675 w 127825"/>
                      <a:gd name="connsiteY12" fmla="*/ 881 h 78795"/>
                      <a:gd name="connsiteX13" fmla="*/ 68104 w 127825"/>
                      <a:gd name="connsiteY13" fmla="*/ 24 h 78795"/>
                      <a:gd name="connsiteX14" fmla="*/ 127825 w 127825"/>
                      <a:gd name="connsiteY14" fmla="*/ 24 h 7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825" h="78795">
                        <a:moveTo>
                          <a:pt x="127635" y="405"/>
                        </a:moveTo>
                        <a:lnTo>
                          <a:pt x="127159" y="1262"/>
                        </a:lnTo>
                        <a:cubicBezTo>
                          <a:pt x="122234" y="8844"/>
                          <a:pt x="116691" y="16016"/>
                          <a:pt x="110585" y="22693"/>
                        </a:cubicBezTo>
                        <a:cubicBezTo>
                          <a:pt x="103289" y="30980"/>
                          <a:pt x="95145" y="38476"/>
                          <a:pt x="86296" y="45077"/>
                        </a:cubicBezTo>
                        <a:cubicBezTo>
                          <a:pt x="77657" y="51659"/>
                          <a:pt x="68399" y="57393"/>
                          <a:pt x="58674" y="62222"/>
                        </a:cubicBezTo>
                        <a:cubicBezTo>
                          <a:pt x="49330" y="66889"/>
                          <a:pt x="39576" y="70690"/>
                          <a:pt x="29527" y="73557"/>
                        </a:cubicBezTo>
                        <a:cubicBezTo>
                          <a:pt x="21526" y="75833"/>
                          <a:pt x="13373" y="77586"/>
                          <a:pt x="5143" y="78795"/>
                        </a:cubicBezTo>
                        <a:lnTo>
                          <a:pt x="2762" y="78795"/>
                        </a:lnTo>
                        <a:lnTo>
                          <a:pt x="1333" y="78795"/>
                        </a:lnTo>
                        <a:lnTo>
                          <a:pt x="0" y="77938"/>
                        </a:lnTo>
                        <a:lnTo>
                          <a:pt x="1524" y="76795"/>
                        </a:lnTo>
                        <a:cubicBezTo>
                          <a:pt x="19374" y="64708"/>
                          <a:pt x="34976" y="49582"/>
                          <a:pt x="47625" y="32123"/>
                        </a:cubicBezTo>
                        <a:cubicBezTo>
                          <a:pt x="54845" y="22265"/>
                          <a:pt x="61217" y="11816"/>
                          <a:pt x="66675" y="881"/>
                        </a:cubicBezTo>
                        <a:cubicBezTo>
                          <a:pt x="66856" y="271"/>
                          <a:pt x="67475" y="-100"/>
                          <a:pt x="68104" y="24"/>
                        </a:cubicBezTo>
                        <a:lnTo>
                          <a:pt x="127825" y="24"/>
                        </a:lnTo>
                        <a:close/>
                      </a:path>
                    </a:pathLst>
                  </a:custGeom>
                  <a:grpFill/>
                  <a:ln w="952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A23B6844-4E9A-73D3-0249-AB64A6F4BD65}"/>
                      </a:ext>
                    </a:extLst>
                  </p:cNvPr>
                  <p:cNvSpPr/>
                  <p:nvPr/>
                </p:nvSpPr>
                <p:spPr>
                  <a:xfrm>
                    <a:off x="10084268" y="3680391"/>
                    <a:ext cx="82105" cy="71635"/>
                  </a:xfrm>
                  <a:custGeom>
                    <a:avLst/>
                    <a:gdLst>
                      <a:gd name="connsiteX0" fmla="*/ 82105 w 82105"/>
                      <a:gd name="connsiteY0" fmla="*/ 71636 h 71635"/>
                      <a:gd name="connsiteX1" fmla="*/ 0 w 82105"/>
                      <a:gd name="connsiteY1" fmla="*/ 71636 h 71635"/>
                      <a:gd name="connsiteX2" fmla="*/ 0 w 82105"/>
                      <a:gd name="connsiteY2" fmla="*/ 8 h 71635"/>
                      <a:gd name="connsiteX3" fmla="*/ 64103 w 82105"/>
                      <a:gd name="connsiteY3" fmla="*/ 8 h 71635"/>
                      <a:gd name="connsiteX4" fmla="*/ 65341 w 82105"/>
                      <a:gd name="connsiteY4" fmla="*/ 865 h 71635"/>
                      <a:gd name="connsiteX5" fmla="*/ 78391 w 82105"/>
                      <a:gd name="connsiteY5" fmla="*/ 42870 h 71635"/>
                      <a:gd name="connsiteX6" fmla="*/ 81534 w 82105"/>
                      <a:gd name="connsiteY6" fmla="*/ 65635 h 7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05" h="71635">
                        <a:moveTo>
                          <a:pt x="82105" y="71636"/>
                        </a:moveTo>
                        <a:lnTo>
                          <a:pt x="0" y="71636"/>
                        </a:lnTo>
                        <a:lnTo>
                          <a:pt x="0" y="8"/>
                        </a:lnTo>
                        <a:lnTo>
                          <a:pt x="64103" y="8"/>
                        </a:lnTo>
                        <a:cubicBezTo>
                          <a:pt x="64675" y="-59"/>
                          <a:pt x="65199" y="313"/>
                          <a:pt x="65341" y="865"/>
                        </a:cubicBezTo>
                        <a:cubicBezTo>
                          <a:pt x="71247" y="14333"/>
                          <a:pt x="75619" y="28421"/>
                          <a:pt x="78391" y="42870"/>
                        </a:cubicBezTo>
                        <a:cubicBezTo>
                          <a:pt x="79915" y="50385"/>
                          <a:pt x="80963" y="57986"/>
                          <a:pt x="81534" y="65635"/>
                        </a:cubicBezTo>
                        <a:close/>
                      </a:path>
                    </a:pathLst>
                  </a:custGeom>
                  <a:grpFill/>
                  <a:ln w="952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40028353-0B6E-C7ED-952E-8902B6E33944}"/>
                      </a:ext>
                    </a:extLst>
                  </p:cNvPr>
                  <p:cNvSpPr/>
                  <p:nvPr/>
                </p:nvSpPr>
                <p:spPr>
                  <a:xfrm>
                    <a:off x="10084078" y="3771172"/>
                    <a:ext cx="81819" cy="69550"/>
                  </a:xfrm>
                  <a:custGeom>
                    <a:avLst/>
                    <a:gdLst>
                      <a:gd name="connsiteX0" fmla="*/ 81820 w 81819"/>
                      <a:gd name="connsiteY0" fmla="*/ 0 h 69550"/>
                      <a:gd name="connsiteX1" fmla="*/ 81820 w 81819"/>
                      <a:gd name="connsiteY1" fmla="*/ 5048 h 69550"/>
                      <a:gd name="connsiteX2" fmla="*/ 80581 w 81819"/>
                      <a:gd name="connsiteY2" fmla="*/ 17050 h 69550"/>
                      <a:gd name="connsiteX3" fmla="*/ 77914 w 81819"/>
                      <a:gd name="connsiteY3" fmla="*/ 33433 h 69550"/>
                      <a:gd name="connsiteX4" fmla="*/ 67246 w 81819"/>
                      <a:gd name="connsiteY4" fmla="*/ 68485 h 69550"/>
                      <a:gd name="connsiteX5" fmla="*/ 65722 w 81819"/>
                      <a:gd name="connsiteY5" fmla="*/ 69533 h 69550"/>
                      <a:gd name="connsiteX6" fmla="*/ 0 w 81819"/>
                      <a:gd name="connsiteY6" fmla="*/ 69533 h 69550"/>
                      <a:gd name="connsiteX7" fmla="*/ 0 w 81819"/>
                      <a:gd name="connsiteY7" fmla="*/ 0 h 6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19" h="69550">
                        <a:moveTo>
                          <a:pt x="81820" y="0"/>
                        </a:moveTo>
                        <a:cubicBezTo>
                          <a:pt x="81820" y="1715"/>
                          <a:pt x="81820" y="3429"/>
                          <a:pt x="81820" y="5048"/>
                        </a:cubicBezTo>
                        <a:cubicBezTo>
                          <a:pt x="81820" y="9049"/>
                          <a:pt x="81153" y="13049"/>
                          <a:pt x="80581" y="17050"/>
                        </a:cubicBezTo>
                        <a:cubicBezTo>
                          <a:pt x="79819" y="22574"/>
                          <a:pt x="78962" y="28004"/>
                          <a:pt x="77914" y="33433"/>
                        </a:cubicBezTo>
                        <a:cubicBezTo>
                          <a:pt x="75504" y="45434"/>
                          <a:pt x="71933" y="57179"/>
                          <a:pt x="67246" y="68485"/>
                        </a:cubicBezTo>
                        <a:cubicBezTo>
                          <a:pt x="67103" y="69190"/>
                          <a:pt x="66427" y="69647"/>
                          <a:pt x="65722" y="69533"/>
                        </a:cubicBezTo>
                        <a:lnTo>
                          <a:pt x="0" y="69533"/>
                        </a:lnTo>
                        <a:lnTo>
                          <a:pt x="0" y="0"/>
                        </a:lnTo>
                        <a:close/>
                      </a:path>
                    </a:pathLst>
                  </a:custGeom>
                  <a:grpFill/>
                  <a:ln w="9525"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1121A12F-4FA5-D139-3C15-89D2A0B02FE2}"/>
                      </a:ext>
                    </a:extLst>
                  </p:cNvPr>
                  <p:cNvSpPr/>
                  <p:nvPr/>
                </p:nvSpPr>
                <p:spPr>
                  <a:xfrm>
                    <a:off x="9985970" y="3680767"/>
                    <a:ext cx="80105" cy="71830"/>
                  </a:xfrm>
                  <a:custGeom>
                    <a:avLst/>
                    <a:gdLst>
                      <a:gd name="connsiteX0" fmla="*/ 80105 w 80105"/>
                      <a:gd name="connsiteY0" fmla="*/ 13 h 71830"/>
                      <a:gd name="connsiteX1" fmla="*/ 80105 w 80105"/>
                      <a:gd name="connsiteY1" fmla="*/ 71831 h 71830"/>
                      <a:gd name="connsiteX2" fmla="*/ 0 w 80105"/>
                      <a:gd name="connsiteY2" fmla="*/ 71831 h 71830"/>
                      <a:gd name="connsiteX3" fmla="*/ 0 w 80105"/>
                      <a:gd name="connsiteY3" fmla="*/ 66402 h 71830"/>
                      <a:gd name="connsiteX4" fmla="*/ 1429 w 80105"/>
                      <a:gd name="connsiteY4" fmla="*/ 54400 h 71830"/>
                      <a:gd name="connsiteX5" fmla="*/ 4763 w 80105"/>
                      <a:gd name="connsiteY5" fmla="*/ 36207 h 71830"/>
                      <a:gd name="connsiteX6" fmla="*/ 16288 w 80105"/>
                      <a:gd name="connsiteY6" fmla="*/ 870 h 71830"/>
                      <a:gd name="connsiteX7" fmla="*/ 17717 w 80105"/>
                      <a:gd name="connsiteY7" fmla="*/ 13 h 71830"/>
                      <a:gd name="connsiteX8" fmla="*/ 80105 w 80105"/>
                      <a:gd name="connsiteY8" fmla="*/ 13 h 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105" h="71830">
                        <a:moveTo>
                          <a:pt x="80105" y="13"/>
                        </a:moveTo>
                        <a:lnTo>
                          <a:pt x="80105" y="71831"/>
                        </a:lnTo>
                        <a:lnTo>
                          <a:pt x="0" y="71831"/>
                        </a:lnTo>
                        <a:lnTo>
                          <a:pt x="0" y="66402"/>
                        </a:lnTo>
                        <a:cubicBezTo>
                          <a:pt x="476" y="62401"/>
                          <a:pt x="762" y="58401"/>
                          <a:pt x="1429" y="54400"/>
                        </a:cubicBezTo>
                        <a:cubicBezTo>
                          <a:pt x="2381" y="48304"/>
                          <a:pt x="3429" y="42208"/>
                          <a:pt x="4763" y="36207"/>
                        </a:cubicBezTo>
                        <a:cubicBezTo>
                          <a:pt x="7411" y="24073"/>
                          <a:pt x="11268" y="12233"/>
                          <a:pt x="16288" y="870"/>
                        </a:cubicBezTo>
                        <a:cubicBezTo>
                          <a:pt x="16507" y="289"/>
                          <a:pt x="17098" y="-73"/>
                          <a:pt x="17717" y="13"/>
                        </a:cubicBezTo>
                        <a:lnTo>
                          <a:pt x="80105" y="13"/>
                        </a:lnTo>
                        <a:close/>
                      </a:path>
                    </a:pathLst>
                  </a:custGeom>
                  <a:grpFill/>
                  <a:ln w="952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928C0783-5B3D-713D-25F9-881167A9B233}"/>
                      </a:ext>
                    </a:extLst>
                  </p:cNvPr>
                  <p:cNvSpPr/>
                  <p:nvPr/>
                </p:nvSpPr>
                <p:spPr>
                  <a:xfrm>
                    <a:off x="9985875" y="3771077"/>
                    <a:ext cx="80200" cy="69351"/>
                  </a:xfrm>
                  <a:custGeom>
                    <a:avLst/>
                    <a:gdLst>
                      <a:gd name="connsiteX0" fmla="*/ 80201 w 80200"/>
                      <a:gd name="connsiteY0" fmla="*/ 1048 h 69351"/>
                      <a:gd name="connsiteX1" fmla="*/ 80201 w 80200"/>
                      <a:gd name="connsiteY1" fmla="*/ 69342 h 69351"/>
                      <a:gd name="connsiteX2" fmla="*/ 16193 w 80200"/>
                      <a:gd name="connsiteY2" fmla="*/ 69342 h 69351"/>
                      <a:gd name="connsiteX3" fmla="*/ 14764 w 80200"/>
                      <a:gd name="connsiteY3" fmla="*/ 68389 h 69351"/>
                      <a:gd name="connsiteX4" fmla="*/ 3810 w 80200"/>
                      <a:gd name="connsiteY4" fmla="*/ 32195 h 69351"/>
                      <a:gd name="connsiteX5" fmla="*/ 953 w 80200"/>
                      <a:gd name="connsiteY5" fmla="*/ 13145 h 69351"/>
                      <a:gd name="connsiteX6" fmla="*/ 0 w 80200"/>
                      <a:gd name="connsiteY6" fmla="*/ 476 h 69351"/>
                      <a:gd name="connsiteX7" fmla="*/ 0 w 80200"/>
                      <a:gd name="connsiteY7" fmla="*/ 0 h 69351"/>
                      <a:gd name="connsiteX8" fmla="*/ 79153 w 80200"/>
                      <a:gd name="connsiteY8" fmla="*/ 0 h 69351"/>
                      <a:gd name="connsiteX9" fmla="*/ 80201 w 80200"/>
                      <a:gd name="connsiteY9" fmla="*/ 1048 h 6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200" h="69351">
                        <a:moveTo>
                          <a:pt x="80201" y="1048"/>
                        </a:moveTo>
                        <a:lnTo>
                          <a:pt x="80201" y="69342"/>
                        </a:lnTo>
                        <a:lnTo>
                          <a:pt x="16193" y="69342"/>
                        </a:lnTo>
                        <a:cubicBezTo>
                          <a:pt x="15545" y="69418"/>
                          <a:pt x="14945" y="69009"/>
                          <a:pt x="14764" y="68389"/>
                        </a:cubicBezTo>
                        <a:cubicBezTo>
                          <a:pt x="9887" y="56731"/>
                          <a:pt x="6210" y="44606"/>
                          <a:pt x="3810" y="32195"/>
                        </a:cubicBezTo>
                        <a:cubicBezTo>
                          <a:pt x="2667" y="25813"/>
                          <a:pt x="1715" y="19431"/>
                          <a:pt x="953" y="13145"/>
                        </a:cubicBezTo>
                        <a:cubicBezTo>
                          <a:pt x="381" y="8954"/>
                          <a:pt x="286" y="4667"/>
                          <a:pt x="0" y="476"/>
                        </a:cubicBezTo>
                        <a:lnTo>
                          <a:pt x="0" y="0"/>
                        </a:lnTo>
                        <a:lnTo>
                          <a:pt x="79153" y="0"/>
                        </a:lnTo>
                        <a:cubicBezTo>
                          <a:pt x="80201" y="0"/>
                          <a:pt x="80201" y="286"/>
                          <a:pt x="80201" y="1048"/>
                        </a:cubicBezTo>
                        <a:close/>
                      </a:path>
                    </a:pathLst>
                  </a:custGeom>
                  <a:grpFill/>
                  <a:ln w="952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8391628A-1649-C9B1-4806-5D2768EBF1EB}"/>
                      </a:ext>
                    </a:extLst>
                  </p:cNvPr>
                  <p:cNvSpPr/>
                  <p:nvPr/>
                </p:nvSpPr>
                <p:spPr>
                  <a:xfrm>
                    <a:off x="10170469" y="3680280"/>
                    <a:ext cx="82867" cy="72318"/>
                  </a:xfrm>
                  <a:custGeom>
                    <a:avLst/>
                    <a:gdLst>
                      <a:gd name="connsiteX0" fmla="*/ 82868 w 82867"/>
                      <a:gd name="connsiteY0" fmla="*/ 72318 h 72318"/>
                      <a:gd name="connsiteX1" fmla="*/ 15621 w 82867"/>
                      <a:gd name="connsiteY1" fmla="*/ 72318 h 72318"/>
                      <a:gd name="connsiteX2" fmla="*/ 0 w 82867"/>
                      <a:gd name="connsiteY2" fmla="*/ 24 h 72318"/>
                      <a:gd name="connsiteX3" fmla="*/ 62675 w 82867"/>
                      <a:gd name="connsiteY3" fmla="*/ 24 h 72318"/>
                      <a:gd name="connsiteX4" fmla="*/ 64103 w 82867"/>
                      <a:gd name="connsiteY4" fmla="*/ 881 h 72318"/>
                      <a:gd name="connsiteX5" fmla="*/ 79629 w 82867"/>
                      <a:gd name="connsiteY5" fmla="*/ 45839 h 72318"/>
                      <a:gd name="connsiteX6" fmla="*/ 82868 w 82867"/>
                      <a:gd name="connsiteY6" fmla="*/ 71080 h 7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7" h="72318">
                        <a:moveTo>
                          <a:pt x="82868" y="72318"/>
                        </a:moveTo>
                        <a:lnTo>
                          <a:pt x="15621" y="72318"/>
                        </a:lnTo>
                        <a:cubicBezTo>
                          <a:pt x="14288" y="47544"/>
                          <a:pt x="9020" y="23141"/>
                          <a:pt x="0" y="24"/>
                        </a:cubicBezTo>
                        <a:lnTo>
                          <a:pt x="62675" y="24"/>
                        </a:lnTo>
                        <a:cubicBezTo>
                          <a:pt x="63303" y="-100"/>
                          <a:pt x="63922" y="271"/>
                          <a:pt x="64103" y="881"/>
                        </a:cubicBezTo>
                        <a:cubicBezTo>
                          <a:pt x="71304" y="15092"/>
                          <a:pt x="76524" y="30218"/>
                          <a:pt x="79629" y="45839"/>
                        </a:cubicBezTo>
                        <a:cubicBezTo>
                          <a:pt x="81229" y="54173"/>
                          <a:pt x="82315" y="62603"/>
                          <a:pt x="82868" y="71080"/>
                        </a:cubicBezTo>
                        <a:close/>
                      </a:path>
                    </a:pathLst>
                  </a:custGeom>
                  <a:grpFill/>
                  <a:ln w="9525"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80457202-2E20-22C9-4C5D-071E97B4935E}"/>
                      </a:ext>
                    </a:extLst>
                  </p:cNvPr>
                  <p:cNvSpPr/>
                  <p:nvPr/>
                </p:nvSpPr>
                <p:spPr>
                  <a:xfrm>
                    <a:off x="10172565" y="3770364"/>
                    <a:ext cx="80867" cy="70340"/>
                  </a:xfrm>
                  <a:custGeom>
                    <a:avLst/>
                    <a:gdLst>
                      <a:gd name="connsiteX0" fmla="*/ 80867 w 80867"/>
                      <a:gd name="connsiteY0" fmla="*/ 331 h 70340"/>
                      <a:gd name="connsiteX1" fmla="*/ 80867 w 80867"/>
                      <a:gd name="connsiteY1" fmla="*/ 4999 h 70340"/>
                      <a:gd name="connsiteX2" fmla="*/ 78677 w 80867"/>
                      <a:gd name="connsiteY2" fmla="*/ 23096 h 70340"/>
                      <a:gd name="connsiteX3" fmla="*/ 66294 w 80867"/>
                      <a:gd name="connsiteY3" fmla="*/ 63482 h 70340"/>
                      <a:gd name="connsiteX4" fmla="*/ 63532 w 80867"/>
                      <a:gd name="connsiteY4" fmla="*/ 69673 h 70340"/>
                      <a:gd name="connsiteX5" fmla="*/ 62484 w 80867"/>
                      <a:gd name="connsiteY5" fmla="*/ 70340 h 70340"/>
                      <a:gd name="connsiteX6" fmla="*/ 0 w 80867"/>
                      <a:gd name="connsiteY6" fmla="*/ 70340 h 70340"/>
                      <a:gd name="connsiteX7" fmla="*/ 2286 w 80867"/>
                      <a:gd name="connsiteY7" fmla="*/ 64054 h 70340"/>
                      <a:gd name="connsiteX8" fmla="*/ 10573 w 80867"/>
                      <a:gd name="connsiteY8" fmla="*/ 31288 h 70340"/>
                      <a:gd name="connsiteX9" fmla="*/ 13430 w 80867"/>
                      <a:gd name="connsiteY9" fmla="*/ 6904 h 70340"/>
                      <a:gd name="connsiteX10" fmla="*/ 13430 w 80867"/>
                      <a:gd name="connsiteY10" fmla="*/ 1093 h 70340"/>
                      <a:gd name="connsiteX11" fmla="*/ 14097 w 80867"/>
                      <a:gd name="connsiteY11" fmla="*/ 427 h 70340"/>
                      <a:gd name="connsiteX12" fmla="*/ 80772 w 80867"/>
                      <a:gd name="connsiteY12" fmla="*/ 427 h 7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67" h="70340">
                        <a:moveTo>
                          <a:pt x="80867" y="331"/>
                        </a:moveTo>
                        <a:cubicBezTo>
                          <a:pt x="80867" y="1951"/>
                          <a:pt x="80867" y="3475"/>
                          <a:pt x="80867" y="4999"/>
                        </a:cubicBezTo>
                        <a:cubicBezTo>
                          <a:pt x="80477" y="11066"/>
                          <a:pt x="79743" y="17105"/>
                          <a:pt x="78677" y="23096"/>
                        </a:cubicBezTo>
                        <a:cubicBezTo>
                          <a:pt x="76190" y="37012"/>
                          <a:pt x="72038" y="50566"/>
                          <a:pt x="66294" y="63482"/>
                        </a:cubicBezTo>
                        <a:cubicBezTo>
                          <a:pt x="65437" y="65578"/>
                          <a:pt x="64389" y="67578"/>
                          <a:pt x="63532" y="69673"/>
                        </a:cubicBezTo>
                        <a:cubicBezTo>
                          <a:pt x="63532" y="69673"/>
                          <a:pt x="63055" y="70340"/>
                          <a:pt x="62484" y="70340"/>
                        </a:cubicBezTo>
                        <a:lnTo>
                          <a:pt x="0" y="70340"/>
                        </a:lnTo>
                        <a:lnTo>
                          <a:pt x="2286" y="64054"/>
                        </a:lnTo>
                        <a:cubicBezTo>
                          <a:pt x="5896" y="53367"/>
                          <a:pt x="8668" y="42413"/>
                          <a:pt x="10573" y="31288"/>
                        </a:cubicBezTo>
                        <a:cubicBezTo>
                          <a:pt x="12002" y="23220"/>
                          <a:pt x="12954" y="15076"/>
                          <a:pt x="13430" y="6904"/>
                        </a:cubicBezTo>
                        <a:cubicBezTo>
                          <a:pt x="13430" y="4999"/>
                          <a:pt x="13430" y="2998"/>
                          <a:pt x="13430" y="1093"/>
                        </a:cubicBezTo>
                        <a:cubicBezTo>
                          <a:pt x="13430" y="-812"/>
                          <a:pt x="13430" y="331"/>
                          <a:pt x="14097" y="427"/>
                        </a:cubicBezTo>
                        <a:lnTo>
                          <a:pt x="80772" y="427"/>
                        </a:lnTo>
                        <a:close/>
                      </a:path>
                    </a:pathLst>
                  </a:custGeom>
                  <a:grpFill/>
                  <a:ln w="952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B9E740C0-B997-79FD-5CB7-890F7124966B}"/>
                      </a:ext>
                    </a:extLst>
                  </p:cNvPr>
                  <p:cNvSpPr/>
                  <p:nvPr/>
                </p:nvSpPr>
                <p:spPr>
                  <a:xfrm>
                    <a:off x="10097317" y="3586006"/>
                    <a:ext cx="126110" cy="76200"/>
                  </a:xfrm>
                  <a:custGeom>
                    <a:avLst/>
                    <a:gdLst>
                      <a:gd name="connsiteX0" fmla="*/ 125635 w 126110"/>
                      <a:gd name="connsiteY0" fmla="*/ 76010 h 76200"/>
                      <a:gd name="connsiteX1" fmla="*/ 125635 w 126110"/>
                      <a:gd name="connsiteY1" fmla="*/ 76010 h 76200"/>
                      <a:gd name="connsiteX2" fmla="*/ 65913 w 126110"/>
                      <a:gd name="connsiteY2" fmla="*/ 76010 h 76200"/>
                      <a:gd name="connsiteX3" fmla="*/ 64484 w 126110"/>
                      <a:gd name="connsiteY3" fmla="*/ 75152 h 76200"/>
                      <a:gd name="connsiteX4" fmla="*/ 35338 w 126110"/>
                      <a:gd name="connsiteY4" fmla="*/ 31909 h 76200"/>
                      <a:gd name="connsiteX5" fmla="*/ 12954 w 126110"/>
                      <a:gd name="connsiteY5" fmla="*/ 11240 h 76200"/>
                      <a:gd name="connsiteX6" fmla="*/ 667 w 126110"/>
                      <a:gd name="connsiteY6" fmla="*/ 2286 h 76200"/>
                      <a:gd name="connsiteX7" fmla="*/ 0 w 126110"/>
                      <a:gd name="connsiteY7" fmla="*/ 1810 h 76200"/>
                      <a:gd name="connsiteX8" fmla="*/ 762 w 126110"/>
                      <a:gd name="connsiteY8" fmla="*/ 1238 h 76200"/>
                      <a:gd name="connsiteX9" fmla="*/ 762 w 126110"/>
                      <a:gd name="connsiteY9" fmla="*/ 0 h 76200"/>
                      <a:gd name="connsiteX10" fmla="*/ 126111 w 126110"/>
                      <a:gd name="connsiteY10"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10" h="76200">
                        <a:moveTo>
                          <a:pt x="125635" y="76010"/>
                        </a:moveTo>
                        <a:lnTo>
                          <a:pt x="125635" y="76010"/>
                        </a:lnTo>
                        <a:lnTo>
                          <a:pt x="65913" y="76010"/>
                        </a:lnTo>
                        <a:cubicBezTo>
                          <a:pt x="65303" y="76057"/>
                          <a:pt x="64732" y="75714"/>
                          <a:pt x="64484" y="75152"/>
                        </a:cubicBezTo>
                        <a:cubicBezTo>
                          <a:pt x="56664" y="59550"/>
                          <a:pt x="46863" y="45015"/>
                          <a:pt x="35338" y="31909"/>
                        </a:cubicBezTo>
                        <a:cubicBezTo>
                          <a:pt x="28508" y="24365"/>
                          <a:pt x="21022" y="17450"/>
                          <a:pt x="12954" y="11240"/>
                        </a:cubicBezTo>
                        <a:cubicBezTo>
                          <a:pt x="8954" y="8192"/>
                          <a:pt x="4763" y="5334"/>
                          <a:pt x="667" y="2286"/>
                        </a:cubicBezTo>
                        <a:lnTo>
                          <a:pt x="0" y="1810"/>
                        </a:lnTo>
                        <a:lnTo>
                          <a:pt x="762" y="1238"/>
                        </a:lnTo>
                        <a:cubicBezTo>
                          <a:pt x="791" y="829"/>
                          <a:pt x="791" y="410"/>
                          <a:pt x="762" y="0"/>
                        </a:cubicBezTo>
                        <a:cubicBezTo>
                          <a:pt x="51654" y="5915"/>
                          <a:pt x="97431" y="33738"/>
                          <a:pt x="126111" y="76200"/>
                        </a:cubicBezTo>
                        <a:close/>
                      </a:path>
                    </a:pathLst>
                  </a:custGeom>
                  <a:grp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7E06E231-8F7B-F3E1-BFCA-23F4201AFC6F}"/>
                      </a:ext>
                    </a:extLst>
                  </p:cNvPr>
                  <p:cNvSpPr/>
                  <p:nvPr/>
                </p:nvSpPr>
                <p:spPr>
                  <a:xfrm>
                    <a:off x="9930725" y="3858421"/>
                    <a:ext cx="123634" cy="78769"/>
                  </a:xfrm>
                  <a:custGeom>
                    <a:avLst/>
                    <a:gdLst>
                      <a:gd name="connsiteX0" fmla="*/ 123634 w 123634"/>
                      <a:gd name="connsiteY0" fmla="*/ 78676 h 78769"/>
                      <a:gd name="connsiteX1" fmla="*/ 121920 w 123634"/>
                      <a:gd name="connsiteY1" fmla="*/ 78676 h 78769"/>
                      <a:gd name="connsiteX2" fmla="*/ 102870 w 123634"/>
                      <a:gd name="connsiteY2" fmla="*/ 74962 h 78769"/>
                      <a:gd name="connsiteX3" fmla="*/ 68771 w 123634"/>
                      <a:gd name="connsiteY3" fmla="*/ 62293 h 78769"/>
                      <a:gd name="connsiteX4" fmla="*/ 34004 w 123634"/>
                      <a:gd name="connsiteY4" fmla="*/ 39529 h 78769"/>
                      <a:gd name="connsiteX5" fmla="*/ 13049 w 123634"/>
                      <a:gd name="connsiteY5" fmla="*/ 18574 h 78769"/>
                      <a:gd name="connsiteX6" fmla="*/ 0 w 123634"/>
                      <a:gd name="connsiteY6" fmla="*/ 476 h 78769"/>
                      <a:gd name="connsiteX7" fmla="*/ 0 w 123634"/>
                      <a:gd name="connsiteY7" fmla="*/ 0 h 78769"/>
                      <a:gd name="connsiteX8" fmla="*/ 55721 w 123634"/>
                      <a:gd name="connsiteY8" fmla="*/ 0 h 78769"/>
                      <a:gd name="connsiteX9" fmla="*/ 57150 w 123634"/>
                      <a:gd name="connsiteY9" fmla="*/ 953 h 78769"/>
                      <a:gd name="connsiteX10" fmla="*/ 77248 w 123634"/>
                      <a:gd name="connsiteY10" fmla="*/ 33718 h 78769"/>
                      <a:gd name="connsiteX11" fmla="*/ 100870 w 123634"/>
                      <a:gd name="connsiteY11" fmla="*/ 59817 h 78769"/>
                      <a:gd name="connsiteX12" fmla="*/ 123539 w 123634"/>
                      <a:gd name="connsiteY12" fmla="*/ 78105 h 7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634" h="78769">
                        <a:moveTo>
                          <a:pt x="123634" y="78676"/>
                        </a:moveTo>
                        <a:cubicBezTo>
                          <a:pt x="123072" y="78800"/>
                          <a:pt x="122482" y="78800"/>
                          <a:pt x="121920" y="78676"/>
                        </a:cubicBezTo>
                        <a:cubicBezTo>
                          <a:pt x="115500" y="77848"/>
                          <a:pt x="109137" y="76610"/>
                          <a:pt x="102870" y="74962"/>
                        </a:cubicBezTo>
                        <a:cubicBezTo>
                          <a:pt x="91078" y="71980"/>
                          <a:pt x="79648" y="67732"/>
                          <a:pt x="68771" y="62293"/>
                        </a:cubicBezTo>
                        <a:cubicBezTo>
                          <a:pt x="56321" y="56112"/>
                          <a:pt x="44643" y="48473"/>
                          <a:pt x="34004" y="39529"/>
                        </a:cubicBezTo>
                        <a:cubicBezTo>
                          <a:pt x="26394" y="33204"/>
                          <a:pt x="19374" y="26184"/>
                          <a:pt x="13049" y="18574"/>
                        </a:cubicBezTo>
                        <a:cubicBezTo>
                          <a:pt x="8296" y="12840"/>
                          <a:pt x="3934" y="6801"/>
                          <a:pt x="0" y="476"/>
                        </a:cubicBezTo>
                        <a:cubicBezTo>
                          <a:pt x="0" y="476"/>
                          <a:pt x="0" y="476"/>
                          <a:pt x="0" y="0"/>
                        </a:cubicBezTo>
                        <a:lnTo>
                          <a:pt x="55721" y="0"/>
                        </a:lnTo>
                        <a:cubicBezTo>
                          <a:pt x="56483" y="0"/>
                          <a:pt x="56769" y="0"/>
                          <a:pt x="57150" y="953"/>
                        </a:cubicBezTo>
                        <a:cubicBezTo>
                          <a:pt x="62827" y="12468"/>
                          <a:pt x="69561" y="23432"/>
                          <a:pt x="77248" y="33718"/>
                        </a:cubicBezTo>
                        <a:cubicBezTo>
                          <a:pt x="84334" y="43101"/>
                          <a:pt x="92240" y="51835"/>
                          <a:pt x="100870" y="59817"/>
                        </a:cubicBezTo>
                        <a:cubicBezTo>
                          <a:pt x="107899" y="66532"/>
                          <a:pt x="115491" y="72647"/>
                          <a:pt x="123539" y="78105"/>
                        </a:cubicBezTo>
                        <a:close/>
                      </a:path>
                    </a:pathLst>
                  </a:custGeom>
                  <a:grpFill/>
                  <a:ln w="9525"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D7D1AABA-F356-ECF5-1B10-5EDC7231C168}"/>
                      </a:ext>
                    </a:extLst>
                  </p:cNvPr>
                  <p:cNvSpPr/>
                  <p:nvPr/>
                </p:nvSpPr>
                <p:spPr>
                  <a:xfrm>
                    <a:off x="9932726" y="3586673"/>
                    <a:ext cx="120967" cy="75152"/>
                  </a:xfrm>
                  <a:custGeom>
                    <a:avLst/>
                    <a:gdLst>
                      <a:gd name="connsiteX0" fmla="*/ 120968 w 120967"/>
                      <a:gd name="connsiteY0" fmla="*/ 1333 h 75152"/>
                      <a:gd name="connsiteX1" fmla="*/ 112681 w 120967"/>
                      <a:gd name="connsiteY1" fmla="*/ 7429 h 75152"/>
                      <a:gd name="connsiteX2" fmla="*/ 86106 w 120967"/>
                      <a:gd name="connsiteY2" fmla="*/ 32099 h 75152"/>
                      <a:gd name="connsiteX3" fmla="*/ 58293 w 120967"/>
                      <a:gd name="connsiteY3" fmla="*/ 71818 h 75152"/>
                      <a:gd name="connsiteX4" fmla="*/ 56864 w 120967"/>
                      <a:gd name="connsiteY4" fmla="*/ 74581 h 75152"/>
                      <a:gd name="connsiteX5" fmla="*/ 56007 w 120967"/>
                      <a:gd name="connsiteY5" fmla="*/ 75152 h 75152"/>
                      <a:gd name="connsiteX6" fmla="*/ 0 w 120967"/>
                      <a:gd name="connsiteY6" fmla="*/ 75152 h 75152"/>
                      <a:gd name="connsiteX7" fmla="*/ 120777 w 120967"/>
                      <a:gd name="connsiteY7" fmla="*/ 0 h 75152"/>
                      <a:gd name="connsiteX8" fmla="*/ 120777 w 120967"/>
                      <a:gd name="connsiteY8" fmla="*/ 667 h 7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67" h="75152">
                        <a:moveTo>
                          <a:pt x="120968" y="1333"/>
                        </a:moveTo>
                        <a:lnTo>
                          <a:pt x="112681" y="7429"/>
                        </a:lnTo>
                        <a:cubicBezTo>
                          <a:pt x="103127" y="14869"/>
                          <a:pt x="94240" y="23127"/>
                          <a:pt x="86106" y="32099"/>
                        </a:cubicBezTo>
                        <a:cubicBezTo>
                          <a:pt x="75181" y="44101"/>
                          <a:pt x="65837" y="57455"/>
                          <a:pt x="58293" y="71818"/>
                        </a:cubicBezTo>
                        <a:lnTo>
                          <a:pt x="56864" y="74581"/>
                        </a:lnTo>
                        <a:cubicBezTo>
                          <a:pt x="56645" y="74857"/>
                          <a:pt x="56340" y="75057"/>
                          <a:pt x="56007" y="75152"/>
                        </a:cubicBezTo>
                        <a:lnTo>
                          <a:pt x="0" y="75152"/>
                        </a:lnTo>
                        <a:cubicBezTo>
                          <a:pt x="27775" y="34100"/>
                          <a:pt x="71676" y="6782"/>
                          <a:pt x="120777" y="0"/>
                        </a:cubicBezTo>
                        <a:lnTo>
                          <a:pt x="120777" y="667"/>
                        </a:lnTo>
                        <a:close/>
                      </a:path>
                    </a:pathLst>
                  </a:custGeom>
                  <a:grpFill/>
                  <a:ln w="952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DD05F5A8-29F3-314E-460C-60C04A847F26}"/>
                      </a:ext>
                    </a:extLst>
                  </p:cNvPr>
                  <p:cNvSpPr/>
                  <p:nvPr/>
                </p:nvSpPr>
                <p:spPr>
                  <a:xfrm>
                    <a:off x="10084173" y="3859469"/>
                    <a:ext cx="58102" cy="62865"/>
                  </a:xfrm>
                  <a:custGeom>
                    <a:avLst/>
                    <a:gdLst>
                      <a:gd name="connsiteX0" fmla="*/ 58103 w 58102"/>
                      <a:gd name="connsiteY0" fmla="*/ 0 h 62865"/>
                      <a:gd name="connsiteX1" fmla="*/ 30956 w 58102"/>
                      <a:gd name="connsiteY1" fmla="*/ 36576 h 62865"/>
                      <a:gd name="connsiteX2" fmla="*/ 0 w 58102"/>
                      <a:gd name="connsiteY2" fmla="*/ 62865 h 62865"/>
                      <a:gd name="connsiteX3" fmla="*/ 0 w 58102"/>
                      <a:gd name="connsiteY3" fmla="*/ 0 h 62865"/>
                    </a:gdLst>
                    <a:ahLst/>
                    <a:cxnLst>
                      <a:cxn ang="0">
                        <a:pos x="connsiteX0" y="connsiteY0"/>
                      </a:cxn>
                      <a:cxn ang="0">
                        <a:pos x="connsiteX1" y="connsiteY1"/>
                      </a:cxn>
                      <a:cxn ang="0">
                        <a:pos x="connsiteX2" y="connsiteY2"/>
                      </a:cxn>
                      <a:cxn ang="0">
                        <a:pos x="connsiteX3" y="connsiteY3"/>
                      </a:cxn>
                    </a:cxnLst>
                    <a:rect l="l" t="t" r="r" b="b"/>
                    <a:pathLst>
                      <a:path w="58102" h="62865">
                        <a:moveTo>
                          <a:pt x="58103" y="0"/>
                        </a:moveTo>
                        <a:cubicBezTo>
                          <a:pt x="50559" y="13240"/>
                          <a:pt x="41443" y="25517"/>
                          <a:pt x="30956" y="36576"/>
                        </a:cubicBezTo>
                        <a:cubicBezTo>
                          <a:pt x="21717" y="46539"/>
                          <a:pt x="11325" y="55369"/>
                          <a:pt x="0" y="62865"/>
                        </a:cubicBezTo>
                        <a:lnTo>
                          <a:pt x="0" y="0"/>
                        </a:lnTo>
                        <a:close/>
                      </a:path>
                    </a:pathLst>
                  </a:custGeom>
                  <a:grpFill/>
                  <a:ln w="952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35FEF4B7-034E-4F4D-02F1-545B0198D8E0}"/>
                      </a:ext>
                    </a:extLst>
                  </p:cNvPr>
                  <p:cNvSpPr/>
                  <p:nvPr/>
                </p:nvSpPr>
                <p:spPr>
                  <a:xfrm>
                    <a:off x="10010354" y="3859469"/>
                    <a:ext cx="55721" cy="61721"/>
                  </a:xfrm>
                  <a:custGeom>
                    <a:avLst/>
                    <a:gdLst>
                      <a:gd name="connsiteX0" fmla="*/ 55721 w 55721"/>
                      <a:gd name="connsiteY0" fmla="*/ 0 h 61721"/>
                      <a:gd name="connsiteX1" fmla="*/ 55721 w 55721"/>
                      <a:gd name="connsiteY1" fmla="*/ 61722 h 61721"/>
                      <a:gd name="connsiteX2" fmla="*/ 0 w 55721"/>
                      <a:gd name="connsiteY2" fmla="*/ 0 h 61721"/>
                    </a:gdLst>
                    <a:ahLst/>
                    <a:cxnLst>
                      <a:cxn ang="0">
                        <a:pos x="connsiteX0" y="connsiteY0"/>
                      </a:cxn>
                      <a:cxn ang="0">
                        <a:pos x="connsiteX1" y="connsiteY1"/>
                      </a:cxn>
                      <a:cxn ang="0">
                        <a:pos x="connsiteX2" y="connsiteY2"/>
                      </a:cxn>
                    </a:cxnLst>
                    <a:rect l="l" t="t" r="r" b="b"/>
                    <a:pathLst>
                      <a:path w="55721" h="61721">
                        <a:moveTo>
                          <a:pt x="55721" y="0"/>
                        </a:moveTo>
                        <a:lnTo>
                          <a:pt x="55721" y="61722"/>
                        </a:lnTo>
                        <a:cubicBezTo>
                          <a:pt x="32566" y="45796"/>
                          <a:pt x="13478" y="24651"/>
                          <a:pt x="0" y="0"/>
                        </a:cubicBezTo>
                        <a:close/>
                      </a:path>
                    </a:pathLst>
                  </a:custGeom>
                  <a:grpFill/>
                  <a:ln w="9525"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B08A3004-9F6F-9991-AF2B-04074D755328}"/>
                      </a:ext>
                    </a:extLst>
                  </p:cNvPr>
                  <p:cNvSpPr/>
                  <p:nvPr/>
                </p:nvSpPr>
                <p:spPr>
                  <a:xfrm>
                    <a:off x="10084268" y="3602960"/>
                    <a:ext cx="55721" cy="58769"/>
                  </a:xfrm>
                  <a:custGeom>
                    <a:avLst/>
                    <a:gdLst>
                      <a:gd name="connsiteX0" fmla="*/ 55721 w 55721"/>
                      <a:gd name="connsiteY0" fmla="*/ 58769 h 58769"/>
                      <a:gd name="connsiteX1" fmla="*/ 0 w 55721"/>
                      <a:gd name="connsiteY1" fmla="*/ 58769 h 58769"/>
                      <a:gd name="connsiteX2" fmla="*/ 0 w 55721"/>
                      <a:gd name="connsiteY2" fmla="*/ 0 h 58769"/>
                      <a:gd name="connsiteX3" fmla="*/ 31337 w 55721"/>
                      <a:gd name="connsiteY3" fmla="*/ 26194 h 58769"/>
                      <a:gd name="connsiteX4" fmla="*/ 55721 w 55721"/>
                      <a:gd name="connsiteY4" fmla="*/ 58769 h 58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21" h="58769">
                        <a:moveTo>
                          <a:pt x="55721" y="58769"/>
                        </a:moveTo>
                        <a:lnTo>
                          <a:pt x="0" y="58769"/>
                        </a:lnTo>
                        <a:lnTo>
                          <a:pt x="0" y="0"/>
                        </a:lnTo>
                        <a:cubicBezTo>
                          <a:pt x="11468" y="7429"/>
                          <a:pt x="21993" y="16231"/>
                          <a:pt x="31337" y="26194"/>
                        </a:cubicBezTo>
                        <a:cubicBezTo>
                          <a:pt x="40577" y="36176"/>
                          <a:pt x="48749" y="47092"/>
                          <a:pt x="55721" y="58769"/>
                        </a:cubicBezTo>
                        <a:close/>
                      </a:path>
                    </a:pathLst>
                  </a:custGeom>
                  <a:grpFill/>
                  <a:ln w="9525"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A3E75519-A872-7FC3-8F2E-93E87F46107E}"/>
                      </a:ext>
                    </a:extLst>
                  </p:cNvPr>
                  <p:cNvSpPr/>
                  <p:nvPr/>
                </p:nvSpPr>
                <p:spPr>
                  <a:xfrm>
                    <a:off x="10012545" y="3604770"/>
                    <a:ext cx="53530" cy="57150"/>
                  </a:xfrm>
                  <a:custGeom>
                    <a:avLst/>
                    <a:gdLst>
                      <a:gd name="connsiteX0" fmla="*/ 53530 w 53530"/>
                      <a:gd name="connsiteY0" fmla="*/ 0 h 57150"/>
                      <a:gd name="connsiteX1" fmla="*/ 53530 w 53530"/>
                      <a:gd name="connsiteY1" fmla="*/ 57150 h 57150"/>
                      <a:gd name="connsiteX2" fmla="*/ 0 w 53530"/>
                      <a:gd name="connsiteY2" fmla="*/ 57150 h 57150"/>
                      <a:gd name="connsiteX3" fmla="*/ 53530 w 53530"/>
                      <a:gd name="connsiteY3" fmla="*/ 0 h 57150"/>
                    </a:gdLst>
                    <a:ahLst/>
                    <a:cxnLst>
                      <a:cxn ang="0">
                        <a:pos x="connsiteX0" y="connsiteY0"/>
                      </a:cxn>
                      <a:cxn ang="0">
                        <a:pos x="connsiteX1" y="connsiteY1"/>
                      </a:cxn>
                      <a:cxn ang="0">
                        <a:pos x="connsiteX2" y="connsiteY2"/>
                      </a:cxn>
                      <a:cxn ang="0">
                        <a:pos x="connsiteX3" y="connsiteY3"/>
                      </a:cxn>
                    </a:cxnLst>
                    <a:rect l="l" t="t" r="r" b="b"/>
                    <a:pathLst>
                      <a:path w="53530" h="57150">
                        <a:moveTo>
                          <a:pt x="53530" y="0"/>
                        </a:moveTo>
                        <a:lnTo>
                          <a:pt x="53530" y="57150"/>
                        </a:lnTo>
                        <a:lnTo>
                          <a:pt x="0" y="57150"/>
                        </a:lnTo>
                        <a:cubicBezTo>
                          <a:pt x="13173" y="34214"/>
                          <a:pt x="31499" y="14640"/>
                          <a:pt x="53530" y="0"/>
                        </a:cubicBezTo>
                        <a:close/>
                      </a:path>
                    </a:pathLst>
                  </a:custGeom>
                  <a:grpFill/>
                  <a:ln w="9525" cap="flat">
                    <a:noFill/>
                    <a:prstDash val="solid"/>
                    <a:miter/>
                  </a:ln>
                </p:spPr>
                <p:txBody>
                  <a:bodyPr rtlCol="0" anchor="ctr"/>
                  <a:lstStyle/>
                  <a:p>
                    <a:endParaRPr lang="zh-CN" altLang="en-US"/>
                  </a:p>
                </p:txBody>
              </p:sp>
            </p:grpSp>
            <p:sp>
              <p:nvSpPr>
                <p:cNvPr id="660" name="任意多边形: 形状 659">
                  <a:extLst>
                    <a:ext uri="{FF2B5EF4-FFF2-40B4-BE49-F238E27FC236}">
                      <a16:creationId xmlns:a16="http://schemas.microsoft.com/office/drawing/2014/main" id="{2A2461A4-9A9E-0F96-FF6C-6681C10ED16E}"/>
                    </a:ext>
                  </a:extLst>
                </p:cNvPr>
                <p:cNvSpPr/>
                <p:nvPr/>
              </p:nvSpPr>
              <p:spPr>
                <a:xfrm rot="-4249200">
                  <a:off x="10693559" y="2820729"/>
                  <a:ext cx="351472" cy="346138"/>
                </a:xfrm>
                <a:custGeom>
                  <a:avLst/>
                  <a:gdLst>
                    <a:gd name="connsiteX0" fmla="*/ 351472 w 351472"/>
                    <a:gd name="connsiteY0" fmla="*/ 173069 h 346138"/>
                    <a:gd name="connsiteX1" fmla="*/ 175736 w 351472"/>
                    <a:gd name="connsiteY1" fmla="*/ 346139 h 346138"/>
                    <a:gd name="connsiteX2" fmla="*/ 0 w 351472"/>
                    <a:gd name="connsiteY2" fmla="*/ 173069 h 346138"/>
                    <a:gd name="connsiteX3" fmla="*/ 175736 w 351472"/>
                    <a:gd name="connsiteY3" fmla="*/ 0 h 346138"/>
                    <a:gd name="connsiteX4" fmla="*/ 351472 w 351472"/>
                    <a:gd name="connsiteY4" fmla="*/ 173069 h 346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72" h="346138">
                      <a:moveTo>
                        <a:pt x="351472" y="173069"/>
                      </a:moveTo>
                      <a:cubicBezTo>
                        <a:pt x="351472" y="268653"/>
                        <a:pt x="272793" y="346139"/>
                        <a:pt x="175736" y="346139"/>
                      </a:cubicBezTo>
                      <a:cubicBezTo>
                        <a:pt x="78679" y="346139"/>
                        <a:pt x="0" y="268653"/>
                        <a:pt x="0" y="173069"/>
                      </a:cubicBezTo>
                      <a:cubicBezTo>
                        <a:pt x="0" y="77486"/>
                        <a:pt x="78679" y="0"/>
                        <a:pt x="175736" y="0"/>
                      </a:cubicBezTo>
                      <a:cubicBezTo>
                        <a:pt x="272793" y="0"/>
                        <a:pt x="351472" y="77486"/>
                        <a:pt x="351472" y="173069"/>
                      </a:cubicBezTo>
                      <a:close/>
                    </a:path>
                  </a:pathLst>
                </a:custGeom>
                <a:grpFill/>
                <a:ln w="952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D38EC8C6-2129-E931-CFE7-F0553FC52180}"/>
                    </a:ext>
                  </a:extLst>
                </p:cNvPr>
                <p:cNvSpPr/>
                <p:nvPr/>
              </p:nvSpPr>
              <p:spPr>
                <a:xfrm>
                  <a:off x="10733961" y="2856856"/>
                  <a:ext cx="270430" cy="273675"/>
                </a:xfrm>
                <a:custGeom>
                  <a:avLst/>
                  <a:gdLst>
                    <a:gd name="connsiteX0" fmla="*/ 270423 w 270430"/>
                    <a:gd name="connsiteY0" fmla="*/ 134599 h 273675"/>
                    <a:gd name="connsiteX1" fmla="*/ 136120 w 270430"/>
                    <a:gd name="connsiteY1" fmla="*/ 273664 h 273675"/>
                    <a:gd name="connsiteX2" fmla="*/ 18 w 270430"/>
                    <a:gd name="connsiteY2" fmla="*/ 140991 h 273675"/>
                    <a:gd name="connsiteX3" fmla="*/ 8 w 270430"/>
                    <a:gd name="connsiteY3" fmla="*/ 139076 h 273675"/>
                    <a:gd name="connsiteX4" fmla="*/ 134310 w 270430"/>
                    <a:gd name="connsiteY4" fmla="*/ 11 h 273675"/>
                    <a:gd name="connsiteX5" fmla="*/ 270413 w 270430"/>
                    <a:gd name="connsiteY5" fmla="*/ 132685 h 273675"/>
                    <a:gd name="connsiteX6" fmla="*/ 270423 w 270430"/>
                    <a:gd name="connsiteY6" fmla="*/ 134599 h 27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430" h="273675">
                      <a:moveTo>
                        <a:pt x="270423" y="134599"/>
                      </a:moveTo>
                      <a:cubicBezTo>
                        <a:pt x="271223" y="209885"/>
                        <a:pt x="211387" y="271845"/>
                        <a:pt x="136120" y="273664"/>
                      </a:cubicBezTo>
                      <a:cubicBezTo>
                        <a:pt x="61902" y="274607"/>
                        <a:pt x="970" y="215209"/>
                        <a:pt x="18" y="140991"/>
                      </a:cubicBezTo>
                      <a:cubicBezTo>
                        <a:pt x="8" y="140352"/>
                        <a:pt x="8" y="139714"/>
                        <a:pt x="8" y="139076"/>
                      </a:cubicBezTo>
                      <a:cubicBezTo>
                        <a:pt x="-792" y="63790"/>
                        <a:pt x="59044" y="1830"/>
                        <a:pt x="134310" y="11"/>
                      </a:cubicBezTo>
                      <a:cubicBezTo>
                        <a:pt x="208529" y="-932"/>
                        <a:pt x="269461" y="58466"/>
                        <a:pt x="270413" y="132685"/>
                      </a:cubicBezTo>
                      <a:cubicBezTo>
                        <a:pt x="270423" y="133323"/>
                        <a:pt x="270423" y="133961"/>
                        <a:pt x="270423" y="134599"/>
                      </a:cubicBezTo>
                      <a:close/>
                    </a:path>
                  </a:pathLst>
                </a:custGeom>
                <a:grpFill/>
                <a:ln w="952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75CD1511-A695-2E6E-2052-521116FDE9AE}"/>
                    </a:ext>
                  </a:extLst>
                </p:cNvPr>
                <p:cNvSpPr/>
                <p:nvPr/>
              </p:nvSpPr>
              <p:spPr>
                <a:xfrm>
                  <a:off x="10771682" y="2895054"/>
                  <a:ext cx="194987" cy="197277"/>
                </a:xfrm>
                <a:custGeom>
                  <a:avLst/>
                  <a:gdLst>
                    <a:gd name="connsiteX0" fmla="*/ 194982 w 194987"/>
                    <a:gd name="connsiteY0" fmla="*/ 97068 h 197277"/>
                    <a:gd name="connsiteX1" fmla="*/ 98113 w 194987"/>
                    <a:gd name="connsiteY1" fmla="*/ 197271 h 197277"/>
                    <a:gd name="connsiteX2" fmla="*/ 14 w 194987"/>
                    <a:gd name="connsiteY2" fmla="*/ 101459 h 197277"/>
                    <a:gd name="connsiteX3" fmla="*/ 5 w 194987"/>
                    <a:gd name="connsiteY3" fmla="*/ 100211 h 197277"/>
                    <a:gd name="connsiteX4" fmla="*/ 96874 w 194987"/>
                    <a:gd name="connsiteY4" fmla="*/ 8 h 197277"/>
                    <a:gd name="connsiteX5" fmla="*/ 194972 w 194987"/>
                    <a:gd name="connsiteY5" fmla="*/ 95630 h 197277"/>
                    <a:gd name="connsiteX6" fmla="*/ 194982 w 194987"/>
                    <a:gd name="connsiteY6" fmla="*/ 97068 h 1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987" h="197277">
                      <a:moveTo>
                        <a:pt x="194982" y="97068"/>
                      </a:moveTo>
                      <a:cubicBezTo>
                        <a:pt x="195572" y="151360"/>
                        <a:pt x="152386" y="196023"/>
                        <a:pt x="98113" y="197271"/>
                      </a:cubicBezTo>
                      <a:cubicBezTo>
                        <a:pt x="44563" y="197900"/>
                        <a:pt x="643" y="155008"/>
                        <a:pt x="14" y="101459"/>
                      </a:cubicBezTo>
                      <a:cubicBezTo>
                        <a:pt x="5" y="101040"/>
                        <a:pt x="5" y="100630"/>
                        <a:pt x="5" y="100211"/>
                      </a:cubicBezTo>
                      <a:cubicBezTo>
                        <a:pt x="-529" y="45947"/>
                        <a:pt x="42620" y="1304"/>
                        <a:pt x="96874" y="8"/>
                      </a:cubicBezTo>
                      <a:cubicBezTo>
                        <a:pt x="150367" y="-678"/>
                        <a:pt x="194286" y="42137"/>
                        <a:pt x="194972" y="95630"/>
                      </a:cubicBezTo>
                      <a:cubicBezTo>
                        <a:pt x="194982" y="96106"/>
                        <a:pt x="194982" y="96592"/>
                        <a:pt x="194982" y="97068"/>
                      </a:cubicBezTo>
                      <a:close/>
                    </a:path>
                  </a:pathLst>
                </a:custGeom>
                <a:grpFill/>
                <a:ln w="9525"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2432B3D0-6EF3-A415-5A7C-886F11E57B70}"/>
                    </a:ext>
                  </a:extLst>
                </p:cNvPr>
                <p:cNvSpPr/>
                <p:nvPr/>
              </p:nvSpPr>
              <p:spPr>
                <a:xfrm>
                  <a:off x="10809878" y="2933634"/>
                  <a:ext cx="118689" cy="120120"/>
                </a:xfrm>
                <a:custGeom>
                  <a:avLst/>
                  <a:gdLst>
                    <a:gd name="connsiteX0" fmla="*/ 118687 w 118689"/>
                    <a:gd name="connsiteY0" fmla="*/ 59060 h 120120"/>
                    <a:gd name="connsiteX1" fmla="*/ 59727 w 118689"/>
                    <a:gd name="connsiteY1" fmla="*/ 120115 h 120120"/>
                    <a:gd name="connsiteX2" fmla="*/ 5 w 118689"/>
                    <a:gd name="connsiteY2" fmla="*/ 61927 h 120120"/>
                    <a:gd name="connsiteX3" fmla="*/ 5 w 118689"/>
                    <a:gd name="connsiteY3" fmla="*/ 61060 h 120120"/>
                    <a:gd name="connsiteX4" fmla="*/ 58965 w 118689"/>
                    <a:gd name="connsiteY4" fmla="*/ 5 h 120120"/>
                    <a:gd name="connsiteX5" fmla="*/ 118677 w 118689"/>
                    <a:gd name="connsiteY5" fmla="*/ 58193 h 120120"/>
                    <a:gd name="connsiteX6" fmla="*/ 118687 w 118689"/>
                    <a:gd name="connsiteY6" fmla="*/ 59060 h 12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89" h="120120">
                      <a:moveTo>
                        <a:pt x="118687" y="59060"/>
                      </a:moveTo>
                      <a:cubicBezTo>
                        <a:pt x="119011" y="92102"/>
                        <a:pt x="92760" y="119287"/>
                        <a:pt x="59727" y="120115"/>
                      </a:cubicBezTo>
                      <a:cubicBezTo>
                        <a:pt x="27170" y="120534"/>
                        <a:pt x="434" y="94483"/>
                        <a:pt x="5" y="61927"/>
                      </a:cubicBezTo>
                      <a:cubicBezTo>
                        <a:pt x="5" y="61632"/>
                        <a:pt x="5" y="61346"/>
                        <a:pt x="5" y="61060"/>
                      </a:cubicBezTo>
                      <a:cubicBezTo>
                        <a:pt x="-423" y="27980"/>
                        <a:pt x="25885" y="738"/>
                        <a:pt x="58965" y="5"/>
                      </a:cubicBezTo>
                      <a:cubicBezTo>
                        <a:pt x="91521" y="-414"/>
                        <a:pt x="118258" y="25637"/>
                        <a:pt x="118677" y="58193"/>
                      </a:cubicBezTo>
                      <a:cubicBezTo>
                        <a:pt x="118687" y="58488"/>
                        <a:pt x="118687" y="58774"/>
                        <a:pt x="118687" y="59060"/>
                      </a:cubicBezTo>
                      <a:close/>
                    </a:path>
                  </a:pathLst>
                </a:custGeom>
                <a:grpFill/>
                <a:ln w="952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CDD03AC6-BD1E-09BB-7DD0-D32037FF55F2}"/>
                    </a:ext>
                  </a:extLst>
                </p:cNvPr>
                <p:cNvSpPr/>
                <p:nvPr/>
              </p:nvSpPr>
              <p:spPr>
                <a:xfrm>
                  <a:off x="10842742" y="2966973"/>
                  <a:ext cx="52866" cy="53440"/>
                </a:xfrm>
                <a:custGeom>
                  <a:avLst/>
                  <a:gdLst>
                    <a:gd name="connsiteX0" fmla="*/ 52865 w 52866"/>
                    <a:gd name="connsiteY0" fmla="*/ 26292 h 53440"/>
                    <a:gd name="connsiteX1" fmla="*/ 26672 w 52866"/>
                    <a:gd name="connsiteY1" fmla="*/ 53438 h 53440"/>
                    <a:gd name="connsiteX2" fmla="*/ 2 w 52866"/>
                    <a:gd name="connsiteY2" fmla="*/ 27530 h 53440"/>
                    <a:gd name="connsiteX3" fmla="*/ 2 w 52866"/>
                    <a:gd name="connsiteY3" fmla="*/ 27149 h 53440"/>
                    <a:gd name="connsiteX4" fmla="*/ 26290 w 52866"/>
                    <a:gd name="connsiteY4" fmla="*/ 3 h 53440"/>
                    <a:gd name="connsiteX5" fmla="*/ 52865 w 52866"/>
                    <a:gd name="connsiteY5" fmla="*/ 25815 h 53440"/>
                    <a:gd name="connsiteX6" fmla="*/ 52865 w 52866"/>
                    <a:gd name="connsiteY6" fmla="*/ 26292 h 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66" h="53440">
                      <a:moveTo>
                        <a:pt x="52865" y="26292"/>
                      </a:moveTo>
                      <a:cubicBezTo>
                        <a:pt x="53027" y="40979"/>
                        <a:pt x="41359" y="53076"/>
                        <a:pt x="26672" y="53438"/>
                      </a:cubicBezTo>
                      <a:cubicBezTo>
                        <a:pt x="12156" y="53648"/>
                        <a:pt x="211" y="42046"/>
                        <a:pt x="2" y="27530"/>
                      </a:cubicBezTo>
                      <a:cubicBezTo>
                        <a:pt x="2" y="27406"/>
                        <a:pt x="2" y="27273"/>
                        <a:pt x="2" y="27149"/>
                      </a:cubicBezTo>
                      <a:cubicBezTo>
                        <a:pt x="-160" y="12423"/>
                        <a:pt x="11565" y="317"/>
                        <a:pt x="26290" y="3"/>
                      </a:cubicBezTo>
                      <a:cubicBezTo>
                        <a:pt x="40759" y="-207"/>
                        <a:pt x="52656" y="11347"/>
                        <a:pt x="52865" y="25815"/>
                      </a:cubicBezTo>
                      <a:cubicBezTo>
                        <a:pt x="52865" y="25968"/>
                        <a:pt x="52865" y="26130"/>
                        <a:pt x="52865" y="26292"/>
                      </a:cubicBezTo>
                      <a:close/>
                    </a:path>
                  </a:pathLst>
                </a:custGeom>
                <a:grpFill/>
                <a:ln w="9525"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FEE364E5-C26C-E9B3-4F0C-B61890AC4369}"/>
                    </a:ext>
                  </a:extLst>
                </p:cNvPr>
                <p:cNvSpPr/>
                <p:nvPr/>
              </p:nvSpPr>
              <p:spPr>
                <a:xfrm>
                  <a:off x="10686343" y="2896205"/>
                  <a:ext cx="182880" cy="98012"/>
                </a:xfrm>
                <a:custGeom>
                  <a:avLst/>
                  <a:gdLst>
                    <a:gd name="connsiteX0" fmla="*/ 181451 w 182880"/>
                    <a:gd name="connsiteY0" fmla="*/ 98012 h 98012"/>
                    <a:gd name="connsiteX1" fmla="*/ 0 w 182880"/>
                    <a:gd name="connsiteY1" fmla="*/ 2667 h 98012"/>
                    <a:gd name="connsiteX2" fmla="*/ 1334 w 182880"/>
                    <a:gd name="connsiteY2" fmla="*/ 0 h 98012"/>
                    <a:gd name="connsiteX3" fmla="*/ 182880 w 182880"/>
                    <a:gd name="connsiteY3" fmla="*/ 95441 h 98012"/>
                    <a:gd name="connsiteX4" fmla="*/ 181451 w 182880"/>
                    <a:gd name="connsiteY4" fmla="*/ 98012 h 98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 h="98012">
                      <a:moveTo>
                        <a:pt x="181451" y="98012"/>
                      </a:moveTo>
                      <a:lnTo>
                        <a:pt x="0" y="2667"/>
                      </a:lnTo>
                      <a:lnTo>
                        <a:pt x="1334" y="0"/>
                      </a:lnTo>
                      <a:lnTo>
                        <a:pt x="182880" y="95441"/>
                      </a:lnTo>
                      <a:lnTo>
                        <a:pt x="181451" y="98012"/>
                      </a:lnTo>
                      <a:close/>
                    </a:path>
                  </a:pathLst>
                </a:custGeom>
                <a:grpFill/>
                <a:ln w="952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872E5023-F254-DAF0-53E4-718B1E64F161}"/>
                    </a:ext>
                  </a:extLst>
                </p:cNvPr>
                <p:cNvSpPr/>
                <p:nvPr/>
              </p:nvSpPr>
              <p:spPr>
                <a:xfrm>
                  <a:off x="10652530" y="2887633"/>
                  <a:ext cx="35433" cy="15811"/>
                </a:xfrm>
                <a:custGeom>
                  <a:avLst/>
                  <a:gdLst>
                    <a:gd name="connsiteX0" fmla="*/ 23050 w 35433"/>
                    <a:gd name="connsiteY0" fmla="*/ 15812 h 15811"/>
                    <a:gd name="connsiteX1" fmla="*/ 23717 w 35433"/>
                    <a:gd name="connsiteY1" fmla="*/ 15526 h 15811"/>
                    <a:gd name="connsiteX2" fmla="*/ 35433 w 35433"/>
                    <a:gd name="connsiteY2" fmla="*/ 12001 h 15811"/>
                    <a:gd name="connsiteX3" fmla="*/ 12478 w 35433"/>
                    <a:gd name="connsiteY3" fmla="*/ 0 h 15811"/>
                    <a:gd name="connsiteX4" fmla="*/ 0 w 35433"/>
                    <a:gd name="connsiteY4" fmla="*/ 3810 h 15811"/>
                    <a:gd name="connsiteX5" fmla="*/ 23050 w 35433"/>
                    <a:gd name="connsiteY5" fmla="*/ 15812 h 1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33" h="15811">
                      <a:moveTo>
                        <a:pt x="23050" y="15812"/>
                      </a:moveTo>
                      <a:lnTo>
                        <a:pt x="23717" y="15526"/>
                      </a:lnTo>
                      <a:lnTo>
                        <a:pt x="35433" y="12001"/>
                      </a:lnTo>
                      <a:lnTo>
                        <a:pt x="12478" y="0"/>
                      </a:lnTo>
                      <a:lnTo>
                        <a:pt x="0" y="3810"/>
                      </a:lnTo>
                      <a:lnTo>
                        <a:pt x="23050" y="15812"/>
                      </a:lnTo>
                      <a:close/>
                    </a:path>
                  </a:pathLst>
                </a:custGeom>
                <a:grpFill/>
                <a:ln w="952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41612DC8-127F-6F6C-8095-1652FF3E6FD4}"/>
                    </a:ext>
                  </a:extLst>
                </p:cNvPr>
                <p:cNvSpPr/>
                <p:nvPr/>
              </p:nvSpPr>
              <p:spPr>
                <a:xfrm>
                  <a:off x="10662245" y="2872964"/>
                  <a:ext cx="27050" cy="24003"/>
                </a:xfrm>
                <a:custGeom>
                  <a:avLst/>
                  <a:gdLst>
                    <a:gd name="connsiteX0" fmla="*/ 0 w 27050"/>
                    <a:gd name="connsiteY0" fmla="*/ 0 h 24003"/>
                    <a:gd name="connsiteX1" fmla="*/ 4096 w 27050"/>
                    <a:gd name="connsiteY1" fmla="*/ 12097 h 24003"/>
                    <a:gd name="connsiteX2" fmla="*/ 27051 w 27050"/>
                    <a:gd name="connsiteY2" fmla="*/ 24003 h 24003"/>
                    <a:gd name="connsiteX3" fmla="*/ 22955 w 27050"/>
                    <a:gd name="connsiteY3" fmla="*/ 12002 h 24003"/>
                  </a:gdLst>
                  <a:ahLst/>
                  <a:cxnLst>
                    <a:cxn ang="0">
                      <a:pos x="connsiteX0" y="connsiteY0"/>
                    </a:cxn>
                    <a:cxn ang="0">
                      <a:pos x="connsiteX1" y="connsiteY1"/>
                    </a:cxn>
                    <a:cxn ang="0">
                      <a:pos x="connsiteX2" y="connsiteY2"/>
                    </a:cxn>
                    <a:cxn ang="0">
                      <a:pos x="connsiteX3" y="connsiteY3"/>
                    </a:cxn>
                  </a:cxnLst>
                  <a:rect l="l" t="t" r="r" b="b"/>
                  <a:pathLst>
                    <a:path w="27050" h="24003">
                      <a:moveTo>
                        <a:pt x="0" y="0"/>
                      </a:moveTo>
                      <a:lnTo>
                        <a:pt x="4096" y="12097"/>
                      </a:lnTo>
                      <a:lnTo>
                        <a:pt x="27051" y="24003"/>
                      </a:lnTo>
                      <a:cubicBezTo>
                        <a:pt x="25232" y="20174"/>
                        <a:pt x="23860" y="16145"/>
                        <a:pt x="22955" y="12002"/>
                      </a:cubicBezTo>
                      <a:close/>
                    </a:path>
                  </a:pathLst>
                </a:custGeom>
                <a:grpFill/>
                <a:ln w="9525"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2A1D9172-E201-8C85-C627-384428A4B5E6}"/>
                    </a:ext>
                  </a:extLst>
                </p:cNvPr>
                <p:cNvSpPr/>
                <p:nvPr/>
              </p:nvSpPr>
              <p:spPr>
                <a:xfrm>
                  <a:off x="10857222" y="2980597"/>
                  <a:ext cx="17525" cy="18764"/>
                </a:xfrm>
                <a:custGeom>
                  <a:avLst/>
                  <a:gdLst>
                    <a:gd name="connsiteX0" fmla="*/ 17526 w 17525"/>
                    <a:gd name="connsiteY0" fmla="*/ 10096 h 18764"/>
                    <a:gd name="connsiteX1" fmla="*/ 12763 w 17525"/>
                    <a:gd name="connsiteY1" fmla="*/ 18764 h 18764"/>
                    <a:gd name="connsiteX2" fmla="*/ 0 w 17525"/>
                    <a:gd name="connsiteY2" fmla="*/ 17621 h 18764"/>
                    <a:gd name="connsiteX3" fmla="*/ 8382 w 17525"/>
                    <a:gd name="connsiteY3" fmla="*/ 10763 h 18764"/>
                    <a:gd name="connsiteX4" fmla="*/ 9239 w 17525"/>
                    <a:gd name="connsiteY4" fmla="*/ 0 h 18764"/>
                    <a:gd name="connsiteX5" fmla="*/ 17526 w 17525"/>
                    <a:gd name="connsiteY5" fmla="*/ 10096 h 1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25" h="18764">
                      <a:moveTo>
                        <a:pt x="17526" y="10096"/>
                      </a:moveTo>
                      <a:lnTo>
                        <a:pt x="12763" y="18764"/>
                      </a:lnTo>
                      <a:lnTo>
                        <a:pt x="0" y="17621"/>
                      </a:lnTo>
                      <a:lnTo>
                        <a:pt x="8382" y="10763"/>
                      </a:lnTo>
                      <a:lnTo>
                        <a:pt x="9239" y="0"/>
                      </a:lnTo>
                      <a:lnTo>
                        <a:pt x="17526" y="10096"/>
                      </a:lnTo>
                      <a:close/>
                    </a:path>
                  </a:pathLst>
                </a:custGeom>
                <a:grpFill/>
                <a:ln w="952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E5E84610-2727-583E-D561-584C61632368}"/>
                    </a:ext>
                  </a:extLst>
                </p:cNvPr>
                <p:cNvSpPr/>
                <p:nvPr/>
              </p:nvSpPr>
              <p:spPr>
                <a:xfrm>
                  <a:off x="11254224" y="3144617"/>
                  <a:ext cx="33909" cy="217931"/>
                </a:xfrm>
                <a:custGeom>
                  <a:avLst/>
                  <a:gdLst>
                    <a:gd name="connsiteX0" fmla="*/ 0 w 33909"/>
                    <a:gd name="connsiteY0" fmla="*/ 0 h 217931"/>
                    <a:gd name="connsiteX1" fmla="*/ 33909 w 33909"/>
                    <a:gd name="connsiteY1" fmla="*/ 0 h 217931"/>
                    <a:gd name="connsiteX2" fmla="*/ 33909 w 33909"/>
                    <a:gd name="connsiteY2" fmla="*/ 217932 h 217931"/>
                    <a:gd name="connsiteX3" fmla="*/ 0 w 33909"/>
                    <a:gd name="connsiteY3" fmla="*/ 217932 h 217931"/>
                  </a:gdLst>
                  <a:ahLst/>
                  <a:cxnLst>
                    <a:cxn ang="0">
                      <a:pos x="connsiteX0" y="connsiteY0"/>
                    </a:cxn>
                    <a:cxn ang="0">
                      <a:pos x="connsiteX1" y="connsiteY1"/>
                    </a:cxn>
                    <a:cxn ang="0">
                      <a:pos x="connsiteX2" y="connsiteY2"/>
                    </a:cxn>
                    <a:cxn ang="0">
                      <a:pos x="connsiteX3" y="connsiteY3"/>
                    </a:cxn>
                  </a:cxnLst>
                  <a:rect l="l" t="t" r="r" b="b"/>
                  <a:pathLst>
                    <a:path w="33909" h="217931">
                      <a:moveTo>
                        <a:pt x="0" y="0"/>
                      </a:moveTo>
                      <a:lnTo>
                        <a:pt x="33909" y="0"/>
                      </a:lnTo>
                      <a:lnTo>
                        <a:pt x="33909" y="217932"/>
                      </a:lnTo>
                      <a:lnTo>
                        <a:pt x="0" y="217932"/>
                      </a:lnTo>
                      <a:close/>
                    </a:path>
                  </a:pathLst>
                </a:custGeom>
                <a:grpFill/>
                <a:ln w="952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3B6FA50B-B9A8-5E72-2C81-59C43CB1137A}"/>
                    </a:ext>
                  </a:extLst>
                </p:cNvPr>
                <p:cNvSpPr/>
                <p:nvPr/>
              </p:nvSpPr>
              <p:spPr>
                <a:xfrm>
                  <a:off x="11312517" y="3180908"/>
                  <a:ext cx="33909" cy="181736"/>
                </a:xfrm>
                <a:custGeom>
                  <a:avLst/>
                  <a:gdLst>
                    <a:gd name="connsiteX0" fmla="*/ 0 w 33909"/>
                    <a:gd name="connsiteY0" fmla="*/ 0 h 181736"/>
                    <a:gd name="connsiteX1" fmla="*/ 33909 w 33909"/>
                    <a:gd name="connsiteY1" fmla="*/ 0 h 181736"/>
                    <a:gd name="connsiteX2" fmla="*/ 33909 w 33909"/>
                    <a:gd name="connsiteY2" fmla="*/ 181737 h 181736"/>
                    <a:gd name="connsiteX3" fmla="*/ 0 w 33909"/>
                    <a:gd name="connsiteY3" fmla="*/ 181737 h 181736"/>
                  </a:gdLst>
                  <a:ahLst/>
                  <a:cxnLst>
                    <a:cxn ang="0">
                      <a:pos x="connsiteX0" y="connsiteY0"/>
                    </a:cxn>
                    <a:cxn ang="0">
                      <a:pos x="connsiteX1" y="connsiteY1"/>
                    </a:cxn>
                    <a:cxn ang="0">
                      <a:pos x="connsiteX2" y="connsiteY2"/>
                    </a:cxn>
                    <a:cxn ang="0">
                      <a:pos x="connsiteX3" y="connsiteY3"/>
                    </a:cxn>
                  </a:cxnLst>
                  <a:rect l="l" t="t" r="r" b="b"/>
                  <a:pathLst>
                    <a:path w="33909" h="181736">
                      <a:moveTo>
                        <a:pt x="0" y="0"/>
                      </a:moveTo>
                      <a:lnTo>
                        <a:pt x="33909" y="0"/>
                      </a:lnTo>
                      <a:lnTo>
                        <a:pt x="33909" y="181737"/>
                      </a:lnTo>
                      <a:lnTo>
                        <a:pt x="0" y="181737"/>
                      </a:lnTo>
                      <a:close/>
                    </a:path>
                  </a:pathLst>
                </a:custGeom>
                <a:grpFill/>
                <a:ln w="9525"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A0B6D470-2254-693D-3648-49BBD07BA9BE}"/>
                    </a:ext>
                  </a:extLst>
                </p:cNvPr>
                <p:cNvSpPr/>
                <p:nvPr/>
              </p:nvSpPr>
              <p:spPr>
                <a:xfrm>
                  <a:off x="11370715" y="3246916"/>
                  <a:ext cx="33909" cy="115633"/>
                </a:xfrm>
                <a:custGeom>
                  <a:avLst/>
                  <a:gdLst>
                    <a:gd name="connsiteX0" fmla="*/ 0 w 33909"/>
                    <a:gd name="connsiteY0" fmla="*/ 0 h 115633"/>
                    <a:gd name="connsiteX1" fmla="*/ 33909 w 33909"/>
                    <a:gd name="connsiteY1" fmla="*/ 0 h 115633"/>
                    <a:gd name="connsiteX2" fmla="*/ 33909 w 33909"/>
                    <a:gd name="connsiteY2" fmla="*/ 115634 h 115633"/>
                    <a:gd name="connsiteX3" fmla="*/ 0 w 33909"/>
                    <a:gd name="connsiteY3" fmla="*/ 115634 h 115633"/>
                  </a:gdLst>
                  <a:ahLst/>
                  <a:cxnLst>
                    <a:cxn ang="0">
                      <a:pos x="connsiteX0" y="connsiteY0"/>
                    </a:cxn>
                    <a:cxn ang="0">
                      <a:pos x="connsiteX1" y="connsiteY1"/>
                    </a:cxn>
                    <a:cxn ang="0">
                      <a:pos x="connsiteX2" y="connsiteY2"/>
                    </a:cxn>
                    <a:cxn ang="0">
                      <a:pos x="connsiteX3" y="connsiteY3"/>
                    </a:cxn>
                  </a:cxnLst>
                  <a:rect l="l" t="t" r="r" b="b"/>
                  <a:pathLst>
                    <a:path w="33909" h="115633">
                      <a:moveTo>
                        <a:pt x="0" y="0"/>
                      </a:moveTo>
                      <a:lnTo>
                        <a:pt x="33909" y="0"/>
                      </a:lnTo>
                      <a:lnTo>
                        <a:pt x="33909" y="115634"/>
                      </a:lnTo>
                      <a:lnTo>
                        <a:pt x="0" y="115634"/>
                      </a:lnTo>
                      <a:close/>
                    </a:path>
                  </a:pathLst>
                </a:custGeom>
                <a:grpFill/>
                <a:ln w="952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4AA18B39-22F0-8E3E-5F89-831480335250}"/>
                    </a:ext>
                  </a:extLst>
                </p:cNvPr>
                <p:cNvSpPr/>
                <p:nvPr/>
              </p:nvSpPr>
              <p:spPr>
                <a:xfrm>
                  <a:off x="11429008" y="3177669"/>
                  <a:ext cx="33909" cy="184880"/>
                </a:xfrm>
                <a:custGeom>
                  <a:avLst/>
                  <a:gdLst>
                    <a:gd name="connsiteX0" fmla="*/ 0 w 33909"/>
                    <a:gd name="connsiteY0" fmla="*/ 0 h 184880"/>
                    <a:gd name="connsiteX1" fmla="*/ 33909 w 33909"/>
                    <a:gd name="connsiteY1" fmla="*/ 0 h 184880"/>
                    <a:gd name="connsiteX2" fmla="*/ 33909 w 33909"/>
                    <a:gd name="connsiteY2" fmla="*/ 184880 h 184880"/>
                    <a:gd name="connsiteX3" fmla="*/ 0 w 33909"/>
                    <a:gd name="connsiteY3" fmla="*/ 184880 h 184880"/>
                  </a:gdLst>
                  <a:ahLst/>
                  <a:cxnLst>
                    <a:cxn ang="0">
                      <a:pos x="connsiteX0" y="connsiteY0"/>
                    </a:cxn>
                    <a:cxn ang="0">
                      <a:pos x="connsiteX1" y="connsiteY1"/>
                    </a:cxn>
                    <a:cxn ang="0">
                      <a:pos x="connsiteX2" y="connsiteY2"/>
                    </a:cxn>
                    <a:cxn ang="0">
                      <a:pos x="connsiteX3" y="connsiteY3"/>
                    </a:cxn>
                  </a:cxnLst>
                  <a:rect l="l" t="t" r="r" b="b"/>
                  <a:pathLst>
                    <a:path w="33909" h="184880">
                      <a:moveTo>
                        <a:pt x="0" y="0"/>
                      </a:moveTo>
                      <a:lnTo>
                        <a:pt x="33909" y="0"/>
                      </a:lnTo>
                      <a:lnTo>
                        <a:pt x="33909" y="184880"/>
                      </a:lnTo>
                      <a:lnTo>
                        <a:pt x="0" y="184880"/>
                      </a:lnTo>
                      <a:close/>
                    </a:path>
                  </a:pathLst>
                </a:custGeom>
                <a:grpFill/>
                <a:ln w="952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4493AF25-E068-F4EE-1506-09DD773A998C}"/>
                    </a:ext>
                  </a:extLst>
                </p:cNvPr>
                <p:cNvSpPr/>
                <p:nvPr/>
              </p:nvSpPr>
              <p:spPr>
                <a:xfrm>
                  <a:off x="11487206" y="3208054"/>
                  <a:ext cx="33909" cy="154495"/>
                </a:xfrm>
                <a:custGeom>
                  <a:avLst/>
                  <a:gdLst>
                    <a:gd name="connsiteX0" fmla="*/ 0 w 33909"/>
                    <a:gd name="connsiteY0" fmla="*/ 0 h 154495"/>
                    <a:gd name="connsiteX1" fmla="*/ 33909 w 33909"/>
                    <a:gd name="connsiteY1" fmla="*/ 0 h 154495"/>
                    <a:gd name="connsiteX2" fmla="*/ 33909 w 33909"/>
                    <a:gd name="connsiteY2" fmla="*/ 154496 h 154495"/>
                    <a:gd name="connsiteX3" fmla="*/ 0 w 33909"/>
                    <a:gd name="connsiteY3" fmla="*/ 154496 h 154495"/>
                  </a:gdLst>
                  <a:ahLst/>
                  <a:cxnLst>
                    <a:cxn ang="0">
                      <a:pos x="connsiteX0" y="connsiteY0"/>
                    </a:cxn>
                    <a:cxn ang="0">
                      <a:pos x="connsiteX1" y="connsiteY1"/>
                    </a:cxn>
                    <a:cxn ang="0">
                      <a:pos x="connsiteX2" y="connsiteY2"/>
                    </a:cxn>
                    <a:cxn ang="0">
                      <a:pos x="connsiteX3" y="connsiteY3"/>
                    </a:cxn>
                  </a:cxnLst>
                  <a:rect l="l" t="t" r="r" b="b"/>
                  <a:pathLst>
                    <a:path w="33909" h="154495">
                      <a:moveTo>
                        <a:pt x="0" y="0"/>
                      </a:moveTo>
                      <a:lnTo>
                        <a:pt x="33909" y="0"/>
                      </a:lnTo>
                      <a:lnTo>
                        <a:pt x="33909" y="154496"/>
                      </a:lnTo>
                      <a:lnTo>
                        <a:pt x="0" y="154496"/>
                      </a:lnTo>
                      <a:close/>
                    </a:path>
                  </a:pathLst>
                </a:custGeom>
                <a:grpFill/>
                <a:ln w="952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95FFA1DA-FFD9-9A22-2B67-74C31342A946}"/>
                    </a:ext>
                  </a:extLst>
                </p:cNvPr>
                <p:cNvSpPr/>
                <p:nvPr/>
              </p:nvSpPr>
              <p:spPr>
                <a:xfrm>
                  <a:off x="11545499" y="3114233"/>
                  <a:ext cx="33909" cy="248316"/>
                </a:xfrm>
                <a:custGeom>
                  <a:avLst/>
                  <a:gdLst>
                    <a:gd name="connsiteX0" fmla="*/ 0 w 33909"/>
                    <a:gd name="connsiteY0" fmla="*/ 0 h 248316"/>
                    <a:gd name="connsiteX1" fmla="*/ 33909 w 33909"/>
                    <a:gd name="connsiteY1" fmla="*/ 0 h 248316"/>
                    <a:gd name="connsiteX2" fmla="*/ 33909 w 33909"/>
                    <a:gd name="connsiteY2" fmla="*/ 248317 h 248316"/>
                    <a:gd name="connsiteX3" fmla="*/ 0 w 33909"/>
                    <a:gd name="connsiteY3" fmla="*/ 248317 h 248316"/>
                  </a:gdLst>
                  <a:ahLst/>
                  <a:cxnLst>
                    <a:cxn ang="0">
                      <a:pos x="connsiteX0" y="connsiteY0"/>
                    </a:cxn>
                    <a:cxn ang="0">
                      <a:pos x="connsiteX1" y="connsiteY1"/>
                    </a:cxn>
                    <a:cxn ang="0">
                      <a:pos x="connsiteX2" y="connsiteY2"/>
                    </a:cxn>
                    <a:cxn ang="0">
                      <a:pos x="connsiteX3" y="connsiteY3"/>
                    </a:cxn>
                  </a:cxnLst>
                  <a:rect l="l" t="t" r="r" b="b"/>
                  <a:pathLst>
                    <a:path w="33909" h="248316">
                      <a:moveTo>
                        <a:pt x="0" y="0"/>
                      </a:moveTo>
                      <a:lnTo>
                        <a:pt x="33909" y="0"/>
                      </a:lnTo>
                      <a:lnTo>
                        <a:pt x="33909" y="248317"/>
                      </a:lnTo>
                      <a:lnTo>
                        <a:pt x="0" y="248317"/>
                      </a:lnTo>
                      <a:close/>
                    </a:path>
                  </a:pathLst>
                </a:custGeom>
                <a:grpFill/>
                <a:ln w="952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6F417639-7C57-4367-11FA-A8A05405851F}"/>
                    </a:ext>
                  </a:extLst>
                </p:cNvPr>
                <p:cNvSpPr/>
                <p:nvPr/>
              </p:nvSpPr>
              <p:spPr>
                <a:xfrm>
                  <a:off x="11232888" y="3099183"/>
                  <a:ext cx="377380" cy="263906"/>
                </a:xfrm>
                <a:custGeom>
                  <a:avLst/>
                  <a:gdLst>
                    <a:gd name="connsiteX0" fmla="*/ 1714 w 377380"/>
                    <a:gd name="connsiteY0" fmla="*/ 0 h 263906"/>
                    <a:gd name="connsiteX1" fmla="*/ 1714 w 377380"/>
                    <a:gd name="connsiteY1" fmla="*/ 65818 h 263906"/>
                    <a:gd name="connsiteX2" fmla="*/ 1714 w 377380"/>
                    <a:gd name="connsiteY2" fmla="*/ 131636 h 263906"/>
                    <a:gd name="connsiteX3" fmla="*/ 1714 w 377380"/>
                    <a:gd name="connsiteY3" fmla="*/ 263366 h 263906"/>
                    <a:gd name="connsiteX4" fmla="*/ 857 w 377380"/>
                    <a:gd name="connsiteY4" fmla="*/ 262319 h 263906"/>
                    <a:gd name="connsiteX5" fmla="*/ 247840 w 377380"/>
                    <a:gd name="connsiteY5" fmla="*/ 262319 h 263906"/>
                    <a:gd name="connsiteX6" fmla="*/ 316516 w 377380"/>
                    <a:gd name="connsiteY6" fmla="*/ 262319 h 263906"/>
                    <a:gd name="connsiteX7" fmla="*/ 377380 w 377380"/>
                    <a:gd name="connsiteY7" fmla="*/ 262985 h 263906"/>
                    <a:gd name="connsiteX8" fmla="*/ 316516 w 377380"/>
                    <a:gd name="connsiteY8" fmla="*/ 263652 h 263906"/>
                    <a:gd name="connsiteX9" fmla="*/ 247840 w 377380"/>
                    <a:gd name="connsiteY9" fmla="*/ 263652 h 263906"/>
                    <a:gd name="connsiteX10" fmla="*/ 857 w 377380"/>
                    <a:gd name="connsiteY10" fmla="*/ 263652 h 263906"/>
                    <a:gd name="connsiteX11" fmla="*/ 0 w 377380"/>
                    <a:gd name="connsiteY11" fmla="*/ 263652 h 263906"/>
                    <a:gd name="connsiteX12" fmla="*/ 0 w 377380"/>
                    <a:gd name="connsiteY12" fmla="*/ 262604 h 263906"/>
                    <a:gd name="connsiteX13" fmla="*/ 0 w 377380"/>
                    <a:gd name="connsiteY13" fmla="*/ 130874 h 263906"/>
                    <a:gd name="connsiteX14" fmla="*/ 0 w 377380"/>
                    <a:gd name="connsiteY14" fmla="*/ 65056 h 26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380" h="263906">
                      <a:moveTo>
                        <a:pt x="1714" y="0"/>
                      </a:moveTo>
                      <a:lnTo>
                        <a:pt x="1714" y="65818"/>
                      </a:lnTo>
                      <a:lnTo>
                        <a:pt x="1714" y="131636"/>
                      </a:lnTo>
                      <a:lnTo>
                        <a:pt x="1714" y="263366"/>
                      </a:lnTo>
                      <a:lnTo>
                        <a:pt x="857" y="262319"/>
                      </a:lnTo>
                      <a:cubicBezTo>
                        <a:pt x="83153" y="262319"/>
                        <a:pt x="165449" y="262319"/>
                        <a:pt x="247840" y="262319"/>
                      </a:cubicBezTo>
                      <a:lnTo>
                        <a:pt x="316516" y="262319"/>
                      </a:lnTo>
                      <a:lnTo>
                        <a:pt x="377380" y="262985"/>
                      </a:lnTo>
                      <a:lnTo>
                        <a:pt x="316516" y="263652"/>
                      </a:lnTo>
                      <a:lnTo>
                        <a:pt x="247840" y="263652"/>
                      </a:lnTo>
                      <a:cubicBezTo>
                        <a:pt x="165449" y="263652"/>
                        <a:pt x="83153" y="264224"/>
                        <a:pt x="857" y="263652"/>
                      </a:cubicBezTo>
                      <a:lnTo>
                        <a:pt x="0" y="263652"/>
                      </a:lnTo>
                      <a:lnTo>
                        <a:pt x="0" y="262604"/>
                      </a:lnTo>
                      <a:lnTo>
                        <a:pt x="0" y="130874"/>
                      </a:lnTo>
                      <a:lnTo>
                        <a:pt x="0" y="65056"/>
                      </a:lnTo>
                      <a:close/>
                    </a:path>
                  </a:pathLst>
                </a:custGeom>
                <a:grpFill/>
                <a:ln w="952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98C7F668-4954-887A-9C08-27AABB109F2D}"/>
                    </a:ext>
                  </a:extLst>
                </p:cNvPr>
                <p:cNvSpPr/>
                <p:nvPr/>
              </p:nvSpPr>
              <p:spPr>
                <a:xfrm>
                  <a:off x="11227078" y="3113078"/>
                  <a:ext cx="14954" cy="2397"/>
                </a:xfrm>
                <a:custGeom>
                  <a:avLst/>
                  <a:gdLst>
                    <a:gd name="connsiteX0" fmla="*/ 0 w 14954"/>
                    <a:gd name="connsiteY0" fmla="*/ 1155 h 2397"/>
                    <a:gd name="connsiteX1" fmla="*/ 7525 w 14954"/>
                    <a:gd name="connsiteY1" fmla="*/ 12 h 2397"/>
                    <a:gd name="connsiteX2" fmla="*/ 14954 w 14954"/>
                    <a:gd name="connsiteY2" fmla="*/ 1155 h 2397"/>
                    <a:gd name="connsiteX3" fmla="*/ 7525 w 14954"/>
                    <a:gd name="connsiteY3" fmla="*/ 2393 h 2397"/>
                    <a:gd name="connsiteX4" fmla="*/ 0 w 14954"/>
                    <a:gd name="connsiteY4" fmla="*/ 1155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155"/>
                      </a:moveTo>
                      <a:cubicBezTo>
                        <a:pt x="2429" y="354"/>
                        <a:pt x="4972" y="-26"/>
                        <a:pt x="7525" y="12"/>
                      </a:cubicBezTo>
                      <a:cubicBezTo>
                        <a:pt x="10049" y="-74"/>
                        <a:pt x="12573" y="316"/>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2C60CE90-9417-1EC2-22CD-1219BED13239}"/>
                    </a:ext>
                  </a:extLst>
                </p:cNvPr>
                <p:cNvSpPr/>
                <p:nvPr/>
              </p:nvSpPr>
              <p:spPr>
                <a:xfrm>
                  <a:off x="11227078" y="3139188"/>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24BFE0CE-C2A3-1161-3DBA-44F29B39E892}"/>
                    </a:ext>
                  </a:extLst>
                </p:cNvPr>
                <p:cNvSpPr/>
                <p:nvPr/>
              </p:nvSpPr>
              <p:spPr>
                <a:xfrm>
                  <a:off x="11227078" y="3165370"/>
                  <a:ext cx="14954" cy="2398"/>
                </a:xfrm>
                <a:custGeom>
                  <a:avLst/>
                  <a:gdLst>
                    <a:gd name="connsiteX0" fmla="*/ 0 w 14954"/>
                    <a:gd name="connsiteY0" fmla="*/ 1155 h 2398"/>
                    <a:gd name="connsiteX1" fmla="*/ 7525 w 14954"/>
                    <a:gd name="connsiteY1" fmla="*/ 12 h 2398"/>
                    <a:gd name="connsiteX2" fmla="*/ 14954 w 14954"/>
                    <a:gd name="connsiteY2" fmla="*/ 1155 h 2398"/>
                    <a:gd name="connsiteX3" fmla="*/ 7525 w 14954"/>
                    <a:gd name="connsiteY3" fmla="*/ 2393 h 2398"/>
                    <a:gd name="connsiteX4" fmla="*/ 0 w 14954"/>
                    <a:gd name="connsiteY4" fmla="*/ 1155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155"/>
                      </a:moveTo>
                      <a:cubicBezTo>
                        <a:pt x="2419" y="307"/>
                        <a:pt x="4972" y="-74"/>
                        <a:pt x="7525" y="12"/>
                      </a:cubicBezTo>
                      <a:cubicBezTo>
                        <a:pt x="10049" y="-74"/>
                        <a:pt x="12573" y="317"/>
                        <a:pt x="14954" y="1155"/>
                      </a:cubicBezTo>
                      <a:cubicBezTo>
                        <a:pt x="12573" y="2031"/>
                        <a:pt x="10058" y="2450"/>
                        <a:pt x="7525" y="2393"/>
                      </a:cubicBezTo>
                      <a:cubicBezTo>
                        <a:pt x="4962" y="2450"/>
                        <a:pt x="2410" y="2031"/>
                        <a:pt x="0" y="1155"/>
                      </a:cubicBezTo>
                      <a:close/>
                    </a:path>
                  </a:pathLst>
                </a:custGeom>
                <a:grpFill/>
                <a:ln w="952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3D11C148-86DB-FF3C-580E-9FA6F26A70BE}"/>
                    </a:ext>
                  </a:extLst>
                </p:cNvPr>
                <p:cNvSpPr/>
                <p:nvPr/>
              </p:nvSpPr>
              <p:spPr>
                <a:xfrm>
                  <a:off x="11227078" y="3191475"/>
                  <a:ext cx="14954" cy="2481"/>
                </a:xfrm>
                <a:custGeom>
                  <a:avLst/>
                  <a:gdLst>
                    <a:gd name="connsiteX0" fmla="*/ 0 w 14954"/>
                    <a:gd name="connsiteY0" fmla="*/ 1243 h 2481"/>
                    <a:gd name="connsiteX1" fmla="*/ 7525 w 14954"/>
                    <a:gd name="connsiteY1" fmla="*/ 5 h 2481"/>
                    <a:gd name="connsiteX2" fmla="*/ 14954 w 14954"/>
                    <a:gd name="connsiteY2" fmla="*/ 1243 h 2481"/>
                    <a:gd name="connsiteX3" fmla="*/ 7525 w 14954"/>
                    <a:gd name="connsiteY3" fmla="*/ 2482 h 2481"/>
                    <a:gd name="connsiteX4" fmla="*/ 0 w 14954"/>
                    <a:gd name="connsiteY4" fmla="*/ 1243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43"/>
                      </a:moveTo>
                      <a:cubicBezTo>
                        <a:pt x="2419" y="415"/>
                        <a:pt x="4962" y="-4"/>
                        <a:pt x="7525" y="5"/>
                      </a:cubicBezTo>
                      <a:cubicBezTo>
                        <a:pt x="10058" y="-52"/>
                        <a:pt x="12573" y="367"/>
                        <a:pt x="14954" y="1243"/>
                      </a:cubicBezTo>
                      <a:cubicBezTo>
                        <a:pt x="12563" y="2072"/>
                        <a:pt x="10049" y="2491"/>
                        <a:pt x="7525" y="2482"/>
                      </a:cubicBezTo>
                      <a:cubicBezTo>
                        <a:pt x="4962" y="2491"/>
                        <a:pt x="2419" y="2072"/>
                        <a:pt x="0" y="1243"/>
                      </a:cubicBezTo>
                      <a:close/>
                    </a:path>
                  </a:pathLst>
                </a:custGeom>
                <a:grpFill/>
                <a:ln w="9525"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57DD77D7-9403-FAA5-9B01-FA5BF176D3D1}"/>
                    </a:ext>
                  </a:extLst>
                </p:cNvPr>
                <p:cNvSpPr/>
                <p:nvPr/>
              </p:nvSpPr>
              <p:spPr>
                <a:xfrm>
                  <a:off x="11227078" y="3217579"/>
                  <a:ext cx="14954" cy="2481"/>
                </a:xfrm>
                <a:custGeom>
                  <a:avLst/>
                  <a:gdLst>
                    <a:gd name="connsiteX0" fmla="*/ 0 w 14954"/>
                    <a:gd name="connsiteY0" fmla="*/ 1238 h 2481"/>
                    <a:gd name="connsiteX1" fmla="*/ 7525 w 14954"/>
                    <a:gd name="connsiteY1" fmla="*/ 0 h 2481"/>
                    <a:gd name="connsiteX2" fmla="*/ 14954 w 14954"/>
                    <a:gd name="connsiteY2" fmla="*/ 1238 h 2481"/>
                    <a:gd name="connsiteX3" fmla="*/ 7525 w 14954"/>
                    <a:gd name="connsiteY3" fmla="*/ 2477 h 2481"/>
                    <a:gd name="connsiteX4" fmla="*/ 0 w 14954"/>
                    <a:gd name="connsiteY4" fmla="*/ 1238 h 2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81">
                      <a:moveTo>
                        <a:pt x="0" y="1238"/>
                      </a:moveTo>
                      <a:cubicBezTo>
                        <a:pt x="2419" y="410"/>
                        <a:pt x="4962" y="-9"/>
                        <a:pt x="7525" y="0"/>
                      </a:cubicBezTo>
                      <a:cubicBezTo>
                        <a:pt x="10049" y="-9"/>
                        <a:pt x="12563" y="410"/>
                        <a:pt x="14954" y="1238"/>
                      </a:cubicBezTo>
                      <a:cubicBezTo>
                        <a:pt x="12573" y="2115"/>
                        <a:pt x="10058" y="2534"/>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55FBE07E-18DD-9DA0-A610-D2E4A3A8A290}"/>
                    </a:ext>
                  </a:extLst>
                </p:cNvPr>
                <p:cNvSpPr/>
                <p:nvPr/>
              </p:nvSpPr>
              <p:spPr>
                <a:xfrm>
                  <a:off x="11227078" y="3243767"/>
                  <a:ext cx="14954" cy="2398"/>
                </a:xfrm>
                <a:custGeom>
                  <a:avLst/>
                  <a:gdLst>
                    <a:gd name="connsiteX0" fmla="*/ 0 w 14954"/>
                    <a:gd name="connsiteY0" fmla="*/ 1243 h 2398"/>
                    <a:gd name="connsiteX1" fmla="*/ 7525 w 14954"/>
                    <a:gd name="connsiteY1" fmla="*/ 5 h 2398"/>
                    <a:gd name="connsiteX2" fmla="*/ 14954 w 14954"/>
                    <a:gd name="connsiteY2" fmla="*/ 1243 h 2398"/>
                    <a:gd name="connsiteX3" fmla="*/ 7525 w 14954"/>
                    <a:gd name="connsiteY3" fmla="*/ 2386 h 2398"/>
                    <a:gd name="connsiteX4" fmla="*/ 0 w 14954"/>
                    <a:gd name="connsiteY4" fmla="*/ 1243 h 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8">
                      <a:moveTo>
                        <a:pt x="0" y="1243"/>
                      </a:moveTo>
                      <a:cubicBezTo>
                        <a:pt x="2410" y="367"/>
                        <a:pt x="4962" y="-52"/>
                        <a:pt x="7525" y="5"/>
                      </a:cubicBezTo>
                      <a:cubicBezTo>
                        <a:pt x="10058" y="-52"/>
                        <a:pt x="12573" y="367"/>
                        <a:pt x="14954" y="1243"/>
                      </a:cubicBezTo>
                      <a:cubicBezTo>
                        <a:pt x="12573" y="2082"/>
                        <a:pt x="10049" y="2472"/>
                        <a:pt x="7525" y="2386"/>
                      </a:cubicBezTo>
                      <a:cubicBezTo>
                        <a:pt x="4972" y="2472"/>
                        <a:pt x="2419" y="2091"/>
                        <a:pt x="0" y="1243"/>
                      </a:cubicBezTo>
                      <a:close/>
                    </a:path>
                  </a:pathLst>
                </a:custGeom>
                <a:grpFill/>
                <a:ln w="9525"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B3B38B47-AFA8-145F-F725-76A0DAAB4E6D}"/>
                    </a:ext>
                  </a:extLst>
                </p:cNvPr>
                <p:cNvSpPr/>
                <p:nvPr/>
              </p:nvSpPr>
              <p:spPr>
                <a:xfrm>
                  <a:off x="11227078" y="3269871"/>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6F37AA1A-1958-E590-FB0B-C21ED7E846FD}"/>
                    </a:ext>
                  </a:extLst>
                </p:cNvPr>
                <p:cNvSpPr/>
                <p:nvPr/>
              </p:nvSpPr>
              <p:spPr>
                <a:xfrm>
                  <a:off x="11227078" y="3296250"/>
                  <a:ext cx="14954" cy="2397"/>
                </a:xfrm>
                <a:custGeom>
                  <a:avLst/>
                  <a:gdLst>
                    <a:gd name="connsiteX0" fmla="*/ 0 w 14954"/>
                    <a:gd name="connsiteY0" fmla="*/ 1243 h 2397"/>
                    <a:gd name="connsiteX1" fmla="*/ 7525 w 14954"/>
                    <a:gd name="connsiteY1" fmla="*/ 5 h 2397"/>
                    <a:gd name="connsiteX2" fmla="*/ 14954 w 14954"/>
                    <a:gd name="connsiteY2" fmla="*/ 1243 h 2397"/>
                    <a:gd name="connsiteX3" fmla="*/ 7525 w 14954"/>
                    <a:gd name="connsiteY3" fmla="*/ 2386 h 2397"/>
                    <a:gd name="connsiteX4" fmla="*/ 0 w 14954"/>
                    <a:gd name="connsiteY4" fmla="*/ 1243 h 2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397">
                      <a:moveTo>
                        <a:pt x="0" y="1243"/>
                      </a:moveTo>
                      <a:cubicBezTo>
                        <a:pt x="2410" y="367"/>
                        <a:pt x="4962" y="-52"/>
                        <a:pt x="7525" y="5"/>
                      </a:cubicBezTo>
                      <a:cubicBezTo>
                        <a:pt x="10058" y="-52"/>
                        <a:pt x="12573" y="367"/>
                        <a:pt x="14954" y="1243"/>
                      </a:cubicBezTo>
                      <a:cubicBezTo>
                        <a:pt x="12573" y="2082"/>
                        <a:pt x="10049" y="2472"/>
                        <a:pt x="7525" y="2386"/>
                      </a:cubicBezTo>
                      <a:cubicBezTo>
                        <a:pt x="4972" y="2424"/>
                        <a:pt x="2429" y="2044"/>
                        <a:pt x="0" y="1243"/>
                      </a:cubicBezTo>
                      <a:close/>
                    </a:path>
                  </a:pathLst>
                </a:custGeom>
                <a:grpFill/>
                <a:ln w="9525"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CDC042C9-60A2-43F0-1067-89FE041317B7}"/>
                    </a:ext>
                  </a:extLst>
                </p:cNvPr>
                <p:cNvSpPr/>
                <p:nvPr/>
              </p:nvSpPr>
              <p:spPr>
                <a:xfrm>
                  <a:off x="11227078" y="3322163"/>
                  <a:ext cx="14954" cy="2476"/>
                </a:xfrm>
                <a:custGeom>
                  <a:avLst/>
                  <a:gdLst>
                    <a:gd name="connsiteX0" fmla="*/ 0 w 14954"/>
                    <a:gd name="connsiteY0" fmla="*/ 1238 h 2476"/>
                    <a:gd name="connsiteX1" fmla="*/ 7525 w 14954"/>
                    <a:gd name="connsiteY1" fmla="*/ 0 h 2476"/>
                    <a:gd name="connsiteX2" fmla="*/ 14954 w 14954"/>
                    <a:gd name="connsiteY2" fmla="*/ 1238 h 2476"/>
                    <a:gd name="connsiteX3" fmla="*/ 7525 w 14954"/>
                    <a:gd name="connsiteY3" fmla="*/ 2477 h 2476"/>
                    <a:gd name="connsiteX4" fmla="*/ 0 w 1495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2476">
                      <a:moveTo>
                        <a:pt x="0" y="1238"/>
                      </a:moveTo>
                      <a:cubicBezTo>
                        <a:pt x="2419" y="410"/>
                        <a:pt x="4962" y="-9"/>
                        <a:pt x="7525" y="0"/>
                      </a:cubicBezTo>
                      <a:cubicBezTo>
                        <a:pt x="10049" y="-9"/>
                        <a:pt x="12563" y="410"/>
                        <a:pt x="14954" y="1238"/>
                      </a:cubicBezTo>
                      <a:cubicBezTo>
                        <a:pt x="12563" y="2067"/>
                        <a:pt x="10049" y="2486"/>
                        <a:pt x="7525" y="2477"/>
                      </a:cubicBezTo>
                      <a:cubicBezTo>
                        <a:pt x="4962" y="2486"/>
                        <a:pt x="2419" y="2067"/>
                        <a:pt x="0" y="1238"/>
                      </a:cubicBezTo>
                      <a:close/>
                    </a:path>
                  </a:pathLst>
                </a:custGeom>
                <a:grpFill/>
                <a:ln w="9525"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9F0A2F8E-4C3D-83CE-3C43-74970C26597E}"/>
                    </a:ext>
                  </a:extLst>
                </p:cNvPr>
                <p:cNvSpPr/>
                <p:nvPr/>
              </p:nvSpPr>
              <p:spPr>
                <a:xfrm>
                  <a:off x="10376400" y="4058351"/>
                  <a:ext cx="8286" cy="10667"/>
                </a:xfrm>
                <a:custGeom>
                  <a:avLst/>
                  <a:gdLst>
                    <a:gd name="connsiteX0" fmla="*/ 4001 w 8286"/>
                    <a:gd name="connsiteY0" fmla="*/ 10668 h 10667"/>
                    <a:gd name="connsiteX1" fmla="*/ 0 w 8286"/>
                    <a:gd name="connsiteY1" fmla="*/ 2000 h 10667"/>
                    <a:gd name="connsiteX2" fmla="*/ 4286 w 8286"/>
                    <a:gd name="connsiteY2" fmla="*/ 0 h 10667"/>
                    <a:gd name="connsiteX3" fmla="*/ 8287 w 8286"/>
                    <a:gd name="connsiteY3" fmla="*/ 8668 h 10667"/>
                  </a:gdLst>
                  <a:ahLst/>
                  <a:cxnLst>
                    <a:cxn ang="0">
                      <a:pos x="connsiteX0" y="connsiteY0"/>
                    </a:cxn>
                    <a:cxn ang="0">
                      <a:pos x="connsiteX1" y="connsiteY1"/>
                    </a:cxn>
                    <a:cxn ang="0">
                      <a:pos x="connsiteX2" y="connsiteY2"/>
                    </a:cxn>
                    <a:cxn ang="0">
                      <a:pos x="connsiteX3" y="connsiteY3"/>
                    </a:cxn>
                  </a:cxnLst>
                  <a:rect l="l" t="t" r="r" b="b"/>
                  <a:pathLst>
                    <a:path w="8286" h="10667">
                      <a:moveTo>
                        <a:pt x="4001" y="10668"/>
                      </a:moveTo>
                      <a:cubicBezTo>
                        <a:pt x="2572" y="7811"/>
                        <a:pt x="1238" y="4858"/>
                        <a:pt x="0" y="2000"/>
                      </a:cubicBezTo>
                      <a:lnTo>
                        <a:pt x="4286" y="0"/>
                      </a:lnTo>
                      <a:lnTo>
                        <a:pt x="8287" y="8668"/>
                      </a:lnTo>
                      <a:close/>
                    </a:path>
                  </a:pathLst>
                </a:custGeom>
                <a:grpFill/>
                <a:ln w="9525"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7028EF7B-1035-EA30-B491-47430E159BCB}"/>
                    </a:ext>
                  </a:extLst>
                </p:cNvPr>
                <p:cNvSpPr/>
                <p:nvPr/>
              </p:nvSpPr>
              <p:spPr>
                <a:xfrm>
                  <a:off x="10327918" y="3267585"/>
                  <a:ext cx="977741" cy="774858"/>
                </a:xfrm>
                <a:custGeom>
                  <a:avLst/>
                  <a:gdLst>
                    <a:gd name="connsiteX0" fmla="*/ 41053 w 977741"/>
                    <a:gd name="connsiteY0" fmla="*/ 774859 h 774858"/>
                    <a:gd name="connsiteX1" fmla="*/ 34100 w 977741"/>
                    <a:gd name="connsiteY1" fmla="*/ 756761 h 774858"/>
                    <a:gd name="connsiteX2" fmla="*/ 38576 w 977741"/>
                    <a:gd name="connsiteY2" fmla="*/ 755142 h 774858"/>
                    <a:gd name="connsiteX3" fmla="*/ 45434 w 977741"/>
                    <a:gd name="connsiteY3" fmla="*/ 773049 h 774858"/>
                    <a:gd name="connsiteX4" fmla="*/ 27718 w 977741"/>
                    <a:gd name="connsiteY4" fmla="*/ 738473 h 774858"/>
                    <a:gd name="connsiteX5" fmla="*/ 22003 w 977741"/>
                    <a:gd name="connsiteY5" fmla="*/ 719995 h 774858"/>
                    <a:gd name="connsiteX6" fmla="*/ 26575 w 977741"/>
                    <a:gd name="connsiteY6" fmla="*/ 718661 h 774858"/>
                    <a:gd name="connsiteX7" fmla="*/ 32290 w 977741"/>
                    <a:gd name="connsiteY7" fmla="*/ 737044 h 774858"/>
                    <a:gd name="connsiteX8" fmla="*/ 16954 w 977741"/>
                    <a:gd name="connsiteY8" fmla="*/ 701326 h 774858"/>
                    <a:gd name="connsiteX9" fmla="*/ 12573 w 977741"/>
                    <a:gd name="connsiteY9" fmla="*/ 682276 h 774858"/>
                    <a:gd name="connsiteX10" fmla="*/ 17240 w 977741"/>
                    <a:gd name="connsiteY10" fmla="*/ 681323 h 774858"/>
                    <a:gd name="connsiteX11" fmla="*/ 21622 w 977741"/>
                    <a:gd name="connsiteY11" fmla="*/ 700373 h 774858"/>
                    <a:gd name="connsiteX12" fmla="*/ 8763 w 977741"/>
                    <a:gd name="connsiteY12" fmla="*/ 663226 h 774858"/>
                    <a:gd name="connsiteX13" fmla="*/ 5715 w 977741"/>
                    <a:gd name="connsiteY13" fmla="*/ 644176 h 774858"/>
                    <a:gd name="connsiteX14" fmla="*/ 10382 w 977741"/>
                    <a:gd name="connsiteY14" fmla="*/ 643509 h 774858"/>
                    <a:gd name="connsiteX15" fmla="*/ 13430 w 977741"/>
                    <a:gd name="connsiteY15" fmla="*/ 662559 h 774858"/>
                    <a:gd name="connsiteX16" fmla="*/ 3238 w 977741"/>
                    <a:gd name="connsiteY16" fmla="*/ 625126 h 774858"/>
                    <a:gd name="connsiteX17" fmla="*/ 1429 w 977741"/>
                    <a:gd name="connsiteY17" fmla="*/ 606076 h 774858"/>
                    <a:gd name="connsiteX18" fmla="*/ 6191 w 977741"/>
                    <a:gd name="connsiteY18" fmla="*/ 606076 h 774858"/>
                    <a:gd name="connsiteX19" fmla="*/ 8001 w 977741"/>
                    <a:gd name="connsiteY19" fmla="*/ 625126 h 774858"/>
                    <a:gd name="connsiteX20" fmla="*/ 286 w 977741"/>
                    <a:gd name="connsiteY20" fmla="*/ 586550 h 774858"/>
                    <a:gd name="connsiteX21" fmla="*/ 286 w 977741"/>
                    <a:gd name="connsiteY21" fmla="*/ 567500 h 774858"/>
                    <a:gd name="connsiteX22" fmla="*/ 5048 w 977741"/>
                    <a:gd name="connsiteY22" fmla="*/ 567500 h 774858"/>
                    <a:gd name="connsiteX23" fmla="*/ 5048 w 977741"/>
                    <a:gd name="connsiteY23" fmla="*/ 586550 h 774858"/>
                    <a:gd name="connsiteX24" fmla="*/ 4763 w 977741"/>
                    <a:gd name="connsiteY24" fmla="*/ 548450 h 774858"/>
                    <a:gd name="connsiteX25" fmla="*/ 0 w 977741"/>
                    <a:gd name="connsiteY25" fmla="*/ 548450 h 774858"/>
                    <a:gd name="connsiteX26" fmla="*/ 857 w 977741"/>
                    <a:gd name="connsiteY26" fmla="*/ 529400 h 774858"/>
                    <a:gd name="connsiteX27" fmla="*/ 5620 w 977741"/>
                    <a:gd name="connsiteY27" fmla="*/ 529400 h 774858"/>
                    <a:gd name="connsiteX28" fmla="*/ 4858 w 977741"/>
                    <a:gd name="connsiteY28" fmla="*/ 548068 h 774858"/>
                    <a:gd name="connsiteX29" fmla="*/ 7144 w 977741"/>
                    <a:gd name="connsiteY29" fmla="*/ 510350 h 774858"/>
                    <a:gd name="connsiteX30" fmla="*/ 2381 w 977741"/>
                    <a:gd name="connsiteY30" fmla="*/ 510350 h 774858"/>
                    <a:gd name="connsiteX31" fmla="*/ 4477 w 977741"/>
                    <a:gd name="connsiteY31" fmla="*/ 491300 h 774858"/>
                    <a:gd name="connsiteX32" fmla="*/ 9239 w 977741"/>
                    <a:gd name="connsiteY32" fmla="*/ 491871 h 774858"/>
                    <a:gd name="connsiteX33" fmla="*/ 7144 w 977741"/>
                    <a:gd name="connsiteY33" fmla="*/ 509778 h 774858"/>
                    <a:gd name="connsiteX34" fmla="*/ 12002 w 977741"/>
                    <a:gd name="connsiteY34" fmla="*/ 472250 h 774858"/>
                    <a:gd name="connsiteX35" fmla="*/ 7334 w 977741"/>
                    <a:gd name="connsiteY35" fmla="*/ 471488 h 774858"/>
                    <a:gd name="connsiteX36" fmla="*/ 10763 w 977741"/>
                    <a:gd name="connsiteY36" fmla="*/ 452438 h 774858"/>
                    <a:gd name="connsiteX37" fmla="*/ 15430 w 977741"/>
                    <a:gd name="connsiteY37" fmla="*/ 453390 h 774858"/>
                    <a:gd name="connsiteX38" fmla="*/ 12002 w 977741"/>
                    <a:gd name="connsiteY38" fmla="*/ 471678 h 774858"/>
                    <a:gd name="connsiteX39" fmla="*/ 19526 w 977741"/>
                    <a:gd name="connsiteY39" fmla="*/ 434626 h 774858"/>
                    <a:gd name="connsiteX40" fmla="*/ 14954 w 977741"/>
                    <a:gd name="connsiteY40" fmla="*/ 433483 h 774858"/>
                    <a:gd name="connsiteX41" fmla="*/ 19717 w 977741"/>
                    <a:gd name="connsiteY41" fmla="*/ 414433 h 774858"/>
                    <a:gd name="connsiteX42" fmla="*/ 24289 w 977741"/>
                    <a:gd name="connsiteY42" fmla="*/ 415671 h 774858"/>
                    <a:gd name="connsiteX43" fmla="*/ 19526 w 977741"/>
                    <a:gd name="connsiteY43" fmla="*/ 434054 h 774858"/>
                    <a:gd name="connsiteX44" fmla="*/ 29623 w 977741"/>
                    <a:gd name="connsiteY44" fmla="*/ 397574 h 774858"/>
                    <a:gd name="connsiteX45" fmla="*/ 25146 w 977741"/>
                    <a:gd name="connsiteY45" fmla="*/ 396240 h 774858"/>
                    <a:gd name="connsiteX46" fmla="*/ 31242 w 977741"/>
                    <a:gd name="connsiteY46" fmla="*/ 377762 h 774858"/>
                    <a:gd name="connsiteX47" fmla="*/ 35719 w 977741"/>
                    <a:gd name="connsiteY47" fmla="*/ 379285 h 774858"/>
                    <a:gd name="connsiteX48" fmla="*/ 29623 w 977741"/>
                    <a:gd name="connsiteY48" fmla="*/ 397002 h 774858"/>
                    <a:gd name="connsiteX49" fmla="*/ 42386 w 977741"/>
                    <a:gd name="connsiteY49" fmla="*/ 361283 h 774858"/>
                    <a:gd name="connsiteX50" fmla="*/ 37910 w 977741"/>
                    <a:gd name="connsiteY50" fmla="*/ 359569 h 774858"/>
                    <a:gd name="connsiteX51" fmla="*/ 45244 w 977741"/>
                    <a:gd name="connsiteY51" fmla="*/ 341567 h 774858"/>
                    <a:gd name="connsiteX52" fmla="*/ 49625 w 977741"/>
                    <a:gd name="connsiteY52" fmla="*/ 343471 h 774858"/>
                    <a:gd name="connsiteX53" fmla="*/ 42386 w 977741"/>
                    <a:gd name="connsiteY53" fmla="*/ 360712 h 774858"/>
                    <a:gd name="connsiteX54" fmla="*/ 57531 w 977741"/>
                    <a:gd name="connsiteY54" fmla="*/ 325946 h 774858"/>
                    <a:gd name="connsiteX55" fmla="*/ 53245 w 977741"/>
                    <a:gd name="connsiteY55" fmla="*/ 323945 h 774858"/>
                    <a:gd name="connsiteX56" fmla="*/ 61817 w 977741"/>
                    <a:gd name="connsiteY56" fmla="*/ 306514 h 774858"/>
                    <a:gd name="connsiteX57" fmla="*/ 66008 w 977741"/>
                    <a:gd name="connsiteY57" fmla="*/ 308705 h 774858"/>
                    <a:gd name="connsiteX58" fmla="*/ 57531 w 977741"/>
                    <a:gd name="connsiteY58" fmla="*/ 325184 h 774858"/>
                    <a:gd name="connsiteX59" fmla="*/ 75152 w 977741"/>
                    <a:gd name="connsiteY59" fmla="*/ 291751 h 774858"/>
                    <a:gd name="connsiteX60" fmla="*/ 70961 w 977741"/>
                    <a:gd name="connsiteY60" fmla="*/ 289370 h 774858"/>
                    <a:gd name="connsiteX61" fmla="*/ 80486 w 977741"/>
                    <a:gd name="connsiteY61" fmla="*/ 272701 h 774858"/>
                    <a:gd name="connsiteX62" fmla="*/ 84582 w 977741"/>
                    <a:gd name="connsiteY62" fmla="*/ 275082 h 774858"/>
                    <a:gd name="connsiteX63" fmla="*/ 75152 w 977741"/>
                    <a:gd name="connsiteY63" fmla="*/ 291179 h 774858"/>
                    <a:gd name="connsiteX64" fmla="*/ 94964 w 977741"/>
                    <a:gd name="connsiteY64" fmla="*/ 258889 h 774858"/>
                    <a:gd name="connsiteX65" fmla="*/ 90964 w 977741"/>
                    <a:gd name="connsiteY65" fmla="*/ 256222 h 774858"/>
                    <a:gd name="connsiteX66" fmla="*/ 101822 w 977741"/>
                    <a:gd name="connsiteY66" fmla="*/ 240221 h 774858"/>
                    <a:gd name="connsiteX67" fmla="*/ 105728 w 977741"/>
                    <a:gd name="connsiteY67" fmla="*/ 242983 h 774858"/>
                    <a:gd name="connsiteX68" fmla="*/ 94964 w 977741"/>
                    <a:gd name="connsiteY68" fmla="*/ 258509 h 774858"/>
                    <a:gd name="connsiteX69" fmla="*/ 117062 w 977741"/>
                    <a:gd name="connsiteY69" fmla="*/ 227457 h 774858"/>
                    <a:gd name="connsiteX70" fmla="*/ 113252 w 977741"/>
                    <a:gd name="connsiteY70" fmla="*/ 224600 h 774858"/>
                    <a:gd name="connsiteX71" fmla="*/ 125254 w 977741"/>
                    <a:gd name="connsiteY71" fmla="*/ 209264 h 774858"/>
                    <a:gd name="connsiteX72" fmla="*/ 128969 w 977741"/>
                    <a:gd name="connsiteY72" fmla="*/ 212312 h 774858"/>
                    <a:gd name="connsiteX73" fmla="*/ 117062 w 977741"/>
                    <a:gd name="connsiteY73" fmla="*/ 226885 h 774858"/>
                    <a:gd name="connsiteX74" fmla="*/ 141256 w 977741"/>
                    <a:gd name="connsiteY74" fmla="*/ 197549 h 774858"/>
                    <a:gd name="connsiteX75" fmla="*/ 137636 w 977741"/>
                    <a:gd name="connsiteY75" fmla="*/ 194500 h 774858"/>
                    <a:gd name="connsiteX76" fmla="*/ 150590 w 977741"/>
                    <a:gd name="connsiteY76" fmla="*/ 180118 h 774858"/>
                    <a:gd name="connsiteX77" fmla="*/ 154115 w 977741"/>
                    <a:gd name="connsiteY77" fmla="*/ 183261 h 774858"/>
                    <a:gd name="connsiteX78" fmla="*/ 141256 w 977741"/>
                    <a:gd name="connsiteY78" fmla="*/ 196977 h 774858"/>
                    <a:gd name="connsiteX79" fmla="*/ 974217 w 977741"/>
                    <a:gd name="connsiteY79" fmla="*/ 186118 h 774858"/>
                    <a:gd name="connsiteX80" fmla="*/ 960977 w 977741"/>
                    <a:gd name="connsiteY80" fmla="*/ 172117 h 774858"/>
                    <a:gd name="connsiteX81" fmla="*/ 964406 w 977741"/>
                    <a:gd name="connsiteY81" fmla="*/ 168783 h 774858"/>
                    <a:gd name="connsiteX82" fmla="*/ 977742 w 977741"/>
                    <a:gd name="connsiteY82" fmla="*/ 182880 h 774858"/>
                    <a:gd name="connsiteX83" fmla="*/ 167450 w 977741"/>
                    <a:gd name="connsiteY83" fmla="*/ 169450 h 774858"/>
                    <a:gd name="connsiteX84" fmla="*/ 164021 w 977741"/>
                    <a:gd name="connsiteY84" fmla="*/ 166116 h 774858"/>
                    <a:gd name="connsiteX85" fmla="*/ 177927 w 977741"/>
                    <a:gd name="connsiteY85" fmla="*/ 152686 h 774858"/>
                    <a:gd name="connsiteX86" fmla="*/ 181166 w 977741"/>
                    <a:gd name="connsiteY86" fmla="*/ 156115 h 774858"/>
                    <a:gd name="connsiteX87" fmla="*/ 167450 w 977741"/>
                    <a:gd name="connsiteY87" fmla="*/ 168878 h 774858"/>
                    <a:gd name="connsiteX88" fmla="*/ 947261 w 977741"/>
                    <a:gd name="connsiteY88" fmla="*/ 158687 h 774858"/>
                    <a:gd name="connsiteX89" fmla="*/ 933164 w 977741"/>
                    <a:gd name="connsiteY89" fmla="*/ 145733 h 774858"/>
                    <a:gd name="connsiteX90" fmla="*/ 936308 w 977741"/>
                    <a:gd name="connsiteY90" fmla="*/ 142113 h 774858"/>
                    <a:gd name="connsiteX91" fmla="*/ 950595 w 977741"/>
                    <a:gd name="connsiteY91" fmla="*/ 155258 h 774858"/>
                    <a:gd name="connsiteX92" fmla="*/ 195358 w 977741"/>
                    <a:gd name="connsiteY92" fmla="*/ 142684 h 774858"/>
                    <a:gd name="connsiteX93" fmla="*/ 192215 w 977741"/>
                    <a:gd name="connsiteY93" fmla="*/ 139065 h 774858"/>
                    <a:gd name="connsiteX94" fmla="*/ 207074 w 977741"/>
                    <a:gd name="connsiteY94" fmla="*/ 126587 h 774858"/>
                    <a:gd name="connsiteX95" fmla="*/ 210026 w 977741"/>
                    <a:gd name="connsiteY95" fmla="*/ 130302 h 774858"/>
                    <a:gd name="connsiteX96" fmla="*/ 918591 w 977741"/>
                    <a:gd name="connsiteY96" fmla="*/ 132683 h 774858"/>
                    <a:gd name="connsiteX97" fmla="*/ 903637 w 977741"/>
                    <a:gd name="connsiteY97" fmla="*/ 120682 h 774858"/>
                    <a:gd name="connsiteX98" fmla="*/ 906494 w 977741"/>
                    <a:gd name="connsiteY98" fmla="*/ 116872 h 774858"/>
                    <a:gd name="connsiteX99" fmla="*/ 921639 w 977741"/>
                    <a:gd name="connsiteY99" fmla="*/ 128968 h 774858"/>
                    <a:gd name="connsiteX100" fmla="*/ 225076 w 977741"/>
                    <a:gd name="connsiteY100" fmla="*/ 118396 h 774858"/>
                    <a:gd name="connsiteX101" fmla="*/ 222218 w 977741"/>
                    <a:gd name="connsiteY101" fmla="*/ 114681 h 774858"/>
                    <a:gd name="connsiteX102" fmla="*/ 237839 w 977741"/>
                    <a:gd name="connsiteY102" fmla="*/ 103156 h 774858"/>
                    <a:gd name="connsiteX103" fmla="*/ 240602 w 977741"/>
                    <a:gd name="connsiteY103" fmla="*/ 107061 h 774858"/>
                    <a:gd name="connsiteX104" fmla="*/ 225076 w 977741"/>
                    <a:gd name="connsiteY104" fmla="*/ 118396 h 774858"/>
                    <a:gd name="connsiteX105" fmla="*/ 888206 w 977741"/>
                    <a:gd name="connsiteY105" fmla="*/ 108871 h 774858"/>
                    <a:gd name="connsiteX106" fmla="*/ 872395 w 977741"/>
                    <a:gd name="connsiteY106" fmla="*/ 97917 h 774858"/>
                    <a:gd name="connsiteX107" fmla="*/ 875062 w 977741"/>
                    <a:gd name="connsiteY107" fmla="*/ 93917 h 774858"/>
                    <a:gd name="connsiteX108" fmla="*/ 890969 w 977741"/>
                    <a:gd name="connsiteY108" fmla="*/ 104966 h 774858"/>
                    <a:gd name="connsiteX109" fmla="*/ 256413 w 977741"/>
                    <a:gd name="connsiteY109" fmla="*/ 96583 h 774858"/>
                    <a:gd name="connsiteX110" fmla="*/ 253746 w 977741"/>
                    <a:gd name="connsiteY110" fmla="*/ 92583 h 774858"/>
                    <a:gd name="connsiteX111" fmla="*/ 270129 w 977741"/>
                    <a:gd name="connsiteY111" fmla="*/ 82201 h 774858"/>
                    <a:gd name="connsiteX112" fmla="*/ 272605 w 977741"/>
                    <a:gd name="connsiteY112" fmla="*/ 86296 h 774858"/>
                    <a:gd name="connsiteX113" fmla="*/ 256413 w 977741"/>
                    <a:gd name="connsiteY113" fmla="*/ 96583 h 774858"/>
                    <a:gd name="connsiteX114" fmla="*/ 856488 w 977741"/>
                    <a:gd name="connsiteY114" fmla="*/ 88201 h 774858"/>
                    <a:gd name="connsiteX115" fmla="*/ 840010 w 977741"/>
                    <a:gd name="connsiteY115" fmla="*/ 78676 h 774858"/>
                    <a:gd name="connsiteX116" fmla="*/ 842391 w 977741"/>
                    <a:gd name="connsiteY116" fmla="*/ 74485 h 774858"/>
                    <a:gd name="connsiteX117" fmla="*/ 859060 w 977741"/>
                    <a:gd name="connsiteY117" fmla="*/ 84010 h 774858"/>
                    <a:gd name="connsiteX118" fmla="*/ 289370 w 977741"/>
                    <a:gd name="connsiteY118" fmla="*/ 76581 h 774858"/>
                    <a:gd name="connsiteX119" fmla="*/ 287084 w 977741"/>
                    <a:gd name="connsiteY119" fmla="*/ 72485 h 774858"/>
                    <a:gd name="connsiteX120" fmla="*/ 304038 w 977741"/>
                    <a:gd name="connsiteY120" fmla="*/ 62960 h 774858"/>
                    <a:gd name="connsiteX121" fmla="*/ 306229 w 977741"/>
                    <a:gd name="connsiteY121" fmla="*/ 67246 h 774858"/>
                    <a:gd name="connsiteX122" fmla="*/ 289084 w 977741"/>
                    <a:gd name="connsiteY122" fmla="*/ 76295 h 774858"/>
                    <a:gd name="connsiteX123" fmla="*/ 823246 w 977741"/>
                    <a:gd name="connsiteY123" fmla="*/ 69151 h 774858"/>
                    <a:gd name="connsiteX124" fmla="*/ 806005 w 977741"/>
                    <a:gd name="connsiteY124" fmla="*/ 60484 h 774858"/>
                    <a:gd name="connsiteX125" fmla="*/ 808101 w 977741"/>
                    <a:gd name="connsiteY125" fmla="*/ 56197 h 774858"/>
                    <a:gd name="connsiteX126" fmla="*/ 825437 w 977741"/>
                    <a:gd name="connsiteY126" fmla="*/ 64865 h 774858"/>
                    <a:gd name="connsiteX127" fmla="*/ 323088 w 977741"/>
                    <a:gd name="connsiteY127" fmla="*/ 58483 h 774858"/>
                    <a:gd name="connsiteX128" fmla="*/ 320993 w 977741"/>
                    <a:gd name="connsiteY128" fmla="*/ 54197 h 774858"/>
                    <a:gd name="connsiteX129" fmla="*/ 338614 w 977741"/>
                    <a:gd name="connsiteY129" fmla="*/ 46196 h 774858"/>
                    <a:gd name="connsiteX130" fmla="*/ 340519 w 977741"/>
                    <a:gd name="connsiteY130" fmla="*/ 50578 h 774858"/>
                    <a:gd name="connsiteX131" fmla="*/ 323088 w 977741"/>
                    <a:gd name="connsiteY131" fmla="*/ 58483 h 774858"/>
                    <a:gd name="connsiteX132" fmla="*/ 788384 w 977741"/>
                    <a:gd name="connsiteY132" fmla="*/ 51911 h 774858"/>
                    <a:gd name="connsiteX133" fmla="*/ 770668 w 977741"/>
                    <a:gd name="connsiteY133" fmla="*/ 44482 h 774858"/>
                    <a:gd name="connsiteX134" fmla="*/ 772382 w 977741"/>
                    <a:gd name="connsiteY134" fmla="*/ 40005 h 774858"/>
                    <a:gd name="connsiteX135" fmla="*/ 790289 w 977741"/>
                    <a:gd name="connsiteY135" fmla="*/ 47530 h 774858"/>
                    <a:gd name="connsiteX136" fmla="*/ 358140 w 977741"/>
                    <a:gd name="connsiteY136" fmla="*/ 43243 h 774858"/>
                    <a:gd name="connsiteX137" fmla="*/ 356426 w 977741"/>
                    <a:gd name="connsiteY137" fmla="*/ 38767 h 774858"/>
                    <a:gd name="connsiteX138" fmla="*/ 374523 w 977741"/>
                    <a:gd name="connsiteY138" fmla="*/ 32004 h 774858"/>
                    <a:gd name="connsiteX139" fmla="*/ 376142 w 977741"/>
                    <a:gd name="connsiteY139" fmla="*/ 36481 h 774858"/>
                    <a:gd name="connsiteX140" fmla="*/ 358140 w 977741"/>
                    <a:gd name="connsiteY140" fmla="*/ 43434 h 774858"/>
                    <a:gd name="connsiteX141" fmla="*/ 752666 w 977741"/>
                    <a:gd name="connsiteY141" fmla="*/ 37624 h 774858"/>
                    <a:gd name="connsiteX142" fmla="*/ 734473 w 977741"/>
                    <a:gd name="connsiteY142" fmla="*/ 31433 h 774858"/>
                    <a:gd name="connsiteX143" fmla="*/ 735997 w 977741"/>
                    <a:gd name="connsiteY143" fmla="*/ 26860 h 774858"/>
                    <a:gd name="connsiteX144" fmla="*/ 754285 w 977741"/>
                    <a:gd name="connsiteY144" fmla="*/ 33147 h 774858"/>
                    <a:gd name="connsiteX145" fmla="*/ 394335 w 977741"/>
                    <a:gd name="connsiteY145" fmla="*/ 30385 h 774858"/>
                    <a:gd name="connsiteX146" fmla="*/ 392906 w 977741"/>
                    <a:gd name="connsiteY146" fmla="*/ 25813 h 774858"/>
                    <a:gd name="connsiteX147" fmla="*/ 411480 w 977741"/>
                    <a:gd name="connsiteY147" fmla="*/ 20383 h 774858"/>
                    <a:gd name="connsiteX148" fmla="*/ 412718 w 977741"/>
                    <a:gd name="connsiteY148" fmla="*/ 24955 h 774858"/>
                    <a:gd name="connsiteX149" fmla="*/ 394335 w 977741"/>
                    <a:gd name="connsiteY149" fmla="*/ 30575 h 774858"/>
                    <a:gd name="connsiteX150" fmla="*/ 716090 w 977741"/>
                    <a:gd name="connsiteY150" fmla="*/ 25813 h 774858"/>
                    <a:gd name="connsiteX151" fmla="*/ 697611 w 977741"/>
                    <a:gd name="connsiteY151" fmla="*/ 20860 h 774858"/>
                    <a:gd name="connsiteX152" fmla="*/ 698659 w 977741"/>
                    <a:gd name="connsiteY152" fmla="*/ 16192 h 774858"/>
                    <a:gd name="connsiteX153" fmla="*/ 717709 w 977741"/>
                    <a:gd name="connsiteY153" fmla="*/ 21241 h 774858"/>
                    <a:gd name="connsiteX154" fmla="*/ 431292 w 977741"/>
                    <a:gd name="connsiteY154" fmla="*/ 20098 h 774858"/>
                    <a:gd name="connsiteX155" fmla="*/ 430149 w 977741"/>
                    <a:gd name="connsiteY155" fmla="*/ 15430 h 774858"/>
                    <a:gd name="connsiteX156" fmla="*/ 449199 w 977741"/>
                    <a:gd name="connsiteY156" fmla="*/ 11239 h 774858"/>
                    <a:gd name="connsiteX157" fmla="*/ 450152 w 977741"/>
                    <a:gd name="connsiteY157" fmla="*/ 15907 h 774858"/>
                    <a:gd name="connsiteX158" fmla="*/ 431292 w 977741"/>
                    <a:gd name="connsiteY158" fmla="*/ 20383 h 774858"/>
                    <a:gd name="connsiteX159" fmla="*/ 678942 w 977741"/>
                    <a:gd name="connsiteY159" fmla="*/ 16574 h 774858"/>
                    <a:gd name="connsiteX160" fmla="*/ 659892 w 977741"/>
                    <a:gd name="connsiteY160" fmla="*/ 12954 h 774858"/>
                    <a:gd name="connsiteX161" fmla="*/ 660654 w 977741"/>
                    <a:gd name="connsiteY161" fmla="*/ 8192 h 774858"/>
                    <a:gd name="connsiteX162" fmla="*/ 679704 w 977741"/>
                    <a:gd name="connsiteY162" fmla="*/ 11906 h 774858"/>
                    <a:gd name="connsiteX163" fmla="*/ 469392 w 977741"/>
                    <a:gd name="connsiteY163" fmla="*/ 12383 h 774858"/>
                    <a:gd name="connsiteX164" fmla="*/ 468535 w 977741"/>
                    <a:gd name="connsiteY164" fmla="*/ 7715 h 774858"/>
                    <a:gd name="connsiteX165" fmla="*/ 487585 w 977741"/>
                    <a:gd name="connsiteY165" fmla="*/ 4763 h 774858"/>
                    <a:gd name="connsiteX166" fmla="*/ 488252 w 977741"/>
                    <a:gd name="connsiteY166" fmla="*/ 9525 h 774858"/>
                    <a:gd name="connsiteX167" fmla="*/ 468916 w 977741"/>
                    <a:gd name="connsiteY167" fmla="*/ 12573 h 774858"/>
                    <a:gd name="connsiteX168" fmla="*/ 641413 w 977741"/>
                    <a:gd name="connsiteY168" fmla="*/ 9906 h 774858"/>
                    <a:gd name="connsiteX169" fmla="*/ 622363 w 977741"/>
                    <a:gd name="connsiteY169" fmla="*/ 7620 h 774858"/>
                    <a:gd name="connsiteX170" fmla="*/ 622840 w 977741"/>
                    <a:gd name="connsiteY170" fmla="*/ 2858 h 774858"/>
                    <a:gd name="connsiteX171" fmla="*/ 641890 w 977741"/>
                    <a:gd name="connsiteY171" fmla="*/ 5239 h 774858"/>
                    <a:gd name="connsiteX172" fmla="*/ 507397 w 977741"/>
                    <a:gd name="connsiteY172" fmla="*/ 7239 h 774858"/>
                    <a:gd name="connsiteX173" fmla="*/ 507397 w 977741"/>
                    <a:gd name="connsiteY173" fmla="*/ 2572 h 774858"/>
                    <a:gd name="connsiteX174" fmla="*/ 526447 w 977741"/>
                    <a:gd name="connsiteY174" fmla="*/ 953 h 774858"/>
                    <a:gd name="connsiteX175" fmla="*/ 526447 w 977741"/>
                    <a:gd name="connsiteY175" fmla="*/ 5715 h 774858"/>
                    <a:gd name="connsiteX176" fmla="*/ 506921 w 977741"/>
                    <a:gd name="connsiteY176" fmla="*/ 7429 h 774858"/>
                    <a:gd name="connsiteX177" fmla="*/ 603218 w 977741"/>
                    <a:gd name="connsiteY177" fmla="*/ 5905 h 774858"/>
                    <a:gd name="connsiteX178" fmla="*/ 584168 w 977741"/>
                    <a:gd name="connsiteY178" fmla="*/ 4858 h 774858"/>
                    <a:gd name="connsiteX179" fmla="*/ 584168 w 977741"/>
                    <a:gd name="connsiteY179" fmla="*/ 95 h 774858"/>
                    <a:gd name="connsiteX180" fmla="*/ 603218 w 977741"/>
                    <a:gd name="connsiteY180" fmla="*/ 1143 h 774858"/>
                    <a:gd name="connsiteX181" fmla="*/ 546068 w 977741"/>
                    <a:gd name="connsiteY181" fmla="*/ 4763 h 774858"/>
                    <a:gd name="connsiteX182" fmla="*/ 546068 w 977741"/>
                    <a:gd name="connsiteY182" fmla="*/ 0 h 774858"/>
                    <a:gd name="connsiteX183" fmla="*/ 563880 w 977741"/>
                    <a:gd name="connsiteY183" fmla="*/ 0 h 774858"/>
                    <a:gd name="connsiteX184" fmla="*/ 565499 w 977741"/>
                    <a:gd name="connsiteY184" fmla="*/ 0 h 774858"/>
                    <a:gd name="connsiteX185" fmla="*/ 565499 w 977741"/>
                    <a:gd name="connsiteY185" fmla="*/ 4763 h 774858"/>
                    <a:gd name="connsiteX186" fmla="*/ 563880 w 977741"/>
                    <a:gd name="connsiteY186" fmla="*/ 4763 h 774858"/>
                    <a:gd name="connsiteX187" fmla="*/ 545211 w 977741"/>
                    <a:gd name="connsiteY187" fmla="*/ 4953 h 77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977741" h="774858">
                      <a:moveTo>
                        <a:pt x="41053" y="774859"/>
                      </a:moveTo>
                      <a:cubicBezTo>
                        <a:pt x="38671" y="768858"/>
                        <a:pt x="36290" y="762857"/>
                        <a:pt x="34100" y="756761"/>
                      </a:cubicBezTo>
                      <a:lnTo>
                        <a:pt x="38576" y="755142"/>
                      </a:lnTo>
                      <a:cubicBezTo>
                        <a:pt x="40767" y="761143"/>
                        <a:pt x="43053" y="767143"/>
                        <a:pt x="45434" y="773049"/>
                      </a:cubicBezTo>
                      <a:close/>
                      <a:moveTo>
                        <a:pt x="27718" y="738473"/>
                      </a:moveTo>
                      <a:cubicBezTo>
                        <a:pt x="25718" y="732377"/>
                        <a:pt x="23813" y="726186"/>
                        <a:pt x="22003" y="719995"/>
                      </a:cubicBezTo>
                      <a:lnTo>
                        <a:pt x="26575" y="718661"/>
                      </a:lnTo>
                      <a:cubicBezTo>
                        <a:pt x="28385" y="724853"/>
                        <a:pt x="30290" y="730949"/>
                        <a:pt x="32290" y="737044"/>
                      </a:cubicBezTo>
                      <a:close/>
                      <a:moveTo>
                        <a:pt x="16954" y="701326"/>
                      </a:moveTo>
                      <a:cubicBezTo>
                        <a:pt x="15430" y="695134"/>
                        <a:pt x="13907" y="688848"/>
                        <a:pt x="12573" y="682276"/>
                      </a:cubicBezTo>
                      <a:lnTo>
                        <a:pt x="17240" y="681323"/>
                      </a:lnTo>
                      <a:cubicBezTo>
                        <a:pt x="18574" y="687610"/>
                        <a:pt x="20003" y="693801"/>
                        <a:pt x="21622" y="700373"/>
                      </a:cubicBezTo>
                      <a:close/>
                      <a:moveTo>
                        <a:pt x="8763" y="663226"/>
                      </a:moveTo>
                      <a:cubicBezTo>
                        <a:pt x="7620" y="656844"/>
                        <a:pt x="6572" y="650558"/>
                        <a:pt x="5715" y="644176"/>
                      </a:cubicBezTo>
                      <a:lnTo>
                        <a:pt x="10382" y="643509"/>
                      </a:lnTo>
                      <a:cubicBezTo>
                        <a:pt x="11335" y="649891"/>
                        <a:pt x="12383" y="656177"/>
                        <a:pt x="13430" y="662559"/>
                      </a:cubicBezTo>
                      <a:close/>
                      <a:moveTo>
                        <a:pt x="3238" y="625126"/>
                      </a:moveTo>
                      <a:cubicBezTo>
                        <a:pt x="2477" y="618744"/>
                        <a:pt x="1905" y="612267"/>
                        <a:pt x="1429" y="606076"/>
                      </a:cubicBezTo>
                      <a:lnTo>
                        <a:pt x="6191" y="606076"/>
                      </a:lnTo>
                      <a:cubicBezTo>
                        <a:pt x="6668" y="612458"/>
                        <a:pt x="7239" y="618839"/>
                        <a:pt x="8001" y="625126"/>
                      </a:cubicBezTo>
                      <a:close/>
                      <a:moveTo>
                        <a:pt x="286" y="586550"/>
                      </a:moveTo>
                      <a:cubicBezTo>
                        <a:pt x="286" y="580072"/>
                        <a:pt x="286" y="573691"/>
                        <a:pt x="286" y="567500"/>
                      </a:cubicBezTo>
                      <a:lnTo>
                        <a:pt x="5048" y="567500"/>
                      </a:lnTo>
                      <a:cubicBezTo>
                        <a:pt x="5048" y="573976"/>
                        <a:pt x="5048" y="580358"/>
                        <a:pt x="5048" y="586550"/>
                      </a:cubicBezTo>
                      <a:close/>
                      <a:moveTo>
                        <a:pt x="4763" y="548450"/>
                      </a:moveTo>
                      <a:lnTo>
                        <a:pt x="0" y="548450"/>
                      </a:lnTo>
                      <a:cubicBezTo>
                        <a:pt x="0" y="542068"/>
                        <a:pt x="476" y="535591"/>
                        <a:pt x="857" y="529400"/>
                      </a:cubicBezTo>
                      <a:lnTo>
                        <a:pt x="5620" y="529400"/>
                      </a:lnTo>
                      <a:cubicBezTo>
                        <a:pt x="4858" y="535210"/>
                        <a:pt x="4858" y="541592"/>
                        <a:pt x="4858" y="548068"/>
                      </a:cubicBezTo>
                      <a:close/>
                      <a:moveTo>
                        <a:pt x="7144" y="510350"/>
                      </a:moveTo>
                      <a:lnTo>
                        <a:pt x="2381" y="510350"/>
                      </a:lnTo>
                      <a:cubicBezTo>
                        <a:pt x="2953" y="503872"/>
                        <a:pt x="3715" y="497491"/>
                        <a:pt x="4477" y="491300"/>
                      </a:cubicBezTo>
                      <a:lnTo>
                        <a:pt x="9239" y="491871"/>
                      </a:lnTo>
                      <a:cubicBezTo>
                        <a:pt x="8382" y="496634"/>
                        <a:pt x="7715" y="503396"/>
                        <a:pt x="7144" y="509778"/>
                      </a:cubicBezTo>
                      <a:close/>
                      <a:moveTo>
                        <a:pt x="12002" y="472250"/>
                      </a:moveTo>
                      <a:lnTo>
                        <a:pt x="7334" y="471488"/>
                      </a:lnTo>
                      <a:cubicBezTo>
                        <a:pt x="8382" y="465106"/>
                        <a:pt x="9525" y="458724"/>
                        <a:pt x="10763" y="452438"/>
                      </a:cubicBezTo>
                      <a:lnTo>
                        <a:pt x="15430" y="453390"/>
                      </a:lnTo>
                      <a:cubicBezTo>
                        <a:pt x="14221" y="459296"/>
                        <a:pt x="13078" y="465392"/>
                        <a:pt x="12002" y="471678"/>
                      </a:cubicBezTo>
                      <a:close/>
                      <a:moveTo>
                        <a:pt x="19526" y="434626"/>
                      </a:moveTo>
                      <a:lnTo>
                        <a:pt x="14954" y="433483"/>
                      </a:lnTo>
                      <a:cubicBezTo>
                        <a:pt x="16383" y="427196"/>
                        <a:pt x="18002" y="421005"/>
                        <a:pt x="19717" y="414433"/>
                      </a:cubicBezTo>
                      <a:lnTo>
                        <a:pt x="24289" y="415671"/>
                      </a:lnTo>
                      <a:cubicBezTo>
                        <a:pt x="22574" y="421576"/>
                        <a:pt x="21050" y="427863"/>
                        <a:pt x="19526" y="434054"/>
                      </a:cubicBezTo>
                      <a:close/>
                      <a:moveTo>
                        <a:pt x="29623" y="397574"/>
                      </a:moveTo>
                      <a:lnTo>
                        <a:pt x="25146" y="396240"/>
                      </a:lnTo>
                      <a:cubicBezTo>
                        <a:pt x="27051" y="390049"/>
                        <a:pt x="29051" y="383858"/>
                        <a:pt x="31242" y="377762"/>
                      </a:cubicBezTo>
                      <a:lnTo>
                        <a:pt x="35719" y="379285"/>
                      </a:lnTo>
                      <a:cubicBezTo>
                        <a:pt x="33433" y="384810"/>
                        <a:pt x="31623" y="390906"/>
                        <a:pt x="29623" y="397002"/>
                      </a:cubicBezTo>
                      <a:close/>
                      <a:moveTo>
                        <a:pt x="42386" y="361283"/>
                      </a:moveTo>
                      <a:lnTo>
                        <a:pt x="37910" y="359569"/>
                      </a:lnTo>
                      <a:cubicBezTo>
                        <a:pt x="40291" y="353473"/>
                        <a:pt x="42767" y="347567"/>
                        <a:pt x="45244" y="341567"/>
                      </a:cubicBezTo>
                      <a:lnTo>
                        <a:pt x="49625" y="343471"/>
                      </a:lnTo>
                      <a:cubicBezTo>
                        <a:pt x="47149" y="348805"/>
                        <a:pt x="44672" y="354711"/>
                        <a:pt x="42386" y="360712"/>
                      </a:cubicBezTo>
                      <a:close/>
                      <a:moveTo>
                        <a:pt x="57531" y="325946"/>
                      </a:moveTo>
                      <a:lnTo>
                        <a:pt x="53245" y="323945"/>
                      </a:lnTo>
                      <a:cubicBezTo>
                        <a:pt x="56036" y="318040"/>
                        <a:pt x="58893" y="312230"/>
                        <a:pt x="61817" y="306514"/>
                      </a:cubicBezTo>
                      <a:lnTo>
                        <a:pt x="66008" y="308705"/>
                      </a:lnTo>
                      <a:cubicBezTo>
                        <a:pt x="63151" y="313849"/>
                        <a:pt x="60293" y="319564"/>
                        <a:pt x="57531" y="325184"/>
                      </a:cubicBezTo>
                      <a:close/>
                      <a:moveTo>
                        <a:pt x="75152" y="291751"/>
                      </a:moveTo>
                      <a:lnTo>
                        <a:pt x="70961" y="289370"/>
                      </a:lnTo>
                      <a:cubicBezTo>
                        <a:pt x="74104" y="283750"/>
                        <a:pt x="77343" y="278225"/>
                        <a:pt x="80486" y="272701"/>
                      </a:cubicBezTo>
                      <a:lnTo>
                        <a:pt x="84582" y="275082"/>
                      </a:lnTo>
                      <a:cubicBezTo>
                        <a:pt x="81058" y="280035"/>
                        <a:pt x="78296" y="285559"/>
                        <a:pt x="75152" y="291179"/>
                      </a:cubicBezTo>
                      <a:close/>
                      <a:moveTo>
                        <a:pt x="94964" y="258889"/>
                      </a:moveTo>
                      <a:lnTo>
                        <a:pt x="90964" y="256222"/>
                      </a:lnTo>
                      <a:cubicBezTo>
                        <a:pt x="94583" y="250822"/>
                        <a:pt x="98203" y="245488"/>
                        <a:pt x="101822" y="240221"/>
                      </a:cubicBezTo>
                      <a:lnTo>
                        <a:pt x="105728" y="242983"/>
                      </a:lnTo>
                      <a:cubicBezTo>
                        <a:pt x="102108" y="247650"/>
                        <a:pt x="98488" y="252889"/>
                        <a:pt x="94964" y="258509"/>
                      </a:cubicBezTo>
                      <a:close/>
                      <a:moveTo>
                        <a:pt x="117062" y="227457"/>
                      </a:moveTo>
                      <a:lnTo>
                        <a:pt x="113252" y="224600"/>
                      </a:lnTo>
                      <a:cubicBezTo>
                        <a:pt x="117158" y="219361"/>
                        <a:pt x="121158" y="214313"/>
                        <a:pt x="125254" y="209264"/>
                      </a:cubicBezTo>
                      <a:lnTo>
                        <a:pt x="128969" y="212312"/>
                      </a:lnTo>
                      <a:cubicBezTo>
                        <a:pt x="124873" y="216694"/>
                        <a:pt x="120968" y="221742"/>
                        <a:pt x="117062" y="226885"/>
                      </a:cubicBezTo>
                      <a:close/>
                      <a:moveTo>
                        <a:pt x="141256" y="197549"/>
                      </a:moveTo>
                      <a:lnTo>
                        <a:pt x="137636" y="194500"/>
                      </a:lnTo>
                      <a:cubicBezTo>
                        <a:pt x="141923" y="189643"/>
                        <a:pt x="146209" y="184975"/>
                        <a:pt x="150590" y="180118"/>
                      </a:cubicBezTo>
                      <a:lnTo>
                        <a:pt x="154115" y="183261"/>
                      </a:lnTo>
                      <a:cubicBezTo>
                        <a:pt x="149857" y="187642"/>
                        <a:pt x="145571" y="192214"/>
                        <a:pt x="141256" y="196977"/>
                      </a:cubicBezTo>
                      <a:close/>
                      <a:moveTo>
                        <a:pt x="974217" y="186118"/>
                      </a:moveTo>
                      <a:cubicBezTo>
                        <a:pt x="969836" y="181356"/>
                        <a:pt x="965454" y="176593"/>
                        <a:pt x="960977" y="172117"/>
                      </a:cubicBezTo>
                      <a:lnTo>
                        <a:pt x="964406" y="168783"/>
                      </a:lnTo>
                      <a:cubicBezTo>
                        <a:pt x="968883" y="173450"/>
                        <a:pt x="973360" y="178308"/>
                        <a:pt x="977742" y="182880"/>
                      </a:cubicBezTo>
                      <a:close/>
                      <a:moveTo>
                        <a:pt x="167450" y="169450"/>
                      </a:moveTo>
                      <a:lnTo>
                        <a:pt x="164021" y="166116"/>
                      </a:lnTo>
                      <a:cubicBezTo>
                        <a:pt x="168593" y="161544"/>
                        <a:pt x="173546" y="156591"/>
                        <a:pt x="177927" y="152686"/>
                      </a:cubicBezTo>
                      <a:lnTo>
                        <a:pt x="181166" y="156115"/>
                      </a:lnTo>
                      <a:cubicBezTo>
                        <a:pt x="176308" y="159925"/>
                        <a:pt x="171926" y="164401"/>
                        <a:pt x="167450" y="168878"/>
                      </a:cubicBezTo>
                      <a:close/>
                      <a:moveTo>
                        <a:pt x="947261" y="158687"/>
                      </a:moveTo>
                      <a:cubicBezTo>
                        <a:pt x="942689" y="154305"/>
                        <a:pt x="937736" y="149924"/>
                        <a:pt x="933164" y="145733"/>
                      </a:cubicBezTo>
                      <a:lnTo>
                        <a:pt x="936308" y="142113"/>
                      </a:lnTo>
                      <a:cubicBezTo>
                        <a:pt x="941137" y="146371"/>
                        <a:pt x="945899" y="150752"/>
                        <a:pt x="950595" y="155258"/>
                      </a:cubicBezTo>
                      <a:close/>
                      <a:moveTo>
                        <a:pt x="195358" y="142684"/>
                      </a:moveTo>
                      <a:lnTo>
                        <a:pt x="192215" y="139065"/>
                      </a:lnTo>
                      <a:cubicBezTo>
                        <a:pt x="197072" y="134874"/>
                        <a:pt x="201740" y="130683"/>
                        <a:pt x="207074" y="126587"/>
                      </a:cubicBezTo>
                      <a:lnTo>
                        <a:pt x="210026" y="130302"/>
                      </a:lnTo>
                      <a:close/>
                      <a:moveTo>
                        <a:pt x="918591" y="132683"/>
                      </a:moveTo>
                      <a:cubicBezTo>
                        <a:pt x="913638" y="128588"/>
                        <a:pt x="909066" y="124587"/>
                        <a:pt x="903637" y="120682"/>
                      </a:cubicBezTo>
                      <a:lnTo>
                        <a:pt x="906494" y="116872"/>
                      </a:lnTo>
                      <a:cubicBezTo>
                        <a:pt x="911638" y="120872"/>
                        <a:pt x="916686" y="124873"/>
                        <a:pt x="921639" y="128968"/>
                      </a:cubicBezTo>
                      <a:close/>
                      <a:moveTo>
                        <a:pt x="225076" y="118396"/>
                      </a:moveTo>
                      <a:lnTo>
                        <a:pt x="222218" y="114681"/>
                      </a:lnTo>
                      <a:cubicBezTo>
                        <a:pt x="227362" y="110776"/>
                        <a:pt x="232505" y="106966"/>
                        <a:pt x="237839" y="103156"/>
                      </a:cubicBezTo>
                      <a:lnTo>
                        <a:pt x="240602" y="107061"/>
                      </a:lnTo>
                      <a:cubicBezTo>
                        <a:pt x="235363" y="110776"/>
                        <a:pt x="230219" y="114586"/>
                        <a:pt x="225076" y="118396"/>
                      </a:cubicBezTo>
                      <a:close/>
                      <a:moveTo>
                        <a:pt x="888206" y="108871"/>
                      </a:moveTo>
                      <a:cubicBezTo>
                        <a:pt x="882968" y="105061"/>
                        <a:pt x="877729" y="101441"/>
                        <a:pt x="872395" y="97917"/>
                      </a:cubicBezTo>
                      <a:lnTo>
                        <a:pt x="875062" y="93917"/>
                      </a:lnTo>
                      <a:cubicBezTo>
                        <a:pt x="880396" y="97536"/>
                        <a:pt x="885730" y="101155"/>
                        <a:pt x="890969" y="104966"/>
                      </a:cubicBezTo>
                      <a:close/>
                      <a:moveTo>
                        <a:pt x="256413" y="96583"/>
                      </a:moveTo>
                      <a:lnTo>
                        <a:pt x="253746" y="92583"/>
                      </a:lnTo>
                      <a:lnTo>
                        <a:pt x="270129" y="82201"/>
                      </a:lnTo>
                      <a:lnTo>
                        <a:pt x="272605" y="86296"/>
                      </a:lnTo>
                      <a:cubicBezTo>
                        <a:pt x="267176" y="89345"/>
                        <a:pt x="262033" y="92774"/>
                        <a:pt x="256413" y="96583"/>
                      </a:cubicBezTo>
                      <a:close/>
                      <a:moveTo>
                        <a:pt x="856488" y="88201"/>
                      </a:moveTo>
                      <a:cubicBezTo>
                        <a:pt x="851059" y="84772"/>
                        <a:pt x="845630" y="81534"/>
                        <a:pt x="840010" y="78676"/>
                      </a:cubicBezTo>
                      <a:lnTo>
                        <a:pt x="842391" y="74485"/>
                      </a:lnTo>
                      <a:cubicBezTo>
                        <a:pt x="848011" y="77724"/>
                        <a:pt x="853535" y="81058"/>
                        <a:pt x="859060" y="84010"/>
                      </a:cubicBezTo>
                      <a:close/>
                      <a:moveTo>
                        <a:pt x="289370" y="76581"/>
                      </a:moveTo>
                      <a:lnTo>
                        <a:pt x="287084" y="72485"/>
                      </a:lnTo>
                      <a:cubicBezTo>
                        <a:pt x="292608" y="69342"/>
                        <a:pt x="298323" y="66199"/>
                        <a:pt x="304038" y="62960"/>
                      </a:cubicBezTo>
                      <a:lnTo>
                        <a:pt x="306229" y="67246"/>
                      </a:lnTo>
                      <a:cubicBezTo>
                        <a:pt x="300133" y="70199"/>
                        <a:pt x="294608" y="73152"/>
                        <a:pt x="289084" y="76295"/>
                      </a:cubicBezTo>
                      <a:close/>
                      <a:moveTo>
                        <a:pt x="823246" y="69151"/>
                      </a:moveTo>
                      <a:cubicBezTo>
                        <a:pt x="817531" y="66104"/>
                        <a:pt x="811816" y="63246"/>
                        <a:pt x="806005" y="60484"/>
                      </a:cubicBezTo>
                      <a:lnTo>
                        <a:pt x="808101" y="56197"/>
                      </a:lnTo>
                      <a:cubicBezTo>
                        <a:pt x="813911" y="58960"/>
                        <a:pt x="819722" y="61913"/>
                        <a:pt x="825437" y="64865"/>
                      </a:cubicBezTo>
                      <a:close/>
                      <a:moveTo>
                        <a:pt x="323088" y="58483"/>
                      </a:moveTo>
                      <a:lnTo>
                        <a:pt x="320993" y="54197"/>
                      </a:lnTo>
                      <a:cubicBezTo>
                        <a:pt x="326803" y="51435"/>
                        <a:pt x="332708" y="48768"/>
                        <a:pt x="338614" y="46196"/>
                      </a:cubicBezTo>
                      <a:lnTo>
                        <a:pt x="340519" y="50578"/>
                      </a:lnTo>
                      <a:cubicBezTo>
                        <a:pt x="334613" y="53245"/>
                        <a:pt x="328708" y="55912"/>
                        <a:pt x="323088" y="58483"/>
                      </a:cubicBezTo>
                      <a:close/>
                      <a:moveTo>
                        <a:pt x="788384" y="51911"/>
                      </a:moveTo>
                      <a:cubicBezTo>
                        <a:pt x="782479" y="49311"/>
                        <a:pt x="776573" y="46834"/>
                        <a:pt x="770668" y="44482"/>
                      </a:cubicBezTo>
                      <a:lnTo>
                        <a:pt x="772382" y="40005"/>
                      </a:lnTo>
                      <a:cubicBezTo>
                        <a:pt x="778383" y="42386"/>
                        <a:pt x="784384" y="44958"/>
                        <a:pt x="790289" y="47530"/>
                      </a:cubicBezTo>
                      <a:close/>
                      <a:moveTo>
                        <a:pt x="358140" y="43243"/>
                      </a:moveTo>
                      <a:lnTo>
                        <a:pt x="356426" y="38767"/>
                      </a:lnTo>
                      <a:lnTo>
                        <a:pt x="374523" y="32004"/>
                      </a:lnTo>
                      <a:lnTo>
                        <a:pt x="376142" y="36481"/>
                      </a:lnTo>
                      <a:cubicBezTo>
                        <a:pt x="370142" y="38862"/>
                        <a:pt x="364141" y="41053"/>
                        <a:pt x="358140" y="43434"/>
                      </a:cubicBezTo>
                      <a:close/>
                      <a:moveTo>
                        <a:pt x="752666" y="37624"/>
                      </a:moveTo>
                      <a:cubicBezTo>
                        <a:pt x="746665" y="35433"/>
                        <a:pt x="740664" y="33338"/>
                        <a:pt x="734473" y="31433"/>
                      </a:cubicBezTo>
                      <a:lnTo>
                        <a:pt x="735997" y="26860"/>
                      </a:lnTo>
                      <a:cubicBezTo>
                        <a:pt x="742350" y="28832"/>
                        <a:pt x="748446" y="30928"/>
                        <a:pt x="754285" y="33147"/>
                      </a:cubicBezTo>
                      <a:close/>
                      <a:moveTo>
                        <a:pt x="394335" y="30385"/>
                      </a:moveTo>
                      <a:lnTo>
                        <a:pt x="392906" y="25813"/>
                      </a:lnTo>
                      <a:cubicBezTo>
                        <a:pt x="399260" y="23908"/>
                        <a:pt x="405451" y="22098"/>
                        <a:pt x="411480" y="20383"/>
                      </a:cubicBezTo>
                      <a:lnTo>
                        <a:pt x="412718" y="24955"/>
                      </a:lnTo>
                      <a:cubicBezTo>
                        <a:pt x="406527" y="26860"/>
                        <a:pt x="400431" y="28670"/>
                        <a:pt x="394335" y="30575"/>
                      </a:cubicBezTo>
                      <a:close/>
                      <a:moveTo>
                        <a:pt x="716090" y="25813"/>
                      </a:moveTo>
                      <a:cubicBezTo>
                        <a:pt x="709994" y="24098"/>
                        <a:pt x="703802" y="22384"/>
                        <a:pt x="697611" y="20860"/>
                      </a:cubicBezTo>
                      <a:lnTo>
                        <a:pt x="698659" y="16192"/>
                      </a:lnTo>
                      <a:cubicBezTo>
                        <a:pt x="704945" y="17812"/>
                        <a:pt x="711232" y="19431"/>
                        <a:pt x="717709" y="21241"/>
                      </a:cubicBezTo>
                      <a:close/>
                      <a:moveTo>
                        <a:pt x="431292" y="20098"/>
                      </a:moveTo>
                      <a:lnTo>
                        <a:pt x="430149" y="15430"/>
                      </a:lnTo>
                      <a:lnTo>
                        <a:pt x="449199" y="11239"/>
                      </a:lnTo>
                      <a:lnTo>
                        <a:pt x="450152" y="15907"/>
                      </a:lnTo>
                      <a:cubicBezTo>
                        <a:pt x="443770" y="17431"/>
                        <a:pt x="437483" y="18764"/>
                        <a:pt x="431292" y="20383"/>
                      </a:cubicBezTo>
                      <a:close/>
                      <a:moveTo>
                        <a:pt x="678942" y="16574"/>
                      </a:moveTo>
                      <a:cubicBezTo>
                        <a:pt x="672655" y="15240"/>
                        <a:pt x="666369" y="14002"/>
                        <a:pt x="659892" y="12954"/>
                      </a:cubicBezTo>
                      <a:lnTo>
                        <a:pt x="660654" y="8192"/>
                      </a:lnTo>
                      <a:cubicBezTo>
                        <a:pt x="667036" y="9334"/>
                        <a:pt x="673418" y="10573"/>
                        <a:pt x="679704" y="11906"/>
                      </a:cubicBezTo>
                      <a:close/>
                      <a:moveTo>
                        <a:pt x="469392" y="12383"/>
                      </a:moveTo>
                      <a:lnTo>
                        <a:pt x="468535" y="7715"/>
                      </a:lnTo>
                      <a:cubicBezTo>
                        <a:pt x="474917" y="6572"/>
                        <a:pt x="481298" y="5620"/>
                        <a:pt x="487585" y="4763"/>
                      </a:cubicBezTo>
                      <a:lnTo>
                        <a:pt x="488252" y="9525"/>
                      </a:lnTo>
                      <a:cubicBezTo>
                        <a:pt x="481108" y="10858"/>
                        <a:pt x="475202" y="11525"/>
                        <a:pt x="468916" y="12573"/>
                      </a:cubicBezTo>
                      <a:close/>
                      <a:moveTo>
                        <a:pt x="641413" y="9906"/>
                      </a:moveTo>
                      <a:cubicBezTo>
                        <a:pt x="635127" y="9049"/>
                        <a:pt x="628745" y="8287"/>
                        <a:pt x="622363" y="7620"/>
                      </a:cubicBezTo>
                      <a:lnTo>
                        <a:pt x="622840" y="2858"/>
                      </a:lnTo>
                      <a:cubicBezTo>
                        <a:pt x="629317" y="3524"/>
                        <a:pt x="635699" y="4286"/>
                        <a:pt x="641890" y="5239"/>
                      </a:cubicBezTo>
                      <a:close/>
                      <a:moveTo>
                        <a:pt x="507397" y="7239"/>
                      </a:moveTo>
                      <a:lnTo>
                        <a:pt x="507397" y="2572"/>
                      </a:lnTo>
                      <a:cubicBezTo>
                        <a:pt x="513779" y="1905"/>
                        <a:pt x="520255" y="1333"/>
                        <a:pt x="526447" y="953"/>
                      </a:cubicBezTo>
                      <a:lnTo>
                        <a:pt x="526447" y="5715"/>
                      </a:lnTo>
                      <a:cubicBezTo>
                        <a:pt x="519684" y="6287"/>
                        <a:pt x="513302" y="6858"/>
                        <a:pt x="506921" y="7429"/>
                      </a:cubicBezTo>
                      <a:close/>
                      <a:moveTo>
                        <a:pt x="603218" y="5905"/>
                      </a:moveTo>
                      <a:cubicBezTo>
                        <a:pt x="596932" y="5429"/>
                        <a:pt x="590455" y="5143"/>
                        <a:pt x="584168" y="4858"/>
                      </a:cubicBezTo>
                      <a:lnTo>
                        <a:pt x="584168" y="95"/>
                      </a:lnTo>
                      <a:cubicBezTo>
                        <a:pt x="590645" y="95"/>
                        <a:pt x="597027" y="667"/>
                        <a:pt x="603218" y="1143"/>
                      </a:cubicBezTo>
                      <a:close/>
                      <a:moveTo>
                        <a:pt x="546068" y="4763"/>
                      </a:moveTo>
                      <a:lnTo>
                        <a:pt x="546068" y="0"/>
                      </a:lnTo>
                      <a:lnTo>
                        <a:pt x="563880" y="0"/>
                      </a:lnTo>
                      <a:lnTo>
                        <a:pt x="565499" y="0"/>
                      </a:lnTo>
                      <a:lnTo>
                        <a:pt x="565499" y="4763"/>
                      </a:lnTo>
                      <a:lnTo>
                        <a:pt x="563880" y="4763"/>
                      </a:lnTo>
                      <a:cubicBezTo>
                        <a:pt x="557308" y="4667"/>
                        <a:pt x="551117" y="4763"/>
                        <a:pt x="545211" y="4953"/>
                      </a:cubicBezTo>
                      <a:close/>
                    </a:path>
                  </a:pathLst>
                </a:custGeom>
                <a:grpFill/>
                <a:ln w="9525"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49BA0622-DD8A-71D1-B254-60ECD0E6BE59}"/>
                    </a:ext>
                  </a:extLst>
                </p:cNvPr>
                <p:cNvSpPr/>
                <p:nvPr/>
              </p:nvSpPr>
              <p:spPr>
                <a:xfrm>
                  <a:off x="11315089" y="3464657"/>
                  <a:ext cx="9810" cy="10382"/>
                </a:xfrm>
                <a:custGeom>
                  <a:avLst/>
                  <a:gdLst>
                    <a:gd name="connsiteX0" fmla="*/ 6191 w 9810"/>
                    <a:gd name="connsiteY0" fmla="*/ 10382 h 10382"/>
                    <a:gd name="connsiteX1" fmla="*/ 0 w 9810"/>
                    <a:gd name="connsiteY1" fmla="*/ 3143 h 10382"/>
                    <a:gd name="connsiteX2" fmla="*/ 3620 w 9810"/>
                    <a:gd name="connsiteY2" fmla="*/ 0 h 10382"/>
                    <a:gd name="connsiteX3" fmla="*/ 9811 w 9810"/>
                    <a:gd name="connsiteY3" fmla="*/ 7334 h 10382"/>
                  </a:gdLst>
                  <a:ahLst/>
                  <a:cxnLst>
                    <a:cxn ang="0">
                      <a:pos x="connsiteX0" y="connsiteY0"/>
                    </a:cxn>
                    <a:cxn ang="0">
                      <a:pos x="connsiteX1" y="connsiteY1"/>
                    </a:cxn>
                    <a:cxn ang="0">
                      <a:pos x="connsiteX2" y="connsiteY2"/>
                    </a:cxn>
                    <a:cxn ang="0">
                      <a:pos x="connsiteX3" y="connsiteY3"/>
                    </a:cxn>
                  </a:cxnLst>
                  <a:rect l="l" t="t" r="r" b="b"/>
                  <a:pathLst>
                    <a:path w="9810" h="10382">
                      <a:moveTo>
                        <a:pt x="6191" y="10382"/>
                      </a:moveTo>
                      <a:lnTo>
                        <a:pt x="0" y="3143"/>
                      </a:lnTo>
                      <a:lnTo>
                        <a:pt x="3620" y="0"/>
                      </a:lnTo>
                      <a:cubicBezTo>
                        <a:pt x="5715" y="2381"/>
                        <a:pt x="7811" y="4858"/>
                        <a:pt x="9811" y="7334"/>
                      </a:cubicBezTo>
                      <a:close/>
                    </a:path>
                  </a:pathLst>
                </a:custGeom>
                <a:grpFill/>
                <a:ln w="9525"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69EFD5B4-A6BB-3E7C-75E6-D9E2E242FDD0}"/>
                    </a:ext>
                  </a:extLst>
                </p:cNvPr>
                <p:cNvSpPr/>
                <p:nvPr/>
              </p:nvSpPr>
              <p:spPr>
                <a:xfrm>
                  <a:off x="10276864" y="3780506"/>
                  <a:ext cx="53244" cy="4762"/>
                </a:xfrm>
                <a:custGeom>
                  <a:avLst/>
                  <a:gdLst>
                    <a:gd name="connsiteX0" fmla="*/ 53245 w 53244"/>
                    <a:gd name="connsiteY0" fmla="*/ 4763 h 4762"/>
                    <a:gd name="connsiteX1" fmla="*/ 34195 w 53244"/>
                    <a:gd name="connsiteY1" fmla="*/ 4763 h 4762"/>
                    <a:gd name="connsiteX2" fmla="*/ 34195 w 53244"/>
                    <a:gd name="connsiteY2" fmla="*/ 0 h 4762"/>
                    <a:gd name="connsiteX3" fmla="*/ 53245 w 53244"/>
                    <a:gd name="connsiteY3" fmla="*/ 0 h 4762"/>
                    <a:gd name="connsiteX4" fmla="*/ 15145 w 53244"/>
                    <a:gd name="connsiteY4" fmla="*/ 4763 h 4762"/>
                    <a:gd name="connsiteX5" fmla="*/ 0 w 53244"/>
                    <a:gd name="connsiteY5" fmla="*/ 4763 h 4762"/>
                    <a:gd name="connsiteX6" fmla="*/ 0 w 53244"/>
                    <a:gd name="connsiteY6" fmla="*/ 0 h 4762"/>
                    <a:gd name="connsiteX7" fmla="*/ 15145 w 53244"/>
                    <a:gd name="connsiteY7" fmla="*/ 0 h 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4" h="4762">
                      <a:moveTo>
                        <a:pt x="53245" y="4763"/>
                      </a:moveTo>
                      <a:lnTo>
                        <a:pt x="34195" y="4763"/>
                      </a:lnTo>
                      <a:lnTo>
                        <a:pt x="34195" y="0"/>
                      </a:lnTo>
                      <a:lnTo>
                        <a:pt x="53245" y="0"/>
                      </a:lnTo>
                      <a:close/>
                      <a:moveTo>
                        <a:pt x="15145" y="4763"/>
                      </a:moveTo>
                      <a:lnTo>
                        <a:pt x="0" y="4763"/>
                      </a:lnTo>
                      <a:lnTo>
                        <a:pt x="0" y="0"/>
                      </a:lnTo>
                      <a:lnTo>
                        <a:pt x="15145" y="0"/>
                      </a:lnTo>
                      <a:close/>
                    </a:path>
                  </a:pathLst>
                </a:custGeom>
                <a:grpFill/>
                <a:ln w="9525"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C330E3BC-86BA-AD89-E079-FE6FF8C0CEAF}"/>
                    </a:ext>
                  </a:extLst>
                </p:cNvPr>
                <p:cNvSpPr/>
                <p:nvPr/>
              </p:nvSpPr>
              <p:spPr>
                <a:xfrm>
                  <a:off x="10453552" y="3390743"/>
                  <a:ext cx="43815" cy="43719"/>
                </a:xfrm>
                <a:custGeom>
                  <a:avLst/>
                  <a:gdLst>
                    <a:gd name="connsiteX0" fmla="*/ 40481 w 43815"/>
                    <a:gd name="connsiteY0" fmla="*/ 43720 h 43719"/>
                    <a:gd name="connsiteX1" fmla="*/ 26956 w 43815"/>
                    <a:gd name="connsiteY1" fmla="*/ 30575 h 43719"/>
                    <a:gd name="connsiteX2" fmla="*/ 30385 w 43815"/>
                    <a:gd name="connsiteY2" fmla="*/ 27242 h 43719"/>
                    <a:gd name="connsiteX3" fmla="*/ 43815 w 43815"/>
                    <a:gd name="connsiteY3" fmla="*/ 40672 h 43719"/>
                    <a:gd name="connsiteX4" fmla="*/ 13526 w 43815"/>
                    <a:gd name="connsiteY4" fmla="*/ 16859 h 43719"/>
                    <a:gd name="connsiteX5" fmla="*/ 0 w 43815"/>
                    <a:gd name="connsiteY5" fmla="*/ 3334 h 43719"/>
                    <a:gd name="connsiteX6" fmla="*/ 3429 w 43815"/>
                    <a:gd name="connsiteY6" fmla="*/ 0 h 43719"/>
                    <a:gd name="connsiteX7" fmla="*/ 16859 w 43815"/>
                    <a:gd name="connsiteY7" fmla="*/ 13430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40481" y="43720"/>
                      </a:moveTo>
                      <a:lnTo>
                        <a:pt x="26956" y="30575"/>
                      </a:lnTo>
                      <a:lnTo>
                        <a:pt x="30385" y="27242"/>
                      </a:lnTo>
                      <a:lnTo>
                        <a:pt x="43815" y="40672"/>
                      </a:lnTo>
                      <a:close/>
                      <a:moveTo>
                        <a:pt x="13526" y="16859"/>
                      </a:moveTo>
                      <a:lnTo>
                        <a:pt x="0" y="3334"/>
                      </a:lnTo>
                      <a:lnTo>
                        <a:pt x="3429" y="0"/>
                      </a:lnTo>
                      <a:lnTo>
                        <a:pt x="16859" y="13430"/>
                      </a:lnTo>
                      <a:close/>
                    </a:path>
                  </a:pathLst>
                </a:custGeom>
                <a:grpFill/>
                <a:ln w="9525"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4ED9E767-0BEF-68BB-D547-1A8883B9A88F}"/>
                    </a:ext>
                  </a:extLst>
                </p:cNvPr>
                <p:cNvSpPr/>
                <p:nvPr/>
              </p:nvSpPr>
              <p:spPr>
                <a:xfrm>
                  <a:off x="11284133" y="3390743"/>
                  <a:ext cx="43815" cy="43719"/>
                </a:xfrm>
                <a:custGeom>
                  <a:avLst/>
                  <a:gdLst>
                    <a:gd name="connsiteX0" fmla="*/ 3429 w 43815"/>
                    <a:gd name="connsiteY0" fmla="*/ 43720 h 43719"/>
                    <a:gd name="connsiteX1" fmla="*/ 0 w 43815"/>
                    <a:gd name="connsiteY1" fmla="*/ 40386 h 43719"/>
                    <a:gd name="connsiteX2" fmla="*/ 13525 w 43815"/>
                    <a:gd name="connsiteY2" fmla="*/ 26956 h 43719"/>
                    <a:gd name="connsiteX3" fmla="*/ 16859 w 43815"/>
                    <a:gd name="connsiteY3" fmla="*/ 30290 h 43719"/>
                    <a:gd name="connsiteX4" fmla="*/ 30385 w 43815"/>
                    <a:gd name="connsiteY4" fmla="*/ 16859 h 43719"/>
                    <a:gd name="connsiteX5" fmla="*/ 26956 w 43815"/>
                    <a:gd name="connsiteY5" fmla="*/ 13430 h 43719"/>
                    <a:gd name="connsiteX6" fmla="*/ 40481 w 43815"/>
                    <a:gd name="connsiteY6" fmla="*/ 0 h 43719"/>
                    <a:gd name="connsiteX7" fmla="*/ 43815 w 43815"/>
                    <a:gd name="connsiteY7" fmla="*/ 3334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 h="43719">
                      <a:moveTo>
                        <a:pt x="3429" y="43720"/>
                      </a:moveTo>
                      <a:lnTo>
                        <a:pt x="0" y="40386"/>
                      </a:lnTo>
                      <a:lnTo>
                        <a:pt x="13525" y="26956"/>
                      </a:lnTo>
                      <a:lnTo>
                        <a:pt x="16859" y="30290"/>
                      </a:lnTo>
                      <a:close/>
                      <a:moveTo>
                        <a:pt x="30385" y="16859"/>
                      </a:moveTo>
                      <a:lnTo>
                        <a:pt x="26956" y="13430"/>
                      </a:lnTo>
                      <a:lnTo>
                        <a:pt x="40481" y="0"/>
                      </a:lnTo>
                      <a:lnTo>
                        <a:pt x="43815" y="3334"/>
                      </a:lnTo>
                      <a:close/>
                    </a:path>
                  </a:pathLst>
                </a:custGeom>
                <a:grpFill/>
                <a:ln w="9525"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ED79D586-551A-91E4-CDEE-48914E1A0FC3}"/>
                    </a:ext>
                  </a:extLst>
                </p:cNvPr>
                <p:cNvSpPr/>
                <p:nvPr/>
              </p:nvSpPr>
              <p:spPr>
                <a:xfrm>
                  <a:off x="10888369" y="3212721"/>
                  <a:ext cx="4762" cy="57150"/>
                </a:xfrm>
                <a:custGeom>
                  <a:avLst/>
                  <a:gdLst>
                    <a:gd name="connsiteX0" fmla="*/ 4763 w 4762"/>
                    <a:gd name="connsiteY0" fmla="*/ 57150 h 57150"/>
                    <a:gd name="connsiteX1" fmla="*/ 0 w 4762"/>
                    <a:gd name="connsiteY1" fmla="*/ 57150 h 57150"/>
                    <a:gd name="connsiteX2" fmla="*/ 0 w 4762"/>
                    <a:gd name="connsiteY2" fmla="*/ 38100 h 57150"/>
                    <a:gd name="connsiteX3" fmla="*/ 4763 w 4762"/>
                    <a:gd name="connsiteY3" fmla="*/ 38100 h 57150"/>
                    <a:gd name="connsiteX4" fmla="*/ 4763 w 4762"/>
                    <a:gd name="connsiteY4" fmla="*/ 19050 h 57150"/>
                    <a:gd name="connsiteX5" fmla="*/ 0 w 4762"/>
                    <a:gd name="connsiteY5" fmla="*/ 19050 h 57150"/>
                    <a:gd name="connsiteX6" fmla="*/ 0 w 4762"/>
                    <a:gd name="connsiteY6" fmla="*/ 0 h 57150"/>
                    <a:gd name="connsiteX7" fmla="*/ 4763 w 4762"/>
                    <a:gd name="connsiteY7"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 h="57150">
                      <a:moveTo>
                        <a:pt x="4763" y="57150"/>
                      </a:moveTo>
                      <a:lnTo>
                        <a:pt x="0" y="57150"/>
                      </a:lnTo>
                      <a:lnTo>
                        <a:pt x="0" y="38100"/>
                      </a:lnTo>
                      <a:lnTo>
                        <a:pt x="4763" y="38100"/>
                      </a:lnTo>
                      <a:close/>
                      <a:moveTo>
                        <a:pt x="4763" y="19050"/>
                      </a:moveTo>
                      <a:lnTo>
                        <a:pt x="0" y="19050"/>
                      </a:lnTo>
                      <a:lnTo>
                        <a:pt x="0" y="0"/>
                      </a:lnTo>
                      <a:lnTo>
                        <a:pt x="4763" y="0"/>
                      </a:lnTo>
                      <a:close/>
                    </a:path>
                  </a:pathLst>
                </a:custGeom>
                <a:grpFill/>
                <a:ln w="9525" cap="flat">
                  <a:noFill/>
                  <a:prstDash val="solid"/>
                  <a:miter/>
                </a:ln>
              </p:spPr>
              <p:txBody>
                <a:bodyPr rtlCol="0" anchor="ctr"/>
                <a:lstStyle/>
                <a:p>
                  <a:endParaRPr lang="zh-CN" altLang="en-US"/>
                </a:p>
              </p:txBody>
            </p:sp>
          </p:grpSp>
          <p:grpSp>
            <p:nvGrpSpPr>
              <p:cNvPr id="644" name="图形 4">
                <a:extLst>
                  <a:ext uri="{FF2B5EF4-FFF2-40B4-BE49-F238E27FC236}">
                    <a16:creationId xmlns:a16="http://schemas.microsoft.com/office/drawing/2014/main" id="{A1ADBC6D-BC2A-468A-7574-BC92C67D2304}"/>
                  </a:ext>
                </a:extLst>
              </p:cNvPr>
              <p:cNvGrpSpPr/>
              <p:nvPr/>
            </p:nvGrpSpPr>
            <p:grpSpPr>
              <a:xfrm>
                <a:off x="8273947" y="1979996"/>
                <a:ext cx="1103661" cy="1527474"/>
                <a:chOff x="8273947" y="1979996"/>
                <a:chExt cx="1103661" cy="1527474"/>
              </a:xfrm>
            </p:grpSpPr>
            <p:sp>
              <p:nvSpPr>
                <p:cNvPr id="645" name="任意多边形: 形状 644">
                  <a:extLst>
                    <a:ext uri="{FF2B5EF4-FFF2-40B4-BE49-F238E27FC236}">
                      <a16:creationId xmlns:a16="http://schemas.microsoft.com/office/drawing/2014/main" id="{D5AC5769-FDEC-CFBA-0890-B056A7DCE802}"/>
                    </a:ext>
                  </a:extLst>
                </p:cNvPr>
                <p:cNvSpPr/>
                <p:nvPr/>
              </p:nvSpPr>
              <p:spPr>
                <a:xfrm rot="-4599600">
                  <a:off x="8770588" y="2232971"/>
                  <a:ext cx="369950" cy="369950"/>
                </a:xfrm>
                <a:custGeom>
                  <a:avLst/>
                  <a:gdLst>
                    <a:gd name="connsiteX0" fmla="*/ 369951 w 369950"/>
                    <a:gd name="connsiteY0" fmla="*/ 184976 h 369950"/>
                    <a:gd name="connsiteX1" fmla="*/ 184976 w 369950"/>
                    <a:gd name="connsiteY1" fmla="*/ 369951 h 369950"/>
                    <a:gd name="connsiteX2" fmla="*/ 0 w 369950"/>
                    <a:gd name="connsiteY2" fmla="*/ 184976 h 369950"/>
                    <a:gd name="connsiteX3" fmla="*/ 184976 w 369950"/>
                    <a:gd name="connsiteY3" fmla="*/ 0 h 369950"/>
                    <a:gd name="connsiteX4" fmla="*/ 369951 w 369950"/>
                    <a:gd name="connsiteY4" fmla="*/ 184976 h 36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50" h="369950">
                      <a:moveTo>
                        <a:pt x="369951" y="184976"/>
                      </a:moveTo>
                      <a:cubicBezTo>
                        <a:pt x="369951" y="287135"/>
                        <a:pt x="287135" y="369951"/>
                        <a:pt x="184976" y="369951"/>
                      </a:cubicBezTo>
                      <a:cubicBezTo>
                        <a:pt x="82816" y="369951"/>
                        <a:pt x="0" y="287135"/>
                        <a:pt x="0" y="184976"/>
                      </a:cubicBezTo>
                      <a:cubicBezTo>
                        <a:pt x="0" y="82816"/>
                        <a:pt x="82816" y="0"/>
                        <a:pt x="184976" y="0"/>
                      </a:cubicBezTo>
                      <a:cubicBezTo>
                        <a:pt x="287135" y="0"/>
                        <a:pt x="369951" y="82816"/>
                        <a:pt x="369951" y="184976"/>
                      </a:cubicBezTo>
                      <a:close/>
                    </a:path>
                  </a:pathLst>
                </a:custGeom>
                <a:solidFill>
                  <a:schemeClr val="accent1"/>
                </a:solidFill>
                <a:ln w="952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613C8512-774F-69C2-79EE-0FC855B4B7E1}"/>
                    </a:ext>
                  </a:extLst>
                </p:cNvPr>
                <p:cNvSpPr/>
                <p:nvPr/>
              </p:nvSpPr>
              <p:spPr>
                <a:xfrm>
                  <a:off x="8886595" y="2346898"/>
                  <a:ext cx="169354" cy="142113"/>
                </a:xfrm>
                <a:custGeom>
                  <a:avLst/>
                  <a:gdLst>
                    <a:gd name="connsiteX0" fmla="*/ 0 w 169354"/>
                    <a:gd name="connsiteY0" fmla="*/ 142113 h 142113"/>
                    <a:gd name="connsiteX1" fmla="*/ 0 w 169354"/>
                    <a:gd name="connsiteY1" fmla="*/ 0 h 142113"/>
                    <a:gd name="connsiteX2" fmla="*/ 169354 w 169354"/>
                    <a:gd name="connsiteY2" fmla="*/ 71057 h 142113"/>
                    <a:gd name="connsiteX3" fmla="*/ 0 w 169354"/>
                    <a:gd name="connsiteY3" fmla="*/ 142113 h 142113"/>
                  </a:gdLst>
                  <a:ahLst/>
                  <a:cxnLst>
                    <a:cxn ang="0">
                      <a:pos x="connsiteX0" y="connsiteY0"/>
                    </a:cxn>
                    <a:cxn ang="0">
                      <a:pos x="connsiteX1" y="connsiteY1"/>
                    </a:cxn>
                    <a:cxn ang="0">
                      <a:pos x="connsiteX2" y="connsiteY2"/>
                    </a:cxn>
                    <a:cxn ang="0">
                      <a:pos x="connsiteX3" y="connsiteY3"/>
                    </a:cxn>
                  </a:cxnLst>
                  <a:rect l="l" t="t" r="r" b="b"/>
                  <a:pathLst>
                    <a:path w="169354" h="142113">
                      <a:moveTo>
                        <a:pt x="0" y="142113"/>
                      </a:moveTo>
                      <a:lnTo>
                        <a:pt x="0" y="0"/>
                      </a:lnTo>
                      <a:lnTo>
                        <a:pt x="169354" y="71057"/>
                      </a:lnTo>
                      <a:lnTo>
                        <a:pt x="0" y="142113"/>
                      </a:lnTo>
                      <a:close/>
                    </a:path>
                  </a:pathLst>
                </a:custGeom>
                <a:solidFill>
                  <a:srgbClr val="FFFFFF"/>
                </a:solidFill>
                <a:ln w="9525"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0E6F56A0-4B1E-B940-C33C-26879BD4CE9A}"/>
                    </a:ext>
                  </a:extLst>
                </p:cNvPr>
                <p:cNvSpPr/>
                <p:nvPr/>
              </p:nvSpPr>
              <p:spPr>
                <a:xfrm>
                  <a:off x="8273947" y="1979996"/>
                  <a:ext cx="499491" cy="499491"/>
                </a:xfrm>
                <a:custGeom>
                  <a:avLst/>
                  <a:gdLst>
                    <a:gd name="connsiteX0" fmla="*/ 499491 w 499491"/>
                    <a:gd name="connsiteY0" fmla="*/ 249746 h 499491"/>
                    <a:gd name="connsiteX1" fmla="*/ 249745 w 499491"/>
                    <a:gd name="connsiteY1" fmla="*/ 499491 h 499491"/>
                    <a:gd name="connsiteX2" fmla="*/ 0 w 499491"/>
                    <a:gd name="connsiteY2" fmla="*/ 249746 h 499491"/>
                    <a:gd name="connsiteX3" fmla="*/ 249745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5" y="499491"/>
                      </a:cubicBezTo>
                      <a:cubicBezTo>
                        <a:pt x="111815" y="499491"/>
                        <a:pt x="0" y="387676"/>
                        <a:pt x="0" y="249746"/>
                      </a:cubicBezTo>
                      <a:cubicBezTo>
                        <a:pt x="0" y="111815"/>
                        <a:pt x="111815" y="0"/>
                        <a:pt x="249745"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7598C226-C8D8-FC09-71E5-EE42DED10BDD}"/>
                    </a:ext>
                  </a:extLst>
                </p:cNvPr>
                <p:cNvSpPr/>
                <p:nvPr/>
              </p:nvSpPr>
              <p:spPr>
                <a:xfrm>
                  <a:off x="8397676" y="2081796"/>
                  <a:ext cx="183641" cy="397404"/>
                </a:xfrm>
                <a:custGeom>
                  <a:avLst/>
                  <a:gdLst>
                    <a:gd name="connsiteX0" fmla="*/ 119920 w 183641"/>
                    <a:gd name="connsiteY0" fmla="*/ 78793 h 397404"/>
                    <a:gd name="connsiteX1" fmla="*/ 119920 w 183641"/>
                    <a:gd name="connsiteY1" fmla="*/ 127942 h 397404"/>
                    <a:gd name="connsiteX2" fmla="*/ 182023 w 183641"/>
                    <a:gd name="connsiteY2" fmla="*/ 127942 h 397404"/>
                    <a:gd name="connsiteX3" fmla="*/ 174022 w 183641"/>
                    <a:gd name="connsiteY3" fmla="*/ 185949 h 397404"/>
                    <a:gd name="connsiteX4" fmla="*/ 166497 w 183641"/>
                    <a:gd name="connsiteY4" fmla="*/ 190331 h 397404"/>
                    <a:gd name="connsiteX5" fmla="*/ 120301 w 183641"/>
                    <a:gd name="connsiteY5" fmla="*/ 190331 h 397404"/>
                    <a:gd name="connsiteX6" fmla="*/ 120301 w 183641"/>
                    <a:gd name="connsiteY6" fmla="*/ 397404 h 397404"/>
                    <a:gd name="connsiteX7" fmla="*/ 54293 w 183641"/>
                    <a:gd name="connsiteY7" fmla="*/ 387022 h 397404"/>
                    <a:gd name="connsiteX8" fmla="*/ 54293 w 183641"/>
                    <a:gd name="connsiteY8" fmla="*/ 190902 h 397404"/>
                    <a:gd name="connsiteX9" fmla="*/ 0 w 183641"/>
                    <a:gd name="connsiteY9" fmla="*/ 190902 h 397404"/>
                    <a:gd name="connsiteX10" fmla="*/ 0 w 183641"/>
                    <a:gd name="connsiteY10" fmla="*/ 128514 h 397404"/>
                    <a:gd name="connsiteX11" fmla="*/ 53150 w 183641"/>
                    <a:gd name="connsiteY11" fmla="*/ 128514 h 397404"/>
                    <a:gd name="connsiteX12" fmla="*/ 53721 w 183641"/>
                    <a:gd name="connsiteY12" fmla="*/ 116417 h 397404"/>
                    <a:gd name="connsiteX13" fmla="*/ 55055 w 183641"/>
                    <a:gd name="connsiteY13" fmla="*/ 67268 h 397404"/>
                    <a:gd name="connsiteX14" fmla="*/ 115824 w 183641"/>
                    <a:gd name="connsiteY14" fmla="*/ 1450 h 397404"/>
                    <a:gd name="connsiteX15" fmla="*/ 183642 w 183641"/>
                    <a:gd name="connsiteY15" fmla="*/ 879 h 397404"/>
                    <a:gd name="connsiteX16" fmla="*/ 183642 w 183641"/>
                    <a:gd name="connsiteY16" fmla="*/ 57552 h 397404"/>
                    <a:gd name="connsiteX17" fmla="*/ 159067 w 183641"/>
                    <a:gd name="connsiteY17" fmla="*/ 57552 h 397404"/>
                    <a:gd name="connsiteX18" fmla="*/ 137350 w 183641"/>
                    <a:gd name="connsiteY18" fmla="*/ 59076 h 397404"/>
                    <a:gd name="connsiteX19" fmla="*/ 119920 w 183641"/>
                    <a:gd name="connsiteY19" fmla="*/ 78793 h 39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641" h="397404">
                      <a:moveTo>
                        <a:pt x="119920" y="78793"/>
                      </a:moveTo>
                      <a:cubicBezTo>
                        <a:pt x="119348" y="94605"/>
                        <a:pt x="119920" y="110702"/>
                        <a:pt x="119920" y="127942"/>
                      </a:cubicBezTo>
                      <a:lnTo>
                        <a:pt x="182023" y="127942"/>
                      </a:lnTo>
                      <a:cubicBezTo>
                        <a:pt x="179356" y="148326"/>
                        <a:pt x="177070" y="167280"/>
                        <a:pt x="174022" y="185949"/>
                      </a:cubicBezTo>
                      <a:cubicBezTo>
                        <a:pt x="174022" y="187854"/>
                        <a:pt x="169164" y="190140"/>
                        <a:pt x="166497" y="190331"/>
                      </a:cubicBezTo>
                      <a:cubicBezTo>
                        <a:pt x="151543" y="190331"/>
                        <a:pt x="136588" y="190331"/>
                        <a:pt x="120301" y="190331"/>
                      </a:cubicBezTo>
                      <a:lnTo>
                        <a:pt x="120301" y="397404"/>
                      </a:lnTo>
                      <a:cubicBezTo>
                        <a:pt x="97927" y="397000"/>
                        <a:pt x="75714" y="393506"/>
                        <a:pt x="54293" y="387022"/>
                      </a:cubicBezTo>
                      <a:lnTo>
                        <a:pt x="54293" y="190902"/>
                      </a:lnTo>
                      <a:lnTo>
                        <a:pt x="0" y="190902"/>
                      </a:lnTo>
                      <a:lnTo>
                        <a:pt x="0" y="128514"/>
                      </a:lnTo>
                      <a:lnTo>
                        <a:pt x="53150" y="128514"/>
                      </a:lnTo>
                      <a:cubicBezTo>
                        <a:pt x="53150" y="123751"/>
                        <a:pt x="53721" y="119941"/>
                        <a:pt x="53721" y="116417"/>
                      </a:cubicBezTo>
                      <a:cubicBezTo>
                        <a:pt x="53721" y="99939"/>
                        <a:pt x="53721" y="83460"/>
                        <a:pt x="55055" y="67268"/>
                      </a:cubicBezTo>
                      <a:cubicBezTo>
                        <a:pt x="58484" y="31454"/>
                        <a:pt x="80391" y="6308"/>
                        <a:pt x="115824" y="1450"/>
                      </a:cubicBezTo>
                      <a:cubicBezTo>
                        <a:pt x="138389" y="-269"/>
                        <a:pt x="161049" y="-460"/>
                        <a:pt x="183642" y="879"/>
                      </a:cubicBezTo>
                      <a:lnTo>
                        <a:pt x="183642" y="57552"/>
                      </a:lnTo>
                      <a:cubicBezTo>
                        <a:pt x="175546" y="57552"/>
                        <a:pt x="167259" y="57552"/>
                        <a:pt x="159067" y="57552"/>
                      </a:cubicBezTo>
                      <a:cubicBezTo>
                        <a:pt x="151790" y="57294"/>
                        <a:pt x="144513" y="57805"/>
                        <a:pt x="137350" y="59076"/>
                      </a:cubicBezTo>
                      <a:cubicBezTo>
                        <a:pt x="127530" y="60552"/>
                        <a:pt x="120177" y="68863"/>
                        <a:pt x="119920" y="78793"/>
                      </a:cubicBezTo>
                      <a:close/>
                    </a:path>
                  </a:pathLst>
                </a:custGeom>
                <a:solidFill>
                  <a:srgbClr val="FFFFFF"/>
                </a:solidFill>
                <a:ln w="952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3E6E1DD4-BB1A-FD5C-0680-C1506E4B703A}"/>
                    </a:ext>
                  </a:extLst>
                </p:cNvPr>
                <p:cNvSpPr/>
                <p:nvPr/>
              </p:nvSpPr>
              <p:spPr>
                <a:xfrm>
                  <a:off x="8878118" y="2606645"/>
                  <a:ext cx="499491" cy="499491"/>
                </a:xfrm>
                <a:custGeom>
                  <a:avLst/>
                  <a:gdLst>
                    <a:gd name="connsiteX0" fmla="*/ 499491 w 499491"/>
                    <a:gd name="connsiteY0" fmla="*/ 249746 h 499491"/>
                    <a:gd name="connsiteX1" fmla="*/ 249746 w 499491"/>
                    <a:gd name="connsiteY1" fmla="*/ 499491 h 499491"/>
                    <a:gd name="connsiteX2" fmla="*/ 0 w 499491"/>
                    <a:gd name="connsiteY2" fmla="*/ 249746 h 499491"/>
                    <a:gd name="connsiteX3" fmla="*/ 249746 w 499491"/>
                    <a:gd name="connsiteY3" fmla="*/ 0 h 499491"/>
                    <a:gd name="connsiteX4" fmla="*/ 499491 w 499491"/>
                    <a:gd name="connsiteY4" fmla="*/ 249746 h 499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491" h="499491">
                      <a:moveTo>
                        <a:pt x="499491" y="249746"/>
                      </a:moveTo>
                      <a:cubicBezTo>
                        <a:pt x="499491" y="387676"/>
                        <a:pt x="387676" y="499491"/>
                        <a:pt x="249746" y="499491"/>
                      </a:cubicBezTo>
                      <a:cubicBezTo>
                        <a:pt x="111815" y="499491"/>
                        <a:pt x="0" y="387676"/>
                        <a:pt x="0" y="249746"/>
                      </a:cubicBezTo>
                      <a:cubicBezTo>
                        <a:pt x="0" y="111815"/>
                        <a:pt x="111815" y="0"/>
                        <a:pt x="249746" y="0"/>
                      </a:cubicBezTo>
                      <a:cubicBezTo>
                        <a:pt x="387676" y="0"/>
                        <a:pt x="499491" y="111815"/>
                        <a:pt x="499491" y="249746"/>
                      </a:cubicBezTo>
                      <a:close/>
                    </a:path>
                  </a:pathLst>
                </a:custGeom>
                <a:solidFill>
                  <a:srgbClr val="455A64"/>
                </a:solidFill>
                <a:ln w="9525"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17F17236-5BB2-C7F3-6952-52A65D7EADA5}"/>
                    </a:ext>
                  </a:extLst>
                </p:cNvPr>
                <p:cNvSpPr/>
                <p:nvPr/>
              </p:nvSpPr>
              <p:spPr>
                <a:xfrm>
                  <a:off x="8991465" y="2746785"/>
                  <a:ext cx="308705" cy="253450"/>
                </a:xfrm>
                <a:custGeom>
                  <a:avLst/>
                  <a:gdLst>
                    <a:gd name="connsiteX0" fmla="*/ 0 w 308705"/>
                    <a:gd name="connsiteY0" fmla="*/ 226858 h 253450"/>
                    <a:gd name="connsiteX1" fmla="*/ 90011 w 308705"/>
                    <a:gd name="connsiteY1" fmla="*/ 199141 h 253450"/>
                    <a:gd name="connsiteX2" fmla="*/ 32861 w 308705"/>
                    <a:gd name="connsiteY2" fmla="*/ 155326 h 253450"/>
                    <a:gd name="connsiteX3" fmla="*/ 57817 w 308705"/>
                    <a:gd name="connsiteY3" fmla="*/ 154087 h 253450"/>
                    <a:gd name="connsiteX4" fmla="*/ 8858 w 308705"/>
                    <a:gd name="connsiteY4" fmla="*/ 90841 h 253450"/>
                    <a:gd name="connsiteX5" fmla="*/ 34576 w 308705"/>
                    <a:gd name="connsiteY5" fmla="*/ 97604 h 253450"/>
                    <a:gd name="connsiteX6" fmla="*/ 18288 w 308705"/>
                    <a:gd name="connsiteY6" fmla="*/ 12927 h 253450"/>
                    <a:gd name="connsiteX7" fmla="*/ 150209 w 308705"/>
                    <a:gd name="connsiteY7" fmla="*/ 78840 h 253450"/>
                    <a:gd name="connsiteX8" fmla="*/ 149638 w 308705"/>
                    <a:gd name="connsiteY8" fmla="*/ 68362 h 253450"/>
                    <a:gd name="connsiteX9" fmla="*/ 184976 w 308705"/>
                    <a:gd name="connsiteY9" fmla="*/ 7307 h 253450"/>
                    <a:gd name="connsiteX10" fmla="*/ 255080 w 308705"/>
                    <a:gd name="connsiteY10" fmla="*/ 15784 h 253450"/>
                    <a:gd name="connsiteX11" fmla="*/ 269272 w 308705"/>
                    <a:gd name="connsiteY11" fmla="*/ 18642 h 253450"/>
                    <a:gd name="connsiteX12" fmla="*/ 300419 w 308705"/>
                    <a:gd name="connsiteY12" fmla="*/ 7212 h 253450"/>
                    <a:gd name="connsiteX13" fmla="*/ 275939 w 308705"/>
                    <a:gd name="connsiteY13" fmla="*/ 38644 h 253450"/>
                    <a:gd name="connsiteX14" fmla="*/ 276606 w 308705"/>
                    <a:gd name="connsiteY14" fmla="*/ 40454 h 253450"/>
                    <a:gd name="connsiteX15" fmla="*/ 307467 w 308705"/>
                    <a:gd name="connsiteY15" fmla="*/ 32548 h 253450"/>
                    <a:gd name="connsiteX16" fmla="*/ 308705 w 308705"/>
                    <a:gd name="connsiteY16" fmla="*/ 33787 h 253450"/>
                    <a:gd name="connsiteX17" fmla="*/ 284702 w 308705"/>
                    <a:gd name="connsiteY17" fmla="*/ 57694 h 253450"/>
                    <a:gd name="connsiteX18" fmla="*/ 277940 w 308705"/>
                    <a:gd name="connsiteY18" fmla="*/ 71506 h 253450"/>
                    <a:gd name="connsiteX19" fmla="*/ 113633 w 308705"/>
                    <a:gd name="connsiteY19" fmla="*/ 252481 h 253450"/>
                    <a:gd name="connsiteX20" fmla="*/ 6477 w 308705"/>
                    <a:gd name="connsiteY20" fmla="*/ 230668 h 253450"/>
                    <a:gd name="connsiteX21" fmla="*/ 0 w 308705"/>
                    <a:gd name="connsiteY21" fmla="*/ 226858 h 25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705" h="253450">
                      <a:moveTo>
                        <a:pt x="0" y="226858"/>
                      </a:moveTo>
                      <a:cubicBezTo>
                        <a:pt x="32309" y="228306"/>
                        <a:pt x="64113" y="218514"/>
                        <a:pt x="90011" y="199141"/>
                      </a:cubicBezTo>
                      <a:cubicBezTo>
                        <a:pt x="52769" y="187806"/>
                        <a:pt x="37910" y="176471"/>
                        <a:pt x="32861" y="155326"/>
                      </a:cubicBezTo>
                      <a:lnTo>
                        <a:pt x="57817" y="154087"/>
                      </a:lnTo>
                      <a:cubicBezTo>
                        <a:pt x="28385" y="142753"/>
                        <a:pt x="11144" y="123036"/>
                        <a:pt x="8858" y="90841"/>
                      </a:cubicBezTo>
                      <a:lnTo>
                        <a:pt x="34576" y="97604"/>
                      </a:lnTo>
                      <a:cubicBezTo>
                        <a:pt x="7620" y="63695"/>
                        <a:pt x="2191" y="37406"/>
                        <a:pt x="18288" y="12927"/>
                      </a:cubicBezTo>
                      <a:cubicBezTo>
                        <a:pt x="51264" y="52189"/>
                        <a:pt x="99012" y="76049"/>
                        <a:pt x="150209" y="78840"/>
                      </a:cubicBezTo>
                      <a:cubicBezTo>
                        <a:pt x="150209" y="74649"/>
                        <a:pt x="150209" y="71506"/>
                        <a:pt x="149638" y="68362"/>
                      </a:cubicBezTo>
                      <a:cubicBezTo>
                        <a:pt x="147190" y="42559"/>
                        <a:pt x="161382" y="18042"/>
                        <a:pt x="184976" y="7307"/>
                      </a:cubicBezTo>
                      <a:cubicBezTo>
                        <a:pt x="207788" y="-4952"/>
                        <a:pt x="235849" y="-1561"/>
                        <a:pt x="255080" y="15784"/>
                      </a:cubicBezTo>
                      <a:cubicBezTo>
                        <a:pt x="258756" y="19585"/>
                        <a:pt x="264405" y="20728"/>
                        <a:pt x="269272" y="18642"/>
                      </a:cubicBezTo>
                      <a:lnTo>
                        <a:pt x="300419" y="7212"/>
                      </a:lnTo>
                      <a:cubicBezTo>
                        <a:pt x="295837" y="20042"/>
                        <a:pt x="287255" y="31062"/>
                        <a:pt x="275939" y="38644"/>
                      </a:cubicBezTo>
                      <a:lnTo>
                        <a:pt x="276606" y="40454"/>
                      </a:lnTo>
                      <a:lnTo>
                        <a:pt x="307467" y="32548"/>
                      </a:lnTo>
                      <a:lnTo>
                        <a:pt x="308705" y="33787"/>
                      </a:lnTo>
                      <a:cubicBezTo>
                        <a:pt x="300704" y="41788"/>
                        <a:pt x="293084" y="50170"/>
                        <a:pt x="284702" y="57694"/>
                      </a:cubicBezTo>
                      <a:cubicBezTo>
                        <a:pt x="280292" y="60885"/>
                        <a:pt x="277759" y="66067"/>
                        <a:pt x="277940" y="71506"/>
                      </a:cubicBezTo>
                      <a:cubicBezTo>
                        <a:pt x="278340" y="165289"/>
                        <a:pt x="207026" y="243842"/>
                        <a:pt x="113633" y="252481"/>
                      </a:cubicBezTo>
                      <a:cubicBezTo>
                        <a:pt x="76524" y="256319"/>
                        <a:pt x="39129" y="248699"/>
                        <a:pt x="6477" y="230668"/>
                      </a:cubicBezTo>
                      <a:cubicBezTo>
                        <a:pt x="4096" y="229430"/>
                        <a:pt x="2096" y="228097"/>
                        <a:pt x="0" y="226858"/>
                      </a:cubicBezTo>
                      <a:close/>
                    </a:path>
                  </a:pathLst>
                </a:custGeom>
                <a:solidFill>
                  <a:srgbClr val="FFFFFF"/>
                </a:solidFill>
                <a:ln w="952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E511759C-88C3-43D2-0DF3-5A3082D8F082}"/>
                    </a:ext>
                  </a:extLst>
                </p:cNvPr>
                <p:cNvSpPr/>
                <p:nvPr/>
              </p:nvSpPr>
              <p:spPr>
                <a:xfrm rot="-4675200">
                  <a:off x="8754895" y="3103529"/>
                  <a:ext cx="369379" cy="369379"/>
                </a:xfrm>
                <a:custGeom>
                  <a:avLst/>
                  <a:gdLst>
                    <a:gd name="connsiteX0" fmla="*/ 369379 w 369379"/>
                    <a:gd name="connsiteY0" fmla="*/ 184690 h 369379"/>
                    <a:gd name="connsiteX1" fmla="*/ 184690 w 369379"/>
                    <a:gd name="connsiteY1" fmla="*/ 369379 h 369379"/>
                    <a:gd name="connsiteX2" fmla="*/ 0 w 369379"/>
                    <a:gd name="connsiteY2" fmla="*/ 184690 h 369379"/>
                    <a:gd name="connsiteX3" fmla="*/ 184690 w 369379"/>
                    <a:gd name="connsiteY3" fmla="*/ 0 h 369379"/>
                    <a:gd name="connsiteX4" fmla="*/ 369379 w 369379"/>
                    <a:gd name="connsiteY4" fmla="*/ 184690 h 369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379" h="369379">
                      <a:moveTo>
                        <a:pt x="369379" y="184690"/>
                      </a:moveTo>
                      <a:cubicBezTo>
                        <a:pt x="369379" y="286691"/>
                        <a:pt x="286691" y="369379"/>
                        <a:pt x="184690" y="369379"/>
                      </a:cubicBezTo>
                      <a:cubicBezTo>
                        <a:pt x="82688" y="369379"/>
                        <a:pt x="0" y="286691"/>
                        <a:pt x="0" y="184690"/>
                      </a:cubicBezTo>
                      <a:cubicBezTo>
                        <a:pt x="0" y="82688"/>
                        <a:pt x="82688" y="0"/>
                        <a:pt x="184690" y="0"/>
                      </a:cubicBezTo>
                      <a:cubicBezTo>
                        <a:pt x="286691" y="0"/>
                        <a:pt x="369379" y="82688"/>
                        <a:pt x="369379" y="184690"/>
                      </a:cubicBezTo>
                      <a:close/>
                    </a:path>
                  </a:pathLst>
                </a:custGeom>
                <a:solidFill>
                  <a:schemeClr val="accent1"/>
                </a:solidFill>
                <a:ln w="9525"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D6560A0E-740C-2DF0-BC1D-C5ADD36ED05A}"/>
                    </a:ext>
                  </a:extLst>
                </p:cNvPr>
                <p:cNvSpPr/>
                <p:nvPr/>
              </p:nvSpPr>
              <p:spPr>
                <a:xfrm>
                  <a:off x="8829471" y="3177481"/>
                  <a:ext cx="220476" cy="221642"/>
                </a:xfrm>
                <a:custGeom>
                  <a:avLst/>
                  <a:gdLst>
                    <a:gd name="connsiteX0" fmla="*/ 220287 w 220476"/>
                    <a:gd name="connsiteY0" fmla="*/ 50004 h 221642"/>
                    <a:gd name="connsiteX1" fmla="*/ 177720 w 220476"/>
                    <a:gd name="connsiteY1" fmla="*/ 445 h 221642"/>
                    <a:gd name="connsiteX2" fmla="*/ 171710 w 220476"/>
                    <a:gd name="connsiteY2" fmla="*/ 379 h 221642"/>
                    <a:gd name="connsiteX3" fmla="*/ 48361 w 220476"/>
                    <a:gd name="connsiteY3" fmla="*/ 379 h 221642"/>
                    <a:gd name="connsiteX4" fmla="*/ 60 w 220476"/>
                    <a:gd name="connsiteY4" fmla="*/ 44165 h 221642"/>
                    <a:gd name="connsiteX5" fmla="*/ 69 w 220476"/>
                    <a:gd name="connsiteY5" fmla="*/ 48956 h 221642"/>
                    <a:gd name="connsiteX6" fmla="*/ 69 w 220476"/>
                    <a:gd name="connsiteY6" fmla="*/ 110488 h 221642"/>
                    <a:gd name="connsiteX7" fmla="*/ 69 w 220476"/>
                    <a:gd name="connsiteY7" fmla="*/ 170781 h 221642"/>
                    <a:gd name="connsiteX8" fmla="*/ 49409 w 220476"/>
                    <a:gd name="connsiteY8" fmla="*/ 221263 h 221642"/>
                    <a:gd name="connsiteX9" fmla="*/ 171424 w 220476"/>
                    <a:gd name="connsiteY9" fmla="*/ 221263 h 221642"/>
                    <a:gd name="connsiteX10" fmla="*/ 220411 w 220476"/>
                    <a:gd name="connsiteY10" fmla="*/ 177029 h 221642"/>
                    <a:gd name="connsiteX11" fmla="*/ 220382 w 220476"/>
                    <a:gd name="connsiteY11" fmla="*/ 171733 h 221642"/>
                    <a:gd name="connsiteX12" fmla="*/ 220287 w 220476"/>
                    <a:gd name="connsiteY12" fmla="*/ 50004 h 221642"/>
                    <a:gd name="connsiteX13" fmla="*/ 200666 w 220476"/>
                    <a:gd name="connsiteY13" fmla="*/ 172114 h 221642"/>
                    <a:gd name="connsiteX14" fmla="*/ 176653 w 220476"/>
                    <a:gd name="connsiteY14" fmla="*/ 201718 h 221642"/>
                    <a:gd name="connsiteX15" fmla="*/ 171233 w 220476"/>
                    <a:gd name="connsiteY15" fmla="*/ 201737 h 221642"/>
                    <a:gd name="connsiteX16" fmla="*/ 49218 w 220476"/>
                    <a:gd name="connsiteY16" fmla="*/ 201737 h 221642"/>
                    <a:gd name="connsiteX17" fmla="*/ 19776 w 220476"/>
                    <a:gd name="connsiteY17" fmla="*/ 177944 h 221642"/>
                    <a:gd name="connsiteX18" fmla="*/ 19786 w 220476"/>
                    <a:gd name="connsiteY18" fmla="*/ 172210 h 221642"/>
                    <a:gd name="connsiteX19" fmla="*/ 19786 w 220476"/>
                    <a:gd name="connsiteY19" fmla="*/ 49147 h 221642"/>
                    <a:gd name="connsiteX20" fmla="*/ 43922 w 220476"/>
                    <a:gd name="connsiteY20" fmla="*/ 19467 h 221642"/>
                    <a:gd name="connsiteX21" fmla="*/ 49123 w 220476"/>
                    <a:gd name="connsiteY21" fmla="*/ 19429 h 221642"/>
                    <a:gd name="connsiteX22" fmla="*/ 171138 w 220476"/>
                    <a:gd name="connsiteY22" fmla="*/ 19429 h 221642"/>
                    <a:gd name="connsiteX23" fmla="*/ 200675 w 220476"/>
                    <a:gd name="connsiteY23" fmla="*/ 43956 h 221642"/>
                    <a:gd name="connsiteX24" fmla="*/ 200666 w 220476"/>
                    <a:gd name="connsiteY24" fmla="*/ 49051 h 221642"/>
                    <a:gd name="connsiteX25" fmla="*/ 200666 w 220476"/>
                    <a:gd name="connsiteY25" fmla="*/ 110583 h 221642"/>
                    <a:gd name="connsiteX26" fmla="*/ 200666 w 220476"/>
                    <a:gd name="connsiteY26" fmla="*/ 172114 h 22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0476" h="221642">
                      <a:moveTo>
                        <a:pt x="220287" y="50004"/>
                      </a:moveTo>
                      <a:cubicBezTo>
                        <a:pt x="222221" y="24563"/>
                        <a:pt x="203161" y="2379"/>
                        <a:pt x="177720" y="445"/>
                      </a:cubicBezTo>
                      <a:cubicBezTo>
                        <a:pt x="175720" y="293"/>
                        <a:pt x="173710" y="274"/>
                        <a:pt x="171710" y="379"/>
                      </a:cubicBezTo>
                      <a:cubicBezTo>
                        <a:pt x="130628" y="-126"/>
                        <a:pt x="89509" y="-126"/>
                        <a:pt x="48361" y="379"/>
                      </a:cubicBezTo>
                      <a:cubicBezTo>
                        <a:pt x="22929" y="-869"/>
                        <a:pt x="1307" y="18733"/>
                        <a:pt x="60" y="44165"/>
                      </a:cubicBezTo>
                      <a:cubicBezTo>
                        <a:pt x="-26" y="45756"/>
                        <a:pt x="-16" y="47356"/>
                        <a:pt x="69" y="48956"/>
                      </a:cubicBezTo>
                      <a:cubicBezTo>
                        <a:pt x="69" y="69435"/>
                        <a:pt x="69" y="90009"/>
                        <a:pt x="69" y="110488"/>
                      </a:cubicBezTo>
                      <a:cubicBezTo>
                        <a:pt x="69" y="130966"/>
                        <a:pt x="69" y="150683"/>
                        <a:pt x="69" y="170781"/>
                      </a:cubicBezTo>
                      <a:cubicBezTo>
                        <a:pt x="69" y="201356"/>
                        <a:pt x="19119" y="220978"/>
                        <a:pt x="49409" y="221263"/>
                      </a:cubicBezTo>
                      <a:cubicBezTo>
                        <a:pt x="90109" y="221768"/>
                        <a:pt x="130781" y="221768"/>
                        <a:pt x="171424" y="221263"/>
                      </a:cubicBezTo>
                      <a:cubicBezTo>
                        <a:pt x="197170" y="222578"/>
                        <a:pt x="219097" y="202775"/>
                        <a:pt x="220411" y="177029"/>
                      </a:cubicBezTo>
                      <a:cubicBezTo>
                        <a:pt x="220506" y="175267"/>
                        <a:pt x="220497" y="173496"/>
                        <a:pt x="220382" y="171733"/>
                      </a:cubicBezTo>
                      <a:cubicBezTo>
                        <a:pt x="220506" y="130900"/>
                        <a:pt x="220478" y="90323"/>
                        <a:pt x="220287" y="50004"/>
                      </a:cubicBezTo>
                      <a:close/>
                      <a:moveTo>
                        <a:pt x="200666" y="172114"/>
                      </a:moveTo>
                      <a:cubicBezTo>
                        <a:pt x="202209" y="186926"/>
                        <a:pt x="191455" y="200175"/>
                        <a:pt x="176653" y="201718"/>
                      </a:cubicBezTo>
                      <a:cubicBezTo>
                        <a:pt x="174853" y="201909"/>
                        <a:pt x="173034" y="201909"/>
                        <a:pt x="171233" y="201737"/>
                      </a:cubicBezTo>
                      <a:cubicBezTo>
                        <a:pt x="130533" y="201737"/>
                        <a:pt x="89861" y="201737"/>
                        <a:pt x="49218" y="201737"/>
                      </a:cubicBezTo>
                      <a:cubicBezTo>
                        <a:pt x="34521" y="203299"/>
                        <a:pt x="21339" y="192650"/>
                        <a:pt x="19776" y="177944"/>
                      </a:cubicBezTo>
                      <a:cubicBezTo>
                        <a:pt x="19576" y="176039"/>
                        <a:pt x="19576" y="174115"/>
                        <a:pt x="19786" y="172210"/>
                      </a:cubicBezTo>
                      <a:cubicBezTo>
                        <a:pt x="19786" y="131252"/>
                        <a:pt x="19786" y="90228"/>
                        <a:pt x="19786" y="49147"/>
                      </a:cubicBezTo>
                      <a:cubicBezTo>
                        <a:pt x="18253" y="34288"/>
                        <a:pt x="29054" y="20991"/>
                        <a:pt x="43922" y="19467"/>
                      </a:cubicBezTo>
                      <a:cubicBezTo>
                        <a:pt x="45646" y="19286"/>
                        <a:pt x="47389" y="19276"/>
                        <a:pt x="49123" y="19429"/>
                      </a:cubicBezTo>
                      <a:cubicBezTo>
                        <a:pt x="89766" y="19429"/>
                        <a:pt x="130438" y="19429"/>
                        <a:pt x="171138" y="19429"/>
                      </a:cubicBezTo>
                      <a:cubicBezTo>
                        <a:pt x="186064" y="18048"/>
                        <a:pt x="199294" y="29030"/>
                        <a:pt x="200675" y="43956"/>
                      </a:cubicBezTo>
                      <a:cubicBezTo>
                        <a:pt x="200828" y="45651"/>
                        <a:pt x="200828" y="47356"/>
                        <a:pt x="200666" y="49051"/>
                      </a:cubicBezTo>
                      <a:cubicBezTo>
                        <a:pt x="200666" y="69625"/>
                        <a:pt x="200666" y="90104"/>
                        <a:pt x="200666" y="110583"/>
                      </a:cubicBezTo>
                      <a:cubicBezTo>
                        <a:pt x="200666" y="131062"/>
                        <a:pt x="200856" y="151636"/>
                        <a:pt x="200666" y="172114"/>
                      </a:cubicBezTo>
                      <a:close/>
                    </a:path>
                  </a:pathLst>
                </a:custGeom>
                <a:solidFill>
                  <a:srgbClr val="FFFFFF"/>
                </a:solidFill>
                <a:ln w="9525"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E1C11B6E-B252-0E68-1CDC-031F081146F6}"/>
                    </a:ext>
                  </a:extLst>
                </p:cNvPr>
                <p:cNvSpPr/>
                <p:nvPr/>
              </p:nvSpPr>
              <p:spPr>
                <a:xfrm>
                  <a:off x="8882604" y="3230819"/>
                  <a:ext cx="114304" cy="114300"/>
                </a:xfrm>
                <a:custGeom>
                  <a:avLst/>
                  <a:gdLst>
                    <a:gd name="connsiteX0" fmla="*/ 57140 w 114304"/>
                    <a:gd name="connsiteY0" fmla="*/ 0 h 114300"/>
                    <a:gd name="connsiteX1" fmla="*/ 0 w 114304"/>
                    <a:gd name="connsiteY1" fmla="*/ 57160 h 114300"/>
                    <a:gd name="connsiteX2" fmla="*/ 57169 w 114304"/>
                    <a:gd name="connsiteY2" fmla="*/ 114300 h 114300"/>
                    <a:gd name="connsiteX3" fmla="*/ 114290 w 114304"/>
                    <a:gd name="connsiteY3" fmla="*/ 58388 h 114300"/>
                    <a:gd name="connsiteX4" fmla="*/ 58388 w 114304"/>
                    <a:gd name="connsiteY4" fmla="*/ 10 h 114300"/>
                    <a:gd name="connsiteX5" fmla="*/ 57140 w 114304"/>
                    <a:gd name="connsiteY5" fmla="*/ 0 h 114300"/>
                    <a:gd name="connsiteX6" fmla="*/ 56474 w 114304"/>
                    <a:gd name="connsiteY6" fmla="*/ 95250 h 114300"/>
                    <a:gd name="connsiteX7" fmla="*/ 18374 w 114304"/>
                    <a:gd name="connsiteY7" fmla="*/ 57150 h 114300"/>
                    <a:gd name="connsiteX8" fmla="*/ 56759 w 114304"/>
                    <a:gd name="connsiteY8" fmla="*/ 18764 h 114300"/>
                    <a:gd name="connsiteX9" fmla="*/ 95145 w 114304"/>
                    <a:gd name="connsiteY9" fmla="*/ 57150 h 114300"/>
                    <a:gd name="connsiteX10" fmla="*/ 56474 w 114304"/>
                    <a:gd name="connsiteY10"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4" h="114300">
                      <a:moveTo>
                        <a:pt x="57140" y="0"/>
                      </a:moveTo>
                      <a:cubicBezTo>
                        <a:pt x="25575" y="10"/>
                        <a:pt x="0" y="25603"/>
                        <a:pt x="0" y="57160"/>
                      </a:cubicBezTo>
                      <a:cubicBezTo>
                        <a:pt x="9" y="88725"/>
                        <a:pt x="25603" y="114310"/>
                        <a:pt x="57169" y="114300"/>
                      </a:cubicBezTo>
                      <a:cubicBezTo>
                        <a:pt x="88240" y="114290"/>
                        <a:pt x="113614" y="89459"/>
                        <a:pt x="114290" y="58388"/>
                      </a:cubicBezTo>
                      <a:cubicBezTo>
                        <a:pt x="114976" y="26832"/>
                        <a:pt x="89945" y="695"/>
                        <a:pt x="58388" y="10"/>
                      </a:cubicBezTo>
                      <a:cubicBezTo>
                        <a:pt x="57979" y="0"/>
                        <a:pt x="57560" y="0"/>
                        <a:pt x="57140" y="0"/>
                      </a:cubicBezTo>
                      <a:close/>
                      <a:moveTo>
                        <a:pt x="56474" y="95250"/>
                      </a:moveTo>
                      <a:cubicBezTo>
                        <a:pt x="35623" y="94793"/>
                        <a:pt x="18831" y="78000"/>
                        <a:pt x="18374" y="57150"/>
                      </a:cubicBezTo>
                      <a:cubicBezTo>
                        <a:pt x="18374" y="35947"/>
                        <a:pt x="35557" y="18764"/>
                        <a:pt x="56759" y="18764"/>
                      </a:cubicBezTo>
                      <a:cubicBezTo>
                        <a:pt x="77962" y="18764"/>
                        <a:pt x="95145" y="35947"/>
                        <a:pt x="95145" y="57150"/>
                      </a:cubicBezTo>
                      <a:cubicBezTo>
                        <a:pt x="94678" y="78219"/>
                        <a:pt x="77543" y="95098"/>
                        <a:pt x="56474" y="95250"/>
                      </a:cubicBezTo>
                      <a:close/>
                    </a:path>
                  </a:pathLst>
                </a:custGeom>
                <a:solidFill>
                  <a:srgbClr val="FFFFFF"/>
                </a:solidFill>
                <a:ln w="952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A60A41CA-B4C4-4DF8-12EC-A04457F8E8F3}"/>
                    </a:ext>
                  </a:extLst>
                </p:cNvPr>
                <p:cNvSpPr/>
                <p:nvPr/>
              </p:nvSpPr>
              <p:spPr>
                <a:xfrm>
                  <a:off x="8988172" y="3214383"/>
                  <a:ext cx="26361" cy="26681"/>
                </a:xfrm>
                <a:custGeom>
                  <a:avLst/>
                  <a:gdLst>
                    <a:gd name="connsiteX0" fmla="*/ 26249 w 26361"/>
                    <a:gd name="connsiteY0" fmla="*/ 14721 h 26681"/>
                    <a:gd name="connsiteX1" fmla="*/ 11961 w 26361"/>
                    <a:gd name="connsiteY1" fmla="*/ 26627 h 26681"/>
                    <a:gd name="connsiteX2" fmla="*/ 55 w 26361"/>
                    <a:gd name="connsiteY2" fmla="*/ 12339 h 26681"/>
                    <a:gd name="connsiteX3" fmla="*/ 13047 w 26361"/>
                    <a:gd name="connsiteY3" fmla="*/ 4 h 26681"/>
                    <a:gd name="connsiteX4" fmla="*/ 13866 w 26361"/>
                    <a:gd name="connsiteY4" fmla="*/ 52 h 26681"/>
                    <a:gd name="connsiteX5" fmla="*/ 26353 w 26361"/>
                    <a:gd name="connsiteY5" fmla="*/ 13454 h 26681"/>
                    <a:gd name="connsiteX6" fmla="*/ 26249 w 26361"/>
                    <a:gd name="connsiteY6" fmla="*/ 14721 h 2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61" h="26681">
                      <a:moveTo>
                        <a:pt x="26249" y="14721"/>
                      </a:moveTo>
                      <a:cubicBezTo>
                        <a:pt x="25591" y="21950"/>
                        <a:pt x="19191" y="27284"/>
                        <a:pt x="11961" y="26627"/>
                      </a:cubicBezTo>
                      <a:cubicBezTo>
                        <a:pt x="4732" y="25970"/>
                        <a:pt x="-602" y="19569"/>
                        <a:pt x="55" y="12339"/>
                      </a:cubicBezTo>
                      <a:cubicBezTo>
                        <a:pt x="236" y="5348"/>
                        <a:pt x="6056" y="-177"/>
                        <a:pt x="13047" y="4"/>
                      </a:cubicBezTo>
                      <a:cubicBezTo>
                        <a:pt x="13323" y="14"/>
                        <a:pt x="13590" y="23"/>
                        <a:pt x="13866" y="52"/>
                      </a:cubicBezTo>
                      <a:cubicBezTo>
                        <a:pt x="21019" y="300"/>
                        <a:pt x="26611" y="6300"/>
                        <a:pt x="26353" y="13454"/>
                      </a:cubicBezTo>
                      <a:cubicBezTo>
                        <a:pt x="26344" y="13882"/>
                        <a:pt x="26306" y="14301"/>
                        <a:pt x="26249" y="14721"/>
                      </a:cubicBezTo>
                      <a:close/>
                    </a:path>
                  </a:pathLst>
                </a:custGeom>
                <a:solidFill>
                  <a:srgbClr val="FFFFFF"/>
                </a:solidFill>
                <a:ln w="9525" cap="flat">
                  <a:noFill/>
                  <a:prstDash val="solid"/>
                  <a:miter/>
                </a:ln>
              </p:spPr>
              <p:txBody>
                <a:bodyPr rtlCol="0" anchor="ctr"/>
                <a:lstStyle/>
                <a:p>
                  <a:endParaRPr lang="zh-CN" altLang="en-US"/>
                </a:p>
              </p:txBody>
            </p:sp>
          </p:grpSp>
        </p:grpSp>
      </p:grpSp>
      <p:sp>
        <p:nvSpPr>
          <p:cNvPr id="1039" name="任意多边形: 形状 1038">
            <a:extLst>
              <a:ext uri="{FF2B5EF4-FFF2-40B4-BE49-F238E27FC236}">
                <a16:creationId xmlns:a16="http://schemas.microsoft.com/office/drawing/2014/main" id="{F175FA59-185B-F640-406C-069FE63D7251}"/>
              </a:ext>
            </a:extLst>
          </p:cNvPr>
          <p:cNvSpPr/>
          <p:nvPr/>
        </p:nvSpPr>
        <p:spPr>
          <a:xfrm>
            <a:off x="764049" y="4247089"/>
            <a:ext cx="6092041" cy="2009139"/>
          </a:xfrm>
          <a:custGeom>
            <a:avLst/>
            <a:gdLst>
              <a:gd name="connsiteX0" fmla="*/ 0 w 2086701"/>
              <a:gd name="connsiteY0" fmla="*/ 0 h 2009139"/>
              <a:gd name="connsiteX1" fmla="*/ 2086701 w 2086701"/>
              <a:gd name="connsiteY1" fmla="*/ 0 h 2009139"/>
              <a:gd name="connsiteX2" fmla="*/ 2086701 w 2086701"/>
              <a:gd name="connsiteY2" fmla="*/ 2009139 h 2009139"/>
              <a:gd name="connsiteX3" fmla="*/ 0 w 2086701"/>
              <a:gd name="connsiteY3" fmla="*/ 2009139 h 2009139"/>
            </a:gdLst>
            <a:ahLst/>
            <a:cxnLst>
              <a:cxn ang="0">
                <a:pos x="connsiteX0" y="connsiteY0"/>
              </a:cxn>
              <a:cxn ang="0">
                <a:pos x="connsiteX1" y="connsiteY1"/>
              </a:cxn>
              <a:cxn ang="0">
                <a:pos x="connsiteX2" y="connsiteY2"/>
              </a:cxn>
              <a:cxn ang="0">
                <a:pos x="connsiteX3" y="connsiteY3"/>
              </a:cxn>
            </a:cxnLst>
            <a:rect l="l" t="t" r="r" b="b"/>
            <a:pathLst>
              <a:path w="2086701" h="2009139">
                <a:moveTo>
                  <a:pt x="0" y="0"/>
                </a:moveTo>
                <a:lnTo>
                  <a:pt x="2086701" y="0"/>
                </a:lnTo>
                <a:lnTo>
                  <a:pt x="2086701" y="2009139"/>
                </a:lnTo>
                <a:lnTo>
                  <a:pt x="0" y="2009139"/>
                </a:lnTo>
                <a:close/>
              </a:path>
            </a:pathLst>
          </a:custGeom>
          <a:gradFill>
            <a:gsLst>
              <a:gs pos="0">
                <a:srgbClr val="1E73F0">
                  <a:alpha val="14000"/>
                </a:srgbClr>
              </a:gs>
              <a:gs pos="40000">
                <a:srgbClr val="4D94FF">
                  <a:alpha val="0"/>
                </a:srgbClr>
              </a:gs>
            </a:gsLst>
            <a:lin ang="5400000" scaled="1"/>
          </a:gradFill>
          <a:ln>
            <a:noFill/>
          </a:ln>
          <a:effectLst>
            <a:softEdge rad="0"/>
          </a:effectLst>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52" name="组合 1051">
            <a:extLst>
              <a:ext uri="{FF2B5EF4-FFF2-40B4-BE49-F238E27FC236}">
                <a16:creationId xmlns:a16="http://schemas.microsoft.com/office/drawing/2014/main" id="{4E6B1228-1096-0B09-12E1-3E715935FA54}"/>
              </a:ext>
            </a:extLst>
          </p:cNvPr>
          <p:cNvGrpSpPr/>
          <p:nvPr/>
        </p:nvGrpSpPr>
        <p:grpSpPr>
          <a:xfrm>
            <a:off x="734579" y="1566816"/>
            <a:ext cx="6071757" cy="2576688"/>
            <a:chOff x="734579" y="1566816"/>
            <a:chExt cx="6071757" cy="2576688"/>
          </a:xfrm>
        </p:grpSpPr>
        <p:sp>
          <p:nvSpPr>
            <p:cNvPr id="1038" name="矩形 1037">
              <a:extLst>
                <a:ext uri="{FF2B5EF4-FFF2-40B4-BE49-F238E27FC236}">
                  <a16:creationId xmlns:a16="http://schemas.microsoft.com/office/drawing/2014/main" id="{45BC1784-88BE-A708-CA15-BE606FC15176}"/>
                </a:ext>
              </a:extLst>
            </p:cNvPr>
            <p:cNvSpPr/>
            <p:nvPr/>
          </p:nvSpPr>
          <p:spPr>
            <a:xfrm>
              <a:off x="734579" y="1566816"/>
              <a:ext cx="6071757" cy="2576688"/>
            </a:xfrm>
            <a:prstGeom prst="rect">
              <a:avLst/>
            </a:prstGeom>
            <a:gradFill flip="none" rotWithShape="1">
              <a:gsLst>
                <a:gs pos="0">
                  <a:schemeClr val="accent1"/>
                </a:gs>
                <a:gs pos="100000">
                  <a:schemeClr val="accent1">
                    <a:lumMod val="75000"/>
                  </a:schemeClr>
                </a:gs>
              </a:gsLst>
              <a:lin ang="13500000" scaled="1"/>
              <a:tileRect/>
            </a:gradFill>
            <a:ln>
              <a:no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p>
          </p:txBody>
        </p:sp>
        <p:sp>
          <p:nvSpPr>
            <p:cNvPr id="1040" name="文本框 1039">
              <a:extLst>
                <a:ext uri="{FF2B5EF4-FFF2-40B4-BE49-F238E27FC236}">
                  <a16:creationId xmlns:a16="http://schemas.microsoft.com/office/drawing/2014/main" id="{442B324F-F26F-3B05-2B79-9ADC9B7789F2}"/>
                </a:ext>
              </a:extLst>
            </p:cNvPr>
            <p:cNvSpPr txBox="1"/>
            <p:nvPr/>
          </p:nvSpPr>
          <p:spPr>
            <a:xfrm>
              <a:off x="876858" y="1855759"/>
              <a:ext cx="2149948" cy="2215991"/>
            </a:xfrm>
            <a:prstGeom prst="rect">
              <a:avLst/>
            </a:prstGeom>
            <a:noFill/>
          </p:spPr>
          <p:txBody>
            <a:bodyPr wrap="none" rtlCol="0">
              <a:spAutoFit/>
            </a:bodyPr>
            <a:lstStyle/>
            <a:p>
              <a:r>
                <a:rPr lang="en-US" altLang="zh-CN" sz="13800" dirty="0">
                  <a:gradFill>
                    <a:gsLst>
                      <a:gs pos="0">
                        <a:schemeClr val="bg2">
                          <a:alpha val="7000"/>
                        </a:schemeClr>
                      </a:gs>
                      <a:gs pos="100000">
                        <a:schemeClr val="bg2">
                          <a:alpha val="37000"/>
                        </a:schemeClr>
                      </a:gs>
                    </a:gsLst>
                    <a:lin ang="13500000" scaled="1"/>
                  </a:gradFill>
                </a:rPr>
                <a:t>01</a:t>
              </a:r>
              <a:endParaRPr lang="zh-CN" altLang="en-US" sz="13800" dirty="0">
                <a:gradFill>
                  <a:gsLst>
                    <a:gs pos="0">
                      <a:schemeClr val="bg2">
                        <a:alpha val="7000"/>
                      </a:schemeClr>
                    </a:gs>
                    <a:gs pos="100000">
                      <a:schemeClr val="bg2">
                        <a:alpha val="37000"/>
                      </a:schemeClr>
                    </a:gs>
                  </a:gsLst>
                  <a:lin ang="13500000" scaled="1"/>
                </a:gradFill>
              </a:endParaRPr>
            </a:p>
          </p:txBody>
        </p:sp>
        <p:sp>
          <p:nvSpPr>
            <p:cNvPr id="1041" name="文本框 1040">
              <a:extLst>
                <a:ext uri="{FF2B5EF4-FFF2-40B4-BE49-F238E27FC236}">
                  <a16:creationId xmlns:a16="http://schemas.microsoft.com/office/drawing/2014/main" id="{D26F7C5C-D51E-1C5D-04E7-F66EFDD010C0}"/>
                </a:ext>
              </a:extLst>
            </p:cNvPr>
            <p:cNvSpPr txBox="1"/>
            <p:nvPr/>
          </p:nvSpPr>
          <p:spPr>
            <a:xfrm>
              <a:off x="3079307" y="2200309"/>
              <a:ext cx="2954655" cy="923330"/>
            </a:xfrm>
            <a:prstGeom prst="rect">
              <a:avLst/>
            </a:prstGeom>
            <a:noFill/>
          </p:spPr>
          <p:txBody>
            <a:bodyPr wrap="none" rtlCol="0">
              <a:spAutoFit/>
            </a:bodyPr>
            <a:lstStyle/>
            <a:p>
              <a:r>
                <a:rPr lang="zh-CN" altLang="en-US" sz="5400" dirty="0">
                  <a:solidFill>
                    <a:schemeClr val="bg2"/>
                  </a:solidFill>
                </a:rPr>
                <a:t>用户画像</a:t>
              </a:r>
            </a:p>
          </p:txBody>
        </p:sp>
        <p:sp>
          <p:nvSpPr>
            <p:cNvPr id="1043" name="文本框 1042">
              <a:extLst>
                <a:ext uri="{FF2B5EF4-FFF2-40B4-BE49-F238E27FC236}">
                  <a16:creationId xmlns:a16="http://schemas.microsoft.com/office/drawing/2014/main" id="{8E16EEE1-439B-3C1E-860E-02C50B1EEE13}"/>
                </a:ext>
              </a:extLst>
            </p:cNvPr>
            <p:cNvSpPr txBox="1"/>
            <p:nvPr/>
          </p:nvSpPr>
          <p:spPr>
            <a:xfrm>
              <a:off x="3079307" y="3069928"/>
              <a:ext cx="3576268" cy="523220"/>
            </a:xfrm>
            <a:prstGeom prst="rect">
              <a:avLst/>
            </a:prstGeom>
            <a:noFill/>
          </p:spPr>
          <p:txBody>
            <a:bodyPr wrap="square">
              <a:spAutoFit/>
            </a:bodyPr>
            <a:lstStyle/>
            <a:p>
              <a:pPr algn="l" rtl="0"/>
              <a:r>
                <a:rPr lang="en-US" altLang="zh-CN" sz="2800" b="1" i="0" dirty="0">
                  <a:solidFill>
                    <a:schemeClr val="bg2"/>
                  </a:solidFill>
                  <a:effectLst/>
                  <a:latin typeface="+mj-ea"/>
                  <a:ea typeface="+mj-ea"/>
                </a:rPr>
                <a:t>User portrait</a:t>
              </a:r>
            </a:p>
          </p:txBody>
        </p:sp>
        <p:cxnSp>
          <p:nvCxnSpPr>
            <p:cNvPr id="1050" name="直接连接符 1049">
              <a:extLst>
                <a:ext uri="{FF2B5EF4-FFF2-40B4-BE49-F238E27FC236}">
                  <a16:creationId xmlns:a16="http://schemas.microsoft.com/office/drawing/2014/main" id="{897B2222-0776-36B9-8377-A1E1860BDD9E}"/>
                </a:ext>
              </a:extLst>
            </p:cNvPr>
            <p:cNvCxnSpPr>
              <a:cxnSpLocks/>
            </p:cNvCxnSpPr>
            <p:nvPr/>
          </p:nvCxnSpPr>
          <p:spPr>
            <a:xfrm>
              <a:off x="3079307" y="3606951"/>
              <a:ext cx="2954655"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0583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a:extLst>
              <a:ext uri="{FF2B5EF4-FFF2-40B4-BE49-F238E27FC236}">
                <a16:creationId xmlns:a16="http://schemas.microsoft.com/office/drawing/2014/main" id="{9999E487-D66E-B5C2-C180-47EAF3511C6A}"/>
              </a:ext>
            </a:extLst>
          </p:cNvPr>
          <p:cNvSpPr/>
          <p:nvPr/>
        </p:nvSpPr>
        <p:spPr>
          <a:xfrm>
            <a:off x="2362938" y="4521763"/>
            <a:ext cx="1621233" cy="250537"/>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E65FB206-8069-07C3-D29A-1B00F5036299}"/>
              </a:ext>
            </a:extLst>
          </p:cNvPr>
          <p:cNvSpPr/>
          <p:nvPr/>
        </p:nvSpPr>
        <p:spPr>
          <a:xfrm>
            <a:off x="1959429" y="3663834"/>
            <a:ext cx="2326888" cy="241523"/>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3ADAAF08-97AF-811D-88DA-0B95EFA97DBF}"/>
              </a:ext>
            </a:extLst>
          </p:cNvPr>
          <p:cNvSpPr/>
          <p:nvPr/>
        </p:nvSpPr>
        <p:spPr>
          <a:xfrm>
            <a:off x="1518557" y="2871259"/>
            <a:ext cx="3200400" cy="226169"/>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DF8202C4-761E-95E0-8D34-B46A6DAC26B8}"/>
              </a:ext>
            </a:extLst>
          </p:cNvPr>
          <p:cNvSpPr/>
          <p:nvPr/>
        </p:nvSpPr>
        <p:spPr>
          <a:xfrm>
            <a:off x="1077686" y="2001585"/>
            <a:ext cx="4131128" cy="263463"/>
          </a:xfrm>
          <a:prstGeom prst="ellipse">
            <a:avLst/>
          </a:prstGeom>
          <a:gradFill flip="none" rotWithShape="1">
            <a:gsLst>
              <a:gs pos="100000">
                <a:schemeClr val="accent1">
                  <a:lumMod val="60000"/>
                  <a:lumOff val="40000"/>
                </a:schemeClr>
              </a:gs>
              <a:gs pos="33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a:extLst>
              <a:ext uri="{FF2B5EF4-FFF2-40B4-BE49-F238E27FC236}">
                <a16:creationId xmlns:a16="http://schemas.microsoft.com/office/drawing/2014/main" id="{56357E32-8312-B154-9FC8-7D2F015EC39D}"/>
              </a:ext>
            </a:extLst>
          </p:cNvPr>
          <p:cNvSpPr>
            <a:spLocks noGrp="1"/>
          </p:cNvSpPr>
          <p:nvPr>
            <p:ph type="title"/>
          </p:nvPr>
        </p:nvSpPr>
        <p:spPr>
          <a:xfrm>
            <a:off x="660400" y="465724"/>
            <a:ext cx="10858500" cy="523220"/>
          </a:xfrm>
        </p:spPr>
        <p:txBody>
          <a:bodyPr>
            <a:normAutofit fontScale="90000"/>
          </a:bodyPr>
          <a:lstStyle/>
          <a:p>
            <a:r>
              <a:rPr lang="en-US" altLang="zh-CN" dirty="0">
                <a:cs typeface="+mn-ea"/>
                <a:sym typeface="+mn-lt"/>
              </a:rPr>
              <a:t>AARRR</a:t>
            </a:r>
            <a:r>
              <a:rPr lang="zh-CN" altLang="en-US" dirty="0">
                <a:latin typeface="+mj-ea"/>
                <a:cs typeface="+mn-ea"/>
                <a:sym typeface="+mn-lt"/>
              </a:rPr>
              <a:t>漏斗模型</a:t>
            </a:r>
          </a:p>
        </p:txBody>
      </p:sp>
      <p:grpSp>
        <p:nvGrpSpPr>
          <p:cNvPr id="6" name="组合 5">
            <a:extLst>
              <a:ext uri="{FF2B5EF4-FFF2-40B4-BE49-F238E27FC236}">
                <a16:creationId xmlns:a16="http://schemas.microsoft.com/office/drawing/2014/main" id="{A10493B7-3948-662C-CE5C-61EE10E1E14D}"/>
              </a:ext>
            </a:extLst>
          </p:cNvPr>
          <p:cNvGrpSpPr/>
          <p:nvPr/>
        </p:nvGrpSpPr>
        <p:grpSpPr>
          <a:xfrm>
            <a:off x="689751" y="1317490"/>
            <a:ext cx="4937282" cy="4098771"/>
            <a:chOff x="689751" y="1516270"/>
            <a:chExt cx="4937282" cy="4098771"/>
          </a:xfrm>
        </p:grpSpPr>
        <p:sp>
          <p:nvSpPr>
            <p:cNvPr id="7" name="任意多边形: 形状 6">
              <a:extLst>
                <a:ext uri="{FF2B5EF4-FFF2-40B4-BE49-F238E27FC236}">
                  <a16:creationId xmlns:a16="http://schemas.microsoft.com/office/drawing/2014/main" id="{B619D833-45A7-DF3B-0812-421545A91192}"/>
                </a:ext>
              </a:extLst>
            </p:cNvPr>
            <p:cNvSpPr/>
            <p:nvPr/>
          </p:nvSpPr>
          <p:spPr>
            <a:xfrm flipV="1">
              <a:off x="689751" y="1516270"/>
              <a:ext cx="4937282" cy="4098771"/>
            </a:xfrm>
            <a:custGeom>
              <a:avLst/>
              <a:gdLst>
                <a:gd name="connsiteX0" fmla="*/ 1603911 w 4695092"/>
                <a:gd name="connsiteY0" fmla="*/ 668563 h 3820234"/>
                <a:gd name="connsiteX1" fmla="*/ 3091181 w 4695092"/>
                <a:gd name="connsiteY1" fmla="*/ 668563 h 3820234"/>
                <a:gd name="connsiteX2" fmla="*/ 2750944 w 4695092"/>
                <a:gd name="connsiteY2" fmla="*/ 0 h 3820234"/>
                <a:gd name="connsiteX3" fmla="*/ 1944149 w 4695092"/>
                <a:gd name="connsiteY3" fmla="*/ 0 h 3820234"/>
                <a:gd name="connsiteX4" fmla="*/ 1209980 w 4695092"/>
                <a:gd name="connsiteY4" fmla="*/ 1442634 h 3820234"/>
                <a:gd name="connsiteX5" fmla="*/ 3485112 w 4695092"/>
                <a:gd name="connsiteY5" fmla="*/ 1442634 h 3820234"/>
                <a:gd name="connsiteX6" fmla="*/ 3144875 w 4695092"/>
                <a:gd name="connsiteY6" fmla="*/ 774071 h 3820234"/>
                <a:gd name="connsiteX7" fmla="*/ 1550217 w 4695092"/>
                <a:gd name="connsiteY7" fmla="*/ 774071 h 3820234"/>
                <a:gd name="connsiteX8" fmla="*/ 816050 w 4695092"/>
                <a:gd name="connsiteY8" fmla="*/ 2216705 h 3820234"/>
                <a:gd name="connsiteX9" fmla="*/ 3879043 w 4695092"/>
                <a:gd name="connsiteY9" fmla="*/ 2216705 h 3820234"/>
                <a:gd name="connsiteX10" fmla="*/ 3538806 w 4695092"/>
                <a:gd name="connsiteY10" fmla="*/ 1548142 h 3820234"/>
                <a:gd name="connsiteX11" fmla="*/ 1156287 w 4695092"/>
                <a:gd name="connsiteY11" fmla="*/ 1548142 h 3820234"/>
                <a:gd name="connsiteX12" fmla="*/ 422118 w 4695092"/>
                <a:gd name="connsiteY12" fmla="*/ 2990776 h 3820234"/>
                <a:gd name="connsiteX13" fmla="*/ 4272974 w 4695092"/>
                <a:gd name="connsiteY13" fmla="*/ 2990776 h 3820234"/>
                <a:gd name="connsiteX14" fmla="*/ 3932737 w 4695092"/>
                <a:gd name="connsiteY14" fmla="*/ 2322213 h 3820234"/>
                <a:gd name="connsiteX15" fmla="*/ 762356 w 4695092"/>
                <a:gd name="connsiteY15" fmla="*/ 2322213 h 3820234"/>
                <a:gd name="connsiteX16" fmla="*/ 0 w 4695092"/>
                <a:gd name="connsiteY16" fmla="*/ 3820234 h 3820234"/>
                <a:gd name="connsiteX17" fmla="*/ 4695092 w 4695092"/>
                <a:gd name="connsiteY17" fmla="*/ 3820234 h 3820234"/>
                <a:gd name="connsiteX18" fmla="*/ 4326668 w 4695092"/>
                <a:gd name="connsiteY18" fmla="*/ 3096284 h 3820234"/>
                <a:gd name="connsiteX19" fmla="*/ 368425 w 4695092"/>
                <a:gd name="connsiteY19" fmla="*/ 3096284 h 3820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95092" h="3820234">
                  <a:moveTo>
                    <a:pt x="1603911" y="668563"/>
                  </a:moveTo>
                  <a:lnTo>
                    <a:pt x="3091181" y="668563"/>
                  </a:lnTo>
                  <a:lnTo>
                    <a:pt x="2750944" y="0"/>
                  </a:lnTo>
                  <a:lnTo>
                    <a:pt x="1944149" y="0"/>
                  </a:lnTo>
                  <a:close/>
                  <a:moveTo>
                    <a:pt x="1209980" y="1442634"/>
                  </a:moveTo>
                  <a:lnTo>
                    <a:pt x="3485112" y="1442634"/>
                  </a:lnTo>
                  <a:lnTo>
                    <a:pt x="3144875" y="774071"/>
                  </a:lnTo>
                  <a:lnTo>
                    <a:pt x="1550217" y="774071"/>
                  </a:lnTo>
                  <a:close/>
                  <a:moveTo>
                    <a:pt x="816050" y="2216705"/>
                  </a:moveTo>
                  <a:lnTo>
                    <a:pt x="3879043" y="2216705"/>
                  </a:lnTo>
                  <a:lnTo>
                    <a:pt x="3538806" y="1548142"/>
                  </a:lnTo>
                  <a:lnTo>
                    <a:pt x="1156287" y="1548142"/>
                  </a:lnTo>
                  <a:close/>
                  <a:moveTo>
                    <a:pt x="422118" y="2990776"/>
                  </a:moveTo>
                  <a:lnTo>
                    <a:pt x="4272974" y="2990776"/>
                  </a:lnTo>
                  <a:lnTo>
                    <a:pt x="3932737" y="2322213"/>
                  </a:lnTo>
                  <a:lnTo>
                    <a:pt x="762356" y="2322213"/>
                  </a:lnTo>
                  <a:close/>
                  <a:moveTo>
                    <a:pt x="0" y="3820234"/>
                  </a:moveTo>
                  <a:lnTo>
                    <a:pt x="4695092" y="3820234"/>
                  </a:lnTo>
                  <a:lnTo>
                    <a:pt x="4326668" y="3096284"/>
                  </a:lnTo>
                  <a:lnTo>
                    <a:pt x="368425" y="3096284"/>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8" name="文本框 7">
              <a:extLst>
                <a:ext uri="{FF2B5EF4-FFF2-40B4-BE49-F238E27FC236}">
                  <a16:creationId xmlns:a16="http://schemas.microsoft.com/office/drawing/2014/main" id="{6E75524A-12FC-B0E5-D021-2AC9A0FBFC6B}"/>
                </a:ext>
              </a:extLst>
            </p:cNvPr>
            <p:cNvSpPr txBox="1"/>
            <p:nvPr/>
          </p:nvSpPr>
          <p:spPr>
            <a:xfrm>
              <a:off x="2503481" y="1671905"/>
              <a:ext cx="1173718" cy="584775"/>
            </a:xfrm>
            <a:prstGeom prst="rect">
              <a:avLst/>
            </a:prstGeom>
            <a:noFill/>
          </p:spPr>
          <p:txBody>
            <a:bodyPr wrap="none" rtlCol="0">
              <a:spAutoFit/>
            </a:bodyPr>
            <a:lstStyle/>
            <a:p>
              <a:pPr algn="ctr"/>
              <a:r>
                <a:rPr lang="en-US" altLang="zh-CN" sz="1600" dirty="0">
                  <a:cs typeface="+mn-ea"/>
                  <a:sym typeface="+mn-lt"/>
                </a:rPr>
                <a:t>Acquisition</a:t>
              </a:r>
            </a:p>
            <a:p>
              <a:pPr algn="ctr"/>
              <a:r>
                <a:rPr lang="zh-CN" altLang="en-US" sz="1600" dirty="0">
                  <a:cs typeface="+mn-ea"/>
                  <a:sym typeface="+mn-lt"/>
                </a:rPr>
                <a:t>获客</a:t>
              </a:r>
            </a:p>
          </p:txBody>
        </p:sp>
        <p:sp>
          <p:nvSpPr>
            <p:cNvPr id="9" name="文本框 8">
              <a:extLst>
                <a:ext uri="{FF2B5EF4-FFF2-40B4-BE49-F238E27FC236}">
                  <a16:creationId xmlns:a16="http://schemas.microsoft.com/office/drawing/2014/main" id="{6ACC7E45-D36A-2765-E438-EFBED2D1F913}"/>
                </a:ext>
              </a:extLst>
            </p:cNvPr>
            <p:cNvSpPr txBox="1"/>
            <p:nvPr/>
          </p:nvSpPr>
          <p:spPr>
            <a:xfrm>
              <a:off x="2553975" y="2549713"/>
              <a:ext cx="1072730" cy="584775"/>
            </a:xfrm>
            <a:prstGeom prst="rect">
              <a:avLst/>
            </a:prstGeom>
            <a:noFill/>
          </p:spPr>
          <p:txBody>
            <a:bodyPr wrap="none" rtlCol="0">
              <a:spAutoFit/>
            </a:bodyPr>
            <a:lstStyle/>
            <a:p>
              <a:pPr algn="ctr"/>
              <a:r>
                <a:rPr lang="en-US" altLang="zh-CN" sz="1600" dirty="0">
                  <a:cs typeface="+mn-ea"/>
                  <a:sym typeface="+mn-lt"/>
                </a:rPr>
                <a:t>Activation</a:t>
              </a:r>
            </a:p>
            <a:p>
              <a:pPr algn="ctr"/>
              <a:r>
                <a:rPr lang="zh-CN" altLang="en-US" sz="1600" dirty="0">
                  <a:cs typeface="+mn-ea"/>
                  <a:sym typeface="+mn-lt"/>
                </a:rPr>
                <a:t>激活</a:t>
              </a:r>
            </a:p>
          </p:txBody>
        </p:sp>
        <p:sp>
          <p:nvSpPr>
            <p:cNvPr id="10" name="文本框 9">
              <a:extLst>
                <a:ext uri="{FF2B5EF4-FFF2-40B4-BE49-F238E27FC236}">
                  <a16:creationId xmlns:a16="http://schemas.microsoft.com/office/drawing/2014/main" id="{CF372A7E-F1A9-597B-2C61-4C025C71BE29}"/>
                </a:ext>
              </a:extLst>
            </p:cNvPr>
            <p:cNvSpPr txBox="1"/>
            <p:nvPr/>
          </p:nvSpPr>
          <p:spPr>
            <a:xfrm>
              <a:off x="2559585" y="3364468"/>
              <a:ext cx="1061509" cy="584775"/>
            </a:xfrm>
            <a:prstGeom prst="rect">
              <a:avLst/>
            </a:prstGeom>
            <a:noFill/>
          </p:spPr>
          <p:txBody>
            <a:bodyPr wrap="none" rtlCol="0">
              <a:spAutoFit/>
            </a:bodyPr>
            <a:lstStyle/>
            <a:p>
              <a:pPr algn="ctr"/>
              <a:r>
                <a:rPr lang="en-US" altLang="zh-CN" sz="1600" dirty="0">
                  <a:cs typeface="+mn-ea"/>
                  <a:sym typeface="+mn-lt"/>
                </a:rPr>
                <a:t>Retention</a:t>
              </a:r>
            </a:p>
            <a:p>
              <a:pPr algn="ctr"/>
              <a:r>
                <a:rPr lang="zh-CN" altLang="en-US" sz="1600" dirty="0">
                  <a:cs typeface="+mn-ea"/>
                  <a:sym typeface="+mn-lt"/>
                </a:rPr>
                <a:t>留存</a:t>
              </a:r>
            </a:p>
          </p:txBody>
        </p:sp>
        <p:sp>
          <p:nvSpPr>
            <p:cNvPr id="11" name="文本框 10">
              <a:extLst>
                <a:ext uri="{FF2B5EF4-FFF2-40B4-BE49-F238E27FC236}">
                  <a16:creationId xmlns:a16="http://schemas.microsoft.com/office/drawing/2014/main" id="{ED66F9B7-80B9-C032-F54D-9CE8F5B88C67}"/>
                </a:ext>
              </a:extLst>
            </p:cNvPr>
            <p:cNvSpPr txBox="1"/>
            <p:nvPr/>
          </p:nvSpPr>
          <p:spPr>
            <a:xfrm>
              <a:off x="2571609" y="4123532"/>
              <a:ext cx="1037463" cy="584775"/>
            </a:xfrm>
            <a:prstGeom prst="rect">
              <a:avLst/>
            </a:prstGeom>
            <a:noFill/>
          </p:spPr>
          <p:txBody>
            <a:bodyPr wrap="none" rtlCol="0">
              <a:spAutoFit/>
            </a:bodyPr>
            <a:lstStyle/>
            <a:p>
              <a:pPr algn="ctr"/>
              <a:r>
                <a:rPr lang="en-US" altLang="zh-CN" sz="1600" dirty="0">
                  <a:cs typeface="+mn-ea"/>
                  <a:sym typeface="+mn-lt"/>
                </a:rPr>
                <a:t>Revenue</a:t>
              </a:r>
            </a:p>
            <a:p>
              <a:pPr algn="ctr"/>
              <a:r>
                <a:rPr lang="zh-CN" altLang="en-US" sz="1600" dirty="0">
                  <a:cs typeface="+mn-ea"/>
                  <a:sym typeface="+mn-lt"/>
                </a:rPr>
                <a:t>商业变现</a:t>
              </a:r>
            </a:p>
          </p:txBody>
        </p:sp>
        <p:sp>
          <p:nvSpPr>
            <p:cNvPr id="12" name="文本框 11">
              <a:extLst>
                <a:ext uri="{FF2B5EF4-FFF2-40B4-BE49-F238E27FC236}">
                  <a16:creationId xmlns:a16="http://schemas.microsoft.com/office/drawing/2014/main" id="{D2B68EFE-7E7F-C1D8-1D03-C1B299746558}"/>
                </a:ext>
              </a:extLst>
            </p:cNvPr>
            <p:cNvSpPr txBox="1"/>
            <p:nvPr/>
          </p:nvSpPr>
          <p:spPr>
            <a:xfrm>
              <a:off x="2633324" y="4948113"/>
              <a:ext cx="914032" cy="584775"/>
            </a:xfrm>
            <a:prstGeom prst="rect">
              <a:avLst/>
            </a:prstGeom>
            <a:noFill/>
          </p:spPr>
          <p:txBody>
            <a:bodyPr wrap="none" rtlCol="0">
              <a:spAutoFit/>
            </a:bodyPr>
            <a:lstStyle/>
            <a:p>
              <a:pPr algn="ctr"/>
              <a:r>
                <a:rPr lang="en-US" altLang="zh-CN" sz="1600" dirty="0">
                  <a:cs typeface="+mn-ea"/>
                  <a:sym typeface="+mn-lt"/>
                </a:rPr>
                <a:t>Referral</a:t>
              </a:r>
            </a:p>
            <a:p>
              <a:pPr algn="ctr"/>
              <a:r>
                <a:rPr lang="zh-CN" altLang="en-US" sz="1600" dirty="0">
                  <a:cs typeface="+mn-ea"/>
                  <a:sym typeface="+mn-lt"/>
                </a:rPr>
                <a:t>自传播</a:t>
              </a:r>
            </a:p>
          </p:txBody>
        </p:sp>
      </p:grpSp>
      <p:grpSp>
        <p:nvGrpSpPr>
          <p:cNvPr id="13" name="组合 12">
            <a:extLst>
              <a:ext uri="{FF2B5EF4-FFF2-40B4-BE49-F238E27FC236}">
                <a16:creationId xmlns:a16="http://schemas.microsoft.com/office/drawing/2014/main" id="{6957A397-EBC3-D56F-1A6D-BF4382C45161}"/>
              </a:ext>
            </a:extLst>
          </p:cNvPr>
          <p:cNvGrpSpPr/>
          <p:nvPr/>
        </p:nvGrpSpPr>
        <p:grpSpPr>
          <a:xfrm>
            <a:off x="6096000" y="1573127"/>
            <a:ext cx="2780767" cy="3962598"/>
            <a:chOff x="5977109" y="1716487"/>
            <a:chExt cx="4772984" cy="3962598"/>
          </a:xfrm>
        </p:grpSpPr>
        <p:sp>
          <p:nvSpPr>
            <p:cNvPr id="14" name="文本框 13">
              <a:extLst>
                <a:ext uri="{FF2B5EF4-FFF2-40B4-BE49-F238E27FC236}">
                  <a16:creationId xmlns:a16="http://schemas.microsoft.com/office/drawing/2014/main" id="{F065D676-BFB5-AA45-E181-4D5A5574152E}"/>
                </a:ext>
              </a:extLst>
            </p:cNvPr>
            <p:cNvSpPr txBox="1"/>
            <p:nvPr/>
          </p:nvSpPr>
          <p:spPr>
            <a:xfrm>
              <a:off x="5977109" y="1716487"/>
              <a:ext cx="4772984" cy="584775"/>
            </a:xfrm>
            <a:prstGeom prst="rect">
              <a:avLst/>
            </a:prstGeom>
            <a:noFill/>
          </p:spPr>
          <p:txBody>
            <a:bodyPr wrap="square" rtlCol="0">
              <a:spAutoFit/>
            </a:bodyPr>
            <a:lstStyle/>
            <a:p>
              <a:r>
                <a:rPr lang="zh-CN" altLang="en-US" sz="1600" dirty="0">
                  <a:cs typeface="+mn-ea"/>
                  <a:sym typeface="+mn-lt"/>
                </a:rPr>
                <a:t>各大柔道买量</a:t>
              </a:r>
              <a:endParaRPr lang="en-US" altLang="zh-CN" sz="1600" dirty="0">
                <a:cs typeface="+mn-ea"/>
                <a:sym typeface="+mn-lt"/>
              </a:endParaRPr>
            </a:p>
            <a:p>
              <a:r>
                <a:rPr lang="zh-CN" altLang="en-US" sz="1600" dirty="0">
                  <a:cs typeface="+mn-ea"/>
                  <a:sym typeface="+mn-lt"/>
                </a:rPr>
                <a:t>小程序引流</a:t>
              </a:r>
              <a:endParaRPr lang="en-US" altLang="zh-CN" sz="1600" dirty="0">
                <a:cs typeface="+mn-ea"/>
                <a:sym typeface="+mn-lt"/>
              </a:endParaRPr>
            </a:p>
          </p:txBody>
        </p:sp>
        <p:sp>
          <p:nvSpPr>
            <p:cNvPr id="15" name="文本框 14">
              <a:extLst>
                <a:ext uri="{FF2B5EF4-FFF2-40B4-BE49-F238E27FC236}">
                  <a16:creationId xmlns:a16="http://schemas.microsoft.com/office/drawing/2014/main" id="{D38ACE2A-00D8-0E9C-ABD3-2D10FB118EC2}"/>
                </a:ext>
              </a:extLst>
            </p:cNvPr>
            <p:cNvSpPr txBox="1"/>
            <p:nvPr/>
          </p:nvSpPr>
          <p:spPr>
            <a:xfrm>
              <a:off x="5977109" y="2566518"/>
              <a:ext cx="4270952" cy="338554"/>
            </a:xfrm>
            <a:prstGeom prst="rect">
              <a:avLst/>
            </a:prstGeom>
            <a:noFill/>
          </p:spPr>
          <p:txBody>
            <a:bodyPr wrap="square" rtlCol="0">
              <a:spAutoFit/>
            </a:bodyPr>
            <a:lstStyle/>
            <a:p>
              <a:r>
                <a:rPr lang="zh-CN" altLang="en-US" sz="1600" dirty="0">
                  <a:cs typeface="+mn-ea"/>
                  <a:sym typeface="+mn-lt"/>
                </a:rPr>
                <a:t>推送给用户高质量内容</a:t>
              </a:r>
              <a:endParaRPr lang="en-US" altLang="zh-CN" sz="1600" dirty="0">
                <a:cs typeface="+mn-ea"/>
                <a:sym typeface="+mn-lt"/>
              </a:endParaRPr>
            </a:p>
          </p:txBody>
        </p:sp>
        <p:sp>
          <p:nvSpPr>
            <p:cNvPr id="16" name="文本框 15">
              <a:extLst>
                <a:ext uri="{FF2B5EF4-FFF2-40B4-BE49-F238E27FC236}">
                  <a16:creationId xmlns:a16="http://schemas.microsoft.com/office/drawing/2014/main" id="{EC9C0A2A-3515-085A-BEEB-FDF438505619}"/>
                </a:ext>
              </a:extLst>
            </p:cNvPr>
            <p:cNvSpPr txBox="1"/>
            <p:nvPr/>
          </p:nvSpPr>
          <p:spPr>
            <a:xfrm>
              <a:off x="5977109" y="3416549"/>
              <a:ext cx="4772984" cy="584775"/>
            </a:xfrm>
            <a:prstGeom prst="rect">
              <a:avLst/>
            </a:prstGeom>
            <a:noFill/>
          </p:spPr>
          <p:txBody>
            <a:bodyPr wrap="square" rtlCol="0">
              <a:spAutoFit/>
            </a:bodyPr>
            <a:lstStyle/>
            <a:p>
              <a:r>
                <a:rPr lang="zh-CN" altLang="en-US" sz="1600" dirty="0">
                  <a:cs typeface="+mn-ea"/>
                  <a:sym typeface="+mn-lt"/>
                </a:rPr>
                <a:t>等级体系</a:t>
              </a:r>
              <a:endParaRPr lang="en-US" altLang="zh-CN" sz="1600" dirty="0">
                <a:cs typeface="+mn-ea"/>
                <a:sym typeface="+mn-lt"/>
              </a:endParaRPr>
            </a:p>
            <a:p>
              <a:r>
                <a:rPr lang="zh-CN" altLang="en-US" sz="1600" dirty="0">
                  <a:cs typeface="+mn-ea"/>
                  <a:sym typeface="+mn-lt"/>
                </a:rPr>
                <a:t>人性化内容推荐</a:t>
              </a:r>
              <a:endParaRPr lang="en-US" altLang="zh-CN" sz="1600" dirty="0">
                <a:cs typeface="+mn-ea"/>
                <a:sym typeface="+mn-lt"/>
              </a:endParaRPr>
            </a:p>
          </p:txBody>
        </p:sp>
        <p:sp>
          <p:nvSpPr>
            <p:cNvPr id="17" name="文本框 16">
              <a:extLst>
                <a:ext uri="{FF2B5EF4-FFF2-40B4-BE49-F238E27FC236}">
                  <a16:creationId xmlns:a16="http://schemas.microsoft.com/office/drawing/2014/main" id="{1900AD9A-66D5-EEA1-D0A0-4EB243484C99}"/>
                </a:ext>
              </a:extLst>
            </p:cNvPr>
            <p:cNvSpPr txBox="1"/>
            <p:nvPr/>
          </p:nvSpPr>
          <p:spPr>
            <a:xfrm>
              <a:off x="5977109" y="4255429"/>
              <a:ext cx="2703630" cy="338554"/>
            </a:xfrm>
            <a:prstGeom prst="rect">
              <a:avLst/>
            </a:prstGeom>
            <a:noFill/>
          </p:spPr>
          <p:txBody>
            <a:bodyPr wrap="square" rtlCol="0">
              <a:spAutoFit/>
            </a:bodyPr>
            <a:lstStyle/>
            <a:p>
              <a:r>
                <a:rPr lang="zh-CN" altLang="en-US" sz="1600" dirty="0">
                  <a:cs typeface="+mn-ea"/>
                  <a:sym typeface="+mn-lt"/>
                </a:rPr>
                <a:t>电商促销活动</a:t>
              </a:r>
              <a:endParaRPr lang="en-US" altLang="zh-CN" sz="1600" dirty="0">
                <a:cs typeface="+mn-ea"/>
                <a:sym typeface="+mn-lt"/>
              </a:endParaRPr>
            </a:p>
          </p:txBody>
        </p:sp>
        <p:sp>
          <p:nvSpPr>
            <p:cNvPr id="18" name="文本框 17">
              <a:extLst>
                <a:ext uri="{FF2B5EF4-FFF2-40B4-BE49-F238E27FC236}">
                  <a16:creationId xmlns:a16="http://schemas.microsoft.com/office/drawing/2014/main" id="{C838019B-CA6B-0C66-B1D0-669FFB542261}"/>
                </a:ext>
              </a:extLst>
            </p:cNvPr>
            <p:cNvSpPr txBox="1"/>
            <p:nvPr/>
          </p:nvSpPr>
          <p:spPr>
            <a:xfrm>
              <a:off x="5977109" y="5094310"/>
              <a:ext cx="2311801" cy="584775"/>
            </a:xfrm>
            <a:prstGeom prst="rect">
              <a:avLst/>
            </a:prstGeom>
            <a:noFill/>
          </p:spPr>
          <p:txBody>
            <a:bodyPr wrap="square" rtlCol="0">
              <a:spAutoFit/>
            </a:bodyPr>
            <a:lstStyle/>
            <a:p>
              <a:r>
                <a:rPr lang="zh-CN" altLang="en-US" sz="1600" dirty="0">
                  <a:cs typeface="+mn-ea"/>
                  <a:sym typeface="+mn-lt"/>
                </a:rPr>
                <a:t>老带新活动内容分享</a:t>
              </a:r>
              <a:endParaRPr lang="en-US" altLang="zh-CN" sz="1600" dirty="0">
                <a:cs typeface="+mn-ea"/>
                <a:sym typeface="+mn-lt"/>
              </a:endParaRPr>
            </a:p>
          </p:txBody>
        </p:sp>
      </p:grpSp>
      <p:sp>
        <p:nvSpPr>
          <p:cNvPr id="22" name="文本框 21">
            <a:extLst>
              <a:ext uri="{FF2B5EF4-FFF2-40B4-BE49-F238E27FC236}">
                <a16:creationId xmlns:a16="http://schemas.microsoft.com/office/drawing/2014/main" id="{5FF303B4-64C8-B4A5-FBE6-72344584C197}"/>
              </a:ext>
            </a:extLst>
          </p:cNvPr>
          <p:cNvSpPr txBox="1"/>
          <p:nvPr/>
        </p:nvSpPr>
        <p:spPr>
          <a:xfrm>
            <a:off x="725865" y="5551666"/>
            <a:ext cx="11171165" cy="660887"/>
          </a:xfrm>
          <a:prstGeom prst="rect">
            <a:avLst/>
          </a:prstGeom>
          <a:noFill/>
        </p:spPr>
        <p:txBody>
          <a:bodyPr wrap="square" rtlCol="0">
            <a:spAutoFit/>
          </a:bodyPr>
          <a:lstStyle/>
          <a:p>
            <a:pPr>
              <a:lnSpc>
                <a:spcPct val="120000"/>
              </a:lnSpc>
            </a:pPr>
            <a:r>
              <a:rPr lang="zh-CN" altLang="en-US" sz="1400" dirty="0">
                <a:cs typeface="+mn-ea"/>
                <a:sym typeface="+mn-lt"/>
              </a:rPr>
              <a:t>针对产品和用户，设计一套可循环裂变的体系，提高用户在各个环节的留存率。</a:t>
            </a:r>
            <a:endParaRPr lang="en-US" altLang="zh-CN" sz="1400" dirty="0">
              <a:cs typeface="+mn-ea"/>
              <a:sym typeface="+mn-lt"/>
            </a:endParaRPr>
          </a:p>
          <a:p>
            <a:pPr>
              <a:lnSpc>
                <a:spcPct val="120000"/>
              </a:lnSpc>
            </a:pPr>
            <a:r>
              <a:rPr lang="zh-CN" altLang="en-US" sz="1400" dirty="0">
                <a:cs typeface="+mn-ea"/>
                <a:sym typeface="+mn-lt"/>
              </a:rPr>
              <a:t>让用户看到就想来，来了就想留，留了就想付费，付费后还想邀请朋友</a:t>
            </a:r>
            <a:r>
              <a:rPr lang="zh-CN" altLang="en-US" dirty="0">
                <a:cs typeface="+mn-ea"/>
                <a:sym typeface="+mn-lt"/>
              </a:rPr>
              <a:t>。</a:t>
            </a:r>
          </a:p>
        </p:txBody>
      </p:sp>
      <p:cxnSp>
        <p:nvCxnSpPr>
          <p:cNvPr id="23" name="直接箭头连接符 22">
            <a:extLst>
              <a:ext uri="{FF2B5EF4-FFF2-40B4-BE49-F238E27FC236}">
                <a16:creationId xmlns:a16="http://schemas.microsoft.com/office/drawing/2014/main" id="{2C03EAA2-D1A1-771A-0199-63A2FB7027F2}"/>
              </a:ext>
            </a:extLst>
          </p:cNvPr>
          <p:cNvCxnSpPr>
            <a:cxnSpLocks/>
          </p:cNvCxnSpPr>
          <p:nvPr/>
        </p:nvCxnSpPr>
        <p:spPr>
          <a:xfrm>
            <a:off x="5370786" y="1785003"/>
            <a:ext cx="725214" cy="0"/>
          </a:xfrm>
          <a:prstGeom prst="straightConnector1">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FB4F9AD7-DCCD-0924-CDEF-BA340CF7EAA3}"/>
              </a:ext>
            </a:extLst>
          </p:cNvPr>
          <p:cNvCxnSpPr>
            <a:cxnSpLocks/>
          </p:cNvCxnSpPr>
          <p:nvPr/>
        </p:nvCxnSpPr>
        <p:spPr>
          <a:xfrm>
            <a:off x="4932556" y="2612323"/>
            <a:ext cx="1163444" cy="0"/>
          </a:xfrm>
          <a:prstGeom prst="straightConnector1">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EDCCBD1C-93B0-F37D-C006-0B993004603C}"/>
              </a:ext>
            </a:extLst>
          </p:cNvPr>
          <p:cNvCxnSpPr>
            <a:cxnSpLocks/>
          </p:cNvCxnSpPr>
          <p:nvPr/>
        </p:nvCxnSpPr>
        <p:spPr>
          <a:xfrm>
            <a:off x="4549698" y="3439643"/>
            <a:ext cx="1546302" cy="0"/>
          </a:xfrm>
          <a:prstGeom prst="straightConnector1">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37D9D037-DA41-6411-D432-7EB0EB55769D}"/>
              </a:ext>
            </a:extLst>
          </p:cNvPr>
          <p:cNvCxnSpPr>
            <a:cxnSpLocks/>
          </p:cNvCxnSpPr>
          <p:nvPr/>
        </p:nvCxnSpPr>
        <p:spPr>
          <a:xfrm>
            <a:off x="4137102" y="4266963"/>
            <a:ext cx="1958898" cy="0"/>
          </a:xfrm>
          <a:prstGeom prst="straightConnector1">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386AB274-2DA9-285A-3B25-263784F9A2D4}"/>
              </a:ext>
            </a:extLst>
          </p:cNvPr>
          <p:cNvCxnSpPr>
            <a:cxnSpLocks/>
          </p:cNvCxnSpPr>
          <p:nvPr/>
        </p:nvCxnSpPr>
        <p:spPr>
          <a:xfrm>
            <a:off x="3769112" y="5094283"/>
            <a:ext cx="2326888" cy="0"/>
          </a:xfrm>
          <a:prstGeom prst="straightConnector1">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8" name="Shape 133">
            <a:extLst>
              <a:ext uri="{FF2B5EF4-FFF2-40B4-BE49-F238E27FC236}">
                <a16:creationId xmlns:a16="http://schemas.microsoft.com/office/drawing/2014/main" id="{D2B1D609-A701-0784-2FC1-C33F2416E2BD}"/>
              </a:ext>
            </a:extLst>
          </p:cNvPr>
          <p:cNvSpPr/>
          <p:nvPr/>
        </p:nvSpPr>
        <p:spPr>
          <a:xfrm flipH="1">
            <a:off x="11067294" y="145366"/>
            <a:ext cx="903212" cy="903212"/>
          </a:xfrm>
          <a:prstGeom prst="ellipse">
            <a:avLst/>
          </a:prstGeom>
          <a:gradFill>
            <a:gsLst>
              <a:gs pos="0">
                <a:schemeClr val="accent1">
                  <a:alpha val="0"/>
                </a:schemeClr>
              </a:gs>
              <a:gs pos="100000">
                <a:schemeClr val="accent1">
                  <a:alpha val="30000"/>
                </a:schemeClr>
              </a:gs>
            </a:gsLst>
            <a:lin ang="81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grpSp>
        <p:nvGrpSpPr>
          <p:cNvPr id="173" name="组合 172">
            <a:extLst>
              <a:ext uri="{FF2B5EF4-FFF2-40B4-BE49-F238E27FC236}">
                <a16:creationId xmlns:a16="http://schemas.microsoft.com/office/drawing/2014/main" id="{1B055C60-BD9B-48A1-7D47-379791AC403E}"/>
              </a:ext>
            </a:extLst>
          </p:cNvPr>
          <p:cNvGrpSpPr/>
          <p:nvPr/>
        </p:nvGrpSpPr>
        <p:grpSpPr>
          <a:xfrm>
            <a:off x="7741963" y="1904845"/>
            <a:ext cx="4234157" cy="4249674"/>
            <a:chOff x="7946941" y="1161714"/>
            <a:chExt cx="4234157" cy="4249674"/>
          </a:xfrm>
        </p:grpSpPr>
        <p:grpSp>
          <p:nvGrpSpPr>
            <p:cNvPr id="76" name="图形 69">
              <a:extLst>
                <a:ext uri="{FF2B5EF4-FFF2-40B4-BE49-F238E27FC236}">
                  <a16:creationId xmlns:a16="http://schemas.microsoft.com/office/drawing/2014/main" id="{F6232751-D302-2A2D-61CB-732132BDE9B2}"/>
                </a:ext>
              </a:extLst>
            </p:cNvPr>
            <p:cNvGrpSpPr/>
            <p:nvPr/>
          </p:nvGrpSpPr>
          <p:grpSpPr>
            <a:xfrm>
              <a:off x="8142110" y="1161714"/>
              <a:ext cx="3997310" cy="3760088"/>
              <a:chOff x="8142110" y="1161714"/>
              <a:chExt cx="3997310" cy="3760088"/>
            </a:xfrm>
          </p:grpSpPr>
          <p:sp>
            <p:nvSpPr>
              <p:cNvPr id="77" name="任意多边形: 形状 76">
                <a:extLst>
                  <a:ext uri="{FF2B5EF4-FFF2-40B4-BE49-F238E27FC236}">
                    <a16:creationId xmlns:a16="http://schemas.microsoft.com/office/drawing/2014/main" id="{D0E10263-5F68-A19C-A04A-2A7320BBB304}"/>
                  </a:ext>
                </a:extLst>
              </p:cNvPr>
              <p:cNvSpPr/>
              <p:nvPr/>
            </p:nvSpPr>
            <p:spPr>
              <a:xfrm>
                <a:off x="8657030" y="1485183"/>
                <a:ext cx="652653" cy="652653"/>
              </a:xfrm>
              <a:custGeom>
                <a:avLst/>
                <a:gdLst>
                  <a:gd name="connsiteX0" fmla="*/ 326327 w 652653"/>
                  <a:gd name="connsiteY0" fmla="*/ 652653 h 652653"/>
                  <a:gd name="connsiteX1" fmla="*/ 326327 w 652653"/>
                  <a:gd name="connsiteY1" fmla="*/ 652653 h 652653"/>
                  <a:gd name="connsiteX2" fmla="*/ 0 w 652653"/>
                  <a:gd name="connsiteY2" fmla="*/ 326327 h 652653"/>
                  <a:gd name="connsiteX3" fmla="*/ 0 w 652653"/>
                  <a:gd name="connsiteY3" fmla="*/ 326327 h 652653"/>
                  <a:gd name="connsiteX4" fmla="*/ 326327 w 652653"/>
                  <a:gd name="connsiteY4" fmla="*/ 0 h 652653"/>
                  <a:gd name="connsiteX5" fmla="*/ 326327 w 652653"/>
                  <a:gd name="connsiteY5" fmla="*/ 0 h 652653"/>
                  <a:gd name="connsiteX6" fmla="*/ 652653 w 652653"/>
                  <a:gd name="connsiteY6" fmla="*/ 326327 h 652653"/>
                  <a:gd name="connsiteX7" fmla="*/ 652653 w 652653"/>
                  <a:gd name="connsiteY7" fmla="*/ 326327 h 652653"/>
                  <a:gd name="connsiteX8" fmla="*/ 326327 w 652653"/>
                  <a:gd name="connsiteY8" fmla="*/ 652653 h 65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2653" h="652653">
                    <a:moveTo>
                      <a:pt x="326327" y="652653"/>
                    </a:moveTo>
                    <a:lnTo>
                      <a:pt x="326327" y="652653"/>
                    </a:lnTo>
                    <a:cubicBezTo>
                      <a:pt x="146101" y="652653"/>
                      <a:pt x="0" y="506552"/>
                      <a:pt x="0" y="326327"/>
                    </a:cubicBezTo>
                    <a:lnTo>
                      <a:pt x="0" y="326327"/>
                    </a:lnTo>
                    <a:cubicBezTo>
                      <a:pt x="0" y="146101"/>
                      <a:pt x="146101" y="0"/>
                      <a:pt x="326327" y="0"/>
                    </a:cubicBezTo>
                    <a:lnTo>
                      <a:pt x="326327" y="0"/>
                    </a:lnTo>
                    <a:cubicBezTo>
                      <a:pt x="506552" y="0"/>
                      <a:pt x="652653" y="146101"/>
                      <a:pt x="652653" y="326327"/>
                    </a:cubicBezTo>
                    <a:lnTo>
                      <a:pt x="652653" y="326327"/>
                    </a:lnTo>
                    <a:cubicBezTo>
                      <a:pt x="652653" y="506552"/>
                      <a:pt x="506552" y="652653"/>
                      <a:pt x="326327" y="652653"/>
                    </a:cubicBezTo>
                    <a:close/>
                  </a:path>
                </a:pathLst>
              </a:custGeom>
              <a:solidFill>
                <a:srgbClr val="EBEBEB"/>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442C2F56-D137-03D5-9FA8-4513896936C2}"/>
                  </a:ext>
                </a:extLst>
              </p:cNvPr>
              <p:cNvSpPr/>
              <p:nvPr/>
            </p:nvSpPr>
            <p:spPr>
              <a:xfrm>
                <a:off x="8835338" y="1738834"/>
                <a:ext cx="67532" cy="218217"/>
              </a:xfrm>
              <a:custGeom>
                <a:avLst/>
                <a:gdLst>
                  <a:gd name="connsiteX0" fmla="*/ 0 w 67532"/>
                  <a:gd name="connsiteY0" fmla="*/ 0 h 218217"/>
                  <a:gd name="connsiteX1" fmla="*/ 67532 w 67532"/>
                  <a:gd name="connsiteY1" fmla="*/ 0 h 218217"/>
                  <a:gd name="connsiteX2" fmla="*/ 67532 w 67532"/>
                  <a:gd name="connsiteY2" fmla="*/ 218218 h 218217"/>
                  <a:gd name="connsiteX3" fmla="*/ 0 w 67532"/>
                  <a:gd name="connsiteY3" fmla="*/ 218218 h 218217"/>
                </a:gdLst>
                <a:ahLst/>
                <a:cxnLst>
                  <a:cxn ang="0">
                    <a:pos x="connsiteX0" y="connsiteY0"/>
                  </a:cxn>
                  <a:cxn ang="0">
                    <a:pos x="connsiteX1" y="connsiteY1"/>
                  </a:cxn>
                  <a:cxn ang="0">
                    <a:pos x="connsiteX2" y="connsiteY2"/>
                  </a:cxn>
                  <a:cxn ang="0">
                    <a:pos x="connsiteX3" y="connsiteY3"/>
                  </a:cxn>
                </a:cxnLst>
                <a:rect l="l" t="t" r="r" b="b"/>
                <a:pathLst>
                  <a:path w="67532" h="218217">
                    <a:moveTo>
                      <a:pt x="0" y="0"/>
                    </a:moveTo>
                    <a:lnTo>
                      <a:pt x="67532" y="0"/>
                    </a:lnTo>
                    <a:lnTo>
                      <a:pt x="67532" y="218218"/>
                    </a:lnTo>
                    <a:lnTo>
                      <a:pt x="0" y="218218"/>
                    </a:lnTo>
                    <a:close/>
                  </a:path>
                </a:pathLst>
              </a:custGeom>
              <a:solidFill>
                <a:srgbClr val="FFFFFF"/>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261996E-6459-D7F8-6EA1-C5D8DDC22488}"/>
                  </a:ext>
                </a:extLst>
              </p:cNvPr>
              <p:cNvSpPr/>
              <p:nvPr/>
            </p:nvSpPr>
            <p:spPr>
              <a:xfrm>
                <a:off x="8828861" y="1629679"/>
                <a:ext cx="80581" cy="80581"/>
              </a:xfrm>
              <a:custGeom>
                <a:avLst/>
                <a:gdLst>
                  <a:gd name="connsiteX0" fmla="*/ 39910 w 80581"/>
                  <a:gd name="connsiteY0" fmla="*/ 80580 h 80581"/>
                  <a:gd name="connsiteX1" fmla="*/ 80580 w 80581"/>
                  <a:gd name="connsiteY1" fmla="*/ 40672 h 80581"/>
                  <a:gd name="connsiteX2" fmla="*/ 40672 w 80581"/>
                  <a:gd name="connsiteY2" fmla="*/ 2 h 80581"/>
                  <a:gd name="connsiteX3" fmla="*/ 2 w 80581"/>
                  <a:gd name="connsiteY3" fmla="*/ 39910 h 80581"/>
                  <a:gd name="connsiteX4" fmla="*/ 0 w 80581"/>
                  <a:gd name="connsiteY4" fmla="*/ 40289 h 80581"/>
                  <a:gd name="connsiteX5" fmla="*/ 39910 w 80581"/>
                  <a:gd name="connsiteY5" fmla="*/ 80580 h 8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81" h="80581">
                    <a:moveTo>
                      <a:pt x="39910" y="80580"/>
                    </a:moveTo>
                    <a:cubicBezTo>
                      <a:pt x="62161" y="80790"/>
                      <a:pt x="80370" y="62923"/>
                      <a:pt x="80580" y="40672"/>
                    </a:cubicBezTo>
                    <a:cubicBezTo>
                      <a:pt x="80790" y="18421"/>
                      <a:pt x="62923" y="212"/>
                      <a:pt x="40672" y="2"/>
                    </a:cubicBezTo>
                    <a:cubicBezTo>
                      <a:pt x="18421" y="-209"/>
                      <a:pt x="212" y="17659"/>
                      <a:pt x="2" y="39910"/>
                    </a:cubicBezTo>
                    <a:cubicBezTo>
                      <a:pt x="1" y="40036"/>
                      <a:pt x="0" y="40163"/>
                      <a:pt x="0" y="40289"/>
                    </a:cubicBezTo>
                    <a:cubicBezTo>
                      <a:pt x="-53" y="62414"/>
                      <a:pt x="17785" y="80423"/>
                      <a:pt x="39910" y="80580"/>
                    </a:cubicBez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C6997B1-6206-FFDC-D9DB-38444B715624}"/>
                  </a:ext>
                </a:extLst>
              </p:cNvPr>
              <p:cNvSpPr/>
              <p:nvPr/>
            </p:nvSpPr>
            <p:spPr>
              <a:xfrm>
                <a:off x="8946018" y="1732160"/>
                <a:ext cx="209930" cy="224796"/>
              </a:xfrm>
              <a:custGeom>
                <a:avLst/>
                <a:gdLst>
                  <a:gd name="connsiteX0" fmla="*/ 64865 w 209930"/>
                  <a:gd name="connsiteY0" fmla="*/ 110306 h 224796"/>
                  <a:gd name="connsiteX1" fmla="*/ 106013 w 209930"/>
                  <a:gd name="connsiteY1" fmla="*/ 61347 h 224796"/>
                  <a:gd name="connsiteX2" fmla="*/ 142780 w 209930"/>
                  <a:gd name="connsiteY2" fmla="*/ 110306 h 224796"/>
                  <a:gd name="connsiteX3" fmla="*/ 142780 w 209930"/>
                  <a:gd name="connsiteY3" fmla="*/ 224606 h 224796"/>
                  <a:gd name="connsiteX4" fmla="*/ 209931 w 209930"/>
                  <a:gd name="connsiteY4" fmla="*/ 224606 h 224796"/>
                  <a:gd name="connsiteX5" fmla="*/ 209931 w 209930"/>
                  <a:gd name="connsiteY5" fmla="*/ 86684 h 224796"/>
                  <a:gd name="connsiteX6" fmla="*/ 130588 w 209930"/>
                  <a:gd name="connsiteY6" fmla="*/ 6 h 224796"/>
                  <a:gd name="connsiteX7" fmla="*/ 64865 w 209930"/>
                  <a:gd name="connsiteY7" fmla="*/ 36011 h 224796"/>
                  <a:gd name="connsiteX8" fmla="*/ 64865 w 209930"/>
                  <a:gd name="connsiteY8" fmla="*/ 6674 h 224796"/>
                  <a:gd name="connsiteX9" fmla="*/ 0 w 209930"/>
                  <a:gd name="connsiteY9" fmla="*/ 6674 h 224796"/>
                  <a:gd name="connsiteX10" fmla="*/ 0 w 209930"/>
                  <a:gd name="connsiteY10" fmla="*/ 224796 h 224796"/>
                  <a:gd name="connsiteX11" fmla="*/ 64865 w 209930"/>
                  <a:gd name="connsiteY11" fmla="*/ 224796 h 22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930" h="224796">
                    <a:moveTo>
                      <a:pt x="64865" y="110306"/>
                    </a:moveTo>
                    <a:cubicBezTo>
                      <a:pt x="64865" y="79635"/>
                      <a:pt x="78962" y="61347"/>
                      <a:pt x="106013" y="61347"/>
                    </a:cubicBezTo>
                    <a:cubicBezTo>
                      <a:pt x="130778" y="61347"/>
                      <a:pt x="142780" y="78873"/>
                      <a:pt x="142780" y="110306"/>
                    </a:cubicBezTo>
                    <a:lnTo>
                      <a:pt x="142780" y="224606"/>
                    </a:lnTo>
                    <a:lnTo>
                      <a:pt x="209931" y="224606"/>
                    </a:lnTo>
                    <a:lnTo>
                      <a:pt x="209931" y="86684"/>
                    </a:lnTo>
                    <a:cubicBezTo>
                      <a:pt x="209931" y="28200"/>
                      <a:pt x="176879" y="6"/>
                      <a:pt x="130588" y="6"/>
                    </a:cubicBezTo>
                    <a:cubicBezTo>
                      <a:pt x="103885" y="-338"/>
                      <a:pt x="78950" y="13322"/>
                      <a:pt x="64865" y="36011"/>
                    </a:cubicBezTo>
                    <a:lnTo>
                      <a:pt x="64865" y="6674"/>
                    </a:lnTo>
                    <a:lnTo>
                      <a:pt x="0" y="6674"/>
                    </a:lnTo>
                    <a:lnTo>
                      <a:pt x="0" y="224796"/>
                    </a:lnTo>
                    <a:lnTo>
                      <a:pt x="64865" y="224796"/>
                    </a:lnTo>
                    <a:close/>
                  </a:path>
                </a:pathLst>
              </a:custGeom>
              <a:solidFill>
                <a:srgbClr val="FFFFFF"/>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6959B891-D565-87CF-F115-2D8A782C8022}"/>
                  </a:ext>
                </a:extLst>
              </p:cNvPr>
              <p:cNvSpPr/>
              <p:nvPr/>
            </p:nvSpPr>
            <p:spPr>
              <a:xfrm>
                <a:off x="9294252" y="1161714"/>
                <a:ext cx="252793" cy="252698"/>
              </a:xfrm>
              <a:custGeom>
                <a:avLst/>
                <a:gdLst>
                  <a:gd name="connsiteX0" fmla="*/ 126397 w 252793"/>
                  <a:gd name="connsiteY0" fmla="*/ 0 h 252698"/>
                  <a:gd name="connsiteX1" fmla="*/ 171069 w 252793"/>
                  <a:gd name="connsiteY1" fmla="*/ 81629 h 252698"/>
                  <a:gd name="connsiteX2" fmla="*/ 252794 w 252793"/>
                  <a:gd name="connsiteY2" fmla="*/ 126397 h 252698"/>
                  <a:gd name="connsiteX3" fmla="*/ 171069 w 252793"/>
                  <a:gd name="connsiteY3" fmla="*/ 171069 h 252698"/>
                  <a:gd name="connsiteX4" fmla="*/ 126397 w 252793"/>
                  <a:gd name="connsiteY4" fmla="*/ 252698 h 252698"/>
                  <a:gd name="connsiteX5" fmla="*/ 81725 w 252793"/>
                  <a:gd name="connsiteY5" fmla="*/ 171069 h 252698"/>
                  <a:gd name="connsiteX6" fmla="*/ 0 w 252793"/>
                  <a:gd name="connsiteY6" fmla="*/ 126397 h 252698"/>
                  <a:gd name="connsiteX7" fmla="*/ 81725 w 252793"/>
                  <a:gd name="connsiteY7" fmla="*/ 81629 h 252698"/>
                  <a:gd name="connsiteX8" fmla="*/ 126397 w 252793"/>
                  <a:gd name="connsiteY8" fmla="*/ 0 h 25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93" h="252698">
                    <a:moveTo>
                      <a:pt x="126397" y="0"/>
                    </a:moveTo>
                    <a:lnTo>
                      <a:pt x="171069" y="81629"/>
                    </a:lnTo>
                    <a:lnTo>
                      <a:pt x="252794" y="126397"/>
                    </a:lnTo>
                    <a:lnTo>
                      <a:pt x="171069" y="171069"/>
                    </a:lnTo>
                    <a:lnTo>
                      <a:pt x="126397" y="252698"/>
                    </a:lnTo>
                    <a:lnTo>
                      <a:pt x="81725" y="171069"/>
                    </a:lnTo>
                    <a:lnTo>
                      <a:pt x="0" y="126397"/>
                    </a:lnTo>
                    <a:lnTo>
                      <a:pt x="81725" y="81629"/>
                    </a:lnTo>
                    <a:lnTo>
                      <a:pt x="126397" y="0"/>
                    </a:lnTo>
                    <a:close/>
                  </a:path>
                </a:pathLst>
              </a:custGeom>
              <a:solidFill>
                <a:srgbClr val="F5F5F5"/>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CA39158-CCE5-B8C0-9BF6-2E815B2FC4C1}"/>
                  </a:ext>
                </a:extLst>
              </p:cNvPr>
              <p:cNvSpPr/>
              <p:nvPr/>
            </p:nvSpPr>
            <p:spPr>
              <a:xfrm>
                <a:off x="11189442" y="3375133"/>
                <a:ext cx="189547" cy="189642"/>
              </a:xfrm>
              <a:custGeom>
                <a:avLst/>
                <a:gdLst>
                  <a:gd name="connsiteX0" fmla="*/ 94774 w 189547"/>
                  <a:gd name="connsiteY0" fmla="*/ 0 h 189642"/>
                  <a:gd name="connsiteX1" fmla="*/ 128302 w 189547"/>
                  <a:gd name="connsiteY1" fmla="*/ 61341 h 189642"/>
                  <a:gd name="connsiteX2" fmla="*/ 189547 w 189547"/>
                  <a:gd name="connsiteY2" fmla="*/ 94774 h 189642"/>
                  <a:gd name="connsiteX3" fmla="*/ 128302 w 189547"/>
                  <a:gd name="connsiteY3" fmla="*/ 128302 h 189642"/>
                  <a:gd name="connsiteX4" fmla="*/ 94774 w 189547"/>
                  <a:gd name="connsiteY4" fmla="*/ 189643 h 189642"/>
                  <a:gd name="connsiteX5" fmla="*/ 61246 w 189547"/>
                  <a:gd name="connsiteY5" fmla="*/ 128302 h 189642"/>
                  <a:gd name="connsiteX6" fmla="*/ 0 w 189547"/>
                  <a:gd name="connsiteY6" fmla="*/ 94774 h 189642"/>
                  <a:gd name="connsiteX7" fmla="*/ 61246 w 189547"/>
                  <a:gd name="connsiteY7" fmla="*/ 61341 h 189642"/>
                  <a:gd name="connsiteX8" fmla="*/ 94774 w 189547"/>
                  <a:gd name="connsiteY8" fmla="*/ 0 h 18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47" h="189642">
                    <a:moveTo>
                      <a:pt x="94774" y="0"/>
                    </a:moveTo>
                    <a:lnTo>
                      <a:pt x="128302" y="61341"/>
                    </a:lnTo>
                    <a:lnTo>
                      <a:pt x="189547" y="94774"/>
                    </a:lnTo>
                    <a:lnTo>
                      <a:pt x="128302" y="128302"/>
                    </a:lnTo>
                    <a:lnTo>
                      <a:pt x="94774" y="189643"/>
                    </a:lnTo>
                    <a:lnTo>
                      <a:pt x="61246" y="128302"/>
                    </a:lnTo>
                    <a:lnTo>
                      <a:pt x="0" y="94774"/>
                    </a:lnTo>
                    <a:lnTo>
                      <a:pt x="61246" y="61341"/>
                    </a:lnTo>
                    <a:lnTo>
                      <a:pt x="94774" y="0"/>
                    </a:lnTo>
                    <a:close/>
                  </a:path>
                </a:pathLst>
              </a:custGeom>
              <a:solidFill>
                <a:srgbClr val="EBEBEB"/>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67A7DD9D-EF39-4181-A8B6-2BF4D244CF11}"/>
                  </a:ext>
                </a:extLst>
              </p:cNvPr>
              <p:cNvSpPr/>
              <p:nvPr/>
            </p:nvSpPr>
            <p:spPr>
              <a:xfrm>
                <a:off x="11336222" y="3072619"/>
                <a:ext cx="85534" cy="85534"/>
              </a:xfrm>
              <a:custGeom>
                <a:avLst/>
                <a:gdLst>
                  <a:gd name="connsiteX0" fmla="*/ 42767 w 85534"/>
                  <a:gd name="connsiteY0" fmla="*/ 0 h 85534"/>
                  <a:gd name="connsiteX1" fmla="*/ 57912 w 85534"/>
                  <a:gd name="connsiteY1" fmla="*/ 27623 h 85534"/>
                  <a:gd name="connsiteX2" fmla="*/ 85535 w 85534"/>
                  <a:gd name="connsiteY2" fmla="*/ 42767 h 85534"/>
                  <a:gd name="connsiteX3" fmla="*/ 57912 w 85534"/>
                  <a:gd name="connsiteY3" fmla="*/ 57912 h 85534"/>
                  <a:gd name="connsiteX4" fmla="*/ 42767 w 85534"/>
                  <a:gd name="connsiteY4" fmla="*/ 85535 h 85534"/>
                  <a:gd name="connsiteX5" fmla="*/ 27718 w 85534"/>
                  <a:gd name="connsiteY5" fmla="*/ 57912 h 85534"/>
                  <a:gd name="connsiteX6" fmla="*/ 0 w 85534"/>
                  <a:gd name="connsiteY6" fmla="*/ 42767 h 85534"/>
                  <a:gd name="connsiteX7" fmla="*/ 27718 w 85534"/>
                  <a:gd name="connsiteY7" fmla="*/ 27623 h 85534"/>
                  <a:gd name="connsiteX8" fmla="*/ 42767 w 85534"/>
                  <a:gd name="connsiteY8" fmla="*/ 0 h 8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34" h="85534">
                    <a:moveTo>
                      <a:pt x="42767" y="0"/>
                    </a:moveTo>
                    <a:lnTo>
                      <a:pt x="57912" y="27623"/>
                    </a:lnTo>
                    <a:lnTo>
                      <a:pt x="85535" y="42767"/>
                    </a:lnTo>
                    <a:lnTo>
                      <a:pt x="57912" y="57912"/>
                    </a:lnTo>
                    <a:lnTo>
                      <a:pt x="42767" y="85535"/>
                    </a:lnTo>
                    <a:lnTo>
                      <a:pt x="27718" y="57912"/>
                    </a:lnTo>
                    <a:lnTo>
                      <a:pt x="0" y="42767"/>
                    </a:lnTo>
                    <a:lnTo>
                      <a:pt x="27718" y="27623"/>
                    </a:lnTo>
                    <a:lnTo>
                      <a:pt x="42767" y="0"/>
                    </a:lnTo>
                    <a:close/>
                  </a:path>
                </a:pathLst>
              </a:custGeom>
              <a:solidFill>
                <a:srgbClr val="E0E0E0"/>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410E77E-499F-331A-29ED-6947B4792D3E}"/>
                  </a:ext>
                </a:extLst>
              </p:cNvPr>
              <p:cNvSpPr/>
              <p:nvPr/>
            </p:nvSpPr>
            <p:spPr>
              <a:xfrm>
                <a:off x="9058699" y="1192384"/>
                <a:ext cx="85534" cy="85534"/>
              </a:xfrm>
              <a:custGeom>
                <a:avLst/>
                <a:gdLst>
                  <a:gd name="connsiteX0" fmla="*/ 42767 w 85534"/>
                  <a:gd name="connsiteY0" fmla="*/ 0 h 85534"/>
                  <a:gd name="connsiteX1" fmla="*/ 57912 w 85534"/>
                  <a:gd name="connsiteY1" fmla="*/ 27718 h 85534"/>
                  <a:gd name="connsiteX2" fmla="*/ 85534 w 85534"/>
                  <a:gd name="connsiteY2" fmla="*/ 42767 h 85534"/>
                  <a:gd name="connsiteX3" fmla="*/ 57912 w 85534"/>
                  <a:gd name="connsiteY3" fmla="*/ 57912 h 85534"/>
                  <a:gd name="connsiteX4" fmla="*/ 42767 w 85534"/>
                  <a:gd name="connsiteY4" fmla="*/ 85534 h 85534"/>
                  <a:gd name="connsiteX5" fmla="*/ 27718 w 85534"/>
                  <a:gd name="connsiteY5" fmla="*/ 57912 h 85534"/>
                  <a:gd name="connsiteX6" fmla="*/ 0 w 85534"/>
                  <a:gd name="connsiteY6" fmla="*/ 42767 h 85534"/>
                  <a:gd name="connsiteX7" fmla="*/ 27718 w 85534"/>
                  <a:gd name="connsiteY7" fmla="*/ 27718 h 85534"/>
                  <a:gd name="connsiteX8" fmla="*/ 42767 w 85534"/>
                  <a:gd name="connsiteY8" fmla="*/ 0 h 8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34" h="85534">
                    <a:moveTo>
                      <a:pt x="42767" y="0"/>
                    </a:moveTo>
                    <a:lnTo>
                      <a:pt x="57912" y="27718"/>
                    </a:lnTo>
                    <a:lnTo>
                      <a:pt x="85534" y="42767"/>
                    </a:lnTo>
                    <a:lnTo>
                      <a:pt x="57912" y="57912"/>
                    </a:lnTo>
                    <a:lnTo>
                      <a:pt x="42767" y="85534"/>
                    </a:lnTo>
                    <a:lnTo>
                      <a:pt x="27718" y="57912"/>
                    </a:lnTo>
                    <a:lnTo>
                      <a:pt x="0" y="42767"/>
                    </a:lnTo>
                    <a:lnTo>
                      <a:pt x="27718" y="27718"/>
                    </a:lnTo>
                    <a:lnTo>
                      <a:pt x="42767" y="0"/>
                    </a:lnTo>
                    <a:close/>
                  </a:path>
                </a:pathLst>
              </a:custGeom>
              <a:solidFill>
                <a:srgbClr val="E0E0E0"/>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452C2FA-B29D-ABB4-9718-FE15F0AF0660}"/>
                  </a:ext>
                </a:extLst>
              </p:cNvPr>
              <p:cNvSpPr/>
              <p:nvPr/>
            </p:nvSpPr>
            <p:spPr>
              <a:xfrm>
                <a:off x="8142110" y="3570584"/>
                <a:ext cx="337216" cy="369286"/>
              </a:xfrm>
              <a:custGeom>
                <a:avLst/>
                <a:gdLst>
                  <a:gd name="connsiteX0" fmla="*/ 201356 w 337216"/>
                  <a:gd name="connsiteY0" fmla="*/ 190217 h 369286"/>
                  <a:gd name="connsiteX1" fmla="*/ 259078 w 337216"/>
                  <a:gd name="connsiteY1" fmla="*/ 98015 h 369286"/>
                  <a:gd name="connsiteX2" fmla="*/ 165542 w 337216"/>
                  <a:gd name="connsiteY2" fmla="*/ 2 h 369286"/>
                  <a:gd name="connsiteX3" fmla="*/ 73817 w 337216"/>
                  <a:gd name="connsiteY3" fmla="*/ 99634 h 369286"/>
                  <a:gd name="connsiteX4" fmla="*/ 134015 w 337216"/>
                  <a:gd name="connsiteY4" fmla="*/ 191074 h 369286"/>
                  <a:gd name="connsiteX5" fmla="*/ 93 w 337216"/>
                  <a:gd name="connsiteY5" fmla="*/ 369287 h 369286"/>
                  <a:gd name="connsiteX6" fmla="*/ 337183 w 337216"/>
                  <a:gd name="connsiteY6" fmla="*/ 366429 h 369286"/>
                  <a:gd name="connsiteX7" fmla="*/ 201356 w 337216"/>
                  <a:gd name="connsiteY7" fmla="*/ 190217 h 36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216" h="369286">
                    <a:moveTo>
                      <a:pt x="201356" y="190217"/>
                    </a:moveTo>
                    <a:cubicBezTo>
                      <a:pt x="237277" y="173761"/>
                      <a:pt x="259968" y="137516"/>
                      <a:pt x="259078" y="98015"/>
                    </a:cubicBezTo>
                    <a:cubicBezTo>
                      <a:pt x="259078" y="43436"/>
                      <a:pt x="216692" y="-379"/>
                      <a:pt x="165542" y="2"/>
                    </a:cubicBezTo>
                    <a:cubicBezTo>
                      <a:pt x="114393" y="383"/>
                      <a:pt x="73340" y="45056"/>
                      <a:pt x="73817" y="99634"/>
                    </a:cubicBezTo>
                    <a:cubicBezTo>
                      <a:pt x="73534" y="139486"/>
                      <a:pt x="97296" y="175581"/>
                      <a:pt x="134015" y="191074"/>
                    </a:cubicBezTo>
                    <a:cubicBezTo>
                      <a:pt x="-8289" y="214410"/>
                      <a:pt x="93" y="369287"/>
                      <a:pt x="93" y="369287"/>
                    </a:cubicBezTo>
                    <a:lnTo>
                      <a:pt x="337183" y="366429"/>
                    </a:lnTo>
                    <a:cubicBezTo>
                      <a:pt x="337183" y="366429"/>
                      <a:pt x="342993" y="209743"/>
                      <a:pt x="201356" y="190217"/>
                    </a:cubicBezTo>
                    <a:close/>
                  </a:path>
                </a:pathLst>
              </a:custGeom>
              <a:solidFill>
                <a:srgbClr val="E0E0E0"/>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9D33434-C2BC-DB11-3436-79FF921B90FC}"/>
                  </a:ext>
                </a:extLst>
              </p:cNvPr>
              <p:cNvSpPr/>
              <p:nvPr/>
            </p:nvSpPr>
            <p:spPr>
              <a:xfrm>
                <a:off x="11369562" y="4739212"/>
                <a:ext cx="208437" cy="182590"/>
              </a:xfrm>
              <a:custGeom>
                <a:avLst/>
                <a:gdLst>
                  <a:gd name="connsiteX0" fmla="*/ 207738 w 208437"/>
                  <a:gd name="connsiteY0" fmla="*/ 42478 h 182590"/>
                  <a:gd name="connsiteX1" fmla="*/ 146205 w 208437"/>
                  <a:gd name="connsiteY1" fmla="*/ 974 h 182590"/>
                  <a:gd name="connsiteX2" fmla="*/ 104201 w 208437"/>
                  <a:gd name="connsiteY2" fmla="*/ 45526 h 182590"/>
                  <a:gd name="connsiteX3" fmla="*/ 44929 w 208437"/>
                  <a:gd name="connsiteY3" fmla="*/ 853 h 182590"/>
                  <a:gd name="connsiteX4" fmla="*/ 664 w 208437"/>
                  <a:gd name="connsiteY4" fmla="*/ 43049 h 182590"/>
                  <a:gd name="connsiteX5" fmla="*/ 13428 w 208437"/>
                  <a:gd name="connsiteY5" fmla="*/ 94199 h 182590"/>
                  <a:gd name="connsiteX6" fmla="*/ 50385 w 208437"/>
                  <a:gd name="connsiteY6" fmla="*/ 133251 h 182590"/>
                  <a:gd name="connsiteX7" fmla="*/ 105534 w 208437"/>
                  <a:gd name="connsiteY7" fmla="*/ 182591 h 182590"/>
                  <a:gd name="connsiteX8" fmla="*/ 158779 w 208437"/>
                  <a:gd name="connsiteY8" fmla="*/ 132775 h 182590"/>
                  <a:gd name="connsiteX9" fmla="*/ 195450 w 208437"/>
                  <a:gd name="connsiteY9" fmla="*/ 93341 h 182590"/>
                  <a:gd name="connsiteX10" fmla="*/ 207738 w 208437"/>
                  <a:gd name="connsiteY10" fmla="*/ 42478 h 18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437" h="182590">
                    <a:moveTo>
                      <a:pt x="207738" y="42478"/>
                    </a:moveTo>
                    <a:cubicBezTo>
                      <a:pt x="202207" y="14025"/>
                      <a:pt x="174658" y="-4557"/>
                      <a:pt x="146205" y="974"/>
                    </a:cubicBezTo>
                    <a:cubicBezTo>
                      <a:pt x="124094" y="5272"/>
                      <a:pt x="107191" y="23200"/>
                      <a:pt x="104201" y="45526"/>
                    </a:cubicBezTo>
                    <a:cubicBezTo>
                      <a:pt x="100169" y="16822"/>
                      <a:pt x="73632" y="-3178"/>
                      <a:pt x="44929" y="853"/>
                    </a:cubicBezTo>
                    <a:cubicBezTo>
                      <a:pt x="22657" y="3981"/>
                      <a:pt x="4854" y="20953"/>
                      <a:pt x="664" y="43049"/>
                    </a:cubicBezTo>
                    <a:cubicBezTo>
                      <a:pt x="-1827" y="61107"/>
                      <a:pt x="2745" y="79429"/>
                      <a:pt x="13428" y="94199"/>
                    </a:cubicBezTo>
                    <a:cubicBezTo>
                      <a:pt x="24005" y="108761"/>
                      <a:pt x="36428" y="121888"/>
                      <a:pt x="50385" y="133251"/>
                    </a:cubicBezTo>
                    <a:cubicBezTo>
                      <a:pt x="69435" y="150110"/>
                      <a:pt x="86675" y="165827"/>
                      <a:pt x="105534" y="182591"/>
                    </a:cubicBezTo>
                    <a:cubicBezTo>
                      <a:pt x="124584" y="165636"/>
                      <a:pt x="140110" y="149730"/>
                      <a:pt x="158779" y="132775"/>
                    </a:cubicBezTo>
                    <a:cubicBezTo>
                      <a:pt x="172679" y="121295"/>
                      <a:pt x="185008" y="108036"/>
                      <a:pt x="195450" y="93341"/>
                    </a:cubicBezTo>
                    <a:cubicBezTo>
                      <a:pt x="205876" y="78571"/>
                      <a:pt x="210271" y="60379"/>
                      <a:pt x="207738" y="42478"/>
                    </a:cubicBezTo>
                    <a:close/>
                  </a:path>
                </a:pathLst>
              </a:custGeom>
              <a:solidFill>
                <a:srgbClr val="EBEBEB"/>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31D2B822-6463-8B1C-AAA0-43D78EA1C6D7}"/>
                  </a:ext>
                </a:extLst>
              </p:cNvPr>
              <p:cNvSpPr/>
              <p:nvPr/>
            </p:nvSpPr>
            <p:spPr>
              <a:xfrm>
                <a:off x="11796851" y="2568347"/>
                <a:ext cx="342569" cy="432168"/>
              </a:xfrm>
              <a:custGeom>
                <a:avLst/>
                <a:gdLst>
                  <a:gd name="connsiteX0" fmla="*/ 0 w 342569"/>
                  <a:gd name="connsiteY0" fmla="*/ 205568 h 432168"/>
                  <a:gd name="connsiteX1" fmla="*/ 36100 w 342569"/>
                  <a:gd name="connsiteY1" fmla="*/ 198425 h 432168"/>
                  <a:gd name="connsiteX2" fmla="*/ 93250 w 342569"/>
                  <a:gd name="connsiteY2" fmla="*/ 72885 h 432168"/>
                  <a:gd name="connsiteX3" fmla="*/ 78962 w 342569"/>
                  <a:gd name="connsiteY3" fmla="*/ 781 h 432168"/>
                  <a:gd name="connsiteX4" fmla="*/ 146304 w 342569"/>
                  <a:gd name="connsiteY4" fmla="*/ 82029 h 432168"/>
                  <a:gd name="connsiteX5" fmla="*/ 160782 w 342569"/>
                  <a:gd name="connsiteY5" fmla="*/ 152324 h 432168"/>
                  <a:gd name="connsiteX6" fmla="*/ 291274 w 342569"/>
                  <a:gd name="connsiteY6" fmla="*/ 137560 h 432168"/>
                  <a:gd name="connsiteX7" fmla="*/ 340423 w 342569"/>
                  <a:gd name="connsiteY7" fmla="*/ 324440 h 432168"/>
                  <a:gd name="connsiteX8" fmla="*/ 305276 w 342569"/>
                  <a:gd name="connsiteY8" fmla="*/ 403784 h 432168"/>
                  <a:gd name="connsiteX9" fmla="*/ 292798 w 342569"/>
                  <a:gd name="connsiteY9" fmla="*/ 407975 h 432168"/>
                  <a:gd name="connsiteX10" fmla="*/ 107442 w 342569"/>
                  <a:gd name="connsiteY10" fmla="*/ 419786 h 432168"/>
                  <a:gd name="connsiteX11" fmla="*/ 45053 w 342569"/>
                  <a:gd name="connsiteY11" fmla="*/ 432168 h 43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2569" h="432168">
                    <a:moveTo>
                      <a:pt x="0" y="205568"/>
                    </a:moveTo>
                    <a:lnTo>
                      <a:pt x="36100" y="198425"/>
                    </a:lnTo>
                    <a:lnTo>
                      <a:pt x="93250" y="72885"/>
                    </a:lnTo>
                    <a:lnTo>
                      <a:pt x="78962" y="781"/>
                    </a:lnTo>
                    <a:cubicBezTo>
                      <a:pt x="78962" y="781"/>
                      <a:pt x="134112" y="-13697"/>
                      <a:pt x="146304" y="82029"/>
                    </a:cubicBezTo>
                    <a:cubicBezTo>
                      <a:pt x="158496" y="177755"/>
                      <a:pt x="160782" y="152324"/>
                      <a:pt x="160782" y="152324"/>
                    </a:cubicBezTo>
                    <a:cubicBezTo>
                      <a:pt x="160782" y="152324"/>
                      <a:pt x="279368" y="129273"/>
                      <a:pt x="291274" y="137560"/>
                    </a:cubicBezTo>
                    <a:cubicBezTo>
                      <a:pt x="299942" y="143656"/>
                      <a:pt x="326517" y="260813"/>
                      <a:pt x="340423" y="324440"/>
                    </a:cubicBezTo>
                    <a:cubicBezTo>
                      <a:pt x="348343" y="355823"/>
                      <a:pt x="333840" y="388562"/>
                      <a:pt x="305276" y="403784"/>
                    </a:cubicBezTo>
                    <a:cubicBezTo>
                      <a:pt x="301322" y="405731"/>
                      <a:pt x="297126" y="407140"/>
                      <a:pt x="292798" y="407975"/>
                    </a:cubicBezTo>
                    <a:cubicBezTo>
                      <a:pt x="263271" y="413880"/>
                      <a:pt x="107442" y="419786"/>
                      <a:pt x="107442" y="419786"/>
                    </a:cubicBezTo>
                    <a:lnTo>
                      <a:pt x="45053" y="432168"/>
                    </a:lnTo>
                    <a:close/>
                  </a:path>
                </a:pathLst>
              </a:custGeom>
              <a:solidFill>
                <a:srgbClr val="E0E0E0"/>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D0BF0D7D-C5B9-7AB4-5604-A944A1CC4200}"/>
                  </a:ext>
                </a:extLst>
              </p:cNvPr>
              <p:cNvSpPr/>
              <p:nvPr/>
            </p:nvSpPr>
            <p:spPr>
              <a:xfrm>
                <a:off x="11689504" y="2762962"/>
                <a:ext cx="133064" cy="254317"/>
              </a:xfrm>
              <a:custGeom>
                <a:avLst/>
                <a:gdLst>
                  <a:gd name="connsiteX0" fmla="*/ 0 w 133064"/>
                  <a:gd name="connsiteY0" fmla="*/ 11621 h 254317"/>
                  <a:gd name="connsiteX1" fmla="*/ 71152 w 133064"/>
                  <a:gd name="connsiteY1" fmla="*/ 254317 h 254317"/>
                  <a:gd name="connsiteX2" fmla="*/ 133064 w 133064"/>
                  <a:gd name="connsiteY2" fmla="*/ 242030 h 254317"/>
                  <a:gd name="connsiteX3" fmla="*/ 85058 w 133064"/>
                  <a:gd name="connsiteY3" fmla="*/ 0 h 254317"/>
                  <a:gd name="connsiteX4" fmla="*/ 0 w 133064"/>
                  <a:gd name="connsiteY4" fmla="*/ 11621 h 254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064" h="254317">
                    <a:moveTo>
                      <a:pt x="0" y="11621"/>
                    </a:moveTo>
                    <a:lnTo>
                      <a:pt x="71152" y="254317"/>
                    </a:lnTo>
                    <a:lnTo>
                      <a:pt x="133064" y="242030"/>
                    </a:lnTo>
                    <a:lnTo>
                      <a:pt x="85058" y="0"/>
                    </a:lnTo>
                    <a:lnTo>
                      <a:pt x="0" y="11621"/>
                    </a:lnTo>
                    <a:close/>
                  </a:path>
                </a:pathLst>
              </a:custGeom>
              <a:solidFill>
                <a:srgbClr val="E0E0E0"/>
              </a:solidFill>
              <a:ln w="9525" cap="flat">
                <a:noFill/>
                <a:prstDash val="solid"/>
                <a:miter/>
              </a:ln>
            </p:spPr>
            <p:txBody>
              <a:bodyPr rtlCol="0" anchor="ctr"/>
              <a:lstStyle/>
              <a:p>
                <a:endParaRPr lang="zh-CN" altLang="en-US"/>
              </a:p>
            </p:txBody>
          </p:sp>
        </p:grpSp>
        <p:sp>
          <p:nvSpPr>
            <p:cNvPr id="89" name="任意多边形: 形状 88">
              <a:extLst>
                <a:ext uri="{FF2B5EF4-FFF2-40B4-BE49-F238E27FC236}">
                  <a16:creationId xmlns:a16="http://schemas.microsoft.com/office/drawing/2014/main" id="{90DECD8A-98A6-04D2-860D-965F098AF0D6}"/>
                </a:ext>
              </a:extLst>
            </p:cNvPr>
            <p:cNvSpPr/>
            <p:nvPr/>
          </p:nvSpPr>
          <p:spPr>
            <a:xfrm>
              <a:off x="7946941" y="5401958"/>
              <a:ext cx="4219289" cy="4952"/>
            </a:xfrm>
            <a:custGeom>
              <a:avLst/>
              <a:gdLst>
                <a:gd name="connsiteX0" fmla="*/ 4219290 w 4219289"/>
                <a:gd name="connsiteY0" fmla="*/ 2477 h 4952"/>
                <a:gd name="connsiteX1" fmla="*/ 2109788 w 4219289"/>
                <a:gd name="connsiteY1" fmla="*/ 4953 h 4952"/>
                <a:gd name="connsiteX2" fmla="*/ 0 w 4219289"/>
                <a:gd name="connsiteY2" fmla="*/ 2477 h 4952"/>
                <a:gd name="connsiteX3" fmla="*/ 2109788 w 4219289"/>
                <a:gd name="connsiteY3" fmla="*/ 0 h 4952"/>
                <a:gd name="connsiteX4" fmla="*/ 4219290 w 4219289"/>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9289" h="4952">
                  <a:moveTo>
                    <a:pt x="4219290" y="2477"/>
                  </a:moveTo>
                  <a:cubicBezTo>
                    <a:pt x="4219290" y="3905"/>
                    <a:pt x="3274695" y="4953"/>
                    <a:pt x="2109788" y="4953"/>
                  </a:cubicBezTo>
                  <a:cubicBezTo>
                    <a:pt x="944880" y="4953"/>
                    <a:pt x="0" y="3905"/>
                    <a:pt x="0" y="2477"/>
                  </a:cubicBezTo>
                  <a:cubicBezTo>
                    <a:pt x="0" y="1048"/>
                    <a:pt x="944404" y="0"/>
                    <a:pt x="2109788" y="0"/>
                  </a:cubicBezTo>
                  <a:cubicBezTo>
                    <a:pt x="3275171" y="0"/>
                    <a:pt x="4219290" y="1143"/>
                    <a:pt x="4219290" y="2477"/>
                  </a:cubicBezTo>
                  <a:close/>
                </a:path>
              </a:pathLst>
            </a:custGeom>
            <a:solidFill>
              <a:srgbClr val="263238"/>
            </a:solidFill>
            <a:ln w="9525" cap="flat">
              <a:noFill/>
              <a:prstDash val="solid"/>
              <a:miter/>
            </a:ln>
          </p:spPr>
          <p:txBody>
            <a:bodyPr rtlCol="0" anchor="ctr"/>
            <a:lstStyle/>
            <a:p>
              <a:endParaRPr lang="zh-CN" altLang="en-US"/>
            </a:p>
          </p:txBody>
        </p:sp>
        <p:grpSp>
          <p:nvGrpSpPr>
            <p:cNvPr id="90" name="图形 69">
              <a:extLst>
                <a:ext uri="{FF2B5EF4-FFF2-40B4-BE49-F238E27FC236}">
                  <a16:creationId xmlns:a16="http://schemas.microsoft.com/office/drawing/2014/main" id="{9364FEED-EA66-D15A-0961-5A0F48991039}"/>
                </a:ext>
              </a:extLst>
            </p:cNvPr>
            <p:cNvGrpSpPr/>
            <p:nvPr/>
          </p:nvGrpSpPr>
          <p:grpSpPr>
            <a:xfrm>
              <a:off x="8144680" y="1943510"/>
              <a:ext cx="4036418" cy="2882701"/>
              <a:chOff x="8144680" y="1943510"/>
              <a:chExt cx="4036418" cy="2882701"/>
            </a:xfrm>
          </p:grpSpPr>
          <p:sp>
            <p:nvSpPr>
              <p:cNvPr id="91" name="任意多边形: 形状 90">
                <a:extLst>
                  <a:ext uri="{FF2B5EF4-FFF2-40B4-BE49-F238E27FC236}">
                    <a16:creationId xmlns:a16="http://schemas.microsoft.com/office/drawing/2014/main" id="{EC95B223-D645-27C7-C059-76D3DEB96D05}"/>
                  </a:ext>
                </a:extLst>
              </p:cNvPr>
              <p:cNvSpPr/>
              <p:nvPr/>
            </p:nvSpPr>
            <p:spPr>
              <a:xfrm>
                <a:off x="10876085" y="1943510"/>
                <a:ext cx="774191" cy="774191"/>
              </a:xfrm>
              <a:custGeom>
                <a:avLst/>
                <a:gdLst>
                  <a:gd name="connsiteX0" fmla="*/ 556339 w 774191"/>
                  <a:gd name="connsiteY0" fmla="*/ 735155 h 774191"/>
                  <a:gd name="connsiteX1" fmla="*/ 556339 w 774191"/>
                  <a:gd name="connsiteY1" fmla="*/ 735155 h 774191"/>
                  <a:gd name="connsiteX2" fmla="*/ 39036 w 774191"/>
                  <a:gd name="connsiteY2" fmla="*/ 556371 h 774191"/>
                  <a:gd name="connsiteX3" fmla="*/ 39036 w 774191"/>
                  <a:gd name="connsiteY3" fmla="*/ 556371 h 774191"/>
                  <a:gd name="connsiteX4" fmla="*/ 217820 w 774191"/>
                  <a:gd name="connsiteY4" fmla="*/ 39068 h 774191"/>
                  <a:gd name="connsiteX5" fmla="*/ 217821 w 774191"/>
                  <a:gd name="connsiteY5" fmla="*/ 39068 h 774191"/>
                  <a:gd name="connsiteX6" fmla="*/ 735108 w 774191"/>
                  <a:gd name="connsiteY6" fmla="*/ 217821 h 774191"/>
                  <a:gd name="connsiteX7" fmla="*/ 735123 w 774191"/>
                  <a:gd name="connsiteY7" fmla="*/ 217853 h 774191"/>
                  <a:gd name="connsiteX8" fmla="*/ 735123 w 774191"/>
                  <a:gd name="connsiteY8" fmla="*/ 217853 h 774191"/>
                  <a:gd name="connsiteX9" fmla="*/ 556370 w 774191"/>
                  <a:gd name="connsiteY9" fmla="*/ 735140 h 774191"/>
                  <a:gd name="connsiteX10" fmla="*/ 556339 w 774191"/>
                  <a:gd name="connsiteY10" fmla="*/ 735155 h 77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4191" h="774191">
                    <a:moveTo>
                      <a:pt x="556339" y="735155"/>
                    </a:moveTo>
                    <a:lnTo>
                      <a:pt x="556339" y="735155"/>
                    </a:lnTo>
                    <a:cubicBezTo>
                      <a:pt x="364117" y="828588"/>
                      <a:pt x="132546" y="748555"/>
                      <a:pt x="39036" y="556371"/>
                    </a:cubicBezTo>
                    <a:lnTo>
                      <a:pt x="39036" y="556371"/>
                    </a:lnTo>
                    <a:cubicBezTo>
                      <a:pt x="-54397" y="364149"/>
                      <a:pt x="25636" y="132579"/>
                      <a:pt x="217820" y="39068"/>
                    </a:cubicBezTo>
                    <a:lnTo>
                      <a:pt x="217821" y="39068"/>
                    </a:lnTo>
                    <a:cubicBezTo>
                      <a:pt x="410027" y="-54415"/>
                      <a:pt x="641624" y="25615"/>
                      <a:pt x="735108" y="217821"/>
                    </a:cubicBezTo>
                    <a:cubicBezTo>
                      <a:pt x="735113" y="217832"/>
                      <a:pt x="735118" y="217842"/>
                      <a:pt x="735123" y="217853"/>
                    </a:cubicBezTo>
                    <a:lnTo>
                      <a:pt x="735123" y="217853"/>
                    </a:lnTo>
                    <a:cubicBezTo>
                      <a:pt x="828607" y="410059"/>
                      <a:pt x="748577" y="641657"/>
                      <a:pt x="556370" y="735140"/>
                    </a:cubicBezTo>
                    <a:cubicBezTo>
                      <a:pt x="556360" y="735145"/>
                      <a:pt x="556350" y="735150"/>
                      <a:pt x="556339" y="735155"/>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5302295-B60B-4266-C186-ED250B32FE9F}"/>
                  </a:ext>
                </a:extLst>
              </p:cNvPr>
              <p:cNvSpPr/>
              <p:nvPr/>
            </p:nvSpPr>
            <p:spPr>
              <a:xfrm>
                <a:off x="11060422" y="2100089"/>
                <a:ext cx="353310" cy="480431"/>
              </a:xfrm>
              <a:custGeom>
                <a:avLst/>
                <a:gdLst>
                  <a:gd name="connsiteX0" fmla="*/ 107112 w 353310"/>
                  <a:gd name="connsiteY0" fmla="*/ 317020 h 480431"/>
                  <a:gd name="connsiteX1" fmla="*/ 116414 w 353310"/>
                  <a:gd name="connsiteY1" fmla="*/ 307277 h 480431"/>
                  <a:gd name="connsiteX2" fmla="*/ 116160 w 353310"/>
                  <a:gd name="connsiteY2" fmla="*/ 305304 h 480431"/>
                  <a:gd name="connsiteX3" fmla="*/ 111684 w 353310"/>
                  <a:gd name="connsiteY3" fmla="*/ 283968 h 480431"/>
                  <a:gd name="connsiteX4" fmla="*/ 102159 w 353310"/>
                  <a:gd name="connsiteY4" fmla="*/ 272348 h 480431"/>
                  <a:gd name="connsiteX5" fmla="*/ 64059 w 353310"/>
                  <a:gd name="connsiteY5" fmla="*/ 233391 h 480431"/>
                  <a:gd name="connsiteX6" fmla="*/ 125686 w 353310"/>
                  <a:gd name="connsiteY6" fmla="*/ 62893 h 480431"/>
                  <a:gd name="connsiteX7" fmla="*/ 268561 w 353310"/>
                  <a:gd name="connsiteY7" fmla="*/ 105756 h 480431"/>
                  <a:gd name="connsiteX8" fmla="*/ 254654 w 353310"/>
                  <a:gd name="connsiteY8" fmla="*/ 268633 h 480431"/>
                  <a:gd name="connsiteX9" fmla="*/ 199152 w 353310"/>
                  <a:gd name="connsiteY9" fmla="*/ 252541 h 480431"/>
                  <a:gd name="connsiteX10" fmla="*/ 194932 w 353310"/>
                  <a:gd name="connsiteY10" fmla="*/ 241106 h 480431"/>
                  <a:gd name="connsiteX11" fmla="*/ 174930 w 353310"/>
                  <a:gd name="connsiteY11" fmla="*/ 146713 h 480431"/>
                  <a:gd name="connsiteX12" fmla="*/ 125590 w 353310"/>
                  <a:gd name="connsiteY12" fmla="*/ 126615 h 480431"/>
                  <a:gd name="connsiteX13" fmla="*/ 109684 w 353310"/>
                  <a:gd name="connsiteY13" fmla="*/ 210340 h 480431"/>
                  <a:gd name="connsiteX14" fmla="*/ 135496 w 353310"/>
                  <a:gd name="connsiteY14" fmla="*/ 244249 h 480431"/>
                  <a:gd name="connsiteX15" fmla="*/ 167881 w 353310"/>
                  <a:gd name="connsiteY15" fmla="*/ 388458 h 480431"/>
                  <a:gd name="connsiteX16" fmla="*/ 211030 w 353310"/>
                  <a:gd name="connsiteY16" fmla="*/ 479040 h 480431"/>
                  <a:gd name="connsiteX17" fmla="*/ 216110 w 353310"/>
                  <a:gd name="connsiteY17" fmla="*/ 479663 h 480431"/>
                  <a:gd name="connsiteX18" fmla="*/ 217411 w 353310"/>
                  <a:gd name="connsiteY18" fmla="*/ 477612 h 480431"/>
                  <a:gd name="connsiteX19" fmla="*/ 222460 w 353310"/>
                  <a:gd name="connsiteY19" fmla="*/ 379123 h 480431"/>
                  <a:gd name="connsiteX20" fmla="*/ 207410 w 353310"/>
                  <a:gd name="connsiteY20" fmla="*/ 305685 h 480431"/>
                  <a:gd name="connsiteX21" fmla="*/ 279800 w 353310"/>
                  <a:gd name="connsiteY21" fmla="*/ 307114 h 480431"/>
                  <a:gd name="connsiteX22" fmla="*/ 328759 w 353310"/>
                  <a:gd name="connsiteY22" fmla="*/ 82038 h 480431"/>
                  <a:gd name="connsiteX23" fmla="*/ 112351 w 353310"/>
                  <a:gd name="connsiteY23" fmla="*/ 19173 h 480431"/>
                  <a:gd name="connsiteX24" fmla="*/ 14719 w 353310"/>
                  <a:gd name="connsiteY24" fmla="*/ 249964 h 480431"/>
                  <a:gd name="connsiteX25" fmla="*/ 107112 w 353310"/>
                  <a:gd name="connsiteY25" fmla="*/ 317020 h 4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3310" h="480431">
                    <a:moveTo>
                      <a:pt x="107112" y="317020"/>
                    </a:moveTo>
                    <a:cubicBezTo>
                      <a:pt x="112371" y="316898"/>
                      <a:pt x="116536" y="312537"/>
                      <a:pt x="116414" y="307277"/>
                    </a:cubicBezTo>
                    <a:cubicBezTo>
                      <a:pt x="116398" y="306613"/>
                      <a:pt x="116313" y="305951"/>
                      <a:pt x="116160" y="305304"/>
                    </a:cubicBezTo>
                    <a:cubicBezTo>
                      <a:pt x="115208" y="300637"/>
                      <a:pt x="112636" y="288826"/>
                      <a:pt x="111684" y="283968"/>
                    </a:cubicBezTo>
                    <a:cubicBezTo>
                      <a:pt x="110350" y="277206"/>
                      <a:pt x="108731" y="275396"/>
                      <a:pt x="102159" y="272348"/>
                    </a:cubicBezTo>
                    <a:cubicBezTo>
                      <a:pt x="85091" y="264502"/>
                      <a:pt x="71523" y="250629"/>
                      <a:pt x="64059" y="233391"/>
                    </a:cubicBezTo>
                    <a:cubicBezTo>
                      <a:pt x="34912" y="173383"/>
                      <a:pt x="53677" y="97850"/>
                      <a:pt x="125686" y="62893"/>
                    </a:cubicBezTo>
                    <a:cubicBezTo>
                      <a:pt x="189408" y="31842"/>
                      <a:pt x="243414" y="53368"/>
                      <a:pt x="268561" y="105756"/>
                    </a:cubicBezTo>
                    <a:cubicBezTo>
                      <a:pt x="301803" y="174240"/>
                      <a:pt x="299612" y="246726"/>
                      <a:pt x="254654" y="268633"/>
                    </a:cubicBezTo>
                    <a:cubicBezTo>
                      <a:pt x="234884" y="279516"/>
                      <a:pt x="210035" y="272311"/>
                      <a:pt x="199152" y="252541"/>
                    </a:cubicBezTo>
                    <a:cubicBezTo>
                      <a:pt x="197182" y="248962"/>
                      <a:pt x="195759" y="245107"/>
                      <a:pt x="194932" y="241106"/>
                    </a:cubicBezTo>
                    <a:cubicBezTo>
                      <a:pt x="187503" y="207578"/>
                      <a:pt x="185407" y="168430"/>
                      <a:pt x="174930" y="146713"/>
                    </a:cubicBezTo>
                    <a:cubicBezTo>
                      <a:pt x="165405" y="127663"/>
                      <a:pt x="147117" y="116138"/>
                      <a:pt x="125590" y="126615"/>
                    </a:cubicBezTo>
                    <a:cubicBezTo>
                      <a:pt x="100159" y="138998"/>
                      <a:pt x="92538" y="175193"/>
                      <a:pt x="109684" y="210340"/>
                    </a:cubicBezTo>
                    <a:cubicBezTo>
                      <a:pt x="115797" y="223339"/>
                      <a:pt x="124595" y="234895"/>
                      <a:pt x="135496" y="244249"/>
                    </a:cubicBezTo>
                    <a:cubicBezTo>
                      <a:pt x="135496" y="244249"/>
                      <a:pt x="163119" y="366931"/>
                      <a:pt x="167881" y="388458"/>
                    </a:cubicBezTo>
                    <a:cubicBezTo>
                      <a:pt x="177406" y="431225"/>
                      <a:pt x="208077" y="474183"/>
                      <a:pt x="211030" y="479040"/>
                    </a:cubicBezTo>
                    <a:cubicBezTo>
                      <a:pt x="212261" y="480615"/>
                      <a:pt x="214535" y="480894"/>
                      <a:pt x="216110" y="479663"/>
                    </a:cubicBezTo>
                    <a:cubicBezTo>
                      <a:pt x="216768" y="479150"/>
                      <a:pt x="217227" y="478425"/>
                      <a:pt x="217411" y="477612"/>
                    </a:cubicBezTo>
                    <a:cubicBezTo>
                      <a:pt x="218269" y="473421"/>
                      <a:pt x="230365" y="421414"/>
                      <a:pt x="222460" y="379123"/>
                    </a:cubicBezTo>
                    <a:cubicBezTo>
                      <a:pt x="220269" y="367122"/>
                      <a:pt x="207410" y="305685"/>
                      <a:pt x="207410" y="305685"/>
                    </a:cubicBezTo>
                    <a:cubicBezTo>
                      <a:pt x="223317" y="317401"/>
                      <a:pt x="254178" y="319592"/>
                      <a:pt x="279800" y="307114"/>
                    </a:cubicBezTo>
                    <a:cubicBezTo>
                      <a:pt x="356000" y="269967"/>
                      <a:pt x="374097" y="175193"/>
                      <a:pt x="328759" y="82038"/>
                    </a:cubicBezTo>
                    <a:cubicBezTo>
                      <a:pt x="294564" y="11649"/>
                      <a:pt x="202933" y="-24927"/>
                      <a:pt x="112351" y="19173"/>
                    </a:cubicBezTo>
                    <a:cubicBezTo>
                      <a:pt x="-521" y="74037"/>
                      <a:pt x="-18047" y="182527"/>
                      <a:pt x="14719" y="249964"/>
                    </a:cubicBezTo>
                    <a:cubicBezTo>
                      <a:pt x="34531" y="290826"/>
                      <a:pt x="67393" y="319973"/>
                      <a:pt x="107112" y="317020"/>
                    </a:cubicBezTo>
                    <a:close/>
                  </a:path>
                </a:pathLst>
              </a:custGeom>
              <a:solidFill>
                <a:srgbClr val="FFFFFF"/>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8025BB77-0A03-AC76-2B7D-1D8F62F68CAA}"/>
                  </a:ext>
                </a:extLst>
              </p:cNvPr>
              <p:cNvSpPr/>
              <p:nvPr/>
            </p:nvSpPr>
            <p:spPr>
              <a:xfrm>
                <a:off x="11647109" y="3253915"/>
                <a:ext cx="533989" cy="534092"/>
              </a:xfrm>
              <a:custGeom>
                <a:avLst/>
                <a:gdLst>
                  <a:gd name="connsiteX0" fmla="*/ 171745 w 533989"/>
                  <a:gd name="connsiteY0" fmla="*/ 516411 h 534092"/>
                  <a:gd name="connsiteX1" fmla="*/ 171745 w 533989"/>
                  <a:gd name="connsiteY1" fmla="*/ 516411 h 534092"/>
                  <a:gd name="connsiteX2" fmla="*/ 17576 w 533989"/>
                  <a:gd name="connsiteY2" fmla="*/ 172187 h 534092"/>
                  <a:gd name="connsiteX3" fmla="*/ 17725 w 533989"/>
                  <a:gd name="connsiteY3" fmla="*/ 171796 h 534092"/>
                  <a:gd name="connsiteX4" fmla="*/ 17725 w 533989"/>
                  <a:gd name="connsiteY4" fmla="*/ 171796 h 534092"/>
                  <a:gd name="connsiteX5" fmla="*/ 361917 w 533989"/>
                  <a:gd name="connsiteY5" fmla="*/ 17556 h 534092"/>
                  <a:gd name="connsiteX6" fmla="*/ 362245 w 533989"/>
                  <a:gd name="connsiteY6" fmla="*/ 17682 h 534092"/>
                  <a:gd name="connsiteX7" fmla="*/ 362245 w 533989"/>
                  <a:gd name="connsiteY7" fmla="*/ 17682 h 534092"/>
                  <a:gd name="connsiteX8" fmla="*/ 516413 w 533989"/>
                  <a:gd name="connsiteY8" fmla="*/ 361905 h 534092"/>
                  <a:gd name="connsiteX9" fmla="*/ 516264 w 533989"/>
                  <a:gd name="connsiteY9" fmla="*/ 362296 h 534092"/>
                  <a:gd name="connsiteX10" fmla="*/ 516264 w 533989"/>
                  <a:gd name="connsiteY10" fmla="*/ 362296 h 534092"/>
                  <a:gd name="connsiteX11" fmla="*/ 172072 w 533989"/>
                  <a:gd name="connsiteY11" fmla="*/ 516536 h 534092"/>
                  <a:gd name="connsiteX12" fmla="*/ 171745 w 533989"/>
                  <a:gd name="connsiteY12" fmla="*/ 516411 h 5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989" h="534092">
                    <a:moveTo>
                      <a:pt x="171745" y="516411"/>
                    </a:moveTo>
                    <a:lnTo>
                      <a:pt x="171745" y="516411"/>
                    </a:lnTo>
                    <a:cubicBezTo>
                      <a:pt x="34118" y="463928"/>
                      <a:pt x="-34906" y="309815"/>
                      <a:pt x="17576" y="172187"/>
                    </a:cubicBezTo>
                    <a:cubicBezTo>
                      <a:pt x="17626" y="172057"/>
                      <a:pt x="17675" y="171926"/>
                      <a:pt x="17725" y="171796"/>
                    </a:cubicBezTo>
                    <a:lnTo>
                      <a:pt x="17725" y="171796"/>
                    </a:lnTo>
                    <a:cubicBezTo>
                      <a:pt x="70179" y="34158"/>
                      <a:pt x="224279" y="-34897"/>
                      <a:pt x="361917" y="17556"/>
                    </a:cubicBezTo>
                    <a:cubicBezTo>
                      <a:pt x="362026" y="17598"/>
                      <a:pt x="362135" y="17640"/>
                      <a:pt x="362245" y="17682"/>
                    </a:cubicBezTo>
                    <a:lnTo>
                      <a:pt x="362245" y="17682"/>
                    </a:lnTo>
                    <a:cubicBezTo>
                      <a:pt x="499872" y="70164"/>
                      <a:pt x="568895" y="224278"/>
                      <a:pt x="516413" y="361905"/>
                    </a:cubicBezTo>
                    <a:cubicBezTo>
                      <a:pt x="516364" y="362036"/>
                      <a:pt x="516314" y="362166"/>
                      <a:pt x="516264" y="362296"/>
                    </a:cubicBezTo>
                    <a:lnTo>
                      <a:pt x="516264" y="362296"/>
                    </a:lnTo>
                    <a:cubicBezTo>
                      <a:pt x="463810" y="499934"/>
                      <a:pt x="309710" y="568989"/>
                      <a:pt x="172072" y="516536"/>
                    </a:cubicBezTo>
                    <a:cubicBezTo>
                      <a:pt x="171963" y="516494"/>
                      <a:pt x="171854" y="516452"/>
                      <a:pt x="171745" y="516411"/>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F5663D7-AE2F-E693-B2F9-6B188011B855}"/>
                  </a:ext>
                </a:extLst>
              </p:cNvPr>
              <p:cNvSpPr/>
              <p:nvPr/>
            </p:nvSpPr>
            <p:spPr>
              <a:xfrm>
                <a:off x="11725223" y="3376277"/>
                <a:ext cx="336014" cy="285138"/>
              </a:xfrm>
              <a:custGeom>
                <a:avLst/>
                <a:gdLst>
                  <a:gd name="connsiteX0" fmla="*/ 328327 w 336014"/>
                  <a:gd name="connsiteY0" fmla="*/ 190023 h 285138"/>
                  <a:gd name="connsiteX1" fmla="*/ 238507 w 336014"/>
                  <a:gd name="connsiteY1" fmla="*/ 7676 h 285138"/>
                  <a:gd name="connsiteX2" fmla="*/ 60960 w 336014"/>
                  <a:gd name="connsiteY2" fmla="*/ 85248 h 285138"/>
                  <a:gd name="connsiteX3" fmla="*/ 58579 w 336014"/>
                  <a:gd name="connsiteY3" fmla="*/ 91058 h 285138"/>
                  <a:gd name="connsiteX4" fmla="*/ 51530 w 336014"/>
                  <a:gd name="connsiteY4" fmla="*/ 167258 h 285138"/>
                  <a:gd name="connsiteX5" fmla="*/ 0 w 336014"/>
                  <a:gd name="connsiteY5" fmla="*/ 229457 h 285138"/>
                  <a:gd name="connsiteX6" fmla="*/ 83439 w 336014"/>
                  <a:gd name="connsiteY6" fmla="*/ 234219 h 285138"/>
                  <a:gd name="connsiteX7" fmla="*/ 286001 w 336014"/>
                  <a:gd name="connsiteY7" fmla="*/ 251150 h 285138"/>
                  <a:gd name="connsiteX8" fmla="*/ 327088 w 336014"/>
                  <a:gd name="connsiteY8" fmla="*/ 193643 h 285138"/>
                  <a:gd name="connsiteX9" fmla="*/ 328326 w 336014"/>
                  <a:gd name="connsiteY9" fmla="*/ 190023 h 285138"/>
                  <a:gd name="connsiteX10" fmla="*/ 150019 w 336014"/>
                  <a:gd name="connsiteY10" fmla="*/ 254126 h 285138"/>
                  <a:gd name="connsiteX11" fmla="*/ 95060 w 336014"/>
                  <a:gd name="connsiteY11" fmla="*/ 211835 h 285138"/>
                  <a:gd name="connsiteX12" fmla="*/ 46387 w 336014"/>
                  <a:gd name="connsiteY12" fmla="*/ 209073 h 285138"/>
                  <a:gd name="connsiteX13" fmla="*/ 76390 w 336014"/>
                  <a:gd name="connsiteY13" fmla="*/ 172878 h 285138"/>
                  <a:gd name="connsiteX14" fmla="*/ 79915 w 336014"/>
                  <a:gd name="connsiteY14" fmla="*/ 98964 h 285138"/>
                  <a:gd name="connsiteX15" fmla="*/ 84677 w 336014"/>
                  <a:gd name="connsiteY15" fmla="*/ 88296 h 285138"/>
                  <a:gd name="connsiteX16" fmla="*/ 247052 w 336014"/>
                  <a:gd name="connsiteY16" fmla="*/ 34867 h 285138"/>
                  <a:gd name="connsiteX17" fmla="*/ 308705 w 336014"/>
                  <a:gd name="connsiteY17" fmla="*/ 176307 h 285138"/>
                  <a:gd name="connsiteX18" fmla="*/ 305752 w 336014"/>
                  <a:gd name="connsiteY18" fmla="*/ 185260 h 285138"/>
                  <a:gd name="connsiteX19" fmla="*/ 150018 w 336014"/>
                  <a:gd name="connsiteY19" fmla="*/ 254126 h 28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14" h="285138">
                    <a:moveTo>
                      <a:pt x="328327" y="190023"/>
                    </a:moveTo>
                    <a:cubicBezTo>
                      <a:pt x="353877" y="114866"/>
                      <a:pt x="313663" y="33227"/>
                      <a:pt x="238507" y="7676"/>
                    </a:cubicBezTo>
                    <a:cubicBezTo>
                      <a:pt x="168171" y="-16235"/>
                      <a:pt x="91202" y="17393"/>
                      <a:pt x="60960" y="85248"/>
                    </a:cubicBezTo>
                    <a:cubicBezTo>
                      <a:pt x="60103" y="87153"/>
                      <a:pt x="59341" y="89153"/>
                      <a:pt x="58579" y="91058"/>
                    </a:cubicBezTo>
                    <a:cubicBezTo>
                      <a:pt x="49258" y="115325"/>
                      <a:pt x="46819" y="141694"/>
                      <a:pt x="51530" y="167258"/>
                    </a:cubicBezTo>
                    <a:lnTo>
                      <a:pt x="0" y="229457"/>
                    </a:lnTo>
                    <a:lnTo>
                      <a:pt x="83439" y="234219"/>
                    </a:lnTo>
                    <a:cubicBezTo>
                      <a:pt x="134699" y="294830"/>
                      <a:pt x="225389" y="302411"/>
                      <a:pt x="286001" y="251150"/>
                    </a:cubicBezTo>
                    <a:cubicBezTo>
                      <a:pt x="304270" y="235700"/>
                      <a:pt x="318392" y="215933"/>
                      <a:pt x="327088" y="193643"/>
                    </a:cubicBezTo>
                    <a:cubicBezTo>
                      <a:pt x="327568" y="192460"/>
                      <a:pt x="327981" y="191251"/>
                      <a:pt x="328326" y="190023"/>
                    </a:cubicBezTo>
                    <a:close/>
                    <a:moveTo>
                      <a:pt x="150019" y="254126"/>
                    </a:moveTo>
                    <a:cubicBezTo>
                      <a:pt x="127937" y="245745"/>
                      <a:pt x="108819" y="231033"/>
                      <a:pt x="95060" y="211835"/>
                    </a:cubicBezTo>
                    <a:lnTo>
                      <a:pt x="46387" y="209073"/>
                    </a:lnTo>
                    <a:lnTo>
                      <a:pt x="76390" y="172878"/>
                    </a:lnTo>
                    <a:cubicBezTo>
                      <a:pt x="69665" y="148493"/>
                      <a:pt x="70899" y="122598"/>
                      <a:pt x="79915" y="98964"/>
                    </a:cubicBezTo>
                    <a:cubicBezTo>
                      <a:pt x="81343" y="95344"/>
                      <a:pt x="82963" y="91725"/>
                      <a:pt x="84677" y="88296"/>
                    </a:cubicBezTo>
                    <a:cubicBezTo>
                      <a:pt x="114762" y="28703"/>
                      <a:pt x="187459" y="4783"/>
                      <a:pt x="247052" y="34867"/>
                    </a:cubicBezTo>
                    <a:cubicBezTo>
                      <a:pt x="298935" y="61060"/>
                      <a:pt x="324831" y="120469"/>
                      <a:pt x="308705" y="176307"/>
                    </a:cubicBezTo>
                    <a:cubicBezTo>
                      <a:pt x="307848" y="179355"/>
                      <a:pt x="306896" y="182308"/>
                      <a:pt x="305752" y="185260"/>
                    </a:cubicBezTo>
                    <a:cubicBezTo>
                      <a:pt x="281728" y="247247"/>
                      <a:pt x="212039" y="278064"/>
                      <a:pt x="150018" y="254126"/>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F84D76F4-A7AB-FAF3-BC17-CF0DE5F2F12D}"/>
                  </a:ext>
                </a:extLst>
              </p:cNvPr>
              <p:cNvSpPr/>
              <p:nvPr/>
            </p:nvSpPr>
            <p:spPr>
              <a:xfrm>
                <a:off x="11861292" y="3439702"/>
                <a:ext cx="113580" cy="157915"/>
              </a:xfrm>
              <a:custGeom>
                <a:avLst/>
                <a:gdLst>
                  <a:gd name="connsiteX0" fmla="*/ 108056 w 113580"/>
                  <a:gd name="connsiteY0" fmla="*/ 129075 h 157915"/>
                  <a:gd name="connsiteX1" fmla="*/ 89578 w 113580"/>
                  <a:gd name="connsiteY1" fmla="*/ 110025 h 157915"/>
                  <a:gd name="connsiteX2" fmla="*/ 81577 w 113580"/>
                  <a:gd name="connsiteY2" fmla="*/ 108882 h 157915"/>
                  <a:gd name="connsiteX3" fmla="*/ 66241 w 113580"/>
                  <a:gd name="connsiteY3" fmla="*/ 117645 h 157915"/>
                  <a:gd name="connsiteX4" fmla="*/ 58812 w 113580"/>
                  <a:gd name="connsiteY4" fmla="*/ 115740 h 157915"/>
                  <a:gd name="connsiteX5" fmla="*/ 38524 w 113580"/>
                  <a:gd name="connsiteY5" fmla="*/ 89356 h 157915"/>
                  <a:gd name="connsiteX6" fmla="*/ 28999 w 113580"/>
                  <a:gd name="connsiteY6" fmla="*/ 59828 h 157915"/>
                  <a:gd name="connsiteX7" fmla="*/ 32999 w 113580"/>
                  <a:gd name="connsiteY7" fmla="*/ 53732 h 157915"/>
                  <a:gd name="connsiteX8" fmla="*/ 40143 w 113580"/>
                  <a:gd name="connsiteY8" fmla="*/ 49922 h 157915"/>
                  <a:gd name="connsiteX9" fmla="*/ 41953 w 113580"/>
                  <a:gd name="connsiteY9" fmla="*/ 48779 h 157915"/>
                  <a:gd name="connsiteX10" fmla="*/ 45477 w 113580"/>
                  <a:gd name="connsiteY10" fmla="*/ 45636 h 157915"/>
                  <a:gd name="connsiteX11" fmla="*/ 47477 w 113580"/>
                  <a:gd name="connsiteY11" fmla="*/ 39826 h 157915"/>
                  <a:gd name="connsiteX12" fmla="*/ 46525 w 113580"/>
                  <a:gd name="connsiteY12" fmla="*/ 11727 h 157915"/>
                  <a:gd name="connsiteX13" fmla="*/ 41191 w 113580"/>
                  <a:gd name="connsiteY13" fmla="*/ 3440 h 157915"/>
                  <a:gd name="connsiteX14" fmla="*/ 34999 w 113580"/>
                  <a:gd name="connsiteY14" fmla="*/ 773 h 157915"/>
                  <a:gd name="connsiteX15" fmla="*/ 24617 w 113580"/>
                  <a:gd name="connsiteY15" fmla="*/ 1440 h 157915"/>
                  <a:gd name="connsiteX16" fmla="*/ 2710 w 113580"/>
                  <a:gd name="connsiteY16" fmla="*/ 24395 h 157915"/>
                  <a:gd name="connsiteX17" fmla="*/ 138 w 113580"/>
                  <a:gd name="connsiteY17" fmla="*/ 36111 h 157915"/>
                  <a:gd name="connsiteX18" fmla="*/ 3281 w 113580"/>
                  <a:gd name="connsiteY18" fmla="*/ 63257 h 157915"/>
                  <a:gd name="connsiteX19" fmla="*/ 40619 w 113580"/>
                  <a:gd name="connsiteY19" fmla="*/ 134028 h 157915"/>
                  <a:gd name="connsiteX20" fmla="*/ 77100 w 113580"/>
                  <a:gd name="connsiteY20" fmla="*/ 157269 h 157915"/>
                  <a:gd name="connsiteX21" fmla="*/ 105675 w 113580"/>
                  <a:gd name="connsiteY21" fmla="*/ 150220 h 157915"/>
                  <a:gd name="connsiteX22" fmla="*/ 113580 w 113580"/>
                  <a:gd name="connsiteY22" fmla="*/ 135457 h 157915"/>
                  <a:gd name="connsiteX23" fmla="*/ 108056 w 113580"/>
                  <a:gd name="connsiteY23" fmla="*/ 129075 h 15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580" h="157915">
                    <a:moveTo>
                      <a:pt x="108056" y="129075"/>
                    </a:moveTo>
                    <a:cubicBezTo>
                      <a:pt x="105294" y="126217"/>
                      <a:pt x="92245" y="112120"/>
                      <a:pt x="89578" y="110025"/>
                    </a:cubicBezTo>
                    <a:cubicBezTo>
                      <a:pt x="86911" y="107929"/>
                      <a:pt x="85006" y="106405"/>
                      <a:pt x="81577" y="108882"/>
                    </a:cubicBezTo>
                    <a:cubicBezTo>
                      <a:pt x="78148" y="111358"/>
                      <a:pt x="68908" y="116216"/>
                      <a:pt x="66241" y="117645"/>
                    </a:cubicBezTo>
                    <a:cubicBezTo>
                      <a:pt x="63574" y="119073"/>
                      <a:pt x="61479" y="118597"/>
                      <a:pt x="58812" y="115740"/>
                    </a:cubicBezTo>
                    <a:cubicBezTo>
                      <a:pt x="50566" y="108192"/>
                      <a:pt x="43701" y="99263"/>
                      <a:pt x="38524" y="89356"/>
                    </a:cubicBezTo>
                    <a:cubicBezTo>
                      <a:pt x="33901" y="80040"/>
                      <a:pt x="30691" y="70089"/>
                      <a:pt x="28999" y="59828"/>
                    </a:cubicBezTo>
                    <a:cubicBezTo>
                      <a:pt x="28427" y="55827"/>
                      <a:pt x="30713" y="54684"/>
                      <a:pt x="32999" y="53732"/>
                    </a:cubicBezTo>
                    <a:cubicBezTo>
                      <a:pt x="35285" y="52779"/>
                      <a:pt x="37762" y="51160"/>
                      <a:pt x="40143" y="49922"/>
                    </a:cubicBezTo>
                    <a:lnTo>
                      <a:pt x="41953" y="48779"/>
                    </a:lnTo>
                    <a:cubicBezTo>
                      <a:pt x="43200" y="47815"/>
                      <a:pt x="44377" y="46765"/>
                      <a:pt x="45477" y="45636"/>
                    </a:cubicBezTo>
                    <a:cubicBezTo>
                      <a:pt x="47125" y="44190"/>
                      <a:pt x="47886" y="41980"/>
                      <a:pt x="47477" y="39826"/>
                    </a:cubicBezTo>
                    <a:cubicBezTo>
                      <a:pt x="47477" y="37920"/>
                      <a:pt x="46810" y="19251"/>
                      <a:pt x="46525" y="11727"/>
                    </a:cubicBezTo>
                    <a:cubicBezTo>
                      <a:pt x="46239" y="4202"/>
                      <a:pt x="43096" y="4202"/>
                      <a:pt x="41191" y="3440"/>
                    </a:cubicBezTo>
                    <a:cubicBezTo>
                      <a:pt x="39286" y="2678"/>
                      <a:pt x="37190" y="1535"/>
                      <a:pt x="34999" y="773"/>
                    </a:cubicBezTo>
                    <a:cubicBezTo>
                      <a:pt x="31596" y="-454"/>
                      <a:pt x="27836" y="-212"/>
                      <a:pt x="24617" y="1440"/>
                    </a:cubicBezTo>
                    <a:cubicBezTo>
                      <a:pt x="14436" y="5706"/>
                      <a:pt x="6496" y="14026"/>
                      <a:pt x="2710" y="24395"/>
                    </a:cubicBezTo>
                    <a:cubicBezTo>
                      <a:pt x="1327" y="28166"/>
                      <a:pt x="461" y="32107"/>
                      <a:pt x="138" y="36111"/>
                    </a:cubicBezTo>
                    <a:cubicBezTo>
                      <a:pt x="-406" y="45274"/>
                      <a:pt x="658" y="54461"/>
                      <a:pt x="3281" y="63257"/>
                    </a:cubicBezTo>
                    <a:cubicBezTo>
                      <a:pt x="4139" y="66019"/>
                      <a:pt x="12235" y="108120"/>
                      <a:pt x="40619" y="134028"/>
                    </a:cubicBezTo>
                    <a:cubicBezTo>
                      <a:pt x="69004" y="159936"/>
                      <a:pt x="70814" y="155554"/>
                      <a:pt x="77100" y="157269"/>
                    </a:cubicBezTo>
                    <a:cubicBezTo>
                      <a:pt x="87198" y="159239"/>
                      <a:pt x="97651" y="156660"/>
                      <a:pt x="105675" y="150220"/>
                    </a:cubicBezTo>
                    <a:cubicBezTo>
                      <a:pt x="109725" y="146199"/>
                      <a:pt x="112479" y="141057"/>
                      <a:pt x="113580" y="135457"/>
                    </a:cubicBezTo>
                    <a:cubicBezTo>
                      <a:pt x="112533" y="133646"/>
                      <a:pt x="110723" y="131932"/>
                      <a:pt x="108056" y="129075"/>
                    </a:cubicBezTo>
                    <a:close/>
                  </a:path>
                </a:pathLst>
              </a:custGeom>
              <a:solidFill>
                <a:srgbClr val="FFFFFF"/>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463BE92A-626C-64BF-95B4-22FF380AE608}"/>
                  </a:ext>
                </a:extLst>
              </p:cNvPr>
              <p:cNvSpPr/>
              <p:nvPr/>
            </p:nvSpPr>
            <p:spPr>
              <a:xfrm>
                <a:off x="8144680" y="2129549"/>
                <a:ext cx="407098" cy="407098"/>
              </a:xfrm>
              <a:custGeom>
                <a:avLst/>
                <a:gdLst>
                  <a:gd name="connsiteX0" fmla="*/ 203549 w 407098"/>
                  <a:gd name="connsiteY0" fmla="*/ 407099 h 407098"/>
                  <a:gd name="connsiteX1" fmla="*/ 203549 w 407098"/>
                  <a:gd name="connsiteY1" fmla="*/ 407099 h 407098"/>
                  <a:gd name="connsiteX2" fmla="*/ 0 w 407098"/>
                  <a:gd name="connsiteY2" fmla="*/ 203549 h 407098"/>
                  <a:gd name="connsiteX3" fmla="*/ 0 w 407098"/>
                  <a:gd name="connsiteY3" fmla="*/ 203549 h 407098"/>
                  <a:gd name="connsiteX4" fmla="*/ 203549 w 407098"/>
                  <a:gd name="connsiteY4" fmla="*/ 0 h 407098"/>
                  <a:gd name="connsiteX5" fmla="*/ 203549 w 407098"/>
                  <a:gd name="connsiteY5" fmla="*/ 0 h 407098"/>
                  <a:gd name="connsiteX6" fmla="*/ 407099 w 407098"/>
                  <a:gd name="connsiteY6" fmla="*/ 203549 h 407098"/>
                  <a:gd name="connsiteX7" fmla="*/ 407099 w 407098"/>
                  <a:gd name="connsiteY7" fmla="*/ 203549 h 407098"/>
                  <a:gd name="connsiteX8" fmla="*/ 203549 w 407098"/>
                  <a:gd name="connsiteY8" fmla="*/ 407098 h 40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98" h="407098">
                    <a:moveTo>
                      <a:pt x="203549" y="407099"/>
                    </a:moveTo>
                    <a:lnTo>
                      <a:pt x="203549" y="407099"/>
                    </a:lnTo>
                    <a:cubicBezTo>
                      <a:pt x="91132" y="407099"/>
                      <a:pt x="0" y="315967"/>
                      <a:pt x="0" y="203549"/>
                    </a:cubicBezTo>
                    <a:lnTo>
                      <a:pt x="0" y="203549"/>
                    </a:lnTo>
                    <a:cubicBezTo>
                      <a:pt x="0" y="91132"/>
                      <a:pt x="91132" y="0"/>
                      <a:pt x="203549" y="0"/>
                    </a:cubicBezTo>
                    <a:lnTo>
                      <a:pt x="203549" y="0"/>
                    </a:lnTo>
                    <a:cubicBezTo>
                      <a:pt x="315966" y="0"/>
                      <a:pt x="407099" y="91132"/>
                      <a:pt x="407099" y="203549"/>
                    </a:cubicBezTo>
                    <a:lnTo>
                      <a:pt x="407099" y="203549"/>
                    </a:lnTo>
                    <a:cubicBezTo>
                      <a:pt x="407099" y="315966"/>
                      <a:pt x="315966" y="407098"/>
                      <a:pt x="203549" y="407098"/>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95CBC554-EED8-A39A-B47F-148091B0BDF6}"/>
                  </a:ext>
                </a:extLst>
              </p:cNvPr>
              <p:cNvSpPr/>
              <p:nvPr/>
            </p:nvSpPr>
            <p:spPr>
              <a:xfrm>
                <a:off x="8239835" y="2244876"/>
                <a:ext cx="216693" cy="176033"/>
              </a:xfrm>
              <a:custGeom>
                <a:avLst/>
                <a:gdLst>
                  <a:gd name="connsiteX0" fmla="*/ 0 w 216693"/>
                  <a:gd name="connsiteY0" fmla="*/ 156136 h 176033"/>
                  <a:gd name="connsiteX1" fmla="*/ 174933 w 216693"/>
                  <a:gd name="connsiteY1" fmla="*/ 117467 h 176033"/>
                  <a:gd name="connsiteX2" fmla="*/ 194691 w 216693"/>
                  <a:gd name="connsiteY2" fmla="*/ 43741 h 176033"/>
                  <a:gd name="connsiteX3" fmla="*/ 216694 w 216693"/>
                  <a:gd name="connsiteY3" fmla="*/ 20976 h 176033"/>
                  <a:gd name="connsiteX4" fmla="*/ 191072 w 216693"/>
                  <a:gd name="connsiteY4" fmla="*/ 28025 h 176033"/>
                  <a:gd name="connsiteX5" fmla="*/ 210884 w 216693"/>
                  <a:gd name="connsiteY5" fmla="*/ 3736 h 176033"/>
                  <a:gd name="connsiteX6" fmla="*/ 182309 w 216693"/>
                  <a:gd name="connsiteY6" fmla="*/ 14499 h 176033"/>
                  <a:gd name="connsiteX7" fmla="*/ 119330 w 216693"/>
                  <a:gd name="connsiteY7" fmla="*/ 11677 h 176033"/>
                  <a:gd name="connsiteX8" fmla="*/ 106109 w 216693"/>
                  <a:gd name="connsiteY8" fmla="*/ 55171 h 176033"/>
                  <a:gd name="connsiteX9" fmla="*/ 14383 w 216693"/>
                  <a:gd name="connsiteY9" fmla="*/ 8594 h 176033"/>
                  <a:gd name="connsiteX10" fmla="*/ 28194 w 216693"/>
                  <a:gd name="connsiteY10" fmla="*/ 68030 h 176033"/>
                  <a:gd name="connsiteX11" fmla="*/ 8001 w 216693"/>
                  <a:gd name="connsiteY11" fmla="*/ 62505 h 176033"/>
                  <a:gd name="connsiteX12" fmla="*/ 43720 w 216693"/>
                  <a:gd name="connsiteY12" fmla="*/ 106701 h 176033"/>
                  <a:gd name="connsiteX13" fmla="*/ 23622 w 216693"/>
                  <a:gd name="connsiteY13" fmla="*/ 107463 h 176033"/>
                  <a:gd name="connsiteX14" fmla="*/ 65151 w 216693"/>
                  <a:gd name="connsiteY14" fmla="*/ 138324 h 176033"/>
                  <a:gd name="connsiteX15" fmla="*/ 0 w 216693"/>
                  <a:gd name="connsiteY15" fmla="*/ 156136 h 17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6693" h="176033">
                    <a:moveTo>
                      <a:pt x="0" y="156136"/>
                    </a:moveTo>
                    <a:cubicBezTo>
                      <a:pt x="58985" y="193764"/>
                      <a:pt x="137305" y="176451"/>
                      <a:pt x="174933" y="117467"/>
                    </a:cubicBezTo>
                    <a:cubicBezTo>
                      <a:pt x="188942" y="95507"/>
                      <a:pt x="195841" y="69763"/>
                      <a:pt x="194691" y="43741"/>
                    </a:cubicBezTo>
                    <a:cubicBezTo>
                      <a:pt x="203296" y="37493"/>
                      <a:pt x="210742" y="29788"/>
                      <a:pt x="216694" y="20976"/>
                    </a:cubicBezTo>
                    <a:cubicBezTo>
                      <a:pt x="208540" y="24554"/>
                      <a:pt x="199909" y="26929"/>
                      <a:pt x="191072" y="28025"/>
                    </a:cubicBezTo>
                    <a:cubicBezTo>
                      <a:pt x="200387" y="22580"/>
                      <a:pt x="207422" y="13955"/>
                      <a:pt x="210884" y="3736"/>
                    </a:cubicBezTo>
                    <a:cubicBezTo>
                      <a:pt x="202067" y="8979"/>
                      <a:pt x="192393" y="12623"/>
                      <a:pt x="182309" y="14499"/>
                    </a:cubicBezTo>
                    <a:cubicBezTo>
                      <a:pt x="165697" y="-3671"/>
                      <a:pt x="137501" y="-4934"/>
                      <a:pt x="119330" y="11677"/>
                    </a:cubicBezTo>
                    <a:cubicBezTo>
                      <a:pt x="107306" y="22670"/>
                      <a:pt x="102237" y="39346"/>
                      <a:pt x="106109" y="55171"/>
                    </a:cubicBezTo>
                    <a:cubicBezTo>
                      <a:pt x="70319" y="53329"/>
                      <a:pt x="36987" y="36403"/>
                      <a:pt x="14383" y="8594"/>
                    </a:cubicBezTo>
                    <a:cubicBezTo>
                      <a:pt x="2631" y="28953"/>
                      <a:pt x="8669" y="54938"/>
                      <a:pt x="28194" y="68030"/>
                    </a:cubicBezTo>
                    <a:cubicBezTo>
                      <a:pt x="21115" y="67847"/>
                      <a:pt x="14187" y="65951"/>
                      <a:pt x="8001" y="62505"/>
                    </a:cubicBezTo>
                    <a:cubicBezTo>
                      <a:pt x="7757" y="83900"/>
                      <a:pt x="22750" y="102451"/>
                      <a:pt x="43720" y="106701"/>
                    </a:cubicBezTo>
                    <a:cubicBezTo>
                      <a:pt x="37167" y="108486"/>
                      <a:pt x="30292" y="108747"/>
                      <a:pt x="23622" y="107463"/>
                    </a:cubicBezTo>
                    <a:cubicBezTo>
                      <a:pt x="29468" y="125553"/>
                      <a:pt x="46143" y="137945"/>
                      <a:pt x="65151" y="138324"/>
                    </a:cubicBezTo>
                    <a:cubicBezTo>
                      <a:pt x="46597" y="152548"/>
                      <a:pt x="23210" y="158942"/>
                      <a:pt x="0" y="156136"/>
                    </a:cubicBezTo>
                    <a:close/>
                  </a:path>
                </a:pathLst>
              </a:custGeom>
              <a:solidFill>
                <a:srgbClr val="FFFFFF"/>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427733B-60FE-1547-7BCB-33D7B667D39D}"/>
                  </a:ext>
                </a:extLst>
              </p:cNvPr>
              <p:cNvSpPr/>
              <p:nvPr/>
            </p:nvSpPr>
            <p:spPr>
              <a:xfrm>
                <a:off x="8282110" y="4124932"/>
                <a:ext cx="701532" cy="701280"/>
              </a:xfrm>
              <a:custGeom>
                <a:avLst/>
                <a:gdLst>
                  <a:gd name="connsiteX0" fmla="*/ 431594 w 701532"/>
                  <a:gd name="connsiteY0" fmla="*/ 691715 h 701280"/>
                  <a:gd name="connsiteX1" fmla="*/ 431594 w 701532"/>
                  <a:gd name="connsiteY1" fmla="*/ 691715 h 701280"/>
                  <a:gd name="connsiteX2" fmla="*/ 9636 w 701532"/>
                  <a:gd name="connsiteY2" fmla="*/ 431968 h 701280"/>
                  <a:gd name="connsiteX3" fmla="*/ 9636 w 701532"/>
                  <a:gd name="connsiteY3" fmla="*/ 431968 h 701280"/>
                  <a:gd name="connsiteX4" fmla="*/ 269310 w 701532"/>
                  <a:gd name="connsiteY4" fmla="*/ 9715 h 701280"/>
                  <a:gd name="connsiteX5" fmla="*/ 269669 w 701532"/>
                  <a:gd name="connsiteY5" fmla="*/ 9630 h 701280"/>
                  <a:gd name="connsiteX6" fmla="*/ 269669 w 701532"/>
                  <a:gd name="connsiteY6" fmla="*/ 9630 h 701280"/>
                  <a:gd name="connsiteX7" fmla="*/ 691902 w 701532"/>
                  <a:gd name="connsiteY7" fmla="*/ 269336 h 701280"/>
                  <a:gd name="connsiteX8" fmla="*/ 691912 w 701532"/>
                  <a:gd name="connsiteY8" fmla="*/ 269377 h 701280"/>
                  <a:gd name="connsiteX9" fmla="*/ 691912 w 701532"/>
                  <a:gd name="connsiteY9" fmla="*/ 269377 h 701280"/>
                  <a:gd name="connsiteX10" fmla="*/ 432158 w 701532"/>
                  <a:gd name="connsiteY10" fmla="*/ 691581 h 701280"/>
                  <a:gd name="connsiteX11" fmla="*/ 431594 w 701532"/>
                  <a:gd name="connsiteY11" fmla="*/ 691715 h 70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532" h="701280">
                    <a:moveTo>
                      <a:pt x="431594" y="691715"/>
                    </a:moveTo>
                    <a:lnTo>
                      <a:pt x="431594" y="691715"/>
                    </a:lnTo>
                    <a:cubicBezTo>
                      <a:pt x="243360" y="736419"/>
                      <a:pt x="54503" y="620163"/>
                      <a:pt x="9636" y="431968"/>
                    </a:cubicBezTo>
                    <a:lnTo>
                      <a:pt x="9636" y="431968"/>
                    </a:lnTo>
                    <a:cubicBezTo>
                      <a:pt x="-35259" y="243659"/>
                      <a:pt x="81001" y="54610"/>
                      <a:pt x="269310" y="9715"/>
                    </a:cubicBezTo>
                    <a:cubicBezTo>
                      <a:pt x="269430" y="9687"/>
                      <a:pt x="269549" y="9658"/>
                      <a:pt x="269669" y="9630"/>
                    </a:cubicBezTo>
                    <a:lnTo>
                      <a:pt x="269669" y="9630"/>
                    </a:lnTo>
                    <a:cubicBezTo>
                      <a:pt x="457981" y="-35251"/>
                      <a:pt x="647021" y="81024"/>
                      <a:pt x="691902" y="269336"/>
                    </a:cubicBezTo>
                    <a:cubicBezTo>
                      <a:pt x="691905" y="269350"/>
                      <a:pt x="691909" y="269363"/>
                      <a:pt x="691912" y="269377"/>
                    </a:cubicBezTo>
                    <a:lnTo>
                      <a:pt x="691912" y="269377"/>
                    </a:lnTo>
                    <a:cubicBezTo>
                      <a:pt x="736772" y="457694"/>
                      <a:pt x="620476" y="646722"/>
                      <a:pt x="432158" y="691581"/>
                    </a:cubicBezTo>
                    <a:cubicBezTo>
                      <a:pt x="431970" y="691626"/>
                      <a:pt x="431782" y="691671"/>
                      <a:pt x="431594" y="691715"/>
                    </a:cubicBezTo>
                    <a:close/>
                  </a:path>
                </a:pathLst>
              </a:custGeom>
              <a:solidFill>
                <a:srgbClr val="455A64"/>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BBB2AE1D-9EDD-D292-DBB7-4349DF72B94A}"/>
                  </a:ext>
                </a:extLst>
              </p:cNvPr>
              <p:cNvSpPr/>
              <p:nvPr/>
            </p:nvSpPr>
            <p:spPr>
              <a:xfrm>
                <a:off x="8425701" y="4268699"/>
                <a:ext cx="414523" cy="414000"/>
              </a:xfrm>
              <a:custGeom>
                <a:avLst/>
                <a:gdLst>
                  <a:gd name="connsiteX0" fmla="*/ 170560 w 414523"/>
                  <a:gd name="connsiteY0" fmla="*/ 53695 h 414000"/>
                  <a:gd name="connsiteX1" fmla="*/ 246760 w 414523"/>
                  <a:gd name="connsiteY1" fmla="*/ 36741 h 414000"/>
                  <a:gd name="connsiteX2" fmla="*/ 282955 w 414523"/>
                  <a:gd name="connsiteY2" fmla="*/ 34931 h 414000"/>
                  <a:gd name="connsiteX3" fmla="*/ 307815 w 414523"/>
                  <a:gd name="connsiteY3" fmla="*/ 43789 h 414000"/>
                  <a:gd name="connsiteX4" fmla="*/ 326865 w 414523"/>
                  <a:gd name="connsiteY4" fmla="*/ 61982 h 414000"/>
                  <a:gd name="connsiteX5" fmla="*/ 341533 w 414523"/>
                  <a:gd name="connsiteY5" fmla="*/ 95129 h 414000"/>
                  <a:gd name="connsiteX6" fmla="*/ 360583 w 414523"/>
                  <a:gd name="connsiteY6" fmla="*/ 170472 h 414000"/>
                  <a:gd name="connsiteX7" fmla="*/ 377443 w 414523"/>
                  <a:gd name="connsiteY7" fmla="*/ 246672 h 414000"/>
                  <a:gd name="connsiteX8" fmla="*/ 379252 w 414523"/>
                  <a:gd name="connsiteY8" fmla="*/ 282867 h 414000"/>
                  <a:gd name="connsiteX9" fmla="*/ 370394 w 414523"/>
                  <a:gd name="connsiteY9" fmla="*/ 307727 h 414000"/>
                  <a:gd name="connsiteX10" fmla="*/ 352297 w 414523"/>
                  <a:gd name="connsiteY10" fmla="*/ 326777 h 414000"/>
                  <a:gd name="connsiteX11" fmla="*/ 319054 w 414523"/>
                  <a:gd name="connsiteY11" fmla="*/ 341446 h 414000"/>
                  <a:gd name="connsiteX12" fmla="*/ 243807 w 414523"/>
                  <a:gd name="connsiteY12" fmla="*/ 360496 h 414000"/>
                  <a:gd name="connsiteX13" fmla="*/ 167607 w 414523"/>
                  <a:gd name="connsiteY13" fmla="*/ 377450 h 414000"/>
                  <a:gd name="connsiteX14" fmla="*/ 131317 w 414523"/>
                  <a:gd name="connsiteY14" fmla="*/ 379260 h 414000"/>
                  <a:gd name="connsiteX15" fmla="*/ 106456 w 414523"/>
                  <a:gd name="connsiteY15" fmla="*/ 370402 h 414000"/>
                  <a:gd name="connsiteX16" fmla="*/ 87978 w 414523"/>
                  <a:gd name="connsiteY16" fmla="*/ 351637 h 414000"/>
                  <a:gd name="connsiteX17" fmla="*/ 73214 w 414523"/>
                  <a:gd name="connsiteY17" fmla="*/ 318490 h 414000"/>
                  <a:gd name="connsiteX18" fmla="*/ 54164 w 414523"/>
                  <a:gd name="connsiteY18" fmla="*/ 243243 h 414000"/>
                  <a:gd name="connsiteX19" fmla="*/ 37210 w 414523"/>
                  <a:gd name="connsiteY19" fmla="*/ 167043 h 414000"/>
                  <a:gd name="connsiteX20" fmla="*/ 35400 w 414523"/>
                  <a:gd name="connsiteY20" fmla="*/ 130753 h 414000"/>
                  <a:gd name="connsiteX21" fmla="*/ 62451 w 414523"/>
                  <a:gd name="connsiteY21" fmla="*/ 86843 h 414000"/>
                  <a:gd name="connsiteX22" fmla="*/ 95598 w 414523"/>
                  <a:gd name="connsiteY22" fmla="*/ 72079 h 414000"/>
                  <a:gd name="connsiteX23" fmla="*/ 170941 w 414523"/>
                  <a:gd name="connsiteY23" fmla="*/ 53029 h 414000"/>
                  <a:gd name="connsiteX24" fmla="*/ 162940 w 414523"/>
                  <a:gd name="connsiteY24" fmla="*/ 19310 h 414000"/>
                  <a:gd name="connsiteX25" fmla="*/ 86073 w 414523"/>
                  <a:gd name="connsiteY25" fmla="*/ 38836 h 414000"/>
                  <a:gd name="connsiteX26" fmla="*/ 42734 w 414523"/>
                  <a:gd name="connsiteY26" fmla="*/ 57886 h 414000"/>
                  <a:gd name="connsiteX27" fmla="*/ 1110 w 414523"/>
                  <a:gd name="connsiteY27" fmla="*/ 125514 h 414000"/>
                  <a:gd name="connsiteX28" fmla="*/ 3205 w 414523"/>
                  <a:gd name="connsiteY28" fmla="*/ 173139 h 414000"/>
                  <a:gd name="connsiteX29" fmla="*/ 20446 w 414523"/>
                  <a:gd name="connsiteY29" fmla="*/ 250482 h 414000"/>
                  <a:gd name="connsiteX30" fmla="*/ 39496 w 414523"/>
                  <a:gd name="connsiteY30" fmla="*/ 327253 h 414000"/>
                  <a:gd name="connsiteX31" fmla="*/ 58546 w 414523"/>
                  <a:gd name="connsiteY31" fmla="*/ 370592 h 414000"/>
                  <a:gd name="connsiteX32" fmla="*/ 88549 w 414523"/>
                  <a:gd name="connsiteY32" fmla="*/ 399262 h 414000"/>
                  <a:gd name="connsiteX33" fmla="*/ 126649 w 414523"/>
                  <a:gd name="connsiteY33" fmla="*/ 412883 h 414000"/>
                  <a:gd name="connsiteX34" fmla="*/ 174274 w 414523"/>
                  <a:gd name="connsiteY34" fmla="*/ 410788 h 414000"/>
                  <a:gd name="connsiteX35" fmla="*/ 251617 w 414523"/>
                  <a:gd name="connsiteY35" fmla="*/ 393547 h 414000"/>
                  <a:gd name="connsiteX36" fmla="*/ 328389 w 414523"/>
                  <a:gd name="connsiteY36" fmla="*/ 374497 h 414000"/>
                  <a:gd name="connsiteX37" fmla="*/ 371728 w 414523"/>
                  <a:gd name="connsiteY37" fmla="*/ 355447 h 414000"/>
                  <a:gd name="connsiteX38" fmla="*/ 399731 w 414523"/>
                  <a:gd name="connsiteY38" fmla="*/ 326015 h 414000"/>
                  <a:gd name="connsiteX39" fmla="*/ 413447 w 414523"/>
                  <a:gd name="connsiteY39" fmla="*/ 287915 h 414000"/>
                  <a:gd name="connsiteX40" fmla="*/ 411256 w 414523"/>
                  <a:gd name="connsiteY40" fmla="*/ 240290 h 414000"/>
                  <a:gd name="connsiteX41" fmla="*/ 394016 w 414523"/>
                  <a:gd name="connsiteY41" fmla="*/ 162947 h 414000"/>
                  <a:gd name="connsiteX42" fmla="*/ 374966 w 414523"/>
                  <a:gd name="connsiteY42" fmla="*/ 86080 h 414000"/>
                  <a:gd name="connsiteX43" fmla="*/ 355916 w 414523"/>
                  <a:gd name="connsiteY43" fmla="*/ 42742 h 414000"/>
                  <a:gd name="connsiteX44" fmla="*/ 326484 w 414523"/>
                  <a:gd name="connsiteY44" fmla="*/ 14834 h 414000"/>
                  <a:gd name="connsiteX45" fmla="*/ 288384 w 414523"/>
                  <a:gd name="connsiteY45" fmla="*/ 1118 h 414000"/>
                  <a:gd name="connsiteX46" fmla="*/ 240759 w 414523"/>
                  <a:gd name="connsiteY46" fmla="*/ 3213 h 414000"/>
                  <a:gd name="connsiteX47" fmla="*/ 163416 w 414523"/>
                  <a:gd name="connsiteY47" fmla="*/ 20453 h 41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14523" h="414000">
                    <a:moveTo>
                      <a:pt x="170560" y="53695"/>
                    </a:moveTo>
                    <a:cubicBezTo>
                      <a:pt x="220471" y="41789"/>
                      <a:pt x="226471" y="40551"/>
                      <a:pt x="246760" y="36741"/>
                    </a:cubicBezTo>
                    <a:cubicBezTo>
                      <a:pt x="258633" y="34074"/>
                      <a:pt x="270875" y="33462"/>
                      <a:pt x="282955" y="34931"/>
                    </a:cubicBezTo>
                    <a:cubicBezTo>
                      <a:pt x="291797" y="35999"/>
                      <a:pt x="300290" y="39025"/>
                      <a:pt x="307815" y="43789"/>
                    </a:cubicBezTo>
                    <a:cubicBezTo>
                      <a:pt x="315409" y="48400"/>
                      <a:pt x="321910" y="54608"/>
                      <a:pt x="326865" y="61982"/>
                    </a:cubicBezTo>
                    <a:cubicBezTo>
                      <a:pt x="333606" y="72115"/>
                      <a:pt x="338567" y="83326"/>
                      <a:pt x="341533" y="95129"/>
                    </a:cubicBezTo>
                    <a:cubicBezTo>
                      <a:pt x="347153" y="114655"/>
                      <a:pt x="348772" y="120561"/>
                      <a:pt x="360583" y="170472"/>
                    </a:cubicBezTo>
                    <a:cubicBezTo>
                      <a:pt x="372394" y="220383"/>
                      <a:pt x="373633" y="226384"/>
                      <a:pt x="377443" y="246672"/>
                    </a:cubicBezTo>
                    <a:cubicBezTo>
                      <a:pt x="380159" y="258538"/>
                      <a:pt x="380772" y="270789"/>
                      <a:pt x="379252" y="282867"/>
                    </a:cubicBezTo>
                    <a:cubicBezTo>
                      <a:pt x="378280" y="291731"/>
                      <a:pt x="375246" y="300245"/>
                      <a:pt x="370394" y="307727"/>
                    </a:cubicBezTo>
                    <a:cubicBezTo>
                      <a:pt x="365846" y="315338"/>
                      <a:pt x="359664" y="321844"/>
                      <a:pt x="352297" y="326777"/>
                    </a:cubicBezTo>
                    <a:cubicBezTo>
                      <a:pt x="342126" y="333514"/>
                      <a:pt x="330886" y="338473"/>
                      <a:pt x="319054" y="341446"/>
                    </a:cubicBezTo>
                    <a:cubicBezTo>
                      <a:pt x="300004" y="347065"/>
                      <a:pt x="293718" y="348685"/>
                      <a:pt x="243807" y="360496"/>
                    </a:cubicBezTo>
                    <a:cubicBezTo>
                      <a:pt x="193896" y="372307"/>
                      <a:pt x="187895" y="373640"/>
                      <a:pt x="167607" y="377450"/>
                    </a:cubicBezTo>
                    <a:cubicBezTo>
                      <a:pt x="155708" y="380162"/>
                      <a:pt x="143426" y="380775"/>
                      <a:pt x="131317" y="379260"/>
                    </a:cubicBezTo>
                    <a:cubicBezTo>
                      <a:pt x="122468" y="378220"/>
                      <a:pt x="113969" y="375192"/>
                      <a:pt x="106456" y="370402"/>
                    </a:cubicBezTo>
                    <a:cubicBezTo>
                      <a:pt x="98938" y="365649"/>
                      <a:pt x="92615" y="359228"/>
                      <a:pt x="87978" y="351637"/>
                    </a:cubicBezTo>
                    <a:cubicBezTo>
                      <a:pt x="81176" y="341526"/>
                      <a:pt x="76181" y="330310"/>
                      <a:pt x="73214" y="318490"/>
                    </a:cubicBezTo>
                    <a:cubicBezTo>
                      <a:pt x="67690" y="298964"/>
                      <a:pt x="66070" y="293154"/>
                      <a:pt x="54164" y="243243"/>
                    </a:cubicBezTo>
                    <a:cubicBezTo>
                      <a:pt x="42258" y="193332"/>
                      <a:pt x="41020" y="187331"/>
                      <a:pt x="37210" y="167043"/>
                    </a:cubicBezTo>
                    <a:cubicBezTo>
                      <a:pt x="34594" y="155131"/>
                      <a:pt x="33982" y="142866"/>
                      <a:pt x="35400" y="130753"/>
                    </a:cubicBezTo>
                    <a:cubicBezTo>
                      <a:pt x="37768" y="112937"/>
                      <a:pt x="47604" y="96971"/>
                      <a:pt x="62451" y="86843"/>
                    </a:cubicBezTo>
                    <a:cubicBezTo>
                      <a:pt x="72573" y="80060"/>
                      <a:pt x="83785" y="75066"/>
                      <a:pt x="95598" y="72079"/>
                    </a:cubicBezTo>
                    <a:cubicBezTo>
                      <a:pt x="114648" y="66554"/>
                      <a:pt x="121030" y="64935"/>
                      <a:pt x="170941" y="53029"/>
                    </a:cubicBezTo>
                    <a:moveTo>
                      <a:pt x="162940" y="19310"/>
                    </a:moveTo>
                    <a:cubicBezTo>
                      <a:pt x="112171" y="31407"/>
                      <a:pt x="105790" y="33121"/>
                      <a:pt x="86073" y="38836"/>
                    </a:cubicBezTo>
                    <a:cubicBezTo>
                      <a:pt x="70645" y="42666"/>
                      <a:pt x="55987" y="49109"/>
                      <a:pt x="42734" y="57886"/>
                    </a:cubicBezTo>
                    <a:cubicBezTo>
                      <a:pt x="20001" y="73605"/>
                      <a:pt x="4902" y="98137"/>
                      <a:pt x="1110" y="125514"/>
                    </a:cubicBezTo>
                    <a:cubicBezTo>
                      <a:pt x="-891" y="141393"/>
                      <a:pt x="-183" y="157497"/>
                      <a:pt x="3205" y="173139"/>
                    </a:cubicBezTo>
                    <a:cubicBezTo>
                      <a:pt x="7111" y="193237"/>
                      <a:pt x="8349" y="199714"/>
                      <a:pt x="20446" y="250482"/>
                    </a:cubicBezTo>
                    <a:cubicBezTo>
                      <a:pt x="32542" y="301250"/>
                      <a:pt x="34257" y="307632"/>
                      <a:pt x="39496" y="327253"/>
                    </a:cubicBezTo>
                    <a:cubicBezTo>
                      <a:pt x="43306" y="342688"/>
                      <a:pt x="49750" y="357349"/>
                      <a:pt x="58546" y="370592"/>
                    </a:cubicBezTo>
                    <a:cubicBezTo>
                      <a:pt x="66296" y="382256"/>
                      <a:pt x="76545" y="392050"/>
                      <a:pt x="88549" y="399262"/>
                    </a:cubicBezTo>
                    <a:cubicBezTo>
                      <a:pt x="100101" y="406534"/>
                      <a:pt x="113106" y="411183"/>
                      <a:pt x="126649" y="412883"/>
                    </a:cubicBezTo>
                    <a:cubicBezTo>
                      <a:pt x="142528" y="414895"/>
                      <a:pt x="158634" y="414187"/>
                      <a:pt x="174274" y="410788"/>
                    </a:cubicBezTo>
                    <a:cubicBezTo>
                      <a:pt x="194372" y="406978"/>
                      <a:pt x="200849" y="405644"/>
                      <a:pt x="251617" y="393547"/>
                    </a:cubicBezTo>
                    <a:cubicBezTo>
                      <a:pt x="302386" y="381451"/>
                      <a:pt x="308767" y="379736"/>
                      <a:pt x="328389" y="374497"/>
                    </a:cubicBezTo>
                    <a:cubicBezTo>
                      <a:pt x="343794" y="370602"/>
                      <a:pt x="358441" y="364163"/>
                      <a:pt x="371728" y="355447"/>
                    </a:cubicBezTo>
                    <a:cubicBezTo>
                      <a:pt x="383088" y="347785"/>
                      <a:pt x="392643" y="337742"/>
                      <a:pt x="399731" y="326015"/>
                    </a:cubicBezTo>
                    <a:cubicBezTo>
                      <a:pt x="406962" y="314436"/>
                      <a:pt x="411639" y="301447"/>
                      <a:pt x="413447" y="287915"/>
                    </a:cubicBezTo>
                    <a:cubicBezTo>
                      <a:pt x="415419" y="272031"/>
                      <a:pt x="414678" y="255927"/>
                      <a:pt x="411256" y="240290"/>
                    </a:cubicBezTo>
                    <a:cubicBezTo>
                      <a:pt x="407446" y="220097"/>
                      <a:pt x="406113" y="213715"/>
                      <a:pt x="394016" y="162947"/>
                    </a:cubicBezTo>
                    <a:cubicBezTo>
                      <a:pt x="381919" y="112179"/>
                      <a:pt x="380205" y="105797"/>
                      <a:pt x="374966" y="86080"/>
                    </a:cubicBezTo>
                    <a:cubicBezTo>
                      <a:pt x="371053" y="70681"/>
                      <a:pt x="364616" y="56037"/>
                      <a:pt x="355916" y="42742"/>
                    </a:cubicBezTo>
                    <a:cubicBezTo>
                      <a:pt x="348251" y="31410"/>
                      <a:pt x="338207" y="21886"/>
                      <a:pt x="326484" y="14834"/>
                    </a:cubicBezTo>
                    <a:cubicBezTo>
                      <a:pt x="314950" y="7509"/>
                      <a:pt x="301940" y="2825"/>
                      <a:pt x="288384" y="1118"/>
                    </a:cubicBezTo>
                    <a:cubicBezTo>
                      <a:pt x="272505" y="-895"/>
                      <a:pt x="256400" y="-186"/>
                      <a:pt x="240759" y="3213"/>
                    </a:cubicBezTo>
                    <a:cubicBezTo>
                      <a:pt x="220566" y="7118"/>
                      <a:pt x="214184" y="8356"/>
                      <a:pt x="163416" y="20453"/>
                    </a:cubicBezTo>
                  </a:path>
                </a:pathLst>
              </a:custGeom>
              <a:solidFill>
                <a:srgbClr val="FFFFFF"/>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E71BEBD-D7D0-767C-4C29-1663E894D48E}"/>
                  </a:ext>
                </a:extLst>
              </p:cNvPr>
              <p:cNvSpPr/>
              <p:nvPr/>
            </p:nvSpPr>
            <p:spPr>
              <a:xfrm>
                <a:off x="8534052" y="4376950"/>
                <a:ext cx="197402" cy="197383"/>
              </a:xfrm>
              <a:custGeom>
                <a:avLst/>
                <a:gdLst>
                  <a:gd name="connsiteX0" fmla="*/ 75829 w 197402"/>
                  <a:gd name="connsiteY0" fmla="*/ 2690 h 197383"/>
                  <a:gd name="connsiteX1" fmla="*/ 2710 w 197402"/>
                  <a:gd name="connsiteY1" fmla="*/ 121554 h 197383"/>
                  <a:gd name="connsiteX2" fmla="*/ 121574 w 197402"/>
                  <a:gd name="connsiteY2" fmla="*/ 194673 h 197383"/>
                  <a:gd name="connsiteX3" fmla="*/ 194701 w 197402"/>
                  <a:gd name="connsiteY3" fmla="*/ 75842 h 197383"/>
                  <a:gd name="connsiteX4" fmla="*/ 75829 w 197402"/>
                  <a:gd name="connsiteY4" fmla="*/ 2690 h 197383"/>
                  <a:gd name="connsiteX5" fmla="*/ 113929 w 197402"/>
                  <a:gd name="connsiteY5" fmla="*/ 161091 h 197383"/>
                  <a:gd name="connsiteX6" fmla="*/ 36809 w 197402"/>
                  <a:gd name="connsiteY6" fmla="*/ 113435 h 197383"/>
                  <a:gd name="connsiteX7" fmla="*/ 84465 w 197402"/>
                  <a:gd name="connsiteY7" fmla="*/ 36316 h 197383"/>
                  <a:gd name="connsiteX8" fmla="*/ 161554 w 197402"/>
                  <a:gd name="connsiteY8" fmla="*/ 83843 h 197383"/>
                  <a:gd name="connsiteX9" fmla="*/ 114057 w 197402"/>
                  <a:gd name="connsiteY9" fmla="*/ 161060 h 197383"/>
                  <a:gd name="connsiteX10" fmla="*/ 113929 w 197402"/>
                  <a:gd name="connsiteY10" fmla="*/ 161091 h 19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402" h="197383">
                    <a:moveTo>
                      <a:pt x="75829" y="2690"/>
                    </a:moveTo>
                    <a:cubicBezTo>
                      <a:pt x="22814" y="15322"/>
                      <a:pt x="-9922" y="68539"/>
                      <a:pt x="2710" y="121554"/>
                    </a:cubicBezTo>
                    <a:cubicBezTo>
                      <a:pt x="15342" y="174569"/>
                      <a:pt x="68559" y="207305"/>
                      <a:pt x="121574" y="194673"/>
                    </a:cubicBezTo>
                    <a:cubicBezTo>
                      <a:pt x="174576" y="182044"/>
                      <a:pt x="207312" y="128848"/>
                      <a:pt x="194701" y="75842"/>
                    </a:cubicBezTo>
                    <a:cubicBezTo>
                      <a:pt x="182038" y="22844"/>
                      <a:pt x="128848" y="-9889"/>
                      <a:pt x="75829" y="2690"/>
                    </a:cubicBezTo>
                    <a:moveTo>
                      <a:pt x="113929" y="161091"/>
                    </a:moveTo>
                    <a:cubicBezTo>
                      <a:pt x="79473" y="169227"/>
                      <a:pt x="44946" y="147891"/>
                      <a:pt x="36809" y="113435"/>
                    </a:cubicBezTo>
                    <a:cubicBezTo>
                      <a:pt x="28673" y="78979"/>
                      <a:pt x="50009" y="44452"/>
                      <a:pt x="84465" y="36316"/>
                    </a:cubicBezTo>
                    <a:cubicBezTo>
                      <a:pt x="118870" y="28191"/>
                      <a:pt x="153359" y="49454"/>
                      <a:pt x="161554" y="83843"/>
                    </a:cubicBezTo>
                    <a:cubicBezTo>
                      <a:pt x="169761" y="118281"/>
                      <a:pt x="148496" y="152853"/>
                      <a:pt x="114057" y="161060"/>
                    </a:cubicBezTo>
                    <a:cubicBezTo>
                      <a:pt x="114014" y="161070"/>
                      <a:pt x="113972" y="161080"/>
                      <a:pt x="113929" y="161091"/>
                    </a:cubicBezTo>
                  </a:path>
                </a:pathLst>
              </a:custGeom>
              <a:solidFill>
                <a:srgbClr val="FFFFFF"/>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BDFB05E-4FA7-83C6-8606-3EDAB007B00F}"/>
                  </a:ext>
                </a:extLst>
              </p:cNvPr>
              <p:cNvSpPr/>
              <p:nvPr/>
            </p:nvSpPr>
            <p:spPr>
              <a:xfrm>
                <a:off x="8685734" y="4328973"/>
                <a:ext cx="46111" cy="46131"/>
              </a:xfrm>
              <a:custGeom>
                <a:avLst/>
                <a:gdLst>
                  <a:gd name="connsiteX0" fmla="*/ 45496 w 46111"/>
                  <a:gd name="connsiteY0" fmla="*/ 17805 h 46131"/>
                  <a:gd name="connsiteX1" fmla="*/ 28326 w 46111"/>
                  <a:gd name="connsiteY1" fmla="*/ 45516 h 46131"/>
                  <a:gd name="connsiteX2" fmla="*/ 616 w 46111"/>
                  <a:gd name="connsiteY2" fmla="*/ 28346 h 46131"/>
                  <a:gd name="connsiteX3" fmla="*/ 17682 w 46111"/>
                  <a:gd name="connsiteY3" fmla="*/ 660 h 46131"/>
                  <a:gd name="connsiteX4" fmla="*/ 45427 w 46111"/>
                  <a:gd name="connsiteY4" fmla="*/ 17517 h 46131"/>
                  <a:gd name="connsiteX5" fmla="*/ 45495 w 46111"/>
                  <a:gd name="connsiteY5" fmla="*/ 17805 h 4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11" h="46131">
                    <a:moveTo>
                      <a:pt x="45496" y="17805"/>
                    </a:moveTo>
                    <a:cubicBezTo>
                      <a:pt x="48406" y="30199"/>
                      <a:pt x="40719" y="42605"/>
                      <a:pt x="28326" y="45516"/>
                    </a:cubicBezTo>
                    <a:cubicBezTo>
                      <a:pt x="15933" y="48427"/>
                      <a:pt x="3527" y="40740"/>
                      <a:pt x="616" y="28346"/>
                    </a:cubicBezTo>
                    <a:cubicBezTo>
                      <a:pt x="-2286" y="15993"/>
                      <a:pt x="5343" y="3618"/>
                      <a:pt x="17682" y="660"/>
                    </a:cubicBezTo>
                    <a:cubicBezTo>
                      <a:pt x="29999" y="-2347"/>
                      <a:pt x="42420" y="5200"/>
                      <a:pt x="45427" y="17517"/>
                    </a:cubicBezTo>
                    <a:cubicBezTo>
                      <a:pt x="45450" y="17613"/>
                      <a:pt x="45473" y="17709"/>
                      <a:pt x="45495" y="17805"/>
                    </a:cubicBezTo>
                  </a:path>
                </a:pathLst>
              </a:custGeom>
              <a:solidFill>
                <a:srgbClr val="FFFFFF"/>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73C78275-B2B7-C925-E897-D260299B9575}"/>
                  </a:ext>
                </a:extLst>
              </p:cNvPr>
              <p:cNvSpPr/>
              <p:nvPr/>
            </p:nvSpPr>
            <p:spPr>
              <a:xfrm>
                <a:off x="11205825" y="4181234"/>
                <a:ext cx="327278" cy="326898"/>
              </a:xfrm>
              <a:custGeom>
                <a:avLst/>
                <a:gdLst>
                  <a:gd name="connsiteX0" fmla="*/ 163544 w 327278"/>
                  <a:gd name="connsiteY0" fmla="*/ 326898 h 326898"/>
                  <a:gd name="connsiteX1" fmla="*/ 163544 w 327278"/>
                  <a:gd name="connsiteY1" fmla="*/ 326898 h 326898"/>
                  <a:gd name="connsiteX2" fmla="*/ 0 w 327278"/>
                  <a:gd name="connsiteY2" fmla="*/ 163545 h 326898"/>
                  <a:gd name="connsiteX3" fmla="*/ 0 w 327278"/>
                  <a:gd name="connsiteY3" fmla="*/ 163449 h 326898"/>
                  <a:gd name="connsiteX4" fmla="*/ 0 w 327278"/>
                  <a:gd name="connsiteY4" fmla="*/ 163449 h 326898"/>
                  <a:gd name="connsiteX5" fmla="*/ 163449 w 327278"/>
                  <a:gd name="connsiteY5" fmla="*/ 0 h 326898"/>
                  <a:gd name="connsiteX6" fmla="*/ 163544 w 327278"/>
                  <a:gd name="connsiteY6" fmla="*/ 0 h 326898"/>
                  <a:gd name="connsiteX7" fmla="*/ 163544 w 327278"/>
                  <a:gd name="connsiteY7" fmla="*/ 0 h 326898"/>
                  <a:gd name="connsiteX8" fmla="*/ 327279 w 327278"/>
                  <a:gd name="connsiteY8" fmla="*/ 163163 h 326898"/>
                  <a:gd name="connsiteX9" fmla="*/ 327279 w 327278"/>
                  <a:gd name="connsiteY9" fmla="*/ 163449 h 326898"/>
                  <a:gd name="connsiteX10" fmla="*/ 327279 w 327278"/>
                  <a:gd name="connsiteY10" fmla="*/ 163449 h 326898"/>
                  <a:gd name="connsiteX11" fmla="*/ 163830 w 327278"/>
                  <a:gd name="connsiteY11" fmla="*/ 326899 h 326898"/>
                  <a:gd name="connsiteX12" fmla="*/ 163544 w 327278"/>
                  <a:gd name="connsiteY12" fmla="*/ 326898 h 32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7278" h="326898">
                    <a:moveTo>
                      <a:pt x="163544" y="326898"/>
                    </a:moveTo>
                    <a:lnTo>
                      <a:pt x="163544" y="326898"/>
                    </a:lnTo>
                    <a:cubicBezTo>
                      <a:pt x="73274" y="326951"/>
                      <a:pt x="53" y="253815"/>
                      <a:pt x="0" y="163545"/>
                    </a:cubicBezTo>
                    <a:cubicBezTo>
                      <a:pt x="0" y="163513"/>
                      <a:pt x="0" y="163481"/>
                      <a:pt x="0" y="163449"/>
                    </a:cubicBezTo>
                    <a:lnTo>
                      <a:pt x="0" y="163449"/>
                    </a:lnTo>
                    <a:cubicBezTo>
                      <a:pt x="0" y="73179"/>
                      <a:pt x="73179" y="0"/>
                      <a:pt x="163449" y="0"/>
                    </a:cubicBezTo>
                    <a:cubicBezTo>
                      <a:pt x="163481" y="0"/>
                      <a:pt x="163513" y="0"/>
                      <a:pt x="163544" y="0"/>
                    </a:cubicBezTo>
                    <a:lnTo>
                      <a:pt x="163544" y="0"/>
                    </a:lnTo>
                    <a:cubicBezTo>
                      <a:pt x="253814" y="-158"/>
                      <a:pt x="327121" y="72893"/>
                      <a:pt x="327279" y="163163"/>
                    </a:cubicBezTo>
                    <a:cubicBezTo>
                      <a:pt x="327279" y="163259"/>
                      <a:pt x="327279" y="163354"/>
                      <a:pt x="327279" y="163449"/>
                    </a:cubicBezTo>
                    <a:lnTo>
                      <a:pt x="327279" y="163449"/>
                    </a:lnTo>
                    <a:cubicBezTo>
                      <a:pt x="327279" y="253720"/>
                      <a:pt x="254100" y="326898"/>
                      <a:pt x="163830" y="326899"/>
                    </a:cubicBezTo>
                    <a:cubicBezTo>
                      <a:pt x="163735" y="326899"/>
                      <a:pt x="163639" y="326899"/>
                      <a:pt x="163544" y="326898"/>
                    </a:cubicBezTo>
                    <a:close/>
                  </a:path>
                </a:pathLst>
              </a:custGeom>
              <a:solidFill>
                <a:srgbClr val="455A64"/>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2529B4E-E6E5-203D-086C-30431202C8B5}"/>
                  </a:ext>
                </a:extLst>
              </p:cNvPr>
              <p:cNvSpPr/>
              <p:nvPr/>
            </p:nvSpPr>
            <p:spPr>
              <a:xfrm>
                <a:off x="11323554" y="4246099"/>
                <a:ext cx="91821" cy="197358"/>
              </a:xfrm>
              <a:custGeom>
                <a:avLst/>
                <a:gdLst>
                  <a:gd name="connsiteX0" fmla="*/ 20860 w 91821"/>
                  <a:gd name="connsiteY0" fmla="*/ 197358 h 197358"/>
                  <a:gd name="connsiteX1" fmla="*/ 60674 w 91821"/>
                  <a:gd name="connsiteY1" fmla="*/ 197358 h 197358"/>
                  <a:gd name="connsiteX2" fmla="*/ 60674 w 91821"/>
                  <a:gd name="connsiteY2" fmla="*/ 98012 h 197358"/>
                  <a:gd name="connsiteX3" fmla="*/ 88392 w 91821"/>
                  <a:gd name="connsiteY3" fmla="*/ 98012 h 197358"/>
                  <a:gd name="connsiteX4" fmla="*/ 91440 w 91821"/>
                  <a:gd name="connsiteY4" fmla="*/ 64675 h 197358"/>
                  <a:gd name="connsiteX5" fmla="*/ 60674 w 91821"/>
                  <a:gd name="connsiteY5" fmla="*/ 64675 h 197358"/>
                  <a:gd name="connsiteX6" fmla="*/ 60674 w 91821"/>
                  <a:gd name="connsiteY6" fmla="*/ 45625 h 197358"/>
                  <a:gd name="connsiteX7" fmla="*/ 70199 w 91821"/>
                  <a:gd name="connsiteY7" fmla="*/ 34671 h 197358"/>
                  <a:gd name="connsiteX8" fmla="*/ 91821 w 91821"/>
                  <a:gd name="connsiteY8" fmla="*/ 34671 h 197358"/>
                  <a:gd name="connsiteX9" fmla="*/ 91821 w 91821"/>
                  <a:gd name="connsiteY9" fmla="*/ 0 h 197358"/>
                  <a:gd name="connsiteX10" fmla="*/ 64198 w 91821"/>
                  <a:gd name="connsiteY10" fmla="*/ 0 h 197358"/>
                  <a:gd name="connsiteX11" fmla="*/ 21241 w 91821"/>
                  <a:gd name="connsiteY11" fmla="*/ 38100 h 197358"/>
                  <a:gd name="connsiteX12" fmla="*/ 21241 w 91821"/>
                  <a:gd name="connsiteY12" fmla="*/ 64770 h 197358"/>
                  <a:gd name="connsiteX13" fmla="*/ 0 w 91821"/>
                  <a:gd name="connsiteY13" fmla="*/ 64770 h 197358"/>
                  <a:gd name="connsiteX14" fmla="*/ 0 w 91821"/>
                  <a:gd name="connsiteY14" fmla="*/ 98012 h 197358"/>
                  <a:gd name="connsiteX15" fmla="*/ 20669 w 91821"/>
                  <a:gd name="connsiteY15" fmla="*/ 98012 h 19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1" h="197358">
                    <a:moveTo>
                      <a:pt x="20860" y="197358"/>
                    </a:moveTo>
                    <a:lnTo>
                      <a:pt x="60674" y="197358"/>
                    </a:lnTo>
                    <a:lnTo>
                      <a:pt x="60674" y="98012"/>
                    </a:lnTo>
                    <a:lnTo>
                      <a:pt x="88392" y="98012"/>
                    </a:lnTo>
                    <a:lnTo>
                      <a:pt x="91440" y="64675"/>
                    </a:lnTo>
                    <a:lnTo>
                      <a:pt x="60674" y="64675"/>
                    </a:lnTo>
                    <a:lnTo>
                      <a:pt x="60674" y="45625"/>
                    </a:lnTo>
                    <a:cubicBezTo>
                      <a:pt x="60674" y="37814"/>
                      <a:pt x="62294" y="34671"/>
                      <a:pt x="70199" y="34671"/>
                    </a:cubicBezTo>
                    <a:lnTo>
                      <a:pt x="91821" y="34671"/>
                    </a:lnTo>
                    <a:lnTo>
                      <a:pt x="91821" y="0"/>
                    </a:lnTo>
                    <a:lnTo>
                      <a:pt x="64198" y="0"/>
                    </a:lnTo>
                    <a:cubicBezTo>
                      <a:pt x="34576" y="0"/>
                      <a:pt x="21241" y="13049"/>
                      <a:pt x="21241" y="38100"/>
                    </a:cubicBezTo>
                    <a:lnTo>
                      <a:pt x="21241" y="64770"/>
                    </a:lnTo>
                    <a:lnTo>
                      <a:pt x="0" y="64770"/>
                    </a:lnTo>
                    <a:lnTo>
                      <a:pt x="0" y="98012"/>
                    </a:lnTo>
                    <a:lnTo>
                      <a:pt x="20669" y="98012"/>
                    </a:lnTo>
                    <a:close/>
                  </a:path>
                </a:pathLst>
              </a:custGeom>
              <a:solidFill>
                <a:srgbClr val="FFFFFF"/>
              </a:solidFill>
              <a:ln w="9525" cap="flat">
                <a:noFill/>
                <a:prstDash val="solid"/>
                <a:miter/>
              </a:ln>
            </p:spPr>
            <p:txBody>
              <a:bodyPr rtlCol="0" anchor="ctr"/>
              <a:lstStyle/>
              <a:p>
                <a:endParaRPr lang="zh-CN" altLang="en-US"/>
              </a:p>
            </p:txBody>
          </p:sp>
        </p:grpSp>
        <p:grpSp>
          <p:nvGrpSpPr>
            <p:cNvPr id="104" name="图形 69">
              <a:extLst>
                <a:ext uri="{FF2B5EF4-FFF2-40B4-BE49-F238E27FC236}">
                  <a16:creationId xmlns:a16="http://schemas.microsoft.com/office/drawing/2014/main" id="{E2C89435-36AB-4F73-E05B-DBD42F68428B}"/>
                </a:ext>
              </a:extLst>
            </p:cNvPr>
            <p:cNvGrpSpPr/>
            <p:nvPr/>
          </p:nvGrpSpPr>
          <p:grpSpPr>
            <a:xfrm>
              <a:off x="9212623" y="1546809"/>
              <a:ext cx="1885950" cy="3864579"/>
              <a:chOff x="9212623" y="1546809"/>
              <a:chExt cx="1885950" cy="3864579"/>
            </a:xfrm>
          </p:grpSpPr>
          <p:sp>
            <p:nvSpPr>
              <p:cNvPr id="105" name="任意多边形: 形状 104">
                <a:extLst>
                  <a:ext uri="{FF2B5EF4-FFF2-40B4-BE49-F238E27FC236}">
                    <a16:creationId xmlns:a16="http://schemas.microsoft.com/office/drawing/2014/main" id="{E0D8426E-7DCD-708A-3D65-36E7B028A523}"/>
                  </a:ext>
                </a:extLst>
              </p:cNvPr>
              <p:cNvSpPr/>
              <p:nvPr/>
            </p:nvSpPr>
            <p:spPr>
              <a:xfrm>
                <a:off x="9212623" y="1546809"/>
                <a:ext cx="1885950" cy="3864579"/>
              </a:xfrm>
              <a:custGeom>
                <a:avLst/>
                <a:gdLst>
                  <a:gd name="connsiteX0" fmla="*/ 1599152 w 1885950"/>
                  <a:gd name="connsiteY0" fmla="*/ 3864579 h 3864579"/>
                  <a:gd name="connsiteX1" fmla="*/ 285750 w 1885950"/>
                  <a:gd name="connsiteY1" fmla="*/ 3864103 h 3864579"/>
                  <a:gd name="connsiteX2" fmla="*/ 0 w 1885950"/>
                  <a:gd name="connsiteY2" fmla="*/ 3578353 h 3864579"/>
                  <a:gd name="connsiteX3" fmla="*/ 571 w 1885950"/>
                  <a:gd name="connsiteY3" fmla="*/ 285751 h 3864579"/>
                  <a:gd name="connsiteX4" fmla="*/ 286321 w 1885950"/>
                  <a:gd name="connsiteY4" fmla="*/ 0 h 3864579"/>
                  <a:gd name="connsiteX5" fmla="*/ 286893 w 1885950"/>
                  <a:gd name="connsiteY5" fmla="*/ 1 h 3864579"/>
                  <a:gd name="connsiteX6" fmla="*/ 1600200 w 1885950"/>
                  <a:gd name="connsiteY6" fmla="*/ 763 h 3864579"/>
                  <a:gd name="connsiteX7" fmla="*/ 1885950 w 1885950"/>
                  <a:gd name="connsiteY7" fmla="*/ 286513 h 3864579"/>
                  <a:gd name="connsiteX8" fmla="*/ 1885379 w 1885950"/>
                  <a:gd name="connsiteY8" fmla="*/ 3578353 h 3864579"/>
                  <a:gd name="connsiteX9" fmla="*/ 1600106 w 1885950"/>
                  <a:gd name="connsiteY9" fmla="*/ 3864579 h 3864579"/>
                  <a:gd name="connsiteX10" fmla="*/ 1599152 w 1885950"/>
                  <a:gd name="connsiteY10" fmla="*/ 3864579 h 386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5950" h="3864579">
                    <a:moveTo>
                      <a:pt x="1599152" y="3864579"/>
                    </a:moveTo>
                    <a:lnTo>
                      <a:pt x="285750" y="3864103"/>
                    </a:lnTo>
                    <a:cubicBezTo>
                      <a:pt x="127935" y="3864103"/>
                      <a:pt x="0" y="3736168"/>
                      <a:pt x="0" y="3578353"/>
                    </a:cubicBezTo>
                    <a:lnTo>
                      <a:pt x="571" y="285751"/>
                    </a:lnTo>
                    <a:cubicBezTo>
                      <a:pt x="571" y="127935"/>
                      <a:pt x="128506" y="0"/>
                      <a:pt x="286321" y="0"/>
                    </a:cubicBezTo>
                    <a:cubicBezTo>
                      <a:pt x="286512" y="0"/>
                      <a:pt x="286702" y="0"/>
                      <a:pt x="286893" y="1"/>
                    </a:cubicBezTo>
                    <a:lnTo>
                      <a:pt x="1600200" y="763"/>
                    </a:lnTo>
                    <a:cubicBezTo>
                      <a:pt x="1758015" y="763"/>
                      <a:pt x="1885950" y="128697"/>
                      <a:pt x="1885950" y="286513"/>
                    </a:cubicBezTo>
                    <a:lnTo>
                      <a:pt x="1885379" y="3578353"/>
                    </a:lnTo>
                    <a:cubicBezTo>
                      <a:pt x="1885642" y="3736168"/>
                      <a:pt x="1757921" y="3864316"/>
                      <a:pt x="1600106" y="3864579"/>
                    </a:cubicBezTo>
                    <a:cubicBezTo>
                      <a:pt x="1599788" y="3864579"/>
                      <a:pt x="1599470" y="3864579"/>
                      <a:pt x="1599152" y="3864579"/>
                    </a:cubicBez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4554EE73-D780-AF99-73ED-2F74CC8BF761}"/>
                  </a:ext>
                </a:extLst>
              </p:cNvPr>
              <p:cNvSpPr/>
              <p:nvPr/>
            </p:nvSpPr>
            <p:spPr>
              <a:xfrm>
                <a:off x="9299396" y="1662347"/>
                <a:ext cx="1711547" cy="3614642"/>
              </a:xfrm>
              <a:custGeom>
                <a:avLst/>
                <a:gdLst>
                  <a:gd name="connsiteX0" fmla="*/ 1511999 w 1711547"/>
                  <a:gd name="connsiteY0" fmla="*/ 667 h 3614642"/>
                  <a:gd name="connsiteX1" fmla="*/ 1257300 w 1711547"/>
                  <a:gd name="connsiteY1" fmla="*/ 667 h 3614642"/>
                  <a:gd name="connsiteX2" fmla="*/ 1195483 w 1711547"/>
                  <a:gd name="connsiteY2" fmla="*/ 65056 h 3614642"/>
                  <a:gd name="connsiteX3" fmla="*/ 1195483 w 1711547"/>
                  <a:gd name="connsiteY3" fmla="*/ 111253 h 3614642"/>
                  <a:gd name="connsiteX4" fmla="*/ 1133791 w 1711547"/>
                  <a:gd name="connsiteY4" fmla="*/ 175829 h 3614642"/>
                  <a:gd name="connsiteX5" fmla="*/ 1133665 w 1711547"/>
                  <a:gd name="connsiteY5" fmla="*/ 175832 h 3614642"/>
                  <a:gd name="connsiteX6" fmla="*/ 637318 w 1711547"/>
                  <a:gd name="connsiteY6" fmla="*/ 175832 h 3614642"/>
                  <a:gd name="connsiteX7" fmla="*/ 575500 w 1711547"/>
                  <a:gd name="connsiteY7" fmla="*/ 111190 h 3614642"/>
                  <a:gd name="connsiteX8" fmla="*/ 575500 w 1711547"/>
                  <a:gd name="connsiteY8" fmla="*/ 111157 h 3614642"/>
                  <a:gd name="connsiteX9" fmla="*/ 575501 w 1711547"/>
                  <a:gd name="connsiteY9" fmla="*/ 64675 h 3614642"/>
                  <a:gd name="connsiteX10" fmla="*/ 513683 w 1711547"/>
                  <a:gd name="connsiteY10" fmla="*/ 1 h 3614642"/>
                  <a:gd name="connsiteX11" fmla="*/ 423958 w 1711547"/>
                  <a:gd name="connsiteY11" fmla="*/ 1 h 3614642"/>
                  <a:gd name="connsiteX12" fmla="*/ 201168 w 1711547"/>
                  <a:gd name="connsiteY12" fmla="*/ 1 h 3614642"/>
                  <a:gd name="connsiteX13" fmla="*/ 667 w 1711547"/>
                  <a:gd name="connsiteY13" fmla="*/ 199549 h 3614642"/>
                  <a:gd name="connsiteX14" fmla="*/ 667 w 1711547"/>
                  <a:gd name="connsiteY14" fmla="*/ 200026 h 3614642"/>
                  <a:gd name="connsiteX15" fmla="*/ 0 w 1711547"/>
                  <a:gd name="connsiteY15" fmla="*/ 3413856 h 3614642"/>
                  <a:gd name="connsiteX16" fmla="*/ 200025 w 1711547"/>
                  <a:gd name="connsiteY16" fmla="*/ 3613881 h 3614642"/>
                  <a:gd name="connsiteX17" fmla="*/ 1510855 w 1711547"/>
                  <a:gd name="connsiteY17" fmla="*/ 3614643 h 3614642"/>
                  <a:gd name="connsiteX18" fmla="*/ 1710880 w 1711547"/>
                  <a:gd name="connsiteY18" fmla="*/ 3414618 h 3614642"/>
                  <a:gd name="connsiteX19" fmla="*/ 1711547 w 1711547"/>
                  <a:gd name="connsiteY19" fmla="*/ 200692 h 3614642"/>
                  <a:gd name="connsiteX20" fmla="*/ 1511998 w 1711547"/>
                  <a:gd name="connsiteY20" fmla="*/ 667 h 36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11547" h="3614642">
                    <a:moveTo>
                      <a:pt x="1511999" y="667"/>
                    </a:moveTo>
                    <a:lnTo>
                      <a:pt x="1257300" y="667"/>
                    </a:lnTo>
                    <a:cubicBezTo>
                      <a:pt x="1222503" y="1500"/>
                      <a:pt x="1194897" y="30254"/>
                      <a:pt x="1195483" y="65056"/>
                    </a:cubicBezTo>
                    <a:lnTo>
                      <a:pt x="1195483" y="111253"/>
                    </a:lnTo>
                    <a:cubicBezTo>
                      <a:pt x="1196280" y="146121"/>
                      <a:pt x="1168659" y="175033"/>
                      <a:pt x="1133791" y="175829"/>
                    </a:cubicBezTo>
                    <a:cubicBezTo>
                      <a:pt x="1133749" y="175830"/>
                      <a:pt x="1133707" y="175831"/>
                      <a:pt x="1133665" y="175832"/>
                    </a:cubicBezTo>
                    <a:lnTo>
                      <a:pt x="637318" y="175832"/>
                    </a:lnTo>
                    <a:cubicBezTo>
                      <a:pt x="602397" y="175052"/>
                      <a:pt x="574720" y="146111"/>
                      <a:pt x="575500" y="111190"/>
                    </a:cubicBezTo>
                    <a:cubicBezTo>
                      <a:pt x="575500" y="111179"/>
                      <a:pt x="575500" y="111168"/>
                      <a:pt x="575500" y="111157"/>
                    </a:cubicBezTo>
                    <a:lnTo>
                      <a:pt x="575501" y="64675"/>
                    </a:lnTo>
                    <a:cubicBezTo>
                      <a:pt x="576193" y="29783"/>
                      <a:pt x="548571" y="885"/>
                      <a:pt x="513683" y="1"/>
                    </a:cubicBezTo>
                    <a:lnTo>
                      <a:pt x="423958" y="1"/>
                    </a:lnTo>
                    <a:lnTo>
                      <a:pt x="201168" y="1"/>
                    </a:lnTo>
                    <a:cubicBezTo>
                      <a:pt x="90698" y="-262"/>
                      <a:pt x="930" y="89078"/>
                      <a:pt x="667" y="199549"/>
                    </a:cubicBezTo>
                    <a:cubicBezTo>
                      <a:pt x="667" y="199708"/>
                      <a:pt x="667" y="199867"/>
                      <a:pt x="667" y="200026"/>
                    </a:cubicBezTo>
                    <a:lnTo>
                      <a:pt x="0" y="3413856"/>
                    </a:lnTo>
                    <a:cubicBezTo>
                      <a:pt x="0" y="3524327"/>
                      <a:pt x="89554" y="3613881"/>
                      <a:pt x="200025" y="3613881"/>
                    </a:cubicBezTo>
                    <a:lnTo>
                      <a:pt x="1510855" y="3614643"/>
                    </a:lnTo>
                    <a:cubicBezTo>
                      <a:pt x="1621326" y="3614643"/>
                      <a:pt x="1710880" y="3525089"/>
                      <a:pt x="1710880" y="3414618"/>
                    </a:cubicBezTo>
                    <a:lnTo>
                      <a:pt x="1711547" y="200692"/>
                    </a:lnTo>
                    <a:cubicBezTo>
                      <a:pt x="1711547" y="90407"/>
                      <a:pt x="1622283" y="930"/>
                      <a:pt x="1511998" y="667"/>
                    </a:cubicBezTo>
                    <a:close/>
                  </a:path>
                </a:pathLst>
              </a:custGeom>
              <a:solidFill>
                <a:srgbClr val="FFFFF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41347EEE-C940-6FC5-4180-5C98EB99039A}"/>
                  </a:ext>
                </a:extLst>
              </p:cNvPr>
              <p:cNvSpPr/>
              <p:nvPr/>
            </p:nvSpPr>
            <p:spPr>
              <a:xfrm>
                <a:off x="10682616" y="1923048"/>
                <a:ext cx="147923" cy="3248"/>
              </a:xfrm>
              <a:custGeom>
                <a:avLst/>
                <a:gdLst>
                  <a:gd name="connsiteX0" fmla="*/ 147923 w 147923"/>
                  <a:gd name="connsiteY0" fmla="*/ 1046 h 3248"/>
                  <a:gd name="connsiteX1" fmla="*/ 74009 w 147923"/>
                  <a:gd name="connsiteY1" fmla="*/ 3142 h 3248"/>
                  <a:gd name="connsiteX2" fmla="*/ 0 w 147923"/>
                  <a:gd name="connsiteY2" fmla="*/ 2285 h 3248"/>
                  <a:gd name="connsiteX3" fmla="*/ 73914 w 147923"/>
                  <a:gd name="connsiteY3" fmla="*/ 94 h 3248"/>
                  <a:gd name="connsiteX4" fmla="*/ 147923 w 147923"/>
                  <a:gd name="connsiteY4" fmla="*/ 1046 h 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23" h="3248">
                    <a:moveTo>
                      <a:pt x="147923" y="1046"/>
                    </a:moveTo>
                    <a:cubicBezTo>
                      <a:pt x="147923" y="1904"/>
                      <a:pt x="114776" y="2856"/>
                      <a:pt x="74009" y="3142"/>
                    </a:cubicBezTo>
                    <a:cubicBezTo>
                      <a:pt x="33242" y="3428"/>
                      <a:pt x="0" y="3142"/>
                      <a:pt x="0" y="2285"/>
                    </a:cubicBezTo>
                    <a:cubicBezTo>
                      <a:pt x="0" y="1427"/>
                      <a:pt x="33052" y="380"/>
                      <a:pt x="73914" y="94"/>
                    </a:cubicBezTo>
                    <a:cubicBezTo>
                      <a:pt x="114776" y="-192"/>
                      <a:pt x="147923" y="189"/>
                      <a:pt x="147923" y="1046"/>
                    </a:cubicBezTo>
                    <a:close/>
                  </a:path>
                </a:pathLst>
              </a:custGeom>
              <a:solidFill>
                <a:srgbClr val="263238"/>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D3DBBDD9-D118-CA11-9644-72FC21F084A9}"/>
                  </a:ext>
                </a:extLst>
              </p:cNvPr>
              <p:cNvSpPr/>
              <p:nvPr/>
            </p:nvSpPr>
            <p:spPr>
              <a:xfrm>
                <a:off x="10682902" y="1960824"/>
                <a:ext cx="147923" cy="3421"/>
              </a:xfrm>
              <a:custGeom>
                <a:avLst/>
                <a:gdLst>
                  <a:gd name="connsiteX0" fmla="*/ 147923 w 147923"/>
                  <a:gd name="connsiteY0" fmla="*/ 1085 h 3421"/>
                  <a:gd name="connsiteX1" fmla="*/ 74009 w 147923"/>
                  <a:gd name="connsiteY1" fmla="*/ 3276 h 3421"/>
                  <a:gd name="connsiteX2" fmla="*/ 0 w 147923"/>
                  <a:gd name="connsiteY2" fmla="*/ 2324 h 3421"/>
                  <a:gd name="connsiteX3" fmla="*/ 74009 w 147923"/>
                  <a:gd name="connsiteY3" fmla="*/ 133 h 3421"/>
                  <a:gd name="connsiteX4" fmla="*/ 147923 w 147923"/>
                  <a:gd name="connsiteY4" fmla="*/ 1085 h 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23" h="3421">
                    <a:moveTo>
                      <a:pt x="147923" y="1085"/>
                    </a:moveTo>
                    <a:cubicBezTo>
                      <a:pt x="147923" y="1942"/>
                      <a:pt x="114871" y="2895"/>
                      <a:pt x="74009" y="3276"/>
                    </a:cubicBezTo>
                    <a:cubicBezTo>
                      <a:pt x="33147" y="3657"/>
                      <a:pt x="0" y="3276"/>
                      <a:pt x="0" y="2324"/>
                    </a:cubicBezTo>
                    <a:cubicBezTo>
                      <a:pt x="0" y="1371"/>
                      <a:pt x="33147" y="514"/>
                      <a:pt x="74009" y="133"/>
                    </a:cubicBezTo>
                    <a:cubicBezTo>
                      <a:pt x="114871" y="-248"/>
                      <a:pt x="147923" y="228"/>
                      <a:pt x="147923" y="1085"/>
                    </a:cubicBezTo>
                    <a:close/>
                  </a:path>
                </a:pathLst>
              </a:custGeom>
              <a:solidFill>
                <a:srgbClr val="263238"/>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3C736340-AAC9-1435-FBF5-2822840DF765}"/>
                  </a:ext>
                </a:extLst>
              </p:cNvPr>
              <p:cNvSpPr/>
              <p:nvPr/>
            </p:nvSpPr>
            <p:spPr>
              <a:xfrm>
                <a:off x="10683187" y="1998638"/>
                <a:ext cx="148018" cy="3381"/>
              </a:xfrm>
              <a:custGeom>
                <a:avLst/>
                <a:gdLst>
                  <a:gd name="connsiteX0" fmla="*/ 148019 w 148018"/>
                  <a:gd name="connsiteY0" fmla="*/ 1085 h 3381"/>
                  <a:gd name="connsiteX1" fmla="*/ 74010 w 148018"/>
                  <a:gd name="connsiteY1" fmla="*/ 3276 h 3381"/>
                  <a:gd name="connsiteX2" fmla="*/ 0 w 148018"/>
                  <a:gd name="connsiteY2" fmla="*/ 2324 h 3381"/>
                  <a:gd name="connsiteX3" fmla="*/ 74010 w 148018"/>
                  <a:gd name="connsiteY3" fmla="*/ 133 h 3381"/>
                  <a:gd name="connsiteX4" fmla="*/ 148019 w 148018"/>
                  <a:gd name="connsiteY4" fmla="*/ 1085 h 3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18" h="3381">
                    <a:moveTo>
                      <a:pt x="148019" y="1085"/>
                    </a:moveTo>
                    <a:cubicBezTo>
                      <a:pt x="148019" y="1943"/>
                      <a:pt x="114872" y="2990"/>
                      <a:pt x="74010" y="3276"/>
                    </a:cubicBezTo>
                    <a:cubicBezTo>
                      <a:pt x="33147" y="3562"/>
                      <a:pt x="96" y="3276"/>
                      <a:pt x="0" y="2324"/>
                    </a:cubicBezTo>
                    <a:cubicBezTo>
                      <a:pt x="-95" y="1371"/>
                      <a:pt x="33147" y="514"/>
                      <a:pt x="74010" y="133"/>
                    </a:cubicBezTo>
                    <a:cubicBezTo>
                      <a:pt x="114872" y="-248"/>
                      <a:pt x="148019" y="228"/>
                      <a:pt x="148019" y="1085"/>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05AEA693-8F0C-93A1-9802-7E6451C5F27F}"/>
                  </a:ext>
                </a:extLst>
              </p:cNvPr>
              <p:cNvSpPr/>
              <p:nvPr/>
            </p:nvSpPr>
            <p:spPr>
              <a:xfrm>
                <a:off x="9437508" y="1883078"/>
                <a:ext cx="150971" cy="156745"/>
              </a:xfrm>
              <a:custGeom>
                <a:avLst/>
                <a:gdLst>
                  <a:gd name="connsiteX0" fmla="*/ 96 w 150971"/>
                  <a:gd name="connsiteY0" fmla="*/ 153602 h 156745"/>
                  <a:gd name="connsiteX1" fmla="*/ 4001 w 150971"/>
                  <a:gd name="connsiteY1" fmla="*/ 153602 h 156745"/>
                  <a:gd name="connsiteX2" fmla="*/ 14764 w 150971"/>
                  <a:gd name="connsiteY2" fmla="*/ 153602 h 156745"/>
                  <a:gd name="connsiteX3" fmla="*/ 54579 w 150971"/>
                  <a:gd name="connsiteY3" fmla="*/ 152650 h 156745"/>
                  <a:gd name="connsiteX4" fmla="*/ 53436 w 150971"/>
                  <a:gd name="connsiteY4" fmla="*/ 153698 h 156745"/>
                  <a:gd name="connsiteX5" fmla="*/ 52959 w 150971"/>
                  <a:gd name="connsiteY5" fmla="*/ 125123 h 156745"/>
                  <a:gd name="connsiteX6" fmla="*/ 52959 w 150971"/>
                  <a:gd name="connsiteY6" fmla="*/ 108549 h 156745"/>
                  <a:gd name="connsiteX7" fmla="*/ 66294 w 150971"/>
                  <a:gd name="connsiteY7" fmla="*/ 96262 h 156745"/>
                  <a:gd name="connsiteX8" fmla="*/ 85344 w 150971"/>
                  <a:gd name="connsiteY8" fmla="*/ 96262 h 156745"/>
                  <a:gd name="connsiteX9" fmla="*/ 98394 w 150971"/>
                  <a:gd name="connsiteY9" fmla="*/ 111597 h 156745"/>
                  <a:gd name="connsiteX10" fmla="*/ 98870 w 150971"/>
                  <a:gd name="connsiteY10" fmla="*/ 153698 h 156745"/>
                  <a:gd name="connsiteX11" fmla="*/ 97060 w 150971"/>
                  <a:gd name="connsiteY11" fmla="*/ 151888 h 156745"/>
                  <a:gd name="connsiteX12" fmla="*/ 147257 w 150971"/>
                  <a:gd name="connsiteY12" fmla="*/ 151888 h 156745"/>
                  <a:gd name="connsiteX13" fmla="*/ 145352 w 150971"/>
                  <a:gd name="connsiteY13" fmla="*/ 153793 h 156745"/>
                  <a:gd name="connsiteX14" fmla="*/ 144780 w 150971"/>
                  <a:gd name="connsiteY14" fmla="*/ 91214 h 156745"/>
                  <a:gd name="connsiteX15" fmla="*/ 144780 w 150971"/>
                  <a:gd name="connsiteY15" fmla="*/ 75307 h 156745"/>
                  <a:gd name="connsiteX16" fmla="*/ 137732 w 150971"/>
                  <a:gd name="connsiteY16" fmla="*/ 63496 h 156745"/>
                  <a:gd name="connsiteX17" fmla="*/ 115824 w 150971"/>
                  <a:gd name="connsiteY17" fmla="*/ 41779 h 156745"/>
                  <a:gd name="connsiteX18" fmla="*/ 94584 w 150971"/>
                  <a:gd name="connsiteY18" fmla="*/ 20919 h 156745"/>
                  <a:gd name="connsiteX19" fmla="*/ 84392 w 150971"/>
                  <a:gd name="connsiteY19" fmla="*/ 10823 h 156745"/>
                  <a:gd name="connsiteX20" fmla="*/ 74010 w 150971"/>
                  <a:gd name="connsiteY20" fmla="*/ 3012 h 156745"/>
                  <a:gd name="connsiteX21" fmla="*/ 62484 w 150971"/>
                  <a:gd name="connsiteY21" fmla="*/ 5203 h 156745"/>
                  <a:gd name="connsiteX22" fmla="*/ 52959 w 150971"/>
                  <a:gd name="connsiteY22" fmla="*/ 14728 h 156745"/>
                  <a:gd name="connsiteX23" fmla="*/ 34862 w 150971"/>
                  <a:gd name="connsiteY23" fmla="*/ 32921 h 156745"/>
                  <a:gd name="connsiteX24" fmla="*/ 3144 w 150971"/>
                  <a:gd name="connsiteY24" fmla="*/ 65591 h 156745"/>
                  <a:gd name="connsiteX25" fmla="*/ 667 w 150971"/>
                  <a:gd name="connsiteY25" fmla="*/ 84641 h 156745"/>
                  <a:gd name="connsiteX26" fmla="*/ 667 w 150971"/>
                  <a:gd name="connsiteY26" fmla="*/ 102263 h 156745"/>
                  <a:gd name="connsiteX27" fmla="*/ 667 w 150971"/>
                  <a:gd name="connsiteY27" fmla="*/ 130838 h 156745"/>
                  <a:gd name="connsiteX28" fmla="*/ 667 w 150971"/>
                  <a:gd name="connsiteY28" fmla="*/ 149030 h 156745"/>
                  <a:gd name="connsiteX29" fmla="*/ 667 w 150971"/>
                  <a:gd name="connsiteY29" fmla="*/ 155603 h 156745"/>
                  <a:gd name="connsiteX30" fmla="*/ 667 w 150971"/>
                  <a:gd name="connsiteY30" fmla="*/ 149602 h 156745"/>
                  <a:gd name="connsiteX31" fmla="*/ 667 w 150971"/>
                  <a:gd name="connsiteY31" fmla="*/ 131600 h 156745"/>
                  <a:gd name="connsiteX32" fmla="*/ 0 w 150971"/>
                  <a:gd name="connsiteY32" fmla="*/ 103025 h 156745"/>
                  <a:gd name="connsiteX33" fmla="*/ 0 w 150971"/>
                  <a:gd name="connsiteY33" fmla="*/ 84927 h 156745"/>
                  <a:gd name="connsiteX34" fmla="*/ 0 w 150971"/>
                  <a:gd name="connsiteY34" fmla="*/ 75402 h 156745"/>
                  <a:gd name="connsiteX35" fmla="*/ 2763 w 150971"/>
                  <a:gd name="connsiteY35" fmla="*/ 64925 h 156745"/>
                  <a:gd name="connsiteX36" fmla="*/ 34576 w 150971"/>
                  <a:gd name="connsiteY36" fmla="*/ 31397 h 156745"/>
                  <a:gd name="connsiteX37" fmla="*/ 52483 w 150971"/>
                  <a:gd name="connsiteY37" fmla="*/ 13013 h 156745"/>
                  <a:gd name="connsiteX38" fmla="*/ 62008 w 150971"/>
                  <a:gd name="connsiteY38" fmla="*/ 3488 h 156745"/>
                  <a:gd name="connsiteX39" fmla="*/ 76581 w 150971"/>
                  <a:gd name="connsiteY39" fmla="*/ 536 h 156745"/>
                  <a:gd name="connsiteX40" fmla="*/ 88678 w 150971"/>
                  <a:gd name="connsiteY40" fmla="*/ 9203 h 156745"/>
                  <a:gd name="connsiteX41" fmla="*/ 98965 w 150971"/>
                  <a:gd name="connsiteY41" fmla="*/ 19300 h 156745"/>
                  <a:gd name="connsiteX42" fmla="*/ 120206 w 150971"/>
                  <a:gd name="connsiteY42" fmla="*/ 40160 h 156745"/>
                  <a:gd name="connsiteX43" fmla="*/ 142209 w 150971"/>
                  <a:gd name="connsiteY43" fmla="*/ 61686 h 156745"/>
                  <a:gd name="connsiteX44" fmla="*/ 147828 w 150971"/>
                  <a:gd name="connsiteY44" fmla="*/ 67782 h 156745"/>
                  <a:gd name="connsiteX45" fmla="*/ 150495 w 150971"/>
                  <a:gd name="connsiteY45" fmla="*/ 76259 h 156745"/>
                  <a:gd name="connsiteX46" fmla="*/ 150495 w 150971"/>
                  <a:gd name="connsiteY46" fmla="*/ 92261 h 156745"/>
                  <a:gd name="connsiteX47" fmla="*/ 150972 w 150971"/>
                  <a:gd name="connsiteY47" fmla="*/ 154841 h 156745"/>
                  <a:gd name="connsiteX48" fmla="*/ 150972 w 150971"/>
                  <a:gd name="connsiteY48" fmla="*/ 156746 h 156745"/>
                  <a:gd name="connsiteX49" fmla="*/ 149067 w 150971"/>
                  <a:gd name="connsiteY49" fmla="*/ 156746 h 156745"/>
                  <a:gd name="connsiteX50" fmla="*/ 98870 w 150971"/>
                  <a:gd name="connsiteY50" fmla="*/ 156746 h 156745"/>
                  <a:gd name="connsiteX51" fmla="*/ 95346 w 150971"/>
                  <a:gd name="connsiteY51" fmla="*/ 156746 h 156745"/>
                  <a:gd name="connsiteX52" fmla="*/ 95346 w 150971"/>
                  <a:gd name="connsiteY52" fmla="*/ 154936 h 156745"/>
                  <a:gd name="connsiteX53" fmla="*/ 95346 w 150971"/>
                  <a:gd name="connsiteY53" fmla="*/ 112835 h 156745"/>
                  <a:gd name="connsiteX54" fmla="*/ 85249 w 150971"/>
                  <a:gd name="connsiteY54" fmla="*/ 100643 h 156745"/>
                  <a:gd name="connsiteX55" fmla="*/ 66961 w 150971"/>
                  <a:gd name="connsiteY55" fmla="*/ 100643 h 156745"/>
                  <a:gd name="connsiteX56" fmla="*/ 56198 w 150971"/>
                  <a:gd name="connsiteY56" fmla="*/ 110168 h 156745"/>
                  <a:gd name="connsiteX57" fmla="*/ 56198 w 150971"/>
                  <a:gd name="connsiteY57" fmla="*/ 126170 h 156745"/>
                  <a:gd name="connsiteX58" fmla="*/ 56198 w 150971"/>
                  <a:gd name="connsiteY58" fmla="*/ 154745 h 156745"/>
                  <a:gd name="connsiteX59" fmla="*/ 56198 w 150971"/>
                  <a:gd name="connsiteY59" fmla="*/ 155888 h 156745"/>
                  <a:gd name="connsiteX60" fmla="*/ 55055 w 150971"/>
                  <a:gd name="connsiteY60" fmla="*/ 155888 h 156745"/>
                  <a:gd name="connsiteX61" fmla="*/ 14574 w 150971"/>
                  <a:gd name="connsiteY61" fmla="*/ 155888 h 156745"/>
                  <a:gd name="connsiteX62" fmla="*/ 4001 w 150971"/>
                  <a:gd name="connsiteY62" fmla="*/ 155888 h 156745"/>
                  <a:gd name="connsiteX63" fmla="*/ 96 w 150971"/>
                  <a:gd name="connsiteY63" fmla="*/ 153602 h 15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50971" h="156745">
                    <a:moveTo>
                      <a:pt x="96" y="153602"/>
                    </a:moveTo>
                    <a:lnTo>
                      <a:pt x="4001" y="153602"/>
                    </a:lnTo>
                    <a:lnTo>
                      <a:pt x="14764" y="153602"/>
                    </a:lnTo>
                    <a:lnTo>
                      <a:pt x="54579" y="152650"/>
                    </a:lnTo>
                    <a:lnTo>
                      <a:pt x="53436" y="153698"/>
                    </a:lnTo>
                    <a:cubicBezTo>
                      <a:pt x="53436" y="144935"/>
                      <a:pt x="53436" y="135314"/>
                      <a:pt x="52959" y="125123"/>
                    </a:cubicBezTo>
                    <a:cubicBezTo>
                      <a:pt x="52959" y="119789"/>
                      <a:pt x="52959" y="114740"/>
                      <a:pt x="52959" y="108549"/>
                    </a:cubicBezTo>
                    <a:cubicBezTo>
                      <a:pt x="54248" y="101983"/>
                      <a:pt x="59645" y="97010"/>
                      <a:pt x="66294" y="96262"/>
                    </a:cubicBezTo>
                    <a:cubicBezTo>
                      <a:pt x="72771" y="96262"/>
                      <a:pt x="78391" y="96262"/>
                      <a:pt x="85344" y="96262"/>
                    </a:cubicBezTo>
                    <a:cubicBezTo>
                      <a:pt x="92869" y="97478"/>
                      <a:pt x="98398" y="103975"/>
                      <a:pt x="98394" y="111597"/>
                    </a:cubicBezTo>
                    <a:cubicBezTo>
                      <a:pt x="98394" y="125123"/>
                      <a:pt x="98394" y="139124"/>
                      <a:pt x="98870" y="153698"/>
                    </a:cubicBezTo>
                    <a:lnTo>
                      <a:pt x="97060" y="151888"/>
                    </a:lnTo>
                    <a:lnTo>
                      <a:pt x="147257" y="151888"/>
                    </a:lnTo>
                    <a:lnTo>
                      <a:pt x="145352" y="153793"/>
                    </a:lnTo>
                    <a:cubicBezTo>
                      <a:pt x="145352" y="133600"/>
                      <a:pt x="145352" y="112645"/>
                      <a:pt x="144780" y="91214"/>
                    </a:cubicBezTo>
                    <a:cubicBezTo>
                      <a:pt x="144780" y="85880"/>
                      <a:pt x="144780" y="80641"/>
                      <a:pt x="144780" y="75307"/>
                    </a:cubicBezTo>
                    <a:cubicBezTo>
                      <a:pt x="144342" y="70505"/>
                      <a:pt x="141750" y="66161"/>
                      <a:pt x="137732" y="63496"/>
                    </a:cubicBezTo>
                    <a:lnTo>
                      <a:pt x="115824" y="41779"/>
                    </a:lnTo>
                    <a:lnTo>
                      <a:pt x="94584" y="20919"/>
                    </a:lnTo>
                    <a:lnTo>
                      <a:pt x="84392" y="10823"/>
                    </a:lnTo>
                    <a:cubicBezTo>
                      <a:pt x="80868" y="7394"/>
                      <a:pt x="78105" y="3869"/>
                      <a:pt x="74010" y="3012"/>
                    </a:cubicBezTo>
                    <a:cubicBezTo>
                      <a:pt x="70034" y="1966"/>
                      <a:pt x="65799" y="2771"/>
                      <a:pt x="62484" y="5203"/>
                    </a:cubicBezTo>
                    <a:cubicBezTo>
                      <a:pt x="59436" y="7775"/>
                      <a:pt x="56198" y="11394"/>
                      <a:pt x="52959" y="14728"/>
                    </a:cubicBezTo>
                    <a:lnTo>
                      <a:pt x="34862" y="32921"/>
                    </a:lnTo>
                    <a:cubicBezTo>
                      <a:pt x="23527" y="44636"/>
                      <a:pt x="11716" y="55400"/>
                      <a:pt x="3144" y="65591"/>
                    </a:cubicBezTo>
                    <a:cubicBezTo>
                      <a:pt x="599" y="71597"/>
                      <a:pt x="-258" y="78184"/>
                      <a:pt x="667" y="84641"/>
                    </a:cubicBezTo>
                    <a:cubicBezTo>
                      <a:pt x="667" y="90833"/>
                      <a:pt x="667" y="96738"/>
                      <a:pt x="667" y="102263"/>
                    </a:cubicBezTo>
                    <a:cubicBezTo>
                      <a:pt x="667" y="113121"/>
                      <a:pt x="667" y="122646"/>
                      <a:pt x="667" y="130838"/>
                    </a:cubicBezTo>
                    <a:cubicBezTo>
                      <a:pt x="667" y="139029"/>
                      <a:pt x="667" y="144077"/>
                      <a:pt x="667" y="149030"/>
                    </a:cubicBezTo>
                    <a:cubicBezTo>
                      <a:pt x="804" y="151219"/>
                      <a:pt x="804" y="153414"/>
                      <a:pt x="667" y="155603"/>
                    </a:cubicBezTo>
                    <a:cubicBezTo>
                      <a:pt x="556" y="153604"/>
                      <a:pt x="556" y="151601"/>
                      <a:pt x="667" y="149602"/>
                    </a:cubicBezTo>
                    <a:cubicBezTo>
                      <a:pt x="667" y="144744"/>
                      <a:pt x="667" y="138743"/>
                      <a:pt x="667" y="131600"/>
                    </a:cubicBezTo>
                    <a:cubicBezTo>
                      <a:pt x="667" y="124456"/>
                      <a:pt x="667" y="113788"/>
                      <a:pt x="0" y="103025"/>
                    </a:cubicBezTo>
                    <a:cubicBezTo>
                      <a:pt x="0" y="97310"/>
                      <a:pt x="0" y="91309"/>
                      <a:pt x="0" y="84927"/>
                    </a:cubicBezTo>
                    <a:cubicBezTo>
                      <a:pt x="0" y="81689"/>
                      <a:pt x="0" y="78450"/>
                      <a:pt x="0" y="75402"/>
                    </a:cubicBezTo>
                    <a:cubicBezTo>
                      <a:pt x="-22" y="71727"/>
                      <a:pt x="931" y="68111"/>
                      <a:pt x="2763" y="64925"/>
                    </a:cubicBezTo>
                    <a:cubicBezTo>
                      <a:pt x="12288" y="53590"/>
                      <a:pt x="23146" y="43493"/>
                      <a:pt x="34576" y="31397"/>
                    </a:cubicBezTo>
                    <a:lnTo>
                      <a:pt x="52483" y="13013"/>
                    </a:lnTo>
                    <a:cubicBezTo>
                      <a:pt x="55722" y="9870"/>
                      <a:pt x="58293" y="6727"/>
                      <a:pt x="62008" y="3488"/>
                    </a:cubicBezTo>
                    <a:cubicBezTo>
                      <a:pt x="66158" y="326"/>
                      <a:pt x="71528" y="-762"/>
                      <a:pt x="76581" y="536"/>
                    </a:cubicBezTo>
                    <a:cubicBezTo>
                      <a:pt x="81324" y="2277"/>
                      <a:pt x="85505" y="5273"/>
                      <a:pt x="88678" y="9203"/>
                    </a:cubicBezTo>
                    <a:lnTo>
                      <a:pt x="98965" y="19300"/>
                    </a:lnTo>
                    <a:lnTo>
                      <a:pt x="120206" y="40160"/>
                    </a:lnTo>
                    <a:lnTo>
                      <a:pt x="142209" y="61686"/>
                    </a:lnTo>
                    <a:cubicBezTo>
                      <a:pt x="144270" y="63536"/>
                      <a:pt x="146152" y="65578"/>
                      <a:pt x="147828" y="67782"/>
                    </a:cubicBezTo>
                    <a:cubicBezTo>
                      <a:pt x="149477" y="70310"/>
                      <a:pt x="150399" y="73243"/>
                      <a:pt x="150495" y="76259"/>
                    </a:cubicBezTo>
                    <a:cubicBezTo>
                      <a:pt x="150495" y="81593"/>
                      <a:pt x="150495" y="86927"/>
                      <a:pt x="150495" y="92261"/>
                    </a:cubicBezTo>
                    <a:cubicBezTo>
                      <a:pt x="150495" y="113693"/>
                      <a:pt x="150495" y="134648"/>
                      <a:pt x="150972" y="154841"/>
                    </a:cubicBezTo>
                    <a:lnTo>
                      <a:pt x="150972" y="156746"/>
                    </a:lnTo>
                    <a:lnTo>
                      <a:pt x="149067" y="156746"/>
                    </a:lnTo>
                    <a:lnTo>
                      <a:pt x="98870" y="156746"/>
                    </a:lnTo>
                    <a:lnTo>
                      <a:pt x="95346" y="156746"/>
                    </a:lnTo>
                    <a:lnTo>
                      <a:pt x="95346" y="154936"/>
                    </a:lnTo>
                    <a:cubicBezTo>
                      <a:pt x="95346" y="140363"/>
                      <a:pt x="95346" y="126361"/>
                      <a:pt x="95346" y="112835"/>
                    </a:cubicBezTo>
                    <a:cubicBezTo>
                      <a:pt x="95475" y="106828"/>
                      <a:pt x="91176" y="101636"/>
                      <a:pt x="85249" y="100643"/>
                    </a:cubicBezTo>
                    <a:cubicBezTo>
                      <a:pt x="79439" y="100643"/>
                      <a:pt x="72581" y="100643"/>
                      <a:pt x="66961" y="100643"/>
                    </a:cubicBezTo>
                    <a:cubicBezTo>
                      <a:pt x="61697" y="101170"/>
                      <a:pt x="57361" y="105007"/>
                      <a:pt x="56198" y="110168"/>
                    </a:cubicBezTo>
                    <a:cubicBezTo>
                      <a:pt x="56198" y="115217"/>
                      <a:pt x="56198" y="121027"/>
                      <a:pt x="56198" y="126170"/>
                    </a:cubicBezTo>
                    <a:cubicBezTo>
                      <a:pt x="56198" y="136553"/>
                      <a:pt x="56198" y="146268"/>
                      <a:pt x="56198" y="154745"/>
                    </a:cubicBezTo>
                    <a:lnTo>
                      <a:pt x="56198" y="155888"/>
                    </a:lnTo>
                    <a:lnTo>
                      <a:pt x="55055" y="155888"/>
                    </a:lnTo>
                    <a:lnTo>
                      <a:pt x="14574" y="155888"/>
                    </a:lnTo>
                    <a:lnTo>
                      <a:pt x="4001" y="155888"/>
                    </a:lnTo>
                    <a:cubicBezTo>
                      <a:pt x="2623" y="155264"/>
                      <a:pt x="1315" y="154498"/>
                      <a:pt x="96" y="153602"/>
                    </a:cubicBez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10F6815-0311-4DD3-98ED-2006B714AC9A}"/>
                  </a:ext>
                </a:extLst>
              </p:cNvPr>
              <p:cNvSpPr/>
              <p:nvPr/>
            </p:nvSpPr>
            <p:spPr>
              <a:xfrm>
                <a:off x="9954049" y="4545565"/>
                <a:ext cx="350329" cy="4953"/>
              </a:xfrm>
              <a:custGeom>
                <a:avLst/>
                <a:gdLst>
                  <a:gd name="connsiteX0" fmla="*/ 350330 w 350329"/>
                  <a:gd name="connsiteY0" fmla="*/ 2477 h 4953"/>
                  <a:gd name="connsiteX1" fmla="*/ 336518 w 350329"/>
                  <a:gd name="connsiteY1" fmla="*/ 3429 h 4953"/>
                  <a:gd name="connsiteX2" fmla="*/ 298990 w 350329"/>
                  <a:gd name="connsiteY2" fmla="*/ 4191 h 4953"/>
                  <a:gd name="connsiteX3" fmla="*/ 175165 w 350329"/>
                  <a:gd name="connsiteY3" fmla="*/ 4953 h 4953"/>
                  <a:gd name="connsiteX4" fmla="*/ 51340 w 350329"/>
                  <a:gd name="connsiteY4" fmla="*/ 4191 h 4953"/>
                  <a:gd name="connsiteX5" fmla="*/ 13811 w 350329"/>
                  <a:gd name="connsiteY5" fmla="*/ 3429 h 4953"/>
                  <a:gd name="connsiteX6" fmla="*/ 0 w 350329"/>
                  <a:gd name="connsiteY6" fmla="*/ 2477 h 4953"/>
                  <a:gd name="connsiteX7" fmla="*/ 13811 w 350329"/>
                  <a:gd name="connsiteY7" fmla="*/ 1524 h 4953"/>
                  <a:gd name="connsiteX8" fmla="*/ 51340 w 350329"/>
                  <a:gd name="connsiteY8" fmla="*/ 667 h 4953"/>
                  <a:gd name="connsiteX9" fmla="*/ 175165 w 350329"/>
                  <a:gd name="connsiteY9" fmla="*/ 0 h 4953"/>
                  <a:gd name="connsiteX10" fmla="*/ 298990 w 350329"/>
                  <a:gd name="connsiteY10" fmla="*/ 667 h 4953"/>
                  <a:gd name="connsiteX11" fmla="*/ 336518 w 350329"/>
                  <a:gd name="connsiteY11" fmla="*/ 1524 h 4953"/>
                  <a:gd name="connsiteX12" fmla="*/ 350330 w 350329"/>
                  <a:gd name="connsiteY12" fmla="*/ 2477 h 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329" h="4953">
                    <a:moveTo>
                      <a:pt x="350330" y="2477"/>
                    </a:moveTo>
                    <a:cubicBezTo>
                      <a:pt x="345762" y="3195"/>
                      <a:pt x="341141" y="3513"/>
                      <a:pt x="336518" y="3429"/>
                    </a:cubicBezTo>
                    <a:lnTo>
                      <a:pt x="298990" y="4191"/>
                    </a:lnTo>
                    <a:cubicBezTo>
                      <a:pt x="267367" y="4667"/>
                      <a:pt x="223552" y="4953"/>
                      <a:pt x="175165" y="4953"/>
                    </a:cubicBezTo>
                    <a:cubicBezTo>
                      <a:pt x="126778" y="4953"/>
                      <a:pt x="82963" y="4953"/>
                      <a:pt x="51340" y="4191"/>
                    </a:cubicBezTo>
                    <a:lnTo>
                      <a:pt x="13811" y="3429"/>
                    </a:lnTo>
                    <a:cubicBezTo>
                      <a:pt x="9189" y="3506"/>
                      <a:pt x="4568" y="3188"/>
                      <a:pt x="0" y="2477"/>
                    </a:cubicBezTo>
                    <a:cubicBezTo>
                      <a:pt x="4561" y="1704"/>
                      <a:pt x="9187" y="1385"/>
                      <a:pt x="13811" y="1524"/>
                    </a:cubicBezTo>
                    <a:lnTo>
                      <a:pt x="51340" y="667"/>
                    </a:lnTo>
                    <a:cubicBezTo>
                      <a:pt x="82963" y="667"/>
                      <a:pt x="126778" y="0"/>
                      <a:pt x="175165" y="0"/>
                    </a:cubicBezTo>
                    <a:cubicBezTo>
                      <a:pt x="223552" y="0"/>
                      <a:pt x="267271" y="0"/>
                      <a:pt x="298990" y="667"/>
                    </a:cubicBezTo>
                    <a:lnTo>
                      <a:pt x="336518" y="1524"/>
                    </a:lnTo>
                    <a:cubicBezTo>
                      <a:pt x="341142" y="1378"/>
                      <a:pt x="345769" y="1697"/>
                      <a:pt x="350330" y="2477"/>
                    </a:cubicBezTo>
                    <a:close/>
                  </a:path>
                </a:pathLst>
              </a:custGeom>
              <a:solidFill>
                <a:srgbClr val="455A64"/>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AC711C60-68D5-CE3E-B9F9-DC12D1FD6722}"/>
                  </a:ext>
                </a:extLst>
              </p:cNvPr>
              <p:cNvSpPr/>
              <p:nvPr/>
            </p:nvSpPr>
            <p:spPr>
              <a:xfrm>
                <a:off x="9953954" y="4631671"/>
                <a:ext cx="900683" cy="4952"/>
              </a:xfrm>
              <a:custGeom>
                <a:avLst/>
                <a:gdLst>
                  <a:gd name="connsiteX0" fmla="*/ 900684 w 900683"/>
                  <a:gd name="connsiteY0" fmla="*/ 2477 h 4952"/>
                  <a:gd name="connsiteX1" fmla="*/ 450342 w 900683"/>
                  <a:gd name="connsiteY1" fmla="*/ 4953 h 4952"/>
                  <a:gd name="connsiteX2" fmla="*/ 0 w 900683"/>
                  <a:gd name="connsiteY2" fmla="*/ 2477 h 4952"/>
                  <a:gd name="connsiteX3" fmla="*/ 450342 w 900683"/>
                  <a:gd name="connsiteY3" fmla="*/ 0 h 4952"/>
                  <a:gd name="connsiteX4" fmla="*/ 900684 w 900683"/>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683" h="4952">
                    <a:moveTo>
                      <a:pt x="900684" y="2477"/>
                    </a:moveTo>
                    <a:cubicBezTo>
                      <a:pt x="900684" y="3905"/>
                      <a:pt x="699040" y="4953"/>
                      <a:pt x="450342" y="4953"/>
                    </a:cubicBezTo>
                    <a:cubicBezTo>
                      <a:pt x="201644" y="4953"/>
                      <a:pt x="0" y="3905"/>
                      <a:pt x="0" y="2477"/>
                    </a:cubicBezTo>
                    <a:cubicBezTo>
                      <a:pt x="0" y="1048"/>
                      <a:pt x="201644" y="0"/>
                      <a:pt x="450342" y="0"/>
                    </a:cubicBezTo>
                    <a:cubicBezTo>
                      <a:pt x="699040" y="0"/>
                      <a:pt x="900684" y="1143"/>
                      <a:pt x="900684" y="2477"/>
                    </a:cubicBezTo>
                    <a:close/>
                  </a:path>
                </a:pathLst>
              </a:custGeom>
              <a:solidFill>
                <a:srgbClr val="455A64"/>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509B5EFE-BF01-4BFA-BE17-FA15F748AAA2}"/>
                  </a:ext>
                </a:extLst>
              </p:cNvPr>
              <p:cNvSpPr/>
              <p:nvPr/>
            </p:nvSpPr>
            <p:spPr>
              <a:xfrm>
                <a:off x="9953954" y="4713110"/>
                <a:ext cx="619220" cy="4953"/>
              </a:xfrm>
              <a:custGeom>
                <a:avLst/>
                <a:gdLst>
                  <a:gd name="connsiteX0" fmla="*/ 619220 w 619220"/>
                  <a:gd name="connsiteY0" fmla="*/ 2477 h 4953"/>
                  <a:gd name="connsiteX1" fmla="*/ 309658 w 619220"/>
                  <a:gd name="connsiteY1" fmla="*/ 4953 h 4953"/>
                  <a:gd name="connsiteX2" fmla="*/ 0 w 619220"/>
                  <a:gd name="connsiteY2" fmla="*/ 2477 h 4953"/>
                  <a:gd name="connsiteX3" fmla="*/ 309658 w 619220"/>
                  <a:gd name="connsiteY3" fmla="*/ 0 h 4953"/>
                  <a:gd name="connsiteX4" fmla="*/ 619220 w 619220"/>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20" h="4953">
                    <a:moveTo>
                      <a:pt x="619220" y="2477"/>
                    </a:moveTo>
                    <a:cubicBezTo>
                      <a:pt x="619220" y="3905"/>
                      <a:pt x="480632" y="4953"/>
                      <a:pt x="309658" y="4953"/>
                    </a:cubicBezTo>
                    <a:cubicBezTo>
                      <a:pt x="138684" y="4953"/>
                      <a:pt x="0" y="3905"/>
                      <a:pt x="0" y="2477"/>
                    </a:cubicBezTo>
                    <a:cubicBezTo>
                      <a:pt x="0" y="1048"/>
                      <a:pt x="138589" y="0"/>
                      <a:pt x="309658" y="0"/>
                    </a:cubicBezTo>
                    <a:cubicBezTo>
                      <a:pt x="480727" y="0"/>
                      <a:pt x="619220" y="762"/>
                      <a:pt x="619220" y="2477"/>
                    </a:cubicBezTo>
                    <a:close/>
                  </a:path>
                </a:pathLst>
              </a:custGeom>
              <a:solidFill>
                <a:srgbClr val="455A64"/>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24FFC52-8838-DAE4-757A-C1C560A3C3EC}"/>
                  </a:ext>
                </a:extLst>
              </p:cNvPr>
              <p:cNvSpPr/>
              <p:nvPr/>
            </p:nvSpPr>
            <p:spPr>
              <a:xfrm>
                <a:off x="10817776" y="4791120"/>
                <a:ext cx="54673" cy="81915"/>
              </a:xfrm>
              <a:custGeom>
                <a:avLst/>
                <a:gdLst>
                  <a:gd name="connsiteX0" fmla="*/ 54674 w 54673"/>
                  <a:gd name="connsiteY0" fmla="*/ 81915 h 81915"/>
                  <a:gd name="connsiteX1" fmla="*/ 26670 w 54673"/>
                  <a:gd name="connsiteY1" fmla="*/ 53816 h 81915"/>
                  <a:gd name="connsiteX2" fmla="*/ 0 w 54673"/>
                  <a:gd name="connsiteY2" fmla="*/ 80391 h 81915"/>
                  <a:gd name="connsiteX3" fmla="*/ 0 w 54673"/>
                  <a:gd name="connsiteY3" fmla="*/ 0 h 81915"/>
                  <a:gd name="connsiteX4" fmla="*/ 54578 w 54673"/>
                  <a:gd name="connsiteY4" fmla="*/ 0 h 81915"/>
                  <a:gd name="connsiteX5" fmla="*/ 26670 w 54673"/>
                  <a:gd name="connsiteY5" fmla="*/ 50292 h 81915"/>
                  <a:gd name="connsiteX6" fmla="*/ 27527 w 54673"/>
                  <a:gd name="connsiteY6" fmla="*/ 51149 h 81915"/>
                  <a:gd name="connsiteX7" fmla="*/ 52197 w 54673"/>
                  <a:gd name="connsiteY7" fmla="*/ 75914 h 81915"/>
                  <a:gd name="connsiteX8" fmla="*/ 52197 w 54673"/>
                  <a:gd name="connsiteY8" fmla="*/ 2572 h 81915"/>
                  <a:gd name="connsiteX9" fmla="*/ 2572 w 54673"/>
                  <a:gd name="connsiteY9" fmla="*/ 2572 h 81915"/>
                  <a:gd name="connsiteX10" fmla="*/ 2572 w 54673"/>
                  <a:gd name="connsiteY10" fmla="*/ 74486 h 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73" h="81915">
                    <a:moveTo>
                      <a:pt x="54674" y="81915"/>
                    </a:moveTo>
                    <a:lnTo>
                      <a:pt x="26670" y="53816"/>
                    </a:lnTo>
                    <a:lnTo>
                      <a:pt x="0" y="80391"/>
                    </a:lnTo>
                    <a:lnTo>
                      <a:pt x="0" y="0"/>
                    </a:lnTo>
                    <a:lnTo>
                      <a:pt x="54578" y="0"/>
                    </a:lnTo>
                    <a:close/>
                    <a:moveTo>
                      <a:pt x="26670" y="50292"/>
                    </a:moveTo>
                    <a:lnTo>
                      <a:pt x="27527" y="51149"/>
                    </a:lnTo>
                    <a:lnTo>
                      <a:pt x="52197" y="75914"/>
                    </a:lnTo>
                    <a:lnTo>
                      <a:pt x="52197" y="2572"/>
                    </a:lnTo>
                    <a:lnTo>
                      <a:pt x="2572" y="2572"/>
                    </a:lnTo>
                    <a:lnTo>
                      <a:pt x="2572" y="74486"/>
                    </a:lnTo>
                    <a:close/>
                  </a:path>
                </a:pathLst>
              </a:custGeom>
              <a:solidFill>
                <a:srgbClr val="263238"/>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86320653-A1DC-0D21-A5B0-B14A319BAAE8}"/>
                  </a:ext>
                </a:extLst>
              </p:cNvPr>
              <p:cNvSpPr/>
              <p:nvPr/>
            </p:nvSpPr>
            <p:spPr>
              <a:xfrm>
                <a:off x="10080512" y="4809027"/>
                <a:ext cx="51768" cy="53530"/>
              </a:xfrm>
              <a:custGeom>
                <a:avLst/>
                <a:gdLst>
                  <a:gd name="connsiteX0" fmla="*/ 46797 w 51768"/>
                  <a:gd name="connsiteY0" fmla="*/ 53530 h 53530"/>
                  <a:gd name="connsiteX1" fmla="*/ 37272 w 51768"/>
                  <a:gd name="connsiteY1" fmla="*/ 49149 h 53530"/>
                  <a:gd name="connsiteX2" fmla="*/ 3687 w 51768"/>
                  <a:gd name="connsiteY2" fmla="*/ 37056 h 53530"/>
                  <a:gd name="connsiteX3" fmla="*/ 15780 w 51768"/>
                  <a:gd name="connsiteY3" fmla="*/ 3470 h 53530"/>
                  <a:gd name="connsiteX4" fmla="*/ 49366 w 51768"/>
                  <a:gd name="connsiteY4" fmla="*/ 15564 h 53530"/>
                  <a:gd name="connsiteX5" fmla="*/ 44892 w 51768"/>
                  <a:gd name="connsiteY5" fmla="*/ 43625 h 53530"/>
                  <a:gd name="connsiteX6" fmla="*/ 23842 w 51768"/>
                  <a:gd name="connsiteY6" fmla="*/ 0 h 53530"/>
                  <a:gd name="connsiteX7" fmla="*/ 63 w 51768"/>
                  <a:gd name="connsiteY7" fmla="*/ 27342 h 53530"/>
                  <a:gd name="connsiteX8" fmla="*/ 24318 w 51768"/>
                  <a:gd name="connsiteY8" fmla="*/ 51149 h 53530"/>
                  <a:gd name="connsiteX9" fmla="*/ 36605 w 51768"/>
                  <a:gd name="connsiteY9" fmla="*/ 47244 h 53530"/>
                  <a:gd name="connsiteX10" fmla="*/ 36605 w 51768"/>
                  <a:gd name="connsiteY10" fmla="*/ 47244 h 53530"/>
                  <a:gd name="connsiteX11" fmla="*/ 43940 w 51768"/>
                  <a:gd name="connsiteY11" fmla="*/ 50482 h 53530"/>
                  <a:gd name="connsiteX12" fmla="*/ 42225 w 51768"/>
                  <a:gd name="connsiteY12" fmla="*/ 43339 h 53530"/>
                  <a:gd name="connsiteX13" fmla="*/ 42225 w 51768"/>
                  <a:gd name="connsiteY13" fmla="*/ 43339 h 53530"/>
                  <a:gd name="connsiteX14" fmla="*/ 40642 w 51768"/>
                  <a:gd name="connsiteY14" fmla="*/ 7273 h 53530"/>
                  <a:gd name="connsiteX15" fmla="*/ 23175 w 51768"/>
                  <a:gd name="connsiteY15" fmla="*/ 571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68" h="53530">
                    <a:moveTo>
                      <a:pt x="46797" y="53530"/>
                    </a:moveTo>
                    <a:lnTo>
                      <a:pt x="37272" y="49149"/>
                    </a:lnTo>
                    <a:cubicBezTo>
                      <a:pt x="24658" y="55084"/>
                      <a:pt x="9622" y="49669"/>
                      <a:pt x="3687" y="37056"/>
                    </a:cubicBezTo>
                    <a:cubicBezTo>
                      <a:pt x="-2248" y="24442"/>
                      <a:pt x="3166" y="9405"/>
                      <a:pt x="15780" y="3470"/>
                    </a:cubicBezTo>
                    <a:cubicBezTo>
                      <a:pt x="28394" y="-2465"/>
                      <a:pt x="43431" y="2950"/>
                      <a:pt x="49366" y="15564"/>
                    </a:cubicBezTo>
                    <a:cubicBezTo>
                      <a:pt x="53781" y="24948"/>
                      <a:pt x="52007" y="36078"/>
                      <a:pt x="44892" y="43625"/>
                    </a:cubicBezTo>
                    <a:close/>
                    <a:moveTo>
                      <a:pt x="23842" y="0"/>
                    </a:moveTo>
                    <a:cubicBezTo>
                      <a:pt x="9725" y="984"/>
                      <a:pt x="-921" y="13225"/>
                      <a:pt x="63" y="27342"/>
                    </a:cubicBezTo>
                    <a:cubicBezTo>
                      <a:pt x="964" y="40270"/>
                      <a:pt x="11376" y="50489"/>
                      <a:pt x="24318" y="51149"/>
                    </a:cubicBezTo>
                    <a:cubicBezTo>
                      <a:pt x="28668" y="50850"/>
                      <a:pt x="32881" y="49510"/>
                      <a:pt x="36605" y="47244"/>
                    </a:cubicBezTo>
                    <a:lnTo>
                      <a:pt x="36605" y="47244"/>
                    </a:lnTo>
                    <a:lnTo>
                      <a:pt x="43940" y="50482"/>
                    </a:lnTo>
                    <a:lnTo>
                      <a:pt x="42225" y="43339"/>
                    </a:lnTo>
                    <a:lnTo>
                      <a:pt x="42225" y="43339"/>
                    </a:lnTo>
                    <a:cubicBezTo>
                      <a:pt x="51747" y="32942"/>
                      <a:pt x="51038" y="16795"/>
                      <a:pt x="40642" y="7273"/>
                    </a:cubicBezTo>
                    <a:cubicBezTo>
                      <a:pt x="35877" y="2909"/>
                      <a:pt x="29636" y="515"/>
                      <a:pt x="23175" y="571"/>
                    </a:cubicBezTo>
                    <a:close/>
                  </a:path>
                </a:pathLst>
              </a:custGeom>
              <a:solidFill>
                <a:srgbClr val="263238"/>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D235F143-9DDF-043A-AF11-1C3CE2040F28}"/>
                  </a:ext>
                </a:extLst>
              </p:cNvPr>
              <p:cNvSpPr/>
              <p:nvPr/>
            </p:nvSpPr>
            <p:spPr>
              <a:xfrm>
                <a:off x="10158265" y="4811789"/>
                <a:ext cx="51434" cy="46672"/>
              </a:xfrm>
              <a:custGeom>
                <a:avLst/>
                <a:gdLst>
                  <a:gd name="connsiteX0" fmla="*/ 32480 w 51434"/>
                  <a:gd name="connsiteY0" fmla="*/ 46672 h 46672"/>
                  <a:gd name="connsiteX1" fmla="*/ 21241 w 51434"/>
                  <a:gd name="connsiteY1" fmla="*/ 19050 h 46672"/>
                  <a:gd name="connsiteX2" fmla="*/ 0 w 51434"/>
                  <a:gd name="connsiteY2" fmla="*/ 0 h 46672"/>
                  <a:gd name="connsiteX3" fmla="*/ 51435 w 51434"/>
                  <a:gd name="connsiteY3" fmla="*/ 0 h 46672"/>
                  <a:gd name="connsiteX4" fmla="*/ 4763 w 51434"/>
                  <a:gd name="connsiteY4" fmla="*/ 1619 h 46672"/>
                  <a:gd name="connsiteX5" fmla="*/ 22860 w 51434"/>
                  <a:gd name="connsiteY5" fmla="*/ 18193 h 46672"/>
                  <a:gd name="connsiteX6" fmla="*/ 32385 w 51434"/>
                  <a:gd name="connsiteY6" fmla="*/ 41720 h 46672"/>
                  <a:gd name="connsiteX7" fmla="*/ 48578 w 51434"/>
                  <a:gd name="connsiteY7" fmla="*/ 1238 h 4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4" h="46672">
                    <a:moveTo>
                      <a:pt x="32480" y="46672"/>
                    </a:moveTo>
                    <a:lnTo>
                      <a:pt x="21241" y="19050"/>
                    </a:lnTo>
                    <a:lnTo>
                      <a:pt x="0" y="0"/>
                    </a:lnTo>
                    <a:lnTo>
                      <a:pt x="51435" y="0"/>
                    </a:lnTo>
                    <a:close/>
                    <a:moveTo>
                      <a:pt x="4763" y="1619"/>
                    </a:moveTo>
                    <a:lnTo>
                      <a:pt x="22860" y="18193"/>
                    </a:lnTo>
                    <a:lnTo>
                      <a:pt x="32385" y="41720"/>
                    </a:lnTo>
                    <a:lnTo>
                      <a:pt x="48578" y="1238"/>
                    </a:lnTo>
                    <a:close/>
                  </a:path>
                </a:pathLst>
              </a:custGeom>
              <a:solidFill>
                <a:srgbClr val="263238"/>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052AF88F-7DA4-9909-35D8-E45009971D6B}"/>
                  </a:ext>
                </a:extLst>
              </p:cNvPr>
              <p:cNvSpPr/>
              <p:nvPr/>
            </p:nvSpPr>
            <p:spPr>
              <a:xfrm rot="-1983000">
                <a:off x="10178329" y="4820156"/>
                <a:ext cx="33527" cy="1904"/>
              </a:xfrm>
              <a:custGeom>
                <a:avLst/>
                <a:gdLst>
                  <a:gd name="connsiteX0" fmla="*/ 0 w 33527"/>
                  <a:gd name="connsiteY0" fmla="*/ 0 h 1904"/>
                  <a:gd name="connsiteX1" fmla="*/ 33528 w 33527"/>
                  <a:gd name="connsiteY1" fmla="*/ 0 h 1904"/>
                  <a:gd name="connsiteX2" fmla="*/ 33528 w 33527"/>
                  <a:gd name="connsiteY2" fmla="*/ 1905 h 1904"/>
                  <a:gd name="connsiteX3" fmla="*/ 0 w 33527"/>
                  <a:gd name="connsiteY3" fmla="*/ 1905 h 1904"/>
                </a:gdLst>
                <a:ahLst/>
                <a:cxnLst>
                  <a:cxn ang="0">
                    <a:pos x="connsiteX0" y="connsiteY0"/>
                  </a:cxn>
                  <a:cxn ang="0">
                    <a:pos x="connsiteX1" y="connsiteY1"/>
                  </a:cxn>
                  <a:cxn ang="0">
                    <a:pos x="connsiteX2" y="connsiteY2"/>
                  </a:cxn>
                  <a:cxn ang="0">
                    <a:pos x="connsiteX3" y="connsiteY3"/>
                  </a:cxn>
                </a:cxnLst>
                <a:rect l="l" t="t" r="r" b="b"/>
                <a:pathLst>
                  <a:path w="33527" h="1904">
                    <a:moveTo>
                      <a:pt x="0" y="0"/>
                    </a:moveTo>
                    <a:lnTo>
                      <a:pt x="33528" y="0"/>
                    </a:lnTo>
                    <a:lnTo>
                      <a:pt x="33528" y="1905"/>
                    </a:lnTo>
                    <a:lnTo>
                      <a:pt x="0" y="1905"/>
                    </a:lnTo>
                    <a:close/>
                  </a:path>
                </a:pathLst>
              </a:custGeom>
              <a:solidFill>
                <a:srgbClr val="263238"/>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1AB323C-946D-0CD8-0442-FBF1A4807B61}"/>
                  </a:ext>
                </a:extLst>
              </p:cNvPr>
              <p:cNvSpPr/>
              <p:nvPr/>
            </p:nvSpPr>
            <p:spPr>
              <a:xfrm>
                <a:off x="9983291" y="4804414"/>
                <a:ext cx="63222" cy="55381"/>
              </a:xfrm>
              <a:custGeom>
                <a:avLst/>
                <a:gdLst>
                  <a:gd name="connsiteX0" fmla="*/ 62960 w 63222"/>
                  <a:gd name="connsiteY0" fmla="*/ 12709 h 55381"/>
                  <a:gd name="connsiteX1" fmla="*/ 44168 w 63222"/>
                  <a:gd name="connsiteY1" fmla="*/ 345 h 55381"/>
                  <a:gd name="connsiteX2" fmla="*/ 31623 w 63222"/>
                  <a:gd name="connsiteY2" fmla="*/ 13757 h 55381"/>
                  <a:gd name="connsiteX3" fmla="*/ 13711 w 63222"/>
                  <a:gd name="connsiteY3" fmla="*/ 148 h 55381"/>
                  <a:gd name="connsiteX4" fmla="*/ 190 w 63222"/>
                  <a:gd name="connsiteY4" fmla="*/ 13186 h 55381"/>
                  <a:gd name="connsiteX5" fmla="*/ 4096 w 63222"/>
                  <a:gd name="connsiteY5" fmla="*/ 28711 h 55381"/>
                  <a:gd name="connsiteX6" fmla="*/ 15335 w 63222"/>
                  <a:gd name="connsiteY6" fmla="*/ 40522 h 55381"/>
                  <a:gd name="connsiteX7" fmla="*/ 32099 w 63222"/>
                  <a:gd name="connsiteY7" fmla="*/ 55381 h 55381"/>
                  <a:gd name="connsiteX8" fmla="*/ 48292 w 63222"/>
                  <a:gd name="connsiteY8" fmla="*/ 40236 h 55381"/>
                  <a:gd name="connsiteX9" fmla="*/ 59341 w 63222"/>
                  <a:gd name="connsiteY9" fmla="*/ 28235 h 55381"/>
                  <a:gd name="connsiteX10" fmla="*/ 62960 w 63222"/>
                  <a:gd name="connsiteY10" fmla="*/ 12709 h 5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22" h="55381">
                    <a:moveTo>
                      <a:pt x="62960" y="12709"/>
                    </a:moveTo>
                    <a:cubicBezTo>
                      <a:pt x="61185" y="4105"/>
                      <a:pt x="52771" y="-1431"/>
                      <a:pt x="44168" y="345"/>
                    </a:cubicBezTo>
                    <a:cubicBezTo>
                      <a:pt x="37567" y="1706"/>
                      <a:pt x="32541" y="7080"/>
                      <a:pt x="31623" y="13757"/>
                    </a:cubicBezTo>
                    <a:cubicBezTo>
                      <a:pt x="30435" y="5053"/>
                      <a:pt x="22415" y="-1040"/>
                      <a:pt x="13711" y="148"/>
                    </a:cubicBezTo>
                    <a:cubicBezTo>
                      <a:pt x="6846" y="1085"/>
                      <a:pt x="1377" y="6359"/>
                      <a:pt x="190" y="13186"/>
                    </a:cubicBezTo>
                    <a:cubicBezTo>
                      <a:pt x="-542" y="18670"/>
                      <a:pt x="855" y="24227"/>
                      <a:pt x="4096" y="28711"/>
                    </a:cubicBezTo>
                    <a:cubicBezTo>
                      <a:pt x="7314" y="33120"/>
                      <a:pt x="11092" y="37090"/>
                      <a:pt x="15335" y="40522"/>
                    </a:cubicBezTo>
                    <a:cubicBezTo>
                      <a:pt x="21145" y="45570"/>
                      <a:pt x="26384" y="50047"/>
                      <a:pt x="32099" y="55381"/>
                    </a:cubicBezTo>
                    <a:cubicBezTo>
                      <a:pt x="37814" y="50238"/>
                      <a:pt x="42577" y="45380"/>
                      <a:pt x="48292" y="40236"/>
                    </a:cubicBezTo>
                    <a:cubicBezTo>
                      <a:pt x="52480" y="36733"/>
                      <a:pt x="56195" y="32698"/>
                      <a:pt x="59341" y="28235"/>
                    </a:cubicBezTo>
                    <a:cubicBezTo>
                      <a:pt x="62527" y="23730"/>
                      <a:pt x="63826" y="18158"/>
                      <a:pt x="62960" y="12709"/>
                    </a:cubicBezTo>
                    <a:close/>
                  </a:path>
                </a:pathLst>
              </a:custGeom>
              <a:solidFill>
                <a:srgbClr val="FF725E"/>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9C4C4C46-3C8D-11BB-ACD0-DBC2B7C5701D}"/>
                  </a:ext>
                </a:extLst>
              </p:cNvPr>
              <p:cNvSpPr/>
              <p:nvPr/>
            </p:nvSpPr>
            <p:spPr>
              <a:xfrm>
                <a:off x="9404837" y="4431456"/>
                <a:ext cx="1527429" cy="513873"/>
              </a:xfrm>
              <a:custGeom>
                <a:avLst/>
                <a:gdLst>
                  <a:gd name="connsiteX0" fmla="*/ 1524953 w 1527429"/>
                  <a:gd name="connsiteY0" fmla="*/ 512731 h 513873"/>
                  <a:gd name="connsiteX1" fmla="*/ 1524953 w 1527429"/>
                  <a:gd name="connsiteY1" fmla="*/ 503777 h 513873"/>
                  <a:gd name="connsiteX2" fmla="*/ 1524953 w 1527429"/>
                  <a:gd name="connsiteY2" fmla="*/ 477679 h 513873"/>
                  <a:gd name="connsiteX3" fmla="*/ 1524476 w 1527429"/>
                  <a:gd name="connsiteY3" fmla="*/ 377095 h 513873"/>
                  <a:gd name="connsiteX4" fmla="*/ 1523619 w 1527429"/>
                  <a:gd name="connsiteY4" fmla="*/ 2476 h 513873"/>
                  <a:gd name="connsiteX5" fmla="*/ 1525238 w 1527429"/>
                  <a:gd name="connsiteY5" fmla="*/ 4096 h 513873"/>
                  <a:gd name="connsiteX6" fmla="*/ 2096 w 1527429"/>
                  <a:gd name="connsiteY6" fmla="*/ 4953 h 513873"/>
                  <a:gd name="connsiteX7" fmla="*/ 2096 w 1527429"/>
                  <a:gd name="connsiteY7" fmla="*/ 4953 h 513873"/>
                  <a:gd name="connsiteX8" fmla="*/ 4572 w 1527429"/>
                  <a:gd name="connsiteY8" fmla="*/ 2476 h 513873"/>
                  <a:gd name="connsiteX9" fmla="*/ 4572 w 1527429"/>
                  <a:gd name="connsiteY9" fmla="*/ 512731 h 513873"/>
                  <a:gd name="connsiteX10" fmla="*/ 2191 w 1527429"/>
                  <a:gd name="connsiteY10" fmla="*/ 510349 h 513873"/>
                  <a:gd name="connsiteX11" fmla="*/ 1092137 w 1527429"/>
                  <a:gd name="connsiteY11" fmla="*/ 511397 h 513873"/>
                  <a:gd name="connsiteX12" fmla="*/ 1410272 w 1527429"/>
                  <a:gd name="connsiteY12" fmla="*/ 512064 h 513873"/>
                  <a:gd name="connsiteX13" fmla="*/ 1495997 w 1527429"/>
                  <a:gd name="connsiteY13" fmla="*/ 512064 h 513873"/>
                  <a:gd name="connsiteX14" fmla="*/ 1518095 w 1527429"/>
                  <a:gd name="connsiteY14" fmla="*/ 512064 h 513873"/>
                  <a:gd name="connsiteX15" fmla="*/ 1525714 w 1527429"/>
                  <a:gd name="connsiteY15" fmla="*/ 512064 h 513873"/>
                  <a:gd name="connsiteX16" fmla="*/ 1518380 w 1527429"/>
                  <a:gd name="connsiteY16" fmla="*/ 512064 h 513873"/>
                  <a:gd name="connsiteX17" fmla="*/ 1496568 w 1527429"/>
                  <a:gd name="connsiteY17" fmla="*/ 512064 h 513873"/>
                  <a:gd name="connsiteX18" fmla="*/ 1411700 w 1527429"/>
                  <a:gd name="connsiteY18" fmla="*/ 512064 h 513873"/>
                  <a:gd name="connsiteX19" fmla="*/ 1094042 w 1527429"/>
                  <a:gd name="connsiteY19" fmla="*/ 512731 h 513873"/>
                  <a:gd name="connsiteX20" fmla="*/ 2477 w 1527429"/>
                  <a:gd name="connsiteY20" fmla="*/ 513874 h 513873"/>
                  <a:gd name="connsiteX21" fmla="*/ 0 w 1527429"/>
                  <a:gd name="connsiteY21" fmla="*/ 513874 h 513873"/>
                  <a:gd name="connsiteX22" fmla="*/ 0 w 1527429"/>
                  <a:gd name="connsiteY22" fmla="*/ 512731 h 513873"/>
                  <a:gd name="connsiteX23" fmla="*/ 0 w 1527429"/>
                  <a:gd name="connsiteY23" fmla="*/ 2476 h 513873"/>
                  <a:gd name="connsiteX24" fmla="*/ 0 w 1527429"/>
                  <a:gd name="connsiteY24" fmla="*/ 0 h 513873"/>
                  <a:gd name="connsiteX25" fmla="*/ 2667 w 1527429"/>
                  <a:gd name="connsiteY25" fmla="*/ 0 h 513873"/>
                  <a:gd name="connsiteX26" fmla="*/ 1525810 w 1527429"/>
                  <a:gd name="connsiteY26" fmla="*/ 857 h 513873"/>
                  <a:gd name="connsiteX27" fmla="*/ 1527429 w 1527429"/>
                  <a:gd name="connsiteY27" fmla="*/ 857 h 513873"/>
                  <a:gd name="connsiteX28" fmla="*/ 1527429 w 1527429"/>
                  <a:gd name="connsiteY28" fmla="*/ 2476 h 513873"/>
                  <a:gd name="connsiteX29" fmla="*/ 1526572 w 1527429"/>
                  <a:gd name="connsiteY29" fmla="*/ 378142 h 513873"/>
                  <a:gd name="connsiteX30" fmla="*/ 1526572 w 1527429"/>
                  <a:gd name="connsiteY30" fmla="*/ 478346 h 513873"/>
                  <a:gd name="connsiteX31" fmla="*/ 1526572 w 1527429"/>
                  <a:gd name="connsiteY31" fmla="*/ 504063 h 513873"/>
                  <a:gd name="connsiteX32" fmla="*/ 1524953 w 1527429"/>
                  <a:gd name="connsiteY32" fmla="*/ 512731 h 51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27429" h="513873">
                    <a:moveTo>
                      <a:pt x="1524953" y="512731"/>
                    </a:moveTo>
                    <a:cubicBezTo>
                      <a:pt x="1524953" y="512731"/>
                      <a:pt x="1524953" y="509588"/>
                      <a:pt x="1524953" y="503777"/>
                    </a:cubicBezTo>
                    <a:cubicBezTo>
                      <a:pt x="1524953" y="497967"/>
                      <a:pt x="1524953" y="489109"/>
                      <a:pt x="1524953" y="477679"/>
                    </a:cubicBezTo>
                    <a:cubicBezTo>
                      <a:pt x="1524953" y="454723"/>
                      <a:pt x="1524953" y="420529"/>
                      <a:pt x="1524476" y="377095"/>
                    </a:cubicBezTo>
                    <a:cubicBezTo>
                      <a:pt x="1524476" y="289560"/>
                      <a:pt x="1524000" y="162211"/>
                      <a:pt x="1523619" y="2476"/>
                    </a:cubicBezTo>
                    <a:lnTo>
                      <a:pt x="1525238" y="4096"/>
                    </a:lnTo>
                    <a:lnTo>
                      <a:pt x="2096" y="4953"/>
                    </a:lnTo>
                    <a:lnTo>
                      <a:pt x="2096" y="4953"/>
                    </a:lnTo>
                    <a:lnTo>
                      <a:pt x="4572" y="2476"/>
                    </a:lnTo>
                    <a:cubicBezTo>
                      <a:pt x="4572" y="179832"/>
                      <a:pt x="4572" y="351758"/>
                      <a:pt x="4572" y="512731"/>
                    </a:cubicBezTo>
                    <a:lnTo>
                      <a:pt x="2191" y="510349"/>
                    </a:lnTo>
                    <a:lnTo>
                      <a:pt x="1092137" y="511397"/>
                    </a:lnTo>
                    <a:lnTo>
                      <a:pt x="1410272" y="512064"/>
                    </a:lnTo>
                    <a:lnTo>
                      <a:pt x="1495997" y="512064"/>
                    </a:lnTo>
                    <a:lnTo>
                      <a:pt x="1518095" y="512064"/>
                    </a:lnTo>
                    <a:lnTo>
                      <a:pt x="1525714" y="512064"/>
                    </a:lnTo>
                    <a:lnTo>
                      <a:pt x="1518380" y="512064"/>
                    </a:lnTo>
                    <a:lnTo>
                      <a:pt x="1496568" y="512064"/>
                    </a:lnTo>
                    <a:lnTo>
                      <a:pt x="1411700" y="512064"/>
                    </a:lnTo>
                    <a:lnTo>
                      <a:pt x="1094042" y="512731"/>
                    </a:lnTo>
                    <a:lnTo>
                      <a:pt x="2477" y="513874"/>
                    </a:lnTo>
                    <a:lnTo>
                      <a:pt x="0" y="513874"/>
                    </a:lnTo>
                    <a:lnTo>
                      <a:pt x="0" y="512731"/>
                    </a:lnTo>
                    <a:cubicBezTo>
                      <a:pt x="0" y="351758"/>
                      <a:pt x="0" y="179832"/>
                      <a:pt x="0" y="2476"/>
                    </a:cubicBezTo>
                    <a:lnTo>
                      <a:pt x="0" y="0"/>
                    </a:lnTo>
                    <a:lnTo>
                      <a:pt x="2667" y="0"/>
                    </a:lnTo>
                    <a:lnTo>
                      <a:pt x="1525810" y="857"/>
                    </a:lnTo>
                    <a:lnTo>
                      <a:pt x="1527429" y="857"/>
                    </a:lnTo>
                    <a:lnTo>
                      <a:pt x="1527429" y="2476"/>
                    </a:lnTo>
                    <a:cubicBezTo>
                      <a:pt x="1527429" y="162592"/>
                      <a:pt x="1526762" y="290322"/>
                      <a:pt x="1526572" y="378142"/>
                    </a:cubicBezTo>
                    <a:cubicBezTo>
                      <a:pt x="1526572" y="421767"/>
                      <a:pt x="1526572" y="455390"/>
                      <a:pt x="1526572" y="478346"/>
                    </a:cubicBezTo>
                    <a:cubicBezTo>
                      <a:pt x="1526572" y="489585"/>
                      <a:pt x="1526572" y="498157"/>
                      <a:pt x="1526572" y="504063"/>
                    </a:cubicBezTo>
                    <a:cubicBezTo>
                      <a:pt x="1526572" y="509968"/>
                      <a:pt x="1524953" y="512731"/>
                      <a:pt x="1524953" y="512731"/>
                    </a:cubicBezTo>
                    <a:close/>
                  </a:path>
                </a:pathLst>
              </a:custGeom>
              <a:solidFill>
                <a:srgbClr val="263238"/>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611585B-3448-1FF3-25D5-A0785B65AC5A}"/>
                  </a:ext>
                </a:extLst>
              </p:cNvPr>
              <p:cNvSpPr/>
              <p:nvPr/>
            </p:nvSpPr>
            <p:spPr>
              <a:xfrm rot="-5380200">
                <a:off x="9511325" y="4478165"/>
                <a:ext cx="337375" cy="421957"/>
              </a:xfrm>
              <a:custGeom>
                <a:avLst/>
                <a:gdLst>
                  <a:gd name="connsiteX0" fmla="*/ 0 w 337375"/>
                  <a:gd name="connsiteY0" fmla="*/ 0 h 421957"/>
                  <a:gd name="connsiteX1" fmla="*/ 337375 w 337375"/>
                  <a:gd name="connsiteY1" fmla="*/ 0 h 421957"/>
                  <a:gd name="connsiteX2" fmla="*/ 337375 w 337375"/>
                  <a:gd name="connsiteY2" fmla="*/ 421957 h 421957"/>
                  <a:gd name="connsiteX3" fmla="*/ 0 w 337375"/>
                  <a:gd name="connsiteY3" fmla="*/ 421957 h 421957"/>
                </a:gdLst>
                <a:ahLst/>
                <a:cxnLst>
                  <a:cxn ang="0">
                    <a:pos x="connsiteX0" y="connsiteY0"/>
                  </a:cxn>
                  <a:cxn ang="0">
                    <a:pos x="connsiteX1" y="connsiteY1"/>
                  </a:cxn>
                  <a:cxn ang="0">
                    <a:pos x="connsiteX2" y="connsiteY2"/>
                  </a:cxn>
                  <a:cxn ang="0">
                    <a:pos x="connsiteX3" y="connsiteY3"/>
                  </a:cxn>
                </a:cxnLst>
                <a:rect l="l" t="t" r="r" b="b"/>
                <a:pathLst>
                  <a:path w="337375" h="421957">
                    <a:moveTo>
                      <a:pt x="0" y="0"/>
                    </a:moveTo>
                    <a:lnTo>
                      <a:pt x="337375" y="0"/>
                    </a:lnTo>
                    <a:lnTo>
                      <a:pt x="337375" y="421957"/>
                    </a:lnTo>
                    <a:lnTo>
                      <a:pt x="0" y="421957"/>
                    </a:lnTo>
                    <a:close/>
                  </a:path>
                </a:pathLst>
              </a:custGeom>
              <a:solidFill>
                <a:srgbClr val="EBEBEB"/>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346B95DC-6D63-85E6-DDA6-F42E9C3B6750}"/>
                  </a:ext>
                </a:extLst>
              </p:cNvPr>
              <p:cNvSpPr/>
              <p:nvPr/>
            </p:nvSpPr>
            <p:spPr>
              <a:xfrm>
                <a:off x="9464178" y="4516133"/>
                <a:ext cx="427672" cy="343471"/>
              </a:xfrm>
              <a:custGeom>
                <a:avLst/>
                <a:gdLst>
                  <a:gd name="connsiteX0" fmla="*/ 427673 w 427672"/>
                  <a:gd name="connsiteY0" fmla="*/ 5334 h 343471"/>
                  <a:gd name="connsiteX1" fmla="*/ 419576 w 427672"/>
                  <a:gd name="connsiteY1" fmla="*/ 5334 h 343471"/>
                  <a:gd name="connsiteX2" fmla="*/ 396526 w 427672"/>
                  <a:gd name="connsiteY2" fmla="*/ 5334 h 343471"/>
                  <a:gd name="connsiteX3" fmla="*/ 309944 w 427672"/>
                  <a:gd name="connsiteY3" fmla="*/ 5334 h 343471"/>
                  <a:gd name="connsiteX4" fmla="*/ 5144 w 427672"/>
                  <a:gd name="connsiteY4" fmla="*/ 4667 h 343471"/>
                  <a:gd name="connsiteX5" fmla="*/ 7430 w 427672"/>
                  <a:gd name="connsiteY5" fmla="*/ 2477 h 343471"/>
                  <a:gd name="connsiteX6" fmla="*/ 5810 w 427672"/>
                  <a:gd name="connsiteY6" fmla="*/ 339757 h 343471"/>
                  <a:gd name="connsiteX7" fmla="*/ 3334 w 427672"/>
                  <a:gd name="connsiteY7" fmla="*/ 337280 h 343471"/>
                  <a:gd name="connsiteX8" fmla="*/ 32385 w 427672"/>
                  <a:gd name="connsiteY8" fmla="*/ 337280 h 343471"/>
                  <a:gd name="connsiteX9" fmla="*/ 60960 w 427672"/>
                  <a:gd name="connsiteY9" fmla="*/ 337280 h 343471"/>
                  <a:gd name="connsiteX10" fmla="*/ 118110 w 427672"/>
                  <a:gd name="connsiteY10" fmla="*/ 337280 h 343471"/>
                  <a:gd name="connsiteX11" fmla="*/ 227648 w 427672"/>
                  <a:gd name="connsiteY11" fmla="*/ 337947 h 343471"/>
                  <a:gd name="connsiteX12" fmla="*/ 425196 w 427672"/>
                  <a:gd name="connsiteY12" fmla="*/ 339376 h 343471"/>
                  <a:gd name="connsiteX13" fmla="*/ 423196 w 427672"/>
                  <a:gd name="connsiteY13" fmla="*/ 341471 h 343471"/>
                  <a:gd name="connsiteX14" fmla="*/ 425672 w 427672"/>
                  <a:gd name="connsiteY14" fmla="*/ 97060 h 343471"/>
                  <a:gd name="connsiteX15" fmla="*/ 426530 w 427672"/>
                  <a:gd name="connsiteY15" fmla="*/ 28575 h 343471"/>
                  <a:gd name="connsiteX16" fmla="*/ 426530 w 427672"/>
                  <a:gd name="connsiteY16" fmla="*/ 10478 h 343471"/>
                  <a:gd name="connsiteX17" fmla="*/ 426530 w 427672"/>
                  <a:gd name="connsiteY17" fmla="*/ 4096 h 343471"/>
                  <a:gd name="connsiteX18" fmla="*/ 426530 w 427672"/>
                  <a:gd name="connsiteY18" fmla="*/ 10001 h 343471"/>
                  <a:gd name="connsiteX19" fmla="*/ 426530 w 427672"/>
                  <a:gd name="connsiteY19" fmla="*/ 27813 h 343471"/>
                  <a:gd name="connsiteX20" fmla="*/ 426530 w 427672"/>
                  <a:gd name="connsiteY20" fmla="*/ 95821 h 343471"/>
                  <a:gd name="connsiteX21" fmla="*/ 426530 w 427672"/>
                  <a:gd name="connsiteY21" fmla="*/ 341471 h 343471"/>
                  <a:gd name="connsiteX22" fmla="*/ 426530 w 427672"/>
                  <a:gd name="connsiteY22" fmla="*/ 343471 h 343471"/>
                  <a:gd name="connsiteX23" fmla="*/ 424434 w 427672"/>
                  <a:gd name="connsiteY23" fmla="*/ 343471 h 343471"/>
                  <a:gd name="connsiteX24" fmla="*/ 226886 w 427672"/>
                  <a:gd name="connsiteY24" fmla="*/ 342710 h 343471"/>
                  <a:gd name="connsiteX25" fmla="*/ 117348 w 427672"/>
                  <a:gd name="connsiteY25" fmla="*/ 342138 h 343471"/>
                  <a:gd name="connsiteX26" fmla="*/ 60198 w 427672"/>
                  <a:gd name="connsiteY26" fmla="*/ 342138 h 343471"/>
                  <a:gd name="connsiteX27" fmla="*/ 31623 w 427672"/>
                  <a:gd name="connsiteY27" fmla="*/ 342138 h 343471"/>
                  <a:gd name="connsiteX28" fmla="*/ 2572 w 427672"/>
                  <a:gd name="connsiteY28" fmla="*/ 342138 h 343471"/>
                  <a:gd name="connsiteX29" fmla="*/ 0 w 427672"/>
                  <a:gd name="connsiteY29" fmla="*/ 339566 h 343471"/>
                  <a:gd name="connsiteX30" fmla="*/ 2191 w 427672"/>
                  <a:gd name="connsiteY30" fmla="*/ 2286 h 343471"/>
                  <a:gd name="connsiteX31" fmla="*/ 2191 w 427672"/>
                  <a:gd name="connsiteY31" fmla="*/ 0 h 343471"/>
                  <a:gd name="connsiteX32" fmla="*/ 4477 w 427672"/>
                  <a:gd name="connsiteY32" fmla="*/ 0 h 343471"/>
                  <a:gd name="connsiteX33" fmla="*/ 310229 w 427672"/>
                  <a:gd name="connsiteY33" fmla="*/ 2762 h 343471"/>
                  <a:gd name="connsiteX34" fmla="*/ 395954 w 427672"/>
                  <a:gd name="connsiteY34" fmla="*/ 3905 h 343471"/>
                  <a:gd name="connsiteX35" fmla="*/ 418529 w 427672"/>
                  <a:gd name="connsiteY35" fmla="*/ 3905 h 343471"/>
                  <a:gd name="connsiteX36" fmla="*/ 424244 w 427672"/>
                  <a:gd name="connsiteY36" fmla="*/ 3905 h 34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7672" h="343471">
                    <a:moveTo>
                      <a:pt x="427673" y="5334"/>
                    </a:moveTo>
                    <a:lnTo>
                      <a:pt x="419576" y="5334"/>
                    </a:lnTo>
                    <a:lnTo>
                      <a:pt x="396526" y="5334"/>
                    </a:lnTo>
                    <a:lnTo>
                      <a:pt x="309944" y="5334"/>
                    </a:lnTo>
                    <a:lnTo>
                      <a:pt x="5144" y="4667"/>
                    </a:lnTo>
                    <a:lnTo>
                      <a:pt x="7430" y="2477"/>
                    </a:lnTo>
                    <a:cubicBezTo>
                      <a:pt x="6953" y="102965"/>
                      <a:pt x="6382" y="218027"/>
                      <a:pt x="5810" y="339757"/>
                    </a:cubicBezTo>
                    <a:cubicBezTo>
                      <a:pt x="6287" y="340423"/>
                      <a:pt x="1143" y="335089"/>
                      <a:pt x="3334" y="337280"/>
                    </a:cubicBezTo>
                    <a:lnTo>
                      <a:pt x="32385" y="337280"/>
                    </a:lnTo>
                    <a:lnTo>
                      <a:pt x="60960" y="337280"/>
                    </a:lnTo>
                    <a:lnTo>
                      <a:pt x="118110" y="337280"/>
                    </a:lnTo>
                    <a:lnTo>
                      <a:pt x="227648" y="337947"/>
                    </a:lnTo>
                    <a:lnTo>
                      <a:pt x="425196" y="339376"/>
                    </a:lnTo>
                    <a:lnTo>
                      <a:pt x="423196" y="341471"/>
                    </a:lnTo>
                    <a:cubicBezTo>
                      <a:pt x="424148" y="240125"/>
                      <a:pt x="425006" y="156115"/>
                      <a:pt x="425672" y="97060"/>
                    </a:cubicBezTo>
                    <a:cubicBezTo>
                      <a:pt x="425672" y="67723"/>
                      <a:pt x="426339" y="44672"/>
                      <a:pt x="426530" y="28575"/>
                    </a:cubicBezTo>
                    <a:cubicBezTo>
                      <a:pt x="426530" y="20860"/>
                      <a:pt x="426530" y="14859"/>
                      <a:pt x="426530" y="10478"/>
                    </a:cubicBezTo>
                    <a:cubicBezTo>
                      <a:pt x="426530" y="6096"/>
                      <a:pt x="426530" y="4096"/>
                      <a:pt x="426530" y="4096"/>
                    </a:cubicBezTo>
                    <a:cubicBezTo>
                      <a:pt x="426530" y="4096"/>
                      <a:pt x="426530" y="6001"/>
                      <a:pt x="426530" y="10001"/>
                    </a:cubicBezTo>
                    <a:cubicBezTo>
                      <a:pt x="426530" y="14002"/>
                      <a:pt x="426530" y="20193"/>
                      <a:pt x="426530" y="27813"/>
                    </a:cubicBezTo>
                    <a:cubicBezTo>
                      <a:pt x="426530" y="43720"/>
                      <a:pt x="426530" y="66675"/>
                      <a:pt x="426530" y="95821"/>
                    </a:cubicBezTo>
                    <a:cubicBezTo>
                      <a:pt x="426530" y="155162"/>
                      <a:pt x="426530" y="239649"/>
                      <a:pt x="426530" y="341471"/>
                    </a:cubicBezTo>
                    <a:lnTo>
                      <a:pt x="426530" y="343471"/>
                    </a:lnTo>
                    <a:lnTo>
                      <a:pt x="424434" y="343471"/>
                    </a:lnTo>
                    <a:lnTo>
                      <a:pt x="226886" y="342710"/>
                    </a:lnTo>
                    <a:lnTo>
                      <a:pt x="117348" y="342138"/>
                    </a:lnTo>
                    <a:lnTo>
                      <a:pt x="60198" y="342138"/>
                    </a:lnTo>
                    <a:lnTo>
                      <a:pt x="31623" y="342138"/>
                    </a:lnTo>
                    <a:lnTo>
                      <a:pt x="2572" y="342138"/>
                    </a:lnTo>
                    <a:lnTo>
                      <a:pt x="0" y="339566"/>
                    </a:lnTo>
                    <a:cubicBezTo>
                      <a:pt x="857" y="217742"/>
                      <a:pt x="1524" y="102679"/>
                      <a:pt x="2191" y="2286"/>
                    </a:cubicBezTo>
                    <a:lnTo>
                      <a:pt x="2191" y="0"/>
                    </a:lnTo>
                    <a:lnTo>
                      <a:pt x="4477" y="0"/>
                    </a:lnTo>
                    <a:lnTo>
                      <a:pt x="310229" y="2762"/>
                    </a:lnTo>
                    <a:lnTo>
                      <a:pt x="395954" y="3905"/>
                    </a:lnTo>
                    <a:lnTo>
                      <a:pt x="418529" y="3905"/>
                    </a:lnTo>
                    <a:lnTo>
                      <a:pt x="424244" y="3905"/>
                    </a:lnTo>
                    <a:close/>
                  </a:path>
                </a:pathLst>
              </a:custGeom>
              <a:solidFill>
                <a:srgbClr val="263238"/>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4E9E44A-C85A-BAFA-FD95-0A8116026090}"/>
                  </a:ext>
                </a:extLst>
              </p:cNvPr>
              <p:cNvSpPr/>
              <p:nvPr/>
            </p:nvSpPr>
            <p:spPr>
              <a:xfrm rot="-5380200">
                <a:off x="9532326" y="4492977"/>
                <a:ext cx="294894" cy="392334"/>
              </a:xfrm>
              <a:custGeom>
                <a:avLst/>
                <a:gdLst>
                  <a:gd name="connsiteX0" fmla="*/ 0 w 294894"/>
                  <a:gd name="connsiteY0" fmla="*/ 0 h 392334"/>
                  <a:gd name="connsiteX1" fmla="*/ 294894 w 294894"/>
                  <a:gd name="connsiteY1" fmla="*/ 0 h 392334"/>
                  <a:gd name="connsiteX2" fmla="*/ 294894 w 294894"/>
                  <a:gd name="connsiteY2" fmla="*/ 392335 h 392334"/>
                  <a:gd name="connsiteX3" fmla="*/ 0 w 294894"/>
                  <a:gd name="connsiteY3" fmla="*/ 392335 h 392334"/>
                </a:gdLst>
                <a:ahLst/>
                <a:cxnLst>
                  <a:cxn ang="0">
                    <a:pos x="connsiteX0" y="connsiteY0"/>
                  </a:cxn>
                  <a:cxn ang="0">
                    <a:pos x="connsiteX1" y="connsiteY1"/>
                  </a:cxn>
                  <a:cxn ang="0">
                    <a:pos x="connsiteX2" y="connsiteY2"/>
                  </a:cxn>
                  <a:cxn ang="0">
                    <a:pos x="connsiteX3" y="connsiteY3"/>
                  </a:cxn>
                </a:cxnLst>
                <a:rect l="l" t="t" r="r" b="b"/>
                <a:pathLst>
                  <a:path w="294894" h="392334">
                    <a:moveTo>
                      <a:pt x="0" y="0"/>
                    </a:moveTo>
                    <a:lnTo>
                      <a:pt x="294894" y="0"/>
                    </a:lnTo>
                    <a:lnTo>
                      <a:pt x="294894" y="392335"/>
                    </a:lnTo>
                    <a:lnTo>
                      <a:pt x="0" y="392335"/>
                    </a:lnTo>
                    <a:close/>
                  </a:path>
                </a:pathLst>
              </a:custGeom>
              <a:solidFill>
                <a:srgbClr val="E0E0E0"/>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1A019A0-96C5-4609-DE5E-62B7890B2AD9}"/>
                  </a:ext>
                </a:extLst>
              </p:cNvPr>
              <p:cNvSpPr/>
              <p:nvPr/>
            </p:nvSpPr>
            <p:spPr>
              <a:xfrm>
                <a:off x="9482562" y="4652721"/>
                <a:ext cx="392334" cy="184784"/>
              </a:xfrm>
              <a:custGeom>
                <a:avLst/>
                <a:gdLst>
                  <a:gd name="connsiteX0" fmla="*/ 0 w 392334"/>
                  <a:gd name="connsiteY0" fmla="*/ 182499 h 184784"/>
                  <a:gd name="connsiteX1" fmla="*/ 138113 w 392334"/>
                  <a:gd name="connsiteY1" fmla="*/ 0 h 184784"/>
                  <a:gd name="connsiteX2" fmla="*/ 222313 w 392334"/>
                  <a:gd name="connsiteY2" fmla="*/ 115157 h 184784"/>
                  <a:gd name="connsiteX3" fmla="*/ 280225 w 392334"/>
                  <a:gd name="connsiteY3" fmla="*/ 54197 h 184784"/>
                  <a:gd name="connsiteX4" fmla="*/ 392335 w 392334"/>
                  <a:gd name="connsiteY4" fmla="*/ 184785 h 184784"/>
                  <a:gd name="connsiteX5" fmla="*/ 0 w 392334"/>
                  <a:gd name="connsiteY5" fmla="*/ 182499 h 18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34" h="184784">
                    <a:moveTo>
                      <a:pt x="0" y="182499"/>
                    </a:moveTo>
                    <a:lnTo>
                      <a:pt x="138113" y="0"/>
                    </a:lnTo>
                    <a:lnTo>
                      <a:pt x="222313" y="115157"/>
                    </a:lnTo>
                    <a:lnTo>
                      <a:pt x="280225" y="54197"/>
                    </a:lnTo>
                    <a:lnTo>
                      <a:pt x="392335" y="184785"/>
                    </a:lnTo>
                    <a:lnTo>
                      <a:pt x="0" y="182499"/>
                    </a:lnTo>
                    <a:close/>
                  </a:path>
                </a:pathLst>
              </a:custGeom>
              <a:solidFill>
                <a:srgbClr val="F5F5F5"/>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8185E804-2E5A-CD5D-18F9-016EC5F5C775}"/>
                  </a:ext>
                </a:extLst>
              </p:cNvPr>
              <p:cNvSpPr/>
              <p:nvPr/>
            </p:nvSpPr>
            <p:spPr>
              <a:xfrm>
                <a:off x="9679824" y="4599952"/>
                <a:ext cx="61912" cy="61912"/>
              </a:xfrm>
              <a:custGeom>
                <a:avLst/>
                <a:gdLst>
                  <a:gd name="connsiteX0" fmla="*/ 61912 w 61912"/>
                  <a:gd name="connsiteY0" fmla="*/ 31052 h 61912"/>
                  <a:gd name="connsiteX1" fmla="*/ 30860 w 61912"/>
                  <a:gd name="connsiteY1" fmla="*/ 61912 h 61912"/>
                  <a:gd name="connsiteX2" fmla="*/ 0 w 61912"/>
                  <a:gd name="connsiteY2" fmla="*/ 30860 h 61912"/>
                  <a:gd name="connsiteX3" fmla="*/ 31052 w 61912"/>
                  <a:gd name="connsiteY3" fmla="*/ 0 h 61912"/>
                  <a:gd name="connsiteX4" fmla="*/ 31147 w 61912"/>
                  <a:gd name="connsiteY4" fmla="*/ 1 h 61912"/>
                  <a:gd name="connsiteX5" fmla="*/ 61913 w 61912"/>
                  <a:gd name="connsiteY5" fmla="*/ 30956 h 61912"/>
                  <a:gd name="connsiteX6" fmla="*/ 61912 w 61912"/>
                  <a:gd name="connsiteY6" fmla="*/ 3105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61912">
                    <a:moveTo>
                      <a:pt x="61912" y="31052"/>
                    </a:moveTo>
                    <a:cubicBezTo>
                      <a:pt x="61859" y="48149"/>
                      <a:pt x="47957" y="61965"/>
                      <a:pt x="30860" y="61912"/>
                    </a:cubicBezTo>
                    <a:cubicBezTo>
                      <a:pt x="13764" y="61859"/>
                      <a:pt x="-53" y="47957"/>
                      <a:pt x="0" y="30860"/>
                    </a:cubicBezTo>
                    <a:cubicBezTo>
                      <a:pt x="53" y="13764"/>
                      <a:pt x="13956" y="-53"/>
                      <a:pt x="31052" y="0"/>
                    </a:cubicBezTo>
                    <a:cubicBezTo>
                      <a:pt x="31084" y="0"/>
                      <a:pt x="31115" y="0"/>
                      <a:pt x="31147" y="1"/>
                    </a:cubicBezTo>
                    <a:cubicBezTo>
                      <a:pt x="48191" y="53"/>
                      <a:pt x="61965" y="13912"/>
                      <a:pt x="61913" y="30956"/>
                    </a:cubicBezTo>
                    <a:cubicBezTo>
                      <a:pt x="61913" y="30988"/>
                      <a:pt x="61912" y="31020"/>
                      <a:pt x="61912" y="31052"/>
                    </a:cubicBezTo>
                    <a:close/>
                  </a:path>
                </a:pathLst>
              </a:custGeom>
              <a:solidFill>
                <a:srgbClr val="F5F5F5"/>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9A993139-BCA6-8A70-114D-69B41830A9D9}"/>
                  </a:ext>
                </a:extLst>
              </p:cNvPr>
              <p:cNvSpPr/>
              <p:nvPr/>
            </p:nvSpPr>
            <p:spPr>
              <a:xfrm>
                <a:off x="9737736" y="2331098"/>
                <a:ext cx="443674" cy="4000"/>
              </a:xfrm>
              <a:custGeom>
                <a:avLst/>
                <a:gdLst>
                  <a:gd name="connsiteX0" fmla="*/ 443675 w 443674"/>
                  <a:gd name="connsiteY0" fmla="*/ 2000 h 4000"/>
                  <a:gd name="connsiteX1" fmla="*/ 439102 w 443674"/>
                  <a:gd name="connsiteY1" fmla="*/ 2000 h 4000"/>
                  <a:gd name="connsiteX2" fmla="*/ 426244 w 443674"/>
                  <a:gd name="connsiteY2" fmla="*/ 2476 h 4000"/>
                  <a:gd name="connsiteX3" fmla="*/ 378619 w 443674"/>
                  <a:gd name="connsiteY3" fmla="*/ 3334 h 4000"/>
                  <a:gd name="connsiteX4" fmla="*/ 221837 w 443674"/>
                  <a:gd name="connsiteY4" fmla="*/ 4000 h 4000"/>
                  <a:gd name="connsiteX5" fmla="*/ 65056 w 443674"/>
                  <a:gd name="connsiteY5" fmla="*/ 3334 h 4000"/>
                  <a:gd name="connsiteX6" fmla="*/ 17431 w 443674"/>
                  <a:gd name="connsiteY6" fmla="*/ 2476 h 4000"/>
                  <a:gd name="connsiteX7" fmla="*/ 4477 w 443674"/>
                  <a:gd name="connsiteY7" fmla="*/ 2000 h 4000"/>
                  <a:gd name="connsiteX8" fmla="*/ 0 w 443674"/>
                  <a:gd name="connsiteY8" fmla="*/ 2000 h 4000"/>
                  <a:gd name="connsiteX9" fmla="*/ 4477 w 443674"/>
                  <a:gd name="connsiteY9" fmla="*/ 1524 h 4000"/>
                  <a:gd name="connsiteX10" fmla="*/ 17431 w 443674"/>
                  <a:gd name="connsiteY10" fmla="*/ 1524 h 4000"/>
                  <a:gd name="connsiteX11" fmla="*/ 65056 w 443674"/>
                  <a:gd name="connsiteY11" fmla="*/ 762 h 4000"/>
                  <a:gd name="connsiteX12" fmla="*/ 221837 w 443674"/>
                  <a:gd name="connsiteY12" fmla="*/ 0 h 4000"/>
                  <a:gd name="connsiteX13" fmla="*/ 378619 w 443674"/>
                  <a:gd name="connsiteY13" fmla="*/ 762 h 4000"/>
                  <a:gd name="connsiteX14" fmla="*/ 426244 w 443674"/>
                  <a:gd name="connsiteY14" fmla="*/ 1524 h 4000"/>
                  <a:gd name="connsiteX15" fmla="*/ 439102 w 443674"/>
                  <a:gd name="connsiteY15" fmla="*/ 1524 h 4000"/>
                  <a:gd name="connsiteX16" fmla="*/ 443675 w 443674"/>
                  <a:gd name="connsiteY16" fmla="*/ 2000 h 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674" h="4000">
                    <a:moveTo>
                      <a:pt x="443675" y="2000"/>
                    </a:moveTo>
                    <a:cubicBezTo>
                      <a:pt x="442161" y="2256"/>
                      <a:pt x="440616" y="2256"/>
                      <a:pt x="439102" y="2000"/>
                    </a:cubicBezTo>
                    <a:lnTo>
                      <a:pt x="426244" y="2476"/>
                    </a:lnTo>
                    <a:lnTo>
                      <a:pt x="378619" y="3334"/>
                    </a:lnTo>
                    <a:cubicBezTo>
                      <a:pt x="338519" y="3334"/>
                      <a:pt x="283369" y="4000"/>
                      <a:pt x="221837" y="4000"/>
                    </a:cubicBezTo>
                    <a:cubicBezTo>
                      <a:pt x="160306" y="4000"/>
                      <a:pt x="105156" y="4000"/>
                      <a:pt x="65056" y="3334"/>
                    </a:cubicBezTo>
                    <a:lnTo>
                      <a:pt x="17431" y="2476"/>
                    </a:lnTo>
                    <a:lnTo>
                      <a:pt x="4477" y="2000"/>
                    </a:lnTo>
                    <a:cubicBezTo>
                      <a:pt x="2996" y="2264"/>
                      <a:pt x="1481" y="2264"/>
                      <a:pt x="0" y="2000"/>
                    </a:cubicBezTo>
                    <a:cubicBezTo>
                      <a:pt x="1464" y="1639"/>
                      <a:pt x="2970" y="1478"/>
                      <a:pt x="4477" y="1524"/>
                    </a:cubicBezTo>
                    <a:lnTo>
                      <a:pt x="17431" y="1524"/>
                    </a:lnTo>
                    <a:lnTo>
                      <a:pt x="65056" y="762"/>
                    </a:lnTo>
                    <a:cubicBezTo>
                      <a:pt x="105156" y="286"/>
                      <a:pt x="160306" y="0"/>
                      <a:pt x="221837" y="0"/>
                    </a:cubicBezTo>
                    <a:cubicBezTo>
                      <a:pt x="283369" y="0"/>
                      <a:pt x="338519" y="0"/>
                      <a:pt x="378619" y="762"/>
                    </a:cubicBezTo>
                    <a:lnTo>
                      <a:pt x="426244" y="1524"/>
                    </a:lnTo>
                    <a:lnTo>
                      <a:pt x="439102" y="1524"/>
                    </a:lnTo>
                    <a:cubicBezTo>
                      <a:pt x="440641" y="1485"/>
                      <a:pt x="442178" y="1645"/>
                      <a:pt x="443675" y="2000"/>
                    </a:cubicBezTo>
                    <a:close/>
                  </a:path>
                </a:pathLst>
              </a:custGeom>
              <a:solidFill>
                <a:srgbClr val="263238"/>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203B793-E7E6-5809-A6AB-95396FF8CB89}"/>
                  </a:ext>
                </a:extLst>
              </p:cNvPr>
              <p:cNvSpPr/>
              <p:nvPr/>
            </p:nvSpPr>
            <p:spPr>
              <a:xfrm>
                <a:off x="10723479" y="4076269"/>
                <a:ext cx="81248" cy="121634"/>
              </a:xfrm>
              <a:custGeom>
                <a:avLst/>
                <a:gdLst>
                  <a:gd name="connsiteX0" fmla="*/ 81248 w 81248"/>
                  <a:gd name="connsiteY0" fmla="*/ 121634 h 121634"/>
                  <a:gd name="connsiteX1" fmla="*/ 39719 w 81248"/>
                  <a:gd name="connsiteY1" fmla="*/ 79915 h 121634"/>
                  <a:gd name="connsiteX2" fmla="*/ 0 w 81248"/>
                  <a:gd name="connsiteY2" fmla="*/ 119444 h 121634"/>
                  <a:gd name="connsiteX3" fmla="*/ 0 w 81248"/>
                  <a:gd name="connsiteY3" fmla="*/ 0 h 121634"/>
                  <a:gd name="connsiteX4" fmla="*/ 81153 w 81248"/>
                  <a:gd name="connsiteY4" fmla="*/ 0 h 121634"/>
                  <a:gd name="connsiteX5" fmla="*/ 39719 w 81248"/>
                  <a:gd name="connsiteY5" fmla="*/ 74771 h 121634"/>
                  <a:gd name="connsiteX6" fmla="*/ 40957 w 81248"/>
                  <a:gd name="connsiteY6" fmla="*/ 76009 h 121634"/>
                  <a:gd name="connsiteX7" fmla="*/ 77629 w 81248"/>
                  <a:gd name="connsiteY7" fmla="*/ 112776 h 121634"/>
                  <a:gd name="connsiteX8" fmla="*/ 77629 w 81248"/>
                  <a:gd name="connsiteY8" fmla="*/ 3810 h 121634"/>
                  <a:gd name="connsiteX9" fmla="*/ 3715 w 81248"/>
                  <a:gd name="connsiteY9" fmla="*/ 3810 h 121634"/>
                  <a:gd name="connsiteX10" fmla="*/ 3715 w 81248"/>
                  <a:gd name="connsiteY10" fmla="*/ 110680 h 12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248" h="121634">
                    <a:moveTo>
                      <a:pt x="81248" y="121634"/>
                    </a:moveTo>
                    <a:lnTo>
                      <a:pt x="39719" y="79915"/>
                    </a:lnTo>
                    <a:lnTo>
                      <a:pt x="0" y="119444"/>
                    </a:lnTo>
                    <a:lnTo>
                      <a:pt x="0" y="0"/>
                    </a:lnTo>
                    <a:lnTo>
                      <a:pt x="81153" y="0"/>
                    </a:lnTo>
                    <a:close/>
                    <a:moveTo>
                      <a:pt x="39719" y="74771"/>
                    </a:moveTo>
                    <a:lnTo>
                      <a:pt x="40957" y="76009"/>
                    </a:lnTo>
                    <a:lnTo>
                      <a:pt x="77629" y="112776"/>
                    </a:lnTo>
                    <a:lnTo>
                      <a:pt x="77629" y="3810"/>
                    </a:lnTo>
                    <a:lnTo>
                      <a:pt x="3715" y="3810"/>
                    </a:lnTo>
                    <a:lnTo>
                      <a:pt x="3715" y="110680"/>
                    </a:lnTo>
                    <a:close/>
                  </a:path>
                </a:pathLst>
              </a:custGeom>
              <a:solidFill>
                <a:srgbClr val="263238"/>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30A1A18-8CD1-DB4D-4831-E53EC5364F91}"/>
                  </a:ext>
                </a:extLst>
              </p:cNvPr>
              <p:cNvSpPr/>
              <p:nvPr/>
            </p:nvSpPr>
            <p:spPr>
              <a:xfrm>
                <a:off x="9653486" y="4080075"/>
                <a:ext cx="104674" cy="105254"/>
              </a:xfrm>
              <a:custGeom>
                <a:avLst/>
                <a:gdLst>
                  <a:gd name="connsiteX0" fmla="*/ 95300 w 104674"/>
                  <a:gd name="connsiteY0" fmla="*/ 105255 h 105254"/>
                  <a:gd name="connsiteX1" fmla="*/ 76250 w 104674"/>
                  <a:gd name="connsiteY1" fmla="*/ 96587 h 105254"/>
                  <a:gd name="connsiteX2" fmla="*/ 10959 w 104674"/>
                  <a:gd name="connsiteY2" fmla="*/ 72747 h 105254"/>
                  <a:gd name="connsiteX3" fmla="*/ 34799 w 104674"/>
                  <a:gd name="connsiteY3" fmla="*/ 7457 h 105254"/>
                  <a:gd name="connsiteX4" fmla="*/ 100090 w 104674"/>
                  <a:gd name="connsiteY4" fmla="*/ 31297 h 105254"/>
                  <a:gd name="connsiteX5" fmla="*/ 91204 w 104674"/>
                  <a:gd name="connsiteY5" fmla="*/ 85824 h 105254"/>
                  <a:gd name="connsiteX6" fmla="*/ 49865 w 104674"/>
                  <a:gd name="connsiteY6" fmla="*/ 4 h 105254"/>
                  <a:gd name="connsiteX7" fmla="*/ 2 w 104674"/>
                  <a:gd name="connsiteY7" fmla="*/ 50725 h 105254"/>
                  <a:gd name="connsiteX8" fmla="*/ 50722 w 104674"/>
                  <a:gd name="connsiteY8" fmla="*/ 100588 h 105254"/>
                  <a:gd name="connsiteX9" fmla="*/ 74916 w 104674"/>
                  <a:gd name="connsiteY9" fmla="*/ 92968 h 105254"/>
                  <a:gd name="connsiteX10" fmla="*/ 75773 w 104674"/>
                  <a:gd name="connsiteY10" fmla="*/ 92491 h 105254"/>
                  <a:gd name="connsiteX11" fmla="*/ 90061 w 104674"/>
                  <a:gd name="connsiteY11" fmla="*/ 98873 h 105254"/>
                  <a:gd name="connsiteX12" fmla="*/ 86822 w 104674"/>
                  <a:gd name="connsiteY12" fmla="*/ 84776 h 105254"/>
                  <a:gd name="connsiteX13" fmla="*/ 87489 w 104674"/>
                  <a:gd name="connsiteY13" fmla="*/ 84109 h 105254"/>
                  <a:gd name="connsiteX14" fmla="*/ 84393 w 104674"/>
                  <a:gd name="connsiteY14" fmla="*/ 13188 h 105254"/>
                  <a:gd name="connsiteX15" fmla="*/ 49865 w 104674"/>
                  <a:gd name="connsiteY15" fmla="*/ 4 h 1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674" h="105254">
                    <a:moveTo>
                      <a:pt x="95300" y="105255"/>
                    </a:moveTo>
                    <a:lnTo>
                      <a:pt x="76250" y="96587"/>
                    </a:lnTo>
                    <a:cubicBezTo>
                      <a:pt x="51637" y="108034"/>
                      <a:pt x="22405" y="97360"/>
                      <a:pt x="10959" y="72747"/>
                    </a:cubicBezTo>
                    <a:cubicBezTo>
                      <a:pt x="-487" y="48135"/>
                      <a:pt x="10186" y="18903"/>
                      <a:pt x="34799" y="7457"/>
                    </a:cubicBezTo>
                    <a:cubicBezTo>
                      <a:pt x="59412" y="-3990"/>
                      <a:pt x="88644" y="6684"/>
                      <a:pt x="100090" y="31297"/>
                    </a:cubicBezTo>
                    <a:cubicBezTo>
                      <a:pt x="108590" y="49575"/>
                      <a:pt x="105068" y="71190"/>
                      <a:pt x="91204" y="85824"/>
                    </a:cubicBezTo>
                    <a:close/>
                    <a:moveTo>
                      <a:pt x="49865" y="4"/>
                    </a:moveTo>
                    <a:cubicBezTo>
                      <a:pt x="22090" y="240"/>
                      <a:pt x="-235" y="22949"/>
                      <a:pt x="2" y="50725"/>
                    </a:cubicBezTo>
                    <a:cubicBezTo>
                      <a:pt x="239" y="78500"/>
                      <a:pt x="22947" y="100825"/>
                      <a:pt x="50722" y="100588"/>
                    </a:cubicBezTo>
                    <a:cubicBezTo>
                      <a:pt x="59290" y="100072"/>
                      <a:pt x="67599" y="97455"/>
                      <a:pt x="74916" y="92968"/>
                    </a:cubicBezTo>
                    <a:lnTo>
                      <a:pt x="75773" y="92491"/>
                    </a:lnTo>
                    <a:lnTo>
                      <a:pt x="90061" y="98873"/>
                    </a:lnTo>
                    <a:lnTo>
                      <a:pt x="86822" y="84776"/>
                    </a:lnTo>
                    <a:lnTo>
                      <a:pt x="87489" y="84109"/>
                    </a:lnTo>
                    <a:cubicBezTo>
                      <a:pt x="106219" y="63670"/>
                      <a:pt x="104833" y="31918"/>
                      <a:pt x="84393" y="13188"/>
                    </a:cubicBezTo>
                    <a:cubicBezTo>
                      <a:pt x="74980" y="4562"/>
                      <a:pt x="62632" y="-153"/>
                      <a:pt x="49865" y="4"/>
                    </a:cubicBezTo>
                    <a:close/>
                  </a:path>
                </a:pathLst>
              </a:custGeom>
              <a:solidFill>
                <a:srgbClr val="263238"/>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F3C13BE6-4C99-FFCB-D010-A0E9026B67BD}"/>
                  </a:ext>
                </a:extLst>
              </p:cNvPr>
              <p:cNvSpPr/>
              <p:nvPr/>
            </p:nvSpPr>
            <p:spPr>
              <a:xfrm>
                <a:off x="9809745" y="4083793"/>
                <a:ext cx="101345" cy="93249"/>
              </a:xfrm>
              <a:custGeom>
                <a:avLst/>
                <a:gdLst>
                  <a:gd name="connsiteX0" fmla="*/ 64008 w 101345"/>
                  <a:gd name="connsiteY0" fmla="*/ 93250 h 93249"/>
                  <a:gd name="connsiteX1" fmla="*/ 41719 w 101345"/>
                  <a:gd name="connsiteY1" fmla="*/ 38862 h 93249"/>
                  <a:gd name="connsiteX2" fmla="*/ 0 w 101345"/>
                  <a:gd name="connsiteY2" fmla="*/ 762 h 93249"/>
                  <a:gd name="connsiteX3" fmla="*/ 101346 w 101345"/>
                  <a:gd name="connsiteY3" fmla="*/ 0 h 93249"/>
                  <a:gd name="connsiteX4" fmla="*/ 9430 w 101345"/>
                  <a:gd name="connsiteY4" fmla="*/ 4381 h 93249"/>
                  <a:gd name="connsiteX5" fmla="*/ 45053 w 101345"/>
                  <a:gd name="connsiteY5" fmla="*/ 37052 h 93249"/>
                  <a:gd name="connsiteX6" fmla="*/ 64103 w 101345"/>
                  <a:gd name="connsiteY6" fmla="*/ 83344 h 93249"/>
                  <a:gd name="connsiteX7" fmla="*/ 95917 w 101345"/>
                  <a:gd name="connsiteY7" fmla="*/ 3715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5" h="93249">
                    <a:moveTo>
                      <a:pt x="64008" y="93250"/>
                    </a:moveTo>
                    <a:lnTo>
                      <a:pt x="41719" y="38862"/>
                    </a:lnTo>
                    <a:lnTo>
                      <a:pt x="0" y="762"/>
                    </a:lnTo>
                    <a:lnTo>
                      <a:pt x="101346" y="0"/>
                    </a:lnTo>
                    <a:close/>
                    <a:moveTo>
                      <a:pt x="9430" y="4381"/>
                    </a:moveTo>
                    <a:lnTo>
                      <a:pt x="45053" y="37052"/>
                    </a:lnTo>
                    <a:lnTo>
                      <a:pt x="64103" y="83344"/>
                    </a:lnTo>
                    <a:lnTo>
                      <a:pt x="95917" y="3715"/>
                    </a:lnTo>
                    <a:close/>
                  </a:path>
                </a:pathLst>
              </a:custGeom>
              <a:solidFill>
                <a:srgbClr val="263238"/>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1F1CAFB8-9206-7F6F-0C36-38AE23258BE2}"/>
                  </a:ext>
                </a:extLst>
              </p:cNvPr>
              <p:cNvSpPr/>
              <p:nvPr/>
            </p:nvSpPr>
            <p:spPr>
              <a:xfrm rot="-1983000">
                <a:off x="9849508" y="4101300"/>
                <a:ext cx="65912" cy="3714"/>
              </a:xfrm>
              <a:custGeom>
                <a:avLst/>
                <a:gdLst>
                  <a:gd name="connsiteX0" fmla="*/ 0 w 65912"/>
                  <a:gd name="connsiteY0" fmla="*/ 0 h 3714"/>
                  <a:gd name="connsiteX1" fmla="*/ 65913 w 65912"/>
                  <a:gd name="connsiteY1" fmla="*/ 0 h 3714"/>
                  <a:gd name="connsiteX2" fmla="*/ 65913 w 65912"/>
                  <a:gd name="connsiteY2" fmla="*/ 3715 h 3714"/>
                  <a:gd name="connsiteX3" fmla="*/ 0 w 65912"/>
                  <a:gd name="connsiteY3" fmla="*/ 3715 h 3714"/>
                </a:gdLst>
                <a:ahLst/>
                <a:cxnLst>
                  <a:cxn ang="0">
                    <a:pos x="connsiteX0" y="connsiteY0"/>
                  </a:cxn>
                  <a:cxn ang="0">
                    <a:pos x="connsiteX1" y="connsiteY1"/>
                  </a:cxn>
                  <a:cxn ang="0">
                    <a:pos x="connsiteX2" y="connsiteY2"/>
                  </a:cxn>
                  <a:cxn ang="0">
                    <a:pos x="connsiteX3" y="connsiteY3"/>
                  </a:cxn>
                </a:cxnLst>
                <a:rect l="l" t="t" r="r" b="b"/>
                <a:pathLst>
                  <a:path w="65912" h="3714">
                    <a:moveTo>
                      <a:pt x="0" y="0"/>
                    </a:moveTo>
                    <a:lnTo>
                      <a:pt x="65913" y="0"/>
                    </a:lnTo>
                    <a:lnTo>
                      <a:pt x="65913" y="3715"/>
                    </a:lnTo>
                    <a:lnTo>
                      <a:pt x="0" y="3715"/>
                    </a:lnTo>
                    <a:close/>
                  </a:path>
                </a:pathLst>
              </a:custGeom>
              <a:solidFill>
                <a:srgbClr val="263238"/>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30BDB9E0-4188-416E-34B1-5C9CF240B084}"/>
                  </a:ext>
                </a:extLst>
              </p:cNvPr>
              <p:cNvSpPr/>
              <p:nvPr/>
            </p:nvSpPr>
            <p:spPr>
              <a:xfrm>
                <a:off x="9465333" y="4071183"/>
                <a:ext cx="124474" cy="109288"/>
              </a:xfrm>
              <a:custGeom>
                <a:avLst/>
                <a:gdLst>
                  <a:gd name="connsiteX0" fmla="*/ 124004 w 124474"/>
                  <a:gd name="connsiteY0" fmla="*/ 25278 h 109288"/>
                  <a:gd name="connsiteX1" fmla="*/ 87194 w 124474"/>
                  <a:gd name="connsiteY1" fmla="*/ 599 h 109288"/>
                  <a:gd name="connsiteX2" fmla="*/ 62186 w 124474"/>
                  <a:gd name="connsiteY2" fmla="*/ 27279 h 109288"/>
                  <a:gd name="connsiteX3" fmla="*/ 26577 w 124474"/>
                  <a:gd name="connsiteY3" fmla="*/ 897 h 109288"/>
                  <a:gd name="connsiteX4" fmla="*/ 369 w 124474"/>
                  <a:gd name="connsiteY4" fmla="*/ 26231 h 109288"/>
                  <a:gd name="connsiteX5" fmla="*/ 8084 w 124474"/>
                  <a:gd name="connsiteY5" fmla="*/ 56711 h 109288"/>
                  <a:gd name="connsiteX6" fmla="*/ 30278 w 124474"/>
                  <a:gd name="connsiteY6" fmla="*/ 80047 h 109288"/>
                  <a:gd name="connsiteX7" fmla="*/ 63330 w 124474"/>
                  <a:gd name="connsiteY7" fmla="*/ 109289 h 109288"/>
                  <a:gd name="connsiteX8" fmla="*/ 95048 w 124474"/>
                  <a:gd name="connsiteY8" fmla="*/ 79475 h 109288"/>
                  <a:gd name="connsiteX9" fmla="*/ 116860 w 124474"/>
                  <a:gd name="connsiteY9" fmla="*/ 55853 h 109288"/>
                  <a:gd name="connsiteX10" fmla="*/ 124004 w 124474"/>
                  <a:gd name="connsiteY10" fmla="*/ 25278 h 10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474" h="109288">
                    <a:moveTo>
                      <a:pt x="124004" y="25278"/>
                    </a:moveTo>
                    <a:cubicBezTo>
                      <a:pt x="120654" y="8298"/>
                      <a:pt x="104174" y="-2751"/>
                      <a:pt x="87194" y="599"/>
                    </a:cubicBezTo>
                    <a:cubicBezTo>
                      <a:pt x="73995" y="3202"/>
                      <a:pt x="63931" y="13939"/>
                      <a:pt x="62186" y="27279"/>
                    </a:cubicBezTo>
                    <a:cubicBezTo>
                      <a:pt x="59638" y="10160"/>
                      <a:pt x="43695" y="-1651"/>
                      <a:pt x="26577" y="897"/>
                    </a:cubicBezTo>
                    <a:cubicBezTo>
                      <a:pt x="13323" y="2870"/>
                      <a:pt x="2790" y="13052"/>
                      <a:pt x="369" y="26231"/>
                    </a:cubicBezTo>
                    <a:cubicBezTo>
                      <a:pt x="-1062" y="37004"/>
                      <a:pt x="1700" y="47916"/>
                      <a:pt x="8084" y="56711"/>
                    </a:cubicBezTo>
                    <a:cubicBezTo>
                      <a:pt x="14476" y="65388"/>
                      <a:pt x="21932" y="73229"/>
                      <a:pt x="30278" y="80047"/>
                    </a:cubicBezTo>
                    <a:cubicBezTo>
                      <a:pt x="41613" y="89572"/>
                      <a:pt x="51995" y="99097"/>
                      <a:pt x="63330" y="109289"/>
                    </a:cubicBezTo>
                    <a:cubicBezTo>
                      <a:pt x="74379" y="99192"/>
                      <a:pt x="83904" y="89667"/>
                      <a:pt x="95048" y="79475"/>
                    </a:cubicBezTo>
                    <a:cubicBezTo>
                      <a:pt x="103280" y="72547"/>
                      <a:pt x="110609" y="64611"/>
                      <a:pt x="116860" y="55853"/>
                    </a:cubicBezTo>
                    <a:cubicBezTo>
                      <a:pt x="123058" y="46948"/>
                      <a:pt x="125615" y="36008"/>
                      <a:pt x="124004" y="25278"/>
                    </a:cubicBezTo>
                    <a:close/>
                  </a:path>
                </a:pathLst>
              </a:custGeom>
              <a:solidFill>
                <a:schemeClr val="accent1"/>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DFAD9FB5-9CAF-43B8-B107-50B7C3F3CA84}"/>
                  </a:ext>
                </a:extLst>
              </p:cNvPr>
              <p:cNvSpPr/>
              <p:nvPr/>
            </p:nvSpPr>
            <p:spPr>
              <a:xfrm>
                <a:off x="9511327" y="2264328"/>
                <a:ext cx="137540" cy="137540"/>
              </a:xfrm>
              <a:custGeom>
                <a:avLst/>
                <a:gdLst>
                  <a:gd name="connsiteX0" fmla="*/ 137541 w 137540"/>
                  <a:gd name="connsiteY0" fmla="*/ 68770 h 137540"/>
                  <a:gd name="connsiteX1" fmla="*/ 68770 w 137540"/>
                  <a:gd name="connsiteY1" fmla="*/ 137541 h 137540"/>
                  <a:gd name="connsiteX2" fmla="*/ 0 w 137540"/>
                  <a:gd name="connsiteY2" fmla="*/ 68770 h 137540"/>
                  <a:gd name="connsiteX3" fmla="*/ 68770 w 137540"/>
                  <a:gd name="connsiteY3" fmla="*/ 0 h 137540"/>
                  <a:gd name="connsiteX4" fmla="*/ 137541 w 137540"/>
                  <a:gd name="connsiteY4" fmla="*/ 68770 h 13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 h="137540">
                    <a:moveTo>
                      <a:pt x="137541" y="68770"/>
                    </a:moveTo>
                    <a:cubicBezTo>
                      <a:pt x="137541" y="106751"/>
                      <a:pt x="106751" y="137541"/>
                      <a:pt x="68770" y="137541"/>
                    </a:cubicBezTo>
                    <a:cubicBezTo>
                      <a:pt x="30789" y="137541"/>
                      <a:pt x="0" y="106751"/>
                      <a:pt x="0" y="68770"/>
                    </a:cubicBezTo>
                    <a:cubicBezTo>
                      <a:pt x="0" y="30789"/>
                      <a:pt x="30789" y="0"/>
                      <a:pt x="68770" y="0"/>
                    </a:cubicBezTo>
                    <a:cubicBezTo>
                      <a:pt x="106751" y="0"/>
                      <a:pt x="137541" y="30789"/>
                      <a:pt x="137541" y="68770"/>
                    </a:cubicBezTo>
                    <a:close/>
                  </a:path>
                </a:pathLst>
              </a:custGeom>
              <a:solidFill>
                <a:srgbClr val="EBEBEB"/>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77AE611-8EDA-1237-2F69-C5BF848AD0C4}"/>
                  </a:ext>
                </a:extLst>
              </p:cNvPr>
              <p:cNvSpPr/>
              <p:nvPr/>
            </p:nvSpPr>
            <p:spPr>
              <a:xfrm>
                <a:off x="9491324" y="3801091"/>
                <a:ext cx="1287494" cy="5048"/>
              </a:xfrm>
              <a:custGeom>
                <a:avLst/>
                <a:gdLst>
                  <a:gd name="connsiteX0" fmla="*/ 1287494 w 1287494"/>
                  <a:gd name="connsiteY0" fmla="*/ 2477 h 5048"/>
                  <a:gd name="connsiteX1" fmla="*/ 643795 w 1287494"/>
                  <a:gd name="connsiteY1" fmla="*/ 5048 h 5048"/>
                  <a:gd name="connsiteX2" fmla="*/ 0 w 1287494"/>
                  <a:gd name="connsiteY2" fmla="*/ 2477 h 5048"/>
                  <a:gd name="connsiteX3" fmla="*/ 643795 w 1287494"/>
                  <a:gd name="connsiteY3" fmla="*/ 0 h 5048"/>
                  <a:gd name="connsiteX4" fmla="*/ 1287494 w 1287494"/>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494" h="5048">
                    <a:moveTo>
                      <a:pt x="1287494" y="2477"/>
                    </a:moveTo>
                    <a:cubicBezTo>
                      <a:pt x="1287494" y="3905"/>
                      <a:pt x="999268" y="5048"/>
                      <a:pt x="643795" y="5048"/>
                    </a:cubicBezTo>
                    <a:cubicBezTo>
                      <a:pt x="288322" y="5048"/>
                      <a:pt x="0" y="3905"/>
                      <a:pt x="0" y="2477"/>
                    </a:cubicBezTo>
                    <a:cubicBezTo>
                      <a:pt x="0" y="1048"/>
                      <a:pt x="288226" y="0"/>
                      <a:pt x="643795" y="0"/>
                    </a:cubicBezTo>
                    <a:cubicBezTo>
                      <a:pt x="999363" y="0"/>
                      <a:pt x="1287494" y="1143"/>
                      <a:pt x="1287494" y="2477"/>
                    </a:cubicBezTo>
                    <a:close/>
                  </a:path>
                </a:pathLst>
              </a:custGeom>
              <a:solidFill>
                <a:srgbClr val="455A64"/>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ED0942CE-18C4-33BE-D6A0-FF739DD73BE1}"/>
                  </a:ext>
                </a:extLst>
              </p:cNvPr>
              <p:cNvSpPr/>
              <p:nvPr/>
            </p:nvSpPr>
            <p:spPr>
              <a:xfrm>
                <a:off x="9491324" y="3693935"/>
                <a:ext cx="1287494" cy="4953"/>
              </a:xfrm>
              <a:custGeom>
                <a:avLst/>
                <a:gdLst>
                  <a:gd name="connsiteX0" fmla="*/ 1287494 w 1287494"/>
                  <a:gd name="connsiteY0" fmla="*/ 2477 h 4953"/>
                  <a:gd name="connsiteX1" fmla="*/ 643795 w 1287494"/>
                  <a:gd name="connsiteY1" fmla="*/ 4953 h 4953"/>
                  <a:gd name="connsiteX2" fmla="*/ 0 w 1287494"/>
                  <a:gd name="connsiteY2" fmla="*/ 2477 h 4953"/>
                  <a:gd name="connsiteX3" fmla="*/ 643795 w 1287494"/>
                  <a:gd name="connsiteY3" fmla="*/ 0 h 4953"/>
                  <a:gd name="connsiteX4" fmla="*/ 1287494 w 1287494"/>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494" h="4953">
                    <a:moveTo>
                      <a:pt x="1287494" y="2477"/>
                    </a:moveTo>
                    <a:cubicBezTo>
                      <a:pt x="1287494" y="3810"/>
                      <a:pt x="999268" y="4953"/>
                      <a:pt x="643795" y="4953"/>
                    </a:cubicBezTo>
                    <a:cubicBezTo>
                      <a:pt x="288322" y="4953"/>
                      <a:pt x="0" y="3810"/>
                      <a:pt x="0" y="2477"/>
                    </a:cubicBezTo>
                    <a:cubicBezTo>
                      <a:pt x="0" y="1143"/>
                      <a:pt x="288226" y="0"/>
                      <a:pt x="643795" y="0"/>
                    </a:cubicBezTo>
                    <a:cubicBezTo>
                      <a:pt x="999363" y="0"/>
                      <a:pt x="1287494" y="1143"/>
                      <a:pt x="1287494" y="2477"/>
                    </a:cubicBezTo>
                    <a:close/>
                  </a:path>
                </a:pathLst>
              </a:custGeom>
              <a:solidFill>
                <a:srgbClr val="455A64"/>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2F002158-6034-D021-DE38-9ED823D5578F}"/>
                  </a:ext>
                </a:extLst>
              </p:cNvPr>
              <p:cNvSpPr/>
              <p:nvPr/>
            </p:nvSpPr>
            <p:spPr>
              <a:xfrm>
                <a:off x="9491324" y="3909771"/>
                <a:ext cx="700754" cy="4953"/>
              </a:xfrm>
              <a:custGeom>
                <a:avLst/>
                <a:gdLst>
                  <a:gd name="connsiteX0" fmla="*/ 700754 w 700754"/>
                  <a:gd name="connsiteY0" fmla="*/ 2477 h 4953"/>
                  <a:gd name="connsiteX1" fmla="*/ 350425 w 700754"/>
                  <a:gd name="connsiteY1" fmla="*/ 4953 h 4953"/>
                  <a:gd name="connsiteX2" fmla="*/ 0 w 700754"/>
                  <a:gd name="connsiteY2" fmla="*/ 2477 h 4953"/>
                  <a:gd name="connsiteX3" fmla="*/ 350425 w 700754"/>
                  <a:gd name="connsiteY3" fmla="*/ 0 h 4953"/>
                  <a:gd name="connsiteX4" fmla="*/ 700754 w 700754"/>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754" h="4953">
                    <a:moveTo>
                      <a:pt x="700754" y="2477"/>
                    </a:moveTo>
                    <a:cubicBezTo>
                      <a:pt x="700754" y="3810"/>
                      <a:pt x="543878" y="4953"/>
                      <a:pt x="350425" y="4953"/>
                    </a:cubicBezTo>
                    <a:cubicBezTo>
                      <a:pt x="156972" y="4953"/>
                      <a:pt x="0" y="3810"/>
                      <a:pt x="0" y="2477"/>
                    </a:cubicBezTo>
                    <a:cubicBezTo>
                      <a:pt x="0" y="1143"/>
                      <a:pt x="156877" y="0"/>
                      <a:pt x="350425" y="0"/>
                    </a:cubicBezTo>
                    <a:cubicBezTo>
                      <a:pt x="543973" y="0"/>
                      <a:pt x="700754" y="1143"/>
                      <a:pt x="700754" y="2477"/>
                    </a:cubicBezTo>
                    <a:close/>
                  </a:path>
                </a:pathLst>
              </a:custGeom>
              <a:solidFill>
                <a:srgbClr val="455A64"/>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2D7B5D7A-D5D3-449F-843F-6652DB4A801A}"/>
                  </a:ext>
                </a:extLst>
              </p:cNvPr>
              <p:cNvSpPr/>
              <p:nvPr/>
            </p:nvSpPr>
            <p:spPr>
              <a:xfrm>
                <a:off x="10050827" y="5052390"/>
                <a:ext cx="54862" cy="54864"/>
              </a:xfrm>
              <a:custGeom>
                <a:avLst/>
                <a:gdLst>
                  <a:gd name="connsiteX0" fmla="*/ 54860 w 54862"/>
                  <a:gd name="connsiteY0" fmla="*/ 27909 h 54864"/>
                  <a:gd name="connsiteX1" fmla="*/ 26955 w 54862"/>
                  <a:gd name="connsiteY1" fmla="*/ 54860 h 54864"/>
                  <a:gd name="connsiteX2" fmla="*/ 4 w 54862"/>
                  <a:gd name="connsiteY2" fmla="*/ 26955 h 54864"/>
                  <a:gd name="connsiteX3" fmla="*/ 27618 w 54862"/>
                  <a:gd name="connsiteY3" fmla="*/ 1 h 54864"/>
                  <a:gd name="connsiteX4" fmla="*/ 54861 w 54862"/>
                  <a:gd name="connsiteY4" fmla="*/ 27809 h 54864"/>
                  <a:gd name="connsiteX5" fmla="*/ 54860 w 54862"/>
                  <a:gd name="connsiteY5" fmla="*/ 27909 h 5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2" h="54864">
                    <a:moveTo>
                      <a:pt x="54860" y="27909"/>
                    </a:moveTo>
                    <a:cubicBezTo>
                      <a:pt x="54597" y="43057"/>
                      <a:pt x="42103" y="55123"/>
                      <a:pt x="26955" y="54860"/>
                    </a:cubicBezTo>
                    <a:cubicBezTo>
                      <a:pt x="11807" y="54596"/>
                      <a:pt x="-259" y="42103"/>
                      <a:pt x="4" y="26955"/>
                    </a:cubicBezTo>
                    <a:cubicBezTo>
                      <a:pt x="266" y="11921"/>
                      <a:pt x="12582" y="-102"/>
                      <a:pt x="27618" y="1"/>
                    </a:cubicBezTo>
                    <a:cubicBezTo>
                      <a:pt x="42821" y="157"/>
                      <a:pt x="55017" y="12607"/>
                      <a:pt x="54861" y="27809"/>
                    </a:cubicBezTo>
                    <a:cubicBezTo>
                      <a:pt x="54861" y="27843"/>
                      <a:pt x="54860" y="27876"/>
                      <a:pt x="54860" y="27909"/>
                    </a:cubicBezTo>
                    <a:close/>
                  </a:path>
                </a:pathLst>
              </a:custGeom>
              <a:solidFill>
                <a:srgbClr val="2632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57D5035-3375-5A60-C1D9-E4E78C1BAC40}"/>
                  </a:ext>
                </a:extLst>
              </p:cNvPr>
              <p:cNvSpPr/>
              <p:nvPr/>
            </p:nvSpPr>
            <p:spPr>
              <a:xfrm>
                <a:off x="10135411" y="5052771"/>
                <a:ext cx="54672" cy="54673"/>
              </a:xfrm>
              <a:custGeom>
                <a:avLst/>
                <a:gdLst>
                  <a:gd name="connsiteX0" fmla="*/ 54668 w 54672"/>
                  <a:gd name="connsiteY0" fmla="*/ 27908 h 54673"/>
                  <a:gd name="connsiteX1" fmla="*/ 26765 w 54672"/>
                  <a:gd name="connsiteY1" fmla="*/ 54667 h 54673"/>
                  <a:gd name="connsiteX2" fmla="*/ 6 w 54672"/>
                  <a:gd name="connsiteY2" fmla="*/ 26765 h 54673"/>
                  <a:gd name="connsiteX3" fmla="*/ 27426 w 54672"/>
                  <a:gd name="connsiteY3" fmla="*/ 0 h 54673"/>
                  <a:gd name="connsiteX4" fmla="*/ 54671 w 54672"/>
                  <a:gd name="connsiteY4" fmla="*/ 27618 h 54673"/>
                  <a:gd name="connsiteX5" fmla="*/ 54668 w 54672"/>
                  <a:gd name="connsiteY5" fmla="*/ 27908 h 5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2" h="54673">
                    <a:moveTo>
                      <a:pt x="54668" y="27908"/>
                    </a:moveTo>
                    <a:cubicBezTo>
                      <a:pt x="54352" y="43003"/>
                      <a:pt x="41860" y="54983"/>
                      <a:pt x="26765" y="54667"/>
                    </a:cubicBezTo>
                    <a:cubicBezTo>
                      <a:pt x="11671" y="54352"/>
                      <a:pt x="-310" y="41860"/>
                      <a:pt x="6" y="26765"/>
                    </a:cubicBezTo>
                    <a:cubicBezTo>
                      <a:pt x="318" y="11859"/>
                      <a:pt x="12517" y="-49"/>
                      <a:pt x="27426" y="0"/>
                    </a:cubicBezTo>
                    <a:cubicBezTo>
                      <a:pt x="42576" y="103"/>
                      <a:pt x="54774" y="12468"/>
                      <a:pt x="54671" y="27618"/>
                    </a:cubicBezTo>
                    <a:cubicBezTo>
                      <a:pt x="54671" y="27715"/>
                      <a:pt x="54670" y="27812"/>
                      <a:pt x="54668" y="27908"/>
                    </a:cubicBezTo>
                    <a:close/>
                  </a:path>
                </a:pathLst>
              </a:custGeom>
              <a:solidFill>
                <a:srgbClr val="263238"/>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72047C4-0398-EA12-DE01-D4E8C7613CA2}"/>
                  </a:ext>
                </a:extLst>
              </p:cNvPr>
              <p:cNvSpPr/>
              <p:nvPr/>
            </p:nvSpPr>
            <p:spPr>
              <a:xfrm>
                <a:off x="10220469" y="5053152"/>
                <a:ext cx="54670" cy="54673"/>
              </a:xfrm>
              <a:custGeom>
                <a:avLst/>
                <a:gdLst>
                  <a:gd name="connsiteX0" fmla="*/ 54668 w 54670"/>
                  <a:gd name="connsiteY0" fmla="*/ 27908 h 54673"/>
                  <a:gd name="connsiteX1" fmla="*/ 26765 w 54670"/>
                  <a:gd name="connsiteY1" fmla="*/ 54667 h 54673"/>
                  <a:gd name="connsiteX2" fmla="*/ 6 w 54670"/>
                  <a:gd name="connsiteY2" fmla="*/ 26765 h 54673"/>
                  <a:gd name="connsiteX3" fmla="*/ 27426 w 54670"/>
                  <a:gd name="connsiteY3" fmla="*/ 0 h 54673"/>
                  <a:gd name="connsiteX4" fmla="*/ 54669 w 54670"/>
                  <a:gd name="connsiteY4" fmla="*/ 27809 h 54673"/>
                  <a:gd name="connsiteX5" fmla="*/ 54668 w 54670"/>
                  <a:gd name="connsiteY5" fmla="*/ 27908 h 5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0" h="54673">
                    <a:moveTo>
                      <a:pt x="54668" y="27908"/>
                    </a:moveTo>
                    <a:cubicBezTo>
                      <a:pt x="54352" y="43003"/>
                      <a:pt x="41860" y="54983"/>
                      <a:pt x="26765" y="54667"/>
                    </a:cubicBezTo>
                    <a:cubicBezTo>
                      <a:pt x="11671" y="54352"/>
                      <a:pt x="-310" y="41860"/>
                      <a:pt x="6" y="26765"/>
                    </a:cubicBezTo>
                    <a:cubicBezTo>
                      <a:pt x="318" y="11859"/>
                      <a:pt x="12517" y="-49"/>
                      <a:pt x="27426" y="0"/>
                    </a:cubicBezTo>
                    <a:cubicBezTo>
                      <a:pt x="42628" y="157"/>
                      <a:pt x="54825" y="12607"/>
                      <a:pt x="54669" y="27809"/>
                    </a:cubicBezTo>
                    <a:cubicBezTo>
                      <a:pt x="54669" y="27842"/>
                      <a:pt x="54668" y="27875"/>
                      <a:pt x="54668" y="27908"/>
                    </a:cubicBezTo>
                    <a:close/>
                  </a:path>
                </a:pathLst>
              </a:custGeom>
              <a:solidFill>
                <a:srgbClr val="263238"/>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2C25714F-0143-5DE4-78FC-1A86F8143AC7}"/>
                  </a:ext>
                </a:extLst>
              </p:cNvPr>
              <p:cNvSpPr/>
              <p:nvPr/>
            </p:nvSpPr>
            <p:spPr>
              <a:xfrm>
                <a:off x="9415601" y="2469115"/>
                <a:ext cx="1523333" cy="931544"/>
              </a:xfrm>
              <a:custGeom>
                <a:avLst/>
                <a:gdLst>
                  <a:gd name="connsiteX0" fmla="*/ 0 w 1523333"/>
                  <a:gd name="connsiteY0" fmla="*/ 0 h 931544"/>
                  <a:gd name="connsiteX1" fmla="*/ 1523333 w 1523333"/>
                  <a:gd name="connsiteY1" fmla="*/ 0 h 931544"/>
                  <a:gd name="connsiteX2" fmla="*/ 1523333 w 1523333"/>
                  <a:gd name="connsiteY2" fmla="*/ 931545 h 931544"/>
                  <a:gd name="connsiteX3" fmla="*/ 0 w 1523333"/>
                  <a:gd name="connsiteY3" fmla="*/ 931545 h 931544"/>
                </a:gdLst>
                <a:ahLst/>
                <a:cxnLst>
                  <a:cxn ang="0">
                    <a:pos x="connsiteX0" y="connsiteY0"/>
                  </a:cxn>
                  <a:cxn ang="0">
                    <a:pos x="connsiteX1" y="connsiteY1"/>
                  </a:cxn>
                  <a:cxn ang="0">
                    <a:pos x="connsiteX2" y="connsiteY2"/>
                  </a:cxn>
                  <a:cxn ang="0">
                    <a:pos x="connsiteX3" y="connsiteY3"/>
                  </a:cxn>
                </a:cxnLst>
                <a:rect l="l" t="t" r="r" b="b"/>
                <a:pathLst>
                  <a:path w="1523333" h="931544">
                    <a:moveTo>
                      <a:pt x="0" y="0"/>
                    </a:moveTo>
                    <a:lnTo>
                      <a:pt x="1523333" y="0"/>
                    </a:lnTo>
                    <a:lnTo>
                      <a:pt x="1523333" y="931545"/>
                    </a:lnTo>
                    <a:lnTo>
                      <a:pt x="0" y="931545"/>
                    </a:lnTo>
                    <a:close/>
                  </a:path>
                </a:pathLst>
              </a:custGeom>
              <a:solidFill>
                <a:srgbClr val="E0E0E0"/>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1C381C1-3C63-1A90-2D4A-5B24F7F08866}"/>
                  </a:ext>
                </a:extLst>
              </p:cNvPr>
              <p:cNvSpPr/>
              <p:nvPr/>
            </p:nvSpPr>
            <p:spPr>
              <a:xfrm>
                <a:off x="9556285" y="2816682"/>
                <a:ext cx="1250251" cy="584263"/>
              </a:xfrm>
              <a:custGeom>
                <a:avLst/>
                <a:gdLst>
                  <a:gd name="connsiteX0" fmla="*/ 0 w 1250251"/>
                  <a:gd name="connsiteY0" fmla="*/ 584264 h 584263"/>
                  <a:gd name="connsiteX1" fmla="*/ 436435 w 1250251"/>
                  <a:gd name="connsiteY1" fmla="*/ 0 h 584263"/>
                  <a:gd name="connsiteX2" fmla="*/ 707136 w 1250251"/>
                  <a:gd name="connsiteY2" fmla="*/ 365379 h 584263"/>
                  <a:gd name="connsiteX3" fmla="*/ 890492 w 1250251"/>
                  <a:gd name="connsiteY3" fmla="*/ 169926 h 584263"/>
                  <a:gd name="connsiteX4" fmla="*/ 1250252 w 1250251"/>
                  <a:gd name="connsiteY4" fmla="*/ 583883 h 584263"/>
                  <a:gd name="connsiteX5" fmla="*/ 0 w 1250251"/>
                  <a:gd name="connsiteY5" fmla="*/ 584264 h 584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251" h="584263">
                    <a:moveTo>
                      <a:pt x="0" y="584264"/>
                    </a:moveTo>
                    <a:lnTo>
                      <a:pt x="436435" y="0"/>
                    </a:lnTo>
                    <a:lnTo>
                      <a:pt x="707136" y="365379"/>
                    </a:lnTo>
                    <a:lnTo>
                      <a:pt x="890492" y="169926"/>
                    </a:lnTo>
                    <a:lnTo>
                      <a:pt x="1250252" y="583883"/>
                    </a:lnTo>
                    <a:lnTo>
                      <a:pt x="0" y="584264"/>
                    </a:lnTo>
                    <a:close/>
                  </a:path>
                </a:pathLst>
              </a:custGeom>
              <a:solidFill>
                <a:srgbClr val="F5F5F5"/>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379986C0-13AC-16DA-6BF9-56F3074D4AA5}"/>
                  </a:ext>
                </a:extLst>
              </p:cNvPr>
              <p:cNvSpPr/>
              <p:nvPr/>
            </p:nvSpPr>
            <p:spPr>
              <a:xfrm>
                <a:off x="10181125" y="2646566"/>
                <a:ext cx="196977" cy="196976"/>
              </a:xfrm>
              <a:custGeom>
                <a:avLst/>
                <a:gdLst>
                  <a:gd name="connsiteX0" fmla="*/ 196977 w 196977"/>
                  <a:gd name="connsiteY0" fmla="*/ 98393 h 196976"/>
                  <a:gd name="connsiteX1" fmla="*/ 98584 w 196977"/>
                  <a:gd name="connsiteY1" fmla="*/ 196977 h 196976"/>
                  <a:gd name="connsiteX2" fmla="*/ 0 w 196977"/>
                  <a:gd name="connsiteY2" fmla="*/ 98584 h 196976"/>
                  <a:gd name="connsiteX3" fmla="*/ 98393 w 196977"/>
                  <a:gd name="connsiteY3" fmla="*/ 0 h 196976"/>
                  <a:gd name="connsiteX4" fmla="*/ 98489 w 196977"/>
                  <a:gd name="connsiteY4" fmla="*/ 0 h 196976"/>
                  <a:gd name="connsiteX5" fmla="*/ 196977 w 196977"/>
                  <a:gd name="connsiteY5" fmla="*/ 98393 h 19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77" h="196976">
                    <a:moveTo>
                      <a:pt x="196977" y="98393"/>
                    </a:moveTo>
                    <a:cubicBezTo>
                      <a:pt x="197030" y="152787"/>
                      <a:pt x="152977" y="196924"/>
                      <a:pt x="98584" y="196977"/>
                    </a:cubicBezTo>
                    <a:cubicBezTo>
                      <a:pt x="44190" y="197030"/>
                      <a:pt x="53" y="152977"/>
                      <a:pt x="0" y="98584"/>
                    </a:cubicBezTo>
                    <a:cubicBezTo>
                      <a:pt x="-53" y="44190"/>
                      <a:pt x="44000" y="53"/>
                      <a:pt x="98393" y="0"/>
                    </a:cubicBezTo>
                    <a:cubicBezTo>
                      <a:pt x="98425" y="0"/>
                      <a:pt x="98457" y="0"/>
                      <a:pt x="98489" y="0"/>
                    </a:cubicBezTo>
                    <a:cubicBezTo>
                      <a:pt x="152845" y="0"/>
                      <a:pt x="196924" y="44037"/>
                      <a:pt x="196977" y="98393"/>
                    </a:cubicBezTo>
                    <a:close/>
                  </a:path>
                </a:pathLst>
              </a:custGeom>
              <a:solidFill>
                <a:srgbClr val="F5F5F5"/>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86835AD1-4B45-340F-F562-5FF10F7F6D81}"/>
                  </a:ext>
                </a:extLst>
              </p:cNvPr>
              <p:cNvSpPr/>
              <p:nvPr/>
            </p:nvSpPr>
            <p:spPr>
              <a:xfrm>
                <a:off x="9409600" y="2156505"/>
                <a:ext cx="1528095" cy="2111882"/>
              </a:xfrm>
              <a:custGeom>
                <a:avLst/>
                <a:gdLst>
                  <a:gd name="connsiteX0" fmla="*/ 1525238 w 1528095"/>
                  <a:gd name="connsiteY0" fmla="*/ 2109978 h 2111882"/>
                  <a:gd name="connsiteX1" fmla="*/ 1522952 w 1528095"/>
                  <a:gd name="connsiteY1" fmla="*/ 2667 h 2111882"/>
                  <a:gd name="connsiteX2" fmla="*/ 1525238 w 1528095"/>
                  <a:gd name="connsiteY2" fmla="*/ 4953 h 2111882"/>
                  <a:gd name="connsiteX3" fmla="*/ 2096 w 1528095"/>
                  <a:gd name="connsiteY3" fmla="*/ 4953 h 2111882"/>
                  <a:gd name="connsiteX4" fmla="*/ 2096 w 1528095"/>
                  <a:gd name="connsiteY4" fmla="*/ 4953 h 2111882"/>
                  <a:gd name="connsiteX5" fmla="*/ 4572 w 1528095"/>
                  <a:gd name="connsiteY5" fmla="*/ 2476 h 2111882"/>
                  <a:gd name="connsiteX6" fmla="*/ 4572 w 1528095"/>
                  <a:gd name="connsiteY6" fmla="*/ 2109787 h 2111882"/>
                  <a:gd name="connsiteX7" fmla="*/ 2477 w 1528095"/>
                  <a:gd name="connsiteY7" fmla="*/ 2107787 h 2111882"/>
                  <a:gd name="connsiteX8" fmla="*/ 1525810 w 1528095"/>
                  <a:gd name="connsiteY8" fmla="*/ 2109787 h 2111882"/>
                  <a:gd name="connsiteX9" fmla="*/ 2477 w 1528095"/>
                  <a:gd name="connsiteY9" fmla="*/ 2111883 h 2111882"/>
                  <a:gd name="connsiteX10" fmla="*/ 476 w 1528095"/>
                  <a:gd name="connsiteY10" fmla="*/ 2111883 h 2111882"/>
                  <a:gd name="connsiteX11" fmla="*/ 476 w 1528095"/>
                  <a:gd name="connsiteY11" fmla="*/ 2109787 h 2111882"/>
                  <a:gd name="connsiteX12" fmla="*/ 0 w 1528095"/>
                  <a:gd name="connsiteY12" fmla="*/ 2476 h 2111882"/>
                  <a:gd name="connsiteX13" fmla="*/ 0 w 1528095"/>
                  <a:gd name="connsiteY13" fmla="*/ 0 h 2111882"/>
                  <a:gd name="connsiteX14" fmla="*/ 2667 w 1528095"/>
                  <a:gd name="connsiteY14" fmla="*/ 0 h 2111882"/>
                  <a:gd name="connsiteX15" fmla="*/ 1525810 w 1528095"/>
                  <a:gd name="connsiteY15" fmla="*/ 0 h 2111882"/>
                  <a:gd name="connsiteX16" fmla="*/ 1528096 w 1528095"/>
                  <a:gd name="connsiteY16" fmla="*/ 0 h 2111882"/>
                  <a:gd name="connsiteX17" fmla="*/ 1528096 w 1528095"/>
                  <a:gd name="connsiteY17" fmla="*/ 2191 h 2111882"/>
                  <a:gd name="connsiteX18" fmla="*/ 1526953 w 1528095"/>
                  <a:gd name="connsiteY18" fmla="*/ 1524095 h 2111882"/>
                  <a:gd name="connsiteX19" fmla="*/ 1526381 w 1528095"/>
                  <a:gd name="connsiteY19" fmla="*/ 1956054 h 2111882"/>
                  <a:gd name="connsiteX20" fmla="*/ 1526381 w 1528095"/>
                  <a:gd name="connsiteY20" fmla="*/ 2070354 h 2111882"/>
                  <a:gd name="connsiteX21" fmla="*/ 1526381 w 1528095"/>
                  <a:gd name="connsiteY21" fmla="*/ 2099691 h 2111882"/>
                  <a:gd name="connsiteX22" fmla="*/ 1525238 w 1528095"/>
                  <a:gd name="connsiteY22" fmla="*/ 2109978 h 211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8095" h="2111882">
                    <a:moveTo>
                      <a:pt x="1525238" y="2109978"/>
                    </a:moveTo>
                    <a:cubicBezTo>
                      <a:pt x="1525238" y="2090071"/>
                      <a:pt x="1524286" y="1248537"/>
                      <a:pt x="1522952" y="2667"/>
                    </a:cubicBezTo>
                    <a:lnTo>
                      <a:pt x="1525238" y="4953"/>
                    </a:lnTo>
                    <a:lnTo>
                      <a:pt x="2096" y="4953"/>
                    </a:lnTo>
                    <a:lnTo>
                      <a:pt x="2096" y="4953"/>
                    </a:lnTo>
                    <a:lnTo>
                      <a:pt x="4572" y="2476"/>
                    </a:lnTo>
                    <a:cubicBezTo>
                      <a:pt x="4572" y="790575"/>
                      <a:pt x="4572" y="1519904"/>
                      <a:pt x="4572" y="2109787"/>
                    </a:cubicBezTo>
                    <a:lnTo>
                      <a:pt x="2477" y="2107787"/>
                    </a:lnTo>
                    <a:lnTo>
                      <a:pt x="1525810" y="2109787"/>
                    </a:lnTo>
                    <a:lnTo>
                      <a:pt x="2477" y="2111883"/>
                    </a:lnTo>
                    <a:lnTo>
                      <a:pt x="476" y="2111883"/>
                    </a:lnTo>
                    <a:lnTo>
                      <a:pt x="476" y="2109787"/>
                    </a:lnTo>
                    <a:cubicBezTo>
                      <a:pt x="476" y="1519904"/>
                      <a:pt x="476" y="790575"/>
                      <a:pt x="0" y="2476"/>
                    </a:cubicBezTo>
                    <a:lnTo>
                      <a:pt x="0" y="0"/>
                    </a:lnTo>
                    <a:lnTo>
                      <a:pt x="2667" y="0"/>
                    </a:lnTo>
                    <a:lnTo>
                      <a:pt x="1525810" y="0"/>
                    </a:lnTo>
                    <a:lnTo>
                      <a:pt x="1528096" y="0"/>
                    </a:lnTo>
                    <a:lnTo>
                      <a:pt x="1528096" y="2191"/>
                    </a:lnTo>
                    <a:cubicBezTo>
                      <a:pt x="1527620" y="625793"/>
                      <a:pt x="1527239" y="1152811"/>
                      <a:pt x="1526953" y="1524095"/>
                    </a:cubicBezTo>
                    <a:cubicBezTo>
                      <a:pt x="1526953" y="1709452"/>
                      <a:pt x="1526477" y="1855851"/>
                      <a:pt x="1526381" y="1956054"/>
                    </a:cubicBezTo>
                    <a:cubicBezTo>
                      <a:pt x="1526381" y="2005965"/>
                      <a:pt x="1526381" y="2044351"/>
                      <a:pt x="1526381" y="2070354"/>
                    </a:cubicBezTo>
                    <a:cubicBezTo>
                      <a:pt x="1526381" y="2083213"/>
                      <a:pt x="1526381" y="2093024"/>
                      <a:pt x="1526381" y="2099691"/>
                    </a:cubicBezTo>
                    <a:cubicBezTo>
                      <a:pt x="1526381" y="2106359"/>
                      <a:pt x="1525238" y="2109978"/>
                      <a:pt x="1525238" y="2109978"/>
                    </a:cubicBezTo>
                    <a:close/>
                  </a:path>
                </a:pathLst>
              </a:custGeom>
              <a:solidFill>
                <a:srgbClr val="263238"/>
              </a:solidFill>
              <a:ln w="9525" cap="flat">
                <a:noFill/>
                <a:prstDash val="solid"/>
                <a:miter/>
              </a:ln>
            </p:spPr>
            <p:txBody>
              <a:bodyPr rtlCol="0" anchor="ctr"/>
              <a:lstStyle/>
              <a:p>
                <a:endParaRPr lang="zh-CN" altLang="en-US"/>
              </a:p>
            </p:txBody>
          </p:sp>
        </p:grpSp>
        <p:grpSp>
          <p:nvGrpSpPr>
            <p:cNvPr id="142" name="图形 69">
              <a:extLst>
                <a:ext uri="{FF2B5EF4-FFF2-40B4-BE49-F238E27FC236}">
                  <a16:creationId xmlns:a16="http://schemas.microsoft.com/office/drawing/2014/main" id="{B6E0AD60-5567-CF7D-7730-7D534E59CA69}"/>
                </a:ext>
              </a:extLst>
            </p:cNvPr>
            <p:cNvGrpSpPr/>
            <p:nvPr/>
          </p:nvGrpSpPr>
          <p:grpSpPr>
            <a:xfrm>
              <a:off x="8590243" y="2106336"/>
              <a:ext cx="2391172" cy="3170272"/>
              <a:chOff x="8590243" y="2106336"/>
              <a:chExt cx="2391172" cy="3170272"/>
            </a:xfrm>
          </p:grpSpPr>
          <p:sp>
            <p:nvSpPr>
              <p:cNvPr id="143" name="任意多边形: 形状 142">
                <a:extLst>
                  <a:ext uri="{FF2B5EF4-FFF2-40B4-BE49-F238E27FC236}">
                    <a16:creationId xmlns:a16="http://schemas.microsoft.com/office/drawing/2014/main" id="{B7BBB5FB-6094-18D4-9C14-2836E2288832}"/>
                  </a:ext>
                </a:extLst>
              </p:cNvPr>
              <p:cNvSpPr/>
              <p:nvPr/>
            </p:nvSpPr>
            <p:spPr>
              <a:xfrm>
                <a:off x="9601910" y="4010661"/>
                <a:ext cx="829940" cy="1265947"/>
              </a:xfrm>
              <a:custGeom>
                <a:avLst/>
                <a:gdLst>
                  <a:gd name="connsiteX0" fmla="*/ 616744 w 829940"/>
                  <a:gd name="connsiteY0" fmla="*/ 517283 h 1265947"/>
                  <a:gd name="connsiteX1" fmla="*/ 650462 w 829940"/>
                  <a:gd name="connsiteY1" fmla="*/ 404031 h 1265947"/>
                  <a:gd name="connsiteX2" fmla="*/ 674656 w 829940"/>
                  <a:gd name="connsiteY2" fmla="*/ 317449 h 1265947"/>
                  <a:gd name="connsiteX3" fmla="*/ 730472 w 829940"/>
                  <a:gd name="connsiteY3" fmla="*/ 234009 h 1265947"/>
                  <a:gd name="connsiteX4" fmla="*/ 804291 w 829940"/>
                  <a:gd name="connsiteY4" fmla="*/ 180289 h 1265947"/>
                  <a:gd name="connsiteX5" fmla="*/ 810768 w 829940"/>
                  <a:gd name="connsiteY5" fmla="*/ 175907 h 1265947"/>
                  <a:gd name="connsiteX6" fmla="*/ 822007 w 829940"/>
                  <a:gd name="connsiteY6" fmla="*/ 166382 h 1265947"/>
                  <a:gd name="connsiteX7" fmla="*/ 782288 w 829940"/>
                  <a:gd name="connsiteY7" fmla="*/ 114661 h 1265947"/>
                  <a:gd name="connsiteX8" fmla="*/ 621411 w 829940"/>
                  <a:gd name="connsiteY8" fmla="*/ 209054 h 1265947"/>
                  <a:gd name="connsiteX9" fmla="*/ 618363 w 829940"/>
                  <a:gd name="connsiteY9" fmla="*/ 212673 h 1265947"/>
                  <a:gd name="connsiteX10" fmla="*/ 528923 w 829940"/>
                  <a:gd name="connsiteY10" fmla="*/ 51891 h 1265947"/>
                  <a:gd name="connsiteX11" fmla="*/ 459034 w 829940"/>
                  <a:gd name="connsiteY11" fmla="*/ 729 h 1265947"/>
                  <a:gd name="connsiteX12" fmla="*/ 445961 w 829940"/>
                  <a:gd name="connsiteY12" fmla="*/ 4266 h 1265947"/>
                  <a:gd name="connsiteX13" fmla="*/ 249174 w 829940"/>
                  <a:gd name="connsiteY13" fmla="*/ 96278 h 1265947"/>
                  <a:gd name="connsiteX14" fmla="*/ 192024 w 829940"/>
                  <a:gd name="connsiteY14" fmla="*/ 98183 h 1265947"/>
                  <a:gd name="connsiteX15" fmla="*/ 154496 w 829940"/>
                  <a:gd name="connsiteY15" fmla="*/ 167620 h 1265947"/>
                  <a:gd name="connsiteX16" fmla="*/ 234410 w 829940"/>
                  <a:gd name="connsiteY16" fmla="*/ 485850 h 1265947"/>
                  <a:gd name="connsiteX17" fmla="*/ 0 w 829940"/>
                  <a:gd name="connsiteY17" fmla="*/ 1265948 h 1265947"/>
                  <a:gd name="connsiteX18" fmla="*/ 505301 w 829940"/>
                  <a:gd name="connsiteY18" fmla="*/ 1265948 h 12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9940" h="1265947">
                    <a:moveTo>
                      <a:pt x="616744" y="517283"/>
                    </a:moveTo>
                    <a:lnTo>
                      <a:pt x="650462" y="404031"/>
                    </a:lnTo>
                    <a:cubicBezTo>
                      <a:pt x="656368" y="379456"/>
                      <a:pt x="664178" y="350500"/>
                      <a:pt x="674656" y="317449"/>
                    </a:cubicBezTo>
                    <a:cubicBezTo>
                      <a:pt x="684181" y="287731"/>
                      <a:pt x="708374" y="256489"/>
                      <a:pt x="730472" y="234009"/>
                    </a:cubicBezTo>
                    <a:cubicBezTo>
                      <a:pt x="764857" y="199053"/>
                      <a:pt x="781240" y="198862"/>
                      <a:pt x="804291" y="180289"/>
                    </a:cubicBezTo>
                    <a:cubicBezTo>
                      <a:pt x="806387" y="178955"/>
                      <a:pt x="808768" y="176955"/>
                      <a:pt x="810768" y="175907"/>
                    </a:cubicBezTo>
                    <a:cubicBezTo>
                      <a:pt x="815126" y="173534"/>
                      <a:pt x="818952" y="170292"/>
                      <a:pt x="822007" y="166382"/>
                    </a:cubicBezTo>
                    <a:cubicBezTo>
                      <a:pt x="841915" y="144856"/>
                      <a:pt x="822770" y="111423"/>
                      <a:pt x="782288" y="114661"/>
                    </a:cubicBezTo>
                    <a:cubicBezTo>
                      <a:pt x="751904" y="117042"/>
                      <a:pt x="702183" y="125710"/>
                      <a:pt x="621411" y="209054"/>
                    </a:cubicBezTo>
                    <a:cubicBezTo>
                      <a:pt x="620363" y="210387"/>
                      <a:pt x="619315" y="211435"/>
                      <a:pt x="618363" y="212673"/>
                    </a:cubicBezTo>
                    <a:cubicBezTo>
                      <a:pt x="575977" y="267823"/>
                      <a:pt x="536162" y="110470"/>
                      <a:pt x="528923" y="51891"/>
                    </a:cubicBezTo>
                    <a:cubicBezTo>
                      <a:pt x="523752" y="18464"/>
                      <a:pt x="492462" y="-4442"/>
                      <a:pt x="459034" y="729"/>
                    </a:cubicBezTo>
                    <a:cubicBezTo>
                      <a:pt x="454559" y="1421"/>
                      <a:pt x="450174" y="2608"/>
                      <a:pt x="445961" y="4266"/>
                    </a:cubicBezTo>
                    <a:lnTo>
                      <a:pt x="249174" y="96278"/>
                    </a:lnTo>
                    <a:cubicBezTo>
                      <a:pt x="230404" y="90834"/>
                      <a:pt x="210389" y="91501"/>
                      <a:pt x="192024" y="98183"/>
                    </a:cubicBezTo>
                    <a:cubicBezTo>
                      <a:pt x="163489" y="108199"/>
                      <a:pt x="147241" y="138262"/>
                      <a:pt x="154496" y="167620"/>
                    </a:cubicBezTo>
                    <a:lnTo>
                      <a:pt x="234410" y="485850"/>
                    </a:lnTo>
                    <a:lnTo>
                      <a:pt x="0" y="1265948"/>
                    </a:lnTo>
                    <a:lnTo>
                      <a:pt x="505301" y="1265948"/>
                    </a:lnTo>
                    <a:close/>
                  </a:path>
                </a:pathLst>
              </a:custGeom>
              <a:solidFill>
                <a:srgbClr val="FFBE9D"/>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05048538-D722-EE19-870C-7F3B9EC44231}"/>
                  </a:ext>
                </a:extLst>
              </p:cNvPr>
              <p:cNvSpPr/>
              <p:nvPr/>
            </p:nvSpPr>
            <p:spPr>
              <a:xfrm>
                <a:off x="9720591" y="3701745"/>
                <a:ext cx="886682" cy="731476"/>
              </a:xfrm>
              <a:custGeom>
                <a:avLst/>
                <a:gdLst>
                  <a:gd name="connsiteX0" fmla="*/ 886682 w 886682"/>
                  <a:gd name="connsiteY0" fmla="*/ 109728 h 731476"/>
                  <a:gd name="connsiteX1" fmla="*/ 730472 w 886682"/>
                  <a:gd name="connsiteY1" fmla="*/ 415862 h 731476"/>
                  <a:gd name="connsiteX2" fmla="*/ 652367 w 886682"/>
                  <a:gd name="connsiteY2" fmla="*/ 394145 h 731476"/>
                  <a:gd name="connsiteX3" fmla="*/ 259937 w 886682"/>
                  <a:gd name="connsiteY3" fmla="*/ 713518 h 731476"/>
                  <a:gd name="connsiteX4" fmla="*/ 149542 w 886682"/>
                  <a:gd name="connsiteY4" fmla="*/ 703993 h 731476"/>
                  <a:gd name="connsiteX5" fmla="*/ 0 w 886682"/>
                  <a:gd name="connsiteY5" fmla="*/ 530352 h 731476"/>
                  <a:gd name="connsiteX6" fmla="*/ 357188 w 886682"/>
                  <a:gd name="connsiteY6" fmla="*/ 293084 h 731476"/>
                  <a:gd name="connsiteX7" fmla="*/ 348520 w 886682"/>
                  <a:gd name="connsiteY7" fmla="*/ 161163 h 731476"/>
                  <a:gd name="connsiteX8" fmla="*/ 490347 w 886682"/>
                  <a:gd name="connsiteY8" fmla="*/ 0 h 73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6682" h="731476">
                    <a:moveTo>
                      <a:pt x="886682" y="109728"/>
                    </a:moveTo>
                    <a:lnTo>
                      <a:pt x="730472" y="415862"/>
                    </a:lnTo>
                    <a:lnTo>
                      <a:pt x="652367" y="394145"/>
                    </a:lnTo>
                    <a:lnTo>
                      <a:pt x="259937" y="713518"/>
                    </a:lnTo>
                    <a:cubicBezTo>
                      <a:pt x="226633" y="740767"/>
                      <a:pt x="177687" y="736544"/>
                      <a:pt x="149542" y="703993"/>
                    </a:cubicBezTo>
                    <a:lnTo>
                      <a:pt x="0" y="530352"/>
                    </a:lnTo>
                    <a:cubicBezTo>
                      <a:pt x="0" y="530352"/>
                      <a:pt x="301466" y="400526"/>
                      <a:pt x="357188" y="293084"/>
                    </a:cubicBezTo>
                    <a:cubicBezTo>
                      <a:pt x="412909" y="185642"/>
                      <a:pt x="348520" y="161163"/>
                      <a:pt x="348520" y="161163"/>
                    </a:cubicBezTo>
                    <a:lnTo>
                      <a:pt x="490347" y="0"/>
                    </a:lnTo>
                    <a:close/>
                  </a:path>
                </a:pathLst>
              </a:custGeom>
              <a:solidFill>
                <a:schemeClr val="accent1"/>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23082C8D-456C-01E7-49F4-A32B6AC79799}"/>
                  </a:ext>
                </a:extLst>
              </p:cNvPr>
              <p:cNvSpPr/>
              <p:nvPr/>
            </p:nvSpPr>
            <p:spPr>
              <a:xfrm>
                <a:off x="8590243" y="2106336"/>
                <a:ext cx="1814433" cy="1592742"/>
              </a:xfrm>
              <a:custGeom>
                <a:avLst/>
                <a:gdLst>
                  <a:gd name="connsiteX0" fmla="*/ 1814434 w 1814433"/>
                  <a:gd name="connsiteY0" fmla="*/ 1079916 h 1592742"/>
                  <a:gd name="connsiteX1" fmla="*/ 1263984 w 1814433"/>
                  <a:gd name="connsiteY1" fmla="*/ 719967 h 1592742"/>
                  <a:gd name="connsiteX2" fmla="*/ 752111 w 1814433"/>
                  <a:gd name="connsiteY2" fmla="*/ 1686 h 1592742"/>
                  <a:gd name="connsiteX3" fmla="*/ 213662 w 1814433"/>
                  <a:gd name="connsiteY3" fmla="*/ 635289 h 1592742"/>
                  <a:gd name="connsiteX4" fmla="*/ 80312 w 1814433"/>
                  <a:gd name="connsiteY4" fmla="*/ 1510637 h 1592742"/>
                  <a:gd name="connsiteX5" fmla="*/ 863267 w 1814433"/>
                  <a:gd name="connsiteY5" fmla="*/ 1417482 h 1592742"/>
                  <a:gd name="connsiteX6" fmla="*/ 1494108 w 1814433"/>
                  <a:gd name="connsiteY6" fmla="*/ 1592742 h 159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433" h="1592742">
                    <a:moveTo>
                      <a:pt x="1814434" y="1079916"/>
                    </a:moveTo>
                    <a:cubicBezTo>
                      <a:pt x="1814434" y="1079916"/>
                      <a:pt x="1585834" y="1029339"/>
                      <a:pt x="1263984" y="719967"/>
                    </a:cubicBezTo>
                    <a:cubicBezTo>
                      <a:pt x="942134" y="410595"/>
                      <a:pt x="791068" y="-600"/>
                      <a:pt x="752111" y="1686"/>
                    </a:cubicBezTo>
                    <a:cubicBezTo>
                      <a:pt x="713154" y="3972"/>
                      <a:pt x="540751" y="-76133"/>
                      <a:pt x="213662" y="635289"/>
                    </a:cubicBezTo>
                    <a:cubicBezTo>
                      <a:pt x="-113426" y="1346712"/>
                      <a:pt x="15447" y="1511590"/>
                      <a:pt x="80312" y="1510637"/>
                    </a:cubicBezTo>
                    <a:cubicBezTo>
                      <a:pt x="145178" y="1509684"/>
                      <a:pt x="587233" y="1386145"/>
                      <a:pt x="863267" y="1417482"/>
                    </a:cubicBezTo>
                    <a:cubicBezTo>
                      <a:pt x="1139302" y="1448820"/>
                      <a:pt x="1494108" y="1592742"/>
                      <a:pt x="1494108" y="1592742"/>
                    </a:cubicBezTo>
                    <a:close/>
                  </a:path>
                </a:pathLst>
              </a:custGeom>
              <a:solidFill>
                <a:schemeClr val="accent1"/>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AA652499-D44F-C08F-7650-46C2CAA82B56}"/>
                  </a:ext>
                </a:extLst>
              </p:cNvPr>
              <p:cNvSpPr/>
              <p:nvPr/>
            </p:nvSpPr>
            <p:spPr>
              <a:xfrm>
                <a:off x="10035012" y="3052426"/>
                <a:ext cx="877605" cy="840093"/>
              </a:xfrm>
              <a:custGeom>
                <a:avLst/>
                <a:gdLst>
                  <a:gd name="connsiteX0" fmla="*/ 855345 w 877605"/>
                  <a:gd name="connsiteY0" fmla="*/ 521589 h 840093"/>
                  <a:gd name="connsiteX1" fmla="*/ 777335 w 877605"/>
                  <a:gd name="connsiteY1" fmla="*/ 669893 h 840093"/>
                  <a:gd name="connsiteX2" fmla="*/ 742379 w 877605"/>
                  <a:gd name="connsiteY2" fmla="*/ 736568 h 840093"/>
                  <a:gd name="connsiteX3" fmla="*/ 490061 w 877605"/>
                  <a:gd name="connsiteY3" fmla="*/ 822293 h 840093"/>
                  <a:gd name="connsiteX4" fmla="*/ 0 w 877605"/>
                  <a:gd name="connsiteY4" fmla="*/ 651510 h 840093"/>
                  <a:gd name="connsiteX5" fmla="*/ 285750 w 877605"/>
                  <a:gd name="connsiteY5" fmla="*/ 0 h 840093"/>
                  <a:gd name="connsiteX6" fmla="*/ 775335 w 877605"/>
                  <a:gd name="connsiteY6" fmla="*/ 260890 h 840093"/>
                  <a:gd name="connsiteX7" fmla="*/ 855345 w 877605"/>
                  <a:gd name="connsiteY7" fmla="*/ 521589 h 84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05" h="840093">
                    <a:moveTo>
                      <a:pt x="855345" y="521589"/>
                    </a:moveTo>
                    <a:lnTo>
                      <a:pt x="777335" y="669893"/>
                    </a:lnTo>
                    <a:lnTo>
                      <a:pt x="742379" y="736568"/>
                    </a:lnTo>
                    <a:cubicBezTo>
                      <a:pt x="694466" y="827712"/>
                      <a:pt x="583580" y="865385"/>
                      <a:pt x="490061" y="822293"/>
                    </a:cubicBezTo>
                    <a:lnTo>
                      <a:pt x="0" y="651510"/>
                    </a:lnTo>
                    <a:lnTo>
                      <a:pt x="285750" y="0"/>
                    </a:lnTo>
                    <a:lnTo>
                      <a:pt x="775335" y="260890"/>
                    </a:lnTo>
                    <a:cubicBezTo>
                      <a:pt x="869090" y="311057"/>
                      <a:pt x="904816" y="427465"/>
                      <a:pt x="855345" y="521589"/>
                    </a:cubicBezTo>
                    <a:close/>
                  </a:path>
                </a:pathLst>
              </a:custGeom>
              <a:solidFill>
                <a:srgbClr val="FF725E"/>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ABBDBB51-3832-596E-8884-E4D12E99088D}"/>
                  </a:ext>
                </a:extLst>
              </p:cNvPr>
              <p:cNvSpPr/>
              <p:nvPr/>
            </p:nvSpPr>
            <p:spPr>
              <a:xfrm>
                <a:off x="10035012" y="3052426"/>
                <a:ext cx="877605" cy="840093"/>
              </a:xfrm>
              <a:custGeom>
                <a:avLst/>
                <a:gdLst>
                  <a:gd name="connsiteX0" fmla="*/ 855345 w 877605"/>
                  <a:gd name="connsiteY0" fmla="*/ 521589 h 840093"/>
                  <a:gd name="connsiteX1" fmla="*/ 777335 w 877605"/>
                  <a:gd name="connsiteY1" fmla="*/ 669893 h 840093"/>
                  <a:gd name="connsiteX2" fmla="*/ 742379 w 877605"/>
                  <a:gd name="connsiteY2" fmla="*/ 736568 h 840093"/>
                  <a:gd name="connsiteX3" fmla="*/ 490061 w 877605"/>
                  <a:gd name="connsiteY3" fmla="*/ 822293 h 840093"/>
                  <a:gd name="connsiteX4" fmla="*/ 0 w 877605"/>
                  <a:gd name="connsiteY4" fmla="*/ 651510 h 840093"/>
                  <a:gd name="connsiteX5" fmla="*/ 285750 w 877605"/>
                  <a:gd name="connsiteY5" fmla="*/ 0 h 840093"/>
                  <a:gd name="connsiteX6" fmla="*/ 775335 w 877605"/>
                  <a:gd name="connsiteY6" fmla="*/ 260890 h 840093"/>
                  <a:gd name="connsiteX7" fmla="*/ 855345 w 877605"/>
                  <a:gd name="connsiteY7" fmla="*/ 521589 h 84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05" h="840093">
                    <a:moveTo>
                      <a:pt x="855345" y="521589"/>
                    </a:moveTo>
                    <a:lnTo>
                      <a:pt x="777335" y="669893"/>
                    </a:lnTo>
                    <a:lnTo>
                      <a:pt x="742379" y="736568"/>
                    </a:lnTo>
                    <a:cubicBezTo>
                      <a:pt x="694466" y="827712"/>
                      <a:pt x="583580" y="865385"/>
                      <a:pt x="490061" y="822293"/>
                    </a:cubicBezTo>
                    <a:lnTo>
                      <a:pt x="0" y="651510"/>
                    </a:lnTo>
                    <a:lnTo>
                      <a:pt x="285750" y="0"/>
                    </a:lnTo>
                    <a:lnTo>
                      <a:pt x="775335" y="260890"/>
                    </a:lnTo>
                    <a:cubicBezTo>
                      <a:pt x="869090" y="311057"/>
                      <a:pt x="904816" y="427465"/>
                      <a:pt x="855345" y="521589"/>
                    </a:cubicBezTo>
                    <a:close/>
                  </a:path>
                </a:pathLst>
              </a:custGeom>
              <a:solidFill>
                <a:srgbClr val="000000"/>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F304C53-2095-DCA6-6943-C217CEDE3DA6}"/>
                  </a:ext>
                </a:extLst>
              </p:cNvPr>
              <p:cNvSpPr/>
              <p:nvPr/>
            </p:nvSpPr>
            <p:spPr>
              <a:xfrm>
                <a:off x="8632748" y="2122444"/>
                <a:ext cx="701026" cy="1402655"/>
              </a:xfrm>
              <a:custGeom>
                <a:avLst/>
                <a:gdLst>
                  <a:gd name="connsiteX0" fmla="*/ 197256 w 701026"/>
                  <a:gd name="connsiteY0" fmla="*/ 632136 h 1402655"/>
                  <a:gd name="connsiteX1" fmla="*/ 35331 w 701026"/>
                  <a:gd name="connsiteY1" fmla="*/ 1399184 h 1402655"/>
                  <a:gd name="connsiteX2" fmla="*/ 503770 w 701026"/>
                  <a:gd name="connsiteY2" fmla="*/ 770534 h 1402655"/>
                  <a:gd name="connsiteX3" fmla="*/ 665695 w 701026"/>
                  <a:gd name="connsiteY3" fmla="*/ 3486 h 1402655"/>
                  <a:gd name="connsiteX4" fmla="*/ 197256 w 701026"/>
                  <a:gd name="connsiteY4" fmla="*/ 632136 h 140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26" h="1402655">
                    <a:moveTo>
                      <a:pt x="197256" y="632136"/>
                    </a:moveTo>
                    <a:cubicBezTo>
                      <a:pt x="23234" y="1017517"/>
                      <a:pt x="-49251" y="1360989"/>
                      <a:pt x="35331" y="1399184"/>
                    </a:cubicBezTo>
                    <a:cubicBezTo>
                      <a:pt x="119913" y="1437379"/>
                      <a:pt x="329748" y="1156011"/>
                      <a:pt x="503770" y="770534"/>
                    </a:cubicBezTo>
                    <a:cubicBezTo>
                      <a:pt x="677792" y="385057"/>
                      <a:pt x="750277" y="41776"/>
                      <a:pt x="665695" y="3486"/>
                    </a:cubicBezTo>
                    <a:cubicBezTo>
                      <a:pt x="581113" y="-34805"/>
                      <a:pt x="371277" y="246754"/>
                      <a:pt x="197256" y="632136"/>
                    </a:cubicBezTo>
                    <a:close/>
                  </a:path>
                </a:pathLst>
              </a:custGeom>
              <a:solidFill>
                <a:srgbClr val="FF725E"/>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B35B1594-A0E9-F92D-4141-2FC3FE982E04}"/>
                  </a:ext>
                </a:extLst>
              </p:cNvPr>
              <p:cNvSpPr/>
              <p:nvPr/>
            </p:nvSpPr>
            <p:spPr>
              <a:xfrm>
                <a:off x="8632748" y="2122444"/>
                <a:ext cx="701026" cy="1402655"/>
              </a:xfrm>
              <a:custGeom>
                <a:avLst/>
                <a:gdLst>
                  <a:gd name="connsiteX0" fmla="*/ 197256 w 701026"/>
                  <a:gd name="connsiteY0" fmla="*/ 632136 h 1402655"/>
                  <a:gd name="connsiteX1" fmla="*/ 35331 w 701026"/>
                  <a:gd name="connsiteY1" fmla="*/ 1399184 h 1402655"/>
                  <a:gd name="connsiteX2" fmla="*/ 503770 w 701026"/>
                  <a:gd name="connsiteY2" fmla="*/ 770534 h 1402655"/>
                  <a:gd name="connsiteX3" fmla="*/ 665695 w 701026"/>
                  <a:gd name="connsiteY3" fmla="*/ 3486 h 1402655"/>
                  <a:gd name="connsiteX4" fmla="*/ 197256 w 701026"/>
                  <a:gd name="connsiteY4" fmla="*/ 632136 h 140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26" h="1402655">
                    <a:moveTo>
                      <a:pt x="197256" y="632136"/>
                    </a:moveTo>
                    <a:cubicBezTo>
                      <a:pt x="23234" y="1017517"/>
                      <a:pt x="-49251" y="1360989"/>
                      <a:pt x="35331" y="1399184"/>
                    </a:cubicBezTo>
                    <a:cubicBezTo>
                      <a:pt x="119913" y="1437379"/>
                      <a:pt x="329748" y="1156011"/>
                      <a:pt x="503770" y="770534"/>
                    </a:cubicBezTo>
                    <a:cubicBezTo>
                      <a:pt x="677792" y="385057"/>
                      <a:pt x="750277" y="41776"/>
                      <a:pt x="665695" y="3486"/>
                    </a:cubicBezTo>
                    <a:cubicBezTo>
                      <a:pt x="581113" y="-34805"/>
                      <a:pt x="371277" y="246754"/>
                      <a:pt x="197256" y="632136"/>
                    </a:cubicBezTo>
                    <a:close/>
                  </a:path>
                </a:pathLst>
              </a:custGeom>
              <a:solidFill>
                <a:srgbClr val="000000"/>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D15C56E-7EA8-5DEF-3F3F-AA56ED1014EA}"/>
                  </a:ext>
                </a:extLst>
              </p:cNvPr>
              <p:cNvSpPr/>
              <p:nvPr/>
            </p:nvSpPr>
            <p:spPr>
              <a:xfrm>
                <a:off x="10799583" y="3590398"/>
                <a:ext cx="181832" cy="197929"/>
              </a:xfrm>
              <a:custGeom>
                <a:avLst/>
                <a:gdLst>
                  <a:gd name="connsiteX0" fmla="*/ 132874 w 181832"/>
                  <a:gd name="connsiteY0" fmla="*/ 197929 h 197929"/>
                  <a:gd name="connsiteX1" fmla="*/ 0 w 181832"/>
                  <a:gd name="connsiteY1" fmla="*/ 156210 h 197929"/>
                  <a:gd name="connsiteX2" fmla="*/ 82201 w 181832"/>
                  <a:gd name="connsiteY2" fmla="*/ 0 h 197929"/>
                  <a:gd name="connsiteX3" fmla="*/ 181832 w 181832"/>
                  <a:gd name="connsiteY3" fmla="*/ 61913 h 197929"/>
                  <a:gd name="connsiteX4" fmla="*/ 132874 w 181832"/>
                  <a:gd name="connsiteY4" fmla="*/ 197929 h 19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32" h="197929">
                    <a:moveTo>
                      <a:pt x="132874" y="197929"/>
                    </a:moveTo>
                    <a:lnTo>
                      <a:pt x="0" y="156210"/>
                    </a:lnTo>
                    <a:lnTo>
                      <a:pt x="82201" y="0"/>
                    </a:lnTo>
                    <a:lnTo>
                      <a:pt x="181832" y="61913"/>
                    </a:lnTo>
                    <a:lnTo>
                      <a:pt x="132874" y="197929"/>
                    </a:lnTo>
                    <a:close/>
                  </a:path>
                </a:pathLst>
              </a:custGeom>
              <a:solidFill>
                <a:schemeClr val="accent1"/>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E03D8DAD-CD0A-37DD-5574-C9015586DD6F}"/>
                  </a:ext>
                </a:extLst>
              </p:cNvPr>
              <p:cNvSpPr/>
              <p:nvPr/>
            </p:nvSpPr>
            <p:spPr>
              <a:xfrm>
                <a:off x="10799583" y="3590398"/>
                <a:ext cx="94107" cy="164782"/>
              </a:xfrm>
              <a:custGeom>
                <a:avLst/>
                <a:gdLst>
                  <a:gd name="connsiteX0" fmla="*/ 82201 w 94107"/>
                  <a:gd name="connsiteY0" fmla="*/ 0 h 164782"/>
                  <a:gd name="connsiteX1" fmla="*/ 0 w 94107"/>
                  <a:gd name="connsiteY1" fmla="*/ 156210 h 164782"/>
                  <a:gd name="connsiteX2" fmla="*/ 27337 w 94107"/>
                  <a:gd name="connsiteY2" fmla="*/ 164783 h 164782"/>
                  <a:gd name="connsiteX3" fmla="*/ 94107 w 94107"/>
                  <a:gd name="connsiteY3" fmla="*/ 7334 h 164782"/>
                  <a:gd name="connsiteX4" fmla="*/ 82201 w 94107"/>
                  <a:gd name="connsiteY4" fmla="*/ 0 h 164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07" h="164782">
                    <a:moveTo>
                      <a:pt x="82201" y="0"/>
                    </a:moveTo>
                    <a:lnTo>
                      <a:pt x="0" y="156210"/>
                    </a:lnTo>
                    <a:lnTo>
                      <a:pt x="27337" y="164783"/>
                    </a:lnTo>
                    <a:lnTo>
                      <a:pt x="94107" y="7334"/>
                    </a:lnTo>
                    <a:lnTo>
                      <a:pt x="82201" y="0"/>
                    </a:lnTo>
                    <a:close/>
                  </a:path>
                </a:pathLst>
              </a:custGeom>
              <a:solidFill>
                <a:srgbClr val="000000"/>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1DED6B51-7C03-A7AC-DA31-4AC60C8C96C6}"/>
                  </a:ext>
                </a:extLst>
              </p:cNvPr>
              <p:cNvSpPr/>
              <p:nvPr/>
            </p:nvSpPr>
            <p:spPr>
              <a:xfrm>
                <a:off x="10501032" y="3495636"/>
                <a:ext cx="289168" cy="131233"/>
              </a:xfrm>
              <a:custGeom>
                <a:avLst/>
                <a:gdLst>
                  <a:gd name="connsiteX0" fmla="*/ 289122 w 289168"/>
                  <a:gd name="connsiteY0" fmla="*/ 130767 h 131233"/>
                  <a:gd name="connsiteX1" fmla="*/ 141103 w 289168"/>
                  <a:gd name="connsiteY1" fmla="*/ 73617 h 131233"/>
                  <a:gd name="connsiteX2" fmla="*/ 38 w 289168"/>
                  <a:gd name="connsiteY2" fmla="*/ 465 h 131233"/>
                  <a:gd name="connsiteX3" fmla="*/ 148152 w 289168"/>
                  <a:gd name="connsiteY3" fmla="*/ 58091 h 131233"/>
                  <a:gd name="connsiteX4" fmla="*/ 289122 w 289168"/>
                  <a:gd name="connsiteY4" fmla="*/ 130767 h 13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8" h="131233">
                    <a:moveTo>
                      <a:pt x="289122" y="130767"/>
                    </a:moveTo>
                    <a:cubicBezTo>
                      <a:pt x="287217" y="135054"/>
                      <a:pt x="220923" y="109336"/>
                      <a:pt x="141103" y="73617"/>
                    </a:cubicBezTo>
                    <a:cubicBezTo>
                      <a:pt x="61284" y="37898"/>
                      <a:pt x="-1772" y="4752"/>
                      <a:pt x="38" y="465"/>
                    </a:cubicBezTo>
                    <a:cubicBezTo>
                      <a:pt x="1848" y="-3821"/>
                      <a:pt x="68237" y="21992"/>
                      <a:pt x="148152" y="58091"/>
                    </a:cubicBezTo>
                    <a:cubicBezTo>
                      <a:pt x="228067" y="94191"/>
                      <a:pt x="291122" y="126481"/>
                      <a:pt x="289122" y="130767"/>
                    </a:cubicBezTo>
                    <a:close/>
                  </a:path>
                </a:pathLst>
              </a:custGeom>
              <a:solidFill>
                <a:schemeClr val="accent1"/>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3B4E4EC5-3E32-E2BE-7A5E-4ACB42ADFC27}"/>
                  </a:ext>
                </a:extLst>
              </p:cNvPr>
              <p:cNvSpPr/>
              <p:nvPr/>
            </p:nvSpPr>
            <p:spPr>
              <a:xfrm>
                <a:off x="10570641" y="3404569"/>
                <a:ext cx="260526" cy="129229"/>
              </a:xfrm>
              <a:custGeom>
                <a:avLst/>
                <a:gdLst>
                  <a:gd name="connsiteX0" fmla="*/ 260470 w 260526"/>
                  <a:gd name="connsiteY0" fmla="*/ 128775 h 129229"/>
                  <a:gd name="connsiteX1" fmla="*/ 126453 w 260526"/>
                  <a:gd name="connsiteY1" fmla="*/ 72291 h 129229"/>
                  <a:gd name="connsiteX2" fmla="*/ 56 w 260526"/>
                  <a:gd name="connsiteY2" fmla="*/ 473 h 129229"/>
                  <a:gd name="connsiteX3" fmla="*/ 133978 w 260526"/>
                  <a:gd name="connsiteY3" fmla="*/ 56956 h 129229"/>
                  <a:gd name="connsiteX4" fmla="*/ 260470 w 260526"/>
                  <a:gd name="connsiteY4" fmla="*/ 128775 h 129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26" h="129229">
                    <a:moveTo>
                      <a:pt x="260470" y="128775"/>
                    </a:moveTo>
                    <a:cubicBezTo>
                      <a:pt x="258374" y="132966"/>
                      <a:pt x="198367" y="107724"/>
                      <a:pt x="126453" y="72291"/>
                    </a:cubicBezTo>
                    <a:cubicBezTo>
                      <a:pt x="54539" y="36858"/>
                      <a:pt x="-2039" y="4759"/>
                      <a:pt x="56" y="473"/>
                    </a:cubicBezTo>
                    <a:cubicBezTo>
                      <a:pt x="2152" y="-3814"/>
                      <a:pt x="62064" y="21523"/>
                      <a:pt x="133978" y="56956"/>
                    </a:cubicBezTo>
                    <a:cubicBezTo>
                      <a:pt x="205892" y="92389"/>
                      <a:pt x="262565" y="124488"/>
                      <a:pt x="260470" y="128775"/>
                    </a:cubicBezTo>
                    <a:close/>
                  </a:path>
                </a:pathLst>
              </a:custGeom>
              <a:solidFill>
                <a:schemeClr val="accent1"/>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69E9AD7B-557F-E1F9-D931-FBCFE88AA738}"/>
                  </a:ext>
                </a:extLst>
              </p:cNvPr>
              <p:cNvSpPr/>
              <p:nvPr/>
            </p:nvSpPr>
            <p:spPr>
              <a:xfrm>
                <a:off x="10475119" y="3606086"/>
                <a:ext cx="263621" cy="118621"/>
              </a:xfrm>
              <a:custGeom>
                <a:avLst/>
                <a:gdLst>
                  <a:gd name="connsiteX0" fmla="*/ 263600 w 263621"/>
                  <a:gd name="connsiteY0" fmla="*/ 117948 h 118621"/>
                  <a:gd name="connsiteX1" fmla="*/ 221976 w 263621"/>
                  <a:gd name="connsiteY1" fmla="*/ 108423 h 118621"/>
                  <a:gd name="connsiteX2" fmla="*/ 177970 w 263621"/>
                  <a:gd name="connsiteY2" fmla="*/ 93945 h 118621"/>
                  <a:gd name="connsiteX3" fmla="*/ 126440 w 263621"/>
                  <a:gd name="connsiteY3" fmla="*/ 71085 h 118621"/>
                  <a:gd name="connsiteX4" fmla="*/ 43 w 263621"/>
                  <a:gd name="connsiteY4" fmla="*/ 410 h 118621"/>
                  <a:gd name="connsiteX5" fmla="*/ 133393 w 263621"/>
                  <a:gd name="connsiteY5" fmla="*/ 55654 h 118621"/>
                  <a:gd name="connsiteX6" fmla="*/ 184066 w 263621"/>
                  <a:gd name="connsiteY6" fmla="*/ 79372 h 118621"/>
                  <a:gd name="connsiteX7" fmla="*/ 225976 w 263621"/>
                  <a:gd name="connsiteY7" fmla="*/ 97088 h 118621"/>
                  <a:gd name="connsiteX8" fmla="*/ 263600 w 263621"/>
                  <a:gd name="connsiteY8" fmla="*/ 117948 h 11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621" h="118621">
                    <a:moveTo>
                      <a:pt x="263600" y="117948"/>
                    </a:moveTo>
                    <a:cubicBezTo>
                      <a:pt x="262933" y="120234"/>
                      <a:pt x="247122" y="116615"/>
                      <a:pt x="221976" y="108423"/>
                    </a:cubicBezTo>
                    <a:cubicBezTo>
                      <a:pt x="209403" y="104518"/>
                      <a:pt x="194448" y="99565"/>
                      <a:pt x="177970" y="93945"/>
                    </a:cubicBezTo>
                    <a:cubicBezTo>
                      <a:pt x="161492" y="88325"/>
                      <a:pt x="144632" y="79372"/>
                      <a:pt x="126440" y="71085"/>
                    </a:cubicBezTo>
                    <a:cubicBezTo>
                      <a:pt x="53764" y="37367"/>
                      <a:pt x="-1767" y="4410"/>
                      <a:pt x="43" y="410"/>
                    </a:cubicBezTo>
                    <a:cubicBezTo>
                      <a:pt x="1853" y="-3591"/>
                      <a:pt x="61575" y="22222"/>
                      <a:pt x="133393" y="55654"/>
                    </a:cubicBezTo>
                    <a:cubicBezTo>
                      <a:pt x="151490" y="63846"/>
                      <a:pt x="168255" y="72800"/>
                      <a:pt x="184066" y="79372"/>
                    </a:cubicBezTo>
                    <a:cubicBezTo>
                      <a:pt x="199878" y="85944"/>
                      <a:pt x="214070" y="91754"/>
                      <a:pt x="225976" y="97088"/>
                    </a:cubicBezTo>
                    <a:cubicBezTo>
                      <a:pt x="249789" y="108042"/>
                      <a:pt x="264267" y="115662"/>
                      <a:pt x="263600" y="117948"/>
                    </a:cubicBezTo>
                    <a:close/>
                  </a:path>
                </a:pathLst>
              </a:custGeom>
              <a:solidFill>
                <a:schemeClr val="accent1"/>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949C0DA5-1818-8EC0-9CF6-F727CB0E5248}"/>
                  </a:ext>
                </a:extLst>
              </p:cNvPr>
              <p:cNvSpPr/>
              <p:nvPr/>
            </p:nvSpPr>
            <p:spPr>
              <a:xfrm>
                <a:off x="8846111" y="2640713"/>
                <a:ext cx="338699" cy="486103"/>
              </a:xfrm>
              <a:custGeom>
                <a:avLst/>
                <a:gdLst>
                  <a:gd name="connsiteX0" fmla="*/ 338700 w 338699"/>
                  <a:gd name="connsiteY0" fmla="*/ 28237 h 486103"/>
                  <a:gd name="connsiteX1" fmla="*/ 31328 w 338699"/>
                  <a:gd name="connsiteY1" fmla="*/ 173493 h 486103"/>
                  <a:gd name="connsiteX2" fmla="*/ 131626 w 338699"/>
                  <a:gd name="connsiteY2" fmla="*/ 486103 h 486103"/>
                  <a:gd name="connsiteX3" fmla="*/ 338700 w 338699"/>
                  <a:gd name="connsiteY3" fmla="*/ 28237 h 486103"/>
                </a:gdLst>
                <a:ahLst/>
                <a:cxnLst>
                  <a:cxn ang="0">
                    <a:pos x="connsiteX0" y="connsiteY0"/>
                  </a:cxn>
                  <a:cxn ang="0">
                    <a:pos x="connsiteX1" y="connsiteY1"/>
                  </a:cxn>
                  <a:cxn ang="0">
                    <a:pos x="connsiteX2" y="connsiteY2"/>
                  </a:cxn>
                  <a:cxn ang="0">
                    <a:pos x="connsiteX3" y="connsiteY3"/>
                  </a:cxn>
                </a:cxnLst>
                <a:rect l="l" t="t" r="r" b="b"/>
                <a:pathLst>
                  <a:path w="338699" h="486103">
                    <a:moveTo>
                      <a:pt x="338700" y="28237"/>
                    </a:moveTo>
                    <a:cubicBezTo>
                      <a:pt x="338700" y="28237"/>
                      <a:pt x="140008" y="-95017"/>
                      <a:pt x="31328" y="173493"/>
                    </a:cubicBezTo>
                    <a:cubicBezTo>
                      <a:pt x="-77353" y="442003"/>
                      <a:pt x="131626" y="486103"/>
                      <a:pt x="131626" y="486103"/>
                    </a:cubicBezTo>
                    <a:cubicBezTo>
                      <a:pt x="221870" y="343995"/>
                      <a:pt x="291584" y="189850"/>
                      <a:pt x="338700" y="28237"/>
                    </a:cubicBezTo>
                    <a:close/>
                  </a:path>
                </a:pathLst>
              </a:custGeom>
              <a:solidFill>
                <a:schemeClr val="accent1"/>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59196A22-978C-9054-D7C4-801930380392}"/>
                  </a:ext>
                </a:extLst>
              </p:cNvPr>
              <p:cNvSpPr/>
              <p:nvPr/>
            </p:nvSpPr>
            <p:spPr>
              <a:xfrm>
                <a:off x="8826384" y="2348910"/>
                <a:ext cx="570069" cy="1172241"/>
              </a:xfrm>
              <a:custGeom>
                <a:avLst/>
                <a:gdLst>
                  <a:gd name="connsiteX0" fmla="*/ 569786 w 570069"/>
                  <a:gd name="connsiteY0" fmla="*/ 0 h 1172241"/>
                  <a:gd name="connsiteX1" fmla="*/ 562070 w 570069"/>
                  <a:gd name="connsiteY1" fmla="*/ 51340 h 1172241"/>
                  <a:gd name="connsiteX2" fmla="*/ 534067 w 570069"/>
                  <a:gd name="connsiteY2" fmla="*/ 190214 h 1172241"/>
                  <a:gd name="connsiteX3" fmla="*/ 506444 w 570069"/>
                  <a:gd name="connsiteY3" fmla="*/ 284226 h 1172241"/>
                  <a:gd name="connsiteX4" fmla="*/ 490919 w 570069"/>
                  <a:gd name="connsiteY4" fmla="*/ 336518 h 1172241"/>
                  <a:gd name="connsiteX5" fmla="*/ 482822 w 570069"/>
                  <a:gd name="connsiteY5" fmla="*/ 363855 h 1172241"/>
                  <a:gd name="connsiteX6" fmla="*/ 472535 w 570069"/>
                  <a:gd name="connsiteY6" fmla="*/ 391287 h 1172241"/>
                  <a:gd name="connsiteX7" fmla="*/ 427673 w 570069"/>
                  <a:gd name="connsiteY7" fmla="*/ 507111 h 1172241"/>
                  <a:gd name="connsiteX8" fmla="*/ 415862 w 570069"/>
                  <a:gd name="connsiteY8" fmla="*/ 537496 h 1172241"/>
                  <a:gd name="connsiteX9" fmla="*/ 401860 w 570069"/>
                  <a:gd name="connsiteY9" fmla="*/ 567500 h 1172241"/>
                  <a:gd name="connsiteX10" fmla="*/ 372332 w 570069"/>
                  <a:gd name="connsiteY10" fmla="*/ 628459 h 1172241"/>
                  <a:gd name="connsiteX11" fmla="*/ 342710 w 570069"/>
                  <a:gd name="connsiteY11" fmla="*/ 689324 h 1172241"/>
                  <a:gd name="connsiteX12" fmla="*/ 327755 w 570069"/>
                  <a:gd name="connsiteY12" fmla="*/ 718852 h 1172241"/>
                  <a:gd name="connsiteX13" fmla="*/ 311182 w 570069"/>
                  <a:gd name="connsiteY13" fmla="*/ 746951 h 1172241"/>
                  <a:gd name="connsiteX14" fmla="*/ 247841 w 570069"/>
                  <a:gd name="connsiteY14" fmla="*/ 853916 h 1172241"/>
                  <a:gd name="connsiteX15" fmla="*/ 232601 w 570069"/>
                  <a:gd name="connsiteY15" fmla="*/ 878967 h 1172241"/>
                  <a:gd name="connsiteX16" fmla="*/ 216122 w 570069"/>
                  <a:gd name="connsiteY16" fmla="*/ 902303 h 1172241"/>
                  <a:gd name="connsiteX17" fmla="*/ 184499 w 570069"/>
                  <a:gd name="connsiteY17" fmla="*/ 946880 h 1172241"/>
                  <a:gd name="connsiteX18" fmla="*/ 127349 w 570069"/>
                  <a:gd name="connsiteY18" fmla="*/ 1026605 h 1172241"/>
                  <a:gd name="connsiteX19" fmla="*/ 35528 w 570069"/>
                  <a:gd name="connsiteY19" fmla="*/ 1134142 h 1172241"/>
                  <a:gd name="connsiteX20" fmla="*/ 0 w 570069"/>
                  <a:gd name="connsiteY20" fmla="*/ 1172242 h 1172241"/>
                  <a:gd name="connsiteX21" fmla="*/ 30480 w 570069"/>
                  <a:gd name="connsiteY21" fmla="*/ 1130141 h 1172241"/>
                  <a:gd name="connsiteX22" fmla="*/ 118015 w 570069"/>
                  <a:gd name="connsiteY22" fmla="*/ 1019080 h 1172241"/>
                  <a:gd name="connsiteX23" fmla="*/ 172784 w 570069"/>
                  <a:gd name="connsiteY23" fmla="*/ 938784 h 1172241"/>
                  <a:gd name="connsiteX24" fmla="*/ 203454 w 570069"/>
                  <a:gd name="connsiteY24" fmla="*/ 894112 h 1172241"/>
                  <a:gd name="connsiteX25" fmla="*/ 219551 w 570069"/>
                  <a:gd name="connsiteY25" fmla="*/ 870776 h 1172241"/>
                  <a:gd name="connsiteX26" fmla="*/ 234315 w 570069"/>
                  <a:gd name="connsiteY26" fmla="*/ 845725 h 1172241"/>
                  <a:gd name="connsiteX27" fmla="*/ 296894 w 570069"/>
                  <a:gd name="connsiteY27" fmla="*/ 738854 h 1172241"/>
                  <a:gd name="connsiteX28" fmla="*/ 313182 w 570069"/>
                  <a:gd name="connsiteY28" fmla="*/ 710851 h 1172241"/>
                  <a:gd name="connsiteX29" fmla="*/ 327946 w 570069"/>
                  <a:gd name="connsiteY29" fmla="*/ 681514 h 1172241"/>
                  <a:gd name="connsiteX30" fmla="*/ 357283 w 570069"/>
                  <a:gd name="connsiteY30" fmla="*/ 621030 h 1172241"/>
                  <a:gd name="connsiteX31" fmla="*/ 386715 w 570069"/>
                  <a:gd name="connsiteY31" fmla="*/ 560546 h 1172241"/>
                  <a:gd name="connsiteX32" fmla="*/ 400622 w 570069"/>
                  <a:gd name="connsiteY32" fmla="*/ 530828 h 1172241"/>
                  <a:gd name="connsiteX33" fmla="*/ 412528 w 570069"/>
                  <a:gd name="connsiteY33" fmla="*/ 500729 h 1172241"/>
                  <a:gd name="connsiteX34" fmla="*/ 458057 w 570069"/>
                  <a:gd name="connsiteY34" fmla="*/ 386429 h 1172241"/>
                  <a:gd name="connsiteX35" fmla="*/ 468630 w 570069"/>
                  <a:gd name="connsiteY35" fmla="*/ 359283 h 1172241"/>
                  <a:gd name="connsiteX36" fmla="*/ 477012 w 570069"/>
                  <a:gd name="connsiteY36" fmla="*/ 332232 h 1172241"/>
                  <a:gd name="connsiteX37" fmla="*/ 493205 w 570069"/>
                  <a:gd name="connsiteY37" fmla="*/ 280511 h 1172241"/>
                  <a:gd name="connsiteX38" fmla="*/ 522446 w 570069"/>
                  <a:gd name="connsiteY38" fmla="*/ 187642 h 1172241"/>
                  <a:gd name="connsiteX39" fmla="*/ 555498 w 570069"/>
                  <a:gd name="connsiteY39" fmla="*/ 50483 h 1172241"/>
                  <a:gd name="connsiteX40" fmla="*/ 569786 w 570069"/>
                  <a:gd name="connsiteY40" fmla="*/ 0 h 11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0069" h="1172241">
                    <a:moveTo>
                      <a:pt x="569786" y="0"/>
                    </a:moveTo>
                    <a:cubicBezTo>
                      <a:pt x="571024" y="0"/>
                      <a:pt x="568166" y="18479"/>
                      <a:pt x="562070" y="51340"/>
                    </a:cubicBezTo>
                    <a:cubicBezTo>
                      <a:pt x="555974" y="84201"/>
                      <a:pt x="546830" y="131731"/>
                      <a:pt x="534067" y="190214"/>
                    </a:cubicBezTo>
                    <a:lnTo>
                      <a:pt x="506444" y="284226"/>
                    </a:lnTo>
                    <a:cubicBezTo>
                      <a:pt x="501428" y="301053"/>
                      <a:pt x="496253" y="318484"/>
                      <a:pt x="490919" y="336518"/>
                    </a:cubicBezTo>
                    <a:lnTo>
                      <a:pt x="482822" y="363855"/>
                    </a:lnTo>
                    <a:cubicBezTo>
                      <a:pt x="479870" y="373380"/>
                      <a:pt x="475964" y="382048"/>
                      <a:pt x="472535" y="391287"/>
                    </a:cubicBezTo>
                    <a:lnTo>
                      <a:pt x="427673" y="507111"/>
                    </a:lnTo>
                    <a:cubicBezTo>
                      <a:pt x="423767" y="517208"/>
                      <a:pt x="419767" y="527304"/>
                      <a:pt x="415862" y="537496"/>
                    </a:cubicBezTo>
                    <a:cubicBezTo>
                      <a:pt x="411956" y="547688"/>
                      <a:pt x="406337" y="557403"/>
                      <a:pt x="401860" y="567500"/>
                    </a:cubicBezTo>
                    <a:lnTo>
                      <a:pt x="372332" y="628459"/>
                    </a:lnTo>
                    <a:lnTo>
                      <a:pt x="342710" y="689324"/>
                    </a:lnTo>
                    <a:cubicBezTo>
                      <a:pt x="337661" y="698849"/>
                      <a:pt x="333185" y="709517"/>
                      <a:pt x="327755" y="718852"/>
                    </a:cubicBezTo>
                    <a:cubicBezTo>
                      <a:pt x="322326" y="728186"/>
                      <a:pt x="316611" y="737902"/>
                      <a:pt x="311182" y="746951"/>
                    </a:cubicBezTo>
                    <a:lnTo>
                      <a:pt x="247841" y="853916"/>
                    </a:lnTo>
                    <a:cubicBezTo>
                      <a:pt x="242697" y="862298"/>
                      <a:pt x="238316" y="870966"/>
                      <a:pt x="232601" y="878967"/>
                    </a:cubicBezTo>
                    <a:lnTo>
                      <a:pt x="216122" y="902303"/>
                    </a:lnTo>
                    <a:lnTo>
                      <a:pt x="184499" y="946880"/>
                    </a:lnTo>
                    <a:lnTo>
                      <a:pt x="127349" y="1026605"/>
                    </a:lnTo>
                    <a:cubicBezTo>
                      <a:pt x="89249" y="1072610"/>
                      <a:pt x="57436" y="1108901"/>
                      <a:pt x="35528" y="1134142"/>
                    </a:cubicBezTo>
                    <a:cubicBezTo>
                      <a:pt x="24768" y="1147810"/>
                      <a:pt x="12884" y="1160554"/>
                      <a:pt x="0" y="1172242"/>
                    </a:cubicBezTo>
                    <a:cubicBezTo>
                      <a:pt x="8955" y="1157374"/>
                      <a:pt x="19151" y="1143290"/>
                      <a:pt x="30480" y="1130141"/>
                    </a:cubicBezTo>
                    <a:cubicBezTo>
                      <a:pt x="51626" y="1103186"/>
                      <a:pt x="81439" y="1065467"/>
                      <a:pt x="118015" y="1019080"/>
                    </a:cubicBezTo>
                    <a:lnTo>
                      <a:pt x="172784" y="938784"/>
                    </a:lnTo>
                    <a:lnTo>
                      <a:pt x="203454" y="894112"/>
                    </a:lnTo>
                    <a:cubicBezTo>
                      <a:pt x="208788" y="886492"/>
                      <a:pt x="214122" y="878681"/>
                      <a:pt x="219551" y="870776"/>
                    </a:cubicBezTo>
                    <a:cubicBezTo>
                      <a:pt x="224981" y="862870"/>
                      <a:pt x="229076" y="854202"/>
                      <a:pt x="234315" y="845725"/>
                    </a:cubicBezTo>
                    <a:lnTo>
                      <a:pt x="296894" y="738854"/>
                    </a:lnTo>
                    <a:lnTo>
                      <a:pt x="313182" y="710851"/>
                    </a:lnTo>
                    <a:cubicBezTo>
                      <a:pt x="318802" y="701326"/>
                      <a:pt x="322707" y="691801"/>
                      <a:pt x="327946" y="681514"/>
                    </a:cubicBezTo>
                    <a:lnTo>
                      <a:pt x="357283" y="621030"/>
                    </a:lnTo>
                    <a:cubicBezTo>
                      <a:pt x="366808" y="600551"/>
                      <a:pt x="377000" y="580454"/>
                      <a:pt x="386715" y="560546"/>
                    </a:cubicBezTo>
                    <a:cubicBezTo>
                      <a:pt x="391287" y="551021"/>
                      <a:pt x="396812" y="540925"/>
                      <a:pt x="400622" y="530828"/>
                    </a:cubicBezTo>
                    <a:lnTo>
                      <a:pt x="412528" y="500729"/>
                    </a:lnTo>
                    <a:lnTo>
                      <a:pt x="458057" y="386429"/>
                    </a:lnTo>
                    <a:cubicBezTo>
                      <a:pt x="461582" y="376904"/>
                      <a:pt x="465582" y="368427"/>
                      <a:pt x="468630" y="359283"/>
                    </a:cubicBezTo>
                    <a:cubicBezTo>
                      <a:pt x="471678" y="350139"/>
                      <a:pt x="474250" y="341186"/>
                      <a:pt x="477012" y="332232"/>
                    </a:cubicBezTo>
                    <a:lnTo>
                      <a:pt x="493205" y="280511"/>
                    </a:lnTo>
                    <a:lnTo>
                      <a:pt x="522446" y="187642"/>
                    </a:lnTo>
                    <a:lnTo>
                      <a:pt x="555498" y="50483"/>
                    </a:lnTo>
                    <a:cubicBezTo>
                      <a:pt x="558814" y="33279"/>
                      <a:pt x="563593" y="16390"/>
                      <a:pt x="569786" y="0"/>
                    </a:cubicBezTo>
                    <a:close/>
                  </a:path>
                </a:pathLst>
              </a:custGeom>
              <a:solidFill>
                <a:srgbClr val="000000"/>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F0BBAD4-69FF-8852-3698-CE2E58E674C5}"/>
                  </a:ext>
                </a:extLst>
              </p:cNvPr>
              <p:cNvSpPr/>
              <p:nvPr/>
            </p:nvSpPr>
            <p:spPr>
              <a:xfrm>
                <a:off x="9768026" y="3938091"/>
                <a:ext cx="442413" cy="406518"/>
              </a:xfrm>
              <a:custGeom>
                <a:avLst/>
                <a:gdLst>
                  <a:gd name="connsiteX0" fmla="*/ 0 w 442413"/>
                  <a:gd name="connsiteY0" fmla="*/ 272671 h 406518"/>
                  <a:gd name="connsiteX1" fmla="*/ 63437 w 442413"/>
                  <a:gd name="connsiteY1" fmla="*/ 365349 h 406518"/>
                  <a:gd name="connsiteX2" fmla="*/ 164878 w 442413"/>
                  <a:gd name="connsiteY2" fmla="*/ 406021 h 406518"/>
                  <a:gd name="connsiteX3" fmla="*/ 238125 w 442413"/>
                  <a:gd name="connsiteY3" fmla="*/ 333631 h 406518"/>
                  <a:gd name="connsiteX4" fmla="*/ 298418 w 442413"/>
                  <a:gd name="connsiteY4" fmla="*/ 322963 h 406518"/>
                  <a:gd name="connsiteX5" fmla="*/ 319850 w 442413"/>
                  <a:gd name="connsiteY5" fmla="*/ 260384 h 406518"/>
                  <a:gd name="connsiteX6" fmla="*/ 394430 w 442413"/>
                  <a:gd name="connsiteY6" fmla="*/ 240286 h 406518"/>
                  <a:gd name="connsiteX7" fmla="*/ 403955 w 442413"/>
                  <a:gd name="connsiteY7" fmla="*/ 158752 h 406518"/>
                  <a:gd name="connsiteX8" fmla="*/ 364808 w 442413"/>
                  <a:gd name="connsiteY8" fmla="*/ 83790 h 406518"/>
                  <a:gd name="connsiteX9" fmla="*/ 420243 w 442413"/>
                  <a:gd name="connsiteY9" fmla="*/ 78170 h 406518"/>
                  <a:gd name="connsiteX10" fmla="*/ 438626 w 442413"/>
                  <a:gd name="connsiteY10" fmla="*/ 31403 h 406518"/>
                  <a:gd name="connsiteX11" fmla="*/ 411289 w 442413"/>
                  <a:gd name="connsiteY11" fmla="*/ 13972 h 406518"/>
                  <a:gd name="connsiteX12" fmla="*/ 330613 w 442413"/>
                  <a:gd name="connsiteY12" fmla="*/ 923 h 406518"/>
                  <a:gd name="connsiteX13" fmla="*/ 150781 w 442413"/>
                  <a:gd name="connsiteY13" fmla="*/ 191994 h 406518"/>
                  <a:gd name="connsiteX14" fmla="*/ 0 w 442413"/>
                  <a:gd name="connsiteY14" fmla="*/ 272671 h 40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2413" h="406518">
                    <a:moveTo>
                      <a:pt x="0" y="272671"/>
                    </a:moveTo>
                    <a:cubicBezTo>
                      <a:pt x="18193" y="305627"/>
                      <a:pt x="36671" y="339346"/>
                      <a:pt x="63437" y="365349"/>
                    </a:cubicBezTo>
                    <a:cubicBezTo>
                      <a:pt x="90202" y="391352"/>
                      <a:pt x="126778" y="409831"/>
                      <a:pt x="164878" y="406021"/>
                    </a:cubicBezTo>
                    <a:cubicBezTo>
                      <a:pt x="202978" y="402211"/>
                      <a:pt x="237744" y="371159"/>
                      <a:pt x="238125" y="333631"/>
                    </a:cubicBezTo>
                    <a:cubicBezTo>
                      <a:pt x="256032" y="347061"/>
                      <a:pt x="283559" y="339822"/>
                      <a:pt x="298418" y="322963"/>
                    </a:cubicBezTo>
                    <a:cubicBezTo>
                      <a:pt x="313277" y="306104"/>
                      <a:pt x="318135" y="282767"/>
                      <a:pt x="319850" y="260384"/>
                    </a:cubicBezTo>
                    <a:cubicBezTo>
                      <a:pt x="344234" y="274766"/>
                      <a:pt x="378143" y="263432"/>
                      <a:pt x="394430" y="240286"/>
                    </a:cubicBezTo>
                    <a:cubicBezTo>
                      <a:pt x="409572" y="215876"/>
                      <a:pt x="413063" y="185994"/>
                      <a:pt x="403955" y="158752"/>
                    </a:cubicBezTo>
                    <a:cubicBezTo>
                      <a:pt x="394674" y="131971"/>
                      <a:pt x="381482" y="106710"/>
                      <a:pt x="364808" y="83790"/>
                    </a:cubicBezTo>
                    <a:cubicBezTo>
                      <a:pt x="383857" y="85314"/>
                      <a:pt x="403479" y="86648"/>
                      <a:pt x="420243" y="78170"/>
                    </a:cubicBezTo>
                    <a:cubicBezTo>
                      <a:pt x="437007" y="69693"/>
                      <a:pt x="448818" y="47405"/>
                      <a:pt x="438626" y="31403"/>
                    </a:cubicBezTo>
                    <a:cubicBezTo>
                      <a:pt x="431931" y="22468"/>
                      <a:pt x="422215" y="16273"/>
                      <a:pt x="411289" y="13972"/>
                    </a:cubicBezTo>
                    <a:cubicBezTo>
                      <a:pt x="381857" y="4447"/>
                      <a:pt x="361283" y="-2602"/>
                      <a:pt x="330613" y="923"/>
                    </a:cubicBezTo>
                    <a:cubicBezTo>
                      <a:pt x="323564" y="923"/>
                      <a:pt x="342900" y="81695"/>
                      <a:pt x="150781" y="191994"/>
                    </a:cubicBezTo>
                    <a:cubicBezTo>
                      <a:pt x="36767" y="257240"/>
                      <a:pt x="0" y="272671"/>
                      <a:pt x="0" y="272671"/>
                    </a:cubicBezTo>
                    <a:close/>
                  </a:path>
                </a:pathLst>
              </a:custGeom>
              <a:solidFill>
                <a:srgbClr val="000000"/>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189E6CC3-1A81-C897-400F-AE9B9B3A0B21}"/>
                  </a:ext>
                </a:extLst>
              </p:cNvPr>
              <p:cNvSpPr/>
              <p:nvPr/>
            </p:nvSpPr>
            <p:spPr>
              <a:xfrm>
                <a:off x="10005579" y="4322386"/>
                <a:ext cx="195071" cy="98130"/>
              </a:xfrm>
              <a:custGeom>
                <a:avLst/>
                <a:gdLst>
                  <a:gd name="connsiteX0" fmla="*/ 195072 w 195071"/>
                  <a:gd name="connsiteY0" fmla="*/ 4581 h 98130"/>
                  <a:gd name="connsiteX1" fmla="*/ 161449 w 195071"/>
                  <a:gd name="connsiteY1" fmla="*/ 3533 h 98130"/>
                  <a:gd name="connsiteX2" fmla="*/ 20288 w 195071"/>
                  <a:gd name="connsiteY2" fmla="*/ 71256 h 98130"/>
                  <a:gd name="connsiteX3" fmla="*/ 0 w 195071"/>
                  <a:gd name="connsiteY3" fmla="*/ 98116 h 98130"/>
                  <a:gd name="connsiteX4" fmla="*/ 3715 w 195071"/>
                  <a:gd name="connsiteY4" fmla="*/ 89734 h 98130"/>
                  <a:gd name="connsiteX5" fmla="*/ 17526 w 195071"/>
                  <a:gd name="connsiteY5" fmla="*/ 68970 h 98130"/>
                  <a:gd name="connsiteX6" fmla="*/ 161449 w 195071"/>
                  <a:gd name="connsiteY6" fmla="*/ 9 h 98130"/>
                  <a:gd name="connsiteX7" fmla="*/ 186214 w 195071"/>
                  <a:gd name="connsiteY7" fmla="*/ 2295 h 98130"/>
                  <a:gd name="connsiteX8" fmla="*/ 195072 w 195071"/>
                  <a:gd name="connsiteY8" fmla="*/ 4581 h 9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71" h="98130">
                    <a:moveTo>
                      <a:pt x="195072" y="4581"/>
                    </a:moveTo>
                    <a:cubicBezTo>
                      <a:pt x="195072" y="5438"/>
                      <a:pt x="182213" y="2961"/>
                      <a:pt x="161449" y="3533"/>
                    </a:cubicBezTo>
                    <a:cubicBezTo>
                      <a:pt x="106864" y="4835"/>
                      <a:pt x="55462" y="29495"/>
                      <a:pt x="20288" y="71256"/>
                    </a:cubicBezTo>
                    <a:cubicBezTo>
                      <a:pt x="6858" y="87067"/>
                      <a:pt x="1238" y="98593"/>
                      <a:pt x="0" y="98116"/>
                    </a:cubicBezTo>
                    <a:cubicBezTo>
                      <a:pt x="791" y="95145"/>
                      <a:pt x="2045" y="92316"/>
                      <a:pt x="3715" y="89734"/>
                    </a:cubicBezTo>
                    <a:cubicBezTo>
                      <a:pt x="7794" y="82478"/>
                      <a:pt x="12410" y="75537"/>
                      <a:pt x="17526" y="68970"/>
                    </a:cubicBezTo>
                    <a:cubicBezTo>
                      <a:pt x="52227" y="24929"/>
                      <a:pt x="105382" y="-540"/>
                      <a:pt x="161449" y="9"/>
                    </a:cubicBezTo>
                    <a:cubicBezTo>
                      <a:pt x="169754" y="60"/>
                      <a:pt x="178039" y="825"/>
                      <a:pt x="186214" y="2295"/>
                    </a:cubicBezTo>
                    <a:cubicBezTo>
                      <a:pt x="189278" y="2527"/>
                      <a:pt x="192278" y="3301"/>
                      <a:pt x="195072" y="4581"/>
                    </a:cubicBezTo>
                    <a:close/>
                  </a:path>
                </a:pathLst>
              </a:custGeom>
              <a:solidFill>
                <a:srgbClr val="EB996E"/>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2C5D1797-7E8F-CC0B-F38D-E46577E0E05D}"/>
                  </a:ext>
                </a:extLst>
              </p:cNvPr>
              <p:cNvSpPr/>
              <p:nvPr/>
            </p:nvSpPr>
            <p:spPr>
              <a:xfrm>
                <a:off x="9780504" y="3990067"/>
                <a:ext cx="364176" cy="305714"/>
              </a:xfrm>
              <a:custGeom>
                <a:avLst/>
                <a:gdLst>
                  <a:gd name="connsiteX0" fmla="*/ 0 w 364176"/>
                  <a:gd name="connsiteY0" fmla="*/ 169164 h 305714"/>
                  <a:gd name="connsiteX1" fmla="*/ 84582 w 364176"/>
                  <a:gd name="connsiteY1" fmla="*/ 261652 h 305714"/>
                  <a:gd name="connsiteX2" fmla="*/ 141732 w 364176"/>
                  <a:gd name="connsiteY2" fmla="*/ 304419 h 305714"/>
                  <a:gd name="connsiteX3" fmla="*/ 181928 w 364176"/>
                  <a:gd name="connsiteY3" fmla="*/ 286798 h 305714"/>
                  <a:gd name="connsiteX4" fmla="*/ 169069 w 364176"/>
                  <a:gd name="connsiteY4" fmla="*/ 239173 h 305714"/>
                  <a:gd name="connsiteX5" fmla="*/ 113157 w 364176"/>
                  <a:gd name="connsiteY5" fmla="*/ 156115 h 305714"/>
                  <a:gd name="connsiteX6" fmla="*/ 118682 w 364176"/>
                  <a:gd name="connsiteY6" fmla="*/ 147352 h 305714"/>
                  <a:gd name="connsiteX7" fmla="*/ 169164 w 364176"/>
                  <a:gd name="connsiteY7" fmla="*/ 192977 h 305714"/>
                  <a:gd name="connsiteX8" fmla="*/ 238506 w 364176"/>
                  <a:gd name="connsiteY8" fmla="*/ 236792 h 305714"/>
                  <a:gd name="connsiteX9" fmla="*/ 256222 w 364176"/>
                  <a:gd name="connsiteY9" fmla="*/ 229458 h 305714"/>
                  <a:gd name="connsiteX10" fmla="*/ 267462 w 364176"/>
                  <a:gd name="connsiteY10" fmla="*/ 172308 h 305714"/>
                  <a:gd name="connsiteX11" fmla="*/ 240792 w 364176"/>
                  <a:gd name="connsiteY11" fmla="*/ 132112 h 305714"/>
                  <a:gd name="connsiteX12" fmla="*/ 315754 w 364176"/>
                  <a:gd name="connsiteY12" fmla="*/ 181833 h 305714"/>
                  <a:gd name="connsiteX13" fmla="*/ 360997 w 364176"/>
                  <a:gd name="connsiteY13" fmla="*/ 157353 h 305714"/>
                  <a:gd name="connsiteX14" fmla="*/ 343090 w 364176"/>
                  <a:gd name="connsiteY14" fmla="*/ 97631 h 305714"/>
                  <a:gd name="connsiteX15" fmla="*/ 261842 w 364176"/>
                  <a:gd name="connsiteY15" fmla="*/ 14573 h 305714"/>
                  <a:gd name="connsiteX16" fmla="*/ 222409 w 364176"/>
                  <a:gd name="connsiteY16" fmla="*/ 0 h 305714"/>
                  <a:gd name="connsiteX17" fmla="*/ 174784 w 364176"/>
                  <a:gd name="connsiteY17" fmla="*/ 17526 h 305714"/>
                  <a:gd name="connsiteX18" fmla="*/ 161735 w 364176"/>
                  <a:gd name="connsiteY18" fmla="*/ 67342 h 305714"/>
                  <a:gd name="connsiteX19" fmla="*/ 86106 w 364176"/>
                  <a:gd name="connsiteY19" fmla="*/ 68294 h 305714"/>
                  <a:gd name="connsiteX20" fmla="*/ 44005 w 364176"/>
                  <a:gd name="connsiteY20" fmla="*/ 128873 h 30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4176" h="305714">
                    <a:moveTo>
                      <a:pt x="0" y="169164"/>
                    </a:moveTo>
                    <a:cubicBezTo>
                      <a:pt x="30956" y="198882"/>
                      <a:pt x="52102" y="231743"/>
                      <a:pt x="84582" y="261652"/>
                    </a:cubicBezTo>
                    <a:cubicBezTo>
                      <a:pt x="99346" y="275273"/>
                      <a:pt x="122682" y="300990"/>
                      <a:pt x="141732" y="304419"/>
                    </a:cubicBezTo>
                    <a:cubicBezTo>
                      <a:pt x="160782" y="307848"/>
                      <a:pt x="174117" y="305276"/>
                      <a:pt x="181928" y="286798"/>
                    </a:cubicBezTo>
                    <a:cubicBezTo>
                      <a:pt x="188309" y="271844"/>
                      <a:pt x="176879" y="251365"/>
                      <a:pt x="169069" y="239173"/>
                    </a:cubicBezTo>
                    <a:cubicBezTo>
                      <a:pt x="148400" y="206693"/>
                      <a:pt x="128588" y="181356"/>
                      <a:pt x="113157" y="156115"/>
                    </a:cubicBezTo>
                    <a:cubicBezTo>
                      <a:pt x="105823" y="144304"/>
                      <a:pt x="115253" y="141827"/>
                      <a:pt x="118682" y="147352"/>
                    </a:cubicBezTo>
                    <a:cubicBezTo>
                      <a:pt x="133541" y="162783"/>
                      <a:pt x="155829" y="175927"/>
                      <a:pt x="169164" y="192977"/>
                    </a:cubicBezTo>
                    <a:cubicBezTo>
                      <a:pt x="187452" y="215932"/>
                      <a:pt x="190691" y="246507"/>
                      <a:pt x="238506" y="236792"/>
                    </a:cubicBezTo>
                    <a:cubicBezTo>
                      <a:pt x="244901" y="235756"/>
                      <a:pt x="250967" y="233244"/>
                      <a:pt x="256222" y="229458"/>
                    </a:cubicBezTo>
                    <a:cubicBezTo>
                      <a:pt x="274225" y="215646"/>
                      <a:pt x="275272" y="191358"/>
                      <a:pt x="267462" y="172308"/>
                    </a:cubicBezTo>
                    <a:cubicBezTo>
                      <a:pt x="260718" y="157603"/>
                      <a:pt x="251719" y="144041"/>
                      <a:pt x="240792" y="132112"/>
                    </a:cubicBezTo>
                    <a:cubicBezTo>
                      <a:pt x="261175" y="155067"/>
                      <a:pt x="283369" y="179737"/>
                      <a:pt x="315754" y="181833"/>
                    </a:cubicBezTo>
                    <a:cubicBezTo>
                      <a:pt x="334502" y="184105"/>
                      <a:pt x="352642" y="174290"/>
                      <a:pt x="360997" y="157353"/>
                    </a:cubicBezTo>
                    <a:cubicBezTo>
                      <a:pt x="370522" y="135636"/>
                      <a:pt x="356902" y="114586"/>
                      <a:pt x="343090" y="97631"/>
                    </a:cubicBezTo>
                    <a:cubicBezTo>
                      <a:pt x="318643" y="67485"/>
                      <a:pt x="291443" y="39679"/>
                      <a:pt x="261842" y="14573"/>
                    </a:cubicBezTo>
                    <a:cubicBezTo>
                      <a:pt x="250787" y="5286"/>
                      <a:pt x="236846" y="134"/>
                      <a:pt x="222409" y="0"/>
                    </a:cubicBezTo>
                    <a:cubicBezTo>
                      <a:pt x="205645" y="0"/>
                      <a:pt x="184309" y="3048"/>
                      <a:pt x="174784" y="17526"/>
                    </a:cubicBezTo>
                    <a:cubicBezTo>
                      <a:pt x="163788" y="31640"/>
                      <a:pt x="159070" y="49650"/>
                      <a:pt x="161735" y="67342"/>
                    </a:cubicBezTo>
                    <a:cubicBezTo>
                      <a:pt x="161734" y="67342"/>
                      <a:pt x="119825" y="46101"/>
                      <a:pt x="86106" y="68294"/>
                    </a:cubicBezTo>
                    <a:cubicBezTo>
                      <a:pt x="65351" y="82874"/>
                      <a:pt x="50434" y="104338"/>
                      <a:pt x="44005" y="128873"/>
                    </a:cubicBezTo>
                    <a:close/>
                  </a:path>
                </a:pathLst>
              </a:custGeom>
              <a:solidFill>
                <a:srgbClr val="FFBE9D"/>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24BA6C2-5F88-A5C3-8D7A-6841386BE48F}"/>
                  </a:ext>
                </a:extLst>
              </p:cNvPr>
              <p:cNvSpPr/>
              <p:nvPr/>
            </p:nvSpPr>
            <p:spPr>
              <a:xfrm>
                <a:off x="9991681" y="3889860"/>
                <a:ext cx="244319" cy="130877"/>
              </a:xfrm>
              <a:custGeom>
                <a:avLst/>
                <a:gdLst>
                  <a:gd name="connsiteX0" fmla="*/ 12184 w 244319"/>
                  <a:gd name="connsiteY0" fmla="*/ 91063 h 130877"/>
                  <a:gd name="connsiteX1" fmla="*/ 6279 w 244319"/>
                  <a:gd name="connsiteY1" fmla="*/ 33913 h 130877"/>
                  <a:gd name="connsiteX2" fmla="*/ 31520 w 244319"/>
                  <a:gd name="connsiteY2" fmla="*/ 3243 h 130877"/>
                  <a:gd name="connsiteX3" fmla="*/ 244308 w 244319"/>
                  <a:gd name="connsiteY3" fmla="*/ 58678 h 130877"/>
                  <a:gd name="connsiteX4" fmla="*/ 135342 w 244319"/>
                  <a:gd name="connsiteY4" fmla="*/ 102208 h 130877"/>
                  <a:gd name="connsiteX5" fmla="*/ 92575 w 244319"/>
                  <a:gd name="connsiteY5" fmla="*/ 96588 h 130877"/>
                  <a:gd name="connsiteX6" fmla="*/ 69715 w 244319"/>
                  <a:gd name="connsiteY6" fmla="*/ 130878 h 13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19" h="130877">
                    <a:moveTo>
                      <a:pt x="12184" y="91063"/>
                    </a:moveTo>
                    <a:cubicBezTo>
                      <a:pt x="-1543" y="75123"/>
                      <a:pt x="-3899" y="52324"/>
                      <a:pt x="6279" y="33913"/>
                    </a:cubicBezTo>
                    <a:cubicBezTo>
                      <a:pt x="13422" y="19912"/>
                      <a:pt x="22376" y="6291"/>
                      <a:pt x="31520" y="3243"/>
                    </a:cubicBezTo>
                    <a:cubicBezTo>
                      <a:pt x="71430" y="-10187"/>
                      <a:pt x="245927" y="20007"/>
                      <a:pt x="244308" y="58678"/>
                    </a:cubicBezTo>
                    <a:cubicBezTo>
                      <a:pt x="242689" y="97350"/>
                      <a:pt x="229926" y="115828"/>
                      <a:pt x="135342" y="102208"/>
                    </a:cubicBezTo>
                    <a:cubicBezTo>
                      <a:pt x="118674" y="99826"/>
                      <a:pt x="92575" y="96588"/>
                      <a:pt x="92575" y="96588"/>
                    </a:cubicBezTo>
                    <a:lnTo>
                      <a:pt x="69715" y="130878"/>
                    </a:lnTo>
                    <a:close/>
                  </a:path>
                </a:pathLst>
              </a:custGeom>
              <a:solidFill>
                <a:srgbClr val="FFBE9D"/>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5564266C-05FC-3788-B254-739B0B798BD8}"/>
                  </a:ext>
                </a:extLst>
              </p:cNvPr>
              <p:cNvSpPr/>
              <p:nvPr/>
            </p:nvSpPr>
            <p:spPr>
              <a:xfrm>
                <a:off x="9938999" y="4055885"/>
                <a:ext cx="96107" cy="87153"/>
              </a:xfrm>
              <a:custGeom>
                <a:avLst/>
                <a:gdLst>
                  <a:gd name="connsiteX0" fmla="*/ 96107 w 96107"/>
                  <a:gd name="connsiteY0" fmla="*/ 87154 h 87153"/>
                  <a:gd name="connsiteX1" fmla="*/ 0 w 96107"/>
                  <a:gd name="connsiteY1" fmla="*/ 0 h 87153"/>
                  <a:gd name="connsiteX2" fmla="*/ 18479 w 96107"/>
                  <a:gd name="connsiteY2" fmla="*/ 6477 h 87153"/>
                  <a:gd name="connsiteX3" fmla="*/ 87821 w 96107"/>
                  <a:gd name="connsiteY3" fmla="*/ 69342 h 87153"/>
                  <a:gd name="connsiteX4" fmla="*/ 96107 w 96107"/>
                  <a:gd name="connsiteY4" fmla="*/ 87154 h 87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107" h="87153">
                    <a:moveTo>
                      <a:pt x="96107" y="87154"/>
                    </a:moveTo>
                    <a:cubicBezTo>
                      <a:pt x="73207" y="49392"/>
                      <a:pt x="39814" y="19110"/>
                      <a:pt x="0" y="0"/>
                    </a:cubicBezTo>
                    <a:cubicBezTo>
                      <a:pt x="6495" y="1046"/>
                      <a:pt x="12752" y="3239"/>
                      <a:pt x="18479" y="6477"/>
                    </a:cubicBezTo>
                    <a:cubicBezTo>
                      <a:pt x="47149" y="20339"/>
                      <a:pt x="71222" y="42163"/>
                      <a:pt x="87821" y="69342"/>
                    </a:cubicBezTo>
                    <a:cubicBezTo>
                      <a:pt x="91664" y="74714"/>
                      <a:pt x="94474" y="80754"/>
                      <a:pt x="96107" y="87154"/>
                    </a:cubicBezTo>
                    <a:close/>
                  </a:path>
                </a:pathLst>
              </a:custGeom>
              <a:solidFill>
                <a:srgbClr val="EB996E"/>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C2A54A65-D183-D8D4-18F4-F4B4E604BFAF}"/>
                  </a:ext>
                </a:extLst>
              </p:cNvPr>
              <p:cNvSpPr/>
              <p:nvPr/>
            </p:nvSpPr>
            <p:spPr>
              <a:xfrm>
                <a:off x="10007006" y="3990005"/>
                <a:ext cx="57535" cy="34110"/>
              </a:xfrm>
              <a:custGeom>
                <a:avLst/>
                <a:gdLst>
                  <a:gd name="connsiteX0" fmla="*/ 57438 w 57535"/>
                  <a:gd name="connsiteY0" fmla="*/ 34067 h 34110"/>
                  <a:gd name="connsiteX1" fmla="*/ 29339 w 57535"/>
                  <a:gd name="connsiteY1" fmla="*/ 15874 h 34110"/>
                  <a:gd name="connsiteX2" fmla="*/ 8955 w 57535"/>
                  <a:gd name="connsiteY2" fmla="*/ 4539 h 34110"/>
                  <a:gd name="connsiteX3" fmla="*/ 2 w 57535"/>
                  <a:gd name="connsiteY3" fmla="*/ 634 h 34110"/>
                  <a:gd name="connsiteX4" fmla="*/ 10098 w 57535"/>
                  <a:gd name="connsiteY4" fmla="*/ 1301 h 34110"/>
                  <a:gd name="connsiteX5" fmla="*/ 32006 w 57535"/>
                  <a:gd name="connsiteY5" fmla="*/ 11683 h 34110"/>
                  <a:gd name="connsiteX6" fmla="*/ 57438 w 57535"/>
                  <a:gd name="connsiteY6" fmla="*/ 34067 h 3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35" h="34110">
                    <a:moveTo>
                      <a:pt x="57438" y="34067"/>
                    </a:moveTo>
                    <a:cubicBezTo>
                      <a:pt x="56580" y="34829"/>
                      <a:pt x="45055" y="25494"/>
                      <a:pt x="29339" y="15874"/>
                    </a:cubicBezTo>
                    <a:cubicBezTo>
                      <a:pt x="22766" y="11711"/>
                      <a:pt x="15960" y="7927"/>
                      <a:pt x="8955" y="4539"/>
                    </a:cubicBezTo>
                    <a:cubicBezTo>
                      <a:pt x="3526" y="2063"/>
                      <a:pt x="-93" y="1396"/>
                      <a:pt x="2" y="634"/>
                    </a:cubicBezTo>
                    <a:cubicBezTo>
                      <a:pt x="97" y="-128"/>
                      <a:pt x="4098" y="-509"/>
                      <a:pt x="10098" y="1301"/>
                    </a:cubicBezTo>
                    <a:cubicBezTo>
                      <a:pt x="17825" y="3784"/>
                      <a:pt x="25191" y="7275"/>
                      <a:pt x="32006" y="11683"/>
                    </a:cubicBezTo>
                    <a:cubicBezTo>
                      <a:pt x="48103" y="21494"/>
                      <a:pt x="58676" y="33019"/>
                      <a:pt x="57438" y="34067"/>
                    </a:cubicBezTo>
                    <a:close/>
                  </a:path>
                </a:pathLst>
              </a:custGeom>
              <a:solidFill>
                <a:srgbClr val="EB996E"/>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622210C6-239D-9E17-DE1C-C0FBB898DFCB}"/>
                  </a:ext>
                </a:extLst>
              </p:cNvPr>
              <p:cNvSpPr/>
              <p:nvPr/>
            </p:nvSpPr>
            <p:spPr>
              <a:xfrm>
                <a:off x="10032276" y="3964731"/>
                <a:ext cx="61504" cy="23837"/>
              </a:xfrm>
              <a:custGeom>
                <a:avLst/>
                <a:gdLst>
                  <a:gd name="connsiteX0" fmla="*/ 61505 w 61504"/>
                  <a:gd name="connsiteY0" fmla="*/ 23336 h 23837"/>
                  <a:gd name="connsiteX1" fmla="*/ 27881 w 61504"/>
                  <a:gd name="connsiteY1" fmla="*/ 19526 h 23837"/>
                  <a:gd name="connsiteX2" fmla="*/ 6355 w 61504"/>
                  <a:gd name="connsiteY2" fmla="*/ 7906 h 23837"/>
                  <a:gd name="connsiteX3" fmla="*/ 68 w 61504"/>
                  <a:gd name="connsiteY3" fmla="*/ 0 h 23837"/>
                  <a:gd name="connsiteX4" fmla="*/ 29310 w 61504"/>
                  <a:gd name="connsiteY4" fmla="*/ 14478 h 23837"/>
                  <a:gd name="connsiteX5" fmla="*/ 61505 w 61504"/>
                  <a:gd name="connsiteY5" fmla="*/ 23336 h 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04" h="23837">
                    <a:moveTo>
                      <a:pt x="61505" y="23336"/>
                    </a:moveTo>
                    <a:cubicBezTo>
                      <a:pt x="50153" y="24659"/>
                      <a:pt x="38649" y="23356"/>
                      <a:pt x="27881" y="19526"/>
                    </a:cubicBezTo>
                    <a:cubicBezTo>
                      <a:pt x="20006" y="17118"/>
                      <a:pt x="12689" y="13168"/>
                      <a:pt x="6355" y="7906"/>
                    </a:cubicBezTo>
                    <a:cubicBezTo>
                      <a:pt x="1592" y="3810"/>
                      <a:pt x="-408" y="476"/>
                      <a:pt x="68" y="0"/>
                    </a:cubicBezTo>
                    <a:cubicBezTo>
                      <a:pt x="9231" y="5927"/>
                      <a:pt x="19042" y="10785"/>
                      <a:pt x="29310" y="14478"/>
                    </a:cubicBezTo>
                    <a:cubicBezTo>
                      <a:pt x="40227" y="16711"/>
                      <a:pt x="50982" y="19671"/>
                      <a:pt x="61505" y="23336"/>
                    </a:cubicBezTo>
                    <a:close/>
                  </a:path>
                </a:pathLst>
              </a:custGeom>
              <a:solidFill>
                <a:srgbClr val="EB996E"/>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E823DBCB-EA04-DFBA-A937-2C0A0FD46E0E}"/>
                  </a:ext>
                </a:extLst>
              </p:cNvPr>
              <p:cNvSpPr/>
              <p:nvPr/>
            </p:nvSpPr>
            <p:spPr>
              <a:xfrm>
                <a:off x="9785647" y="4104184"/>
                <a:ext cx="138588" cy="86765"/>
              </a:xfrm>
              <a:custGeom>
                <a:avLst/>
                <a:gdLst>
                  <a:gd name="connsiteX0" fmla="*/ 138589 w 138588"/>
                  <a:gd name="connsiteY0" fmla="*/ 86766 h 86765"/>
                  <a:gd name="connsiteX1" fmla="*/ 122682 w 138588"/>
                  <a:gd name="connsiteY1" fmla="*/ 66097 h 86765"/>
                  <a:gd name="connsiteX2" fmla="*/ 82010 w 138588"/>
                  <a:gd name="connsiteY2" fmla="*/ 19805 h 86765"/>
                  <a:gd name="connsiteX3" fmla="*/ 24289 w 138588"/>
                  <a:gd name="connsiteY3" fmla="*/ 4565 h 86765"/>
                  <a:gd name="connsiteX4" fmla="*/ 0 w 138588"/>
                  <a:gd name="connsiteY4" fmla="*/ 12280 h 86765"/>
                  <a:gd name="connsiteX5" fmla="*/ 5620 w 138588"/>
                  <a:gd name="connsiteY5" fmla="*/ 7899 h 86765"/>
                  <a:gd name="connsiteX6" fmla="*/ 23717 w 138588"/>
                  <a:gd name="connsiteY6" fmla="*/ 1041 h 86765"/>
                  <a:gd name="connsiteX7" fmla="*/ 84868 w 138588"/>
                  <a:gd name="connsiteY7" fmla="*/ 15805 h 86765"/>
                  <a:gd name="connsiteX8" fmla="*/ 125635 w 138588"/>
                  <a:gd name="connsiteY8" fmla="*/ 64096 h 86765"/>
                  <a:gd name="connsiteX9" fmla="*/ 138589 w 138588"/>
                  <a:gd name="connsiteY9" fmla="*/ 86766 h 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8" h="86765">
                    <a:moveTo>
                      <a:pt x="138589" y="86766"/>
                    </a:moveTo>
                    <a:cubicBezTo>
                      <a:pt x="132574" y="80455"/>
                      <a:pt x="127242" y="73527"/>
                      <a:pt x="122682" y="66097"/>
                    </a:cubicBezTo>
                    <a:cubicBezTo>
                      <a:pt x="111807" y="48502"/>
                      <a:pt x="98059" y="32854"/>
                      <a:pt x="82010" y="19805"/>
                    </a:cubicBezTo>
                    <a:cubicBezTo>
                      <a:pt x="65376" y="7636"/>
                      <a:pt x="44762" y="2194"/>
                      <a:pt x="24289" y="4565"/>
                    </a:cubicBezTo>
                    <a:cubicBezTo>
                      <a:pt x="15891" y="6068"/>
                      <a:pt x="7726" y="8661"/>
                      <a:pt x="0" y="12280"/>
                    </a:cubicBezTo>
                    <a:cubicBezTo>
                      <a:pt x="0" y="12280"/>
                      <a:pt x="1715" y="10280"/>
                      <a:pt x="5620" y="7899"/>
                    </a:cubicBezTo>
                    <a:cubicBezTo>
                      <a:pt x="11182" y="4525"/>
                      <a:pt x="17316" y="2200"/>
                      <a:pt x="23717" y="1041"/>
                    </a:cubicBezTo>
                    <a:cubicBezTo>
                      <a:pt x="45256" y="-2438"/>
                      <a:pt x="67289" y="2882"/>
                      <a:pt x="84868" y="15805"/>
                    </a:cubicBezTo>
                    <a:cubicBezTo>
                      <a:pt x="101442" y="29124"/>
                      <a:pt x="115285" y="45522"/>
                      <a:pt x="125635" y="64096"/>
                    </a:cubicBezTo>
                    <a:cubicBezTo>
                      <a:pt x="130582" y="71275"/>
                      <a:pt x="134916" y="78859"/>
                      <a:pt x="138589" y="86766"/>
                    </a:cubicBezTo>
                    <a:close/>
                  </a:path>
                </a:pathLst>
              </a:custGeom>
              <a:solidFill>
                <a:srgbClr val="EB996E"/>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31168B2E-F171-1A9F-10AA-F7596F9732A0}"/>
                  </a:ext>
                </a:extLst>
              </p:cNvPr>
              <p:cNvSpPr/>
              <p:nvPr/>
            </p:nvSpPr>
            <p:spPr>
              <a:xfrm>
                <a:off x="9914520" y="4576712"/>
                <a:ext cx="143160" cy="15525"/>
              </a:xfrm>
              <a:custGeom>
                <a:avLst/>
                <a:gdLst>
                  <a:gd name="connsiteX0" fmla="*/ 143161 w 143160"/>
                  <a:gd name="connsiteY0" fmla="*/ 0 h 15525"/>
                  <a:gd name="connsiteX1" fmla="*/ 71914 w 143160"/>
                  <a:gd name="connsiteY1" fmla="*/ 10192 h 15525"/>
                  <a:gd name="connsiteX2" fmla="*/ 0 w 143160"/>
                  <a:gd name="connsiteY2" fmla="*/ 15526 h 15525"/>
                  <a:gd name="connsiteX3" fmla="*/ 71342 w 143160"/>
                  <a:gd name="connsiteY3" fmla="*/ 5334 h 15525"/>
                  <a:gd name="connsiteX4" fmla="*/ 143161 w 143160"/>
                  <a:gd name="connsiteY4" fmla="*/ 0 h 1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60" h="15525">
                    <a:moveTo>
                      <a:pt x="143161" y="0"/>
                    </a:moveTo>
                    <a:cubicBezTo>
                      <a:pt x="119668" y="4997"/>
                      <a:pt x="95865" y="8402"/>
                      <a:pt x="71914" y="10192"/>
                    </a:cubicBezTo>
                    <a:cubicBezTo>
                      <a:pt x="48096" y="13643"/>
                      <a:pt x="24066" y="15426"/>
                      <a:pt x="0" y="15526"/>
                    </a:cubicBezTo>
                    <a:cubicBezTo>
                      <a:pt x="23525" y="10534"/>
                      <a:pt x="47360" y="7129"/>
                      <a:pt x="71342" y="5334"/>
                    </a:cubicBezTo>
                    <a:cubicBezTo>
                      <a:pt x="95134" y="1940"/>
                      <a:pt x="119128" y="158"/>
                      <a:pt x="143161" y="0"/>
                    </a:cubicBezTo>
                    <a:close/>
                  </a:path>
                </a:pathLst>
              </a:custGeom>
              <a:solidFill>
                <a:srgbClr val="EB996E"/>
              </a:solidFill>
              <a:ln w="9525" cap="flat">
                <a:noFill/>
                <a:prstDash val="solid"/>
                <a:miter/>
              </a:ln>
            </p:spPr>
            <p:txBody>
              <a:bodyPr rtlCol="0" anchor="ctr"/>
              <a:lstStyle/>
              <a:p>
                <a:endParaRPr lang="zh-CN" altLang="en-US"/>
              </a:p>
            </p:txBody>
          </p:sp>
        </p:grpSp>
        <p:grpSp>
          <p:nvGrpSpPr>
            <p:cNvPr id="166" name="图形 69">
              <a:extLst>
                <a:ext uri="{FF2B5EF4-FFF2-40B4-BE49-F238E27FC236}">
                  <a16:creationId xmlns:a16="http://schemas.microsoft.com/office/drawing/2014/main" id="{8A3104BE-B638-5412-0348-19E2FAE5544A}"/>
                </a:ext>
              </a:extLst>
            </p:cNvPr>
            <p:cNvGrpSpPr/>
            <p:nvPr/>
          </p:nvGrpSpPr>
          <p:grpSpPr>
            <a:xfrm>
              <a:off x="8148966" y="1408888"/>
              <a:ext cx="3765232" cy="2699765"/>
              <a:chOff x="8148966" y="1408888"/>
              <a:chExt cx="3765232" cy="2699765"/>
            </a:xfrm>
            <a:solidFill>
              <a:srgbClr val="FF725E"/>
            </a:solidFill>
          </p:grpSpPr>
          <p:sp>
            <p:nvSpPr>
              <p:cNvPr id="167" name="任意多边形: 形状 166">
                <a:extLst>
                  <a:ext uri="{FF2B5EF4-FFF2-40B4-BE49-F238E27FC236}">
                    <a16:creationId xmlns:a16="http://schemas.microsoft.com/office/drawing/2014/main" id="{4344CB25-D294-57FD-CFEC-4A9CD5528D95}"/>
                  </a:ext>
                </a:extLst>
              </p:cNvPr>
              <p:cNvSpPr/>
              <p:nvPr/>
            </p:nvSpPr>
            <p:spPr>
              <a:xfrm>
                <a:off x="11527770" y="1408888"/>
                <a:ext cx="60769" cy="60864"/>
              </a:xfrm>
              <a:custGeom>
                <a:avLst/>
                <a:gdLst>
                  <a:gd name="connsiteX0" fmla="*/ 30385 w 60769"/>
                  <a:gd name="connsiteY0" fmla="*/ 0 h 60864"/>
                  <a:gd name="connsiteX1" fmla="*/ 41148 w 60769"/>
                  <a:gd name="connsiteY1" fmla="*/ 19717 h 60864"/>
                  <a:gd name="connsiteX2" fmla="*/ 60770 w 60769"/>
                  <a:gd name="connsiteY2" fmla="*/ 30480 h 60864"/>
                  <a:gd name="connsiteX3" fmla="*/ 41148 w 60769"/>
                  <a:gd name="connsiteY3" fmla="*/ 41243 h 60864"/>
                  <a:gd name="connsiteX4" fmla="*/ 30385 w 60769"/>
                  <a:gd name="connsiteY4" fmla="*/ 60865 h 60864"/>
                  <a:gd name="connsiteX5" fmla="*/ 19621 w 60769"/>
                  <a:gd name="connsiteY5" fmla="*/ 41243 h 60864"/>
                  <a:gd name="connsiteX6" fmla="*/ 0 w 60769"/>
                  <a:gd name="connsiteY6" fmla="*/ 30480 h 60864"/>
                  <a:gd name="connsiteX7" fmla="*/ 19621 w 60769"/>
                  <a:gd name="connsiteY7" fmla="*/ 19717 h 60864"/>
                  <a:gd name="connsiteX8" fmla="*/ 30385 w 60769"/>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9" h="60864">
                    <a:moveTo>
                      <a:pt x="30385" y="0"/>
                    </a:moveTo>
                    <a:lnTo>
                      <a:pt x="41148" y="19717"/>
                    </a:lnTo>
                    <a:lnTo>
                      <a:pt x="60770" y="30480"/>
                    </a:lnTo>
                    <a:lnTo>
                      <a:pt x="41148" y="41243"/>
                    </a:lnTo>
                    <a:lnTo>
                      <a:pt x="30385" y="60865"/>
                    </a:lnTo>
                    <a:lnTo>
                      <a:pt x="19621" y="41243"/>
                    </a:lnTo>
                    <a:lnTo>
                      <a:pt x="0" y="30480"/>
                    </a:lnTo>
                    <a:lnTo>
                      <a:pt x="19621" y="19717"/>
                    </a:lnTo>
                    <a:lnTo>
                      <a:pt x="30385" y="0"/>
                    </a:lnTo>
                    <a:close/>
                  </a:path>
                </a:pathLst>
              </a:custGeom>
              <a:solidFill>
                <a:schemeClr val="accent1"/>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5259609-D1B3-9FA5-9A10-478584DF625C}"/>
                  </a:ext>
                </a:extLst>
              </p:cNvPr>
              <p:cNvSpPr/>
              <p:nvPr/>
            </p:nvSpPr>
            <p:spPr>
              <a:xfrm>
                <a:off x="11752560" y="1896282"/>
                <a:ext cx="60864" cy="60864"/>
              </a:xfrm>
              <a:custGeom>
                <a:avLst/>
                <a:gdLst>
                  <a:gd name="connsiteX0" fmla="*/ 30480 w 60864"/>
                  <a:gd name="connsiteY0" fmla="*/ 0 h 60864"/>
                  <a:gd name="connsiteX1" fmla="*/ 41243 w 60864"/>
                  <a:gd name="connsiteY1" fmla="*/ 19717 h 60864"/>
                  <a:gd name="connsiteX2" fmla="*/ 60865 w 60864"/>
                  <a:gd name="connsiteY2" fmla="*/ 30480 h 60864"/>
                  <a:gd name="connsiteX3" fmla="*/ 41243 w 60864"/>
                  <a:gd name="connsiteY3" fmla="*/ 41243 h 60864"/>
                  <a:gd name="connsiteX4" fmla="*/ 30480 w 60864"/>
                  <a:gd name="connsiteY4" fmla="*/ 60865 h 60864"/>
                  <a:gd name="connsiteX5" fmla="*/ 19717 w 60864"/>
                  <a:gd name="connsiteY5" fmla="*/ 41243 h 60864"/>
                  <a:gd name="connsiteX6" fmla="*/ 0 w 60864"/>
                  <a:gd name="connsiteY6" fmla="*/ 30480 h 60864"/>
                  <a:gd name="connsiteX7" fmla="*/ 19717 w 60864"/>
                  <a:gd name="connsiteY7" fmla="*/ 19717 h 60864"/>
                  <a:gd name="connsiteX8" fmla="*/ 30480 w 60864"/>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 h="60864">
                    <a:moveTo>
                      <a:pt x="30480" y="0"/>
                    </a:moveTo>
                    <a:lnTo>
                      <a:pt x="41243" y="19717"/>
                    </a:lnTo>
                    <a:lnTo>
                      <a:pt x="60865" y="30480"/>
                    </a:lnTo>
                    <a:lnTo>
                      <a:pt x="41243" y="41243"/>
                    </a:lnTo>
                    <a:lnTo>
                      <a:pt x="30480" y="60865"/>
                    </a:lnTo>
                    <a:lnTo>
                      <a:pt x="19717" y="41243"/>
                    </a:lnTo>
                    <a:lnTo>
                      <a:pt x="0" y="30480"/>
                    </a:lnTo>
                    <a:lnTo>
                      <a:pt x="19717" y="19717"/>
                    </a:lnTo>
                    <a:lnTo>
                      <a:pt x="30480" y="0"/>
                    </a:lnTo>
                    <a:close/>
                  </a:path>
                </a:pathLst>
              </a:custGeom>
              <a:solidFill>
                <a:schemeClr val="accent1"/>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789C1410-FAA2-A454-6CEF-536BE25183AC}"/>
                  </a:ext>
                </a:extLst>
              </p:cNvPr>
              <p:cNvSpPr/>
              <p:nvPr/>
            </p:nvSpPr>
            <p:spPr>
              <a:xfrm>
                <a:off x="8148966" y="3196635"/>
                <a:ext cx="60864" cy="60864"/>
              </a:xfrm>
              <a:custGeom>
                <a:avLst/>
                <a:gdLst>
                  <a:gd name="connsiteX0" fmla="*/ 30385 w 60864"/>
                  <a:gd name="connsiteY0" fmla="*/ 0 h 60864"/>
                  <a:gd name="connsiteX1" fmla="*/ 41148 w 60864"/>
                  <a:gd name="connsiteY1" fmla="*/ 19717 h 60864"/>
                  <a:gd name="connsiteX2" fmla="*/ 60865 w 60864"/>
                  <a:gd name="connsiteY2" fmla="*/ 30480 h 60864"/>
                  <a:gd name="connsiteX3" fmla="*/ 41148 w 60864"/>
                  <a:gd name="connsiteY3" fmla="*/ 41148 h 60864"/>
                  <a:gd name="connsiteX4" fmla="*/ 30385 w 60864"/>
                  <a:gd name="connsiteY4" fmla="*/ 60865 h 60864"/>
                  <a:gd name="connsiteX5" fmla="*/ 19622 w 60864"/>
                  <a:gd name="connsiteY5" fmla="*/ 41148 h 60864"/>
                  <a:gd name="connsiteX6" fmla="*/ 0 w 60864"/>
                  <a:gd name="connsiteY6" fmla="*/ 30480 h 60864"/>
                  <a:gd name="connsiteX7" fmla="*/ 19622 w 60864"/>
                  <a:gd name="connsiteY7" fmla="*/ 19717 h 60864"/>
                  <a:gd name="connsiteX8" fmla="*/ 30385 w 60864"/>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 h="60864">
                    <a:moveTo>
                      <a:pt x="30385" y="0"/>
                    </a:moveTo>
                    <a:lnTo>
                      <a:pt x="41148" y="19717"/>
                    </a:lnTo>
                    <a:lnTo>
                      <a:pt x="60865" y="30480"/>
                    </a:lnTo>
                    <a:lnTo>
                      <a:pt x="41148" y="41148"/>
                    </a:lnTo>
                    <a:lnTo>
                      <a:pt x="30385" y="60865"/>
                    </a:lnTo>
                    <a:lnTo>
                      <a:pt x="19622" y="41148"/>
                    </a:lnTo>
                    <a:lnTo>
                      <a:pt x="0" y="30480"/>
                    </a:lnTo>
                    <a:lnTo>
                      <a:pt x="19622" y="19717"/>
                    </a:lnTo>
                    <a:lnTo>
                      <a:pt x="30385" y="0"/>
                    </a:lnTo>
                    <a:close/>
                  </a:path>
                </a:pathLst>
              </a:custGeom>
              <a:solidFill>
                <a:schemeClr val="accent1"/>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BA7C41E-3FC2-BE8D-E3D7-AA131FCE1A4D}"/>
                  </a:ext>
                </a:extLst>
              </p:cNvPr>
              <p:cNvSpPr/>
              <p:nvPr/>
            </p:nvSpPr>
            <p:spPr>
              <a:xfrm>
                <a:off x="11192966" y="1530046"/>
                <a:ext cx="140493" cy="140493"/>
              </a:xfrm>
              <a:custGeom>
                <a:avLst/>
                <a:gdLst>
                  <a:gd name="connsiteX0" fmla="*/ 70199 w 140493"/>
                  <a:gd name="connsiteY0" fmla="*/ 0 h 140493"/>
                  <a:gd name="connsiteX1" fmla="*/ 95059 w 140493"/>
                  <a:gd name="connsiteY1" fmla="*/ 45434 h 140493"/>
                  <a:gd name="connsiteX2" fmla="*/ 140494 w 140493"/>
                  <a:gd name="connsiteY2" fmla="*/ 70295 h 140493"/>
                  <a:gd name="connsiteX3" fmla="*/ 95059 w 140493"/>
                  <a:gd name="connsiteY3" fmla="*/ 95059 h 140493"/>
                  <a:gd name="connsiteX4" fmla="*/ 70199 w 140493"/>
                  <a:gd name="connsiteY4" fmla="*/ 140494 h 140493"/>
                  <a:gd name="connsiteX5" fmla="*/ 45434 w 140493"/>
                  <a:gd name="connsiteY5" fmla="*/ 95059 h 140493"/>
                  <a:gd name="connsiteX6" fmla="*/ 0 w 140493"/>
                  <a:gd name="connsiteY6" fmla="*/ 70295 h 140493"/>
                  <a:gd name="connsiteX7" fmla="*/ 45434 w 140493"/>
                  <a:gd name="connsiteY7" fmla="*/ 45434 h 140493"/>
                  <a:gd name="connsiteX8" fmla="*/ 70199 w 140493"/>
                  <a:gd name="connsiteY8" fmla="*/ 0 h 14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93" h="140493">
                    <a:moveTo>
                      <a:pt x="70199" y="0"/>
                    </a:moveTo>
                    <a:lnTo>
                      <a:pt x="95059" y="45434"/>
                    </a:lnTo>
                    <a:lnTo>
                      <a:pt x="140494" y="70295"/>
                    </a:lnTo>
                    <a:lnTo>
                      <a:pt x="95059" y="95059"/>
                    </a:lnTo>
                    <a:lnTo>
                      <a:pt x="70199" y="140494"/>
                    </a:lnTo>
                    <a:lnTo>
                      <a:pt x="45434" y="95059"/>
                    </a:lnTo>
                    <a:lnTo>
                      <a:pt x="0" y="70295"/>
                    </a:lnTo>
                    <a:lnTo>
                      <a:pt x="45434" y="45434"/>
                    </a:lnTo>
                    <a:lnTo>
                      <a:pt x="70199" y="0"/>
                    </a:lnTo>
                    <a:close/>
                  </a:path>
                </a:pathLst>
              </a:custGeom>
              <a:solidFill>
                <a:schemeClr val="accent1"/>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2377B635-5BD4-69AA-8F84-2BB12951780D}"/>
                  </a:ext>
                </a:extLst>
              </p:cNvPr>
              <p:cNvSpPr/>
              <p:nvPr/>
            </p:nvSpPr>
            <p:spPr>
              <a:xfrm>
                <a:off x="8310796" y="2887739"/>
                <a:ext cx="140208" cy="140112"/>
              </a:xfrm>
              <a:custGeom>
                <a:avLst/>
                <a:gdLst>
                  <a:gd name="connsiteX0" fmla="*/ 70104 w 140208"/>
                  <a:gd name="connsiteY0" fmla="*/ 0 h 140112"/>
                  <a:gd name="connsiteX1" fmla="*/ 94869 w 140208"/>
                  <a:gd name="connsiteY1" fmla="*/ 45244 h 140112"/>
                  <a:gd name="connsiteX2" fmla="*/ 140208 w 140208"/>
                  <a:gd name="connsiteY2" fmla="*/ 70009 h 140112"/>
                  <a:gd name="connsiteX3" fmla="*/ 94869 w 140208"/>
                  <a:gd name="connsiteY3" fmla="*/ 94869 h 140112"/>
                  <a:gd name="connsiteX4" fmla="*/ 70104 w 140208"/>
                  <a:gd name="connsiteY4" fmla="*/ 140113 h 140112"/>
                  <a:gd name="connsiteX5" fmla="*/ 45339 w 140208"/>
                  <a:gd name="connsiteY5" fmla="*/ 94869 h 140112"/>
                  <a:gd name="connsiteX6" fmla="*/ 0 w 140208"/>
                  <a:gd name="connsiteY6" fmla="*/ 70009 h 140112"/>
                  <a:gd name="connsiteX7" fmla="*/ 45339 w 140208"/>
                  <a:gd name="connsiteY7" fmla="*/ 45244 h 140112"/>
                  <a:gd name="connsiteX8" fmla="*/ 70104 w 140208"/>
                  <a:gd name="connsiteY8" fmla="*/ 0 h 14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08" h="140112">
                    <a:moveTo>
                      <a:pt x="70104" y="0"/>
                    </a:moveTo>
                    <a:lnTo>
                      <a:pt x="94869" y="45244"/>
                    </a:lnTo>
                    <a:lnTo>
                      <a:pt x="140208" y="70009"/>
                    </a:lnTo>
                    <a:lnTo>
                      <a:pt x="94869" y="94869"/>
                    </a:lnTo>
                    <a:lnTo>
                      <a:pt x="70104" y="140113"/>
                    </a:lnTo>
                    <a:lnTo>
                      <a:pt x="45339" y="94869"/>
                    </a:lnTo>
                    <a:lnTo>
                      <a:pt x="0" y="70009"/>
                    </a:lnTo>
                    <a:lnTo>
                      <a:pt x="45339" y="45244"/>
                    </a:lnTo>
                    <a:lnTo>
                      <a:pt x="70104" y="0"/>
                    </a:lnTo>
                    <a:close/>
                  </a:path>
                </a:pathLst>
              </a:custGeom>
              <a:solidFill>
                <a:schemeClr val="accent1"/>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ACEFC1FD-8335-CC23-9A88-EB83B16C8115}"/>
                  </a:ext>
                </a:extLst>
              </p:cNvPr>
              <p:cNvSpPr/>
              <p:nvPr/>
            </p:nvSpPr>
            <p:spPr>
              <a:xfrm>
                <a:off x="11774086" y="3968445"/>
                <a:ext cx="140112" cy="140208"/>
              </a:xfrm>
              <a:custGeom>
                <a:avLst/>
                <a:gdLst>
                  <a:gd name="connsiteX0" fmla="*/ 70104 w 140112"/>
                  <a:gd name="connsiteY0" fmla="*/ 0 h 140208"/>
                  <a:gd name="connsiteX1" fmla="*/ 94869 w 140112"/>
                  <a:gd name="connsiteY1" fmla="*/ 45339 h 140208"/>
                  <a:gd name="connsiteX2" fmla="*/ 140113 w 140112"/>
                  <a:gd name="connsiteY2" fmla="*/ 70104 h 140208"/>
                  <a:gd name="connsiteX3" fmla="*/ 94869 w 140112"/>
                  <a:gd name="connsiteY3" fmla="*/ 94869 h 140208"/>
                  <a:gd name="connsiteX4" fmla="*/ 70104 w 140112"/>
                  <a:gd name="connsiteY4" fmla="*/ 140208 h 140208"/>
                  <a:gd name="connsiteX5" fmla="*/ 45339 w 140112"/>
                  <a:gd name="connsiteY5" fmla="*/ 94869 h 140208"/>
                  <a:gd name="connsiteX6" fmla="*/ 0 w 140112"/>
                  <a:gd name="connsiteY6" fmla="*/ 70104 h 140208"/>
                  <a:gd name="connsiteX7" fmla="*/ 45339 w 140112"/>
                  <a:gd name="connsiteY7" fmla="*/ 45339 h 140208"/>
                  <a:gd name="connsiteX8" fmla="*/ 70104 w 140112"/>
                  <a:gd name="connsiteY8" fmla="*/ 0 h 14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12" h="140208">
                    <a:moveTo>
                      <a:pt x="70104" y="0"/>
                    </a:moveTo>
                    <a:lnTo>
                      <a:pt x="94869" y="45339"/>
                    </a:lnTo>
                    <a:lnTo>
                      <a:pt x="140113" y="70104"/>
                    </a:lnTo>
                    <a:lnTo>
                      <a:pt x="94869" y="94869"/>
                    </a:lnTo>
                    <a:lnTo>
                      <a:pt x="70104" y="140208"/>
                    </a:lnTo>
                    <a:lnTo>
                      <a:pt x="45339" y="94869"/>
                    </a:lnTo>
                    <a:lnTo>
                      <a:pt x="0" y="70104"/>
                    </a:lnTo>
                    <a:lnTo>
                      <a:pt x="45339" y="45339"/>
                    </a:lnTo>
                    <a:lnTo>
                      <a:pt x="70104" y="0"/>
                    </a:lnTo>
                    <a:close/>
                  </a:path>
                </a:pathLst>
              </a:custGeom>
              <a:solidFill>
                <a:schemeClr val="accent1"/>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613235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A876E8C5-2F19-A122-95C9-833799373EFA}"/>
              </a:ext>
            </a:extLst>
          </p:cNvPr>
          <p:cNvSpPr>
            <a:spLocks noGrp="1"/>
          </p:cNvSpPr>
          <p:nvPr>
            <p:ph type="title"/>
          </p:nvPr>
        </p:nvSpPr>
        <p:spPr>
          <a:xfrm>
            <a:off x="660400" y="505480"/>
            <a:ext cx="10858500" cy="523220"/>
          </a:xfrm>
        </p:spPr>
        <p:txBody>
          <a:bodyPr>
            <a:normAutofit fontScale="90000"/>
          </a:bodyPr>
          <a:lstStyle/>
          <a:p>
            <a:r>
              <a:rPr lang="en-US" altLang="zh-CN" dirty="0">
                <a:latin typeface="+mj-ea"/>
                <a:cs typeface="+mn-ea"/>
                <a:sym typeface="+mn-lt"/>
              </a:rPr>
              <a:t>STP</a:t>
            </a:r>
            <a:r>
              <a:rPr lang="zh-CN" altLang="en-US" dirty="0">
                <a:latin typeface="+mj-ea"/>
                <a:cs typeface="+mn-ea"/>
                <a:sym typeface="+mn-lt"/>
              </a:rPr>
              <a:t>营销战略</a:t>
            </a:r>
          </a:p>
        </p:txBody>
      </p:sp>
      <p:grpSp>
        <p:nvGrpSpPr>
          <p:cNvPr id="8" name="组合 7">
            <a:extLst>
              <a:ext uri="{FF2B5EF4-FFF2-40B4-BE49-F238E27FC236}">
                <a16:creationId xmlns:a16="http://schemas.microsoft.com/office/drawing/2014/main" id="{6515C184-15EA-9489-90E6-B20CBFDA5304}"/>
              </a:ext>
            </a:extLst>
          </p:cNvPr>
          <p:cNvGrpSpPr/>
          <p:nvPr/>
        </p:nvGrpSpPr>
        <p:grpSpPr>
          <a:xfrm>
            <a:off x="748611" y="1644753"/>
            <a:ext cx="3115861" cy="4217877"/>
            <a:chOff x="957460" y="1591041"/>
            <a:chExt cx="3115861" cy="3948378"/>
          </a:xfrm>
          <a:solidFill>
            <a:schemeClr val="accent1"/>
          </a:solidFill>
        </p:grpSpPr>
        <p:sp>
          <p:nvSpPr>
            <p:cNvPr id="9" name="矩形: 圆角 8">
              <a:extLst>
                <a:ext uri="{FF2B5EF4-FFF2-40B4-BE49-F238E27FC236}">
                  <a16:creationId xmlns:a16="http://schemas.microsoft.com/office/drawing/2014/main" id="{3095AA0D-74EC-E3CB-2863-B7607F88E974}"/>
                </a:ext>
              </a:extLst>
            </p:cNvPr>
            <p:cNvSpPr/>
            <p:nvPr/>
          </p:nvSpPr>
          <p:spPr>
            <a:xfrm>
              <a:off x="957460" y="1591041"/>
              <a:ext cx="3115861" cy="3948378"/>
            </a:xfrm>
            <a:prstGeom prst="roundRect">
              <a:avLst/>
            </a:prstGeom>
            <a:grp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F84751CD-87F0-C5D6-1E18-398D4A97310E}"/>
                </a:ext>
              </a:extLst>
            </p:cNvPr>
            <p:cNvGrpSpPr/>
            <p:nvPr/>
          </p:nvGrpSpPr>
          <p:grpSpPr>
            <a:xfrm>
              <a:off x="1088823" y="2032345"/>
              <a:ext cx="2889384" cy="2728512"/>
              <a:chOff x="281029" y="2018063"/>
              <a:chExt cx="2889384" cy="2728512"/>
            </a:xfrm>
            <a:grpFill/>
          </p:grpSpPr>
          <p:sp>
            <p:nvSpPr>
              <p:cNvPr id="11" name="文本框 10">
                <a:extLst>
                  <a:ext uri="{FF2B5EF4-FFF2-40B4-BE49-F238E27FC236}">
                    <a16:creationId xmlns:a16="http://schemas.microsoft.com/office/drawing/2014/main" id="{4ABB1DEB-1416-D660-2FC1-45A7EA833F6B}"/>
                  </a:ext>
                </a:extLst>
              </p:cNvPr>
              <p:cNvSpPr txBox="1"/>
              <p:nvPr/>
            </p:nvSpPr>
            <p:spPr>
              <a:xfrm>
                <a:off x="411103" y="2018063"/>
                <a:ext cx="2592986" cy="461665"/>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000" dirty="0">
                    <a:sym typeface="+mn-lt"/>
                  </a:rPr>
                  <a:t>S</a:t>
                </a:r>
                <a:r>
                  <a:rPr lang="en-US" altLang="zh-CN" sz="3200" dirty="0">
                    <a:sym typeface="+mn-lt"/>
                  </a:rPr>
                  <a:t>egmenting</a:t>
                </a:r>
                <a:endParaRPr lang="zh-CN" altLang="en-US" sz="3200" dirty="0">
                  <a:sym typeface="+mn-lt"/>
                </a:endParaRPr>
              </a:p>
            </p:txBody>
          </p:sp>
          <p:sp>
            <p:nvSpPr>
              <p:cNvPr id="12" name="文本框 11">
                <a:extLst>
                  <a:ext uri="{FF2B5EF4-FFF2-40B4-BE49-F238E27FC236}">
                    <a16:creationId xmlns:a16="http://schemas.microsoft.com/office/drawing/2014/main" id="{32D72E20-4EAE-8B0F-E42C-32E6BB1D94BC}"/>
                  </a:ext>
                </a:extLst>
              </p:cNvPr>
              <p:cNvSpPr txBox="1"/>
              <p:nvPr/>
            </p:nvSpPr>
            <p:spPr>
              <a:xfrm>
                <a:off x="796206" y="2596685"/>
                <a:ext cx="1822780" cy="400110"/>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sym typeface="+mn-lt"/>
                  </a:rPr>
                  <a:t>市场细分</a:t>
                </a:r>
              </a:p>
            </p:txBody>
          </p:sp>
          <p:sp>
            <p:nvSpPr>
              <p:cNvPr id="14" name="文本框 13">
                <a:extLst>
                  <a:ext uri="{FF2B5EF4-FFF2-40B4-BE49-F238E27FC236}">
                    <a16:creationId xmlns:a16="http://schemas.microsoft.com/office/drawing/2014/main" id="{53BF15AD-C5BF-1DD0-BB89-FE43A0062644}"/>
                  </a:ext>
                </a:extLst>
              </p:cNvPr>
              <p:cNvSpPr txBox="1"/>
              <p:nvPr/>
            </p:nvSpPr>
            <p:spPr>
              <a:xfrm>
                <a:off x="281029" y="3637489"/>
                <a:ext cx="2889384" cy="1109086"/>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20000"/>
                  </a:lnSpc>
                </a:pPr>
                <a:r>
                  <a:rPr lang="zh-CN" altLang="en-US" sz="1600" dirty="0">
                    <a:solidFill>
                      <a:schemeClr val="bg1"/>
                    </a:solidFill>
                    <a:latin typeface="+mn-ea"/>
                    <a:cs typeface="+mn-ea"/>
                    <a:sym typeface="+mn-lt"/>
                  </a:rPr>
                  <a:t>以顾客需求差异类型，将市场中某产品</a:t>
                </a:r>
                <a:r>
                  <a:rPr lang="en-US" altLang="zh-CN" sz="1600" dirty="0">
                    <a:solidFill>
                      <a:schemeClr val="bg1"/>
                    </a:solidFill>
                    <a:latin typeface="+mn-ea"/>
                    <a:cs typeface="+mn-ea"/>
                    <a:sym typeface="+mn-lt"/>
                  </a:rPr>
                  <a:t>/</a:t>
                </a:r>
                <a:r>
                  <a:rPr lang="zh-CN" altLang="en-US" sz="1600" dirty="0">
                    <a:solidFill>
                      <a:schemeClr val="bg1"/>
                    </a:solidFill>
                    <a:latin typeface="+mn-ea"/>
                    <a:cs typeface="+mn-ea"/>
                    <a:sym typeface="+mn-lt"/>
                  </a:rPr>
                  <a:t>服务进行细分</a:t>
                </a:r>
                <a:r>
                  <a:rPr lang="en-US" altLang="zh-CN" sz="1600" dirty="0">
                    <a:solidFill>
                      <a:schemeClr val="bg1"/>
                    </a:solidFill>
                    <a:latin typeface="+mn-ea"/>
                    <a:cs typeface="+mn-ea"/>
                    <a:sym typeface="+mn-lt"/>
                  </a:rPr>
                  <a:t>.</a:t>
                </a:r>
                <a:r>
                  <a:rPr lang="zh-CN" altLang="en-US" sz="1600" dirty="0">
                    <a:solidFill>
                      <a:schemeClr val="bg1"/>
                    </a:solidFill>
                    <a:latin typeface="+mn-ea"/>
                    <a:cs typeface="+mn-ea"/>
                    <a:sym typeface="+mn-lt"/>
                  </a:rPr>
                  <a:t>细分市场后再确定适合的目标市场，这是一个循序渐进的过程。</a:t>
                </a:r>
              </a:p>
            </p:txBody>
          </p:sp>
        </p:grpSp>
      </p:grpSp>
      <p:sp>
        <p:nvSpPr>
          <p:cNvPr id="2" name="任意多边形: 形状 1">
            <a:extLst>
              <a:ext uri="{FF2B5EF4-FFF2-40B4-BE49-F238E27FC236}">
                <a16:creationId xmlns:a16="http://schemas.microsoft.com/office/drawing/2014/main" id="{BF6C568D-D3E4-DB18-3F7F-AD9FD68F0334}"/>
              </a:ext>
            </a:extLst>
          </p:cNvPr>
          <p:cNvSpPr/>
          <p:nvPr/>
        </p:nvSpPr>
        <p:spPr>
          <a:xfrm>
            <a:off x="-16046" y="5552927"/>
            <a:ext cx="12208046" cy="1316336"/>
          </a:xfrm>
          <a:custGeom>
            <a:avLst/>
            <a:gdLst>
              <a:gd name="connsiteX0" fmla="*/ 1724025 w 1724025"/>
              <a:gd name="connsiteY0" fmla="*/ 0 h 2428875"/>
              <a:gd name="connsiteX1" fmla="*/ 1724025 w 1724025"/>
              <a:gd name="connsiteY1" fmla="*/ 2428875 h 2428875"/>
              <a:gd name="connsiteX2" fmla="*/ 0 w 1724025"/>
              <a:gd name="connsiteY2" fmla="*/ 2428875 h 2428875"/>
              <a:gd name="connsiteX3" fmla="*/ 0 w 1724025"/>
              <a:gd name="connsiteY3" fmla="*/ 1352550 h 2428875"/>
              <a:gd name="connsiteX4" fmla="*/ 1724025 w 1724025"/>
              <a:gd name="connsiteY4" fmla="*/ 0 h 2428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5" h="2428875">
                <a:moveTo>
                  <a:pt x="1724025" y="0"/>
                </a:moveTo>
                <a:lnTo>
                  <a:pt x="1724025" y="2428875"/>
                </a:lnTo>
                <a:lnTo>
                  <a:pt x="0" y="2428875"/>
                </a:lnTo>
                <a:lnTo>
                  <a:pt x="0" y="1352550"/>
                </a:lnTo>
                <a:lnTo>
                  <a:pt x="1724025" y="0"/>
                </a:lnTo>
                <a:close/>
              </a:path>
            </a:pathLst>
          </a:custGeom>
          <a:gradFill flip="none" rotWithShape="1">
            <a:gsLst>
              <a:gs pos="0">
                <a:schemeClr val="accent1"/>
              </a:gs>
              <a:gs pos="100000">
                <a:schemeClr val="accent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hape 129">
            <a:extLst>
              <a:ext uri="{FF2B5EF4-FFF2-40B4-BE49-F238E27FC236}">
                <a16:creationId xmlns:a16="http://schemas.microsoft.com/office/drawing/2014/main" id="{B5A26429-9377-A889-B92A-6C36834A4354}"/>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
        <p:nvSpPr>
          <p:cNvPr id="80" name="Shape 133">
            <a:extLst>
              <a:ext uri="{FF2B5EF4-FFF2-40B4-BE49-F238E27FC236}">
                <a16:creationId xmlns:a16="http://schemas.microsoft.com/office/drawing/2014/main" id="{A0512289-F206-9A7E-8F40-B5B232857737}"/>
              </a:ext>
            </a:extLst>
          </p:cNvPr>
          <p:cNvSpPr/>
          <p:nvPr/>
        </p:nvSpPr>
        <p:spPr>
          <a:xfrm flipH="1">
            <a:off x="5815931" y="5134425"/>
            <a:ext cx="1671595" cy="1671595"/>
          </a:xfrm>
          <a:prstGeom prst="ellipse">
            <a:avLst/>
          </a:prstGeom>
          <a:gradFill>
            <a:gsLst>
              <a:gs pos="0">
                <a:schemeClr val="accent1">
                  <a:alpha val="0"/>
                </a:schemeClr>
              </a:gs>
              <a:gs pos="100000">
                <a:schemeClr val="accent1">
                  <a:alpha val="30000"/>
                </a:schemeClr>
              </a:gs>
            </a:gsLst>
            <a:lin ang="81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grpSp>
        <p:nvGrpSpPr>
          <p:cNvPr id="83" name="组合 82">
            <a:extLst>
              <a:ext uri="{FF2B5EF4-FFF2-40B4-BE49-F238E27FC236}">
                <a16:creationId xmlns:a16="http://schemas.microsoft.com/office/drawing/2014/main" id="{48E60008-A155-A014-2BF7-F3D3CE8337BA}"/>
              </a:ext>
            </a:extLst>
          </p:cNvPr>
          <p:cNvGrpSpPr/>
          <p:nvPr/>
        </p:nvGrpSpPr>
        <p:grpSpPr>
          <a:xfrm>
            <a:off x="4580693" y="1644753"/>
            <a:ext cx="3115861" cy="4217877"/>
            <a:chOff x="957460" y="1591041"/>
            <a:chExt cx="3115861" cy="3948378"/>
          </a:xfrm>
          <a:solidFill>
            <a:schemeClr val="accent1"/>
          </a:solidFill>
        </p:grpSpPr>
        <p:sp>
          <p:nvSpPr>
            <p:cNvPr id="84" name="矩形: 圆角 83">
              <a:extLst>
                <a:ext uri="{FF2B5EF4-FFF2-40B4-BE49-F238E27FC236}">
                  <a16:creationId xmlns:a16="http://schemas.microsoft.com/office/drawing/2014/main" id="{740628E2-5B64-7063-6D0F-EF98C681FF58}"/>
                </a:ext>
              </a:extLst>
            </p:cNvPr>
            <p:cNvSpPr/>
            <p:nvPr/>
          </p:nvSpPr>
          <p:spPr>
            <a:xfrm>
              <a:off x="957460" y="1591041"/>
              <a:ext cx="3115861" cy="3948378"/>
            </a:xfrm>
            <a:prstGeom prst="roundRect">
              <a:avLst/>
            </a:prstGeom>
            <a:grp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a:extLst>
                <a:ext uri="{FF2B5EF4-FFF2-40B4-BE49-F238E27FC236}">
                  <a16:creationId xmlns:a16="http://schemas.microsoft.com/office/drawing/2014/main" id="{0CCAE01A-70DE-AA9E-F2C9-B8E7141AF85C}"/>
                </a:ext>
              </a:extLst>
            </p:cNvPr>
            <p:cNvGrpSpPr/>
            <p:nvPr/>
          </p:nvGrpSpPr>
          <p:grpSpPr>
            <a:xfrm>
              <a:off x="1088823" y="2032345"/>
              <a:ext cx="2889384" cy="3015409"/>
              <a:chOff x="281029" y="2018063"/>
              <a:chExt cx="2889384" cy="3015409"/>
            </a:xfrm>
            <a:grpFill/>
          </p:grpSpPr>
          <p:sp>
            <p:nvSpPr>
              <p:cNvPr id="86" name="文本框 85">
                <a:extLst>
                  <a:ext uri="{FF2B5EF4-FFF2-40B4-BE49-F238E27FC236}">
                    <a16:creationId xmlns:a16="http://schemas.microsoft.com/office/drawing/2014/main" id="{CB5E6A08-EE09-D50E-DF3C-219DDF4A2C2B}"/>
                  </a:ext>
                </a:extLst>
              </p:cNvPr>
              <p:cNvSpPr txBox="1"/>
              <p:nvPr/>
            </p:nvSpPr>
            <p:spPr>
              <a:xfrm>
                <a:off x="411103" y="2018063"/>
                <a:ext cx="2592986" cy="461665"/>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zh-CN" sz="4000" dirty="0">
                    <a:sym typeface="+mn-lt"/>
                  </a:rPr>
                  <a:t>T</a:t>
                </a:r>
                <a:r>
                  <a:rPr lang="en-US" altLang="zh-CN" sz="3200" dirty="0">
                    <a:sym typeface="+mn-lt"/>
                  </a:rPr>
                  <a:t>argeting</a:t>
                </a:r>
              </a:p>
            </p:txBody>
          </p:sp>
          <p:sp>
            <p:nvSpPr>
              <p:cNvPr id="87" name="文本框 86">
                <a:extLst>
                  <a:ext uri="{FF2B5EF4-FFF2-40B4-BE49-F238E27FC236}">
                    <a16:creationId xmlns:a16="http://schemas.microsoft.com/office/drawing/2014/main" id="{7031840A-4357-253A-6EFA-B40F59DB6856}"/>
                  </a:ext>
                </a:extLst>
              </p:cNvPr>
              <p:cNvSpPr txBox="1"/>
              <p:nvPr/>
            </p:nvSpPr>
            <p:spPr>
              <a:xfrm>
                <a:off x="796206" y="2596685"/>
                <a:ext cx="1822780" cy="400110"/>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b="1" dirty="0">
                    <a:cs typeface="+mn-ea"/>
                    <a:sym typeface="+mn-lt"/>
                  </a:rPr>
                  <a:t>目标市场</a:t>
                </a:r>
                <a:endParaRPr lang="en-US" altLang="zh-CN" sz="2800" b="1" dirty="0">
                  <a:cs typeface="+mn-ea"/>
                  <a:sym typeface="+mn-lt"/>
                </a:endParaRPr>
              </a:p>
            </p:txBody>
          </p:sp>
          <p:sp>
            <p:nvSpPr>
              <p:cNvPr id="89" name="文本框 88">
                <a:extLst>
                  <a:ext uri="{FF2B5EF4-FFF2-40B4-BE49-F238E27FC236}">
                    <a16:creationId xmlns:a16="http://schemas.microsoft.com/office/drawing/2014/main" id="{26663C65-0BE0-E923-CE8B-C58195B44C2A}"/>
                  </a:ext>
                </a:extLst>
              </p:cNvPr>
              <p:cNvSpPr txBox="1"/>
              <p:nvPr/>
            </p:nvSpPr>
            <p:spPr>
              <a:xfrm>
                <a:off x="281029" y="3582711"/>
                <a:ext cx="2889384" cy="1450761"/>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lnSpc>
                    <a:spcPct val="120000"/>
                  </a:lnSpc>
                </a:pPr>
                <a:r>
                  <a:rPr lang="zh-CN" altLang="en-US" sz="1600" dirty="0">
                    <a:latin typeface="+mn-ea"/>
                    <a:cs typeface="+mn-ea"/>
                    <a:sym typeface="+mn-lt"/>
                  </a:rPr>
                  <a:t>根据市场细分，确认产品和服务</a:t>
                </a:r>
                <a:r>
                  <a:rPr lang="en-US" altLang="zh-CN" sz="1600" dirty="0">
                    <a:latin typeface="+mn-ea"/>
                    <a:cs typeface="+mn-ea"/>
                    <a:sym typeface="+mn-lt"/>
                  </a:rPr>
                  <a:t>,</a:t>
                </a:r>
                <a:r>
                  <a:rPr lang="zh-CN" altLang="en-US" sz="1600" dirty="0">
                    <a:latin typeface="+mn-ea"/>
                    <a:cs typeface="+mn-ea"/>
                    <a:sym typeface="+mn-lt"/>
                  </a:rPr>
                  <a:t>想进入的一个或多个细分市场。</a:t>
                </a:r>
              </a:p>
              <a:p>
                <a:pPr algn="l">
                  <a:lnSpc>
                    <a:spcPct val="120000"/>
                  </a:lnSpc>
                </a:pPr>
                <a:endParaRPr lang="zh-CN" altLang="en-US" sz="1600" dirty="0">
                  <a:latin typeface="+mn-ea"/>
                  <a:cs typeface="+mn-ea"/>
                  <a:sym typeface="+mn-lt"/>
                </a:endParaRPr>
              </a:p>
              <a:p>
                <a:pPr algn="l">
                  <a:lnSpc>
                    <a:spcPct val="120000"/>
                  </a:lnSpc>
                </a:pPr>
                <a:endParaRPr lang="zh-CN" altLang="en-US" sz="1600" dirty="0">
                  <a:solidFill>
                    <a:schemeClr val="bg1"/>
                  </a:solidFill>
                  <a:latin typeface="+mn-ea"/>
                  <a:cs typeface="+mn-ea"/>
                  <a:sym typeface="+mn-lt"/>
                </a:endParaRPr>
              </a:p>
            </p:txBody>
          </p:sp>
        </p:grpSp>
      </p:grpSp>
      <p:grpSp>
        <p:nvGrpSpPr>
          <p:cNvPr id="90" name="组合 89">
            <a:extLst>
              <a:ext uri="{FF2B5EF4-FFF2-40B4-BE49-F238E27FC236}">
                <a16:creationId xmlns:a16="http://schemas.microsoft.com/office/drawing/2014/main" id="{F235804D-D712-BB89-B893-E523F445A8BB}"/>
              </a:ext>
            </a:extLst>
          </p:cNvPr>
          <p:cNvGrpSpPr/>
          <p:nvPr/>
        </p:nvGrpSpPr>
        <p:grpSpPr>
          <a:xfrm>
            <a:off x="748611" y="1644753"/>
            <a:ext cx="10780026" cy="4217877"/>
            <a:chOff x="-6706705" y="1591041"/>
            <a:chExt cx="10780026" cy="3948378"/>
          </a:xfrm>
          <a:solidFill>
            <a:schemeClr val="accent1"/>
          </a:solidFill>
        </p:grpSpPr>
        <p:sp>
          <p:nvSpPr>
            <p:cNvPr id="91" name="矩形: 圆角 90">
              <a:extLst>
                <a:ext uri="{FF2B5EF4-FFF2-40B4-BE49-F238E27FC236}">
                  <a16:creationId xmlns:a16="http://schemas.microsoft.com/office/drawing/2014/main" id="{FECEE8F8-25D8-4BAF-711D-A04F1D6816DC}"/>
                </a:ext>
              </a:extLst>
            </p:cNvPr>
            <p:cNvSpPr/>
            <p:nvPr/>
          </p:nvSpPr>
          <p:spPr>
            <a:xfrm>
              <a:off x="957460" y="1591041"/>
              <a:ext cx="3115861" cy="3948378"/>
            </a:xfrm>
            <a:prstGeom prst="roundRect">
              <a:avLst/>
            </a:prstGeom>
            <a:grp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a:extLst>
                <a:ext uri="{FF2B5EF4-FFF2-40B4-BE49-F238E27FC236}">
                  <a16:creationId xmlns:a16="http://schemas.microsoft.com/office/drawing/2014/main" id="{C2D28098-10D6-6964-F94B-616B69969534}"/>
                </a:ext>
              </a:extLst>
            </p:cNvPr>
            <p:cNvGrpSpPr/>
            <p:nvPr/>
          </p:nvGrpSpPr>
          <p:grpSpPr>
            <a:xfrm>
              <a:off x="-6706705" y="1922819"/>
              <a:ext cx="10780026" cy="3124934"/>
              <a:chOff x="-7514499" y="1908537"/>
              <a:chExt cx="10780026" cy="3124934"/>
            </a:xfrm>
            <a:grpFill/>
          </p:grpSpPr>
          <p:sp>
            <p:nvSpPr>
              <p:cNvPr id="93" name="文本框 92">
                <a:extLst>
                  <a:ext uri="{FF2B5EF4-FFF2-40B4-BE49-F238E27FC236}">
                    <a16:creationId xmlns:a16="http://schemas.microsoft.com/office/drawing/2014/main" id="{27169FB0-9CF8-F75A-C6C2-9263E4FF605C}"/>
                  </a:ext>
                </a:extLst>
              </p:cNvPr>
              <p:cNvSpPr txBox="1"/>
              <p:nvPr/>
            </p:nvSpPr>
            <p:spPr>
              <a:xfrm>
                <a:off x="411103" y="1908537"/>
                <a:ext cx="2759310" cy="648724"/>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nchorCtr="1">
                <a:normAutofit lnSpcReduction="10000"/>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zh-CN" sz="4000" dirty="0">
                    <a:sym typeface="+mn-lt"/>
                  </a:rPr>
                  <a:t>P</a:t>
                </a:r>
                <a:r>
                  <a:rPr lang="en-US" altLang="zh-CN" sz="3200" b="1" dirty="0">
                    <a:solidFill>
                      <a:schemeClr val="bg1"/>
                    </a:solidFill>
                    <a:cs typeface="+mn-ea"/>
                    <a:sym typeface="+mn-lt"/>
                  </a:rPr>
                  <a:t>ositioning</a:t>
                </a:r>
                <a:endParaRPr lang="zh-CN" altLang="en-US" sz="3200" b="1" dirty="0">
                  <a:solidFill>
                    <a:schemeClr val="bg1"/>
                  </a:solidFill>
                  <a:cs typeface="+mn-ea"/>
                  <a:sym typeface="+mn-lt"/>
                </a:endParaRPr>
              </a:p>
            </p:txBody>
          </p:sp>
          <p:sp>
            <p:nvSpPr>
              <p:cNvPr id="94" name="文本框 93">
                <a:extLst>
                  <a:ext uri="{FF2B5EF4-FFF2-40B4-BE49-F238E27FC236}">
                    <a16:creationId xmlns:a16="http://schemas.microsoft.com/office/drawing/2014/main" id="{04CF59A8-35C3-48FA-0D6F-8761716C7450}"/>
                  </a:ext>
                </a:extLst>
              </p:cNvPr>
              <p:cNvSpPr txBox="1"/>
              <p:nvPr/>
            </p:nvSpPr>
            <p:spPr>
              <a:xfrm>
                <a:off x="796206" y="2596685"/>
                <a:ext cx="1822780" cy="400110"/>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2800" b="1" dirty="0">
                    <a:cs typeface="+mn-ea"/>
                    <a:sym typeface="+mn-lt"/>
                  </a:rPr>
                  <a:t>市场定位</a:t>
                </a:r>
                <a:endParaRPr lang="en-US" altLang="zh-CN" sz="2800" b="1" dirty="0">
                  <a:cs typeface="+mn-ea"/>
                  <a:sym typeface="+mn-lt"/>
                </a:endParaRPr>
              </a:p>
            </p:txBody>
          </p:sp>
          <p:cxnSp>
            <p:nvCxnSpPr>
              <p:cNvPr id="95" name="直接连接符 94">
                <a:extLst>
                  <a:ext uri="{FF2B5EF4-FFF2-40B4-BE49-F238E27FC236}">
                    <a16:creationId xmlns:a16="http://schemas.microsoft.com/office/drawing/2014/main" id="{6A1170F1-019F-4B2B-CE13-1971F00D5D8E}"/>
                  </a:ext>
                </a:extLst>
              </p:cNvPr>
              <p:cNvCxnSpPr>
                <a:cxnSpLocks/>
              </p:cNvCxnSpPr>
              <p:nvPr/>
            </p:nvCxnSpPr>
            <p:spPr>
              <a:xfrm>
                <a:off x="-7514499" y="3109505"/>
                <a:ext cx="10780026" cy="0"/>
              </a:xfrm>
              <a:prstGeom prst="line">
                <a:avLst/>
              </a:prstGeom>
              <a:grpFill/>
              <a:ln w="127000">
                <a:solidFill>
                  <a:schemeClr val="accent2"/>
                </a:solid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96" name="文本框 95">
                <a:extLst>
                  <a:ext uri="{FF2B5EF4-FFF2-40B4-BE49-F238E27FC236}">
                    <a16:creationId xmlns:a16="http://schemas.microsoft.com/office/drawing/2014/main" id="{2CBFCC33-9893-3766-F4E3-38A47298E6B6}"/>
                  </a:ext>
                </a:extLst>
              </p:cNvPr>
              <p:cNvSpPr txBox="1"/>
              <p:nvPr/>
            </p:nvSpPr>
            <p:spPr>
              <a:xfrm>
                <a:off x="281029" y="3582711"/>
                <a:ext cx="2889384" cy="1450760"/>
              </a:xfrm>
              <a:prstGeom prst="rect">
                <a:avLst/>
              </a:prstGeom>
              <a:no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20000"/>
                  </a:lnSpc>
                </a:pPr>
                <a:r>
                  <a:rPr lang="zh-CN" altLang="en-US" sz="1600" dirty="0">
                    <a:latin typeface="+mn-ea"/>
                    <a:cs typeface="+mn-ea"/>
                    <a:sym typeface="+mn-lt"/>
                  </a:rPr>
                  <a:t>根据产品</a:t>
                </a:r>
                <a:r>
                  <a:rPr lang="en-US" altLang="zh-CN" sz="1600" dirty="0">
                    <a:latin typeface="+mn-ea"/>
                    <a:cs typeface="+mn-ea"/>
                    <a:sym typeface="+mn-lt"/>
                  </a:rPr>
                  <a:t>/</a:t>
                </a:r>
                <a:r>
                  <a:rPr lang="zh-CN" altLang="en-US" sz="1600" dirty="0">
                    <a:latin typeface="+mn-ea"/>
                    <a:cs typeface="+mn-ea"/>
                    <a:sym typeface="+mn-lt"/>
                  </a:rPr>
                  <a:t>服务的关键特征及卖点进行包装，确认自己的产品</a:t>
                </a:r>
                <a:r>
                  <a:rPr lang="en-US" altLang="zh-CN" sz="1600" dirty="0">
                    <a:latin typeface="+mn-ea"/>
                    <a:cs typeface="+mn-ea"/>
                    <a:sym typeface="+mn-lt"/>
                  </a:rPr>
                  <a:t>/</a:t>
                </a:r>
                <a:r>
                  <a:rPr lang="zh-CN" altLang="en-US" sz="1600" dirty="0">
                    <a:latin typeface="+mn-ea"/>
                    <a:cs typeface="+mn-ea"/>
                    <a:sym typeface="+mn-lt"/>
                  </a:rPr>
                  <a:t>服务在市场上的竞争地位。</a:t>
                </a:r>
              </a:p>
              <a:p>
                <a:pPr>
                  <a:lnSpc>
                    <a:spcPct val="120000"/>
                  </a:lnSpc>
                </a:pPr>
                <a:endParaRPr lang="zh-CN" altLang="en-US" sz="1600" dirty="0">
                  <a:cs typeface="+mn-ea"/>
                  <a:sym typeface="+mn-lt"/>
                </a:endParaRPr>
              </a:p>
              <a:p>
                <a:pPr>
                  <a:lnSpc>
                    <a:spcPct val="120000"/>
                  </a:lnSpc>
                </a:pPr>
                <a:endParaRPr lang="zh-CN" altLang="en-US" sz="1600" dirty="0">
                  <a:solidFill>
                    <a:schemeClr val="bg1"/>
                  </a:solidFill>
                  <a:latin typeface="+mn-ea"/>
                  <a:cs typeface="+mn-ea"/>
                  <a:sym typeface="+mn-lt"/>
                </a:endParaRPr>
              </a:p>
            </p:txBody>
          </p:sp>
        </p:grpSp>
      </p:grpSp>
      <p:sp>
        <p:nvSpPr>
          <p:cNvPr id="101" name="直角三角形 100">
            <a:extLst>
              <a:ext uri="{FF2B5EF4-FFF2-40B4-BE49-F238E27FC236}">
                <a16:creationId xmlns:a16="http://schemas.microsoft.com/office/drawing/2014/main" id="{E04E5C5E-BA90-7B2E-AED0-810DD3A6ECBE}"/>
              </a:ext>
            </a:extLst>
          </p:cNvPr>
          <p:cNvSpPr/>
          <p:nvPr/>
        </p:nvSpPr>
        <p:spPr>
          <a:xfrm>
            <a:off x="11518283" y="3031911"/>
            <a:ext cx="338437" cy="32163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EE1F7AE-3FE2-FF60-5C41-DA96E35DDCE8}"/>
              </a:ext>
            </a:extLst>
          </p:cNvPr>
          <p:cNvSpPr txBox="1"/>
          <p:nvPr/>
        </p:nvSpPr>
        <p:spPr>
          <a:xfrm>
            <a:off x="660400" y="1120932"/>
            <a:ext cx="11108109" cy="369332"/>
          </a:xfrm>
          <a:prstGeom prst="rect">
            <a:avLst/>
          </a:prstGeom>
          <a:noFill/>
        </p:spPr>
        <p:txBody>
          <a:bodyPr wrap="square">
            <a:spAutoFit/>
          </a:bodyPr>
          <a:lstStyle/>
          <a:p>
            <a:r>
              <a:rPr lang="zh-CN" altLang="en-US" dirty="0"/>
              <a:t>51PPT模板网，幻灯片演示模板及素材免费下载！51PPT模板网 官网唯一网址：www.51pptmoban.com</a:t>
            </a:r>
          </a:p>
        </p:txBody>
      </p:sp>
    </p:spTree>
    <p:extLst>
      <p:ext uri="{BB962C8B-B14F-4D97-AF65-F5344CB8AC3E}">
        <p14:creationId xmlns:p14="http://schemas.microsoft.com/office/powerpoint/2010/main" val="1760298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680FDC18-AE15-D515-EEF4-792AF577D4D0}"/>
              </a:ext>
            </a:extLst>
          </p:cNvPr>
          <p:cNvSpPr>
            <a:spLocks noGrp="1"/>
          </p:cNvSpPr>
          <p:nvPr>
            <p:ph type="title"/>
          </p:nvPr>
        </p:nvSpPr>
        <p:spPr>
          <a:xfrm>
            <a:off x="660400" y="505480"/>
            <a:ext cx="10858500" cy="523220"/>
          </a:xfrm>
        </p:spPr>
        <p:txBody>
          <a:bodyPr>
            <a:normAutofit fontScale="90000"/>
          </a:bodyPr>
          <a:lstStyle/>
          <a:p>
            <a:r>
              <a:rPr lang="en-US" altLang="zh-CN" dirty="0">
                <a:latin typeface="+mj-ea"/>
                <a:cs typeface="+mn-ea"/>
                <a:sym typeface="+mn-lt"/>
              </a:rPr>
              <a:t>FAST</a:t>
            </a:r>
            <a:r>
              <a:rPr lang="zh-CN" altLang="en-US" dirty="0">
                <a:latin typeface="+mj-ea"/>
                <a:cs typeface="+mn-ea"/>
                <a:sym typeface="+mn-lt"/>
              </a:rPr>
              <a:t>模型</a:t>
            </a:r>
          </a:p>
        </p:txBody>
      </p:sp>
      <p:grpSp>
        <p:nvGrpSpPr>
          <p:cNvPr id="5" name="组合 4">
            <a:extLst>
              <a:ext uri="{FF2B5EF4-FFF2-40B4-BE49-F238E27FC236}">
                <a16:creationId xmlns:a16="http://schemas.microsoft.com/office/drawing/2014/main" id="{0348DE4E-CA5D-4E40-1648-87A496570FAE}"/>
              </a:ext>
            </a:extLst>
          </p:cNvPr>
          <p:cNvGrpSpPr/>
          <p:nvPr/>
        </p:nvGrpSpPr>
        <p:grpSpPr>
          <a:xfrm>
            <a:off x="1309790" y="1539469"/>
            <a:ext cx="4894795" cy="1701133"/>
            <a:chOff x="1309790" y="1561613"/>
            <a:chExt cx="4894795" cy="1701133"/>
          </a:xfrm>
          <a:solidFill>
            <a:schemeClr val="accent1"/>
          </a:solidFill>
        </p:grpSpPr>
        <p:sp>
          <p:nvSpPr>
            <p:cNvPr id="6" name="矩形: 圆角 5">
              <a:extLst>
                <a:ext uri="{FF2B5EF4-FFF2-40B4-BE49-F238E27FC236}">
                  <a16:creationId xmlns:a16="http://schemas.microsoft.com/office/drawing/2014/main" id="{6291C83A-3C48-38B9-1A20-C515DB5FF1B7}"/>
                </a:ext>
              </a:extLst>
            </p:cNvPr>
            <p:cNvSpPr/>
            <p:nvPr/>
          </p:nvSpPr>
          <p:spPr>
            <a:xfrm>
              <a:off x="1309790" y="1561613"/>
              <a:ext cx="4894795" cy="17011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B01E570-3591-F96B-F8C7-C8E70BF77F4B}"/>
                </a:ext>
              </a:extLst>
            </p:cNvPr>
            <p:cNvSpPr txBox="1"/>
            <p:nvPr/>
          </p:nvSpPr>
          <p:spPr>
            <a:xfrm>
              <a:off x="1489199" y="1741610"/>
              <a:ext cx="2130946" cy="707886"/>
            </a:xfrm>
            <a:prstGeom prst="rect">
              <a:avLst/>
            </a:prstGeom>
            <a:grpFill/>
          </p:spPr>
          <p:txBody>
            <a:bodyPr wrap="square" rtlCol="0">
              <a:spAutoFit/>
            </a:bodyPr>
            <a:lstStyle/>
            <a:p>
              <a:r>
                <a:rPr lang="en-US" altLang="zh-CN" sz="4000" dirty="0">
                  <a:solidFill>
                    <a:schemeClr val="bg1"/>
                  </a:solidFill>
                  <a:cs typeface="+mn-ea"/>
                  <a:sym typeface="+mn-lt"/>
                </a:rPr>
                <a:t>Fertility</a:t>
              </a:r>
              <a:endParaRPr lang="zh-CN" altLang="en-US" sz="4000" dirty="0">
                <a:solidFill>
                  <a:schemeClr val="bg1"/>
                </a:solidFill>
                <a:cs typeface="+mn-ea"/>
                <a:sym typeface="+mn-lt"/>
              </a:endParaRPr>
            </a:p>
          </p:txBody>
        </p:sp>
        <p:sp>
          <p:nvSpPr>
            <p:cNvPr id="8" name="文本框 7">
              <a:extLst>
                <a:ext uri="{FF2B5EF4-FFF2-40B4-BE49-F238E27FC236}">
                  <a16:creationId xmlns:a16="http://schemas.microsoft.com/office/drawing/2014/main" id="{E1E80355-78B9-F320-27F8-8B57961BB0D1}"/>
                </a:ext>
              </a:extLst>
            </p:cNvPr>
            <p:cNvSpPr txBox="1"/>
            <p:nvPr/>
          </p:nvSpPr>
          <p:spPr>
            <a:xfrm>
              <a:off x="1489199" y="2598736"/>
              <a:ext cx="1338828" cy="369332"/>
            </a:xfrm>
            <a:prstGeom prst="rect">
              <a:avLst/>
            </a:prstGeom>
            <a:grpFill/>
          </p:spPr>
          <p:txBody>
            <a:bodyPr wrap="none" rtlCol="0">
              <a:spAutoFit/>
            </a:bodyPr>
            <a:lstStyle/>
            <a:p>
              <a:r>
                <a:rPr lang="zh-CN" altLang="en-US" dirty="0">
                  <a:solidFill>
                    <a:schemeClr val="bg1"/>
                  </a:solidFill>
                  <a:cs typeface="+mn-ea"/>
                  <a:sym typeface="+mn-lt"/>
                </a:rPr>
                <a:t>可运营人群</a:t>
              </a:r>
            </a:p>
          </p:txBody>
        </p:sp>
        <p:sp>
          <p:nvSpPr>
            <p:cNvPr id="9" name="文本框 8">
              <a:extLst>
                <a:ext uri="{FF2B5EF4-FFF2-40B4-BE49-F238E27FC236}">
                  <a16:creationId xmlns:a16="http://schemas.microsoft.com/office/drawing/2014/main" id="{B507201F-22F2-255D-E4CD-0459ABD5BA48}"/>
                </a:ext>
              </a:extLst>
            </p:cNvPr>
            <p:cNvSpPr txBox="1"/>
            <p:nvPr/>
          </p:nvSpPr>
          <p:spPr>
            <a:xfrm>
              <a:off x="3561523" y="2521792"/>
              <a:ext cx="1196161" cy="523220"/>
            </a:xfrm>
            <a:prstGeom prst="rect">
              <a:avLst/>
            </a:prstGeom>
            <a:grpFill/>
          </p:spPr>
          <p:txBody>
            <a:bodyPr wrap="none" rtlCol="0">
              <a:spAutoFit/>
            </a:bodyPr>
            <a:lstStyle/>
            <a:p>
              <a:r>
                <a:rPr lang="en-US" altLang="zh-CN" sz="2800" dirty="0">
                  <a:solidFill>
                    <a:schemeClr val="bg1"/>
                  </a:solidFill>
                  <a:cs typeface="+mn-ea"/>
                  <a:sym typeface="+mn-lt"/>
                </a:rPr>
                <a:t>5000+</a:t>
              </a:r>
              <a:endParaRPr lang="zh-CN" altLang="en-US" dirty="0">
                <a:solidFill>
                  <a:schemeClr val="bg1"/>
                </a:solidFill>
                <a:cs typeface="+mn-ea"/>
                <a:sym typeface="+mn-lt"/>
              </a:endParaRPr>
            </a:p>
          </p:txBody>
        </p:sp>
      </p:grpSp>
      <p:grpSp>
        <p:nvGrpSpPr>
          <p:cNvPr id="10" name="组合 9">
            <a:extLst>
              <a:ext uri="{FF2B5EF4-FFF2-40B4-BE49-F238E27FC236}">
                <a16:creationId xmlns:a16="http://schemas.microsoft.com/office/drawing/2014/main" id="{C35B871C-8C9D-1E05-C3A9-FF552B6432D7}"/>
              </a:ext>
            </a:extLst>
          </p:cNvPr>
          <p:cNvGrpSpPr/>
          <p:nvPr/>
        </p:nvGrpSpPr>
        <p:grpSpPr>
          <a:xfrm>
            <a:off x="6674687" y="1539469"/>
            <a:ext cx="4862120" cy="1701133"/>
            <a:chOff x="6674687" y="1539469"/>
            <a:chExt cx="4862120" cy="1701133"/>
          </a:xfrm>
        </p:grpSpPr>
        <p:sp>
          <p:nvSpPr>
            <p:cNvPr id="11" name="矩形: 圆角 10">
              <a:extLst>
                <a:ext uri="{FF2B5EF4-FFF2-40B4-BE49-F238E27FC236}">
                  <a16:creationId xmlns:a16="http://schemas.microsoft.com/office/drawing/2014/main" id="{437AD9C3-5FBF-61AB-DC24-CB4FFD74E97B}"/>
                </a:ext>
              </a:extLst>
            </p:cNvPr>
            <p:cNvSpPr/>
            <p:nvPr/>
          </p:nvSpPr>
          <p:spPr>
            <a:xfrm>
              <a:off x="6674687" y="1539469"/>
              <a:ext cx="4862120" cy="170113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3B3404F-955C-79BB-4635-217A6C825D25}"/>
                </a:ext>
              </a:extLst>
            </p:cNvPr>
            <p:cNvSpPr txBox="1"/>
            <p:nvPr/>
          </p:nvSpPr>
          <p:spPr>
            <a:xfrm>
              <a:off x="6961574" y="1741610"/>
              <a:ext cx="2579552" cy="707886"/>
            </a:xfrm>
            <a:prstGeom prst="rect">
              <a:avLst/>
            </a:prstGeom>
            <a:noFill/>
          </p:spPr>
          <p:txBody>
            <a:bodyPr wrap="none" rtlCol="0">
              <a:spAutoFit/>
            </a:bodyPr>
            <a:lstStyle/>
            <a:p>
              <a:r>
                <a:rPr lang="en-US" altLang="zh-CN" sz="4000" dirty="0">
                  <a:cs typeface="+mn-ea"/>
                  <a:sym typeface="+mn-lt"/>
                </a:rPr>
                <a:t>Advancing</a:t>
              </a:r>
              <a:endParaRPr lang="zh-CN" altLang="en-US" sz="4000" dirty="0">
                <a:cs typeface="+mn-ea"/>
                <a:sym typeface="+mn-lt"/>
              </a:endParaRPr>
            </a:p>
          </p:txBody>
        </p:sp>
        <p:sp>
          <p:nvSpPr>
            <p:cNvPr id="13" name="文本框 12">
              <a:extLst>
                <a:ext uri="{FF2B5EF4-FFF2-40B4-BE49-F238E27FC236}">
                  <a16:creationId xmlns:a16="http://schemas.microsoft.com/office/drawing/2014/main" id="{21E0CC12-7C76-23D0-7091-B1B76922AE51}"/>
                </a:ext>
              </a:extLst>
            </p:cNvPr>
            <p:cNvSpPr txBox="1"/>
            <p:nvPr/>
          </p:nvSpPr>
          <p:spPr>
            <a:xfrm>
              <a:off x="6961574" y="2598736"/>
              <a:ext cx="1338828" cy="369332"/>
            </a:xfrm>
            <a:prstGeom prst="rect">
              <a:avLst/>
            </a:prstGeom>
            <a:noFill/>
          </p:spPr>
          <p:txBody>
            <a:bodyPr wrap="none" rtlCol="0">
              <a:spAutoFit/>
            </a:bodyPr>
            <a:lstStyle/>
            <a:p>
              <a:r>
                <a:rPr lang="zh-CN" altLang="en-US" dirty="0">
                  <a:cs typeface="+mn-ea"/>
                  <a:sym typeface="+mn-lt"/>
                </a:rPr>
                <a:t>人群转化率</a:t>
              </a:r>
            </a:p>
          </p:txBody>
        </p:sp>
        <p:sp>
          <p:nvSpPr>
            <p:cNvPr id="14" name="文本框 13">
              <a:extLst>
                <a:ext uri="{FF2B5EF4-FFF2-40B4-BE49-F238E27FC236}">
                  <a16:creationId xmlns:a16="http://schemas.microsoft.com/office/drawing/2014/main" id="{DA7356D4-1AD4-CF4F-4532-A8F35B87A6D0}"/>
                </a:ext>
              </a:extLst>
            </p:cNvPr>
            <p:cNvSpPr txBox="1"/>
            <p:nvPr/>
          </p:nvSpPr>
          <p:spPr>
            <a:xfrm>
              <a:off x="8696962" y="2521792"/>
              <a:ext cx="1983235" cy="523220"/>
            </a:xfrm>
            <a:prstGeom prst="rect">
              <a:avLst/>
            </a:prstGeom>
            <a:noFill/>
          </p:spPr>
          <p:txBody>
            <a:bodyPr wrap="none" rtlCol="0">
              <a:spAutoFit/>
            </a:bodyPr>
            <a:lstStyle/>
            <a:p>
              <a:r>
                <a:rPr lang="en-US" altLang="zh-CN" sz="2800" dirty="0">
                  <a:cs typeface="+mn-ea"/>
                  <a:sym typeface="+mn-lt"/>
                </a:rPr>
                <a:t>16%</a:t>
              </a:r>
              <a:r>
                <a:rPr lang="zh-CN" altLang="en-US" sz="2800" dirty="0">
                  <a:cs typeface="+mn-ea"/>
                  <a:sym typeface="+mn-lt"/>
                </a:rPr>
                <a:t>→</a:t>
              </a:r>
              <a:r>
                <a:rPr lang="en-US" altLang="zh-CN" sz="2800" dirty="0">
                  <a:cs typeface="+mn-ea"/>
                  <a:sym typeface="+mn-lt"/>
                </a:rPr>
                <a:t>20%</a:t>
              </a:r>
              <a:endParaRPr lang="zh-CN" altLang="en-US" sz="2800" dirty="0">
                <a:cs typeface="+mn-ea"/>
                <a:sym typeface="+mn-lt"/>
              </a:endParaRPr>
            </a:p>
          </p:txBody>
        </p:sp>
      </p:grpSp>
      <p:grpSp>
        <p:nvGrpSpPr>
          <p:cNvPr id="15" name="组合 14">
            <a:extLst>
              <a:ext uri="{FF2B5EF4-FFF2-40B4-BE49-F238E27FC236}">
                <a16:creationId xmlns:a16="http://schemas.microsoft.com/office/drawing/2014/main" id="{FC375AC4-648E-3E63-48CF-784AE5029876}"/>
              </a:ext>
            </a:extLst>
          </p:cNvPr>
          <p:cNvGrpSpPr/>
          <p:nvPr/>
        </p:nvGrpSpPr>
        <p:grpSpPr>
          <a:xfrm>
            <a:off x="6652170" y="3474091"/>
            <a:ext cx="4862120" cy="1701133"/>
            <a:chOff x="6652170" y="3547156"/>
            <a:chExt cx="4862120" cy="1701133"/>
          </a:xfrm>
          <a:solidFill>
            <a:schemeClr val="accent2"/>
          </a:solidFill>
        </p:grpSpPr>
        <p:sp>
          <p:nvSpPr>
            <p:cNvPr id="16" name="矩形: 圆角 15">
              <a:extLst>
                <a:ext uri="{FF2B5EF4-FFF2-40B4-BE49-F238E27FC236}">
                  <a16:creationId xmlns:a16="http://schemas.microsoft.com/office/drawing/2014/main" id="{CE6A4ED9-35AA-A6B7-1046-9DAA14CE8391}"/>
                </a:ext>
              </a:extLst>
            </p:cNvPr>
            <p:cNvSpPr/>
            <p:nvPr/>
          </p:nvSpPr>
          <p:spPr>
            <a:xfrm>
              <a:off x="6652170" y="3547156"/>
              <a:ext cx="4862120" cy="17011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99441C39-0592-9B9E-5D0E-07F900ED04AC}"/>
                </a:ext>
              </a:extLst>
            </p:cNvPr>
            <p:cNvSpPr txBox="1"/>
            <p:nvPr/>
          </p:nvSpPr>
          <p:spPr>
            <a:xfrm>
              <a:off x="6961574" y="3728616"/>
              <a:ext cx="2474333" cy="707886"/>
            </a:xfrm>
            <a:prstGeom prst="rect">
              <a:avLst/>
            </a:prstGeom>
            <a:grpFill/>
          </p:spPr>
          <p:txBody>
            <a:bodyPr wrap="square" rtlCol="0">
              <a:spAutoFit/>
            </a:bodyPr>
            <a:lstStyle/>
            <a:p>
              <a:r>
                <a:rPr lang="en-US" altLang="zh-CN" sz="4000" dirty="0">
                  <a:solidFill>
                    <a:schemeClr val="bg1"/>
                  </a:solidFill>
                  <a:cs typeface="+mn-ea"/>
                  <a:sym typeface="+mn-lt"/>
                </a:rPr>
                <a:t>Thriving</a:t>
              </a:r>
              <a:endParaRPr lang="zh-CN" altLang="en-US" sz="4000" dirty="0">
                <a:solidFill>
                  <a:schemeClr val="bg1"/>
                </a:solidFill>
                <a:cs typeface="+mn-ea"/>
                <a:sym typeface="+mn-lt"/>
              </a:endParaRPr>
            </a:p>
          </p:txBody>
        </p:sp>
        <p:sp>
          <p:nvSpPr>
            <p:cNvPr id="18" name="文本框 17">
              <a:extLst>
                <a:ext uri="{FF2B5EF4-FFF2-40B4-BE49-F238E27FC236}">
                  <a16:creationId xmlns:a16="http://schemas.microsoft.com/office/drawing/2014/main" id="{6B42CC26-B267-A8F1-8646-C8723E3D2045}"/>
                </a:ext>
              </a:extLst>
            </p:cNvPr>
            <p:cNvSpPr txBox="1"/>
            <p:nvPr/>
          </p:nvSpPr>
          <p:spPr>
            <a:xfrm>
              <a:off x="6961574" y="4600713"/>
              <a:ext cx="1569660" cy="369332"/>
            </a:xfrm>
            <a:prstGeom prst="rect">
              <a:avLst/>
            </a:prstGeom>
            <a:grpFill/>
          </p:spPr>
          <p:txBody>
            <a:bodyPr wrap="none" rtlCol="0">
              <a:spAutoFit/>
            </a:bodyPr>
            <a:lstStyle/>
            <a:p>
              <a:r>
                <a:rPr lang="zh-CN" altLang="en-US" dirty="0">
                  <a:solidFill>
                    <a:schemeClr val="bg1"/>
                  </a:solidFill>
                  <a:cs typeface="+mn-ea"/>
                  <a:sym typeface="+mn-lt"/>
                </a:rPr>
                <a:t>高人群活跃率</a:t>
              </a:r>
            </a:p>
          </p:txBody>
        </p:sp>
        <p:sp>
          <p:nvSpPr>
            <p:cNvPr id="19" name="文本框 18">
              <a:extLst>
                <a:ext uri="{FF2B5EF4-FFF2-40B4-BE49-F238E27FC236}">
                  <a16:creationId xmlns:a16="http://schemas.microsoft.com/office/drawing/2014/main" id="{710A4C25-F374-E6C1-CDF7-75221C281BA8}"/>
                </a:ext>
              </a:extLst>
            </p:cNvPr>
            <p:cNvSpPr txBox="1"/>
            <p:nvPr/>
          </p:nvSpPr>
          <p:spPr>
            <a:xfrm>
              <a:off x="8787336" y="4523769"/>
              <a:ext cx="2182008" cy="523220"/>
            </a:xfrm>
            <a:prstGeom prst="rect">
              <a:avLst/>
            </a:prstGeom>
            <a:grpFill/>
          </p:spPr>
          <p:txBody>
            <a:bodyPr wrap="none" rtlCol="0">
              <a:spAutoFit/>
            </a:bodyPr>
            <a:lstStyle/>
            <a:p>
              <a:r>
                <a:rPr lang="en-US" altLang="zh-CN" sz="2800" dirty="0">
                  <a:solidFill>
                    <a:schemeClr val="bg1"/>
                  </a:solidFill>
                  <a:cs typeface="+mn-ea"/>
                  <a:sym typeface="+mn-lt"/>
                </a:rPr>
                <a:t>65%</a:t>
              </a:r>
              <a:r>
                <a:rPr lang="zh-CN" altLang="en-US" sz="2800" dirty="0">
                  <a:solidFill>
                    <a:schemeClr val="bg1"/>
                  </a:solidFill>
                  <a:cs typeface="+mn-ea"/>
                  <a:sym typeface="+mn-lt"/>
                </a:rPr>
                <a:t> → </a:t>
              </a:r>
              <a:r>
                <a:rPr lang="en-US" altLang="zh-CN" sz="2800" dirty="0">
                  <a:solidFill>
                    <a:schemeClr val="bg1"/>
                  </a:solidFill>
                  <a:cs typeface="+mn-ea"/>
                  <a:sym typeface="+mn-lt"/>
                </a:rPr>
                <a:t>72%</a:t>
              </a:r>
              <a:endParaRPr lang="zh-CN" altLang="en-US" sz="2800" dirty="0">
                <a:solidFill>
                  <a:schemeClr val="bg1"/>
                </a:solidFill>
                <a:cs typeface="+mn-ea"/>
                <a:sym typeface="+mn-lt"/>
              </a:endParaRPr>
            </a:p>
          </p:txBody>
        </p:sp>
      </p:grpSp>
      <p:grpSp>
        <p:nvGrpSpPr>
          <p:cNvPr id="20" name="组合 19">
            <a:extLst>
              <a:ext uri="{FF2B5EF4-FFF2-40B4-BE49-F238E27FC236}">
                <a16:creationId xmlns:a16="http://schemas.microsoft.com/office/drawing/2014/main" id="{9E9E02AC-EBCA-C31E-6250-E20BA5C909D5}"/>
              </a:ext>
            </a:extLst>
          </p:cNvPr>
          <p:cNvGrpSpPr/>
          <p:nvPr/>
        </p:nvGrpSpPr>
        <p:grpSpPr>
          <a:xfrm>
            <a:off x="1309790" y="3474091"/>
            <a:ext cx="4894795" cy="1701133"/>
            <a:chOff x="1245171" y="3474091"/>
            <a:chExt cx="4894795" cy="1701133"/>
          </a:xfrm>
        </p:grpSpPr>
        <p:sp>
          <p:nvSpPr>
            <p:cNvPr id="21" name="矩形: 圆角 20">
              <a:extLst>
                <a:ext uri="{FF2B5EF4-FFF2-40B4-BE49-F238E27FC236}">
                  <a16:creationId xmlns:a16="http://schemas.microsoft.com/office/drawing/2014/main" id="{FE8A5055-0DAC-1B3C-2D91-E5528D8181E3}"/>
                </a:ext>
              </a:extLst>
            </p:cNvPr>
            <p:cNvSpPr/>
            <p:nvPr/>
          </p:nvSpPr>
          <p:spPr>
            <a:xfrm>
              <a:off x="1245171" y="3474091"/>
              <a:ext cx="4894795" cy="170113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4869DB2-1413-A32C-2D04-374AD17A98CD}"/>
                </a:ext>
              </a:extLst>
            </p:cNvPr>
            <p:cNvSpPr txBox="1"/>
            <p:nvPr/>
          </p:nvSpPr>
          <p:spPr>
            <a:xfrm>
              <a:off x="1489198" y="3728616"/>
              <a:ext cx="3019969" cy="707886"/>
            </a:xfrm>
            <a:prstGeom prst="rect">
              <a:avLst/>
            </a:prstGeom>
            <a:noFill/>
          </p:spPr>
          <p:txBody>
            <a:bodyPr wrap="square" rtlCol="0">
              <a:spAutoFit/>
            </a:bodyPr>
            <a:lstStyle/>
            <a:p>
              <a:r>
                <a:rPr lang="en-US" altLang="zh-CN" sz="4000" dirty="0">
                  <a:cs typeface="+mn-ea"/>
                  <a:sym typeface="+mn-lt"/>
                </a:rPr>
                <a:t>Superiority</a:t>
              </a:r>
              <a:endParaRPr lang="zh-CN" altLang="en-US" sz="4000" dirty="0">
                <a:cs typeface="+mn-ea"/>
                <a:sym typeface="+mn-lt"/>
              </a:endParaRPr>
            </a:p>
          </p:txBody>
        </p:sp>
        <p:sp>
          <p:nvSpPr>
            <p:cNvPr id="23" name="文本框 22">
              <a:extLst>
                <a:ext uri="{FF2B5EF4-FFF2-40B4-BE49-F238E27FC236}">
                  <a16:creationId xmlns:a16="http://schemas.microsoft.com/office/drawing/2014/main" id="{D5E03B8A-6452-DB86-E92C-0ED8CE1E51E9}"/>
                </a:ext>
              </a:extLst>
            </p:cNvPr>
            <p:cNvSpPr txBox="1"/>
            <p:nvPr/>
          </p:nvSpPr>
          <p:spPr>
            <a:xfrm>
              <a:off x="1489199" y="4600713"/>
              <a:ext cx="1800493" cy="369332"/>
            </a:xfrm>
            <a:prstGeom prst="rect">
              <a:avLst/>
            </a:prstGeom>
            <a:noFill/>
          </p:spPr>
          <p:txBody>
            <a:bodyPr wrap="none" rtlCol="0">
              <a:spAutoFit/>
            </a:bodyPr>
            <a:lstStyle/>
            <a:p>
              <a:r>
                <a:rPr lang="zh-CN" altLang="en-US" dirty="0">
                  <a:cs typeface="+mn-ea"/>
                  <a:sym typeface="+mn-lt"/>
                </a:rPr>
                <a:t>高价值人群总量</a:t>
              </a:r>
            </a:p>
          </p:txBody>
        </p:sp>
        <p:sp>
          <p:nvSpPr>
            <p:cNvPr id="24" name="文本框 23">
              <a:extLst>
                <a:ext uri="{FF2B5EF4-FFF2-40B4-BE49-F238E27FC236}">
                  <a16:creationId xmlns:a16="http://schemas.microsoft.com/office/drawing/2014/main" id="{D32BDD80-1835-FE47-1DA7-C4EF094E77E1}"/>
                </a:ext>
              </a:extLst>
            </p:cNvPr>
            <p:cNvSpPr txBox="1"/>
            <p:nvPr/>
          </p:nvSpPr>
          <p:spPr>
            <a:xfrm>
              <a:off x="3561523" y="4523769"/>
              <a:ext cx="1196161" cy="523220"/>
            </a:xfrm>
            <a:prstGeom prst="rect">
              <a:avLst/>
            </a:prstGeom>
            <a:noFill/>
          </p:spPr>
          <p:txBody>
            <a:bodyPr wrap="none" rtlCol="0">
              <a:spAutoFit/>
            </a:bodyPr>
            <a:lstStyle/>
            <a:p>
              <a:r>
                <a:rPr lang="en-US" altLang="zh-CN" sz="2800" dirty="0">
                  <a:cs typeface="+mn-ea"/>
                  <a:sym typeface="+mn-lt"/>
                </a:rPr>
                <a:t>2600+</a:t>
              </a:r>
              <a:endParaRPr lang="zh-CN" altLang="en-US" dirty="0">
                <a:cs typeface="+mn-ea"/>
                <a:sym typeface="+mn-lt"/>
              </a:endParaRPr>
            </a:p>
          </p:txBody>
        </p:sp>
      </p:grpSp>
      <p:sp>
        <p:nvSpPr>
          <p:cNvPr id="25" name="文本框 24">
            <a:extLst>
              <a:ext uri="{FF2B5EF4-FFF2-40B4-BE49-F238E27FC236}">
                <a16:creationId xmlns:a16="http://schemas.microsoft.com/office/drawing/2014/main" id="{1E53AC49-531D-2687-662E-A55DC0C2EF82}"/>
              </a:ext>
            </a:extLst>
          </p:cNvPr>
          <p:cNvSpPr txBox="1"/>
          <p:nvPr/>
        </p:nvSpPr>
        <p:spPr>
          <a:xfrm>
            <a:off x="630664" y="5676387"/>
            <a:ext cx="10933786" cy="588944"/>
          </a:xfrm>
          <a:prstGeom prst="rect">
            <a:avLst/>
          </a:prstGeom>
          <a:noFill/>
        </p:spPr>
        <p:txBody>
          <a:bodyPr wrap="square" rtlCol="0">
            <a:spAutoFit/>
          </a:bodyPr>
          <a:lstStyle/>
          <a:p>
            <a:pPr>
              <a:lnSpc>
                <a:spcPct val="120000"/>
              </a:lnSpc>
            </a:pPr>
            <a:r>
              <a:rPr lang="en-US" altLang="zh-CN" sz="1400" dirty="0">
                <a:latin typeface="+mn-ea"/>
                <a:cs typeface="+mn-ea"/>
                <a:sym typeface="+mn-lt"/>
              </a:rPr>
              <a:t>FAST</a:t>
            </a:r>
            <a:r>
              <a:rPr lang="zh-CN" altLang="en-US" sz="1400" dirty="0">
                <a:latin typeface="+mn-ea"/>
                <a:cs typeface="+mn-ea"/>
                <a:sym typeface="+mn-lt"/>
              </a:rPr>
              <a:t>消费者运营健康度指标可以从数量和质量双层角度来衡量评估品牌健康度。</a:t>
            </a:r>
            <a:endParaRPr lang="en-US" altLang="zh-CN" sz="1400" dirty="0">
              <a:latin typeface="+mn-ea"/>
              <a:cs typeface="+mn-ea"/>
              <a:sym typeface="+mn-lt"/>
            </a:endParaRPr>
          </a:p>
          <a:p>
            <a:pPr>
              <a:lnSpc>
                <a:spcPct val="120000"/>
              </a:lnSpc>
            </a:pPr>
            <a:r>
              <a:rPr lang="zh-CN" altLang="en-US" sz="1400" dirty="0">
                <a:latin typeface="+mn-ea"/>
                <a:cs typeface="+mn-ea"/>
                <a:sym typeface="+mn-lt"/>
              </a:rPr>
              <a:t>由于针对新客户的投入产出比率较低，我们在老客户的维护上还需增强。充分挖掘老客户的价值，提高老客户复购率，保障品牌稳健增长。</a:t>
            </a:r>
          </a:p>
        </p:txBody>
      </p:sp>
      <p:grpSp>
        <p:nvGrpSpPr>
          <p:cNvPr id="26" name="组合 25">
            <a:extLst>
              <a:ext uri="{FF2B5EF4-FFF2-40B4-BE49-F238E27FC236}">
                <a16:creationId xmlns:a16="http://schemas.microsoft.com/office/drawing/2014/main" id="{BD054A3D-B04E-A001-F303-5EA6E84B6385}"/>
              </a:ext>
            </a:extLst>
          </p:cNvPr>
          <p:cNvGrpSpPr/>
          <p:nvPr/>
        </p:nvGrpSpPr>
        <p:grpSpPr>
          <a:xfrm>
            <a:off x="3203189" y="997772"/>
            <a:ext cx="1107996" cy="405077"/>
            <a:chOff x="2757895" y="997772"/>
            <a:chExt cx="1107996" cy="405077"/>
          </a:xfrm>
        </p:grpSpPr>
        <p:sp>
          <p:nvSpPr>
            <p:cNvPr id="27" name="文本框 26">
              <a:extLst>
                <a:ext uri="{FF2B5EF4-FFF2-40B4-BE49-F238E27FC236}">
                  <a16:creationId xmlns:a16="http://schemas.microsoft.com/office/drawing/2014/main" id="{82C0CDFB-C8DD-B54B-1372-A1CA240DD852}"/>
                </a:ext>
              </a:extLst>
            </p:cNvPr>
            <p:cNvSpPr txBox="1"/>
            <p:nvPr/>
          </p:nvSpPr>
          <p:spPr>
            <a:xfrm>
              <a:off x="2757895" y="997772"/>
              <a:ext cx="1107996" cy="369332"/>
            </a:xfrm>
            <a:prstGeom prst="rect">
              <a:avLst/>
            </a:prstGeom>
            <a:noFill/>
          </p:spPr>
          <p:txBody>
            <a:bodyPr wrap="none" rtlCol="0">
              <a:spAutoFit/>
            </a:bodyPr>
            <a:lstStyle/>
            <a:p>
              <a:r>
                <a:rPr lang="zh-CN" altLang="en-US" dirty="0">
                  <a:cs typeface="+mn-ea"/>
                  <a:sym typeface="+mn-lt"/>
                </a:rPr>
                <a:t>数量指标</a:t>
              </a:r>
            </a:p>
          </p:txBody>
        </p:sp>
        <p:sp>
          <p:nvSpPr>
            <p:cNvPr id="28" name="矩形: 圆角 27">
              <a:extLst>
                <a:ext uri="{FF2B5EF4-FFF2-40B4-BE49-F238E27FC236}">
                  <a16:creationId xmlns:a16="http://schemas.microsoft.com/office/drawing/2014/main" id="{96E7A302-E045-1C21-64BF-1A8DB9CE4745}"/>
                </a:ext>
              </a:extLst>
            </p:cNvPr>
            <p:cNvSpPr/>
            <p:nvPr/>
          </p:nvSpPr>
          <p:spPr>
            <a:xfrm>
              <a:off x="2885480" y="1356759"/>
              <a:ext cx="828830" cy="4609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C0F10684-2296-8270-C8F0-449A10E8DBFC}"/>
              </a:ext>
            </a:extLst>
          </p:cNvPr>
          <p:cNvGrpSpPr/>
          <p:nvPr/>
        </p:nvGrpSpPr>
        <p:grpSpPr>
          <a:xfrm>
            <a:off x="8551749" y="950856"/>
            <a:ext cx="1107996" cy="435336"/>
            <a:chOff x="8069491" y="950856"/>
            <a:chExt cx="1107996" cy="435336"/>
          </a:xfrm>
        </p:grpSpPr>
        <p:sp>
          <p:nvSpPr>
            <p:cNvPr id="30" name="文本框 29">
              <a:extLst>
                <a:ext uri="{FF2B5EF4-FFF2-40B4-BE49-F238E27FC236}">
                  <a16:creationId xmlns:a16="http://schemas.microsoft.com/office/drawing/2014/main" id="{FF7E5393-6747-6F9D-95E0-E076EAECEC3C}"/>
                </a:ext>
              </a:extLst>
            </p:cNvPr>
            <p:cNvSpPr txBox="1"/>
            <p:nvPr/>
          </p:nvSpPr>
          <p:spPr>
            <a:xfrm>
              <a:off x="8069491" y="950856"/>
              <a:ext cx="1107996" cy="369332"/>
            </a:xfrm>
            <a:prstGeom prst="rect">
              <a:avLst/>
            </a:prstGeom>
            <a:noFill/>
          </p:spPr>
          <p:txBody>
            <a:bodyPr wrap="none" rtlCol="0">
              <a:spAutoFit/>
            </a:bodyPr>
            <a:lstStyle/>
            <a:p>
              <a:r>
                <a:rPr lang="zh-CN" altLang="en-US" dirty="0">
                  <a:cs typeface="+mn-ea"/>
                  <a:sym typeface="+mn-lt"/>
                </a:rPr>
                <a:t>质量指标</a:t>
              </a:r>
            </a:p>
          </p:txBody>
        </p:sp>
        <p:sp>
          <p:nvSpPr>
            <p:cNvPr id="31" name="矩形: 圆角 30">
              <a:extLst>
                <a:ext uri="{FF2B5EF4-FFF2-40B4-BE49-F238E27FC236}">
                  <a16:creationId xmlns:a16="http://schemas.microsoft.com/office/drawing/2014/main" id="{3D1E3E49-5522-64C8-A4CA-B3BCE68DF3B5}"/>
                </a:ext>
              </a:extLst>
            </p:cNvPr>
            <p:cNvSpPr/>
            <p:nvPr/>
          </p:nvSpPr>
          <p:spPr>
            <a:xfrm>
              <a:off x="8214704" y="1340102"/>
              <a:ext cx="828830" cy="4609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F4B18812-A694-5110-3597-B6FAA810CC1F}"/>
              </a:ext>
            </a:extLst>
          </p:cNvPr>
          <p:cNvGrpSpPr/>
          <p:nvPr/>
        </p:nvGrpSpPr>
        <p:grpSpPr>
          <a:xfrm>
            <a:off x="708823" y="1673515"/>
            <a:ext cx="416473" cy="1477330"/>
            <a:chOff x="708823" y="1673515"/>
            <a:chExt cx="416473" cy="1477330"/>
          </a:xfrm>
        </p:grpSpPr>
        <p:sp>
          <p:nvSpPr>
            <p:cNvPr id="33" name="文本框 32">
              <a:extLst>
                <a:ext uri="{FF2B5EF4-FFF2-40B4-BE49-F238E27FC236}">
                  <a16:creationId xmlns:a16="http://schemas.microsoft.com/office/drawing/2014/main" id="{9CC84176-76A5-31F7-CEE9-FFA5FF5A6301}"/>
                </a:ext>
              </a:extLst>
            </p:cNvPr>
            <p:cNvSpPr txBox="1"/>
            <p:nvPr/>
          </p:nvSpPr>
          <p:spPr>
            <a:xfrm>
              <a:off x="708823" y="1673515"/>
              <a:ext cx="371613" cy="1477328"/>
            </a:xfrm>
            <a:prstGeom prst="rect">
              <a:avLst/>
            </a:prstGeom>
            <a:noFill/>
          </p:spPr>
          <p:txBody>
            <a:bodyPr wrap="square" rtlCol="0">
              <a:spAutoFit/>
            </a:bodyPr>
            <a:lstStyle/>
            <a:p>
              <a:r>
                <a:rPr lang="zh-CN" altLang="en-US" dirty="0">
                  <a:cs typeface="+mn-ea"/>
                  <a:sym typeface="+mn-lt"/>
                </a:rPr>
                <a:t>新客户运营</a:t>
              </a:r>
            </a:p>
          </p:txBody>
        </p:sp>
        <p:sp>
          <p:nvSpPr>
            <p:cNvPr id="34" name="矩形: 圆角 33">
              <a:extLst>
                <a:ext uri="{FF2B5EF4-FFF2-40B4-BE49-F238E27FC236}">
                  <a16:creationId xmlns:a16="http://schemas.microsoft.com/office/drawing/2014/main" id="{10B2423E-9CC0-4E01-AE87-DDDB3F78B257}"/>
                </a:ext>
              </a:extLst>
            </p:cNvPr>
            <p:cNvSpPr/>
            <p:nvPr/>
          </p:nvSpPr>
          <p:spPr>
            <a:xfrm rot="5400000">
              <a:off x="385291" y="2410840"/>
              <a:ext cx="1433210" cy="4680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6C055ECD-23CD-0F52-D96B-2FC643847464}"/>
              </a:ext>
            </a:extLst>
          </p:cNvPr>
          <p:cNvGrpSpPr/>
          <p:nvPr/>
        </p:nvGrpSpPr>
        <p:grpSpPr>
          <a:xfrm>
            <a:off x="708823" y="3573743"/>
            <a:ext cx="416473" cy="1480485"/>
            <a:chOff x="708823" y="3702079"/>
            <a:chExt cx="416473" cy="1480485"/>
          </a:xfrm>
        </p:grpSpPr>
        <p:sp>
          <p:nvSpPr>
            <p:cNvPr id="36" name="文本框 35">
              <a:extLst>
                <a:ext uri="{FF2B5EF4-FFF2-40B4-BE49-F238E27FC236}">
                  <a16:creationId xmlns:a16="http://schemas.microsoft.com/office/drawing/2014/main" id="{02CA6B6C-61F6-318D-F128-1ABF927AA883}"/>
                </a:ext>
              </a:extLst>
            </p:cNvPr>
            <p:cNvSpPr txBox="1"/>
            <p:nvPr/>
          </p:nvSpPr>
          <p:spPr>
            <a:xfrm>
              <a:off x="708823" y="3702079"/>
              <a:ext cx="371613" cy="1477328"/>
            </a:xfrm>
            <a:prstGeom prst="rect">
              <a:avLst/>
            </a:prstGeom>
            <a:noFill/>
          </p:spPr>
          <p:txBody>
            <a:bodyPr wrap="square" rtlCol="0">
              <a:spAutoFit/>
            </a:bodyPr>
            <a:lstStyle/>
            <a:p>
              <a:r>
                <a:rPr lang="zh-CN" altLang="en-US" dirty="0">
                  <a:cs typeface="+mn-ea"/>
                  <a:sym typeface="+mn-lt"/>
                </a:rPr>
                <a:t>老客户运营</a:t>
              </a:r>
            </a:p>
          </p:txBody>
        </p:sp>
        <p:sp>
          <p:nvSpPr>
            <p:cNvPr id="37" name="矩形: 圆角 36">
              <a:extLst>
                <a:ext uri="{FF2B5EF4-FFF2-40B4-BE49-F238E27FC236}">
                  <a16:creationId xmlns:a16="http://schemas.microsoft.com/office/drawing/2014/main" id="{7669BA71-0AE3-12C1-1DFA-FACBF7F98597}"/>
                </a:ext>
              </a:extLst>
            </p:cNvPr>
            <p:cNvSpPr/>
            <p:nvPr/>
          </p:nvSpPr>
          <p:spPr>
            <a:xfrm rot="5400000">
              <a:off x="385291" y="4442559"/>
              <a:ext cx="1433210" cy="4680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Shape 129">
            <a:extLst>
              <a:ext uri="{FF2B5EF4-FFF2-40B4-BE49-F238E27FC236}">
                <a16:creationId xmlns:a16="http://schemas.microsoft.com/office/drawing/2014/main" id="{F9F3763C-F1BA-E0F1-265E-EF9CB17A13E5}"/>
              </a:ext>
            </a:extLst>
          </p:cNvPr>
          <p:cNvSpPr/>
          <p:nvPr/>
        </p:nvSpPr>
        <p:spPr>
          <a:xfrm flipH="1">
            <a:off x="10470506" y="368798"/>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Tree>
    <p:extLst>
      <p:ext uri="{BB962C8B-B14F-4D97-AF65-F5344CB8AC3E}">
        <p14:creationId xmlns:p14="http://schemas.microsoft.com/office/powerpoint/2010/main" val="2874845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Shape 129">
            <a:extLst>
              <a:ext uri="{FF2B5EF4-FFF2-40B4-BE49-F238E27FC236}">
                <a16:creationId xmlns:a16="http://schemas.microsoft.com/office/drawing/2014/main" id="{B2B85D03-3F9F-BF9C-4D2A-53CC0CB01229}"/>
              </a:ext>
            </a:extLst>
          </p:cNvPr>
          <p:cNvSpPr/>
          <p:nvPr/>
        </p:nvSpPr>
        <p:spPr>
          <a:xfrm flipH="1">
            <a:off x="6920983" y="329847"/>
            <a:ext cx="1459154" cy="1459154"/>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grpSp>
        <p:nvGrpSpPr>
          <p:cNvPr id="4" name="组合 3">
            <a:extLst>
              <a:ext uri="{FF2B5EF4-FFF2-40B4-BE49-F238E27FC236}">
                <a16:creationId xmlns:a16="http://schemas.microsoft.com/office/drawing/2014/main" id="{CC5166C0-AC78-C73A-A2EF-122A01AC97D1}"/>
              </a:ext>
            </a:extLst>
          </p:cNvPr>
          <p:cNvGrpSpPr/>
          <p:nvPr/>
        </p:nvGrpSpPr>
        <p:grpSpPr>
          <a:xfrm>
            <a:off x="644755" y="3220323"/>
            <a:ext cx="5198392" cy="1155479"/>
            <a:chOff x="644755" y="3220323"/>
            <a:chExt cx="5198392" cy="1155479"/>
          </a:xfrm>
        </p:grpSpPr>
        <p:sp>
          <p:nvSpPr>
            <p:cNvPr id="5" name="矩形: 圆角 4">
              <a:extLst>
                <a:ext uri="{FF2B5EF4-FFF2-40B4-BE49-F238E27FC236}">
                  <a16:creationId xmlns:a16="http://schemas.microsoft.com/office/drawing/2014/main" id="{4C0A191F-A897-D2D5-FADC-070D8B849400}"/>
                </a:ext>
              </a:extLst>
            </p:cNvPr>
            <p:cNvSpPr/>
            <p:nvPr/>
          </p:nvSpPr>
          <p:spPr>
            <a:xfrm>
              <a:off x="644755" y="3220323"/>
              <a:ext cx="5198392" cy="1155479"/>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B1409A4-2644-CB8A-CA20-EC3BA67E3AFE}"/>
                </a:ext>
              </a:extLst>
            </p:cNvPr>
            <p:cNvSpPr txBox="1"/>
            <p:nvPr/>
          </p:nvSpPr>
          <p:spPr>
            <a:xfrm>
              <a:off x="923616" y="3337427"/>
              <a:ext cx="3365571" cy="776687"/>
            </a:xfrm>
            <a:prstGeom prst="rect">
              <a:avLst/>
            </a:prstGeom>
            <a:noFill/>
          </p:spPr>
          <p:txBody>
            <a:bodyPr wrap="square" rtlCol="0">
              <a:spAutoFit/>
            </a:bodyPr>
            <a:lstStyle/>
            <a:p>
              <a:pPr>
                <a:lnSpc>
                  <a:spcPct val="120000"/>
                </a:lnSpc>
              </a:pPr>
              <a:r>
                <a:rPr lang="zh-CN" altLang="en-US" sz="2400" b="1" dirty="0">
                  <a:solidFill>
                    <a:schemeClr val="accent1"/>
                  </a:solidFill>
                  <a:cs typeface="+mn-ea"/>
                  <a:sym typeface="+mn-lt"/>
                </a:rPr>
                <a:t>机会 </a:t>
              </a:r>
              <a:r>
                <a:rPr lang="en-US" altLang="zh-CN" sz="2400" dirty="0">
                  <a:solidFill>
                    <a:schemeClr val="accent1"/>
                  </a:solidFill>
                  <a:cs typeface="+mn-ea"/>
                  <a:sym typeface="+mn-lt"/>
                </a:rPr>
                <a:t>Opportunities</a:t>
              </a:r>
            </a:p>
            <a:p>
              <a:pPr algn="l" latinLnBrk="0">
                <a:lnSpc>
                  <a:spcPct val="120000"/>
                </a:lnSpc>
              </a:pPr>
              <a:r>
                <a:rPr lang="zh-CN" altLang="en-US" sz="1400" dirty="0">
                  <a:cs typeface="+mn-ea"/>
                  <a:sym typeface="+mn-lt"/>
                </a:rPr>
                <a:t>新产品</a:t>
              </a:r>
              <a:r>
                <a:rPr lang="en-US" altLang="zh-CN" sz="1400" dirty="0">
                  <a:cs typeface="+mn-ea"/>
                  <a:sym typeface="+mn-lt"/>
                </a:rPr>
                <a:t>/</a:t>
              </a:r>
              <a:r>
                <a:rPr lang="zh-CN" altLang="en-US" sz="1400" dirty="0">
                  <a:cs typeface="+mn-ea"/>
                  <a:sym typeface="+mn-lt"/>
                </a:rPr>
                <a:t>新需求</a:t>
              </a:r>
              <a:r>
                <a:rPr lang="en-US" altLang="zh-CN" sz="1400" dirty="0">
                  <a:cs typeface="+mn-ea"/>
                  <a:sym typeface="+mn-lt"/>
                </a:rPr>
                <a:t>/</a:t>
              </a:r>
              <a:r>
                <a:rPr lang="zh-CN" altLang="en-US" sz="1400" dirty="0">
                  <a:cs typeface="+mn-ea"/>
                  <a:sym typeface="+mn-lt"/>
                </a:rPr>
                <a:t>新市场</a:t>
              </a:r>
              <a:endParaRPr lang="en-US" altLang="zh-CN" sz="1400" dirty="0">
                <a:cs typeface="+mn-ea"/>
                <a:sym typeface="+mn-lt"/>
              </a:endParaRPr>
            </a:p>
          </p:txBody>
        </p:sp>
      </p:grpSp>
      <p:grpSp>
        <p:nvGrpSpPr>
          <p:cNvPr id="7" name="组合 6">
            <a:extLst>
              <a:ext uri="{FF2B5EF4-FFF2-40B4-BE49-F238E27FC236}">
                <a16:creationId xmlns:a16="http://schemas.microsoft.com/office/drawing/2014/main" id="{592021C5-75A3-D1CB-C34B-FCB15A6356AE}"/>
              </a:ext>
            </a:extLst>
          </p:cNvPr>
          <p:cNvGrpSpPr/>
          <p:nvPr/>
        </p:nvGrpSpPr>
        <p:grpSpPr>
          <a:xfrm>
            <a:off x="6171241" y="3200671"/>
            <a:ext cx="5198392" cy="1155479"/>
            <a:chOff x="6348855" y="3220323"/>
            <a:chExt cx="5198392" cy="1155479"/>
          </a:xfrm>
          <a:solidFill>
            <a:schemeClr val="accent2"/>
          </a:solidFill>
        </p:grpSpPr>
        <p:sp>
          <p:nvSpPr>
            <p:cNvPr id="8" name="矩形: 圆角 7">
              <a:extLst>
                <a:ext uri="{FF2B5EF4-FFF2-40B4-BE49-F238E27FC236}">
                  <a16:creationId xmlns:a16="http://schemas.microsoft.com/office/drawing/2014/main" id="{39018435-9B70-14AA-0C2F-A4D81350B263}"/>
                </a:ext>
              </a:extLst>
            </p:cNvPr>
            <p:cNvSpPr/>
            <p:nvPr/>
          </p:nvSpPr>
          <p:spPr>
            <a:xfrm>
              <a:off x="6348855" y="3220323"/>
              <a:ext cx="5198392" cy="115547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FCCE8802-58C6-CE60-4B6A-1D478A12EE3D}"/>
                </a:ext>
              </a:extLst>
            </p:cNvPr>
            <p:cNvSpPr txBox="1"/>
            <p:nvPr/>
          </p:nvSpPr>
          <p:spPr>
            <a:xfrm>
              <a:off x="7676457" y="3271762"/>
              <a:ext cx="3533267" cy="1035220"/>
            </a:xfrm>
            <a:prstGeom prst="rect">
              <a:avLst/>
            </a:prstGeom>
            <a:grpFill/>
          </p:spPr>
          <p:txBody>
            <a:bodyPr wrap="square" rtlCol="0">
              <a:spAutoFit/>
            </a:bodyPr>
            <a:lstStyle/>
            <a:p>
              <a:pPr>
                <a:lnSpc>
                  <a:spcPct val="120000"/>
                </a:lnSpc>
              </a:pPr>
              <a:r>
                <a:rPr lang="zh-CN" altLang="en-US" sz="2400" b="1" dirty="0">
                  <a:solidFill>
                    <a:schemeClr val="bg1"/>
                  </a:solidFill>
                  <a:cs typeface="+mn-ea"/>
                  <a:sym typeface="+mn-lt"/>
                </a:rPr>
                <a:t>威胁 </a:t>
              </a:r>
              <a:r>
                <a:rPr lang="en-US" altLang="zh-CN" sz="2400" b="1" dirty="0">
                  <a:solidFill>
                    <a:schemeClr val="bg1"/>
                  </a:solidFill>
                  <a:cs typeface="+mn-ea"/>
                  <a:sym typeface="+mn-lt"/>
                </a:rPr>
                <a:t>Threats</a:t>
              </a:r>
              <a:endParaRPr lang="zh-CN" altLang="en-US" sz="2400" b="1" dirty="0">
                <a:solidFill>
                  <a:schemeClr val="bg1"/>
                </a:solidFill>
                <a:cs typeface="+mn-ea"/>
                <a:sym typeface="+mn-lt"/>
              </a:endParaRPr>
            </a:p>
            <a:p>
              <a:pPr>
                <a:lnSpc>
                  <a:spcPct val="120000"/>
                </a:lnSpc>
              </a:pPr>
              <a:r>
                <a:rPr lang="zh-CN" altLang="en-US" sz="1400" dirty="0">
                  <a:solidFill>
                    <a:schemeClr val="bg1"/>
                  </a:solidFill>
                  <a:cs typeface="+mn-ea"/>
                  <a:sym typeface="+mn-lt"/>
                </a:rPr>
                <a:t>新的可替代产品</a:t>
              </a:r>
              <a:r>
                <a:rPr lang="en-US" altLang="zh-CN" sz="1400" dirty="0">
                  <a:solidFill>
                    <a:schemeClr val="bg1"/>
                  </a:solidFill>
                  <a:cs typeface="+mn-ea"/>
                  <a:sym typeface="+mn-lt"/>
                </a:rPr>
                <a:t>/</a:t>
              </a:r>
              <a:r>
                <a:rPr lang="zh-CN" altLang="en-US" sz="1400" dirty="0">
                  <a:solidFill>
                    <a:schemeClr val="bg1"/>
                  </a:solidFill>
                  <a:cs typeface="+mn-ea"/>
                  <a:sym typeface="+mn-lt"/>
                </a:rPr>
                <a:t>客户需求改变</a:t>
              </a:r>
              <a:endParaRPr lang="en-US" altLang="zh-CN" sz="1400" dirty="0">
                <a:solidFill>
                  <a:schemeClr val="bg1"/>
                </a:solidFill>
                <a:cs typeface="+mn-ea"/>
                <a:sym typeface="+mn-lt"/>
              </a:endParaRPr>
            </a:p>
            <a:p>
              <a:pPr>
                <a:lnSpc>
                  <a:spcPct val="120000"/>
                </a:lnSpc>
              </a:pPr>
              <a:r>
                <a:rPr lang="zh-CN" altLang="en-US" sz="1400" dirty="0">
                  <a:solidFill>
                    <a:schemeClr val="bg1"/>
                  </a:solidFill>
                  <a:cs typeface="+mn-ea"/>
                  <a:sym typeface="+mn-lt"/>
                </a:rPr>
                <a:t>行业政策变化</a:t>
              </a:r>
              <a:r>
                <a:rPr lang="en-US" altLang="zh-CN" sz="1400" dirty="0">
                  <a:solidFill>
                    <a:schemeClr val="bg1"/>
                  </a:solidFill>
                  <a:cs typeface="+mn-ea"/>
                  <a:sym typeface="+mn-lt"/>
                </a:rPr>
                <a:t>/</a:t>
              </a:r>
              <a:r>
                <a:rPr lang="zh-CN" altLang="en-US" sz="1400" dirty="0">
                  <a:solidFill>
                    <a:schemeClr val="bg1"/>
                  </a:solidFill>
                  <a:cs typeface="+mn-ea"/>
                  <a:sym typeface="+mn-lt"/>
                </a:rPr>
                <a:t>市场紧缩</a:t>
              </a:r>
              <a:endParaRPr lang="en-US" altLang="zh-CN" sz="1400" dirty="0">
                <a:solidFill>
                  <a:schemeClr val="bg1"/>
                </a:solidFill>
                <a:cs typeface="+mn-ea"/>
                <a:sym typeface="+mn-lt"/>
              </a:endParaRPr>
            </a:p>
          </p:txBody>
        </p:sp>
      </p:grpSp>
      <p:sp>
        <p:nvSpPr>
          <p:cNvPr id="10" name="标题 1">
            <a:extLst>
              <a:ext uri="{FF2B5EF4-FFF2-40B4-BE49-F238E27FC236}">
                <a16:creationId xmlns:a16="http://schemas.microsoft.com/office/drawing/2014/main" id="{0BDE362A-87AB-F64F-C5D8-30869935EBF4}"/>
              </a:ext>
            </a:extLst>
          </p:cNvPr>
          <p:cNvSpPr txBox="1">
            <a:spLocks/>
          </p:cNvSpPr>
          <p:nvPr/>
        </p:nvSpPr>
        <p:spPr>
          <a:xfrm>
            <a:off x="660400" y="505480"/>
            <a:ext cx="10858500" cy="52322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dirty="0">
                <a:latin typeface="+mj-ea"/>
                <a:cs typeface="+mn-ea"/>
                <a:sym typeface="+mn-lt"/>
              </a:rPr>
              <a:t>企业战略</a:t>
            </a:r>
            <a:r>
              <a:rPr lang="en-US" altLang="zh-CN" sz="4000" dirty="0">
                <a:latin typeface="+mj-ea"/>
                <a:cs typeface="+mn-ea"/>
                <a:sym typeface="+mn-lt"/>
              </a:rPr>
              <a:t>SWOT</a:t>
            </a:r>
            <a:r>
              <a:rPr lang="zh-CN" altLang="en-US" sz="4000" dirty="0">
                <a:latin typeface="+mj-ea"/>
                <a:cs typeface="+mn-ea"/>
                <a:sym typeface="+mn-lt"/>
              </a:rPr>
              <a:t>分析</a:t>
            </a:r>
          </a:p>
        </p:txBody>
      </p:sp>
      <p:grpSp>
        <p:nvGrpSpPr>
          <p:cNvPr id="11" name="组合 10">
            <a:extLst>
              <a:ext uri="{FF2B5EF4-FFF2-40B4-BE49-F238E27FC236}">
                <a16:creationId xmlns:a16="http://schemas.microsoft.com/office/drawing/2014/main" id="{F7A74550-86AD-EE40-CFBB-394B62BAFD12}"/>
              </a:ext>
            </a:extLst>
          </p:cNvPr>
          <p:cNvGrpSpPr/>
          <p:nvPr/>
        </p:nvGrpSpPr>
        <p:grpSpPr>
          <a:xfrm>
            <a:off x="6171241" y="1572805"/>
            <a:ext cx="5198392" cy="1155479"/>
            <a:chOff x="6337251" y="1559116"/>
            <a:chExt cx="5198392" cy="1155479"/>
          </a:xfrm>
        </p:grpSpPr>
        <p:sp>
          <p:nvSpPr>
            <p:cNvPr id="12" name="矩形: 圆角 11">
              <a:extLst>
                <a:ext uri="{FF2B5EF4-FFF2-40B4-BE49-F238E27FC236}">
                  <a16:creationId xmlns:a16="http://schemas.microsoft.com/office/drawing/2014/main" id="{B70C26E9-43F7-C1E9-A7FF-B229C3DD9BA0}"/>
                </a:ext>
              </a:extLst>
            </p:cNvPr>
            <p:cNvSpPr/>
            <p:nvPr/>
          </p:nvSpPr>
          <p:spPr>
            <a:xfrm>
              <a:off x="6337251" y="1559116"/>
              <a:ext cx="5198392" cy="1155479"/>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A346C04-10ED-C84D-EBDE-C81E98E8034C}"/>
                </a:ext>
              </a:extLst>
            </p:cNvPr>
            <p:cNvSpPr txBox="1"/>
            <p:nvPr/>
          </p:nvSpPr>
          <p:spPr>
            <a:xfrm>
              <a:off x="7816570" y="1644225"/>
              <a:ext cx="3593229" cy="1035220"/>
            </a:xfrm>
            <a:prstGeom prst="rect">
              <a:avLst/>
            </a:prstGeom>
            <a:noFill/>
          </p:spPr>
          <p:txBody>
            <a:bodyPr wrap="square" rtlCol="0">
              <a:spAutoFit/>
            </a:bodyPr>
            <a:lstStyle/>
            <a:p>
              <a:pPr>
                <a:lnSpc>
                  <a:spcPct val="120000"/>
                </a:lnSpc>
              </a:pPr>
              <a:r>
                <a:rPr lang="zh-CN" altLang="en-US" sz="2400" b="1" dirty="0">
                  <a:solidFill>
                    <a:schemeClr val="accent1"/>
                  </a:solidFill>
                  <a:cs typeface="+mn-ea"/>
                  <a:sym typeface="+mn-lt"/>
                </a:rPr>
                <a:t>劣势 </a:t>
              </a:r>
              <a:r>
                <a:rPr lang="en-US" altLang="zh-CN" sz="2400" b="1" dirty="0">
                  <a:solidFill>
                    <a:schemeClr val="accent1"/>
                  </a:solidFill>
                  <a:cs typeface="+mn-ea"/>
                  <a:sym typeface="+mn-lt"/>
                </a:rPr>
                <a:t>Weaknesses</a:t>
              </a:r>
            </a:p>
            <a:p>
              <a:pPr algn="l" latinLnBrk="0">
                <a:lnSpc>
                  <a:spcPct val="120000"/>
                </a:lnSpc>
              </a:pPr>
              <a:r>
                <a:rPr lang="zh-CN" altLang="en-US" sz="1400" dirty="0">
                  <a:cs typeface="+mn-ea"/>
                  <a:sym typeface="+mn-lt"/>
                </a:rPr>
                <a:t>内部管理秩序混乱</a:t>
              </a:r>
              <a:r>
                <a:rPr lang="en-US" altLang="zh-CN" sz="1400" dirty="0">
                  <a:cs typeface="+mn-ea"/>
                  <a:sym typeface="+mn-lt"/>
                </a:rPr>
                <a:t>/</a:t>
              </a:r>
              <a:r>
                <a:rPr lang="zh-CN" altLang="en-US" sz="1400" dirty="0">
                  <a:cs typeface="+mn-ea"/>
                  <a:sym typeface="+mn-lt"/>
                </a:rPr>
                <a:t>资金短缺</a:t>
              </a:r>
              <a:r>
                <a:rPr lang="en-US" altLang="zh-CN" sz="1400" dirty="0">
                  <a:cs typeface="+mn-ea"/>
                  <a:sym typeface="+mn-lt"/>
                </a:rPr>
                <a:t>/</a:t>
              </a:r>
              <a:r>
                <a:rPr lang="zh-CN" altLang="en-US" sz="1400" dirty="0">
                  <a:cs typeface="+mn-ea"/>
                  <a:sym typeface="+mn-lt"/>
                </a:rPr>
                <a:t>缺少核心竞争力</a:t>
              </a:r>
              <a:r>
                <a:rPr lang="en-US" altLang="zh-CN" sz="1400" dirty="0">
                  <a:cs typeface="+mn-ea"/>
                  <a:sym typeface="+mn-lt"/>
                </a:rPr>
                <a:t>/</a:t>
              </a:r>
              <a:r>
                <a:rPr lang="zh-CN" altLang="en-US" sz="1400" dirty="0">
                  <a:cs typeface="+mn-ea"/>
                  <a:sym typeface="+mn-lt"/>
                </a:rPr>
                <a:t>技术落后</a:t>
              </a:r>
              <a:endParaRPr lang="en-US" altLang="zh-CN" sz="1400" dirty="0">
                <a:cs typeface="+mn-ea"/>
                <a:sym typeface="+mn-lt"/>
              </a:endParaRPr>
            </a:p>
          </p:txBody>
        </p:sp>
      </p:grpSp>
      <p:grpSp>
        <p:nvGrpSpPr>
          <p:cNvPr id="14" name="组合 13">
            <a:extLst>
              <a:ext uri="{FF2B5EF4-FFF2-40B4-BE49-F238E27FC236}">
                <a16:creationId xmlns:a16="http://schemas.microsoft.com/office/drawing/2014/main" id="{D49A87E8-564E-EAAE-3FAA-687F9C3ECAAE}"/>
              </a:ext>
            </a:extLst>
          </p:cNvPr>
          <p:cNvGrpSpPr/>
          <p:nvPr/>
        </p:nvGrpSpPr>
        <p:grpSpPr>
          <a:xfrm>
            <a:off x="672695" y="1548137"/>
            <a:ext cx="5198392" cy="1155479"/>
            <a:chOff x="672695" y="1548137"/>
            <a:chExt cx="5198392" cy="1155479"/>
          </a:xfrm>
        </p:grpSpPr>
        <p:sp>
          <p:nvSpPr>
            <p:cNvPr id="15" name="矩形: 圆角 14">
              <a:extLst>
                <a:ext uri="{FF2B5EF4-FFF2-40B4-BE49-F238E27FC236}">
                  <a16:creationId xmlns:a16="http://schemas.microsoft.com/office/drawing/2014/main" id="{723AE71C-BD27-F1C3-CB7B-F64EF17E443C}"/>
                </a:ext>
              </a:extLst>
            </p:cNvPr>
            <p:cNvSpPr/>
            <p:nvPr/>
          </p:nvSpPr>
          <p:spPr>
            <a:xfrm>
              <a:off x="672695" y="1548137"/>
              <a:ext cx="5198392" cy="115547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2EF1A8BB-9A08-035A-8A02-B3C934064E6F}"/>
                </a:ext>
              </a:extLst>
            </p:cNvPr>
            <p:cNvSpPr txBox="1"/>
            <p:nvPr/>
          </p:nvSpPr>
          <p:spPr>
            <a:xfrm>
              <a:off x="923616" y="1644225"/>
              <a:ext cx="3487610" cy="776687"/>
            </a:xfrm>
            <a:prstGeom prst="rect">
              <a:avLst/>
            </a:prstGeom>
            <a:noFill/>
          </p:spPr>
          <p:txBody>
            <a:bodyPr wrap="square" rtlCol="0">
              <a:spAutoFit/>
            </a:bodyPr>
            <a:lstStyle/>
            <a:p>
              <a:pPr>
                <a:lnSpc>
                  <a:spcPct val="120000"/>
                </a:lnSpc>
              </a:pPr>
              <a:r>
                <a:rPr lang="zh-CN" altLang="en-US" sz="2400" b="1" dirty="0">
                  <a:solidFill>
                    <a:schemeClr val="bg2"/>
                  </a:solidFill>
                  <a:cs typeface="+mn-ea"/>
                  <a:sym typeface="+mn-lt"/>
                </a:rPr>
                <a:t>优势</a:t>
              </a:r>
              <a:r>
                <a:rPr lang="zh-CN" altLang="en-US" sz="2400" dirty="0">
                  <a:solidFill>
                    <a:schemeClr val="bg2"/>
                  </a:solidFill>
                  <a:cs typeface="+mn-ea"/>
                  <a:sym typeface="+mn-lt"/>
                </a:rPr>
                <a:t> </a:t>
              </a:r>
              <a:r>
                <a:rPr lang="en-US" altLang="zh-CN" sz="2400" dirty="0" err="1">
                  <a:solidFill>
                    <a:schemeClr val="bg2"/>
                  </a:solidFill>
                  <a:cs typeface="+mn-ea"/>
                  <a:sym typeface="+mn-lt"/>
                </a:rPr>
                <a:t>Stengths</a:t>
              </a:r>
              <a:endParaRPr lang="en-US" altLang="zh-CN" sz="2400" dirty="0">
                <a:solidFill>
                  <a:schemeClr val="bg2"/>
                </a:solidFill>
                <a:cs typeface="+mn-ea"/>
                <a:sym typeface="+mn-lt"/>
              </a:endParaRPr>
            </a:p>
            <a:p>
              <a:pPr algn="l" latinLnBrk="0">
                <a:lnSpc>
                  <a:spcPct val="120000"/>
                </a:lnSpc>
              </a:pPr>
              <a:r>
                <a:rPr lang="zh-CN" altLang="en-US" sz="1400" dirty="0">
                  <a:solidFill>
                    <a:schemeClr val="bg1"/>
                  </a:solidFill>
                  <a:cs typeface="+mn-ea"/>
                  <a:sym typeface="+mn-lt"/>
                </a:rPr>
                <a:t>资金</a:t>
              </a:r>
              <a:r>
                <a:rPr lang="en-US" altLang="zh-CN" sz="1400" dirty="0">
                  <a:solidFill>
                    <a:schemeClr val="bg1"/>
                  </a:solidFill>
                  <a:cs typeface="+mn-ea"/>
                  <a:sym typeface="+mn-lt"/>
                </a:rPr>
                <a:t>/</a:t>
              </a:r>
              <a:r>
                <a:rPr lang="zh-CN" altLang="en-US" sz="1400" dirty="0">
                  <a:solidFill>
                    <a:schemeClr val="bg1"/>
                  </a:solidFill>
                  <a:cs typeface="+mn-ea"/>
                  <a:sym typeface="+mn-lt"/>
                </a:rPr>
                <a:t>企业品牌知名度</a:t>
              </a:r>
              <a:r>
                <a:rPr lang="en-US" altLang="zh-CN" sz="1400" dirty="0">
                  <a:solidFill>
                    <a:schemeClr val="bg1"/>
                  </a:solidFill>
                  <a:cs typeface="+mn-ea"/>
                  <a:sym typeface="+mn-lt"/>
                </a:rPr>
                <a:t>/</a:t>
              </a:r>
              <a:r>
                <a:rPr lang="zh-CN" altLang="en-US" sz="1400" dirty="0">
                  <a:solidFill>
                    <a:schemeClr val="bg1"/>
                  </a:solidFill>
                  <a:cs typeface="+mn-ea"/>
                  <a:sym typeface="+mn-lt"/>
                </a:rPr>
                <a:t>市场份额</a:t>
              </a:r>
              <a:r>
                <a:rPr lang="en-US" altLang="zh-CN" sz="1400" dirty="0">
                  <a:solidFill>
                    <a:schemeClr val="bg1"/>
                  </a:solidFill>
                  <a:cs typeface="+mn-ea"/>
                  <a:sym typeface="+mn-lt"/>
                </a:rPr>
                <a:t>/</a:t>
              </a:r>
              <a:r>
                <a:rPr lang="zh-CN" altLang="en-US" sz="1400" dirty="0">
                  <a:solidFill>
                    <a:schemeClr val="bg1"/>
                  </a:solidFill>
                  <a:cs typeface="+mn-ea"/>
                  <a:sym typeface="+mn-lt"/>
                </a:rPr>
                <a:t>技术力量</a:t>
              </a:r>
              <a:endParaRPr lang="en-US" altLang="zh-CN" sz="1400" dirty="0">
                <a:solidFill>
                  <a:schemeClr val="bg1"/>
                </a:solidFill>
                <a:cs typeface="+mn-ea"/>
                <a:sym typeface="+mn-lt"/>
              </a:endParaRPr>
            </a:p>
          </p:txBody>
        </p:sp>
      </p:grpSp>
      <p:graphicFrame>
        <p:nvGraphicFramePr>
          <p:cNvPr id="18" name="表格 65">
            <a:extLst>
              <a:ext uri="{FF2B5EF4-FFF2-40B4-BE49-F238E27FC236}">
                <a16:creationId xmlns:a16="http://schemas.microsoft.com/office/drawing/2014/main" id="{D2EF7C8A-807F-55B4-7C63-ABB984D8420E}"/>
              </a:ext>
            </a:extLst>
          </p:cNvPr>
          <p:cNvGraphicFramePr>
            <a:graphicFrameLocks noGrp="1"/>
          </p:cNvGraphicFramePr>
          <p:nvPr>
            <p:extLst>
              <p:ext uri="{D42A27DB-BD31-4B8C-83A1-F6EECF244321}">
                <p14:modId xmlns:p14="http://schemas.microsoft.com/office/powerpoint/2010/main" val="2933648465"/>
              </p:ext>
            </p:extLst>
          </p:nvPr>
        </p:nvGraphicFramePr>
        <p:xfrm>
          <a:off x="810302" y="4786722"/>
          <a:ext cx="9386165" cy="1318896"/>
        </p:xfrm>
        <a:graphic>
          <a:graphicData uri="http://schemas.openxmlformats.org/drawingml/2006/table">
            <a:tbl>
              <a:tblPr firstRow="1" bandRow="1">
                <a:tableStyleId>{69012ECD-51FC-41F1-AA8D-1B2483CD663E}</a:tableStyleId>
              </a:tblPr>
              <a:tblGrid>
                <a:gridCol w="1466165">
                  <a:extLst>
                    <a:ext uri="{9D8B030D-6E8A-4147-A177-3AD203B41FA5}">
                      <a16:colId xmlns:a16="http://schemas.microsoft.com/office/drawing/2014/main" val="1606693186"/>
                    </a:ext>
                  </a:extLst>
                </a:gridCol>
                <a:gridCol w="3960000">
                  <a:extLst>
                    <a:ext uri="{9D8B030D-6E8A-4147-A177-3AD203B41FA5}">
                      <a16:colId xmlns:a16="http://schemas.microsoft.com/office/drawing/2014/main" val="901730033"/>
                    </a:ext>
                  </a:extLst>
                </a:gridCol>
                <a:gridCol w="3960000">
                  <a:extLst>
                    <a:ext uri="{9D8B030D-6E8A-4147-A177-3AD203B41FA5}">
                      <a16:colId xmlns:a16="http://schemas.microsoft.com/office/drawing/2014/main" val="233843098"/>
                    </a:ext>
                  </a:extLst>
                </a:gridCol>
              </a:tblGrid>
              <a:tr h="57600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u="none" strike="noStrike" kern="1200" cap="none" spc="0" normalizeH="0" baseline="0" noProof="0" dirty="0">
                          <a:ln>
                            <a:noFill/>
                          </a:ln>
                          <a:solidFill>
                            <a:schemeClr val="bg1"/>
                          </a:solidFill>
                          <a:effectLst/>
                          <a:uLnTx/>
                          <a:uFillTx/>
                          <a:sym typeface="+mn-lt"/>
                        </a:rPr>
                        <a:t>SWOT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u="none" strike="noStrike" kern="1200" cap="none" spc="0" normalizeH="0" baseline="0" noProof="0" dirty="0">
                          <a:ln>
                            <a:noFill/>
                          </a:ln>
                          <a:solidFill>
                            <a:schemeClr val="bg1"/>
                          </a:solidFill>
                          <a:effectLst/>
                          <a:uLnTx/>
                          <a:uFillTx/>
                          <a:sym typeface="+mn-lt"/>
                        </a:rPr>
                        <a:t>转化</a:t>
                      </a:r>
                      <a:endParaRPr kumimoji="0" lang="zh-CN" altLang="en-US" sz="2000" b="1" i="0" u="none" strike="noStrike" kern="1200" cap="none" spc="0" normalizeH="0" baseline="0" noProof="0" dirty="0">
                        <a:ln>
                          <a:noFill/>
                        </a:ln>
                        <a:solidFill>
                          <a:schemeClr val="bg1"/>
                        </a:solidFill>
                        <a:effectLst/>
                        <a:uLnTx/>
                        <a:uFillTx/>
                        <a:latin typeface="Arial"/>
                        <a:ea typeface="微软雅黑 Light"/>
                        <a:cs typeface="+mn-ea"/>
                        <a:sym typeface="+mn-lt"/>
                      </a:endParaRPr>
                    </a:p>
                  </a:txBody>
                  <a:tcPr anchor="ctr" anchorCtr="1">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800" b="1" dirty="0">
                          <a:solidFill>
                            <a:schemeClr val="tx1"/>
                          </a:solidFill>
                          <a:latin typeface="+mn-lt"/>
                          <a:ea typeface="+mn-ea"/>
                          <a:cs typeface="+mn-ea"/>
                          <a:sym typeface="+mn-lt"/>
                        </a:rPr>
                        <a:t>S+W</a:t>
                      </a: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400" b="0" dirty="0">
                          <a:solidFill>
                            <a:schemeClr val="tx1"/>
                          </a:solidFill>
                          <a:cs typeface="+mn-ea"/>
                          <a:sym typeface="+mn-lt"/>
                        </a:rPr>
                        <a:t>利用哪些劣势可以转化为优势？</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800" b="1" kern="1200" dirty="0">
                          <a:solidFill>
                            <a:schemeClr val="tx1"/>
                          </a:solidFill>
                          <a:latin typeface="+mn-lt"/>
                          <a:ea typeface="+mn-ea"/>
                          <a:cs typeface="+mn-ea"/>
                          <a:sym typeface="+mn-lt"/>
                        </a:rPr>
                        <a:t>W+O</a:t>
                      </a:r>
                      <a:endParaRPr lang="zh-CN" altLang="en-US" sz="1800" b="1" kern="1200" dirty="0">
                        <a:solidFill>
                          <a:schemeClr val="tx1"/>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400" b="0" dirty="0">
                          <a:solidFill>
                            <a:schemeClr val="tx1"/>
                          </a:solidFill>
                          <a:cs typeface="+mn-ea"/>
                          <a:sym typeface="+mn-lt"/>
                        </a:rPr>
                        <a:t>改进哪些劣势可能会影响到机遇？</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017416978"/>
                  </a:ext>
                </a:extLst>
              </a:tr>
              <a:tr h="57600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B5556"/>
                        </a:solidFill>
                        <a:effectLst/>
                        <a:uLnTx/>
                        <a:uFillTx/>
                        <a:latin typeface="Arial"/>
                        <a:ea typeface="微软雅黑 Light"/>
                        <a:cs typeface="+mn-ea"/>
                        <a:sym typeface="+mn-lt"/>
                      </a:endParaRPr>
                    </a:p>
                  </a:txBody>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800" b="1" kern="1200" dirty="0">
                          <a:solidFill>
                            <a:schemeClr val="tx1"/>
                          </a:solidFill>
                          <a:latin typeface="+mn-lt"/>
                          <a:ea typeface="+mn-ea"/>
                          <a:cs typeface="+mn-ea"/>
                          <a:sym typeface="+mn-lt"/>
                        </a:rPr>
                        <a:t>O+T</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lt"/>
                          <a:ea typeface="+mn-ea"/>
                          <a:cs typeface="+mn-ea"/>
                          <a:sym typeface="+mn-lt"/>
                        </a:rPr>
                        <a:t>监控哪些机会能让威胁不足为惧？</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800" b="1" kern="1200" dirty="0">
                          <a:solidFill>
                            <a:schemeClr val="tx1"/>
                          </a:solidFill>
                          <a:latin typeface="+mn-lt"/>
                          <a:ea typeface="+mn-ea"/>
                          <a:cs typeface="+mn-ea"/>
                          <a:sym typeface="+mn-lt"/>
                        </a:rPr>
                        <a:t>S+T </a:t>
                      </a:r>
                      <a:endParaRPr lang="zh-CN" altLang="en-US" sz="1800" b="1" kern="1200" dirty="0">
                        <a:solidFill>
                          <a:schemeClr val="tx1"/>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400" b="0" dirty="0">
                          <a:solidFill>
                            <a:schemeClr val="tx1"/>
                          </a:solidFill>
                          <a:cs typeface="+mn-ea"/>
                          <a:sym typeface="+mn-lt"/>
                        </a:rPr>
                        <a:t>消除 哪些威胁让优势难以发挥，需要尽量避免？</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929258156"/>
                  </a:ext>
                </a:extLst>
              </a:tr>
            </a:tbl>
          </a:graphicData>
        </a:graphic>
      </p:graphicFrame>
      <p:sp>
        <p:nvSpPr>
          <p:cNvPr id="19" name="文本框 18">
            <a:extLst>
              <a:ext uri="{FF2B5EF4-FFF2-40B4-BE49-F238E27FC236}">
                <a16:creationId xmlns:a16="http://schemas.microsoft.com/office/drawing/2014/main" id="{B01FC5B7-03AB-55F6-6939-9F85D1E434FD}"/>
              </a:ext>
            </a:extLst>
          </p:cNvPr>
          <p:cNvSpPr txBox="1"/>
          <p:nvPr/>
        </p:nvSpPr>
        <p:spPr>
          <a:xfrm>
            <a:off x="4895930" y="1668169"/>
            <a:ext cx="712054" cy="1107996"/>
          </a:xfrm>
          <a:prstGeom prst="rect">
            <a:avLst/>
          </a:prstGeom>
          <a:noFill/>
        </p:spPr>
        <p:txBody>
          <a:bodyPr wrap="none" rtlCol="0">
            <a:spAutoFit/>
          </a:bodyPr>
          <a:lstStyle/>
          <a:p>
            <a:r>
              <a:rPr lang="en-US" altLang="zh-CN" sz="6600" b="1" dirty="0">
                <a:solidFill>
                  <a:schemeClr val="bg2"/>
                </a:solidFill>
              </a:rPr>
              <a:t>S</a:t>
            </a:r>
            <a:endParaRPr lang="zh-CN" altLang="en-US" sz="3600" b="1" dirty="0">
              <a:solidFill>
                <a:schemeClr val="bg2"/>
              </a:solidFill>
            </a:endParaRPr>
          </a:p>
        </p:txBody>
      </p:sp>
      <p:sp>
        <p:nvSpPr>
          <p:cNvPr id="20" name="文本框 19">
            <a:extLst>
              <a:ext uri="{FF2B5EF4-FFF2-40B4-BE49-F238E27FC236}">
                <a16:creationId xmlns:a16="http://schemas.microsoft.com/office/drawing/2014/main" id="{5E9A23DA-4ECD-A97E-1BDB-CAA5F943E5DB}"/>
              </a:ext>
            </a:extLst>
          </p:cNvPr>
          <p:cNvSpPr txBox="1"/>
          <p:nvPr/>
        </p:nvSpPr>
        <p:spPr>
          <a:xfrm>
            <a:off x="6404187" y="1649690"/>
            <a:ext cx="492443" cy="1107996"/>
          </a:xfrm>
          <a:prstGeom prst="rect">
            <a:avLst/>
          </a:prstGeom>
          <a:noFill/>
        </p:spPr>
        <p:txBody>
          <a:bodyPr wrap="square" rtlCol="0">
            <a:spAutoFit/>
          </a:bodyPr>
          <a:lstStyle/>
          <a:p>
            <a:r>
              <a:rPr lang="en-US" altLang="zh-CN" sz="6600" b="1" dirty="0"/>
              <a:t>W</a:t>
            </a:r>
            <a:endParaRPr lang="zh-CN" altLang="en-US" sz="6600" b="1" dirty="0"/>
          </a:p>
        </p:txBody>
      </p:sp>
      <p:sp>
        <p:nvSpPr>
          <p:cNvPr id="21" name="文本框 20">
            <a:extLst>
              <a:ext uri="{FF2B5EF4-FFF2-40B4-BE49-F238E27FC236}">
                <a16:creationId xmlns:a16="http://schemas.microsoft.com/office/drawing/2014/main" id="{6C786D0B-A936-FC07-B43A-5C4FE22A0F5A}"/>
              </a:ext>
            </a:extLst>
          </p:cNvPr>
          <p:cNvSpPr txBox="1"/>
          <p:nvPr/>
        </p:nvSpPr>
        <p:spPr>
          <a:xfrm>
            <a:off x="6488713" y="3314732"/>
            <a:ext cx="492443" cy="1107996"/>
          </a:xfrm>
          <a:prstGeom prst="rect">
            <a:avLst/>
          </a:prstGeom>
          <a:noFill/>
        </p:spPr>
        <p:txBody>
          <a:bodyPr wrap="square" rtlCol="0">
            <a:spAutoFit/>
          </a:bodyPr>
          <a:lstStyle/>
          <a:p>
            <a:r>
              <a:rPr lang="en-US" altLang="zh-CN" sz="6600" b="1" dirty="0">
                <a:solidFill>
                  <a:schemeClr val="bg2"/>
                </a:solidFill>
              </a:rPr>
              <a:t>T</a:t>
            </a:r>
            <a:endParaRPr lang="zh-CN" altLang="en-US" sz="6600" b="1" dirty="0">
              <a:solidFill>
                <a:schemeClr val="bg2"/>
              </a:solidFill>
            </a:endParaRPr>
          </a:p>
        </p:txBody>
      </p:sp>
      <p:sp>
        <p:nvSpPr>
          <p:cNvPr id="22" name="文本框 21">
            <a:extLst>
              <a:ext uri="{FF2B5EF4-FFF2-40B4-BE49-F238E27FC236}">
                <a16:creationId xmlns:a16="http://schemas.microsoft.com/office/drawing/2014/main" id="{2A5A1EDA-C718-61C1-2415-0C84D3F9EF6D}"/>
              </a:ext>
            </a:extLst>
          </p:cNvPr>
          <p:cNvSpPr txBox="1"/>
          <p:nvPr/>
        </p:nvSpPr>
        <p:spPr>
          <a:xfrm>
            <a:off x="4895930" y="3343888"/>
            <a:ext cx="389203" cy="1107996"/>
          </a:xfrm>
          <a:prstGeom prst="rect">
            <a:avLst/>
          </a:prstGeom>
          <a:noFill/>
        </p:spPr>
        <p:txBody>
          <a:bodyPr wrap="square" rtlCol="0">
            <a:spAutoFit/>
          </a:bodyPr>
          <a:lstStyle/>
          <a:p>
            <a:r>
              <a:rPr lang="en-US" altLang="zh-CN" sz="6600" b="1" dirty="0"/>
              <a:t>O</a:t>
            </a:r>
            <a:endParaRPr lang="zh-CN" altLang="en-US" sz="6600" b="1" dirty="0"/>
          </a:p>
        </p:txBody>
      </p:sp>
      <p:grpSp>
        <p:nvGrpSpPr>
          <p:cNvPr id="23" name="组合 22">
            <a:extLst>
              <a:ext uri="{FF2B5EF4-FFF2-40B4-BE49-F238E27FC236}">
                <a16:creationId xmlns:a16="http://schemas.microsoft.com/office/drawing/2014/main" id="{210FFED0-A2F3-0B4B-3468-BE50495940C6}"/>
              </a:ext>
            </a:extLst>
          </p:cNvPr>
          <p:cNvGrpSpPr/>
          <p:nvPr/>
        </p:nvGrpSpPr>
        <p:grpSpPr>
          <a:xfrm>
            <a:off x="9836787" y="3304183"/>
            <a:ext cx="2346025" cy="3517062"/>
            <a:chOff x="8755098" y="3674492"/>
            <a:chExt cx="2346025" cy="3188230"/>
          </a:xfrm>
        </p:grpSpPr>
        <p:sp>
          <p:nvSpPr>
            <p:cNvPr id="24" name="任意多边形: 形状 23">
              <a:extLst>
                <a:ext uri="{FF2B5EF4-FFF2-40B4-BE49-F238E27FC236}">
                  <a16:creationId xmlns:a16="http://schemas.microsoft.com/office/drawing/2014/main" id="{1A528A8E-BA21-FFF6-685D-3972B2D0F2A6}"/>
                </a:ext>
              </a:extLst>
            </p:cNvPr>
            <p:cNvSpPr/>
            <p:nvPr/>
          </p:nvSpPr>
          <p:spPr>
            <a:xfrm>
              <a:off x="9894010" y="4639001"/>
              <a:ext cx="6352" cy="12706"/>
            </a:xfrm>
            <a:custGeom>
              <a:avLst/>
              <a:gdLst>
                <a:gd name="connsiteX0" fmla="*/ 0 w 4762"/>
                <a:gd name="connsiteY0" fmla="*/ 0 h 9525"/>
                <a:gd name="connsiteX1" fmla="*/ 4762 w 4762"/>
                <a:gd name="connsiteY1" fmla="*/ 0 h 9525"/>
              </a:gdLst>
              <a:ahLst/>
              <a:cxnLst>
                <a:cxn ang="0">
                  <a:pos x="connsiteX0" y="connsiteY0"/>
                </a:cxn>
                <a:cxn ang="0">
                  <a:pos x="connsiteX1" y="connsiteY1"/>
                </a:cxn>
              </a:cxnLst>
              <a:rect l="l" t="t" r="r" b="b"/>
              <a:pathLst>
                <a:path w="4762" h="9525">
                  <a:moveTo>
                    <a:pt x="0" y="0"/>
                  </a:moveTo>
                  <a:lnTo>
                    <a:pt x="4762" y="0"/>
                  </a:lnTo>
                </a:path>
              </a:pathLst>
            </a:custGeom>
            <a:ln w="9525" cap="rnd">
              <a:solidFill>
                <a:srgbClr val="263238"/>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57C3C4AC-2A56-3C27-0DA6-10123A76CA1E}"/>
                </a:ext>
              </a:extLst>
            </p:cNvPr>
            <p:cNvSpPr/>
            <p:nvPr/>
          </p:nvSpPr>
          <p:spPr>
            <a:xfrm>
              <a:off x="8755098" y="3674492"/>
              <a:ext cx="1344617" cy="1242129"/>
            </a:xfrm>
            <a:custGeom>
              <a:avLst/>
              <a:gdLst>
                <a:gd name="connsiteX0" fmla="*/ 178092 w 1008004"/>
                <a:gd name="connsiteY0" fmla="*/ 239182 h 931173"/>
                <a:gd name="connsiteX1" fmla="*/ 63792 w 1008004"/>
                <a:gd name="connsiteY1" fmla="*/ 183270 h 931173"/>
                <a:gd name="connsiteX2" fmla="*/ 47761 w 1008004"/>
                <a:gd name="connsiteY2" fmla="*/ 183537 h 931173"/>
                <a:gd name="connsiteX3" fmla="*/ 45789 w 1008004"/>
                <a:gd name="connsiteY3" fmla="*/ 180984 h 931173"/>
                <a:gd name="connsiteX4" fmla="*/ 69 w 1008004"/>
                <a:gd name="connsiteY4" fmla="*/ 118214 h 931173"/>
                <a:gd name="connsiteX5" fmla="*/ 39979 w 1008004"/>
                <a:gd name="connsiteY5" fmla="*/ 56302 h 931173"/>
                <a:gd name="connsiteX6" fmla="*/ 4260 w 1008004"/>
                <a:gd name="connsiteY6" fmla="*/ 46110 h 931173"/>
                <a:gd name="connsiteX7" fmla="*/ 77698 w 1008004"/>
                <a:gd name="connsiteY7" fmla="*/ 9 h 931173"/>
                <a:gd name="connsiteX8" fmla="*/ 148850 w 1008004"/>
                <a:gd name="connsiteY8" fmla="*/ 43348 h 931173"/>
                <a:gd name="connsiteX9" fmla="*/ 243147 w 1008004"/>
                <a:gd name="connsiteY9" fmla="*/ 162601 h 931173"/>
                <a:gd name="connsiteX10" fmla="*/ 503847 w 1008004"/>
                <a:gd name="connsiteY10" fmla="*/ 352434 h 931173"/>
                <a:gd name="connsiteX11" fmla="*/ 655580 w 1008004"/>
                <a:gd name="connsiteY11" fmla="*/ 494071 h 931173"/>
                <a:gd name="connsiteX12" fmla="*/ 1008005 w 1008004"/>
                <a:gd name="connsiteY12" fmla="*/ 687142 h 931173"/>
                <a:gd name="connsiteX13" fmla="*/ 904944 w 1008004"/>
                <a:gd name="connsiteY13" fmla="*/ 931173 h 931173"/>
                <a:gd name="connsiteX14" fmla="*/ 628719 w 1008004"/>
                <a:gd name="connsiteY14" fmla="*/ 720194 h 931173"/>
                <a:gd name="connsiteX15" fmla="*/ 553377 w 1008004"/>
                <a:gd name="connsiteY15" fmla="*/ 675236 h 931173"/>
                <a:gd name="connsiteX16" fmla="*/ 504133 w 1008004"/>
                <a:gd name="connsiteY16" fmla="*/ 615419 h 931173"/>
                <a:gd name="connsiteX17" fmla="*/ 384213 w 1008004"/>
                <a:gd name="connsiteY17" fmla="*/ 528932 h 931173"/>
                <a:gd name="connsiteX18" fmla="*/ 241338 w 1008004"/>
                <a:gd name="connsiteY18" fmla="*/ 321097 h 931173"/>
                <a:gd name="connsiteX19" fmla="*/ 178092 w 1008004"/>
                <a:gd name="connsiteY19" fmla="*/ 239182 h 93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8004" h="931173">
                  <a:moveTo>
                    <a:pt x="178092" y="239182"/>
                  </a:moveTo>
                  <a:cubicBezTo>
                    <a:pt x="127704" y="243468"/>
                    <a:pt x="63792" y="183270"/>
                    <a:pt x="63792" y="183270"/>
                  </a:cubicBezTo>
                  <a:cubicBezTo>
                    <a:pt x="59439" y="187766"/>
                    <a:pt x="52266" y="187890"/>
                    <a:pt x="47761" y="183537"/>
                  </a:cubicBezTo>
                  <a:cubicBezTo>
                    <a:pt x="46990" y="182784"/>
                    <a:pt x="46323" y="181927"/>
                    <a:pt x="45789" y="180984"/>
                  </a:cubicBezTo>
                  <a:cubicBezTo>
                    <a:pt x="37598" y="169173"/>
                    <a:pt x="2070" y="141836"/>
                    <a:pt x="69" y="118214"/>
                  </a:cubicBezTo>
                  <a:cubicBezTo>
                    <a:pt x="-1931" y="94592"/>
                    <a:pt x="39979" y="56302"/>
                    <a:pt x="39979" y="56302"/>
                  </a:cubicBezTo>
                  <a:cubicBezTo>
                    <a:pt x="7689" y="65065"/>
                    <a:pt x="4260" y="46110"/>
                    <a:pt x="4260" y="46110"/>
                  </a:cubicBezTo>
                  <a:cubicBezTo>
                    <a:pt x="4260" y="46110"/>
                    <a:pt x="58648" y="1247"/>
                    <a:pt x="77698" y="9"/>
                  </a:cubicBezTo>
                  <a:cubicBezTo>
                    <a:pt x="85128" y="-467"/>
                    <a:pt x="117513" y="18202"/>
                    <a:pt x="148850" y="43348"/>
                  </a:cubicBezTo>
                  <a:cubicBezTo>
                    <a:pt x="181616" y="69732"/>
                    <a:pt x="243147" y="162601"/>
                    <a:pt x="243147" y="162601"/>
                  </a:cubicBezTo>
                  <a:cubicBezTo>
                    <a:pt x="243147" y="162601"/>
                    <a:pt x="451269" y="313762"/>
                    <a:pt x="503847" y="352434"/>
                  </a:cubicBezTo>
                  <a:cubicBezTo>
                    <a:pt x="573284" y="403488"/>
                    <a:pt x="655580" y="494071"/>
                    <a:pt x="655580" y="494071"/>
                  </a:cubicBezTo>
                  <a:cubicBezTo>
                    <a:pt x="655580" y="494071"/>
                    <a:pt x="931805" y="618658"/>
                    <a:pt x="1008005" y="687142"/>
                  </a:cubicBezTo>
                  <a:lnTo>
                    <a:pt x="904944" y="931173"/>
                  </a:lnTo>
                  <a:cubicBezTo>
                    <a:pt x="904944" y="931173"/>
                    <a:pt x="653770" y="762866"/>
                    <a:pt x="628719" y="720194"/>
                  </a:cubicBezTo>
                  <a:cubicBezTo>
                    <a:pt x="603669" y="677522"/>
                    <a:pt x="578523" y="703145"/>
                    <a:pt x="553377" y="675236"/>
                  </a:cubicBezTo>
                  <a:cubicBezTo>
                    <a:pt x="528231" y="647328"/>
                    <a:pt x="504133" y="615419"/>
                    <a:pt x="504133" y="615419"/>
                  </a:cubicBezTo>
                  <a:cubicBezTo>
                    <a:pt x="459413" y="593826"/>
                    <a:pt x="418817" y="564556"/>
                    <a:pt x="384213" y="528932"/>
                  </a:cubicBezTo>
                  <a:cubicBezTo>
                    <a:pt x="325539" y="468639"/>
                    <a:pt x="273818" y="376532"/>
                    <a:pt x="241338" y="321097"/>
                  </a:cubicBezTo>
                  <a:cubicBezTo>
                    <a:pt x="224517" y="290750"/>
                    <a:pt x="203200" y="263127"/>
                    <a:pt x="178092" y="23918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4759DF44-DE56-942D-2388-2994A5156E8C}"/>
                </a:ext>
              </a:extLst>
            </p:cNvPr>
            <p:cNvSpPr/>
            <p:nvPr/>
          </p:nvSpPr>
          <p:spPr>
            <a:xfrm>
              <a:off x="8795331" y="3756076"/>
              <a:ext cx="233159" cy="189950"/>
            </a:xfrm>
            <a:custGeom>
              <a:avLst/>
              <a:gdLst>
                <a:gd name="connsiteX0" fmla="*/ 163266 w 174790"/>
                <a:gd name="connsiteY0" fmla="*/ 142399 h 142398"/>
                <a:gd name="connsiteX1" fmla="*/ 81827 w 174790"/>
                <a:gd name="connsiteY1" fmla="*/ 74771 h 142398"/>
                <a:gd name="connsiteX2" fmla="*/ 65730 w 174790"/>
                <a:gd name="connsiteY2" fmla="*/ 40196 h 142398"/>
                <a:gd name="connsiteX3" fmla="*/ 198 w 174790"/>
                <a:gd name="connsiteY3" fmla="*/ 8287 h 142398"/>
                <a:gd name="connsiteX4" fmla="*/ 93543 w 174790"/>
                <a:gd name="connsiteY4" fmla="*/ 0 h 142398"/>
                <a:gd name="connsiteX5" fmla="*/ 174791 w 174790"/>
                <a:gd name="connsiteY5" fmla="*/ 68390 h 1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790" h="142398">
                  <a:moveTo>
                    <a:pt x="163266" y="142399"/>
                  </a:moveTo>
                  <a:cubicBezTo>
                    <a:pt x="163266" y="142399"/>
                    <a:pt x="88304" y="124206"/>
                    <a:pt x="81827" y="74771"/>
                  </a:cubicBezTo>
                  <a:cubicBezTo>
                    <a:pt x="78969" y="62236"/>
                    <a:pt x="73483" y="50454"/>
                    <a:pt x="65730" y="40196"/>
                  </a:cubicBezTo>
                  <a:cubicBezTo>
                    <a:pt x="65730" y="40196"/>
                    <a:pt x="-4184" y="36767"/>
                    <a:pt x="198" y="8287"/>
                  </a:cubicBezTo>
                  <a:lnTo>
                    <a:pt x="93543" y="0"/>
                  </a:lnTo>
                  <a:cubicBezTo>
                    <a:pt x="127518" y="13049"/>
                    <a:pt x="156131" y="37138"/>
                    <a:pt x="174791" y="68390"/>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C38A8FE3-1986-5134-C228-B1EA2F1B4161}"/>
                </a:ext>
              </a:extLst>
            </p:cNvPr>
            <p:cNvSpPr/>
            <p:nvPr/>
          </p:nvSpPr>
          <p:spPr>
            <a:xfrm>
              <a:off x="8840065" y="3809694"/>
              <a:ext cx="51801" cy="109270"/>
            </a:xfrm>
            <a:custGeom>
              <a:avLst/>
              <a:gdLst>
                <a:gd name="connsiteX0" fmla="*/ 0 w 38833"/>
                <a:gd name="connsiteY0" fmla="*/ 81915 h 81915"/>
                <a:gd name="connsiteX1" fmla="*/ 3143 w 38833"/>
                <a:gd name="connsiteY1" fmla="*/ 61722 h 81915"/>
                <a:gd name="connsiteX2" fmla="*/ 21431 w 38833"/>
                <a:gd name="connsiteY2" fmla="*/ 39719 h 81915"/>
                <a:gd name="connsiteX3" fmla="*/ 32195 w 38833"/>
                <a:gd name="connsiteY3" fmla="*/ 0 h 81915"/>
              </a:gdLst>
              <a:ahLst/>
              <a:cxnLst>
                <a:cxn ang="0">
                  <a:pos x="connsiteX0" y="connsiteY0"/>
                </a:cxn>
                <a:cxn ang="0">
                  <a:pos x="connsiteX1" y="connsiteY1"/>
                </a:cxn>
                <a:cxn ang="0">
                  <a:pos x="connsiteX2" y="connsiteY2"/>
                </a:cxn>
                <a:cxn ang="0">
                  <a:pos x="connsiteX3" y="connsiteY3"/>
                </a:cxn>
              </a:cxnLst>
              <a:rect l="l" t="t" r="r" b="b"/>
              <a:pathLst>
                <a:path w="38833" h="81915">
                  <a:moveTo>
                    <a:pt x="0" y="81915"/>
                  </a:moveTo>
                  <a:cubicBezTo>
                    <a:pt x="3324" y="75743"/>
                    <a:pt x="4439" y="68618"/>
                    <a:pt x="3143" y="61722"/>
                  </a:cubicBezTo>
                  <a:cubicBezTo>
                    <a:pt x="3143" y="61722"/>
                    <a:pt x="23717" y="57912"/>
                    <a:pt x="21431" y="39719"/>
                  </a:cubicBezTo>
                  <a:cubicBezTo>
                    <a:pt x="21431" y="39719"/>
                    <a:pt x="51911" y="36004"/>
                    <a:pt x="32195" y="0"/>
                  </a:cubicBezTo>
                </a:path>
              </a:pathLst>
            </a:custGeom>
            <a:noFill/>
            <a:ln w="9525" cap="rnd">
              <a:solidFill>
                <a:srgbClr val="263238"/>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8F7E239D-9088-3417-8583-6B2A026D4233}"/>
                </a:ext>
              </a:extLst>
            </p:cNvPr>
            <p:cNvSpPr/>
            <p:nvPr/>
          </p:nvSpPr>
          <p:spPr>
            <a:xfrm>
              <a:off x="8807793" y="3803595"/>
              <a:ext cx="60860" cy="59082"/>
            </a:xfrm>
            <a:custGeom>
              <a:avLst/>
              <a:gdLst>
                <a:gd name="connsiteX0" fmla="*/ 45625 w 45624"/>
                <a:gd name="connsiteY0" fmla="*/ 44291 h 44291"/>
                <a:gd name="connsiteX1" fmla="*/ 0 w 45624"/>
                <a:gd name="connsiteY1" fmla="*/ 0 h 44291"/>
              </a:gdLst>
              <a:ahLst/>
              <a:cxnLst>
                <a:cxn ang="0">
                  <a:pos x="connsiteX0" y="connsiteY0"/>
                </a:cxn>
                <a:cxn ang="0">
                  <a:pos x="connsiteX1" y="connsiteY1"/>
                </a:cxn>
              </a:cxnLst>
              <a:rect l="l" t="t" r="r" b="b"/>
              <a:pathLst>
                <a:path w="45624" h="44291">
                  <a:moveTo>
                    <a:pt x="45625" y="44291"/>
                  </a:moveTo>
                  <a:cubicBezTo>
                    <a:pt x="45625" y="44291"/>
                    <a:pt x="4572" y="13906"/>
                    <a:pt x="0" y="0"/>
                  </a:cubicBezTo>
                </a:path>
              </a:pathLst>
            </a:custGeom>
            <a:noFill/>
            <a:ln w="9525" cap="rnd">
              <a:solidFill>
                <a:srgbClr val="263238"/>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ECE88DDB-585E-4C24-9DB0-912153365DDC}"/>
                </a:ext>
              </a:extLst>
            </p:cNvPr>
            <p:cNvSpPr/>
            <p:nvPr/>
          </p:nvSpPr>
          <p:spPr>
            <a:xfrm>
              <a:off x="8784923" y="3835742"/>
              <a:ext cx="59335" cy="56286"/>
            </a:xfrm>
            <a:custGeom>
              <a:avLst/>
              <a:gdLst>
                <a:gd name="connsiteX0" fmla="*/ 44482 w 44481"/>
                <a:gd name="connsiteY0" fmla="*/ 42196 h 42195"/>
                <a:gd name="connsiteX1" fmla="*/ 0 w 44481"/>
                <a:gd name="connsiteY1" fmla="*/ 0 h 42195"/>
              </a:gdLst>
              <a:ahLst/>
              <a:cxnLst>
                <a:cxn ang="0">
                  <a:pos x="connsiteX0" y="connsiteY0"/>
                </a:cxn>
                <a:cxn ang="0">
                  <a:pos x="connsiteX1" y="connsiteY1"/>
                </a:cxn>
              </a:cxnLst>
              <a:rect l="l" t="t" r="r" b="b"/>
              <a:pathLst>
                <a:path w="44481" h="42195">
                  <a:moveTo>
                    <a:pt x="44482" y="42196"/>
                  </a:moveTo>
                  <a:cubicBezTo>
                    <a:pt x="44482" y="42196"/>
                    <a:pt x="762" y="15526"/>
                    <a:pt x="0" y="0"/>
                  </a:cubicBezTo>
                </a:path>
              </a:pathLst>
            </a:custGeom>
            <a:noFill/>
            <a:ln w="9525" cap="rnd">
              <a:solidFill>
                <a:srgbClr val="263238"/>
              </a:solidFill>
              <a:prstDash val="solid"/>
              <a:round/>
            </a:ln>
          </p:spPr>
          <p:txBody>
            <a:bodyPr rtlCol="0" anchor="ctr"/>
            <a:lstStyle/>
            <a:p>
              <a:endParaRPr lang="zh-CN" altLang="en-US"/>
            </a:p>
          </p:txBody>
        </p:sp>
        <p:sp>
          <p:nvSpPr>
            <p:cNvPr id="30" name="任意多边形: 形状 29">
              <a:extLst>
                <a:ext uri="{FF2B5EF4-FFF2-40B4-BE49-F238E27FC236}">
                  <a16:creationId xmlns:a16="http://schemas.microsoft.com/office/drawing/2014/main" id="{D8193EFF-08CC-0740-54D1-D1101F8568D0}"/>
                </a:ext>
              </a:extLst>
            </p:cNvPr>
            <p:cNvSpPr/>
            <p:nvPr/>
          </p:nvSpPr>
          <p:spPr>
            <a:xfrm>
              <a:off x="8808301" y="3709319"/>
              <a:ext cx="49298" cy="40277"/>
            </a:xfrm>
            <a:custGeom>
              <a:avLst/>
              <a:gdLst>
                <a:gd name="connsiteX0" fmla="*/ 36957 w 36957"/>
                <a:gd name="connsiteY0" fmla="*/ 0 h 30194"/>
                <a:gd name="connsiteX1" fmla="*/ 0 w 36957"/>
                <a:gd name="connsiteY1" fmla="*/ 30194 h 30194"/>
              </a:gdLst>
              <a:ahLst/>
              <a:cxnLst>
                <a:cxn ang="0">
                  <a:pos x="connsiteX0" y="connsiteY0"/>
                </a:cxn>
                <a:cxn ang="0">
                  <a:pos x="connsiteX1" y="connsiteY1"/>
                </a:cxn>
              </a:cxnLst>
              <a:rect l="l" t="t" r="r" b="b"/>
              <a:pathLst>
                <a:path w="36957" h="30194">
                  <a:moveTo>
                    <a:pt x="36957" y="0"/>
                  </a:moveTo>
                  <a:cubicBezTo>
                    <a:pt x="36957" y="0"/>
                    <a:pt x="23050" y="24955"/>
                    <a:pt x="0" y="30194"/>
                  </a:cubicBezTo>
                </a:path>
              </a:pathLst>
            </a:custGeom>
            <a:noFill/>
            <a:ln w="9525" cap="rnd">
              <a:solidFill>
                <a:srgbClr val="263238"/>
              </a:solidFill>
              <a:prstDash val="solid"/>
              <a:round/>
            </a:ln>
          </p:spPr>
          <p:txBody>
            <a:bodyPr rtlCol="0" anchor="ctr"/>
            <a:lstStyle/>
            <a:p>
              <a:endParaRPr lang="zh-CN" altLang="en-US"/>
            </a:p>
          </p:txBody>
        </p:sp>
        <p:sp>
          <p:nvSpPr>
            <p:cNvPr id="31" name="任意多边形: 形状 30">
              <a:extLst>
                <a:ext uri="{FF2B5EF4-FFF2-40B4-BE49-F238E27FC236}">
                  <a16:creationId xmlns:a16="http://schemas.microsoft.com/office/drawing/2014/main" id="{BE09C0B3-D8AA-9332-F47F-5B166A61174A}"/>
                </a:ext>
              </a:extLst>
            </p:cNvPr>
            <p:cNvSpPr/>
            <p:nvPr/>
          </p:nvSpPr>
          <p:spPr>
            <a:xfrm>
              <a:off x="8848323" y="3722278"/>
              <a:ext cx="27444" cy="18168"/>
            </a:xfrm>
            <a:custGeom>
              <a:avLst/>
              <a:gdLst>
                <a:gd name="connsiteX0" fmla="*/ 0 w 20574"/>
                <a:gd name="connsiteY0" fmla="*/ 0 h 13620"/>
                <a:gd name="connsiteX1" fmla="*/ 20574 w 20574"/>
                <a:gd name="connsiteY1" fmla="*/ 13621 h 13620"/>
              </a:gdLst>
              <a:ahLst/>
              <a:cxnLst>
                <a:cxn ang="0">
                  <a:pos x="connsiteX0" y="connsiteY0"/>
                </a:cxn>
                <a:cxn ang="0">
                  <a:pos x="connsiteX1" y="connsiteY1"/>
                </a:cxn>
              </a:cxnLst>
              <a:rect l="l" t="t" r="r" b="b"/>
              <a:pathLst>
                <a:path w="20574" h="13620">
                  <a:moveTo>
                    <a:pt x="0" y="0"/>
                  </a:moveTo>
                  <a:cubicBezTo>
                    <a:pt x="7306" y="3820"/>
                    <a:pt x="14202" y="8382"/>
                    <a:pt x="20574" y="13621"/>
                  </a:cubicBezTo>
                </a:path>
              </a:pathLst>
            </a:custGeom>
            <a:noFill/>
            <a:ln w="9525" cap="rnd">
              <a:solidFill>
                <a:srgbClr val="263238"/>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19F7747C-CE50-DA7D-F1A7-48A903F92853}"/>
                </a:ext>
              </a:extLst>
            </p:cNvPr>
            <p:cNvSpPr/>
            <p:nvPr/>
          </p:nvSpPr>
          <p:spPr>
            <a:xfrm>
              <a:off x="9839882" y="4600628"/>
              <a:ext cx="1164595" cy="1701406"/>
            </a:xfrm>
            <a:custGeom>
              <a:avLst/>
              <a:gdLst>
                <a:gd name="connsiteX0" fmla="*/ 853154 w 873049"/>
                <a:gd name="connsiteY0" fmla="*/ 185166 h 1275474"/>
                <a:gd name="connsiteX1" fmla="*/ 520637 w 873049"/>
                <a:gd name="connsiteY1" fmla="*/ 74105 h 1275474"/>
                <a:gd name="connsiteX2" fmla="*/ 82487 w 873049"/>
                <a:gd name="connsiteY2" fmla="*/ 0 h 1275474"/>
                <a:gd name="connsiteX3" fmla="*/ 137351 w 873049"/>
                <a:gd name="connsiteY3" fmla="*/ 805815 h 1275474"/>
                <a:gd name="connsiteX4" fmla="*/ 0 w 873049"/>
                <a:gd name="connsiteY4" fmla="*/ 1005078 h 1275474"/>
                <a:gd name="connsiteX5" fmla="*/ 748189 w 873049"/>
                <a:gd name="connsiteY5" fmla="*/ 1274636 h 1275474"/>
                <a:gd name="connsiteX6" fmla="*/ 801338 w 873049"/>
                <a:gd name="connsiteY6" fmla="*/ 910304 h 1275474"/>
                <a:gd name="connsiteX7" fmla="*/ 853154 w 873049"/>
                <a:gd name="connsiteY7" fmla="*/ 185166 h 127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3049" h="1275474">
                  <a:moveTo>
                    <a:pt x="853154" y="185166"/>
                  </a:moveTo>
                  <a:cubicBezTo>
                    <a:pt x="745369" y="139551"/>
                    <a:pt x="634194" y="102423"/>
                    <a:pt x="520637" y="74105"/>
                  </a:cubicBezTo>
                  <a:cubicBezTo>
                    <a:pt x="353378" y="34957"/>
                    <a:pt x="82487" y="0"/>
                    <a:pt x="82487" y="0"/>
                  </a:cubicBezTo>
                  <a:cubicBezTo>
                    <a:pt x="82487" y="0"/>
                    <a:pt x="156972" y="760095"/>
                    <a:pt x="137351" y="805815"/>
                  </a:cubicBezTo>
                  <a:cubicBezTo>
                    <a:pt x="117729" y="851535"/>
                    <a:pt x="0" y="1005078"/>
                    <a:pt x="0" y="1005078"/>
                  </a:cubicBezTo>
                  <a:cubicBezTo>
                    <a:pt x="0" y="1005078"/>
                    <a:pt x="637127" y="1253490"/>
                    <a:pt x="748189" y="1274636"/>
                  </a:cubicBezTo>
                  <a:cubicBezTo>
                    <a:pt x="859250" y="1295781"/>
                    <a:pt x="801338" y="910304"/>
                    <a:pt x="801338" y="910304"/>
                  </a:cubicBezTo>
                  <a:cubicBezTo>
                    <a:pt x="801338" y="910304"/>
                    <a:pt x="918686" y="420338"/>
                    <a:pt x="853154" y="185166"/>
                  </a:cubicBezTo>
                  <a:close/>
                </a:path>
              </a:pathLst>
            </a:custGeom>
            <a:solidFill>
              <a:srgbClr val="263238"/>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FEF3159-0597-2103-B9BA-698E8D0193A4}"/>
                </a:ext>
              </a:extLst>
            </p:cNvPr>
            <p:cNvSpPr/>
            <p:nvPr/>
          </p:nvSpPr>
          <p:spPr>
            <a:xfrm>
              <a:off x="10318128" y="4459355"/>
              <a:ext cx="380410" cy="359714"/>
            </a:xfrm>
            <a:custGeom>
              <a:avLst/>
              <a:gdLst>
                <a:gd name="connsiteX0" fmla="*/ 265938 w 285178"/>
                <a:gd name="connsiteY0" fmla="*/ 209444 h 269663"/>
                <a:gd name="connsiteX1" fmla="*/ 241268 w 285178"/>
                <a:gd name="connsiteY1" fmla="*/ 252973 h 269663"/>
                <a:gd name="connsiteX2" fmla="*/ 39910 w 285178"/>
                <a:gd name="connsiteY2" fmla="*/ 217064 h 269663"/>
                <a:gd name="connsiteX3" fmla="*/ 68485 w 285178"/>
                <a:gd name="connsiteY3" fmla="*/ 159914 h 269663"/>
                <a:gd name="connsiteX4" fmla="*/ 61531 w 285178"/>
                <a:gd name="connsiteY4" fmla="*/ 134578 h 269663"/>
                <a:gd name="connsiteX5" fmla="*/ 35338 w 285178"/>
                <a:gd name="connsiteY5" fmla="*/ 90667 h 269663"/>
                <a:gd name="connsiteX6" fmla="*/ 0 w 285178"/>
                <a:gd name="connsiteY6" fmla="*/ 46567 h 269663"/>
                <a:gd name="connsiteX7" fmla="*/ 285179 w 285178"/>
                <a:gd name="connsiteY7" fmla="*/ 46567 h 269663"/>
                <a:gd name="connsiteX8" fmla="*/ 265938 w 285178"/>
                <a:gd name="connsiteY8" fmla="*/ 209444 h 26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78" h="269663">
                  <a:moveTo>
                    <a:pt x="265938" y="209444"/>
                  </a:moveTo>
                  <a:cubicBezTo>
                    <a:pt x="265938" y="209444"/>
                    <a:pt x="281083" y="238019"/>
                    <a:pt x="241268" y="252973"/>
                  </a:cubicBezTo>
                  <a:cubicBezTo>
                    <a:pt x="138113" y="291073"/>
                    <a:pt x="28194" y="257450"/>
                    <a:pt x="39910" y="217064"/>
                  </a:cubicBezTo>
                  <a:cubicBezTo>
                    <a:pt x="44387" y="201634"/>
                    <a:pt x="69913" y="217064"/>
                    <a:pt x="68485" y="159914"/>
                  </a:cubicBezTo>
                  <a:cubicBezTo>
                    <a:pt x="67780" y="151104"/>
                    <a:pt x="65427" y="142512"/>
                    <a:pt x="61531" y="134578"/>
                  </a:cubicBezTo>
                  <a:cubicBezTo>
                    <a:pt x="54254" y="119119"/>
                    <a:pt x="45482" y="104412"/>
                    <a:pt x="35338" y="90667"/>
                  </a:cubicBezTo>
                  <a:cubicBezTo>
                    <a:pt x="24327" y="75370"/>
                    <a:pt x="12535" y="60645"/>
                    <a:pt x="0" y="46567"/>
                  </a:cubicBezTo>
                  <a:cubicBezTo>
                    <a:pt x="0" y="46567"/>
                    <a:pt x="163735" y="-58208"/>
                    <a:pt x="285179" y="46567"/>
                  </a:cubicBezTo>
                  <a:cubicBezTo>
                    <a:pt x="284988" y="46090"/>
                    <a:pt x="239839" y="68950"/>
                    <a:pt x="265938" y="209444"/>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4" name="任意多边形: 形状 33">
              <a:extLst>
                <a:ext uri="{FF2B5EF4-FFF2-40B4-BE49-F238E27FC236}">
                  <a16:creationId xmlns:a16="http://schemas.microsoft.com/office/drawing/2014/main" id="{2FBFEEC9-64DD-8278-AF0D-F32E0452AF72}"/>
                </a:ext>
              </a:extLst>
            </p:cNvPr>
            <p:cNvSpPr/>
            <p:nvPr/>
          </p:nvSpPr>
          <p:spPr>
            <a:xfrm>
              <a:off x="9138932" y="5903320"/>
              <a:ext cx="1838942" cy="841429"/>
            </a:xfrm>
            <a:custGeom>
              <a:avLst/>
              <a:gdLst>
                <a:gd name="connsiteX0" fmla="*/ 1352816 w 1378579"/>
                <a:gd name="connsiteY0" fmla="*/ 480751 h 630785"/>
                <a:gd name="connsiteX1" fmla="*/ 782554 w 1378579"/>
                <a:gd name="connsiteY1" fmla="*/ 630484 h 630785"/>
                <a:gd name="connsiteX2" fmla="*/ 55225 w 1378579"/>
                <a:gd name="connsiteY2" fmla="*/ 331019 h 630785"/>
                <a:gd name="connsiteX3" fmla="*/ 65893 w 1378579"/>
                <a:gd name="connsiteY3" fmla="*/ 30219 h 630785"/>
                <a:gd name="connsiteX4" fmla="*/ 98850 w 1378579"/>
                <a:gd name="connsiteY4" fmla="*/ 8883 h 630785"/>
                <a:gd name="connsiteX5" fmla="*/ 739406 w 1378579"/>
                <a:gd name="connsiteY5" fmla="*/ 106514 h 630785"/>
                <a:gd name="connsiteX6" fmla="*/ 786554 w 1378579"/>
                <a:gd name="connsiteY6" fmla="*/ 86321 h 630785"/>
                <a:gd name="connsiteX7" fmla="*/ 931716 w 1378579"/>
                <a:gd name="connsiteY7" fmla="*/ 145090 h 630785"/>
                <a:gd name="connsiteX8" fmla="*/ 1232515 w 1378579"/>
                <a:gd name="connsiteY8" fmla="*/ 152330 h 630785"/>
                <a:gd name="connsiteX9" fmla="*/ 1261662 w 1378579"/>
                <a:gd name="connsiteY9" fmla="*/ 173475 h 630785"/>
                <a:gd name="connsiteX10" fmla="*/ 1352816 w 1378579"/>
                <a:gd name="connsiteY10" fmla="*/ 480751 h 63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8579" h="630785">
                  <a:moveTo>
                    <a:pt x="1352816" y="480751"/>
                  </a:moveTo>
                  <a:cubicBezTo>
                    <a:pt x="1288332" y="585526"/>
                    <a:pt x="961148" y="635152"/>
                    <a:pt x="782554" y="630484"/>
                  </a:cubicBezTo>
                  <a:cubicBezTo>
                    <a:pt x="603960" y="625817"/>
                    <a:pt x="90087" y="382834"/>
                    <a:pt x="55225" y="331019"/>
                  </a:cubicBezTo>
                  <a:cubicBezTo>
                    <a:pt x="22935" y="283394"/>
                    <a:pt x="-56408" y="125564"/>
                    <a:pt x="65893" y="30219"/>
                  </a:cubicBezTo>
                  <a:cubicBezTo>
                    <a:pt x="76266" y="22208"/>
                    <a:pt x="87296" y="15074"/>
                    <a:pt x="98850" y="8883"/>
                  </a:cubicBezTo>
                  <a:cubicBezTo>
                    <a:pt x="182574" y="-36456"/>
                    <a:pt x="739406" y="106514"/>
                    <a:pt x="739406" y="106514"/>
                  </a:cubicBezTo>
                  <a:cubicBezTo>
                    <a:pt x="739406" y="106514"/>
                    <a:pt x="773886" y="84702"/>
                    <a:pt x="786554" y="86321"/>
                  </a:cubicBezTo>
                  <a:cubicBezTo>
                    <a:pt x="825417" y="91274"/>
                    <a:pt x="853229" y="122707"/>
                    <a:pt x="931716" y="145090"/>
                  </a:cubicBezTo>
                  <a:cubicBezTo>
                    <a:pt x="986675" y="160807"/>
                    <a:pt x="1136694" y="100418"/>
                    <a:pt x="1232515" y="152330"/>
                  </a:cubicBezTo>
                  <a:cubicBezTo>
                    <a:pt x="1243145" y="158016"/>
                    <a:pt x="1252956" y="165131"/>
                    <a:pt x="1261662" y="173475"/>
                  </a:cubicBezTo>
                  <a:cubicBezTo>
                    <a:pt x="1351197" y="259009"/>
                    <a:pt x="1417205" y="375691"/>
                    <a:pt x="1352816" y="480751"/>
                  </a:cubicBezTo>
                  <a:close/>
                </a:path>
              </a:pathLst>
            </a:custGeom>
            <a:solidFill>
              <a:schemeClr val="accent1"/>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2CC3C84-426D-9822-7C73-14D35769BC5C}"/>
                </a:ext>
              </a:extLst>
            </p:cNvPr>
            <p:cNvSpPr/>
            <p:nvPr/>
          </p:nvSpPr>
          <p:spPr>
            <a:xfrm>
              <a:off x="9226829" y="5903320"/>
              <a:ext cx="1556204" cy="547144"/>
            </a:xfrm>
            <a:custGeom>
              <a:avLst/>
              <a:gdLst>
                <a:gd name="connsiteX0" fmla="*/ 1166622 w 1166622"/>
                <a:gd name="connsiteY0" fmla="*/ 152330 h 410171"/>
                <a:gd name="connsiteX1" fmla="*/ 919734 w 1166622"/>
                <a:gd name="connsiteY1" fmla="*/ 202431 h 410171"/>
                <a:gd name="connsiteX2" fmla="*/ 504920 w 1166622"/>
                <a:gd name="connsiteY2" fmla="*/ 410171 h 410171"/>
                <a:gd name="connsiteX3" fmla="*/ 524733 w 1166622"/>
                <a:gd name="connsiteY3" fmla="*/ 356736 h 410171"/>
                <a:gd name="connsiteX4" fmla="*/ 408337 w 1166622"/>
                <a:gd name="connsiteY4" fmla="*/ 305777 h 410171"/>
                <a:gd name="connsiteX5" fmla="*/ 0 w 1166622"/>
                <a:gd name="connsiteY5" fmla="*/ 30219 h 410171"/>
                <a:gd name="connsiteX6" fmla="*/ 32957 w 1166622"/>
                <a:gd name="connsiteY6" fmla="*/ 8883 h 410171"/>
                <a:gd name="connsiteX7" fmla="*/ 673513 w 1166622"/>
                <a:gd name="connsiteY7" fmla="*/ 106514 h 410171"/>
                <a:gd name="connsiteX8" fmla="*/ 720662 w 1166622"/>
                <a:gd name="connsiteY8" fmla="*/ 86321 h 410171"/>
                <a:gd name="connsiteX9" fmla="*/ 865823 w 1166622"/>
                <a:gd name="connsiteY9" fmla="*/ 145090 h 410171"/>
                <a:gd name="connsiteX10" fmla="*/ 1166622 w 1166622"/>
                <a:gd name="connsiteY10" fmla="*/ 152330 h 410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6622" h="410171">
                  <a:moveTo>
                    <a:pt x="1166622" y="152330"/>
                  </a:moveTo>
                  <a:cubicBezTo>
                    <a:pt x="1068419" y="145757"/>
                    <a:pt x="980885" y="166331"/>
                    <a:pt x="919734" y="202431"/>
                  </a:cubicBezTo>
                  <a:cubicBezTo>
                    <a:pt x="847249" y="245294"/>
                    <a:pt x="504920" y="410171"/>
                    <a:pt x="504920" y="410171"/>
                  </a:cubicBezTo>
                  <a:cubicBezTo>
                    <a:pt x="505683" y="392455"/>
                    <a:pt x="524733" y="356736"/>
                    <a:pt x="524733" y="356736"/>
                  </a:cubicBezTo>
                  <a:cubicBezTo>
                    <a:pt x="492538" y="328161"/>
                    <a:pt x="408337" y="305777"/>
                    <a:pt x="408337" y="305777"/>
                  </a:cubicBezTo>
                  <a:cubicBezTo>
                    <a:pt x="343091" y="250056"/>
                    <a:pt x="84487" y="83845"/>
                    <a:pt x="0" y="30219"/>
                  </a:cubicBezTo>
                  <a:cubicBezTo>
                    <a:pt x="10373" y="22208"/>
                    <a:pt x="21403" y="15074"/>
                    <a:pt x="32957" y="8883"/>
                  </a:cubicBezTo>
                  <a:cubicBezTo>
                    <a:pt x="116681" y="-36456"/>
                    <a:pt x="673513" y="106514"/>
                    <a:pt x="673513" y="106514"/>
                  </a:cubicBezTo>
                  <a:cubicBezTo>
                    <a:pt x="673513" y="106514"/>
                    <a:pt x="707993" y="84702"/>
                    <a:pt x="720662" y="86321"/>
                  </a:cubicBezTo>
                  <a:cubicBezTo>
                    <a:pt x="759524" y="91274"/>
                    <a:pt x="787337" y="122707"/>
                    <a:pt x="865823" y="145090"/>
                  </a:cubicBezTo>
                  <a:cubicBezTo>
                    <a:pt x="921068" y="160807"/>
                    <a:pt x="1070801" y="100418"/>
                    <a:pt x="1166622" y="152330"/>
                  </a:cubicBezTo>
                  <a:close/>
                </a:path>
              </a:pathLst>
            </a:custGeom>
            <a:solidFill>
              <a:srgbClr val="000000">
                <a:alpha val="21000"/>
              </a:srgbClr>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895C3707-829C-399B-0878-62DBBA990F8D}"/>
                </a:ext>
              </a:extLst>
            </p:cNvPr>
            <p:cNvSpPr/>
            <p:nvPr/>
          </p:nvSpPr>
          <p:spPr>
            <a:xfrm>
              <a:off x="9138932" y="5903320"/>
              <a:ext cx="1838942" cy="841429"/>
            </a:xfrm>
            <a:custGeom>
              <a:avLst/>
              <a:gdLst>
                <a:gd name="connsiteX0" fmla="*/ 1352816 w 1378579"/>
                <a:gd name="connsiteY0" fmla="*/ 480751 h 630785"/>
                <a:gd name="connsiteX1" fmla="*/ 782554 w 1378579"/>
                <a:gd name="connsiteY1" fmla="*/ 630484 h 630785"/>
                <a:gd name="connsiteX2" fmla="*/ 55225 w 1378579"/>
                <a:gd name="connsiteY2" fmla="*/ 331019 h 630785"/>
                <a:gd name="connsiteX3" fmla="*/ 65893 w 1378579"/>
                <a:gd name="connsiteY3" fmla="*/ 30219 h 630785"/>
                <a:gd name="connsiteX4" fmla="*/ 98850 w 1378579"/>
                <a:gd name="connsiteY4" fmla="*/ 8883 h 630785"/>
                <a:gd name="connsiteX5" fmla="*/ 739406 w 1378579"/>
                <a:gd name="connsiteY5" fmla="*/ 106514 h 630785"/>
                <a:gd name="connsiteX6" fmla="*/ 786554 w 1378579"/>
                <a:gd name="connsiteY6" fmla="*/ 86321 h 630785"/>
                <a:gd name="connsiteX7" fmla="*/ 931716 w 1378579"/>
                <a:gd name="connsiteY7" fmla="*/ 145090 h 630785"/>
                <a:gd name="connsiteX8" fmla="*/ 1232515 w 1378579"/>
                <a:gd name="connsiteY8" fmla="*/ 152330 h 630785"/>
                <a:gd name="connsiteX9" fmla="*/ 1261662 w 1378579"/>
                <a:gd name="connsiteY9" fmla="*/ 173475 h 630785"/>
                <a:gd name="connsiteX10" fmla="*/ 1352816 w 1378579"/>
                <a:gd name="connsiteY10" fmla="*/ 480751 h 63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8579" h="630785">
                  <a:moveTo>
                    <a:pt x="1352816" y="480751"/>
                  </a:moveTo>
                  <a:cubicBezTo>
                    <a:pt x="1288332" y="585526"/>
                    <a:pt x="961148" y="635152"/>
                    <a:pt x="782554" y="630484"/>
                  </a:cubicBezTo>
                  <a:cubicBezTo>
                    <a:pt x="603960" y="625817"/>
                    <a:pt x="90087" y="382834"/>
                    <a:pt x="55225" y="331019"/>
                  </a:cubicBezTo>
                  <a:cubicBezTo>
                    <a:pt x="22935" y="283394"/>
                    <a:pt x="-56408" y="125564"/>
                    <a:pt x="65893" y="30219"/>
                  </a:cubicBezTo>
                  <a:cubicBezTo>
                    <a:pt x="76266" y="22208"/>
                    <a:pt x="87296" y="15074"/>
                    <a:pt x="98850" y="8883"/>
                  </a:cubicBezTo>
                  <a:cubicBezTo>
                    <a:pt x="182574" y="-36456"/>
                    <a:pt x="739406" y="106514"/>
                    <a:pt x="739406" y="106514"/>
                  </a:cubicBezTo>
                  <a:cubicBezTo>
                    <a:pt x="739406" y="106514"/>
                    <a:pt x="773886" y="84702"/>
                    <a:pt x="786554" y="86321"/>
                  </a:cubicBezTo>
                  <a:cubicBezTo>
                    <a:pt x="825417" y="91274"/>
                    <a:pt x="853229" y="122707"/>
                    <a:pt x="931716" y="145090"/>
                  </a:cubicBezTo>
                  <a:cubicBezTo>
                    <a:pt x="986675" y="160807"/>
                    <a:pt x="1136694" y="100418"/>
                    <a:pt x="1232515" y="152330"/>
                  </a:cubicBezTo>
                  <a:cubicBezTo>
                    <a:pt x="1243145" y="158016"/>
                    <a:pt x="1252956" y="165131"/>
                    <a:pt x="1261662" y="173475"/>
                  </a:cubicBezTo>
                  <a:cubicBezTo>
                    <a:pt x="1351197" y="259009"/>
                    <a:pt x="1417205" y="375691"/>
                    <a:pt x="1352816" y="480751"/>
                  </a:cubicBezTo>
                  <a:close/>
                </a:path>
              </a:pathLst>
            </a:custGeom>
            <a:noFill/>
            <a:ln w="9525" cap="rnd">
              <a:solidFill>
                <a:srgbClr val="263238"/>
              </a:solidFill>
              <a:prstDash val="solid"/>
              <a:round/>
            </a:ln>
          </p:spPr>
          <p:txBody>
            <a:bodyPr rtlCol="0" anchor="ctr"/>
            <a:lstStyle/>
            <a:p>
              <a:endParaRPr lang="zh-CN" altLang="en-US"/>
            </a:p>
          </p:txBody>
        </p:sp>
        <p:sp>
          <p:nvSpPr>
            <p:cNvPr id="37" name="任意多边形: 形状 36">
              <a:extLst>
                <a:ext uri="{FF2B5EF4-FFF2-40B4-BE49-F238E27FC236}">
                  <a16:creationId xmlns:a16="http://schemas.microsoft.com/office/drawing/2014/main" id="{B01A30D8-2F62-321E-27AB-07F770375186}"/>
                </a:ext>
              </a:extLst>
            </p:cNvPr>
            <p:cNvSpPr/>
            <p:nvPr/>
          </p:nvSpPr>
          <p:spPr>
            <a:xfrm>
              <a:off x="10285601" y="6671164"/>
              <a:ext cx="534913" cy="191558"/>
            </a:xfrm>
            <a:custGeom>
              <a:avLst/>
              <a:gdLst>
                <a:gd name="connsiteX0" fmla="*/ 392811 w 401002"/>
                <a:gd name="connsiteY0" fmla="*/ 0 h 143603"/>
                <a:gd name="connsiteX1" fmla="*/ 401003 w 401002"/>
                <a:gd name="connsiteY1" fmla="*/ 35909 h 143603"/>
                <a:gd name="connsiteX2" fmla="*/ 282797 w 401002"/>
                <a:gd name="connsiteY2" fmla="*/ 108204 h 143603"/>
                <a:gd name="connsiteX3" fmla="*/ 82772 w 401002"/>
                <a:gd name="connsiteY3" fmla="*/ 142399 h 143603"/>
                <a:gd name="connsiteX4" fmla="*/ 9525 w 401002"/>
                <a:gd name="connsiteY4" fmla="*/ 141256 h 143603"/>
                <a:gd name="connsiteX5" fmla="*/ 0 w 401002"/>
                <a:gd name="connsiteY5" fmla="*/ 127159 h 14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002" h="143603">
                  <a:moveTo>
                    <a:pt x="392811" y="0"/>
                  </a:moveTo>
                  <a:lnTo>
                    <a:pt x="401003" y="35909"/>
                  </a:lnTo>
                  <a:cubicBezTo>
                    <a:pt x="401003" y="35909"/>
                    <a:pt x="379095" y="98012"/>
                    <a:pt x="282797" y="108204"/>
                  </a:cubicBezTo>
                  <a:cubicBezTo>
                    <a:pt x="186499" y="118396"/>
                    <a:pt x="129445" y="139637"/>
                    <a:pt x="82772" y="142399"/>
                  </a:cubicBezTo>
                  <a:cubicBezTo>
                    <a:pt x="58379" y="144323"/>
                    <a:pt x="33852" y="143942"/>
                    <a:pt x="9525" y="141256"/>
                  </a:cubicBezTo>
                  <a:lnTo>
                    <a:pt x="0" y="127159"/>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id="{F7DFFD8E-5463-42F7-E559-7BF59A431DAD}"/>
                </a:ext>
              </a:extLst>
            </p:cNvPr>
            <p:cNvSpPr/>
            <p:nvPr/>
          </p:nvSpPr>
          <p:spPr>
            <a:xfrm>
              <a:off x="10063632" y="6533178"/>
              <a:ext cx="744836" cy="307607"/>
            </a:xfrm>
            <a:custGeom>
              <a:avLst/>
              <a:gdLst>
                <a:gd name="connsiteX0" fmla="*/ 0 w 558373"/>
                <a:gd name="connsiteY0" fmla="*/ 99632 h 230600"/>
                <a:gd name="connsiteX1" fmla="*/ 166878 w 558373"/>
                <a:gd name="connsiteY1" fmla="*/ 230600 h 230600"/>
                <a:gd name="connsiteX2" fmla="*/ 406146 w 558373"/>
                <a:gd name="connsiteY2" fmla="*/ 194786 h 230600"/>
                <a:gd name="connsiteX3" fmla="*/ 406146 w 558373"/>
                <a:gd name="connsiteY3" fmla="*/ 194786 h 230600"/>
                <a:gd name="connsiteX4" fmla="*/ 557974 w 558373"/>
                <a:gd name="connsiteY4" fmla="*/ 114300 h 230600"/>
                <a:gd name="connsiteX5" fmla="*/ 435864 w 558373"/>
                <a:gd name="connsiteY5" fmla="*/ 46768 h 230600"/>
                <a:gd name="connsiteX6" fmla="*/ 396145 w 558373"/>
                <a:gd name="connsiteY6" fmla="*/ 49435 h 230600"/>
                <a:gd name="connsiteX7" fmla="*/ 143637 w 558373"/>
                <a:gd name="connsiteY7" fmla="*/ 0 h 23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373" h="230600">
                  <a:moveTo>
                    <a:pt x="0" y="99632"/>
                  </a:moveTo>
                  <a:lnTo>
                    <a:pt x="166878" y="230600"/>
                  </a:lnTo>
                  <a:cubicBezTo>
                    <a:pt x="247307" y="223723"/>
                    <a:pt x="327222" y="211760"/>
                    <a:pt x="406146" y="194786"/>
                  </a:cubicBezTo>
                  <a:lnTo>
                    <a:pt x="406146" y="194786"/>
                  </a:lnTo>
                  <a:cubicBezTo>
                    <a:pt x="485204" y="176498"/>
                    <a:pt x="554260" y="150304"/>
                    <a:pt x="557974" y="114300"/>
                  </a:cubicBezTo>
                  <a:cubicBezTo>
                    <a:pt x="563785" y="59627"/>
                    <a:pt x="505301" y="44672"/>
                    <a:pt x="435864" y="46768"/>
                  </a:cubicBezTo>
                  <a:cubicBezTo>
                    <a:pt x="422910" y="46768"/>
                    <a:pt x="409575" y="48101"/>
                    <a:pt x="396145" y="49435"/>
                  </a:cubicBezTo>
                  <a:cubicBezTo>
                    <a:pt x="284988" y="61341"/>
                    <a:pt x="143637" y="0"/>
                    <a:pt x="143637" y="0"/>
                  </a:cubicBezTo>
                  <a:close/>
                </a:path>
              </a:pathLst>
            </a:custGeom>
            <a:solidFill>
              <a:srgbClr val="263238"/>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9993C81-00BC-63A7-F9CC-AE944D6E4673}"/>
                </a:ext>
              </a:extLst>
            </p:cNvPr>
            <p:cNvSpPr/>
            <p:nvPr/>
          </p:nvSpPr>
          <p:spPr>
            <a:xfrm>
              <a:off x="10063632" y="6533052"/>
              <a:ext cx="744796" cy="258143"/>
            </a:xfrm>
            <a:custGeom>
              <a:avLst/>
              <a:gdLst>
                <a:gd name="connsiteX0" fmla="*/ 558070 w 558343"/>
                <a:gd name="connsiteY0" fmla="*/ 113062 h 193519"/>
                <a:gd name="connsiteX1" fmla="*/ 465296 w 558343"/>
                <a:gd name="connsiteY1" fmla="*/ 158782 h 193519"/>
                <a:gd name="connsiteX2" fmla="*/ 72104 w 558343"/>
                <a:gd name="connsiteY2" fmla="*/ 156400 h 193519"/>
                <a:gd name="connsiteX3" fmla="*/ 0 w 558343"/>
                <a:gd name="connsiteY3" fmla="*/ 99727 h 193519"/>
                <a:gd name="connsiteX4" fmla="*/ 143637 w 558343"/>
                <a:gd name="connsiteY4" fmla="*/ 0 h 193519"/>
                <a:gd name="connsiteX5" fmla="*/ 396145 w 558343"/>
                <a:gd name="connsiteY5" fmla="*/ 49435 h 193519"/>
                <a:gd name="connsiteX6" fmla="*/ 435864 w 558343"/>
                <a:gd name="connsiteY6" fmla="*/ 46767 h 193519"/>
                <a:gd name="connsiteX7" fmla="*/ 558070 w 558343"/>
                <a:gd name="connsiteY7" fmla="*/ 113062 h 19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343" h="193519">
                  <a:moveTo>
                    <a:pt x="558070" y="113062"/>
                  </a:moveTo>
                  <a:cubicBezTo>
                    <a:pt x="525675" y="125111"/>
                    <a:pt x="494586" y="140436"/>
                    <a:pt x="465296" y="158782"/>
                  </a:cubicBezTo>
                  <a:cubicBezTo>
                    <a:pt x="465296" y="158782"/>
                    <a:pt x="310324" y="238506"/>
                    <a:pt x="72104" y="156400"/>
                  </a:cubicBezTo>
                  <a:lnTo>
                    <a:pt x="0" y="99727"/>
                  </a:lnTo>
                  <a:lnTo>
                    <a:pt x="143637" y="0"/>
                  </a:lnTo>
                  <a:cubicBezTo>
                    <a:pt x="143637" y="0"/>
                    <a:pt x="284893" y="61436"/>
                    <a:pt x="396145" y="49435"/>
                  </a:cubicBezTo>
                  <a:cubicBezTo>
                    <a:pt x="409575" y="48006"/>
                    <a:pt x="422910" y="47054"/>
                    <a:pt x="435864" y="46767"/>
                  </a:cubicBezTo>
                  <a:cubicBezTo>
                    <a:pt x="504825" y="44672"/>
                    <a:pt x="562832" y="59341"/>
                    <a:pt x="558070" y="113062"/>
                  </a:cubicBezTo>
                  <a:close/>
                </a:path>
              </a:pathLst>
            </a:custGeom>
            <a:solidFill>
              <a:srgbClr val="000000">
                <a:alpha val="21000"/>
              </a:srgbClr>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E50925C-1CFA-41C7-0E0C-5A886849A466}"/>
                </a:ext>
              </a:extLst>
            </p:cNvPr>
            <p:cNvSpPr/>
            <p:nvPr/>
          </p:nvSpPr>
          <p:spPr>
            <a:xfrm>
              <a:off x="10063632" y="6533178"/>
              <a:ext cx="744836" cy="307607"/>
            </a:xfrm>
            <a:custGeom>
              <a:avLst/>
              <a:gdLst>
                <a:gd name="connsiteX0" fmla="*/ 0 w 558373"/>
                <a:gd name="connsiteY0" fmla="*/ 99632 h 230600"/>
                <a:gd name="connsiteX1" fmla="*/ 166878 w 558373"/>
                <a:gd name="connsiteY1" fmla="*/ 230600 h 230600"/>
                <a:gd name="connsiteX2" fmla="*/ 406146 w 558373"/>
                <a:gd name="connsiteY2" fmla="*/ 194786 h 230600"/>
                <a:gd name="connsiteX3" fmla="*/ 406146 w 558373"/>
                <a:gd name="connsiteY3" fmla="*/ 194786 h 230600"/>
                <a:gd name="connsiteX4" fmla="*/ 557974 w 558373"/>
                <a:gd name="connsiteY4" fmla="*/ 114300 h 230600"/>
                <a:gd name="connsiteX5" fmla="*/ 435864 w 558373"/>
                <a:gd name="connsiteY5" fmla="*/ 46768 h 230600"/>
                <a:gd name="connsiteX6" fmla="*/ 396145 w 558373"/>
                <a:gd name="connsiteY6" fmla="*/ 49435 h 230600"/>
                <a:gd name="connsiteX7" fmla="*/ 143637 w 558373"/>
                <a:gd name="connsiteY7" fmla="*/ 0 h 23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8373" h="230600">
                  <a:moveTo>
                    <a:pt x="0" y="99632"/>
                  </a:moveTo>
                  <a:lnTo>
                    <a:pt x="166878" y="230600"/>
                  </a:lnTo>
                  <a:cubicBezTo>
                    <a:pt x="247307" y="223723"/>
                    <a:pt x="327222" y="211760"/>
                    <a:pt x="406146" y="194786"/>
                  </a:cubicBezTo>
                  <a:lnTo>
                    <a:pt x="406146" y="194786"/>
                  </a:lnTo>
                  <a:cubicBezTo>
                    <a:pt x="485204" y="176498"/>
                    <a:pt x="554260" y="150304"/>
                    <a:pt x="557974" y="114300"/>
                  </a:cubicBezTo>
                  <a:cubicBezTo>
                    <a:pt x="563785" y="59627"/>
                    <a:pt x="505301" y="44672"/>
                    <a:pt x="435864" y="46768"/>
                  </a:cubicBezTo>
                  <a:cubicBezTo>
                    <a:pt x="422910" y="46768"/>
                    <a:pt x="409575" y="48101"/>
                    <a:pt x="396145" y="49435"/>
                  </a:cubicBezTo>
                  <a:cubicBezTo>
                    <a:pt x="284988" y="61341"/>
                    <a:pt x="143637" y="0"/>
                    <a:pt x="143637" y="0"/>
                  </a:cubicBezTo>
                  <a:close/>
                </a:path>
              </a:pathLst>
            </a:custGeom>
            <a:noFill/>
            <a:ln w="9525" cap="rnd">
              <a:solidFill>
                <a:srgbClr val="263238"/>
              </a:solidFill>
              <a:prstDash val="solid"/>
              <a:round/>
            </a:ln>
          </p:spPr>
          <p:txBody>
            <a:bodyPr rtlCol="0" anchor="ctr"/>
            <a:lstStyle/>
            <a:p>
              <a:endParaRPr lang="zh-CN" altLang="en-US"/>
            </a:p>
          </p:txBody>
        </p:sp>
        <p:sp>
          <p:nvSpPr>
            <p:cNvPr id="41" name="任意多边形: 形状 40">
              <a:extLst>
                <a:ext uri="{FF2B5EF4-FFF2-40B4-BE49-F238E27FC236}">
                  <a16:creationId xmlns:a16="http://schemas.microsoft.com/office/drawing/2014/main" id="{8580DD0A-FA3B-EB81-3270-7591D9EF18C7}"/>
                </a:ext>
              </a:extLst>
            </p:cNvPr>
            <p:cNvSpPr/>
            <p:nvPr/>
          </p:nvSpPr>
          <p:spPr>
            <a:xfrm>
              <a:off x="10255562" y="6734288"/>
              <a:ext cx="93356" cy="69034"/>
            </a:xfrm>
            <a:custGeom>
              <a:avLst/>
              <a:gdLst>
                <a:gd name="connsiteX0" fmla="*/ 11660 w 69985"/>
                <a:gd name="connsiteY0" fmla="*/ 493 h 51752"/>
                <a:gd name="connsiteX1" fmla="*/ 55380 w 69985"/>
                <a:gd name="connsiteY1" fmla="*/ 48118 h 51752"/>
                <a:gd name="connsiteX2" fmla="*/ 11660 w 69985"/>
                <a:gd name="connsiteY2" fmla="*/ 493 h 51752"/>
              </a:gdLst>
              <a:ahLst/>
              <a:cxnLst>
                <a:cxn ang="0">
                  <a:pos x="connsiteX0" y="connsiteY0"/>
                </a:cxn>
                <a:cxn ang="0">
                  <a:pos x="connsiteX1" y="connsiteY1"/>
                </a:cxn>
                <a:cxn ang="0">
                  <a:pos x="connsiteX2" y="connsiteY2"/>
                </a:cxn>
              </a:cxnLst>
              <a:rect l="l" t="t" r="r" b="b"/>
              <a:pathLst>
                <a:path w="69985" h="51752">
                  <a:moveTo>
                    <a:pt x="11660" y="493"/>
                  </a:moveTo>
                  <a:cubicBezTo>
                    <a:pt x="-18439" y="5351"/>
                    <a:pt x="14613" y="67168"/>
                    <a:pt x="55380" y="48118"/>
                  </a:cubicBezTo>
                  <a:cubicBezTo>
                    <a:pt x="96147" y="29068"/>
                    <a:pt x="41759" y="-4460"/>
                    <a:pt x="11660" y="493"/>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54C9CC2B-D3A4-F80D-ED20-FA84D14DF8C1}"/>
                </a:ext>
              </a:extLst>
            </p:cNvPr>
            <p:cNvSpPr/>
            <p:nvPr/>
          </p:nvSpPr>
          <p:spPr>
            <a:xfrm>
              <a:off x="10255630" y="6734287"/>
              <a:ext cx="93305" cy="51101"/>
            </a:xfrm>
            <a:custGeom>
              <a:avLst/>
              <a:gdLst>
                <a:gd name="connsiteX0" fmla="*/ 68093 w 69947"/>
                <a:gd name="connsiteY0" fmla="*/ 38308 h 38308"/>
                <a:gd name="connsiteX1" fmla="*/ 3228 w 69947"/>
                <a:gd name="connsiteY1" fmla="*/ 26973 h 38308"/>
                <a:gd name="connsiteX2" fmla="*/ 11610 w 69947"/>
                <a:gd name="connsiteY2" fmla="*/ 494 h 38308"/>
                <a:gd name="connsiteX3" fmla="*/ 68093 w 69947"/>
                <a:gd name="connsiteY3" fmla="*/ 38308 h 38308"/>
              </a:gdLst>
              <a:ahLst/>
              <a:cxnLst>
                <a:cxn ang="0">
                  <a:pos x="connsiteX0" y="connsiteY0"/>
                </a:cxn>
                <a:cxn ang="0">
                  <a:pos x="connsiteX1" y="connsiteY1"/>
                </a:cxn>
                <a:cxn ang="0">
                  <a:pos x="connsiteX2" y="connsiteY2"/>
                </a:cxn>
                <a:cxn ang="0">
                  <a:pos x="connsiteX3" y="connsiteY3"/>
                </a:cxn>
              </a:cxnLst>
              <a:rect l="l" t="t" r="r" b="b"/>
              <a:pathLst>
                <a:path w="69947" h="38308">
                  <a:moveTo>
                    <a:pt x="68093" y="38308"/>
                  </a:moveTo>
                  <a:cubicBezTo>
                    <a:pt x="46290" y="35651"/>
                    <a:pt x="24640" y="31869"/>
                    <a:pt x="3228" y="26973"/>
                  </a:cubicBezTo>
                  <a:cubicBezTo>
                    <a:pt x="-2487" y="14877"/>
                    <a:pt x="-1154" y="2494"/>
                    <a:pt x="11610" y="494"/>
                  </a:cubicBezTo>
                  <a:cubicBezTo>
                    <a:pt x="36851" y="-3697"/>
                    <a:pt x="79333" y="19639"/>
                    <a:pt x="68093" y="38308"/>
                  </a:cubicBezTo>
                  <a:close/>
                </a:path>
              </a:pathLst>
            </a:custGeom>
            <a:solidFill>
              <a:srgbClr val="000000">
                <a:alpha val="14000"/>
              </a:srgbClr>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642A66D-59B0-4C98-D08F-3A98C00D22BC}"/>
                </a:ext>
              </a:extLst>
            </p:cNvPr>
            <p:cNvSpPr/>
            <p:nvPr/>
          </p:nvSpPr>
          <p:spPr>
            <a:xfrm>
              <a:off x="10255562" y="6734288"/>
              <a:ext cx="93356" cy="69034"/>
            </a:xfrm>
            <a:custGeom>
              <a:avLst/>
              <a:gdLst>
                <a:gd name="connsiteX0" fmla="*/ 11660 w 69985"/>
                <a:gd name="connsiteY0" fmla="*/ 493 h 51752"/>
                <a:gd name="connsiteX1" fmla="*/ 55380 w 69985"/>
                <a:gd name="connsiteY1" fmla="*/ 48118 h 51752"/>
                <a:gd name="connsiteX2" fmla="*/ 11660 w 69985"/>
                <a:gd name="connsiteY2" fmla="*/ 493 h 51752"/>
              </a:gdLst>
              <a:ahLst/>
              <a:cxnLst>
                <a:cxn ang="0">
                  <a:pos x="connsiteX0" y="connsiteY0"/>
                </a:cxn>
                <a:cxn ang="0">
                  <a:pos x="connsiteX1" y="connsiteY1"/>
                </a:cxn>
                <a:cxn ang="0">
                  <a:pos x="connsiteX2" y="connsiteY2"/>
                </a:cxn>
              </a:cxnLst>
              <a:rect l="l" t="t" r="r" b="b"/>
              <a:pathLst>
                <a:path w="69985" h="51752">
                  <a:moveTo>
                    <a:pt x="11660" y="493"/>
                  </a:moveTo>
                  <a:cubicBezTo>
                    <a:pt x="-18439" y="5351"/>
                    <a:pt x="14613" y="67168"/>
                    <a:pt x="55380" y="48118"/>
                  </a:cubicBezTo>
                  <a:cubicBezTo>
                    <a:pt x="96147" y="29068"/>
                    <a:pt x="41759" y="-4460"/>
                    <a:pt x="11660" y="493"/>
                  </a:cubicBezTo>
                  <a:close/>
                </a:path>
              </a:pathLst>
            </a:custGeom>
            <a:noFill/>
            <a:ln w="9525" cap="rnd">
              <a:solidFill>
                <a:srgbClr val="263238"/>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3D0B27F5-D926-83C5-854B-1E6289F648D3}"/>
                </a:ext>
              </a:extLst>
            </p:cNvPr>
            <p:cNvSpPr/>
            <p:nvPr/>
          </p:nvSpPr>
          <p:spPr>
            <a:xfrm>
              <a:off x="10588040" y="6595185"/>
              <a:ext cx="220427" cy="197698"/>
            </a:xfrm>
            <a:custGeom>
              <a:avLst/>
              <a:gdLst>
                <a:gd name="connsiteX0" fmla="*/ 13018 w 165245"/>
                <a:gd name="connsiteY0" fmla="*/ 148207 h 148206"/>
                <a:gd name="connsiteX1" fmla="*/ 164847 w 165245"/>
                <a:gd name="connsiteY1" fmla="*/ 67721 h 148206"/>
                <a:gd name="connsiteX2" fmla="*/ 42737 w 165245"/>
                <a:gd name="connsiteY2" fmla="*/ 188 h 148206"/>
                <a:gd name="connsiteX3" fmla="*/ 13018 w 165245"/>
                <a:gd name="connsiteY3" fmla="*/ 148207 h 148206"/>
              </a:gdLst>
              <a:ahLst/>
              <a:cxnLst>
                <a:cxn ang="0">
                  <a:pos x="connsiteX0" y="connsiteY0"/>
                </a:cxn>
                <a:cxn ang="0">
                  <a:pos x="connsiteX1" y="connsiteY1"/>
                </a:cxn>
                <a:cxn ang="0">
                  <a:pos x="connsiteX2" y="connsiteY2"/>
                </a:cxn>
                <a:cxn ang="0">
                  <a:pos x="connsiteX3" y="connsiteY3"/>
                </a:cxn>
              </a:cxnLst>
              <a:rect l="l" t="t" r="r" b="b"/>
              <a:pathLst>
                <a:path w="165245" h="148206">
                  <a:moveTo>
                    <a:pt x="13018" y="148207"/>
                  </a:moveTo>
                  <a:cubicBezTo>
                    <a:pt x="92076" y="129919"/>
                    <a:pt x="161132" y="103725"/>
                    <a:pt x="164847" y="67721"/>
                  </a:cubicBezTo>
                  <a:cubicBezTo>
                    <a:pt x="170657" y="13047"/>
                    <a:pt x="112174" y="-1907"/>
                    <a:pt x="42737" y="188"/>
                  </a:cubicBezTo>
                  <a:cubicBezTo>
                    <a:pt x="39688" y="3141"/>
                    <a:pt x="-27653" y="68197"/>
                    <a:pt x="13018" y="148207"/>
                  </a:cubicBezTo>
                  <a:close/>
                </a:path>
              </a:pathLst>
            </a:custGeom>
            <a:solidFill>
              <a:srgbClr val="FFFFFF"/>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9483BDD-F27B-B977-6599-B07AB905A150}"/>
                </a:ext>
              </a:extLst>
            </p:cNvPr>
            <p:cNvSpPr/>
            <p:nvPr/>
          </p:nvSpPr>
          <p:spPr>
            <a:xfrm>
              <a:off x="10588139" y="6595181"/>
              <a:ext cx="220290" cy="178771"/>
            </a:xfrm>
            <a:custGeom>
              <a:avLst/>
              <a:gdLst>
                <a:gd name="connsiteX0" fmla="*/ 164869 w 165142"/>
                <a:gd name="connsiteY0" fmla="*/ 66485 h 134017"/>
                <a:gd name="connsiteX1" fmla="*/ 72095 w 165142"/>
                <a:gd name="connsiteY1" fmla="*/ 112205 h 134017"/>
                <a:gd name="connsiteX2" fmla="*/ 6849 w 165142"/>
                <a:gd name="connsiteY2" fmla="*/ 134018 h 134017"/>
                <a:gd name="connsiteX3" fmla="*/ 42663 w 165142"/>
                <a:gd name="connsiteY3" fmla="*/ 191 h 134017"/>
                <a:gd name="connsiteX4" fmla="*/ 164869 w 165142"/>
                <a:gd name="connsiteY4" fmla="*/ 66485 h 134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42" h="134017">
                  <a:moveTo>
                    <a:pt x="164869" y="66485"/>
                  </a:moveTo>
                  <a:cubicBezTo>
                    <a:pt x="132474" y="78534"/>
                    <a:pt x="101384" y="93860"/>
                    <a:pt x="72095" y="112205"/>
                  </a:cubicBezTo>
                  <a:cubicBezTo>
                    <a:pt x="51216" y="121854"/>
                    <a:pt x="29337" y="129169"/>
                    <a:pt x="6849" y="134018"/>
                  </a:cubicBezTo>
                  <a:cubicBezTo>
                    <a:pt x="-19821" y="60675"/>
                    <a:pt x="39805" y="2954"/>
                    <a:pt x="42663" y="191"/>
                  </a:cubicBezTo>
                  <a:cubicBezTo>
                    <a:pt x="111624" y="-1904"/>
                    <a:pt x="169631" y="12764"/>
                    <a:pt x="164869" y="66485"/>
                  </a:cubicBezTo>
                  <a:close/>
                </a:path>
              </a:pathLst>
            </a:custGeom>
            <a:solidFill>
              <a:srgbClr val="000000">
                <a:alpha val="21000"/>
              </a:srgbClr>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4EC8ED98-B640-82CF-0F0C-EBF09934D89E}"/>
                </a:ext>
              </a:extLst>
            </p:cNvPr>
            <p:cNvSpPr/>
            <p:nvPr/>
          </p:nvSpPr>
          <p:spPr>
            <a:xfrm>
              <a:off x="10588040" y="6595185"/>
              <a:ext cx="220427" cy="197698"/>
            </a:xfrm>
            <a:custGeom>
              <a:avLst/>
              <a:gdLst>
                <a:gd name="connsiteX0" fmla="*/ 13018 w 165245"/>
                <a:gd name="connsiteY0" fmla="*/ 148207 h 148206"/>
                <a:gd name="connsiteX1" fmla="*/ 164847 w 165245"/>
                <a:gd name="connsiteY1" fmla="*/ 67721 h 148206"/>
                <a:gd name="connsiteX2" fmla="*/ 42737 w 165245"/>
                <a:gd name="connsiteY2" fmla="*/ 188 h 148206"/>
                <a:gd name="connsiteX3" fmla="*/ 13018 w 165245"/>
                <a:gd name="connsiteY3" fmla="*/ 148207 h 148206"/>
              </a:gdLst>
              <a:ahLst/>
              <a:cxnLst>
                <a:cxn ang="0">
                  <a:pos x="connsiteX0" y="connsiteY0"/>
                </a:cxn>
                <a:cxn ang="0">
                  <a:pos x="connsiteX1" y="connsiteY1"/>
                </a:cxn>
                <a:cxn ang="0">
                  <a:pos x="connsiteX2" y="connsiteY2"/>
                </a:cxn>
                <a:cxn ang="0">
                  <a:pos x="connsiteX3" y="connsiteY3"/>
                </a:cxn>
              </a:cxnLst>
              <a:rect l="l" t="t" r="r" b="b"/>
              <a:pathLst>
                <a:path w="165245" h="148206">
                  <a:moveTo>
                    <a:pt x="13018" y="148207"/>
                  </a:moveTo>
                  <a:cubicBezTo>
                    <a:pt x="92076" y="129919"/>
                    <a:pt x="161132" y="103725"/>
                    <a:pt x="164847" y="67721"/>
                  </a:cubicBezTo>
                  <a:cubicBezTo>
                    <a:pt x="170657" y="13047"/>
                    <a:pt x="112174" y="-1907"/>
                    <a:pt x="42737" y="188"/>
                  </a:cubicBezTo>
                  <a:cubicBezTo>
                    <a:pt x="39688" y="3141"/>
                    <a:pt x="-27653" y="68197"/>
                    <a:pt x="13018" y="148207"/>
                  </a:cubicBezTo>
                  <a:close/>
                </a:path>
              </a:pathLst>
            </a:custGeom>
            <a:noFill/>
            <a:ln w="9525" cap="rnd">
              <a:solidFill>
                <a:srgbClr val="263238"/>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218FD617-883B-AF7D-102B-283ABE44F337}"/>
                </a:ext>
              </a:extLst>
            </p:cNvPr>
            <p:cNvSpPr/>
            <p:nvPr/>
          </p:nvSpPr>
          <p:spPr>
            <a:xfrm>
              <a:off x="10520739" y="6589341"/>
              <a:ext cx="62863" cy="112962"/>
            </a:xfrm>
            <a:custGeom>
              <a:avLst/>
              <a:gdLst>
                <a:gd name="connsiteX0" fmla="*/ 7083 w 47126"/>
                <a:gd name="connsiteY0" fmla="*/ 84675 h 84683"/>
                <a:gd name="connsiteX1" fmla="*/ 7559 w 47126"/>
                <a:gd name="connsiteY1" fmla="*/ 84675 h 84683"/>
                <a:gd name="connsiteX2" fmla="*/ 16132 w 47126"/>
                <a:gd name="connsiteY2" fmla="*/ 76874 h 84683"/>
                <a:gd name="connsiteX3" fmla="*/ 16132 w 47126"/>
                <a:gd name="connsiteY3" fmla="*/ 76769 h 84683"/>
                <a:gd name="connsiteX4" fmla="*/ 44707 w 47126"/>
                <a:gd name="connsiteY4" fmla="*/ 13999 h 84683"/>
                <a:gd name="connsiteX5" fmla="*/ 44745 w 47126"/>
                <a:gd name="connsiteY5" fmla="*/ 2417 h 84683"/>
                <a:gd name="connsiteX6" fmla="*/ 44707 w 47126"/>
                <a:gd name="connsiteY6" fmla="*/ 2379 h 84683"/>
                <a:gd name="connsiteX7" fmla="*/ 33086 w 47126"/>
                <a:gd name="connsiteY7" fmla="*/ 2379 h 84683"/>
                <a:gd name="connsiteX8" fmla="*/ 35 w 47126"/>
                <a:gd name="connsiteY8" fmla="*/ 75817 h 84683"/>
                <a:gd name="connsiteX9" fmla="*/ 7083 w 47126"/>
                <a:gd name="connsiteY9" fmla="*/ 84675 h 8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26" h="84683">
                  <a:moveTo>
                    <a:pt x="7083" y="84675"/>
                  </a:moveTo>
                  <a:lnTo>
                    <a:pt x="7559" y="84675"/>
                  </a:lnTo>
                  <a:cubicBezTo>
                    <a:pt x="12074" y="84884"/>
                    <a:pt x="15913" y="81398"/>
                    <a:pt x="16132" y="76874"/>
                  </a:cubicBezTo>
                  <a:cubicBezTo>
                    <a:pt x="16132" y="76845"/>
                    <a:pt x="16132" y="76807"/>
                    <a:pt x="16132" y="76769"/>
                  </a:cubicBezTo>
                  <a:cubicBezTo>
                    <a:pt x="18827" y="53366"/>
                    <a:pt x="28829" y="31402"/>
                    <a:pt x="44707" y="13999"/>
                  </a:cubicBezTo>
                  <a:cubicBezTo>
                    <a:pt x="47917" y="10809"/>
                    <a:pt x="47936" y="5627"/>
                    <a:pt x="44745" y="2417"/>
                  </a:cubicBezTo>
                  <a:cubicBezTo>
                    <a:pt x="44735" y="2407"/>
                    <a:pt x="44716" y="2389"/>
                    <a:pt x="44707" y="2379"/>
                  </a:cubicBezTo>
                  <a:cubicBezTo>
                    <a:pt x="41478" y="-793"/>
                    <a:pt x="36315" y="-793"/>
                    <a:pt x="33086" y="2379"/>
                  </a:cubicBezTo>
                  <a:cubicBezTo>
                    <a:pt x="14408" y="22638"/>
                    <a:pt x="2806" y="48404"/>
                    <a:pt x="35" y="75817"/>
                  </a:cubicBezTo>
                  <a:cubicBezTo>
                    <a:pt x="-366" y="80179"/>
                    <a:pt x="2740" y="84084"/>
                    <a:pt x="7083" y="84675"/>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48" name="任意多边形: 形状 47">
              <a:extLst>
                <a:ext uri="{FF2B5EF4-FFF2-40B4-BE49-F238E27FC236}">
                  <a16:creationId xmlns:a16="http://schemas.microsoft.com/office/drawing/2014/main" id="{3D017CA7-7731-437D-4D55-3829B86834B2}"/>
                </a:ext>
              </a:extLst>
            </p:cNvPr>
            <p:cNvSpPr/>
            <p:nvPr/>
          </p:nvSpPr>
          <p:spPr>
            <a:xfrm>
              <a:off x="10476180" y="6588479"/>
              <a:ext cx="58920" cy="116737"/>
            </a:xfrm>
            <a:custGeom>
              <a:avLst/>
              <a:gdLst>
                <a:gd name="connsiteX0" fmla="*/ 7436 w 44170"/>
                <a:gd name="connsiteY0" fmla="*/ 87512 h 87513"/>
                <a:gd name="connsiteX1" fmla="*/ 8103 w 44170"/>
                <a:gd name="connsiteY1" fmla="*/ 87512 h 87513"/>
                <a:gd name="connsiteX2" fmla="*/ 16485 w 44170"/>
                <a:gd name="connsiteY2" fmla="*/ 79511 h 87513"/>
                <a:gd name="connsiteX3" fmla="*/ 16485 w 44170"/>
                <a:gd name="connsiteY3" fmla="*/ 79415 h 87513"/>
                <a:gd name="connsiteX4" fmla="*/ 41821 w 44170"/>
                <a:gd name="connsiteY4" fmla="*/ 14074 h 87513"/>
                <a:gd name="connsiteX5" fmla="*/ 41669 w 44170"/>
                <a:gd name="connsiteY5" fmla="*/ 2358 h 87513"/>
                <a:gd name="connsiteX6" fmla="*/ 29953 w 44170"/>
                <a:gd name="connsiteY6" fmla="*/ 2501 h 87513"/>
                <a:gd name="connsiteX7" fmla="*/ 29058 w 44170"/>
                <a:gd name="connsiteY7" fmla="*/ 3596 h 87513"/>
                <a:gd name="connsiteX8" fmla="*/ 6 w 44170"/>
                <a:gd name="connsiteY8" fmla="*/ 79034 h 87513"/>
                <a:gd name="connsiteX9" fmla="*/ 7436 w 44170"/>
                <a:gd name="connsiteY9" fmla="*/ 87512 h 8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70" h="87513">
                  <a:moveTo>
                    <a:pt x="7436" y="87512"/>
                  </a:moveTo>
                  <a:lnTo>
                    <a:pt x="8103" y="87512"/>
                  </a:lnTo>
                  <a:cubicBezTo>
                    <a:pt x="12627" y="87616"/>
                    <a:pt x="16380" y="84035"/>
                    <a:pt x="16485" y="79511"/>
                  </a:cubicBezTo>
                  <a:cubicBezTo>
                    <a:pt x="16485" y="79482"/>
                    <a:pt x="16485" y="79444"/>
                    <a:pt x="16485" y="79415"/>
                  </a:cubicBezTo>
                  <a:cubicBezTo>
                    <a:pt x="18380" y="55632"/>
                    <a:pt x="27181" y="32914"/>
                    <a:pt x="41821" y="14074"/>
                  </a:cubicBezTo>
                  <a:cubicBezTo>
                    <a:pt x="45012" y="10797"/>
                    <a:pt x="44945" y="5549"/>
                    <a:pt x="41669" y="2358"/>
                  </a:cubicBezTo>
                  <a:cubicBezTo>
                    <a:pt x="38392" y="-842"/>
                    <a:pt x="33153" y="-776"/>
                    <a:pt x="29953" y="2501"/>
                  </a:cubicBezTo>
                  <a:cubicBezTo>
                    <a:pt x="29629" y="2844"/>
                    <a:pt x="29324" y="3206"/>
                    <a:pt x="29058" y="3596"/>
                  </a:cubicBezTo>
                  <a:cubicBezTo>
                    <a:pt x="12055" y="25275"/>
                    <a:pt x="1940" y="51555"/>
                    <a:pt x="6" y="79034"/>
                  </a:cubicBezTo>
                  <a:cubicBezTo>
                    <a:pt x="-165" y="83387"/>
                    <a:pt x="3102" y="87112"/>
                    <a:pt x="7436" y="8751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49" name="任意多边形: 形状 48">
              <a:extLst>
                <a:ext uri="{FF2B5EF4-FFF2-40B4-BE49-F238E27FC236}">
                  <a16:creationId xmlns:a16="http://schemas.microsoft.com/office/drawing/2014/main" id="{8C9B6489-53C1-EDB3-96B8-8E3C5DE4D160}"/>
                </a:ext>
              </a:extLst>
            </p:cNvPr>
            <p:cNvSpPr/>
            <p:nvPr/>
          </p:nvSpPr>
          <p:spPr>
            <a:xfrm>
              <a:off x="10423239" y="6583324"/>
              <a:ext cx="60501" cy="116098"/>
            </a:xfrm>
            <a:custGeom>
              <a:avLst/>
              <a:gdLst>
                <a:gd name="connsiteX0" fmla="*/ 7595 w 45355"/>
                <a:gd name="connsiteY0" fmla="*/ 86996 h 87034"/>
                <a:gd name="connsiteX1" fmla="*/ 7595 w 45355"/>
                <a:gd name="connsiteY1" fmla="*/ 86996 h 87034"/>
                <a:gd name="connsiteX2" fmla="*/ 16539 w 45355"/>
                <a:gd name="connsiteY2" fmla="*/ 79633 h 87034"/>
                <a:gd name="connsiteX3" fmla="*/ 16549 w 45355"/>
                <a:gd name="connsiteY3" fmla="*/ 79566 h 87034"/>
                <a:gd name="connsiteX4" fmla="*/ 43981 w 45355"/>
                <a:gd name="connsiteY4" fmla="*/ 12891 h 87034"/>
                <a:gd name="connsiteX5" fmla="*/ 41695 w 45355"/>
                <a:gd name="connsiteY5" fmla="*/ 1366 h 87034"/>
                <a:gd name="connsiteX6" fmla="*/ 30265 w 45355"/>
                <a:gd name="connsiteY6" fmla="*/ 3652 h 87034"/>
                <a:gd name="connsiteX7" fmla="*/ 70 w 45355"/>
                <a:gd name="connsiteY7" fmla="*/ 77661 h 87034"/>
                <a:gd name="connsiteX8" fmla="*/ 7214 w 45355"/>
                <a:gd name="connsiteY8" fmla="*/ 86957 h 87034"/>
                <a:gd name="connsiteX9" fmla="*/ 7595 w 45355"/>
                <a:gd name="connsiteY9" fmla="*/ 86996 h 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55" h="87034">
                  <a:moveTo>
                    <a:pt x="7595" y="86996"/>
                  </a:moveTo>
                  <a:lnTo>
                    <a:pt x="7595" y="86996"/>
                  </a:lnTo>
                  <a:cubicBezTo>
                    <a:pt x="12100" y="87434"/>
                    <a:pt x="16101" y="84138"/>
                    <a:pt x="16539" y="79633"/>
                  </a:cubicBezTo>
                  <a:cubicBezTo>
                    <a:pt x="16549" y="79614"/>
                    <a:pt x="16549" y="79585"/>
                    <a:pt x="16549" y="79566"/>
                  </a:cubicBezTo>
                  <a:cubicBezTo>
                    <a:pt x="19120" y="50991"/>
                    <a:pt x="43695" y="13558"/>
                    <a:pt x="43981" y="12891"/>
                  </a:cubicBezTo>
                  <a:cubicBezTo>
                    <a:pt x="46486" y="9072"/>
                    <a:pt x="45476" y="3938"/>
                    <a:pt x="41695" y="1366"/>
                  </a:cubicBezTo>
                  <a:cubicBezTo>
                    <a:pt x="37904" y="-1130"/>
                    <a:pt x="32808" y="-111"/>
                    <a:pt x="30265" y="3652"/>
                  </a:cubicBezTo>
                  <a:cubicBezTo>
                    <a:pt x="29122" y="5271"/>
                    <a:pt x="3023" y="44514"/>
                    <a:pt x="70" y="77661"/>
                  </a:cubicBezTo>
                  <a:cubicBezTo>
                    <a:pt x="-520" y="82195"/>
                    <a:pt x="2671" y="86357"/>
                    <a:pt x="7214" y="86957"/>
                  </a:cubicBezTo>
                  <a:cubicBezTo>
                    <a:pt x="7338" y="86967"/>
                    <a:pt x="7471" y="86986"/>
                    <a:pt x="7595" y="8699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0" name="任意多边形: 形状 49">
              <a:extLst>
                <a:ext uri="{FF2B5EF4-FFF2-40B4-BE49-F238E27FC236}">
                  <a16:creationId xmlns:a16="http://schemas.microsoft.com/office/drawing/2014/main" id="{B944344A-7345-F7B6-7291-B43501C9E959}"/>
                </a:ext>
              </a:extLst>
            </p:cNvPr>
            <p:cNvSpPr/>
            <p:nvPr/>
          </p:nvSpPr>
          <p:spPr>
            <a:xfrm>
              <a:off x="10373036" y="6576854"/>
              <a:ext cx="60590" cy="117401"/>
            </a:xfrm>
            <a:custGeom>
              <a:avLst/>
              <a:gdLst>
                <a:gd name="connsiteX0" fmla="*/ 7892 w 45422"/>
                <a:gd name="connsiteY0" fmla="*/ 87940 h 88011"/>
                <a:gd name="connsiteX1" fmla="*/ 10083 w 45422"/>
                <a:gd name="connsiteY1" fmla="*/ 87940 h 88011"/>
                <a:gd name="connsiteX2" fmla="*/ 16865 w 45422"/>
                <a:gd name="connsiteY2" fmla="*/ 78549 h 88011"/>
                <a:gd name="connsiteX3" fmla="*/ 16845 w 45422"/>
                <a:gd name="connsiteY3" fmla="*/ 78415 h 88011"/>
                <a:gd name="connsiteX4" fmla="*/ 43896 w 45422"/>
                <a:gd name="connsiteY4" fmla="*/ 13074 h 88011"/>
                <a:gd name="connsiteX5" fmla="*/ 41915 w 45422"/>
                <a:gd name="connsiteY5" fmla="*/ 1520 h 88011"/>
                <a:gd name="connsiteX6" fmla="*/ 33228 w 45422"/>
                <a:gd name="connsiteY6" fmla="*/ 977 h 88011"/>
                <a:gd name="connsiteX7" fmla="*/ 939 w 45422"/>
                <a:gd name="connsiteY7" fmla="*/ 81368 h 88011"/>
                <a:gd name="connsiteX8" fmla="*/ 7892 w 45422"/>
                <a:gd name="connsiteY8" fmla="*/ 87940 h 8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22" h="88011">
                  <a:moveTo>
                    <a:pt x="7892" y="87940"/>
                  </a:moveTo>
                  <a:cubicBezTo>
                    <a:pt x="8616" y="88036"/>
                    <a:pt x="9359" y="88036"/>
                    <a:pt x="10083" y="87940"/>
                  </a:cubicBezTo>
                  <a:cubicBezTo>
                    <a:pt x="14550" y="87226"/>
                    <a:pt x="17588" y="83016"/>
                    <a:pt x="16865" y="78549"/>
                  </a:cubicBezTo>
                  <a:cubicBezTo>
                    <a:pt x="16865" y="78511"/>
                    <a:pt x="16855" y="78463"/>
                    <a:pt x="16845" y="78415"/>
                  </a:cubicBezTo>
                  <a:cubicBezTo>
                    <a:pt x="11035" y="43363"/>
                    <a:pt x="43611" y="13359"/>
                    <a:pt x="43896" y="13074"/>
                  </a:cubicBezTo>
                  <a:cubicBezTo>
                    <a:pt x="46545" y="9340"/>
                    <a:pt x="45659" y="4168"/>
                    <a:pt x="41915" y="1520"/>
                  </a:cubicBezTo>
                  <a:cubicBezTo>
                    <a:pt x="39363" y="-290"/>
                    <a:pt x="35991" y="-499"/>
                    <a:pt x="33228" y="977"/>
                  </a:cubicBezTo>
                  <a:cubicBezTo>
                    <a:pt x="31609" y="2406"/>
                    <a:pt x="-6396" y="37267"/>
                    <a:pt x="939" y="81368"/>
                  </a:cubicBezTo>
                  <a:cubicBezTo>
                    <a:pt x="1653" y="84797"/>
                    <a:pt x="4425" y="87416"/>
                    <a:pt x="7892" y="8794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1" name="任意多边形: 形状 50">
              <a:extLst>
                <a:ext uri="{FF2B5EF4-FFF2-40B4-BE49-F238E27FC236}">
                  <a16:creationId xmlns:a16="http://schemas.microsoft.com/office/drawing/2014/main" id="{28CE2A5E-5E0C-D195-97B3-C2D581576652}"/>
                </a:ext>
              </a:extLst>
            </p:cNvPr>
            <p:cNvSpPr/>
            <p:nvPr/>
          </p:nvSpPr>
          <p:spPr>
            <a:xfrm>
              <a:off x="10317801" y="6561120"/>
              <a:ext cx="58168" cy="120095"/>
            </a:xfrm>
            <a:custGeom>
              <a:avLst/>
              <a:gdLst>
                <a:gd name="connsiteX0" fmla="*/ 8722 w 43606"/>
                <a:gd name="connsiteY0" fmla="*/ 89924 h 90030"/>
                <a:gd name="connsiteX1" fmla="*/ 11389 w 43606"/>
                <a:gd name="connsiteY1" fmla="*/ 89924 h 90030"/>
                <a:gd name="connsiteX2" fmla="*/ 17581 w 43606"/>
                <a:gd name="connsiteY2" fmla="*/ 80399 h 90030"/>
                <a:gd name="connsiteX3" fmla="*/ 41584 w 43606"/>
                <a:gd name="connsiteY3" fmla="*/ 13724 h 90030"/>
                <a:gd name="connsiteX4" fmla="*/ 40822 w 43606"/>
                <a:gd name="connsiteY4" fmla="*/ 2103 h 90030"/>
                <a:gd name="connsiteX5" fmla="*/ 29249 w 43606"/>
                <a:gd name="connsiteY5" fmla="*/ 2713 h 90030"/>
                <a:gd name="connsiteX6" fmla="*/ 29201 w 43606"/>
                <a:gd name="connsiteY6" fmla="*/ 2770 h 90030"/>
                <a:gd name="connsiteX7" fmla="*/ 1483 w 43606"/>
                <a:gd name="connsiteY7" fmla="*/ 84399 h 90030"/>
                <a:gd name="connsiteX8" fmla="*/ 8722 w 43606"/>
                <a:gd name="connsiteY8" fmla="*/ 89924 h 9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06" h="90030">
                  <a:moveTo>
                    <a:pt x="8722" y="89924"/>
                  </a:moveTo>
                  <a:cubicBezTo>
                    <a:pt x="9608" y="90067"/>
                    <a:pt x="10504" y="90067"/>
                    <a:pt x="11389" y="89924"/>
                  </a:cubicBezTo>
                  <a:cubicBezTo>
                    <a:pt x="15647" y="88886"/>
                    <a:pt x="18362" y="84714"/>
                    <a:pt x="17581" y="80399"/>
                  </a:cubicBezTo>
                  <a:cubicBezTo>
                    <a:pt x="10437" y="49157"/>
                    <a:pt x="41203" y="13724"/>
                    <a:pt x="41584" y="13724"/>
                  </a:cubicBezTo>
                  <a:cubicBezTo>
                    <a:pt x="44556" y="10295"/>
                    <a:pt x="44213" y="5113"/>
                    <a:pt x="40822" y="2103"/>
                  </a:cubicBezTo>
                  <a:cubicBezTo>
                    <a:pt x="37459" y="-925"/>
                    <a:pt x="32278" y="-649"/>
                    <a:pt x="29249" y="2713"/>
                  </a:cubicBezTo>
                  <a:cubicBezTo>
                    <a:pt x="29239" y="2732"/>
                    <a:pt x="29220" y="2751"/>
                    <a:pt x="29201" y="2770"/>
                  </a:cubicBezTo>
                  <a:cubicBezTo>
                    <a:pt x="27677" y="4485"/>
                    <a:pt x="-7565" y="44775"/>
                    <a:pt x="1483" y="84399"/>
                  </a:cubicBezTo>
                  <a:cubicBezTo>
                    <a:pt x="2560" y="87533"/>
                    <a:pt x="5417" y="89714"/>
                    <a:pt x="8722" y="89924"/>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2" name="任意多边形: 形状 51">
              <a:extLst>
                <a:ext uri="{FF2B5EF4-FFF2-40B4-BE49-F238E27FC236}">
                  <a16:creationId xmlns:a16="http://schemas.microsoft.com/office/drawing/2014/main" id="{67D56A9C-80F8-666F-4355-FB3E3463CAEF}"/>
                </a:ext>
              </a:extLst>
            </p:cNvPr>
            <p:cNvSpPr/>
            <p:nvPr/>
          </p:nvSpPr>
          <p:spPr>
            <a:xfrm>
              <a:off x="9169017" y="6599502"/>
              <a:ext cx="518523" cy="241035"/>
            </a:xfrm>
            <a:custGeom>
              <a:avLst/>
              <a:gdLst>
                <a:gd name="connsiteX0" fmla="*/ 11906 w 388715"/>
                <a:gd name="connsiteY0" fmla="*/ 0 h 180694"/>
                <a:gd name="connsiteX1" fmla="*/ 0 w 388715"/>
                <a:gd name="connsiteY1" fmla="*/ 34862 h 180694"/>
                <a:gd name="connsiteX2" fmla="*/ 109919 w 388715"/>
                <a:gd name="connsiteY2" fmla="*/ 119158 h 180694"/>
                <a:gd name="connsiteX3" fmla="*/ 304800 w 388715"/>
                <a:gd name="connsiteY3" fmla="*/ 174212 h 180694"/>
                <a:gd name="connsiteX4" fmla="*/ 377762 w 388715"/>
                <a:gd name="connsiteY4" fmla="*/ 180689 h 180694"/>
                <a:gd name="connsiteX5" fmla="*/ 388715 w 388715"/>
                <a:gd name="connsiteY5" fmla="*/ 167640 h 18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715" h="180694">
                  <a:moveTo>
                    <a:pt x="11906" y="0"/>
                  </a:moveTo>
                  <a:lnTo>
                    <a:pt x="0" y="34862"/>
                  </a:lnTo>
                  <a:cubicBezTo>
                    <a:pt x="0" y="34862"/>
                    <a:pt x="15240" y="98965"/>
                    <a:pt x="109919" y="119158"/>
                  </a:cubicBezTo>
                  <a:cubicBezTo>
                    <a:pt x="204597" y="139351"/>
                    <a:pt x="259080" y="166783"/>
                    <a:pt x="304800" y="174212"/>
                  </a:cubicBezTo>
                  <a:cubicBezTo>
                    <a:pt x="328870" y="178641"/>
                    <a:pt x="353292" y="180813"/>
                    <a:pt x="377762" y="180689"/>
                  </a:cubicBezTo>
                  <a:lnTo>
                    <a:pt x="388715" y="167640"/>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3" name="任意多边形: 形状 52">
              <a:extLst>
                <a:ext uri="{FF2B5EF4-FFF2-40B4-BE49-F238E27FC236}">
                  <a16:creationId xmlns:a16="http://schemas.microsoft.com/office/drawing/2014/main" id="{D28EA1FC-4FB0-906E-46FA-964A059B862E}"/>
                </a:ext>
              </a:extLst>
            </p:cNvPr>
            <p:cNvSpPr/>
            <p:nvPr/>
          </p:nvSpPr>
          <p:spPr>
            <a:xfrm>
              <a:off x="9184137" y="6520472"/>
              <a:ext cx="742653" cy="302651"/>
            </a:xfrm>
            <a:custGeom>
              <a:avLst/>
              <a:gdLst>
                <a:gd name="connsiteX0" fmla="*/ 556736 w 556736"/>
                <a:gd name="connsiteY0" fmla="*/ 114205 h 226885"/>
                <a:gd name="connsiteX1" fmla="*/ 377095 w 556736"/>
                <a:gd name="connsiteY1" fmla="*/ 226886 h 226885"/>
                <a:gd name="connsiteX2" fmla="*/ 142875 w 556736"/>
                <a:gd name="connsiteY2" fmla="*/ 166211 h 226885"/>
                <a:gd name="connsiteX3" fmla="*/ 142875 w 556736"/>
                <a:gd name="connsiteY3" fmla="*/ 166211 h 226885"/>
                <a:gd name="connsiteX4" fmla="*/ 0 w 556736"/>
                <a:gd name="connsiteY4" fmla="*/ 70199 h 226885"/>
                <a:gd name="connsiteX5" fmla="*/ 128588 w 556736"/>
                <a:gd name="connsiteY5" fmla="*/ 15812 h 226885"/>
                <a:gd name="connsiteX6" fmla="*/ 167830 w 556736"/>
                <a:gd name="connsiteY6" fmla="*/ 22670 h 226885"/>
                <a:gd name="connsiteX7" fmla="*/ 424053 w 556736"/>
                <a:gd name="connsiteY7" fmla="*/ 0 h 22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736" h="226885">
                  <a:moveTo>
                    <a:pt x="556736" y="114205"/>
                  </a:moveTo>
                  <a:lnTo>
                    <a:pt x="377095" y="226886"/>
                  </a:lnTo>
                  <a:cubicBezTo>
                    <a:pt x="297818" y="211617"/>
                    <a:pt x="219589" y="191348"/>
                    <a:pt x="142875" y="166211"/>
                  </a:cubicBezTo>
                  <a:lnTo>
                    <a:pt x="142875" y="166211"/>
                  </a:lnTo>
                  <a:cubicBezTo>
                    <a:pt x="66199" y="139732"/>
                    <a:pt x="0" y="106394"/>
                    <a:pt x="0" y="70199"/>
                  </a:cubicBezTo>
                  <a:cubicBezTo>
                    <a:pt x="0" y="15145"/>
                    <a:pt x="59722" y="6477"/>
                    <a:pt x="128588" y="15812"/>
                  </a:cubicBezTo>
                  <a:cubicBezTo>
                    <a:pt x="141446" y="17526"/>
                    <a:pt x="154591" y="19907"/>
                    <a:pt x="167830" y="22670"/>
                  </a:cubicBezTo>
                  <a:cubicBezTo>
                    <a:pt x="277082" y="46196"/>
                    <a:pt x="424053" y="0"/>
                    <a:pt x="424053" y="0"/>
                  </a:cubicBezTo>
                  <a:close/>
                </a:path>
              </a:pathLst>
            </a:custGeom>
            <a:solidFill>
              <a:srgbClr val="263238"/>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3884B7D5-A06D-6F13-A1D6-1F4C8D0D8D7E}"/>
                </a:ext>
              </a:extLst>
            </p:cNvPr>
            <p:cNvSpPr/>
            <p:nvPr/>
          </p:nvSpPr>
          <p:spPr>
            <a:xfrm>
              <a:off x="9499496" y="6520854"/>
              <a:ext cx="427294" cy="240902"/>
            </a:xfrm>
            <a:custGeom>
              <a:avLst/>
              <a:gdLst>
                <a:gd name="connsiteX0" fmla="*/ 320326 w 320325"/>
                <a:gd name="connsiteY0" fmla="*/ 113919 h 180594"/>
                <a:gd name="connsiteX1" fmla="*/ 214693 w 320325"/>
                <a:gd name="connsiteY1" fmla="*/ 180594 h 180594"/>
                <a:gd name="connsiteX2" fmla="*/ 0 w 320325"/>
                <a:gd name="connsiteY2" fmla="*/ 29432 h 180594"/>
                <a:gd name="connsiteX3" fmla="*/ 187928 w 320325"/>
                <a:gd name="connsiteY3" fmla="*/ 0 h 180594"/>
              </a:gdLst>
              <a:ahLst/>
              <a:cxnLst>
                <a:cxn ang="0">
                  <a:pos x="connsiteX0" y="connsiteY0"/>
                </a:cxn>
                <a:cxn ang="0">
                  <a:pos x="connsiteX1" y="connsiteY1"/>
                </a:cxn>
                <a:cxn ang="0">
                  <a:pos x="connsiteX2" y="connsiteY2"/>
                </a:cxn>
                <a:cxn ang="0">
                  <a:pos x="connsiteX3" y="connsiteY3"/>
                </a:cxn>
              </a:cxnLst>
              <a:rect l="l" t="t" r="r" b="b"/>
              <a:pathLst>
                <a:path w="320325" h="180594">
                  <a:moveTo>
                    <a:pt x="320326" y="113919"/>
                  </a:moveTo>
                  <a:lnTo>
                    <a:pt x="214693" y="180594"/>
                  </a:lnTo>
                  <a:cubicBezTo>
                    <a:pt x="129035" y="153991"/>
                    <a:pt x="53921" y="101108"/>
                    <a:pt x="0" y="29432"/>
                  </a:cubicBezTo>
                  <a:cubicBezTo>
                    <a:pt x="63675" y="28032"/>
                    <a:pt x="126873" y="18136"/>
                    <a:pt x="187928" y="0"/>
                  </a:cubicBezTo>
                  <a:close/>
                </a:path>
              </a:pathLst>
            </a:custGeom>
            <a:solidFill>
              <a:srgbClr val="000000">
                <a:alpha val="21000"/>
              </a:srgbClr>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1EFDAFAC-00A8-D01A-0916-B64F6D2F5DE3}"/>
                </a:ext>
              </a:extLst>
            </p:cNvPr>
            <p:cNvSpPr/>
            <p:nvPr/>
          </p:nvSpPr>
          <p:spPr>
            <a:xfrm>
              <a:off x="9184137" y="6520472"/>
              <a:ext cx="742653" cy="302651"/>
            </a:xfrm>
            <a:custGeom>
              <a:avLst/>
              <a:gdLst>
                <a:gd name="connsiteX0" fmla="*/ 556736 w 556736"/>
                <a:gd name="connsiteY0" fmla="*/ 114205 h 226885"/>
                <a:gd name="connsiteX1" fmla="*/ 377095 w 556736"/>
                <a:gd name="connsiteY1" fmla="*/ 226886 h 226885"/>
                <a:gd name="connsiteX2" fmla="*/ 142875 w 556736"/>
                <a:gd name="connsiteY2" fmla="*/ 166211 h 226885"/>
                <a:gd name="connsiteX3" fmla="*/ 142875 w 556736"/>
                <a:gd name="connsiteY3" fmla="*/ 166211 h 226885"/>
                <a:gd name="connsiteX4" fmla="*/ 0 w 556736"/>
                <a:gd name="connsiteY4" fmla="*/ 70199 h 226885"/>
                <a:gd name="connsiteX5" fmla="*/ 128588 w 556736"/>
                <a:gd name="connsiteY5" fmla="*/ 15812 h 226885"/>
                <a:gd name="connsiteX6" fmla="*/ 167830 w 556736"/>
                <a:gd name="connsiteY6" fmla="*/ 22670 h 226885"/>
                <a:gd name="connsiteX7" fmla="*/ 424053 w 556736"/>
                <a:gd name="connsiteY7" fmla="*/ 0 h 22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736" h="226885">
                  <a:moveTo>
                    <a:pt x="556736" y="114205"/>
                  </a:moveTo>
                  <a:lnTo>
                    <a:pt x="377095" y="226886"/>
                  </a:lnTo>
                  <a:cubicBezTo>
                    <a:pt x="297818" y="211617"/>
                    <a:pt x="219589" y="191348"/>
                    <a:pt x="142875" y="166211"/>
                  </a:cubicBezTo>
                  <a:lnTo>
                    <a:pt x="142875" y="166211"/>
                  </a:lnTo>
                  <a:cubicBezTo>
                    <a:pt x="66199" y="139732"/>
                    <a:pt x="0" y="106394"/>
                    <a:pt x="0" y="70199"/>
                  </a:cubicBezTo>
                  <a:cubicBezTo>
                    <a:pt x="0" y="15145"/>
                    <a:pt x="59722" y="6477"/>
                    <a:pt x="128588" y="15812"/>
                  </a:cubicBezTo>
                  <a:cubicBezTo>
                    <a:pt x="141446" y="17526"/>
                    <a:pt x="154591" y="19907"/>
                    <a:pt x="167830" y="22670"/>
                  </a:cubicBezTo>
                  <a:cubicBezTo>
                    <a:pt x="277082" y="46196"/>
                    <a:pt x="424053" y="0"/>
                    <a:pt x="424053" y="0"/>
                  </a:cubicBezTo>
                  <a:close/>
                </a:path>
              </a:pathLst>
            </a:custGeom>
            <a:noFill/>
            <a:ln w="9525" cap="rnd">
              <a:solidFill>
                <a:srgbClr val="263238"/>
              </a:solidFill>
              <a:prstDash val="solid"/>
              <a:round/>
            </a:ln>
          </p:spPr>
          <p:txBody>
            <a:bodyPr rtlCol="0" anchor="ctr"/>
            <a:lstStyle/>
            <a:p>
              <a:endParaRPr lang="zh-CN" altLang="en-US"/>
            </a:p>
          </p:txBody>
        </p:sp>
        <p:sp>
          <p:nvSpPr>
            <p:cNvPr id="56" name="任意多边形: 形状 55">
              <a:extLst>
                <a:ext uri="{FF2B5EF4-FFF2-40B4-BE49-F238E27FC236}">
                  <a16:creationId xmlns:a16="http://schemas.microsoft.com/office/drawing/2014/main" id="{77516BCB-12C2-0CAB-043C-67C33AF93458}"/>
                </a:ext>
              </a:extLst>
            </p:cNvPr>
            <p:cNvSpPr/>
            <p:nvPr/>
          </p:nvSpPr>
          <p:spPr>
            <a:xfrm>
              <a:off x="9184137" y="6537109"/>
              <a:ext cx="216024" cy="204952"/>
            </a:xfrm>
            <a:custGeom>
              <a:avLst/>
              <a:gdLst>
                <a:gd name="connsiteX0" fmla="*/ 142875 w 161944"/>
                <a:gd name="connsiteY0" fmla="*/ 153644 h 153644"/>
                <a:gd name="connsiteX1" fmla="*/ 0 w 161944"/>
                <a:gd name="connsiteY1" fmla="*/ 57633 h 153644"/>
                <a:gd name="connsiteX2" fmla="*/ 128588 w 161944"/>
                <a:gd name="connsiteY2" fmla="*/ 3245 h 153644"/>
                <a:gd name="connsiteX3" fmla="*/ 142875 w 161944"/>
                <a:gd name="connsiteY3" fmla="*/ 153644 h 153644"/>
              </a:gdLst>
              <a:ahLst/>
              <a:cxnLst>
                <a:cxn ang="0">
                  <a:pos x="connsiteX0" y="connsiteY0"/>
                </a:cxn>
                <a:cxn ang="0">
                  <a:pos x="connsiteX1" y="connsiteY1"/>
                </a:cxn>
                <a:cxn ang="0">
                  <a:pos x="connsiteX2" y="connsiteY2"/>
                </a:cxn>
                <a:cxn ang="0">
                  <a:pos x="connsiteX3" y="connsiteY3"/>
                </a:cxn>
              </a:cxnLst>
              <a:rect l="l" t="t" r="r" b="b"/>
              <a:pathLst>
                <a:path w="161944" h="153644">
                  <a:moveTo>
                    <a:pt x="142875" y="153644"/>
                  </a:moveTo>
                  <a:cubicBezTo>
                    <a:pt x="66199" y="127165"/>
                    <a:pt x="0" y="93827"/>
                    <a:pt x="0" y="57633"/>
                  </a:cubicBezTo>
                  <a:cubicBezTo>
                    <a:pt x="0" y="2578"/>
                    <a:pt x="59722" y="-6090"/>
                    <a:pt x="128588" y="3245"/>
                  </a:cubicBezTo>
                  <a:cubicBezTo>
                    <a:pt x="131636" y="6483"/>
                    <a:pt x="191738" y="78397"/>
                    <a:pt x="142875" y="153644"/>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7" name="任意多边形: 形状 56">
              <a:extLst>
                <a:ext uri="{FF2B5EF4-FFF2-40B4-BE49-F238E27FC236}">
                  <a16:creationId xmlns:a16="http://schemas.microsoft.com/office/drawing/2014/main" id="{11EA193D-D296-C9D8-5E9E-A843FE41A4B0}"/>
                </a:ext>
              </a:extLst>
            </p:cNvPr>
            <p:cNvSpPr/>
            <p:nvPr/>
          </p:nvSpPr>
          <p:spPr>
            <a:xfrm>
              <a:off x="9416066" y="6542242"/>
              <a:ext cx="53953" cy="117611"/>
            </a:xfrm>
            <a:custGeom>
              <a:avLst/>
              <a:gdLst>
                <a:gd name="connsiteX0" fmla="*/ 32253 w 40446"/>
                <a:gd name="connsiteY0" fmla="*/ 88169 h 88168"/>
                <a:gd name="connsiteX1" fmla="*/ 31777 w 40446"/>
                <a:gd name="connsiteY1" fmla="*/ 88169 h 88168"/>
                <a:gd name="connsiteX2" fmla="*/ 23967 w 40446"/>
                <a:gd name="connsiteY2" fmla="*/ 79406 h 88168"/>
                <a:gd name="connsiteX3" fmla="*/ 2345 w 40446"/>
                <a:gd name="connsiteY3" fmla="*/ 14064 h 88168"/>
                <a:gd name="connsiteX4" fmla="*/ 2507 w 40446"/>
                <a:gd name="connsiteY4" fmla="*/ 2349 h 88168"/>
                <a:gd name="connsiteX5" fmla="*/ 14232 w 40446"/>
                <a:gd name="connsiteY5" fmla="*/ 2511 h 88168"/>
                <a:gd name="connsiteX6" fmla="*/ 15299 w 40446"/>
                <a:gd name="connsiteY6" fmla="*/ 3873 h 88168"/>
                <a:gd name="connsiteX7" fmla="*/ 40445 w 40446"/>
                <a:gd name="connsiteY7" fmla="*/ 80073 h 88168"/>
                <a:gd name="connsiteX8" fmla="*/ 32253 w 40446"/>
                <a:gd name="connsiteY8" fmla="*/ 88169 h 8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46" h="88168">
                  <a:moveTo>
                    <a:pt x="32253" y="88169"/>
                  </a:moveTo>
                  <a:lnTo>
                    <a:pt x="31777" y="88169"/>
                  </a:lnTo>
                  <a:cubicBezTo>
                    <a:pt x="27224" y="87864"/>
                    <a:pt x="23748" y="83968"/>
                    <a:pt x="23967" y="79406"/>
                  </a:cubicBezTo>
                  <a:cubicBezTo>
                    <a:pt x="23814" y="55889"/>
                    <a:pt x="16252" y="33029"/>
                    <a:pt x="2345" y="14064"/>
                  </a:cubicBezTo>
                  <a:cubicBezTo>
                    <a:pt x="-846" y="10788"/>
                    <a:pt x="-770" y="5540"/>
                    <a:pt x="2507" y="2349"/>
                  </a:cubicBezTo>
                  <a:cubicBezTo>
                    <a:pt x="5793" y="-842"/>
                    <a:pt x="11041" y="-775"/>
                    <a:pt x="14232" y="2511"/>
                  </a:cubicBezTo>
                  <a:cubicBezTo>
                    <a:pt x="14632" y="2930"/>
                    <a:pt x="14994" y="3387"/>
                    <a:pt x="15299" y="3873"/>
                  </a:cubicBezTo>
                  <a:cubicBezTo>
                    <a:pt x="31739" y="25866"/>
                    <a:pt x="40559" y="52612"/>
                    <a:pt x="40445" y="80073"/>
                  </a:cubicBezTo>
                  <a:cubicBezTo>
                    <a:pt x="40397" y="84559"/>
                    <a:pt x="36740" y="88169"/>
                    <a:pt x="32253" y="88169"/>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8" name="任意多边形: 形状 57">
              <a:extLst>
                <a:ext uri="{FF2B5EF4-FFF2-40B4-BE49-F238E27FC236}">
                  <a16:creationId xmlns:a16="http://schemas.microsoft.com/office/drawing/2014/main" id="{E163B39E-7043-9A46-738A-B6302A2FACB9}"/>
                </a:ext>
              </a:extLst>
            </p:cNvPr>
            <p:cNvSpPr/>
            <p:nvPr/>
          </p:nvSpPr>
          <p:spPr>
            <a:xfrm>
              <a:off x="9465231" y="6547578"/>
              <a:ext cx="48375" cy="119518"/>
            </a:xfrm>
            <a:custGeom>
              <a:avLst/>
              <a:gdLst>
                <a:gd name="connsiteX0" fmla="*/ 27972 w 36265"/>
                <a:gd name="connsiteY0" fmla="*/ 89599 h 89598"/>
                <a:gd name="connsiteX1" fmla="*/ 27210 w 36265"/>
                <a:gd name="connsiteY1" fmla="*/ 89599 h 89598"/>
                <a:gd name="connsiteX2" fmla="*/ 19685 w 36265"/>
                <a:gd name="connsiteY2" fmla="*/ 80645 h 89598"/>
                <a:gd name="connsiteX3" fmla="*/ 1493 w 36265"/>
                <a:gd name="connsiteY3" fmla="*/ 13113 h 89598"/>
                <a:gd name="connsiteX4" fmla="*/ 3588 w 36265"/>
                <a:gd name="connsiteY4" fmla="*/ 1493 h 89598"/>
                <a:gd name="connsiteX5" fmla="*/ 15209 w 36265"/>
                <a:gd name="connsiteY5" fmla="*/ 3588 h 89598"/>
                <a:gd name="connsiteX6" fmla="*/ 36163 w 36265"/>
                <a:gd name="connsiteY6" fmla="*/ 81693 h 89598"/>
                <a:gd name="connsiteX7" fmla="*/ 27972 w 36265"/>
                <a:gd name="connsiteY7" fmla="*/ 89599 h 8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65" h="89598">
                  <a:moveTo>
                    <a:pt x="27972" y="89599"/>
                  </a:moveTo>
                  <a:lnTo>
                    <a:pt x="27210" y="89599"/>
                  </a:lnTo>
                  <a:cubicBezTo>
                    <a:pt x="22667" y="89199"/>
                    <a:pt x="19304" y="85189"/>
                    <a:pt x="19685" y="80645"/>
                  </a:cubicBezTo>
                  <a:cubicBezTo>
                    <a:pt x="20361" y="56842"/>
                    <a:pt x="14037" y="33354"/>
                    <a:pt x="1493" y="13113"/>
                  </a:cubicBezTo>
                  <a:cubicBezTo>
                    <a:pt x="-1136" y="9322"/>
                    <a:pt x="-203" y="4121"/>
                    <a:pt x="3588" y="1493"/>
                  </a:cubicBezTo>
                  <a:cubicBezTo>
                    <a:pt x="7379" y="-1136"/>
                    <a:pt x="12580" y="-203"/>
                    <a:pt x="15209" y="3588"/>
                  </a:cubicBezTo>
                  <a:cubicBezTo>
                    <a:pt x="29925" y="26905"/>
                    <a:pt x="37230" y="54137"/>
                    <a:pt x="36163" y="81693"/>
                  </a:cubicBezTo>
                  <a:cubicBezTo>
                    <a:pt x="35963" y="86084"/>
                    <a:pt x="32363" y="89551"/>
                    <a:pt x="27972" y="89599"/>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F0D131A2-F849-D852-1FF1-B059D84AF757}"/>
                </a:ext>
              </a:extLst>
            </p:cNvPr>
            <p:cNvSpPr/>
            <p:nvPr/>
          </p:nvSpPr>
          <p:spPr>
            <a:xfrm>
              <a:off x="9516423" y="6547952"/>
              <a:ext cx="50426" cy="119145"/>
            </a:xfrm>
            <a:custGeom>
              <a:avLst/>
              <a:gdLst>
                <a:gd name="connsiteX0" fmla="*/ 29409 w 37802"/>
                <a:gd name="connsiteY0" fmla="*/ 89318 h 89318"/>
                <a:gd name="connsiteX1" fmla="*/ 29409 w 37802"/>
                <a:gd name="connsiteY1" fmla="*/ 89318 h 89318"/>
                <a:gd name="connsiteX2" fmla="*/ 21218 w 37802"/>
                <a:gd name="connsiteY2" fmla="*/ 80936 h 89318"/>
                <a:gd name="connsiteX3" fmla="*/ 930 w 37802"/>
                <a:gd name="connsiteY3" fmla="*/ 12166 h 89318"/>
                <a:gd name="connsiteX4" fmla="*/ 4454 w 37802"/>
                <a:gd name="connsiteY4" fmla="*/ 926 h 89318"/>
                <a:gd name="connsiteX5" fmla="*/ 15598 w 37802"/>
                <a:gd name="connsiteY5" fmla="*/ 4450 h 89318"/>
                <a:gd name="connsiteX6" fmla="*/ 37791 w 37802"/>
                <a:gd name="connsiteY6" fmla="*/ 81222 h 89318"/>
                <a:gd name="connsiteX7" fmla="*/ 29409 w 37802"/>
                <a:gd name="connsiteY7" fmla="*/ 89318 h 8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02" h="89318">
                  <a:moveTo>
                    <a:pt x="29409" y="89318"/>
                  </a:moveTo>
                  <a:lnTo>
                    <a:pt x="29409" y="89318"/>
                  </a:lnTo>
                  <a:cubicBezTo>
                    <a:pt x="24857" y="89214"/>
                    <a:pt x="21218" y="85489"/>
                    <a:pt x="21218" y="80936"/>
                  </a:cubicBezTo>
                  <a:cubicBezTo>
                    <a:pt x="21790" y="51885"/>
                    <a:pt x="1216" y="12547"/>
                    <a:pt x="930" y="12166"/>
                  </a:cubicBezTo>
                  <a:cubicBezTo>
                    <a:pt x="-1166" y="8089"/>
                    <a:pt x="396" y="3079"/>
                    <a:pt x="4454" y="926"/>
                  </a:cubicBezTo>
                  <a:cubicBezTo>
                    <a:pt x="8502" y="-1169"/>
                    <a:pt x="13484" y="412"/>
                    <a:pt x="15598" y="4450"/>
                  </a:cubicBezTo>
                  <a:cubicBezTo>
                    <a:pt x="16551" y="6165"/>
                    <a:pt x="38363" y="47884"/>
                    <a:pt x="37791" y="81222"/>
                  </a:cubicBezTo>
                  <a:cubicBezTo>
                    <a:pt x="37687" y="85766"/>
                    <a:pt x="33953" y="89375"/>
                    <a:pt x="29409" y="8931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0" name="任意多边形: 形状 59">
              <a:extLst>
                <a:ext uri="{FF2B5EF4-FFF2-40B4-BE49-F238E27FC236}">
                  <a16:creationId xmlns:a16="http://schemas.microsoft.com/office/drawing/2014/main" id="{3BF6C907-F89B-9512-31AC-AE68EB1FD4F0}"/>
                </a:ext>
              </a:extLst>
            </p:cNvPr>
            <p:cNvSpPr/>
            <p:nvPr/>
          </p:nvSpPr>
          <p:spPr>
            <a:xfrm>
              <a:off x="9565060" y="6543982"/>
              <a:ext cx="54728" cy="123115"/>
            </a:xfrm>
            <a:custGeom>
              <a:avLst/>
              <a:gdLst>
                <a:gd name="connsiteX0" fmla="*/ 30477 w 41027"/>
                <a:gd name="connsiteY0" fmla="*/ 92295 h 92294"/>
                <a:gd name="connsiteX1" fmla="*/ 28287 w 41027"/>
                <a:gd name="connsiteY1" fmla="*/ 92295 h 92294"/>
                <a:gd name="connsiteX2" fmla="*/ 22572 w 41027"/>
                <a:gd name="connsiteY2" fmla="*/ 82103 h 92294"/>
                <a:gd name="connsiteX3" fmla="*/ 2569 w 41027"/>
                <a:gd name="connsiteY3" fmla="*/ 14285 h 92294"/>
                <a:gd name="connsiteX4" fmla="*/ 2293 w 41027"/>
                <a:gd name="connsiteY4" fmla="*/ 2569 h 92294"/>
                <a:gd name="connsiteX5" fmla="*/ 14009 w 41027"/>
                <a:gd name="connsiteY5" fmla="*/ 2293 h 92294"/>
                <a:gd name="connsiteX6" fmla="*/ 14857 w 41027"/>
                <a:gd name="connsiteY6" fmla="*/ 3236 h 92294"/>
                <a:gd name="connsiteX7" fmla="*/ 38478 w 41027"/>
                <a:gd name="connsiteY7" fmla="*/ 86580 h 92294"/>
                <a:gd name="connsiteX8" fmla="*/ 30477 w 41027"/>
                <a:gd name="connsiteY8" fmla="*/ 92295 h 9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27" h="92294">
                  <a:moveTo>
                    <a:pt x="30477" y="92295"/>
                  </a:moveTo>
                  <a:lnTo>
                    <a:pt x="28287" y="92295"/>
                  </a:lnTo>
                  <a:cubicBezTo>
                    <a:pt x="23905" y="91047"/>
                    <a:pt x="21352" y="86494"/>
                    <a:pt x="22572" y="82103"/>
                  </a:cubicBezTo>
                  <a:cubicBezTo>
                    <a:pt x="32097" y="47908"/>
                    <a:pt x="2855" y="14571"/>
                    <a:pt x="2569" y="14285"/>
                  </a:cubicBezTo>
                  <a:cubicBezTo>
                    <a:pt x="-745" y="11123"/>
                    <a:pt x="-869" y="5884"/>
                    <a:pt x="2293" y="2569"/>
                  </a:cubicBezTo>
                  <a:cubicBezTo>
                    <a:pt x="5446" y="-745"/>
                    <a:pt x="10694" y="-869"/>
                    <a:pt x="14009" y="2293"/>
                  </a:cubicBezTo>
                  <a:cubicBezTo>
                    <a:pt x="14314" y="2579"/>
                    <a:pt x="14599" y="2903"/>
                    <a:pt x="14857" y="3236"/>
                  </a:cubicBezTo>
                  <a:cubicBezTo>
                    <a:pt x="16285" y="4855"/>
                    <a:pt x="50480" y="43527"/>
                    <a:pt x="38478" y="86580"/>
                  </a:cubicBezTo>
                  <a:cubicBezTo>
                    <a:pt x="37326" y="90009"/>
                    <a:pt x="34097" y="92314"/>
                    <a:pt x="30477" y="92295"/>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1" name="任意多边形: 形状 60">
              <a:extLst>
                <a:ext uri="{FF2B5EF4-FFF2-40B4-BE49-F238E27FC236}">
                  <a16:creationId xmlns:a16="http://schemas.microsoft.com/office/drawing/2014/main" id="{B2AF25B6-780B-00B6-B122-7D2674DF24AF}"/>
                </a:ext>
              </a:extLst>
            </p:cNvPr>
            <p:cNvSpPr/>
            <p:nvPr/>
          </p:nvSpPr>
          <p:spPr>
            <a:xfrm>
              <a:off x="9625377" y="6534686"/>
              <a:ext cx="50446" cy="125177"/>
            </a:xfrm>
            <a:custGeom>
              <a:avLst/>
              <a:gdLst>
                <a:gd name="connsiteX0" fmla="*/ 26694 w 37817"/>
                <a:gd name="connsiteY0" fmla="*/ 93835 h 93840"/>
                <a:gd name="connsiteX1" fmla="*/ 24027 w 37817"/>
                <a:gd name="connsiteY1" fmla="*/ 93359 h 93840"/>
                <a:gd name="connsiteX2" fmla="*/ 18779 w 37817"/>
                <a:gd name="connsiteY2" fmla="*/ 83186 h 93840"/>
                <a:gd name="connsiteX3" fmla="*/ 18883 w 37817"/>
                <a:gd name="connsiteY3" fmla="*/ 82881 h 93840"/>
                <a:gd name="connsiteX4" fmla="*/ 2120 w 37817"/>
                <a:gd name="connsiteY4" fmla="*/ 13825 h 93840"/>
                <a:gd name="connsiteX5" fmla="*/ 2748 w 37817"/>
                <a:gd name="connsiteY5" fmla="*/ 2118 h 93840"/>
                <a:gd name="connsiteX6" fmla="*/ 14454 w 37817"/>
                <a:gd name="connsiteY6" fmla="*/ 2757 h 93840"/>
                <a:gd name="connsiteX7" fmla="*/ 15550 w 37817"/>
                <a:gd name="connsiteY7" fmla="*/ 4300 h 93840"/>
                <a:gd name="connsiteX8" fmla="*/ 34600 w 37817"/>
                <a:gd name="connsiteY8" fmla="*/ 88405 h 93840"/>
                <a:gd name="connsiteX9" fmla="*/ 26694 w 37817"/>
                <a:gd name="connsiteY9" fmla="*/ 93835 h 9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817" h="93840">
                  <a:moveTo>
                    <a:pt x="26694" y="93835"/>
                  </a:moveTo>
                  <a:cubicBezTo>
                    <a:pt x="25780" y="93873"/>
                    <a:pt x="24875" y="93711"/>
                    <a:pt x="24027" y="93359"/>
                  </a:cubicBezTo>
                  <a:cubicBezTo>
                    <a:pt x="19769" y="91996"/>
                    <a:pt x="17417" y="87443"/>
                    <a:pt x="18779" y="83186"/>
                  </a:cubicBezTo>
                  <a:cubicBezTo>
                    <a:pt x="18817" y="83081"/>
                    <a:pt x="18845" y="82976"/>
                    <a:pt x="18883" y="82881"/>
                  </a:cubicBezTo>
                  <a:cubicBezTo>
                    <a:pt x="29266" y="52592"/>
                    <a:pt x="2310" y="14206"/>
                    <a:pt x="2120" y="13825"/>
                  </a:cubicBezTo>
                  <a:cubicBezTo>
                    <a:pt x="-938" y="10415"/>
                    <a:pt x="-652" y="5176"/>
                    <a:pt x="2748" y="2118"/>
                  </a:cubicBezTo>
                  <a:cubicBezTo>
                    <a:pt x="6158" y="-939"/>
                    <a:pt x="11397" y="-653"/>
                    <a:pt x="14454" y="2757"/>
                  </a:cubicBezTo>
                  <a:cubicBezTo>
                    <a:pt x="14874" y="3223"/>
                    <a:pt x="15245" y="3747"/>
                    <a:pt x="15550" y="4300"/>
                  </a:cubicBezTo>
                  <a:cubicBezTo>
                    <a:pt x="16883" y="6109"/>
                    <a:pt x="47649" y="49925"/>
                    <a:pt x="34600" y="88405"/>
                  </a:cubicBezTo>
                  <a:cubicBezTo>
                    <a:pt x="33362" y="91691"/>
                    <a:pt x="30209" y="93863"/>
                    <a:pt x="26694" y="93835"/>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05E2CC0D-0796-EF5A-F4B6-BE2D3ECFEEE4}"/>
                </a:ext>
              </a:extLst>
            </p:cNvPr>
            <p:cNvSpPr/>
            <p:nvPr/>
          </p:nvSpPr>
          <p:spPr>
            <a:xfrm>
              <a:off x="9631168" y="6717582"/>
              <a:ext cx="95808" cy="66142"/>
            </a:xfrm>
            <a:custGeom>
              <a:avLst/>
              <a:gdLst>
                <a:gd name="connsiteX0" fmla="*/ 61501 w 71823"/>
                <a:gd name="connsiteY0" fmla="*/ 1396 h 49584"/>
                <a:gd name="connsiteX1" fmla="*/ 13018 w 71823"/>
                <a:gd name="connsiteY1" fmla="*/ 44259 h 49584"/>
                <a:gd name="connsiteX2" fmla="*/ 61501 w 71823"/>
                <a:gd name="connsiteY2" fmla="*/ 1396 h 49584"/>
              </a:gdLst>
              <a:ahLst/>
              <a:cxnLst>
                <a:cxn ang="0">
                  <a:pos x="connsiteX0" y="connsiteY0"/>
                </a:cxn>
                <a:cxn ang="0">
                  <a:pos x="connsiteX1" y="connsiteY1"/>
                </a:cxn>
                <a:cxn ang="0">
                  <a:pos x="connsiteX2" y="connsiteY2"/>
                </a:cxn>
              </a:cxnLst>
              <a:rect l="l" t="t" r="r" b="b"/>
              <a:pathLst>
                <a:path w="71823" h="49584">
                  <a:moveTo>
                    <a:pt x="61501" y="1396"/>
                  </a:moveTo>
                  <a:cubicBezTo>
                    <a:pt x="90933" y="9492"/>
                    <a:pt x="51976" y="67119"/>
                    <a:pt x="13018" y="44259"/>
                  </a:cubicBezTo>
                  <a:cubicBezTo>
                    <a:pt x="-25939" y="21399"/>
                    <a:pt x="32164" y="-6605"/>
                    <a:pt x="61501" y="139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3" name="任意多边形: 形状 62">
              <a:extLst>
                <a:ext uri="{FF2B5EF4-FFF2-40B4-BE49-F238E27FC236}">
                  <a16:creationId xmlns:a16="http://schemas.microsoft.com/office/drawing/2014/main" id="{3DFD11DC-01C1-84D3-D7AF-6C4AA12B5AD4}"/>
                </a:ext>
              </a:extLst>
            </p:cNvPr>
            <p:cNvSpPr/>
            <p:nvPr/>
          </p:nvSpPr>
          <p:spPr>
            <a:xfrm>
              <a:off x="9260119" y="6311336"/>
              <a:ext cx="1636631" cy="456693"/>
            </a:xfrm>
            <a:custGeom>
              <a:avLst/>
              <a:gdLst>
                <a:gd name="connsiteX0" fmla="*/ 0 w 1226915"/>
                <a:gd name="connsiteY0" fmla="*/ 0 h 342364"/>
                <a:gd name="connsiteX1" fmla="*/ 304800 w 1226915"/>
                <a:gd name="connsiteY1" fmla="*/ 186404 h 342364"/>
                <a:gd name="connsiteX2" fmla="*/ 386524 w 1226915"/>
                <a:gd name="connsiteY2" fmla="*/ 293180 h 342364"/>
                <a:gd name="connsiteX3" fmla="*/ 499396 w 1226915"/>
                <a:gd name="connsiteY3" fmla="*/ 329470 h 342364"/>
                <a:gd name="connsiteX4" fmla="*/ 624840 w 1226915"/>
                <a:gd name="connsiteY4" fmla="*/ 313563 h 342364"/>
                <a:gd name="connsiteX5" fmla="*/ 662940 w 1226915"/>
                <a:gd name="connsiteY5" fmla="*/ 334804 h 342364"/>
                <a:gd name="connsiteX6" fmla="*/ 712565 w 1226915"/>
                <a:gd name="connsiteY6" fmla="*/ 300990 h 342364"/>
                <a:gd name="connsiteX7" fmla="*/ 1226915 w 1226915"/>
                <a:gd name="connsiteY7" fmla="*/ 169354 h 342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6915" h="342364">
                  <a:moveTo>
                    <a:pt x="0" y="0"/>
                  </a:moveTo>
                  <a:cubicBezTo>
                    <a:pt x="44101" y="61817"/>
                    <a:pt x="174879" y="130112"/>
                    <a:pt x="304800" y="186404"/>
                  </a:cubicBezTo>
                  <a:cubicBezTo>
                    <a:pt x="328031" y="224895"/>
                    <a:pt x="355444" y="260699"/>
                    <a:pt x="386524" y="293180"/>
                  </a:cubicBezTo>
                  <a:cubicBezTo>
                    <a:pt x="466725" y="375666"/>
                    <a:pt x="499396" y="329470"/>
                    <a:pt x="499396" y="329470"/>
                  </a:cubicBezTo>
                  <a:cubicBezTo>
                    <a:pt x="499396" y="329470"/>
                    <a:pt x="550069" y="323755"/>
                    <a:pt x="624840" y="313563"/>
                  </a:cubicBezTo>
                  <a:cubicBezTo>
                    <a:pt x="631241" y="328479"/>
                    <a:pt x="646890" y="337204"/>
                    <a:pt x="662940" y="334804"/>
                  </a:cubicBezTo>
                  <a:cubicBezTo>
                    <a:pt x="672465" y="333280"/>
                    <a:pt x="691515" y="319373"/>
                    <a:pt x="712565" y="300990"/>
                  </a:cubicBezTo>
                  <a:cubicBezTo>
                    <a:pt x="901446" y="272415"/>
                    <a:pt x="1157764" y="224790"/>
                    <a:pt x="1226915" y="169354"/>
                  </a:cubicBezTo>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3F2B47EE-2878-BD7C-DC7F-E5B027A90FFB}"/>
                </a:ext>
              </a:extLst>
            </p:cNvPr>
            <p:cNvSpPr/>
            <p:nvPr/>
          </p:nvSpPr>
          <p:spPr>
            <a:xfrm>
              <a:off x="9659094" y="6108050"/>
              <a:ext cx="1139440" cy="451810"/>
            </a:xfrm>
            <a:custGeom>
              <a:avLst/>
              <a:gdLst>
                <a:gd name="connsiteX0" fmla="*/ 854192 w 854191"/>
                <a:gd name="connsiteY0" fmla="*/ 34666 h 338703"/>
                <a:gd name="connsiteX1" fmla="*/ 720270 w 854191"/>
                <a:gd name="connsiteY1" fmla="*/ 1995 h 338703"/>
                <a:gd name="connsiteX2" fmla="*/ 416423 w 854191"/>
                <a:gd name="connsiteY2" fmla="*/ 134297 h 338703"/>
                <a:gd name="connsiteX3" fmla="*/ 109432 w 854191"/>
                <a:gd name="connsiteY3" fmla="*/ 289174 h 338703"/>
                <a:gd name="connsiteX4" fmla="*/ 15230 w 854191"/>
                <a:gd name="connsiteY4" fmla="*/ 289174 h 338703"/>
                <a:gd name="connsiteX5" fmla="*/ 6276 w 854191"/>
                <a:gd name="connsiteY5" fmla="*/ 338704 h 33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4191" h="338703">
                  <a:moveTo>
                    <a:pt x="854192" y="34666"/>
                  </a:moveTo>
                  <a:cubicBezTo>
                    <a:pt x="821521" y="-1243"/>
                    <a:pt x="788850" y="-2863"/>
                    <a:pt x="720270" y="1995"/>
                  </a:cubicBezTo>
                  <a:cubicBezTo>
                    <a:pt x="720270" y="1995"/>
                    <a:pt x="541295" y="59145"/>
                    <a:pt x="416423" y="134297"/>
                  </a:cubicBezTo>
                  <a:cubicBezTo>
                    <a:pt x="291550" y="209449"/>
                    <a:pt x="109432" y="289174"/>
                    <a:pt x="109432" y="289174"/>
                  </a:cubicBezTo>
                  <a:cubicBezTo>
                    <a:pt x="109432" y="289174"/>
                    <a:pt x="53901" y="273077"/>
                    <a:pt x="15230" y="289174"/>
                  </a:cubicBezTo>
                  <a:cubicBezTo>
                    <a:pt x="15230" y="289174"/>
                    <a:pt x="-11917" y="291269"/>
                    <a:pt x="6276" y="338704"/>
                  </a:cubicBezTo>
                </a:path>
              </a:pathLst>
            </a:custGeom>
            <a:noFill/>
            <a:ln w="9525" cap="rnd">
              <a:solidFill>
                <a:srgbClr val="263238"/>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90B74C1A-1736-75A5-5A05-D3DBA3600AF4}"/>
                </a:ext>
              </a:extLst>
            </p:cNvPr>
            <p:cNvSpPr/>
            <p:nvPr/>
          </p:nvSpPr>
          <p:spPr>
            <a:xfrm>
              <a:off x="10805903" y="6440553"/>
              <a:ext cx="103426" cy="124897"/>
            </a:xfrm>
            <a:custGeom>
              <a:avLst/>
              <a:gdLst>
                <a:gd name="connsiteX0" fmla="*/ 77534 w 77534"/>
                <a:gd name="connsiteY0" fmla="*/ 0 h 93630"/>
                <a:gd name="connsiteX1" fmla="*/ 0 w 77534"/>
                <a:gd name="connsiteY1" fmla="*/ 93631 h 93630"/>
              </a:gdLst>
              <a:ahLst/>
              <a:cxnLst>
                <a:cxn ang="0">
                  <a:pos x="connsiteX0" y="connsiteY0"/>
                </a:cxn>
                <a:cxn ang="0">
                  <a:pos x="connsiteX1" y="connsiteY1"/>
                </a:cxn>
              </a:cxnLst>
              <a:rect l="l" t="t" r="r" b="b"/>
              <a:pathLst>
                <a:path w="77534" h="93630">
                  <a:moveTo>
                    <a:pt x="77534" y="0"/>
                  </a:moveTo>
                  <a:cubicBezTo>
                    <a:pt x="77534" y="0"/>
                    <a:pt x="78486" y="55340"/>
                    <a:pt x="0" y="93631"/>
                  </a:cubicBezTo>
                </a:path>
              </a:pathLst>
            </a:custGeom>
            <a:noFill/>
            <a:ln w="9525" cap="rnd">
              <a:solidFill>
                <a:srgbClr val="263238"/>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5597DC54-6655-654A-D197-1600DEFF60F5}"/>
                </a:ext>
              </a:extLst>
            </p:cNvPr>
            <p:cNvSpPr/>
            <p:nvPr/>
          </p:nvSpPr>
          <p:spPr>
            <a:xfrm>
              <a:off x="9754626" y="6132565"/>
              <a:ext cx="292105" cy="246619"/>
            </a:xfrm>
            <a:custGeom>
              <a:avLst/>
              <a:gdLst>
                <a:gd name="connsiteX0" fmla="*/ 0 w 218979"/>
                <a:gd name="connsiteY0" fmla="*/ 0 h 184880"/>
                <a:gd name="connsiteX1" fmla="*/ 148685 w 218979"/>
                <a:gd name="connsiteY1" fmla="*/ 148590 h 184880"/>
                <a:gd name="connsiteX2" fmla="*/ 218980 w 218979"/>
                <a:gd name="connsiteY2" fmla="*/ 184880 h 184880"/>
              </a:gdLst>
              <a:ahLst/>
              <a:cxnLst>
                <a:cxn ang="0">
                  <a:pos x="connsiteX0" y="connsiteY0"/>
                </a:cxn>
                <a:cxn ang="0">
                  <a:pos x="connsiteX1" y="connsiteY1"/>
                </a:cxn>
                <a:cxn ang="0">
                  <a:pos x="connsiteX2" y="connsiteY2"/>
                </a:cxn>
              </a:cxnLst>
              <a:rect l="l" t="t" r="r" b="b"/>
              <a:pathLst>
                <a:path w="218979" h="184880">
                  <a:moveTo>
                    <a:pt x="0" y="0"/>
                  </a:moveTo>
                  <a:cubicBezTo>
                    <a:pt x="0" y="0"/>
                    <a:pt x="123825" y="89535"/>
                    <a:pt x="148685" y="148590"/>
                  </a:cubicBezTo>
                  <a:cubicBezTo>
                    <a:pt x="173022" y="158848"/>
                    <a:pt x="196520" y="170983"/>
                    <a:pt x="218980" y="184880"/>
                  </a:cubicBezTo>
                </a:path>
              </a:pathLst>
            </a:custGeom>
            <a:noFill/>
            <a:ln w="9525" cap="rnd">
              <a:solidFill>
                <a:srgbClr val="263238"/>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67641B03-C6F9-37BF-4602-BB6F738D917C}"/>
                </a:ext>
              </a:extLst>
            </p:cNvPr>
            <p:cNvSpPr/>
            <p:nvPr/>
          </p:nvSpPr>
          <p:spPr>
            <a:xfrm>
              <a:off x="9964907" y="6231797"/>
              <a:ext cx="10858" cy="106855"/>
            </a:xfrm>
            <a:custGeom>
              <a:avLst/>
              <a:gdLst>
                <a:gd name="connsiteX0" fmla="*/ 0 w 8140"/>
                <a:gd name="connsiteY0" fmla="*/ 0 h 80105"/>
                <a:gd name="connsiteX1" fmla="*/ 4381 w 8140"/>
                <a:gd name="connsiteY1" fmla="*/ 80105 h 80105"/>
              </a:gdLst>
              <a:ahLst/>
              <a:cxnLst>
                <a:cxn ang="0">
                  <a:pos x="connsiteX0" y="connsiteY0"/>
                </a:cxn>
                <a:cxn ang="0">
                  <a:pos x="connsiteX1" y="connsiteY1"/>
                </a:cxn>
              </a:cxnLst>
              <a:rect l="l" t="t" r="r" b="b"/>
              <a:pathLst>
                <a:path w="8140" h="80105">
                  <a:moveTo>
                    <a:pt x="0" y="0"/>
                  </a:moveTo>
                  <a:cubicBezTo>
                    <a:pt x="9077" y="25737"/>
                    <a:pt x="10601" y="53530"/>
                    <a:pt x="4381" y="80105"/>
                  </a:cubicBezTo>
                </a:path>
              </a:pathLst>
            </a:custGeom>
            <a:noFill/>
            <a:ln w="9525" cap="rnd">
              <a:solidFill>
                <a:srgbClr val="263238"/>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70CFFE58-5327-D05C-E659-8F422FE05BF8}"/>
                </a:ext>
              </a:extLst>
            </p:cNvPr>
            <p:cNvSpPr/>
            <p:nvPr/>
          </p:nvSpPr>
          <p:spPr>
            <a:xfrm>
              <a:off x="9926790" y="6154293"/>
              <a:ext cx="23632" cy="41293"/>
            </a:xfrm>
            <a:custGeom>
              <a:avLst/>
              <a:gdLst>
                <a:gd name="connsiteX0" fmla="*/ 0 w 17716"/>
                <a:gd name="connsiteY0" fmla="*/ 0 h 30956"/>
                <a:gd name="connsiteX1" fmla="*/ 17716 w 17716"/>
                <a:gd name="connsiteY1" fmla="*/ 30956 h 30956"/>
              </a:gdLst>
              <a:ahLst/>
              <a:cxnLst>
                <a:cxn ang="0">
                  <a:pos x="connsiteX0" y="connsiteY0"/>
                </a:cxn>
                <a:cxn ang="0">
                  <a:pos x="connsiteX1" y="connsiteY1"/>
                </a:cxn>
              </a:cxnLst>
              <a:rect l="l" t="t" r="r" b="b"/>
              <a:pathLst>
                <a:path w="17716" h="30956">
                  <a:moveTo>
                    <a:pt x="0" y="0"/>
                  </a:moveTo>
                  <a:cubicBezTo>
                    <a:pt x="6743" y="9811"/>
                    <a:pt x="12668" y="20164"/>
                    <a:pt x="17716" y="30956"/>
                  </a:cubicBezTo>
                </a:path>
              </a:pathLst>
            </a:custGeom>
            <a:noFill/>
            <a:ln w="9525" cap="rnd">
              <a:solidFill>
                <a:srgbClr val="263238"/>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id="{4527F0EA-24CE-786C-23AF-EBF94F5C9D61}"/>
                </a:ext>
              </a:extLst>
            </p:cNvPr>
            <p:cNvSpPr/>
            <p:nvPr/>
          </p:nvSpPr>
          <p:spPr>
            <a:xfrm>
              <a:off x="10162101" y="6143365"/>
              <a:ext cx="68991" cy="133918"/>
            </a:xfrm>
            <a:custGeom>
              <a:avLst/>
              <a:gdLst>
                <a:gd name="connsiteX0" fmla="*/ 0 w 51720"/>
                <a:gd name="connsiteY0" fmla="*/ 0 h 100393"/>
                <a:gd name="connsiteX1" fmla="*/ 51721 w 51720"/>
                <a:gd name="connsiteY1" fmla="*/ 100394 h 100393"/>
              </a:gdLst>
              <a:ahLst/>
              <a:cxnLst>
                <a:cxn ang="0">
                  <a:pos x="connsiteX0" y="connsiteY0"/>
                </a:cxn>
                <a:cxn ang="0">
                  <a:pos x="connsiteX1" y="connsiteY1"/>
                </a:cxn>
              </a:cxnLst>
              <a:rect l="l" t="t" r="r" b="b"/>
              <a:pathLst>
                <a:path w="51720" h="100393">
                  <a:moveTo>
                    <a:pt x="0" y="0"/>
                  </a:moveTo>
                  <a:cubicBezTo>
                    <a:pt x="0" y="0"/>
                    <a:pt x="41434" y="55436"/>
                    <a:pt x="51721" y="100394"/>
                  </a:cubicBezTo>
                </a:path>
              </a:pathLst>
            </a:custGeom>
            <a:noFill/>
            <a:ln w="9525" cap="rnd">
              <a:solidFill>
                <a:srgbClr val="263238"/>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3AEF1A8D-CEF3-F0A0-B2EF-8CFBA4B3CB58}"/>
                </a:ext>
              </a:extLst>
            </p:cNvPr>
            <p:cNvSpPr/>
            <p:nvPr/>
          </p:nvSpPr>
          <p:spPr>
            <a:xfrm>
              <a:off x="10469962" y="6582477"/>
              <a:ext cx="61241" cy="7623"/>
            </a:xfrm>
            <a:custGeom>
              <a:avLst/>
              <a:gdLst>
                <a:gd name="connsiteX0" fmla="*/ 0 w 45910"/>
                <a:gd name="connsiteY0" fmla="*/ 5715 h 5715"/>
                <a:gd name="connsiteX1" fmla="*/ 45910 w 45910"/>
                <a:gd name="connsiteY1" fmla="*/ 0 h 5715"/>
              </a:gdLst>
              <a:ahLst/>
              <a:cxnLst>
                <a:cxn ang="0">
                  <a:pos x="connsiteX0" y="connsiteY0"/>
                </a:cxn>
                <a:cxn ang="0">
                  <a:pos x="connsiteX1" y="connsiteY1"/>
                </a:cxn>
              </a:cxnLst>
              <a:rect l="l" t="t" r="r" b="b"/>
              <a:pathLst>
                <a:path w="45910" h="5715">
                  <a:moveTo>
                    <a:pt x="0" y="5715"/>
                  </a:moveTo>
                  <a:cubicBezTo>
                    <a:pt x="15411" y="4810"/>
                    <a:pt x="30747" y="2896"/>
                    <a:pt x="45910" y="0"/>
                  </a:cubicBezTo>
                </a:path>
              </a:pathLst>
            </a:custGeom>
            <a:noFill/>
            <a:ln w="9525" cap="rnd">
              <a:solidFill>
                <a:srgbClr val="263238"/>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CE9E8C53-0202-46F1-2FE2-D8E976508551}"/>
                </a:ext>
              </a:extLst>
            </p:cNvPr>
            <p:cNvSpPr/>
            <p:nvPr/>
          </p:nvSpPr>
          <p:spPr>
            <a:xfrm>
              <a:off x="9951440" y="6537117"/>
              <a:ext cx="475068" cy="54507"/>
            </a:xfrm>
            <a:custGeom>
              <a:avLst/>
              <a:gdLst>
                <a:gd name="connsiteX0" fmla="*/ 0 w 356139"/>
                <a:gd name="connsiteY0" fmla="*/ 0 h 40862"/>
                <a:gd name="connsiteX1" fmla="*/ 356140 w 356139"/>
                <a:gd name="connsiteY1" fmla="*/ 40862 h 40862"/>
              </a:gdLst>
              <a:ahLst/>
              <a:cxnLst>
                <a:cxn ang="0">
                  <a:pos x="connsiteX0" y="connsiteY0"/>
                </a:cxn>
                <a:cxn ang="0">
                  <a:pos x="connsiteX1" y="connsiteY1"/>
                </a:cxn>
              </a:cxnLst>
              <a:rect l="l" t="t" r="r" b="b"/>
              <a:pathLst>
                <a:path w="356139" h="40862">
                  <a:moveTo>
                    <a:pt x="0" y="0"/>
                  </a:moveTo>
                  <a:cubicBezTo>
                    <a:pt x="117405" y="23260"/>
                    <a:pt x="236516" y="36919"/>
                    <a:pt x="356140" y="40862"/>
                  </a:cubicBezTo>
                </a:path>
              </a:pathLst>
            </a:custGeom>
            <a:noFill/>
            <a:ln w="9525" cap="rnd">
              <a:solidFill>
                <a:srgbClr val="263238"/>
              </a:solidFill>
              <a:prstDash val="solid"/>
              <a:round/>
            </a:ln>
          </p:spPr>
          <p:txBody>
            <a:bodyPr rtlCol="0" anchor="ctr"/>
            <a:lstStyle/>
            <a:p>
              <a:endParaRPr lang="zh-CN" altLang="en-US"/>
            </a:p>
          </p:txBody>
        </p:sp>
        <p:sp>
          <p:nvSpPr>
            <p:cNvPr id="72" name="任意多边形: 形状 71">
              <a:extLst>
                <a:ext uri="{FF2B5EF4-FFF2-40B4-BE49-F238E27FC236}">
                  <a16:creationId xmlns:a16="http://schemas.microsoft.com/office/drawing/2014/main" id="{584B0D57-D3DA-8E17-3A9D-80C935066916}"/>
                </a:ext>
              </a:extLst>
            </p:cNvPr>
            <p:cNvSpPr/>
            <p:nvPr/>
          </p:nvSpPr>
          <p:spPr>
            <a:xfrm>
              <a:off x="10188657" y="5318379"/>
              <a:ext cx="880765" cy="734266"/>
            </a:xfrm>
            <a:custGeom>
              <a:avLst/>
              <a:gdLst>
                <a:gd name="connsiteX0" fmla="*/ 660273 w 660273"/>
                <a:gd name="connsiteY0" fmla="*/ 73723 h 550449"/>
                <a:gd name="connsiteX1" fmla="*/ 611505 w 660273"/>
                <a:gd name="connsiteY1" fmla="*/ 486632 h 550449"/>
                <a:gd name="connsiteX2" fmla="*/ 464725 w 660273"/>
                <a:gd name="connsiteY2" fmla="*/ 522541 h 550449"/>
                <a:gd name="connsiteX3" fmla="*/ 37529 w 660273"/>
                <a:gd name="connsiteY3" fmla="*/ 550450 h 550449"/>
                <a:gd name="connsiteX4" fmla="*/ 0 w 660273"/>
                <a:gd name="connsiteY4" fmla="*/ 438531 h 550449"/>
                <a:gd name="connsiteX5" fmla="*/ 267462 w 660273"/>
                <a:gd name="connsiteY5" fmla="*/ 389477 h 550449"/>
                <a:gd name="connsiteX6" fmla="*/ 457200 w 660273"/>
                <a:gd name="connsiteY6" fmla="*/ 339376 h 550449"/>
                <a:gd name="connsiteX7" fmla="*/ 441579 w 660273"/>
                <a:gd name="connsiteY7" fmla="*/ 198882 h 550449"/>
                <a:gd name="connsiteX8" fmla="*/ 441579 w 660273"/>
                <a:gd name="connsiteY8" fmla="*/ 0 h 55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273" h="550449">
                  <a:moveTo>
                    <a:pt x="660273" y="73723"/>
                  </a:moveTo>
                  <a:cubicBezTo>
                    <a:pt x="660273" y="73723"/>
                    <a:pt x="637889" y="464248"/>
                    <a:pt x="611505" y="486632"/>
                  </a:cubicBezTo>
                  <a:cubicBezTo>
                    <a:pt x="585121" y="509016"/>
                    <a:pt x="543497" y="515969"/>
                    <a:pt x="464725" y="522541"/>
                  </a:cubicBezTo>
                  <a:cubicBezTo>
                    <a:pt x="385953" y="529114"/>
                    <a:pt x="37529" y="550450"/>
                    <a:pt x="37529" y="550450"/>
                  </a:cubicBezTo>
                  <a:lnTo>
                    <a:pt x="0" y="438531"/>
                  </a:lnTo>
                  <a:cubicBezTo>
                    <a:pt x="0" y="438531"/>
                    <a:pt x="185261" y="419481"/>
                    <a:pt x="267462" y="389477"/>
                  </a:cubicBezTo>
                  <a:cubicBezTo>
                    <a:pt x="329441" y="368294"/>
                    <a:pt x="392840" y="351549"/>
                    <a:pt x="457200" y="339376"/>
                  </a:cubicBezTo>
                  <a:cubicBezTo>
                    <a:pt x="457200" y="339376"/>
                    <a:pt x="441579" y="241173"/>
                    <a:pt x="441579" y="198882"/>
                  </a:cubicBezTo>
                  <a:lnTo>
                    <a:pt x="441579" y="0"/>
                  </a:lnTo>
                </a:path>
              </a:pathLst>
            </a:custGeom>
            <a:solidFill>
              <a:srgbClr val="FFFFFF"/>
            </a:solidFill>
            <a:ln w="9525" cap="rnd">
              <a:solidFill>
                <a:srgbClr val="263238"/>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5BC8A53A-73EF-99CE-4F1A-2E186687CD09}"/>
                </a:ext>
              </a:extLst>
            </p:cNvPr>
            <p:cNvSpPr/>
            <p:nvPr/>
          </p:nvSpPr>
          <p:spPr>
            <a:xfrm>
              <a:off x="10726757" y="4847629"/>
              <a:ext cx="374366" cy="636177"/>
            </a:xfrm>
            <a:custGeom>
              <a:avLst/>
              <a:gdLst>
                <a:gd name="connsiteX0" fmla="*/ 188302 w 280647"/>
                <a:gd name="connsiteY0" fmla="*/ 0 h 476916"/>
                <a:gd name="connsiteX1" fmla="*/ 268883 w 280647"/>
                <a:gd name="connsiteY1" fmla="*/ 431197 h 476916"/>
                <a:gd name="connsiteX2" fmla="*/ 256882 w 280647"/>
                <a:gd name="connsiteY2" fmla="*/ 476917 h 476916"/>
                <a:gd name="connsiteX3" fmla="*/ 53618 w 280647"/>
                <a:gd name="connsiteY3" fmla="*/ 460820 h 476916"/>
                <a:gd name="connsiteX4" fmla="*/ 5993 w 280647"/>
                <a:gd name="connsiteY4" fmla="*/ 411385 h 476916"/>
                <a:gd name="connsiteX5" fmla="*/ 38188 w 280647"/>
                <a:gd name="connsiteY5" fmla="*/ 131064 h 47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647" h="476916">
                  <a:moveTo>
                    <a:pt x="188302" y="0"/>
                  </a:moveTo>
                  <a:cubicBezTo>
                    <a:pt x="273169" y="52292"/>
                    <a:pt x="298220" y="173165"/>
                    <a:pt x="268883" y="431197"/>
                  </a:cubicBezTo>
                  <a:cubicBezTo>
                    <a:pt x="268883" y="431197"/>
                    <a:pt x="293934" y="461677"/>
                    <a:pt x="256882" y="476917"/>
                  </a:cubicBezTo>
                  <a:cubicBezTo>
                    <a:pt x="256882" y="476917"/>
                    <a:pt x="118102" y="425006"/>
                    <a:pt x="53618" y="460820"/>
                  </a:cubicBezTo>
                  <a:cubicBezTo>
                    <a:pt x="-10866" y="496634"/>
                    <a:pt x="5993" y="411385"/>
                    <a:pt x="5993" y="411385"/>
                  </a:cubicBezTo>
                  <a:cubicBezTo>
                    <a:pt x="5993" y="411385"/>
                    <a:pt x="-20582" y="174022"/>
                    <a:pt x="38188" y="131064"/>
                  </a:cubicBezTo>
                </a:path>
              </a:pathLst>
            </a:custGeom>
            <a:solidFill>
              <a:srgbClr val="263238"/>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3F31B1C9-8A8D-9E7B-F7FB-54B4DB4DDEE8}"/>
                </a:ext>
              </a:extLst>
            </p:cNvPr>
            <p:cNvSpPr/>
            <p:nvPr/>
          </p:nvSpPr>
          <p:spPr>
            <a:xfrm>
              <a:off x="10714887" y="4974052"/>
              <a:ext cx="53280" cy="499591"/>
            </a:xfrm>
            <a:custGeom>
              <a:avLst/>
              <a:gdLst>
                <a:gd name="connsiteX0" fmla="*/ 39276 w 39942"/>
                <a:gd name="connsiteY0" fmla="*/ 0 h 374523"/>
                <a:gd name="connsiteX1" fmla="*/ 29751 w 39942"/>
                <a:gd name="connsiteY1" fmla="*/ 299371 h 374523"/>
                <a:gd name="connsiteX2" fmla="*/ 20226 w 39942"/>
                <a:gd name="connsiteY2" fmla="*/ 352711 h 374523"/>
                <a:gd name="connsiteX3" fmla="*/ 39942 w 39942"/>
                <a:gd name="connsiteY3" fmla="*/ 374523 h 374523"/>
              </a:gdLst>
              <a:ahLst/>
              <a:cxnLst>
                <a:cxn ang="0">
                  <a:pos x="connsiteX0" y="connsiteY0"/>
                </a:cxn>
                <a:cxn ang="0">
                  <a:pos x="connsiteX1" y="connsiteY1"/>
                </a:cxn>
                <a:cxn ang="0">
                  <a:pos x="connsiteX2" y="connsiteY2"/>
                </a:cxn>
                <a:cxn ang="0">
                  <a:pos x="connsiteX3" y="connsiteY3"/>
                </a:cxn>
              </a:cxnLst>
              <a:rect l="l" t="t" r="r" b="b"/>
              <a:pathLst>
                <a:path w="39942" h="374523">
                  <a:moveTo>
                    <a:pt x="39276" y="0"/>
                  </a:moveTo>
                  <a:cubicBezTo>
                    <a:pt x="39276" y="0"/>
                    <a:pt x="-42354" y="84868"/>
                    <a:pt x="29751" y="299371"/>
                  </a:cubicBezTo>
                  <a:cubicBezTo>
                    <a:pt x="25198" y="316878"/>
                    <a:pt x="22016" y="334709"/>
                    <a:pt x="20226" y="352711"/>
                  </a:cubicBezTo>
                  <a:cubicBezTo>
                    <a:pt x="20226" y="367094"/>
                    <a:pt x="39942" y="374523"/>
                    <a:pt x="39942" y="374523"/>
                  </a:cubicBezTo>
                </a:path>
              </a:pathLst>
            </a:custGeom>
            <a:noFill/>
            <a:ln w="9525" cap="rnd">
              <a:solidFill>
                <a:srgbClr val="FFFFFF"/>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B13DA6A1-F1B8-5C23-B7E0-C31F11D87914}"/>
                </a:ext>
              </a:extLst>
            </p:cNvPr>
            <p:cNvSpPr/>
            <p:nvPr/>
          </p:nvSpPr>
          <p:spPr>
            <a:xfrm>
              <a:off x="10639965" y="5165782"/>
              <a:ext cx="94531" cy="200370"/>
            </a:xfrm>
            <a:custGeom>
              <a:avLst/>
              <a:gdLst>
                <a:gd name="connsiteX0" fmla="*/ 0 w 70866"/>
                <a:gd name="connsiteY0" fmla="*/ 0 h 150209"/>
                <a:gd name="connsiteX1" fmla="*/ 70866 w 70866"/>
                <a:gd name="connsiteY1" fmla="*/ 150209 h 150209"/>
              </a:gdLst>
              <a:ahLst/>
              <a:cxnLst>
                <a:cxn ang="0">
                  <a:pos x="connsiteX0" y="connsiteY0"/>
                </a:cxn>
                <a:cxn ang="0">
                  <a:pos x="connsiteX1" y="connsiteY1"/>
                </a:cxn>
              </a:cxnLst>
              <a:rect l="l" t="t" r="r" b="b"/>
              <a:pathLst>
                <a:path w="70866" h="150209">
                  <a:moveTo>
                    <a:pt x="0" y="0"/>
                  </a:moveTo>
                  <a:cubicBezTo>
                    <a:pt x="0" y="0"/>
                    <a:pt x="5906" y="104775"/>
                    <a:pt x="70866" y="150209"/>
                  </a:cubicBezTo>
                </a:path>
              </a:pathLst>
            </a:custGeom>
            <a:noFill/>
            <a:ln w="9525" cap="rnd">
              <a:solidFill>
                <a:srgbClr val="FFFFFF"/>
              </a:solidFill>
              <a:prstDash val="solid"/>
              <a:round/>
            </a:ln>
          </p:spPr>
          <p:txBody>
            <a:bodyPr rtlCol="0" anchor="ctr"/>
            <a:lstStyle/>
            <a:p>
              <a:endParaRPr lang="zh-CN" altLang="en-US"/>
            </a:p>
          </p:txBody>
        </p:sp>
        <p:sp>
          <p:nvSpPr>
            <p:cNvPr id="76" name="任意多边形: 形状 75">
              <a:extLst>
                <a:ext uri="{FF2B5EF4-FFF2-40B4-BE49-F238E27FC236}">
                  <a16:creationId xmlns:a16="http://schemas.microsoft.com/office/drawing/2014/main" id="{AD89D931-51FB-C168-2B78-BF73EA3E62A4}"/>
                </a:ext>
              </a:extLst>
            </p:cNvPr>
            <p:cNvSpPr/>
            <p:nvPr/>
          </p:nvSpPr>
          <p:spPr>
            <a:xfrm>
              <a:off x="10311193" y="4723622"/>
              <a:ext cx="356725" cy="144434"/>
            </a:xfrm>
            <a:custGeom>
              <a:avLst/>
              <a:gdLst>
                <a:gd name="connsiteX0" fmla="*/ 267422 w 267422"/>
                <a:gd name="connsiteY0" fmla="*/ 88201 h 108276"/>
                <a:gd name="connsiteX1" fmla="*/ 40155 w 267422"/>
                <a:gd name="connsiteY1" fmla="*/ 82963 h 108276"/>
                <a:gd name="connsiteX2" fmla="*/ 5008 w 267422"/>
                <a:gd name="connsiteY2" fmla="*/ 0 h 108276"/>
              </a:gdLst>
              <a:ahLst/>
              <a:cxnLst>
                <a:cxn ang="0">
                  <a:pos x="connsiteX0" y="connsiteY0"/>
                </a:cxn>
                <a:cxn ang="0">
                  <a:pos x="connsiteX1" y="connsiteY1"/>
                </a:cxn>
                <a:cxn ang="0">
                  <a:pos x="connsiteX2" y="connsiteY2"/>
                </a:cxn>
              </a:cxnLst>
              <a:rect l="l" t="t" r="r" b="b"/>
              <a:pathLst>
                <a:path w="267422" h="108276">
                  <a:moveTo>
                    <a:pt x="267422" y="88201"/>
                  </a:moveTo>
                  <a:cubicBezTo>
                    <a:pt x="267422" y="88201"/>
                    <a:pt x="140835" y="136684"/>
                    <a:pt x="40155" y="82963"/>
                  </a:cubicBezTo>
                  <a:cubicBezTo>
                    <a:pt x="-19566" y="51149"/>
                    <a:pt x="5008" y="0"/>
                    <a:pt x="5008" y="0"/>
                  </a:cubicBezTo>
                </a:path>
              </a:pathLst>
            </a:custGeom>
            <a:noFill/>
            <a:ln w="9525" cap="rnd">
              <a:solidFill>
                <a:srgbClr val="FFFFFF"/>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63130481-F31C-3BAB-D4A4-9B3481FD09B7}"/>
                </a:ext>
              </a:extLst>
            </p:cNvPr>
            <p:cNvSpPr/>
            <p:nvPr/>
          </p:nvSpPr>
          <p:spPr>
            <a:xfrm>
              <a:off x="9403947" y="6075897"/>
              <a:ext cx="1220390" cy="78648"/>
            </a:xfrm>
            <a:custGeom>
              <a:avLst/>
              <a:gdLst>
                <a:gd name="connsiteX0" fmla="*/ 37243 w 914876"/>
                <a:gd name="connsiteY0" fmla="*/ 58960 h 58959"/>
                <a:gd name="connsiteX1" fmla="*/ 726281 w 914876"/>
                <a:gd name="connsiteY1" fmla="*/ 58960 h 58959"/>
                <a:gd name="connsiteX2" fmla="*/ 772382 w 914876"/>
                <a:gd name="connsiteY2" fmla="*/ 52959 h 58959"/>
                <a:gd name="connsiteX3" fmla="*/ 908304 w 914876"/>
                <a:gd name="connsiteY3" fmla="*/ 17336 h 58959"/>
                <a:gd name="connsiteX4" fmla="*/ 914876 w 914876"/>
                <a:gd name="connsiteY4" fmla="*/ 8858 h 58959"/>
                <a:gd name="connsiteX5" fmla="*/ 914876 w 914876"/>
                <a:gd name="connsiteY5" fmla="*/ 8858 h 58959"/>
                <a:gd name="connsiteX6" fmla="*/ 906018 w 914876"/>
                <a:gd name="connsiteY6" fmla="*/ 0 h 58959"/>
                <a:gd name="connsiteX7" fmla="*/ 8763 w 914876"/>
                <a:gd name="connsiteY7" fmla="*/ 0 h 58959"/>
                <a:gd name="connsiteX8" fmla="*/ 0 w 914876"/>
                <a:gd name="connsiteY8" fmla="*/ 8858 h 58959"/>
                <a:gd name="connsiteX9" fmla="*/ 0 w 914876"/>
                <a:gd name="connsiteY9" fmla="*/ 21717 h 58959"/>
                <a:gd name="connsiteX10" fmla="*/ 37243 w 914876"/>
                <a:gd name="connsiteY10" fmla="*/ 58960 h 5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876" h="58959">
                  <a:moveTo>
                    <a:pt x="37243" y="58960"/>
                  </a:moveTo>
                  <a:lnTo>
                    <a:pt x="726281" y="58960"/>
                  </a:lnTo>
                  <a:cubicBezTo>
                    <a:pt x="741845" y="58969"/>
                    <a:pt x="757342" y="56950"/>
                    <a:pt x="772382" y="52959"/>
                  </a:cubicBezTo>
                  <a:lnTo>
                    <a:pt x="908304" y="17336"/>
                  </a:lnTo>
                  <a:cubicBezTo>
                    <a:pt x="912171" y="16335"/>
                    <a:pt x="914876" y="12849"/>
                    <a:pt x="914876" y="8858"/>
                  </a:cubicBezTo>
                  <a:lnTo>
                    <a:pt x="914876" y="8858"/>
                  </a:lnTo>
                  <a:cubicBezTo>
                    <a:pt x="914876" y="3962"/>
                    <a:pt x="910914" y="0"/>
                    <a:pt x="906018" y="0"/>
                  </a:cubicBezTo>
                  <a:lnTo>
                    <a:pt x="8763" y="0"/>
                  </a:lnTo>
                  <a:cubicBezTo>
                    <a:pt x="3905" y="48"/>
                    <a:pt x="0" y="4001"/>
                    <a:pt x="0" y="8858"/>
                  </a:cubicBezTo>
                  <a:lnTo>
                    <a:pt x="0" y="21717"/>
                  </a:lnTo>
                  <a:cubicBezTo>
                    <a:pt x="0" y="42281"/>
                    <a:pt x="16678" y="58960"/>
                    <a:pt x="37243" y="58960"/>
                  </a:cubicBezTo>
                  <a:close/>
                </a:path>
              </a:pathLst>
            </a:custGeom>
            <a:solidFill>
              <a:srgbClr val="757575"/>
            </a:solidFill>
            <a:ln w="9525" cap="rnd">
              <a:solidFill>
                <a:srgbClr val="263238"/>
              </a:solidFill>
              <a:prstDash val="solid"/>
              <a:round/>
            </a:ln>
          </p:spPr>
          <p:txBody>
            <a:bodyPr rtlCol="0" anchor="ctr"/>
            <a:lstStyle/>
            <a:p>
              <a:endParaRPr lang="zh-CN" altLang="en-US"/>
            </a:p>
          </p:txBody>
        </p:sp>
        <p:sp>
          <p:nvSpPr>
            <p:cNvPr id="78" name="任意多边形: 形状 77">
              <a:extLst>
                <a:ext uri="{FF2B5EF4-FFF2-40B4-BE49-F238E27FC236}">
                  <a16:creationId xmlns:a16="http://schemas.microsoft.com/office/drawing/2014/main" id="{E204D3B1-7217-F5BD-0364-88049AC599BA}"/>
                </a:ext>
              </a:extLst>
            </p:cNvPr>
            <p:cNvSpPr/>
            <p:nvPr/>
          </p:nvSpPr>
          <p:spPr>
            <a:xfrm>
              <a:off x="9153414" y="5384813"/>
              <a:ext cx="1153900" cy="724015"/>
            </a:xfrm>
            <a:custGeom>
              <a:avLst/>
              <a:gdLst>
                <a:gd name="connsiteX0" fmla="*/ 156954 w 865031"/>
                <a:gd name="connsiteY0" fmla="*/ 542747 h 542764"/>
                <a:gd name="connsiteX1" fmla="*/ 847897 w 865031"/>
                <a:gd name="connsiteY1" fmla="*/ 542747 h 542764"/>
                <a:gd name="connsiteX2" fmla="*/ 865014 w 865031"/>
                <a:gd name="connsiteY2" fmla="*/ 527136 h 542764"/>
                <a:gd name="connsiteX3" fmla="*/ 863995 w 865031"/>
                <a:gd name="connsiteY3" fmla="*/ 520649 h 542764"/>
                <a:gd name="connsiteX4" fmla="*/ 735883 w 865031"/>
                <a:gd name="connsiteY4" fmla="*/ 22206 h 542764"/>
                <a:gd name="connsiteX5" fmla="*/ 708261 w 865031"/>
                <a:gd name="connsiteY5" fmla="*/ 13 h 542764"/>
                <a:gd name="connsiteX6" fmla="*/ 17127 w 865031"/>
                <a:gd name="connsiteY6" fmla="*/ 13 h 542764"/>
                <a:gd name="connsiteX7" fmla="*/ 10 w 865031"/>
                <a:gd name="connsiteY7" fmla="*/ 15834 h 542764"/>
                <a:gd name="connsiteX8" fmla="*/ 1030 w 865031"/>
                <a:gd name="connsiteY8" fmla="*/ 22206 h 542764"/>
                <a:gd name="connsiteX9" fmla="*/ 129236 w 865031"/>
                <a:gd name="connsiteY9" fmla="*/ 520649 h 542764"/>
                <a:gd name="connsiteX10" fmla="*/ 156954 w 865031"/>
                <a:gd name="connsiteY10" fmla="*/ 542747 h 542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5031" h="542764">
                  <a:moveTo>
                    <a:pt x="156954" y="542747"/>
                  </a:moveTo>
                  <a:lnTo>
                    <a:pt x="847897" y="542747"/>
                  </a:lnTo>
                  <a:cubicBezTo>
                    <a:pt x="856937" y="543157"/>
                    <a:pt x="864595" y="536165"/>
                    <a:pt x="865014" y="527136"/>
                  </a:cubicBezTo>
                  <a:cubicBezTo>
                    <a:pt x="865118" y="524926"/>
                    <a:pt x="864766" y="522716"/>
                    <a:pt x="863995" y="520649"/>
                  </a:cubicBezTo>
                  <a:lnTo>
                    <a:pt x="735883" y="22206"/>
                  </a:lnTo>
                  <a:cubicBezTo>
                    <a:pt x="732359" y="9671"/>
                    <a:pt x="721262" y="746"/>
                    <a:pt x="708261" y="13"/>
                  </a:cubicBezTo>
                  <a:lnTo>
                    <a:pt x="17127" y="13"/>
                  </a:lnTo>
                  <a:cubicBezTo>
                    <a:pt x="8030" y="-340"/>
                    <a:pt x="372" y="6737"/>
                    <a:pt x="10" y="15834"/>
                  </a:cubicBezTo>
                  <a:cubicBezTo>
                    <a:pt x="-66" y="18005"/>
                    <a:pt x="277" y="20168"/>
                    <a:pt x="1030" y="22206"/>
                  </a:cubicBezTo>
                  <a:lnTo>
                    <a:pt x="129236" y="520649"/>
                  </a:lnTo>
                  <a:cubicBezTo>
                    <a:pt x="132751" y="533213"/>
                    <a:pt x="143923" y="542118"/>
                    <a:pt x="156954" y="542747"/>
                  </a:cubicBezTo>
                  <a:close/>
                </a:path>
              </a:pathLst>
            </a:custGeom>
            <a:solidFill>
              <a:srgbClr val="999999"/>
            </a:solidFill>
            <a:ln w="9525" cap="rnd">
              <a:solidFill>
                <a:srgbClr val="263238"/>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C56A70ED-0F79-2485-19A1-60CCE8B7F21E}"/>
                </a:ext>
              </a:extLst>
            </p:cNvPr>
            <p:cNvSpPr/>
            <p:nvPr/>
          </p:nvSpPr>
          <p:spPr>
            <a:xfrm>
              <a:off x="9191379" y="5408463"/>
              <a:ext cx="17407" cy="12706"/>
            </a:xfrm>
            <a:custGeom>
              <a:avLst/>
              <a:gdLst>
                <a:gd name="connsiteX0" fmla="*/ 13049 w 13049"/>
                <a:gd name="connsiteY0" fmla="*/ 0 h 9525"/>
                <a:gd name="connsiteX1" fmla="*/ 0 w 13049"/>
                <a:gd name="connsiteY1" fmla="*/ 0 h 9525"/>
              </a:gdLst>
              <a:ahLst/>
              <a:cxnLst>
                <a:cxn ang="0">
                  <a:pos x="connsiteX0" y="connsiteY0"/>
                </a:cxn>
                <a:cxn ang="0">
                  <a:pos x="connsiteX1" y="connsiteY1"/>
                </a:cxn>
              </a:cxnLst>
              <a:rect l="l" t="t" r="r" b="b"/>
              <a:pathLst>
                <a:path w="13049" h="9525">
                  <a:moveTo>
                    <a:pt x="13049" y="0"/>
                  </a:moveTo>
                  <a:lnTo>
                    <a:pt x="0" y="0"/>
                  </a:lnTo>
                </a:path>
              </a:pathLst>
            </a:custGeom>
            <a:ln w="9525" cap="rnd">
              <a:solidFill>
                <a:srgbClr val="263238"/>
              </a:solidFill>
              <a:prstDash val="solid"/>
              <a:round/>
            </a:ln>
          </p:spPr>
          <p:txBody>
            <a:bodyPr rtlCol="0" anchor="ctr"/>
            <a:lstStyle/>
            <a:p>
              <a:endParaRPr lang="zh-CN" altLang="en-US"/>
            </a:p>
          </p:txBody>
        </p:sp>
        <p:sp>
          <p:nvSpPr>
            <p:cNvPr id="80" name="任意多边形: 形状 79">
              <a:extLst>
                <a:ext uri="{FF2B5EF4-FFF2-40B4-BE49-F238E27FC236}">
                  <a16:creationId xmlns:a16="http://schemas.microsoft.com/office/drawing/2014/main" id="{9598525C-241D-D011-C9D9-5EE9FD1EDB93}"/>
                </a:ext>
              </a:extLst>
            </p:cNvPr>
            <p:cNvSpPr/>
            <p:nvPr/>
          </p:nvSpPr>
          <p:spPr>
            <a:xfrm>
              <a:off x="9253892" y="5408463"/>
              <a:ext cx="89956" cy="12706"/>
            </a:xfrm>
            <a:custGeom>
              <a:avLst/>
              <a:gdLst>
                <a:gd name="connsiteX0" fmla="*/ 67437 w 67436"/>
                <a:gd name="connsiteY0" fmla="*/ 0 h 9525"/>
                <a:gd name="connsiteX1" fmla="*/ 0 w 67436"/>
                <a:gd name="connsiteY1" fmla="*/ 0 h 9525"/>
              </a:gdLst>
              <a:ahLst/>
              <a:cxnLst>
                <a:cxn ang="0">
                  <a:pos x="connsiteX0" y="connsiteY0"/>
                </a:cxn>
                <a:cxn ang="0">
                  <a:pos x="connsiteX1" y="connsiteY1"/>
                </a:cxn>
              </a:cxnLst>
              <a:rect l="l" t="t" r="r" b="b"/>
              <a:pathLst>
                <a:path w="67436" h="9525">
                  <a:moveTo>
                    <a:pt x="67437" y="0"/>
                  </a:moveTo>
                  <a:lnTo>
                    <a:pt x="0" y="0"/>
                  </a:lnTo>
                </a:path>
              </a:pathLst>
            </a:custGeom>
            <a:ln w="9525" cap="rnd">
              <a:solidFill>
                <a:srgbClr val="263238"/>
              </a:solidFill>
              <a:prstDash val="solid"/>
              <a:round/>
            </a:ln>
          </p:spPr>
          <p:txBody>
            <a:bodyPr rtlCol="0" anchor="ctr"/>
            <a:lstStyle/>
            <a:p>
              <a:endParaRPr lang="zh-CN" altLang="en-US"/>
            </a:p>
          </p:txBody>
        </p:sp>
        <p:sp>
          <p:nvSpPr>
            <p:cNvPr id="81" name="任意多边形: 形状 80">
              <a:extLst>
                <a:ext uri="{FF2B5EF4-FFF2-40B4-BE49-F238E27FC236}">
                  <a16:creationId xmlns:a16="http://schemas.microsoft.com/office/drawing/2014/main" id="{9ED91007-3E31-C50D-714D-1B6EC974E4C4}"/>
                </a:ext>
              </a:extLst>
            </p:cNvPr>
            <p:cNvSpPr/>
            <p:nvPr/>
          </p:nvSpPr>
          <p:spPr>
            <a:xfrm>
              <a:off x="9364178" y="5408463"/>
              <a:ext cx="897916" cy="616356"/>
            </a:xfrm>
            <a:custGeom>
              <a:avLst/>
              <a:gdLst>
                <a:gd name="connsiteX0" fmla="*/ 673132 w 673131"/>
                <a:gd name="connsiteY0" fmla="*/ 462058 h 462057"/>
                <a:gd name="connsiteX1" fmla="*/ 559975 w 673131"/>
                <a:gd name="connsiteY1" fmla="*/ 22193 h 462057"/>
                <a:gd name="connsiteX2" fmla="*/ 532448 w 673131"/>
                <a:gd name="connsiteY2" fmla="*/ 0 h 462057"/>
                <a:gd name="connsiteX3" fmla="*/ 0 w 673131"/>
                <a:gd name="connsiteY3" fmla="*/ 0 h 462057"/>
              </a:gdLst>
              <a:ahLst/>
              <a:cxnLst>
                <a:cxn ang="0">
                  <a:pos x="connsiteX0" y="connsiteY0"/>
                </a:cxn>
                <a:cxn ang="0">
                  <a:pos x="connsiteX1" y="connsiteY1"/>
                </a:cxn>
                <a:cxn ang="0">
                  <a:pos x="connsiteX2" y="connsiteY2"/>
                </a:cxn>
                <a:cxn ang="0">
                  <a:pos x="connsiteX3" y="connsiteY3"/>
                </a:cxn>
              </a:cxnLst>
              <a:rect l="l" t="t" r="r" b="b"/>
              <a:pathLst>
                <a:path w="673131" h="462057">
                  <a:moveTo>
                    <a:pt x="673132" y="462058"/>
                  </a:moveTo>
                  <a:lnTo>
                    <a:pt x="559975" y="22193"/>
                  </a:lnTo>
                  <a:cubicBezTo>
                    <a:pt x="556489" y="9668"/>
                    <a:pt x="545430" y="743"/>
                    <a:pt x="532448" y="0"/>
                  </a:cubicBezTo>
                  <a:lnTo>
                    <a:pt x="0" y="0"/>
                  </a:lnTo>
                </a:path>
              </a:pathLst>
            </a:custGeom>
            <a:noFill/>
            <a:ln w="9525" cap="rnd">
              <a:solidFill>
                <a:srgbClr val="263238"/>
              </a:solidFill>
              <a:prstDash val="solid"/>
              <a:round/>
            </a:ln>
          </p:spPr>
          <p:txBody>
            <a:bodyPr rtlCol="0" anchor="ctr"/>
            <a:lstStyle/>
            <a:p>
              <a:endParaRPr lang="zh-CN" altLang="en-US"/>
            </a:p>
          </p:txBody>
        </p:sp>
        <p:sp>
          <p:nvSpPr>
            <p:cNvPr id="82" name="任意多边形: 形状 81">
              <a:extLst>
                <a:ext uri="{FF2B5EF4-FFF2-40B4-BE49-F238E27FC236}">
                  <a16:creationId xmlns:a16="http://schemas.microsoft.com/office/drawing/2014/main" id="{96CF1D29-4464-AC75-D25E-303739DBCB24}"/>
                </a:ext>
              </a:extLst>
            </p:cNvPr>
            <p:cNvSpPr/>
            <p:nvPr/>
          </p:nvSpPr>
          <p:spPr>
            <a:xfrm>
              <a:off x="10271371" y="6061286"/>
              <a:ext cx="3811" cy="14611"/>
            </a:xfrm>
            <a:custGeom>
              <a:avLst/>
              <a:gdLst>
                <a:gd name="connsiteX0" fmla="*/ 2857 w 2857"/>
                <a:gd name="connsiteY0" fmla="*/ 10954 h 10953"/>
                <a:gd name="connsiteX1" fmla="*/ 0 w 2857"/>
                <a:gd name="connsiteY1" fmla="*/ 0 h 10953"/>
              </a:gdLst>
              <a:ahLst/>
              <a:cxnLst>
                <a:cxn ang="0">
                  <a:pos x="connsiteX0" y="connsiteY0"/>
                </a:cxn>
                <a:cxn ang="0">
                  <a:pos x="connsiteX1" y="connsiteY1"/>
                </a:cxn>
              </a:cxnLst>
              <a:rect l="l" t="t" r="r" b="b"/>
              <a:pathLst>
                <a:path w="2857" h="10953">
                  <a:moveTo>
                    <a:pt x="2857" y="10954"/>
                  </a:moveTo>
                  <a:lnTo>
                    <a:pt x="0" y="0"/>
                  </a:lnTo>
                </a:path>
              </a:pathLst>
            </a:custGeom>
            <a:ln w="9525" cap="rnd">
              <a:solidFill>
                <a:srgbClr val="263238"/>
              </a:solidFill>
              <a:prstDash val="solid"/>
              <a:round/>
            </a:ln>
          </p:spPr>
          <p:txBody>
            <a:bodyPr rtlCol="0" anchor="ctr"/>
            <a:lstStyle/>
            <a:p>
              <a:endParaRPr lang="zh-CN" altLang="en-US"/>
            </a:p>
          </p:txBody>
        </p:sp>
        <p:sp>
          <p:nvSpPr>
            <p:cNvPr id="83" name="任意多边形: 形状 82">
              <a:extLst>
                <a:ext uri="{FF2B5EF4-FFF2-40B4-BE49-F238E27FC236}">
                  <a16:creationId xmlns:a16="http://schemas.microsoft.com/office/drawing/2014/main" id="{BBC899A8-BC7A-41AB-85AD-11434AB5C886}"/>
                </a:ext>
              </a:extLst>
            </p:cNvPr>
            <p:cNvSpPr/>
            <p:nvPr/>
          </p:nvSpPr>
          <p:spPr>
            <a:xfrm>
              <a:off x="9639894" y="5686318"/>
              <a:ext cx="131588" cy="149712"/>
            </a:xfrm>
            <a:custGeom>
              <a:avLst/>
              <a:gdLst>
                <a:gd name="connsiteX0" fmla="*/ 0 w 98646"/>
                <a:gd name="connsiteY0" fmla="*/ 57927 h 112233"/>
                <a:gd name="connsiteX1" fmla="*/ 2477 w 98646"/>
                <a:gd name="connsiteY1" fmla="*/ 69833 h 112233"/>
                <a:gd name="connsiteX2" fmla="*/ 65151 w 98646"/>
                <a:gd name="connsiteY2" fmla="*/ 110505 h 112233"/>
                <a:gd name="connsiteX3" fmla="*/ 96012 w 98646"/>
                <a:gd name="connsiteY3" fmla="*/ 42401 h 112233"/>
                <a:gd name="connsiteX4" fmla="*/ 33147 w 98646"/>
                <a:gd name="connsiteY4" fmla="*/ 1729 h 112233"/>
                <a:gd name="connsiteX5" fmla="*/ 24479 w 98646"/>
                <a:gd name="connsiteY5" fmla="*/ 5444 h 112233"/>
                <a:gd name="connsiteX6" fmla="*/ 0 w 98646"/>
                <a:gd name="connsiteY6" fmla="*/ 57927 h 11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46" h="112233">
                  <a:moveTo>
                    <a:pt x="0" y="57927"/>
                  </a:moveTo>
                  <a:cubicBezTo>
                    <a:pt x="467" y="61965"/>
                    <a:pt x="1296" y="65947"/>
                    <a:pt x="2477" y="69833"/>
                  </a:cubicBezTo>
                  <a:cubicBezTo>
                    <a:pt x="11239" y="99837"/>
                    <a:pt x="39338" y="118124"/>
                    <a:pt x="65151" y="110505"/>
                  </a:cubicBezTo>
                  <a:cubicBezTo>
                    <a:pt x="90964" y="102884"/>
                    <a:pt x="104775" y="72405"/>
                    <a:pt x="96012" y="42401"/>
                  </a:cubicBezTo>
                  <a:cubicBezTo>
                    <a:pt x="87249" y="12397"/>
                    <a:pt x="58960" y="-5891"/>
                    <a:pt x="33147" y="1729"/>
                  </a:cubicBezTo>
                  <a:cubicBezTo>
                    <a:pt x="30137" y="2653"/>
                    <a:pt x="27222" y="3901"/>
                    <a:pt x="24479" y="5444"/>
                  </a:cubicBezTo>
                  <a:cubicBezTo>
                    <a:pt x="27375" y="26237"/>
                    <a:pt x="17793" y="46792"/>
                    <a:pt x="0" y="5792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84" name="任意多边形: 形状 83">
              <a:extLst>
                <a:ext uri="{FF2B5EF4-FFF2-40B4-BE49-F238E27FC236}">
                  <a16:creationId xmlns:a16="http://schemas.microsoft.com/office/drawing/2014/main" id="{618C4BF1-42B7-DF9D-4A37-653B4EDB618D}"/>
                </a:ext>
              </a:extLst>
            </p:cNvPr>
            <p:cNvSpPr/>
            <p:nvPr/>
          </p:nvSpPr>
          <p:spPr>
            <a:xfrm>
              <a:off x="9716973" y="4353644"/>
              <a:ext cx="589720" cy="739842"/>
            </a:xfrm>
            <a:custGeom>
              <a:avLst/>
              <a:gdLst>
                <a:gd name="connsiteX0" fmla="*/ 247207 w 442089"/>
                <a:gd name="connsiteY0" fmla="*/ 122861 h 554629"/>
                <a:gd name="connsiteX1" fmla="*/ 118811 w 442089"/>
                <a:gd name="connsiteY1" fmla="*/ 50661 h 554629"/>
                <a:gd name="connsiteX2" fmla="*/ 59946 w 442089"/>
                <a:gd name="connsiteY2" fmla="*/ 31611 h 554629"/>
                <a:gd name="connsiteX3" fmla="*/ 28990 w 442089"/>
                <a:gd name="connsiteY3" fmla="*/ 3036 h 554629"/>
                <a:gd name="connsiteX4" fmla="*/ 9940 w 442089"/>
                <a:gd name="connsiteY4" fmla="*/ 330982 h 554629"/>
                <a:gd name="connsiteX5" fmla="*/ 33943 w 442089"/>
                <a:gd name="connsiteY5" fmla="*/ 358985 h 554629"/>
                <a:gd name="connsiteX6" fmla="*/ 255971 w 442089"/>
                <a:gd name="connsiteY6" fmla="*/ 554629 h 554629"/>
                <a:gd name="connsiteX7" fmla="*/ 442089 w 442089"/>
                <a:gd name="connsiteY7" fmla="*/ 225064 h 554629"/>
                <a:gd name="connsiteX8" fmla="*/ 247207 w 442089"/>
                <a:gd name="connsiteY8" fmla="*/ 122861 h 55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089" h="554629">
                  <a:moveTo>
                    <a:pt x="247207" y="122861"/>
                  </a:moveTo>
                  <a:cubicBezTo>
                    <a:pt x="187390" y="116384"/>
                    <a:pt x="154815" y="59520"/>
                    <a:pt x="118811" y="50661"/>
                  </a:cubicBezTo>
                  <a:cubicBezTo>
                    <a:pt x="98722" y="45851"/>
                    <a:pt x="79044" y="39489"/>
                    <a:pt x="59946" y="31611"/>
                  </a:cubicBezTo>
                  <a:cubicBezTo>
                    <a:pt x="59946" y="31611"/>
                    <a:pt x="47564" y="-11632"/>
                    <a:pt x="28990" y="3036"/>
                  </a:cubicBezTo>
                  <a:cubicBezTo>
                    <a:pt x="10416" y="17705"/>
                    <a:pt x="-13968" y="341174"/>
                    <a:pt x="9940" y="330982"/>
                  </a:cubicBezTo>
                  <a:cubicBezTo>
                    <a:pt x="33847" y="320790"/>
                    <a:pt x="33943" y="358985"/>
                    <a:pt x="33943" y="358985"/>
                  </a:cubicBezTo>
                  <a:lnTo>
                    <a:pt x="255971" y="554629"/>
                  </a:lnTo>
                  <a:lnTo>
                    <a:pt x="442089" y="225064"/>
                  </a:lnTo>
                  <a:cubicBezTo>
                    <a:pt x="442089" y="225064"/>
                    <a:pt x="307024" y="129433"/>
                    <a:pt x="247207" y="122861"/>
                  </a:cubicBezTo>
                  <a:close/>
                </a:path>
              </a:pathLst>
            </a:custGeom>
            <a:solidFill>
              <a:srgbClr val="263238"/>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DD94C8B2-A56A-1B28-C72B-44E6EB7E8222}"/>
                </a:ext>
              </a:extLst>
            </p:cNvPr>
            <p:cNvSpPr/>
            <p:nvPr/>
          </p:nvSpPr>
          <p:spPr>
            <a:xfrm>
              <a:off x="8770437" y="3730665"/>
              <a:ext cx="6352" cy="6352"/>
            </a:xfrm>
            <a:custGeom>
              <a:avLst/>
              <a:gdLst>
                <a:gd name="connsiteX0" fmla="*/ 4763 w 4762"/>
                <a:gd name="connsiteY0" fmla="*/ 0 h 4762"/>
                <a:gd name="connsiteX1" fmla="*/ 4763 w 4762"/>
                <a:gd name="connsiteY1" fmla="*/ 476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4763" y="4763"/>
                  </a:lnTo>
                  <a:lnTo>
                    <a:pt x="0" y="4763"/>
                  </a:lnTo>
                </a:path>
              </a:pathLst>
            </a:custGeom>
            <a:noFill/>
            <a:ln w="9525" cap="rnd">
              <a:solidFill>
                <a:srgbClr val="263238"/>
              </a:solidFill>
              <a:prstDash val="solid"/>
              <a:round/>
            </a:ln>
          </p:spPr>
          <p:txBody>
            <a:bodyPr rtlCol="0" anchor="ctr"/>
            <a:lstStyle/>
            <a:p>
              <a:endParaRPr lang="zh-CN" altLang="en-US"/>
            </a:p>
          </p:txBody>
        </p:sp>
        <p:sp>
          <p:nvSpPr>
            <p:cNvPr id="86" name="任意多边形: 形状 85">
              <a:extLst>
                <a:ext uri="{FF2B5EF4-FFF2-40B4-BE49-F238E27FC236}">
                  <a16:creationId xmlns:a16="http://schemas.microsoft.com/office/drawing/2014/main" id="{DBCBF625-B124-A576-DC82-B89FE369F1D3}"/>
                </a:ext>
              </a:extLst>
            </p:cNvPr>
            <p:cNvSpPr/>
            <p:nvPr/>
          </p:nvSpPr>
          <p:spPr>
            <a:xfrm>
              <a:off x="10014461" y="4634173"/>
              <a:ext cx="85255" cy="359065"/>
            </a:xfrm>
            <a:custGeom>
              <a:avLst/>
              <a:gdLst>
                <a:gd name="connsiteX0" fmla="*/ 63913 w 63912"/>
                <a:gd name="connsiteY0" fmla="*/ 0 h 269176"/>
                <a:gd name="connsiteX1" fmla="*/ 0 w 63912"/>
                <a:gd name="connsiteY1" fmla="*/ 269177 h 269176"/>
              </a:gdLst>
              <a:ahLst/>
              <a:cxnLst>
                <a:cxn ang="0">
                  <a:pos x="connsiteX0" y="connsiteY0"/>
                </a:cxn>
                <a:cxn ang="0">
                  <a:pos x="connsiteX1" y="connsiteY1"/>
                </a:cxn>
              </a:cxnLst>
              <a:rect l="l" t="t" r="r" b="b"/>
              <a:pathLst>
                <a:path w="63912" h="269176">
                  <a:moveTo>
                    <a:pt x="63913" y="0"/>
                  </a:moveTo>
                  <a:cubicBezTo>
                    <a:pt x="63913" y="0"/>
                    <a:pt x="6763" y="106394"/>
                    <a:pt x="0" y="269177"/>
                  </a:cubicBezTo>
                </a:path>
              </a:pathLst>
            </a:custGeom>
            <a:noFill/>
            <a:ln w="9525" cap="rnd">
              <a:solidFill>
                <a:srgbClr val="FFFFFF"/>
              </a:solidFill>
              <a:prstDash val="solid"/>
              <a:round/>
            </a:ln>
          </p:spPr>
          <p:txBody>
            <a:bodyPr rtlCol="0" anchor="ctr"/>
            <a:lstStyle/>
            <a:p>
              <a:endParaRPr lang="zh-CN" altLang="en-US"/>
            </a:p>
          </p:txBody>
        </p:sp>
        <p:sp>
          <p:nvSpPr>
            <p:cNvPr id="87" name="任意多边形: 形状 86">
              <a:extLst>
                <a:ext uri="{FF2B5EF4-FFF2-40B4-BE49-F238E27FC236}">
                  <a16:creationId xmlns:a16="http://schemas.microsoft.com/office/drawing/2014/main" id="{7AADD1C8-BEBB-C289-08BD-2960D7BE2442}"/>
                </a:ext>
              </a:extLst>
            </p:cNvPr>
            <p:cNvSpPr/>
            <p:nvPr/>
          </p:nvSpPr>
          <p:spPr>
            <a:xfrm>
              <a:off x="9875585" y="4732388"/>
              <a:ext cx="88940" cy="208120"/>
            </a:xfrm>
            <a:custGeom>
              <a:avLst/>
              <a:gdLst>
                <a:gd name="connsiteX0" fmla="*/ 0 w 66675"/>
                <a:gd name="connsiteY0" fmla="*/ 0 h 156019"/>
                <a:gd name="connsiteX1" fmla="*/ 66675 w 66675"/>
                <a:gd name="connsiteY1" fmla="*/ 156019 h 156019"/>
              </a:gdLst>
              <a:ahLst/>
              <a:cxnLst>
                <a:cxn ang="0">
                  <a:pos x="connsiteX0" y="connsiteY0"/>
                </a:cxn>
                <a:cxn ang="0">
                  <a:pos x="connsiteX1" y="connsiteY1"/>
                </a:cxn>
              </a:cxnLst>
              <a:rect l="l" t="t" r="r" b="b"/>
              <a:pathLst>
                <a:path w="66675" h="156019">
                  <a:moveTo>
                    <a:pt x="0" y="0"/>
                  </a:moveTo>
                  <a:cubicBezTo>
                    <a:pt x="0" y="0"/>
                    <a:pt x="17050" y="90488"/>
                    <a:pt x="66675" y="156019"/>
                  </a:cubicBezTo>
                </a:path>
              </a:pathLst>
            </a:custGeom>
            <a:noFill/>
            <a:ln w="9525" cap="rnd">
              <a:solidFill>
                <a:srgbClr val="FFFFFF"/>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E0BA1FA5-AE5A-7CA1-9A11-B21BBCFBBB09}"/>
                </a:ext>
              </a:extLst>
            </p:cNvPr>
            <p:cNvSpPr/>
            <p:nvPr/>
          </p:nvSpPr>
          <p:spPr>
            <a:xfrm>
              <a:off x="10188657" y="5230455"/>
              <a:ext cx="362749" cy="486122"/>
            </a:xfrm>
            <a:custGeom>
              <a:avLst/>
              <a:gdLst>
                <a:gd name="connsiteX0" fmla="*/ 0 w 271938"/>
                <a:gd name="connsiteY0" fmla="*/ 0 h 364426"/>
                <a:gd name="connsiteX1" fmla="*/ 271939 w 271938"/>
                <a:gd name="connsiteY1" fmla="*/ 364427 h 364426"/>
              </a:gdLst>
              <a:ahLst/>
              <a:cxnLst>
                <a:cxn ang="0">
                  <a:pos x="connsiteX0" y="connsiteY0"/>
                </a:cxn>
                <a:cxn ang="0">
                  <a:pos x="connsiteX1" y="connsiteY1"/>
                </a:cxn>
              </a:cxnLst>
              <a:rect l="l" t="t" r="r" b="b"/>
              <a:pathLst>
                <a:path w="271938" h="364426">
                  <a:moveTo>
                    <a:pt x="0" y="0"/>
                  </a:moveTo>
                  <a:cubicBezTo>
                    <a:pt x="0" y="0"/>
                    <a:pt x="85725" y="281559"/>
                    <a:pt x="271939" y="364427"/>
                  </a:cubicBezTo>
                </a:path>
              </a:pathLst>
            </a:custGeom>
            <a:noFill/>
            <a:ln w="9525" cap="rnd">
              <a:solidFill>
                <a:srgbClr val="FFFFFF"/>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7953A390-B927-A54E-C532-5CA72A0C23E8}"/>
                </a:ext>
              </a:extLst>
            </p:cNvPr>
            <p:cNvSpPr/>
            <p:nvPr/>
          </p:nvSpPr>
          <p:spPr>
            <a:xfrm>
              <a:off x="10365013" y="4550568"/>
              <a:ext cx="124515" cy="87669"/>
            </a:xfrm>
            <a:custGeom>
              <a:avLst/>
              <a:gdLst>
                <a:gd name="connsiteX0" fmla="*/ 93345 w 93344"/>
                <a:gd name="connsiteY0" fmla="*/ 0 h 65722"/>
                <a:gd name="connsiteX1" fmla="*/ 26194 w 93344"/>
                <a:gd name="connsiteY1" fmla="*/ 65722 h 65722"/>
                <a:gd name="connsiteX2" fmla="*/ 0 w 93344"/>
                <a:gd name="connsiteY2" fmla="*/ 21812 h 65722"/>
                <a:gd name="connsiteX3" fmla="*/ 93345 w 93344"/>
                <a:gd name="connsiteY3" fmla="*/ 0 h 65722"/>
              </a:gdLst>
              <a:ahLst/>
              <a:cxnLst>
                <a:cxn ang="0">
                  <a:pos x="connsiteX0" y="connsiteY0"/>
                </a:cxn>
                <a:cxn ang="0">
                  <a:pos x="connsiteX1" y="connsiteY1"/>
                </a:cxn>
                <a:cxn ang="0">
                  <a:pos x="connsiteX2" y="connsiteY2"/>
                </a:cxn>
                <a:cxn ang="0">
                  <a:pos x="connsiteX3" y="connsiteY3"/>
                </a:cxn>
              </a:cxnLst>
              <a:rect l="l" t="t" r="r" b="b"/>
              <a:pathLst>
                <a:path w="93344" h="65722">
                  <a:moveTo>
                    <a:pt x="93345" y="0"/>
                  </a:moveTo>
                  <a:cubicBezTo>
                    <a:pt x="93345" y="0"/>
                    <a:pt x="85249" y="61436"/>
                    <a:pt x="26194" y="65722"/>
                  </a:cubicBezTo>
                  <a:cubicBezTo>
                    <a:pt x="18917" y="50263"/>
                    <a:pt x="10144" y="35557"/>
                    <a:pt x="0" y="21812"/>
                  </a:cubicBezTo>
                  <a:cubicBezTo>
                    <a:pt x="30671" y="12735"/>
                    <a:pt x="61836" y="5458"/>
                    <a:pt x="93345" y="0"/>
                  </a:cubicBezTo>
                  <a:close/>
                </a:path>
              </a:pathLst>
            </a:custGeom>
            <a:solidFill>
              <a:srgbClr val="26323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10603F3-B267-7B2F-2481-F592B6EAA55B}"/>
                </a:ext>
              </a:extLst>
            </p:cNvPr>
            <p:cNvSpPr/>
            <p:nvPr/>
          </p:nvSpPr>
          <p:spPr>
            <a:xfrm>
              <a:off x="10225503" y="4006427"/>
              <a:ext cx="640482" cy="594210"/>
            </a:xfrm>
            <a:custGeom>
              <a:avLst/>
              <a:gdLst>
                <a:gd name="connsiteX0" fmla="*/ 323755 w 480143"/>
                <a:gd name="connsiteY0" fmla="*/ 412207 h 445455"/>
                <a:gd name="connsiteX1" fmla="*/ 463868 w 480143"/>
                <a:gd name="connsiteY1" fmla="*/ 291715 h 445455"/>
                <a:gd name="connsiteX2" fmla="*/ 309277 w 480143"/>
                <a:gd name="connsiteY2" fmla="*/ 11109 h 445455"/>
                <a:gd name="connsiteX3" fmla="*/ 95250 w 480143"/>
                <a:gd name="connsiteY3" fmla="*/ 74545 h 445455"/>
                <a:gd name="connsiteX4" fmla="*/ 74104 w 480143"/>
                <a:gd name="connsiteY4" fmla="*/ 201895 h 445455"/>
                <a:gd name="connsiteX5" fmla="*/ 0 w 480143"/>
                <a:gd name="connsiteY5" fmla="*/ 257902 h 445455"/>
                <a:gd name="connsiteX6" fmla="*/ 37052 w 480143"/>
                <a:gd name="connsiteY6" fmla="*/ 291715 h 445455"/>
                <a:gd name="connsiteX7" fmla="*/ 26194 w 480143"/>
                <a:gd name="connsiteY7" fmla="*/ 324672 h 445455"/>
                <a:gd name="connsiteX8" fmla="*/ 36386 w 480143"/>
                <a:gd name="connsiteY8" fmla="*/ 330101 h 445455"/>
                <a:gd name="connsiteX9" fmla="*/ 26194 w 480143"/>
                <a:gd name="connsiteY9" fmla="*/ 430495 h 445455"/>
                <a:gd name="connsiteX10" fmla="*/ 212884 w 480143"/>
                <a:gd name="connsiteY10" fmla="*/ 410111 h 44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43" h="445455">
                  <a:moveTo>
                    <a:pt x="323755" y="412207"/>
                  </a:moveTo>
                  <a:cubicBezTo>
                    <a:pt x="323755" y="412207"/>
                    <a:pt x="422529" y="424303"/>
                    <a:pt x="463868" y="291715"/>
                  </a:cubicBezTo>
                  <a:cubicBezTo>
                    <a:pt x="505206" y="159127"/>
                    <a:pt x="472726" y="59210"/>
                    <a:pt x="309277" y="11109"/>
                  </a:cubicBezTo>
                  <a:cubicBezTo>
                    <a:pt x="218599" y="-15561"/>
                    <a:pt x="128302" y="5870"/>
                    <a:pt x="95250" y="74545"/>
                  </a:cubicBezTo>
                  <a:cubicBezTo>
                    <a:pt x="67246" y="133315"/>
                    <a:pt x="80486" y="182178"/>
                    <a:pt x="74104" y="201895"/>
                  </a:cubicBezTo>
                  <a:cubicBezTo>
                    <a:pt x="66866" y="223993"/>
                    <a:pt x="0" y="242757"/>
                    <a:pt x="0" y="257902"/>
                  </a:cubicBezTo>
                  <a:cubicBezTo>
                    <a:pt x="0" y="270379"/>
                    <a:pt x="37052" y="291715"/>
                    <a:pt x="37052" y="291715"/>
                  </a:cubicBezTo>
                  <a:lnTo>
                    <a:pt x="26194" y="324672"/>
                  </a:lnTo>
                  <a:lnTo>
                    <a:pt x="36386" y="330101"/>
                  </a:lnTo>
                  <a:cubicBezTo>
                    <a:pt x="36386" y="330101"/>
                    <a:pt x="17336" y="404301"/>
                    <a:pt x="26194" y="430495"/>
                  </a:cubicBezTo>
                  <a:cubicBezTo>
                    <a:pt x="32480" y="449545"/>
                    <a:pt x="199835" y="457546"/>
                    <a:pt x="212884" y="410111"/>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0A627CB1-53A1-0C6C-F128-B17B8F92A834}"/>
                </a:ext>
              </a:extLst>
            </p:cNvPr>
            <p:cNvSpPr/>
            <p:nvPr/>
          </p:nvSpPr>
          <p:spPr>
            <a:xfrm>
              <a:off x="10353832" y="4170030"/>
              <a:ext cx="55524" cy="33797"/>
            </a:xfrm>
            <a:custGeom>
              <a:avLst/>
              <a:gdLst>
                <a:gd name="connsiteX0" fmla="*/ 0 w 41624"/>
                <a:gd name="connsiteY0" fmla="*/ 0 h 25336"/>
                <a:gd name="connsiteX1" fmla="*/ 41624 w 41624"/>
                <a:gd name="connsiteY1" fmla="*/ 25337 h 25336"/>
              </a:gdLst>
              <a:ahLst/>
              <a:cxnLst>
                <a:cxn ang="0">
                  <a:pos x="connsiteX0" y="connsiteY0"/>
                </a:cxn>
                <a:cxn ang="0">
                  <a:pos x="connsiteX1" y="connsiteY1"/>
                </a:cxn>
              </a:cxnLst>
              <a:rect l="l" t="t" r="r" b="b"/>
              <a:pathLst>
                <a:path w="41624" h="25336">
                  <a:moveTo>
                    <a:pt x="0" y="0"/>
                  </a:moveTo>
                  <a:cubicBezTo>
                    <a:pt x="0" y="0"/>
                    <a:pt x="32671" y="8192"/>
                    <a:pt x="41624" y="25337"/>
                  </a:cubicBezTo>
                </a:path>
              </a:pathLst>
            </a:custGeom>
            <a:noFill/>
            <a:ln w="9525" cap="rnd">
              <a:solidFill>
                <a:srgbClr val="263238"/>
              </a:solidFill>
              <a:prstDash val="solid"/>
              <a:round/>
            </a:ln>
          </p:spPr>
          <p:txBody>
            <a:bodyPr rtlCol="0" anchor="ctr"/>
            <a:lstStyle/>
            <a:p>
              <a:endParaRPr lang="zh-CN" altLang="en-US"/>
            </a:p>
          </p:txBody>
        </p:sp>
        <p:sp>
          <p:nvSpPr>
            <p:cNvPr id="92" name="任意多边形: 形状 91">
              <a:extLst>
                <a:ext uri="{FF2B5EF4-FFF2-40B4-BE49-F238E27FC236}">
                  <a16:creationId xmlns:a16="http://schemas.microsoft.com/office/drawing/2014/main" id="{3412AAFB-FF4D-3C27-046B-3D4ED667BC19}"/>
                </a:ext>
              </a:extLst>
            </p:cNvPr>
            <p:cNvSpPr/>
            <p:nvPr/>
          </p:nvSpPr>
          <p:spPr>
            <a:xfrm>
              <a:off x="10360873" y="4248764"/>
              <a:ext cx="21099" cy="46333"/>
            </a:xfrm>
            <a:custGeom>
              <a:avLst/>
              <a:gdLst>
                <a:gd name="connsiteX0" fmla="*/ 436 w 15817"/>
                <a:gd name="connsiteY0" fmla="*/ 16319 h 34734"/>
                <a:gd name="connsiteX1" fmla="*/ 5389 w 15817"/>
                <a:gd name="connsiteY1" fmla="*/ 34703 h 34734"/>
                <a:gd name="connsiteX2" fmla="*/ 15391 w 15817"/>
                <a:gd name="connsiteY2" fmla="*/ 18415 h 34734"/>
                <a:gd name="connsiteX3" fmla="*/ 10437 w 15817"/>
                <a:gd name="connsiteY3" fmla="*/ 32 h 34734"/>
                <a:gd name="connsiteX4" fmla="*/ 436 w 15817"/>
                <a:gd name="connsiteY4" fmla="*/ 16319 h 34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 h="34734">
                  <a:moveTo>
                    <a:pt x="436" y="16319"/>
                  </a:moveTo>
                  <a:cubicBezTo>
                    <a:pt x="-992" y="25844"/>
                    <a:pt x="1198" y="34131"/>
                    <a:pt x="5389" y="34703"/>
                  </a:cubicBezTo>
                  <a:cubicBezTo>
                    <a:pt x="9580" y="35274"/>
                    <a:pt x="13962" y="28035"/>
                    <a:pt x="15391" y="18415"/>
                  </a:cubicBezTo>
                  <a:cubicBezTo>
                    <a:pt x="16819" y="8795"/>
                    <a:pt x="14533" y="603"/>
                    <a:pt x="10437" y="32"/>
                  </a:cubicBezTo>
                  <a:cubicBezTo>
                    <a:pt x="6342" y="-540"/>
                    <a:pt x="1865" y="6699"/>
                    <a:pt x="436" y="16319"/>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8AF5465A-E052-E1DF-26AC-BBE77A61A142}"/>
                </a:ext>
              </a:extLst>
            </p:cNvPr>
            <p:cNvSpPr/>
            <p:nvPr/>
          </p:nvSpPr>
          <p:spPr>
            <a:xfrm>
              <a:off x="10274040" y="4446762"/>
              <a:ext cx="97326" cy="16054"/>
            </a:xfrm>
            <a:custGeom>
              <a:avLst/>
              <a:gdLst>
                <a:gd name="connsiteX0" fmla="*/ 0 w 72961"/>
                <a:gd name="connsiteY0" fmla="*/ 0 h 12035"/>
                <a:gd name="connsiteX1" fmla="*/ 72962 w 72961"/>
                <a:gd name="connsiteY1" fmla="*/ 8096 h 12035"/>
              </a:gdLst>
              <a:ahLst/>
              <a:cxnLst>
                <a:cxn ang="0">
                  <a:pos x="connsiteX0" y="connsiteY0"/>
                </a:cxn>
                <a:cxn ang="0">
                  <a:pos x="connsiteX1" y="connsiteY1"/>
                </a:cxn>
              </a:cxnLst>
              <a:rect l="l" t="t" r="r" b="b"/>
              <a:pathLst>
                <a:path w="72961" h="12035">
                  <a:moveTo>
                    <a:pt x="0" y="0"/>
                  </a:moveTo>
                  <a:cubicBezTo>
                    <a:pt x="0" y="0"/>
                    <a:pt x="53149" y="20384"/>
                    <a:pt x="72962" y="8096"/>
                  </a:cubicBezTo>
                </a:path>
              </a:pathLst>
            </a:custGeom>
            <a:noFill/>
            <a:ln w="9525" cap="rnd">
              <a:solidFill>
                <a:srgbClr val="263238"/>
              </a:solidFill>
              <a:prstDash val="solid"/>
              <a:round/>
            </a:ln>
          </p:spPr>
          <p:txBody>
            <a:bodyPr rtlCol="0" anchor="ctr"/>
            <a:lstStyle/>
            <a:p>
              <a:endParaRPr lang="zh-CN" altLang="en-US"/>
            </a:p>
          </p:txBody>
        </p:sp>
        <p:sp>
          <p:nvSpPr>
            <p:cNvPr id="94" name="任意多边形: 形状 93">
              <a:extLst>
                <a:ext uri="{FF2B5EF4-FFF2-40B4-BE49-F238E27FC236}">
                  <a16:creationId xmlns:a16="http://schemas.microsoft.com/office/drawing/2014/main" id="{E3B3B1DD-2726-DEB5-A478-49B229CB684A}"/>
                </a:ext>
              </a:extLst>
            </p:cNvPr>
            <p:cNvSpPr/>
            <p:nvPr/>
          </p:nvSpPr>
          <p:spPr>
            <a:xfrm>
              <a:off x="10297122" y="4213168"/>
              <a:ext cx="51175" cy="103167"/>
            </a:xfrm>
            <a:custGeom>
              <a:avLst/>
              <a:gdLst>
                <a:gd name="connsiteX0" fmla="*/ 1364 w 38364"/>
                <a:gd name="connsiteY0" fmla="*/ 35384 h 77340"/>
                <a:gd name="connsiteX1" fmla="*/ 12032 w 38364"/>
                <a:gd name="connsiteY1" fmla="*/ 77198 h 77340"/>
                <a:gd name="connsiteX2" fmla="*/ 36988 w 38364"/>
                <a:gd name="connsiteY2" fmla="*/ 42051 h 77340"/>
                <a:gd name="connsiteX3" fmla="*/ 26320 w 38364"/>
                <a:gd name="connsiteY3" fmla="*/ 141 h 77340"/>
                <a:gd name="connsiteX4" fmla="*/ 1364 w 38364"/>
                <a:gd name="connsiteY4" fmla="*/ 35384 h 7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64" h="77340">
                  <a:moveTo>
                    <a:pt x="1364" y="35384"/>
                  </a:moveTo>
                  <a:cubicBezTo>
                    <a:pt x="-2541" y="56720"/>
                    <a:pt x="2221" y="75389"/>
                    <a:pt x="12032" y="77198"/>
                  </a:cubicBezTo>
                  <a:cubicBezTo>
                    <a:pt x="21843" y="79008"/>
                    <a:pt x="33083" y="63292"/>
                    <a:pt x="36988" y="42051"/>
                  </a:cubicBezTo>
                  <a:cubicBezTo>
                    <a:pt x="40893" y="20810"/>
                    <a:pt x="36226" y="1951"/>
                    <a:pt x="26320" y="141"/>
                  </a:cubicBezTo>
                  <a:cubicBezTo>
                    <a:pt x="16414" y="-1669"/>
                    <a:pt x="5365" y="14143"/>
                    <a:pt x="1364" y="35384"/>
                  </a:cubicBezTo>
                  <a:close/>
                </a:path>
              </a:pathLst>
            </a:custGeom>
            <a:noFill/>
            <a:ln w="9525" cap="rnd">
              <a:solidFill>
                <a:srgbClr val="263238"/>
              </a:solidFill>
              <a:prstDash val="solid"/>
              <a:round/>
            </a:ln>
          </p:spPr>
          <p:txBody>
            <a:bodyPr rtlCol="0" anchor="ctr"/>
            <a:lstStyle/>
            <a:p>
              <a:endParaRPr lang="zh-CN" altLang="en-US"/>
            </a:p>
          </p:txBody>
        </p:sp>
        <p:sp>
          <p:nvSpPr>
            <p:cNvPr id="95" name="任意多边形: 形状 94">
              <a:extLst>
                <a:ext uri="{FF2B5EF4-FFF2-40B4-BE49-F238E27FC236}">
                  <a16:creationId xmlns:a16="http://schemas.microsoft.com/office/drawing/2014/main" id="{0B4BC009-2234-1719-631A-50C5CB57B5C9}"/>
                </a:ext>
              </a:extLst>
            </p:cNvPr>
            <p:cNvSpPr/>
            <p:nvPr/>
          </p:nvSpPr>
          <p:spPr>
            <a:xfrm>
              <a:off x="10313927" y="3918972"/>
              <a:ext cx="617729" cy="661209"/>
            </a:xfrm>
            <a:custGeom>
              <a:avLst/>
              <a:gdLst>
                <a:gd name="connsiteX0" fmla="*/ 401961 w 463086"/>
                <a:gd name="connsiteY0" fmla="*/ 147441 h 495681"/>
                <a:gd name="connsiteX1" fmla="*/ 339858 w 463086"/>
                <a:gd name="connsiteY1" fmla="*/ 51620 h 495681"/>
                <a:gd name="connsiteX2" fmla="*/ 220415 w 463086"/>
                <a:gd name="connsiteY2" fmla="*/ 2756 h 495681"/>
                <a:gd name="connsiteX3" fmla="*/ 263944 w 463086"/>
                <a:gd name="connsiteY3" fmla="*/ 34760 h 495681"/>
                <a:gd name="connsiteX4" fmla="*/ 85350 w 463086"/>
                <a:gd name="connsiteY4" fmla="*/ 13710 h 495681"/>
                <a:gd name="connsiteX5" fmla="*/ 482 w 463086"/>
                <a:gd name="connsiteY5" fmla="*/ 158680 h 495681"/>
                <a:gd name="connsiteX6" fmla="*/ 14579 w 463086"/>
                <a:gd name="connsiteY6" fmla="*/ 131249 h 495681"/>
                <a:gd name="connsiteX7" fmla="*/ 30105 w 463086"/>
                <a:gd name="connsiteY7" fmla="*/ 175921 h 495681"/>
                <a:gd name="connsiteX8" fmla="*/ 50965 w 463086"/>
                <a:gd name="connsiteY8" fmla="*/ 130201 h 495681"/>
                <a:gd name="connsiteX9" fmla="*/ 147453 w 463086"/>
                <a:gd name="connsiteY9" fmla="*/ 233642 h 495681"/>
                <a:gd name="connsiteX10" fmla="*/ 146310 w 463086"/>
                <a:gd name="connsiteY10" fmla="*/ 195542 h 495681"/>
                <a:gd name="connsiteX11" fmla="*/ 174123 w 463086"/>
                <a:gd name="connsiteY11" fmla="*/ 321844 h 495681"/>
                <a:gd name="connsiteX12" fmla="*/ 186601 w 463086"/>
                <a:gd name="connsiteY12" fmla="*/ 343561 h 495681"/>
                <a:gd name="connsiteX13" fmla="*/ 268325 w 463086"/>
                <a:gd name="connsiteY13" fmla="*/ 335941 h 495681"/>
                <a:gd name="connsiteX14" fmla="*/ 219272 w 463086"/>
                <a:gd name="connsiteY14" fmla="*/ 440716 h 495681"/>
                <a:gd name="connsiteX15" fmla="*/ 256324 w 463086"/>
                <a:gd name="connsiteY15" fmla="*/ 495104 h 495681"/>
                <a:gd name="connsiteX16" fmla="*/ 402247 w 463086"/>
                <a:gd name="connsiteY16" fmla="*/ 408045 h 495681"/>
                <a:gd name="connsiteX17" fmla="*/ 442538 w 463086"/>
                <a:gd name="connsiteY17" fmla="*/ 265170 h 495681"/>
                <a:gd name="connsiteX18" fmla="*/ 461588 w 463086"/>
                <a:gd name="connsiteY18" fmla="*/ 303270 h 495681"/>
                <a:gd name="connsiteX19" fmla="*/ 401961 w 463086"/>
                <a:gd name="connsiteY19" fmla="*/ 147441 h 49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3086" h="495681">
                  <a:moveTo>
                    <a:pt x="401961" y="147441"/>
                  </a:moveTo>
                  <a:cubicBezTo>
                    <a:pt x="394008" y="108846"/>
                    <a:pt x="371843" y="74641"/>
                    <a:pt x="339858" y="51620"/>
                  </a:cubicBezTo>
                  <a:cubicBezTo>
                    <a:pt x="304206" y="26588"/>
                    <a:pt x="263391" y="9890"/>
                    <a:pt x="220415" y="2756"/>
                  </a:cubicBezTo>
                  <a:cubicBezTo>
                    <a:pt x="220415" y="2756"/>
                    <a:pt x="251942" y="16567"/>
                    <a:pt x="263944" y="34760"/>
                  </a:cubicBezTo>
                  <a:cubicBezTo>
                    <a:pt x="263944" y="34760"/>
                    <a:pt x="182315" y="-26581"/>
                    <a:pt x="85350" y="13710"/>
                  </a:cubicBezTo>
                  <a:cubicBezTo>
                    <a:pt x="-11614" y="54001"/>
                    <a:pt x="482" y="158680"/>
                    <a:pt x="482" y="158680"/>
                  </a:cubicBezTo>
                  <a:lnTo>
                    <a:pt x="14579" y="131249"/>
                  </a:lnTo>
                  <a:cubicBezTo>
                    <a:pt x="14579" y="131249"/>
                    <a:pt x="12960" y="163919"/>
                    <a:pt x="30105" y="175921"/>
                  </a:cubicBezTo>
                  <a:cubicBezTo>
                    <a:pt x="35239" y="159919"/>
                    <a:pt x="42240" y="144574"/>
                    <a:pt x="50965" y="130201"/>
                  </a:cubicBezTo>
                  <a:cubicBezTo>
                    <a:pt x="50965" y="130201"/>
                    <a:pt x="76682" y="207449"/>
                    <a:pt x="147453" y="233642"/>
                  </a:cubicBezTo>
                  <a:cubicBezTo>
                    <a:pt x="142643" y="221460"/>
                    <a:pt x="142243" y="207991"/>
                    <a:pt x="146310" y="195542"/>
                  </a:cubicBezTo>
                  <a:cubicBezTo>
                    <a:pt x="146310" y="195542"/>
                    <a:pt x="185553" y="280410"/>
                    <a:pt x="174123" y="321844"/>
                  </a:cubicBezTo>
                  <a:lnTo>
                    <a:pt x="186601" y="343561"/>
                  </a:lnTo>
                  <a:cubicBezTo>
                    <a:pt x="186601" y="343561"/>
                    <a:pt x="231654" y="297936"/>
                    <a:pt x="268325" y="335941"/>
                  </a:cubicBezTo>
                  <a:cubicBezTo>
                    <a:pt x="289375" y="357848"/>
                    <a:pt x="228034" y="440716"/>
                    <a:pt x="219272" y="440716"/>
                  </a:cubicBezTo>
                  <a:lnTo>
                    <a:pt x="256324" y="495104"/>
                  </a:lnTo>
                  <a:cubicBezTo>
                    <a:pt x="256324" y="495104"/>
                    <a:pt x="348907" y="508343"/>
                    <a:pt x="402247" y="408045"/>
                  </a:cubicBezTo>
                  <a:cubicBezTo>
                    <a:pt x="455587" y="307747"/>
                    <a:pt x="442538" y="265170"/>
                    <a:pt x="442538" y="265170"/>
                  </a:cubicBezTo>
                  <a:cubicBezTo>
                    <a:pt x="442538" y="265170"/>
                    <a:pt x="459968" y="289554"/>
                    <a:pt x="461588" y="303270"/>
                  </a:cubicBezTo>
                  <a:cubicBezTo>
                    <a:pt x="461778" y="303080"/>
                    <a:pt x="477590" y="195352"/>
                    <a:pt x="401961" y="147441"/>
                  </a:cubicBezTo>
                  <a:close/>
                </a:path>
              </a:pathLst>
            </a:custGeom>
            <a:solidFill>
              <a:srgbClr val="263238"/>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7AD76DE-672B-287A-D570-69A61F7CFD05}"/>
                </a:ext>
              </a:extLst>
            </p:cNvPr>
            <p:cNvSpPr/>
            <p:nvPr/>
          </p:nvSpPr>
          <p:spPr>
            <a:xfrm>
              <a:off x="10559538" y="4297501"/>
              <a:ext cx="160628" cy="223462"/>
            </a:xfrm>
            <a:custGeom>
              <a:avLst/>
              <a:gdLst>
                <a:gd name="connsiteX0" fmla="*/ 0 w 120416"/>
                <a:gd name="connsiteY0" fmla="*/ 69413 h 167520"/>
                <a:gd name="connsiteX1" fmla="*/ 89345 w 120416"/>
                <a:gd name="connsiteY1" fmla="*/ 7215 h 167520"/>
                <a:gd name="connsiteX2" fmla="*/ 84963 w 120416"/>
                <a:gd name="connsiteY2" fmla="*/ 111990 h 167520"/>
                <a:gd name="connsiteX3" fmla="*/ 32671 w 120416"/>
                <a:gd name="connsiteY3" fmla="*/ 167521 h 167520"/>
                <a:gd name="connsiteX4" fmla="*/ 15335 w 120416"/>
                <a:gd name="connsiteY4" fmla="*/ 150090 h 16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16" h="167520">
                  <a:moveTo>
                    <a:pt x="0" y="69413"/>
                  </a:moveTo>
                  <a:cubicBezTo>
                    <a:pt x="0" y="69413"/>
                    <a:pt x="28575" y="-26598"/>
                    <a:pt x="89345" y="7215"/>
                  </a:cubicBezTo>
                  <a:cubicBezTo>
                    <a:pt x="150114" y="41029"/>
                    <a:pt x="106775" y="92273"/>
                    <a:pt x="84963" y="111990"/>
                  </a:cubicBezTo>
                  <a:cubicBezTo>
                    <a:pt x="63151" y="131707"/>
                    <a:pt x="46863" y="167521"/>
                    <a:pt x="32671" y="167521"/>
                  </a:cubicBezTo>
                  <a:cubicBezTo>
                    <a:pt x="18479" y="167521"/>
                    <a:pt x="15335" y="150090"/>
                    <a:pt x="15335" y="150090"/>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7" name="任意多边形: 形状 96">
              <a:extLst>
                <a:ext uri="{FF2B5EF4-FFF2-40B4-BE49-F238E27FC236}">
                  <a16:creationId xmlns:a16="http://schemas.microsoft.com/office/drawing/2014/main" id="{0B447FF0-DDBD-CACF-84DE-B5DDEA284F2F}"/>
                </a:ext>
              </a:extLst>
            </p:cNvPr>
            <p:cNvSpPr/>
            <p:nvPr/>
          </p:nvSpPr>
          <p:spPr>
            <a:xfrm>
              <a:off x="10346462" y="4269263"/>
              <a:ext cx="226163" cy="46884"/>
            </a:xfrm>
            <a:custGeom>
              <a:avLst/>
              <a:gdLst>
                <a:gd name="connsiteX0" fmla="*/ 0 w 169545"/>
                <a:gd name="connsiteY0" fmla="*/ 0 h 35147"/>
                <a:gd name="connsiteX1" fmla="*/ 169545 w 169545"/>
                <a:gd name="connsiteY1" fmla="*/ 35147 h 35147"/>
              </a:gdLst>
              <a:ahLst/>
              <a:cxnLst>
                <a:cxn ang="0">
                  <a:pos x="connsiteX0" y="connsiteY0"/>
                </a:cxn>
                <a:cxn ang="0">
                  <a:pos x="connsiteX1" y="connsiteY1"/>
                </a:cxn>
              </a:cxnLst>
              <a:rect l="l" t="t" r="r" b="b"/>
              <a:pathLst>
                <a:path w="169545" h="35147">
                  <a:moveTo>
                    <a:pt x="0" y="0"/>
                  </a:moveTo>
                  <a:lnTo>
                    <a:pt x="169545" y="35147"/>
                  </a:lnTo>
                </a:path>
              </a:pathLst>
            </a:custGeom>
            <a:ln w="9525" cap="rnd">
              <a:solidFill>
                <a:srgbClr val="263238"/>
              </a:solidFill>
              <a:prstDash val="solid"/>
              <a:round/>
            </a:ln>
          </p:spPr>
          <p:txBody>
            <a:bodyPr rtlCol="0" anchor="ctr"/>
            <a:lstStyle/>
            <a:p>
              <a:endParaRPr lang="zh-CN" altLang="en-US"/>
            </a:p>
          </p:txBody>
        </p:sp>
      </p:grpSp>
      <p:sp>
        <p:nvSpPr>
          <p:cNvPr id="98" name="Shape 129">
            <a:extLst>
              <a:ext uri="{FF2B5EF4-FFF2-40B4-BE49-F238E27FC236}">
                <a16:creationId xmlns:a16="http://schemas.microsoft.com/office/drawing/2014/main" id="{2794100C-56DC-652B-4C4A-937261EBE568}"/>
              </a:ext>
            </a:extLst>
          </p:cNvPr>
          <p:cNvSpPr/>
          <p:nvPr/>
        </p:nvSpPr>
        <p:spPr>
          <a:xfrm flipH="1">
            <a:off x="10153209" y="326723"/>
            <a:ext cx="855951" cy="855951"/>
          </a:xfrm>
          <a:prstGeom prst="ellipse">
            <a:avLst/>
          </a:prstGeom>
          <a:gradFill>
            <a:gsLst>
              <a:gs pos="0">
                <a:schemeClr val="accent1">
                  <a:alpha val="0"/>
                </a:schemeClr>
              </a:gs>
              <a:gs pos="100000">
                <a:schemeClr val="accent1">
                  <a:alpha val="24000"/>
                </a:schemeClr>
              </a:gs>
            </a:gsLst>
            <a:lin ang="8100000" scaled="1"/>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Helvetica Light"/>
            </a:endParaRPr>
          </a:p>
        </p:txBody>
      </p:sp>
    </p:spTree>
    <p:extLst>
      <p:ext uri="{BB962C8B-B14F-4D97-AF65-F5344CB8AC3E}">
        <p14:creationId xmlns:p14="http://schemas.microsoft.com/office/powerpoint/2010/main" val="3237812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98E9B0F-2F4E-2353-E4CE-78BF9E718152}"/>
              </a:ext>
            </a:extLst>
          </p:cNvPr>
          <p:cNvGrpSpPr/>
          <p:nvPr/>
        </p:nvGrpSpPr>
        <p:grpSpPr>
          <a:xfrm>
            <a:off x="9242467" y="2712204"/>
            <a:ext cx="1602660" cy="2424070"/>
            <a:chOff x="9242467" y="2712204"/>
            <a:chExt cx="1602660" cy="2424070"/>
          </a:xfrm>
        </p:grpSpPr>
        <p:sp>
          <p:nvSpPr>
            <p:cNvPr id="5" name="矩形 4">
              <a:extLst>
                <a:ext uri="{FF2B5EF4-FFF2-40B4-BE49-F238E27FC236}">
                  <a16:creationId xmlns:a16="http://schemas.microsoft.com/office/drawing/2014/main" id="{D1998E85-6D2F-8550-D8A4-19DB0A9A2A32}"/>
                </a:ext>
              </a:extLst>
            </p:cNvPr>
            <p:cNvSpPr/>
            <p:nvPr/>
          </p:nvSpPr>
          <p:spPr>
            <a:xfrm>
              <a:off x="9242467" y="2712204"/>
              <a:ext cx="1602660" cy="24240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9D3F92C5-624F-C0AE-21AF-80206948FEDC}"/>
                </a:ext>
              </a:extLst>
            </p:cNvPr>
            <p:cNvSpPr txBox="1"/>
            <p:nvPr/>
          </p:nvSpPr>
          <p:spPr>
            <a:xfrm>
              <a:off x="9489799" y="3688520"/>
              <a:ext cx="1107996" cy="1063176"/>
            </a:xfrm>
            <a:prstGeom prst="rect">
              <a:avLst/>
            </a:prstGeom>
            <a:noFill/>
          </p:spPr>
          <p:txBody>
            <a:bodyPr wrap="none" rtlCol="0">
              <a:spAutoFit/>
            </a:bodyPr>
            <a:lstStyle/>
            <a:p>
              <a:pPr algn="ctr">
                <a:lnSpc>
                  <a:spcPct val="120000"/>
                </a:lnSpc>
              </a:pPr>
              <a:r>
                <a:rPr lang="zh-CN" altLang="en-US" dirty="0">
                  <a:latin typeface="+mn-ea"/>
                </a:rPr>
                <a:t>消费体验</a:t>
              </a:r>
              <a:endParaRPr lang="en-US" altLang="zh-CN" dirty="0">
                <a:latin typeface="+mn-ea"/>
              </a:endParaRPr>
            </a:p>
            <a:p>
              <a:pPr algn="ctr">
                <a:lnSpc>
                  <a:spcPct val="120000"/>
                </a:lnSpc>
              </a:pPr>
              <a:r>
                <a:rPr lang="zh-CN" altLang="en-US" dirty="0">
                  <a:latin typeface="+mn-ea"/>
                </a:rPr>
                <a:t>口碑传播</a:t>
              </a:r>
              <a:endParaRPr lang="en-US" altLang="zh-CN" dirty="0">
                <a:latin typeface="+mn-ea"/>
              </a:endParaRPr>
            </a:p>
            <a:p>
              <a:pPr algn="ctr">
                <a:lnSpc>
                  <a:spcPct val="120000"/>
                </a:lnSpc>
              </a:pPr>
              <a:r>
                <a:rPr lang="zh-CN" altLang="en-US" dirty="0">
                  <a:latin typeface="+mn-ea"/>
                </a:rPr>
                <a:t>扩大传播</a:t>
              </a:r>
            </a:p>
          </p:txBody>
        </p:sp>
      </p:grpSp>
      <p:grpSp>
        <p:nvGrpSpPr>
          <p:cNvPr id="7" name="组合 6">
            <a:extLst>
              <a:ext uri="{FF2B5EF4-FFF2-40B4-BE49-F238E27FC236}">
                <a16:creationId xmlns:a16="http://schemas.microsoft.com/office/drawing/2014/main" id="{840A76BA-5022-7AC2-824B-EA27D9B69320}"/>
              </a:ext>
            </a:extLst>
          </p:cNvPr>
          <p:cNvGrpSpPr/>
          <p:nvPr/>
        </p:nvGrpSpPr>
        <p:grpSpPr>
          <a:xfrm>
            <a:off x="7274693" y="2712204"/>
            <a:ext cx="1602660" cy="2424070"/>
            <a:chOff x="7274693" y="2712204"/>
            <a:chExt cx="1602660" cy="2424070"/>
          </a:xfrm>
        </p:grpSpPr>
        <p:sp>
          <p:nvSpPr>
            <p:cNvPr id="8" name="矩形 7">
              <a:extLst>
                <a:ext uri="{FF2B5EF4-FFF2-40B4-BE49-F238E27FC236}">
                  <a16:creationId xmlns:a16="http://schemas.microsoft.com/office/drawing/2014/main" id="{DEB36EE8-4A37-92B2-D253-BD3413D1862B}"/>
                </a:ext>
              </a:extLst>
            </p:cNvPr>
            <p:cNvSpPr/>
            <p:nvPr/>
          </p:nvSpPr>
          <p:spPr>
            <a:xfrm>
              <a:off x="7274693" y="2712204"/>
              <a:ext cx="1602660" cy="24240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425330C-A349-F345-6D63-442633D814F3}"/>
                </a:ext>
              </a:extLst>
            </p:cNvPr>
            <p:cNvSpPr txBox="1"/>
            <p:nvPr/>
          </p:nvSpPr>
          <p:spPr>
            <a:xfrm>
              <a:off x="7522025" y="3688520"/>
              <a:ext cx="1107996" cy="1063176"/>
            </a:xfrm>
            <a:prstGeom prst="rect">
              <a:avLst/>
            </a:prstGeom>
            <a:noFill/>
          </p:spPr>
          <p:txBody>
            <a:bodyPr wrap="none" rtlCol="0">
              <a:spAutoFit/>
            </a:bodyPr>
            <a:lstStyle/>
            <a:p>
              <a:pPr algn="ctr">
                <a:lnSpc>
                  <a:spcPct val="120000"/>
                </a:lnSpc>
              </a:pPr>
              <a:r>
                <a:rPr lang="zh-CN" altLang="en-US" dirty="0">
                  <a:latin typeface="+mn-ea"/>
                </a:rPr>
                <a:t>参与行为</a:t>
              </a:r>
              <a:endParaRPr lang="en-US" altLang="zh-CN" dirty="0">
                <a:latin typeface="+mn-ea"/>
              </a:endParaRPr>
            </a:p>
            <a:p>
              <a:pPr algn="ctr">
                <a:lnSpc>
                  <a:spcPct val="120000"/>
                </a:lnSpc>
              </a:pPr>
              <a:r>
                <a:rPr lang="zh-CN" altLang="en-US" dirty="0">
                  <a:latin typeface="+mn-ea"/>
                </a:rPr>
                <a:t>购买行为</a:t>
              </a:r>
              <a:endParaRPr lang="en-US" altLang="zh-CN" dirty="0">
                <a:latin typeface="+mn-ea"/>
              </a:endParaRPr>
            </a:p>
            <a:p>
              <a:pPr algn="ctr">
                <a:lnSpc>
                  <a:spcPct val="120000"/>
                </a:lnSpc>
              </a:pPr>
              <a:r>
                <a:rPr lang="zh-CN" altLang="en-US" dirty="0">
                  <a:latin typeface="+mn-ea"/>
                </a:rPr>
                <a:t>达成消费</a:t>
              </a:r>
            </a:p>
          </p:txBody>
        </p:sp>
      </p:grpSp>
      <p:grpSp>
        <p:nvGrpSpPr>
          <p:cNvPr id="10" name="组合 9">
            <a:extLst>
              <a:ext uri="{FF2B5EF4-FFF2-40B4-BE49-F238E27FC236}">
                <a16:creationId xmlns:a16="http://schemas.microsoft.com/office/drawing/2014/main" id="{DAB20256-B8DB-4080-1CB5-6C2D885E7313}"/>
              </a:ext>
            </a:extLst>
          </p:cNvPr>
          <p:cNvGrpSpPr/>
          <p:nvPr/>
        </p:nvGrpSpPr>
        <p:grpSpPr>
          <a:xfrm>
            <a:off x="5306919" y="2712204"/>
            <a:ext cx="1602660" cy="2424070"/>
            <a:chOff x="5306919" y="2712204"/>
            <a:chExt cx="1602660" cy="2424070"/>
          </a:xfrm>
        </p:grpSpPr>
        <p:sp>
          <p:nvSpPr>
            <p:cNvPr id="11" name="矩形 10">
              <a:extLst>
                <a:ext uri="{FF2B5EF4-FFF2-40B4-BE49-F238E27FC236}">
                  <a16:creationId xmlns:a16="http://schemas.microsoft.com/office/drawing/2014/main" id="{5E564BFD-4A8D-85F0-F49C-8EF19F570F7C}"/>
                </a:ext>
              </a:extLst>
            </p:cNvPr>
            <p:cNvSpPr/>
            <p:nvPr/>
          </p:nvSpPr>
          <p:spPr>
            <a:xfrm>
              <a:off x="5306919" y="2712204"/>
              <a:ext cx="1602660" cy="24240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98EB7C1-11B2-703A-A4EB-F1C0350F564D}"/>
                </a:ext>
              </a:extLst>
            </p:cNvPr>
            <p:cNvSpPr txBox="1"/>
            <p:nvPr/>
          </p:nvSpPr>
          <p:spPr>
            <a:xfrm>
              <a:off x="5438835" y="3688520"/>
              <a:ext cx="1338829" cy="1063176"/>
            </a:xfrm>
            <a:prstGeom prst="rect">
              <a:avLst/>
            </a:prstGeom>
            <a:noFill/>
          </p:spPr>
          <p:txBody>
            <a:bodyPr wrap="none" rtlCol="0">
              <a:spAutoFit/>
            </a:bodyPr>
            <a:lstStyle/>
            <a:p>
              <a:pPr algn="ctr">
                <a:lnSpc>
                  <a:spcPct val="120000"/>
                </a:lnSpc>
              </a:pPr>
              <a:r>
                <a:rPr lang="zh-CN" altLang="en-US" dirty="0">
                  <a:latin typeface="+mn-ea"/>
                </a:rPr>
                <a:t>主动搜索</a:t>
              </a:r>
              <a:endParaRPr lang="en-US" altLang="zh-CN" dirty="0">
                <a:latin typeface="+mn-ea"/>
              </a:endParaRPr>
            </a:p>
            <a:p>
              <a:pPr algn="ctr">
                <a:lnSpc>
                  <a:spcPct val="120000"/>
                </a:lnSpc>
              </a:pPr>
              <a:r>
                <a:rPr lang="zh-CN" altLang="en-US" dirty="0">
                  <a:latin typeface="+mn-ea"/>
                </a:rPr>
                <a:t>建立信任</a:t>
              </a:r>
              <a:endParaRPr lang="en-US" altLang="zh-CN" dirty="0">
                <a:latin typeface="+mn-ea"/>
              </a:endParaRPr>
            </a:p>
            <a:p>
              <a:pPr algn="ctr">
                <a:lnSpc>
                  <a:spcPct val="120000"/>
                </a:lnSpc>
              </a:pPr>
              <a:r>
                <a:rPr lang="zh-CN" altLang="en-US" dirty="0">
                  <a:latin typeface="+mn-ea"/>
                </a:rPr>
                <a:t>提升转化率</a:t>
              </a:r>
            </a:p>
          </p:txBody>
        </p:sp>
      </p:grpSp>
      <p:grpSp>
        <p:nvGrpSpPr>
          <p:cNvPr id="13" name="组合 12">
            <a:extLst>
              <a:ext uri="{FF2B5EF4-FFF2-40B4-BE49-F238E27FC236}">
                <a16:creationId xmlns:a16="http://schemas.microsoft.com/office/drawing/2014/main" id="{D6ED9A14-4535-2609-FE09-D3A44984A2BE}"/>
              </a:ext>
            </a:extLst>
          </p:cNvPr>
          <p:cNvGrpSpPr/>
          <p:nvPr/>
        </p:nvGrpSpPr>
        <p:grpSpPr>
          <a:xfrm>
            <a:off x="3339145" y="2712203"/>
            <a:ext cx="1602660" cy="2424071"/>
            <a:chOff x="3339145" y="2712203"/>
            <a:chExt cx="1602660" cy="2424071"/>
          </a:xfrm>
        </p:grpSpPr>
        <p:sp>
          <p:nvSpPr>
            <p:cNvPr id="14" name="矩形 13">
              <a:extLst>
                <a:ext uri="{FF2B5EF4-FFF2-40B4-BE49-F238E27FC236}">
                  <a16:creationId xmlns:a16="http://schemas.microsoft.com/office/drawing/2014/main" id="{2EC8D905-0527-727B-BFD6-3C04A864AC12}"/>
                </a:ext>
              </a:extLst>
            </p:cNvPr>
            <p:cNvSpPr/>
            <p:nvPr/>
          </p:nvSpPr>
          <p:spPr>
            <a:xfrm>
              <a:off x="3339145" y="2712203"/>
              <a:ext cx="1602660" cy="24240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A195C47-C7F8-5A0A-7FD8-7BE23851CD2A}"/>
                </a:ext>
              </a:extLst>
            </p:cNvPr>
            <p:cNvSpPr txBox="1"/>
            <p:nvPr/>
          </p:nvSpPr>
          <p:spPr>
            <a:xfrm>
              <a:off x="3586477" y="3854720"/>
              <a:ext cx="1107996" cy="730777"/>
            </a:xfrm>
            <a:prstGeom prst="rect">
              <a:avLst/>
            </a:prstGeom>
            <a:noFill/>
          </p:spPr>
          <p:txBody>
            <a:bodyPr wrap="none" rtlCol="0">
              <a:spAutoFit/>
            </a:bodyPr>
            <a:lstStyle/>
            <a:p>
              <a:pPr algn="ctr">
                <a:lnSpc>
                  <a:spcPct val="120000"/>
                </a:lnSpc>
              </a:pPr>
              <a:r>
                <a:rPr lang="zh-CN" altLang="en-US" dirty="0">
                  <a:latin typeface="+mn-ea"/>
                </a:rPr>
                <a:t>产品优质</a:t>
              </a:r>
              <a:endParaRPr lang="en-US" altLang="zh-CN" dirty="0">
                <a:latin typeface="+mn-ea"/>
              </a:endParaRPr>
            </a:p>
            <a:p>
              <a:pPr algn="ctr">
                <a:lnSpc>
                  <a:spcPct val="120000"/>
                </a:lnSpc>
              </a:pPr>
              <a:r>
                <a:rPr lang="zh-CN" altLang="en-US" dirty="0">
                  <a:latin typeface="+mn-ea"/>
                </a:rPr>
                <a:t>引起兴趣</a:t>
              </a:r>
            </a:p>
          </p:txBody>
        </p:sp>
      </p:grpSp>
      <p:grpSp>
        <p:nvGrpSpPr>
          <p:cNvPr id="16" name="组合 15">
            <a:extLst>
              <a:ext uri="{FF2B5EF4-FFF2-40B4-BE49-F238E27FC236}">
                <a16:creationId xmlns:a16="http://schemas.microsoft.com/office/drawing/2014/main" id="{E5D82C51-A388-CEB4-613F-27280EE559CC}"/>
              </a:ext>
            </a:extLst>
          </p:cNvPr>
          <p:cNvGrpSpPr/>
          <p:nvPr/>
        </p:nvGrpSpPr>
        <p:grpSpPr>
          <a:xfrm>
            <a:off x="1371371" y="2712204"/>
            <a:ext cx="1602660" cy="2424070"/>
            <a:chOff x="1371371" y="2712204"/>
            <a:chExt cx="1602660" cy="2424070"/>
          </a:xfrm>
        </p:grpSpPr>
        <p:sp>
          <p:nvSpPr>
            <p:cNvPr id="17" name="矩形 16">
              <a:extLst>
                <a:ext uri="{FF2B5EF4-FFF2-40B4-BE49-F238E27FC236}">
                  <a16:creationId xmlns:a16="http://schemas.microsoft.com/office/drawing/2014/main" id="{70DBF82D-AAB5-D2E1-C257-CA9E2B70B63C}"/>
                </a:ext>
              </a:extLst>
            </p:cNvPr>
            <p:cNvSpPr/>
            <p:nvPr/>
          </p:nvSpPr>
          <p:spPr>
            <a:xfrm>
              <a:off x="1371371" y="2712204"/>
              <a:ext cx="1602660" cy="24240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767325D7-5817-BC26-DA40-0489BBC19001}"/>
                </a:ext>
              </a:extLst>
            </p:cNvPr>
            <p:cNvSpPr txBox="1"/>
            <p:nvPr/>
          </p:nvSpPr>
          <p:spPr>
            <a:xfrm>
              <a:off x="1618703" y="3688937"/>
              <a:ext cx="1107996" cy="1062342"/>
            </a:xfrm>
            <a:prstGeom prst="rect">
              <a:avLst/>
            </a:prstGeom>
            <a:noFill/>
          </p:spPr>
          <p:txBody>
            <a:bodyPr wrap="none" rtlCol="0">
              <a:spAutoFit/>
            </a:bodyPr>
            <a:lstStyle/>
            <a:p>
              <a:pPr algn="ctr">
                <a:lnSpc>
                  <a:spcPct val="120000"/>
                </a:lnSpc>
              </a:pPr>
              <a:r>
                <a:rPr lang="zh-CN" altLang="en-US" dirty="0">
                  <a:latin typeface="+mn-ea"/>
                </a:rPr>
                <a:t>喜好</a:t>
              </a:r>
              <a:endParaRPr lang="en-US" altLang="zh-CN" dirty="0">
                <a:latin typeface="+mn-ea"/>
              </a:endParaRPr>
            </a:p>
            <a:p>
              <a:pPr algn="ctr">
                <a:lnSpc>
                  <a:spcPct val="120000"/>
                </a:lnSpc>
              </a:pPr>
              <a:r>
                <a:rPr lang="zh-CN" altLang="en-US" dirty="0">
                  <a:latin typeface="+mn-ea"/>
                </a:rPr>
                <a:t>需求</a:t>
              </a:r>
              <a:endParaRPr lang="en-US" altLang="zh-CN" dirty="0">
                <a:latin typeface="+mn-ea"/>
              </a:endParaRPr>
            </a:p>
            <a:p>
              <a:pPr algn="ctr">
                <a:lnSpc>
                  <a:spcPct val="120000"/>
                </a:lnSpc>
              </a:pPr>
              <a:r>
                <a:rPr lang="zh-CN" altLang="en-US" dirty="0">
                  <a:latin typeface="+mn-ea"/>
                </a:rPr>
                <a:t>卖点分析</a:t>
              </a:r>
            </a:p>
          </p:txBody>
        </p:sp>
      </p:grpSp>
      <p:sp>
        <p:nvSpPr>
          <p:cNvPr id="19" name="矩形 18">
            <a:extLst>
              <a:ext uri="{FF2B5EF4-FFF2-40B4-BE49-F238E27FC236}">
                <a16:creationId xmlns:a16="http://schemas.microsoft.com/office/drawing/2014/main" id="{727B370D-8AAA-2BA8-4872-1B9B6DF3E0FA}"/>
              </a:ext>
            </a:extLst>
          </p:cNvPr>
          <p:cNvSpPr/>
          <p:nvPr/>
        </p:nvSpPr>
        <p:spPr>
          <a:xfrm>
            <a:off x="660400" y="2425904"/>
            <a:ext cx="1073826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a:extLst>
              <a:ext uri="{FF2B5EF4-FFF2-40B4-BE49-F238E27FC236}">
                <a16:creationId xmlns:a16="http://schemas.microsoft.com/office/drawing/2014/main" id="{86967E91-0A2D-CBA6-4FDE-F96F1998CFC1}"/>
              </a:ext>
            </a:extLst>
          </p:cNvPr>
          <p:cNvSpPr>
            <a:spLocks noGrp="1"/>
          </p:cNvSpPr>
          <p:nvPr>
            <p:ph type="title"/>
          </p:nvPr>
        </p:nvSpPr>
        <p:spPr>
          <a:xfrm>
            <a:off x="660400" y="505480"/>
            <a:ext cx="10858500" cy="523220"/>
          </a:xfrm>
        </p:spPr>
        <p:txBody>
          <a:bodyPr>
            <a:normAutofit fontScale="90000"/>
          </a:bodyPr>
          <a:lstStyle/>
          <a:p>
            <a:r>
              <a:rPr lang="zh-CN" altLang="en-US" dirty="0"/>
              <a:t>营销</a:t>
            </a:r>
            <a:r>
              <a:rPr lang="en-US" altLang="zh-CN" dirty="0"/>
              <a:t>AISAS</a:t>
            </a:r>
            <a:r>
              <a:rPr lang="zh-CN" altLang="en-US" dirty="0"/>
              <a:t>模型</a:t>
            </a:r>
          </a:p>
        </p:txBody>
      </p:sp>
      <p:grpSp>
        <p:nvGrpSpPr>
          <p:cNvPr id="21" name="组合 20">
            <a:extLst>
              <a:ext uri="{FF2B5EF4-FFF2-40B4-BE49-F238E27FC236}">
                <a16:creationId xmlns:a16="http://schemas.microsoft.com/office/drawing/2014/main" id="{A2887F39-48D3-3717-1549-B148AB7CF7EB}"/>
              </a:ext>
            </a:extLst>
          </p:cNvPr>
          <p:cNvGrpSpPr/>
          <p:nvPr/>
        </p:nvGrpSpPr>
        <p:grpSpPr>
          <a:xfrm>
            <a:off x="1371372" y="1557280"/>
            <a:ext cx="1602660" cy="1602660"/>
            <a:chOff x="1371372" y="1557280"/>
            <a:chExt cx="1602660" cy="1602660"/>
          </a:xfrm>
        </p:grpSpPr>
        <p:sp>
          <p:nvSpPr>
            <p:cNvPr id="22" name="椭圆 21">
              <a:extLst>
                <a:ext uri="{FF2B5EF4-FFF2-40B4-BE49-F238E27FC236}">
                  <a16:creationId xmlns:a16="http://schemas.microsoft.com/office/drawing/2014/main" id="{4F927FB4-37E4-D22F-F0B7-FE8D981A2E4B}"/>
                </a:ext>
              </a:extLst>
            </p:cNvPr>
            <p:cNvSpPr/>
            <p:nvPr/>
          </p:nvSpPr>
          <p:spPr>
            <a:xfrm>
              <a:off x="1371372" y="1557280"/>
              <a:ext cx="1602660" cy="1602660"/>
            </a:xfrm>
            <a:prstGeom prst="ellipse">
              <a:avLst/>
            </a:prstGeom>
            <a:gradFill flip="none" rotWithShape="1">
              <a:gsLst>
                <a:gs pos="15000">
                  <a:schemeClr val="accent1">
                    <a:lumMod val="40000"/>
                    <a:lumOff val="60000"/>
                  </a:schemeClr>
                </a:gs>
                <a:gs pos="74000">
                  <a:schemeClr val="accent1"/>
                </a:gs>
              </a:gsLst>
              <a:path path="circle">
                <a:fillToRect l="100000" b="100000"/>
              </a:path>
              <a:tileRect t="-100000" r="-100000"/>
            </a:gradFill>
            <a:ln>
              <a:noFill/>
            </a:ln>
            <a:effectLst>
              <a:outerShdw blurRad="457200" dist="622300" dir="5400000" sx="72000" sy="72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sp>
          <p:nvSpPr>
            <p:cNvPr id="23" name="文本框 22">
              <a:extLst>
                <a:ext uri="{FF2B5EF4-FFF2-40B4-BE49-F238E27FC236}">
                  <a16:creationId xmlns:a16="http://schemas.microsoft.com/office/drawing/2014/main" id="{3FB89118-51F8-3682-41A0-F01743E8ED65}"/>
                </a:ext>
              </a:extLst>
            </p:cNvPr>
            <p:cNvSpPr txBox="1"/>
            <p:nvPr/>
          </p:nvSpPr>
          <p:spPr>
            <a:xfrm>
              <a:off x="1772589" y="2454157"/>
              <a:ext cx="800220" cy="461665"/>
            </a:xfrm>
            <a:prstGeom prst="rect">
              <a:avLst/>
            </a:prstGeom>
            <a:noFill/>
            <a:effectLst/>
          </p:spPr>
          <p:txBody>
            <a:bodyPr wrap="none" rtlCol="0">
              <a:spAutoFit/>
            </a:bodyPr>
            <a:lstStyle/>
            <a:p>
              <a:pPr algn="ctr"/>
              <a:r>
                <a:rPr lang="zh-CN" altLang="en-US" sz="2400" dirty="0">
                  <a:solidFill>
                    <a:schemeClr val="bg1"/>
                  </a:solidFill>
                  <a:latin typeface="+mj-ea"/>
                  <a:ea typeface="+mj-ea"/>
                </a:rPr>
                <a:t>注意</a:t>
              </a:r>
            </a:p>
          </p:txBody>
        </p:sp>
        <p:sp>
          <p:nvSpPr>
            <p:cNvPr id="24" name="文本框 23">
              <a:extLst>
                <a:ext uri="{FF2B5EF4-FFF2-40B4-BE49-F238E27FC236}">
                  <a16:creationId xmlns:a16="http://schemas.microsoft.com/office/drawing/2014/main" id="{28E1E6A5-D488-BDC0-790A-9F0B8700F0E4}"/>
                </a:ext>
              </a:extLst>
            </p:cNvPr>
            <p:cNvSpPr txBox="1"/>
            <p:nvPr/>
          </p:nvSpPr>
          <p:spPr>
            <a:xfrm>
              <a:off x="1880869" y="1676009"/>
              <a:ext cx="595035" cy="830997"/>
            </a:xfrm>
            <a:prstGeom prst="rect">
              <a:avLst/>
            </a:prstGeom>
            <a:noFill/>
          </p:spPr>
          <p:txBody>
            <a:bodyPr wrap="none" rtlCol="0">
              <a:spAutoFit/>
            </a:bodyPr>
            <a:lstStyle/>
            <a:p>
              <a:r>
                <a:rPr lang="en-US" altLang="zh-CN" sz="4800" dirty="0">
                  <a:solidFill>
                    <a:schemeClr val="bg1"/>
                  </a:solidFill>
                </a:rPr>
                <a:t>A</a:t>
              </a:r>
              <a:endParaRPr lang="zh-CN" altLang="en-US" sz="4800" dirty="0">
                <a:solidFill>
                  <a:schemeClr val="bg1"/>
                </a:solidFill>
              </a:endParaRPr>
            </a:p>
          </p:txBody>
        </p:sp>
      </p:grpSp>
      <p:grpSp>
        <p:nvGrpSpPr>
          <p:cNvPr id="25" name="组合 24">
            <a:extLst>
              <a:ext uri="{FF2B5EF4-FFF2-40B4-BE49-F238E27FC236}">
                <a16:creationId xmlns:a16="http://schemas.microsoft.com/office/drawing/2014/main" id="{94663EB7-9FE4-0C08-A29D-224488AEA3E5}"/>
              </a:ext>
            </a:extLst>
          </p:cNvPr>
          <p:cNvGrpSpPr/>
          <p:nvPr/>
        </p:nvGrpSpPr>
        <p:grpSpPr>
          <a:xfrm>
            <a:off x="3330980" y="1557280"/>
            <a:ext cx="1602660" cy="1602660"/>
            <a:chOff x="1371372" y="1557280"/>
            <a:chExt cx="1602660" cy="1602660"/>
          </a:xfrm>
        </p:grpSpPr>
        <p:sp>
          <p:nvSpPr>
            <p:cNvPr id="26" name="椭圆 25">
              <a:extLst>
                <a:ext uri="{FF2B5EF4-FFF2-40B4-BE49-F238E27FC236}">
                  <a16:creationId xmlns:a16="http://schemas.microsoft.com/office/drawing/2014/main" id="{A18CCC41-3520-8B60-22A7-839D09458BE8}"/>
                </a:ext>
              </a:extLst>
            </p:cNvPr>
            <p:cNvSpPr/>
            <p:nvPr/>
          </p:nvSpPr>
          <p:spPr>
            <a:xfrm>
              <a:off x="1371372" y="1557280"/>
              <a:ext cx="1602660" cy="1602660"/>
            </a:xfrm>
            <a:prstGeom prst="ellipse">
              <a:avLst/>
            </a:prstGeom>
            <a:gradFill flip="none" rotWithShape="1">
              <a:gsLst>
                <a:gs pos="15000">
                  <a:schemeClr val="accent1">
                    <a:lumMod val="40000"/>
                    <a:lumOff val="60000"/>
                  </a:schemeClr>
                </a:gs>
                <a:gs pos="74000">
                  <a:schemeClr val="accent1"/>
                </a:gs>
              </a:gsLst>
              <a:path path="circle">
                <a:fillToRect l="100000" b="100000"/>
              </a:path>
              <a:tileRect t="-100000" r="-100000"/>
            </a:gradFill>
            <a:ln>
              <a:noFill/>
            </a:ln>
            <a:effectLst>
              <a:outerShdw blurRad="457200" dist="622300" dir="5400000" sx="72000" sy="72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sp>
          <p:nvSpPr>
            <p:cNvPr id="27" name="文本框 26">
              <a:extLst>
                <a:ext uri="{FF2B5EF4-FFF2-40B4-BE49-F238E27FC236}">
                  <a16:creationId xmlns:a16="http://schemas.microsoft.com/office/drawing/2014/main" id="{EC276B05-F5E6-5B74-0F4F-1944DE348E05}"/>
                </a:ext>
              </a:extLst>
            </p:cNvPr>
            <p:cNvSpPr txBox="1"/>
            <p:nvPr/>
          </p:nvSpPr>
          <p:spPr>
            <a:xfrm>
              <a:off x="1772589" y="2454157"/>
              <a:ext cx="800220" cy="461665"/>
            </a:xfrm>
            <a:prstGeom prst="rect">
              <a:avLst/>
            </a:prstGeom>
            <a:noFill/>
            <a:effectLst/>
          </p:spPr>
          <p:txBody>
            <a:bodyPr wrap="none" rtlCol="0">
              <a:spAutoFit/>
            </a:bodyPr>
            <a:lstStyle/>
            <a:p>
              <a:pPr algn="ctr"/>
              <a:r>
                <a:rPr lang="zh-CN" altLang="en-US" sz="2400" dirty="0">
                  <a:solidFill>
                    <a:schemeClr val="bg1"/>
                  </a:solidFill>
                  <a:latin typeface="+mj-ea"/>
                  <a:ea typeface="+mj-ea"/>
                </a:rPr>
                <a:t>兴趣</a:t>
              </a:r>
            </a:p>
          </p:txBody>
        </p:sp>
        <p:sp>
          <p:nvSpPr>
            <p:cNvPr id="28" name="文本框 27">
              <a:extLst>
                <a:ext uri="{FF2B5EF4-FFF2-40B4-BE49-F238E27FC236}">
                  <a16:creationId xmlns:a16="http://schemas.microsoft.com/office/drawing/2014/main" id="{4DC3603B-9398-92E1-794E-668CFC7B2AF3}"/>
                </a:ext>
              </a:extLst>
            </p:cNvPr>
            <p:cNvSpPr txBox="1"/>
            <p:nvPr/>
          </p:nvSpPr>
          <p:spPr>
            <a:xfrm>
              <a:off x="1994608" y="1676009"/>
              <a:ext cx="356188" cy="830997"/>
            </a:xfrm>
            <a:prstGeom prst="rect">
              <a:avLst/>
            </a:prstGeom>
            <a:noFill/>
          </p:spPr>
          <p:txBody>
            <a:bodyPr wrap="none" rtlCol="0">
              <a:spAutoFit/>
            </a:bodyPr>
            <a:lstStyle/>
            <a:p>
              <a:r>
                <a:rPr lang="en-US" altLang="zh-CN" sz="4800" dirty="0">
                  <a:solidFill>
                    <a:schemeClr val="bg1"/>
                  </a:solidFill>
                </a:rPr>
                <a:t>I</a:t>
              </a:r>
              <a:endParaRPr lang="zh-CN" altLang="en-US" sz="4800" dirty="0">
                <a:solidFill>
                  <a:schemeClr val="bg1"/>
                </a:solidFill>
              </a:endParaRPr>
            </a:p>
          </p:txBody>
        </p:sp>
      </p:grpSp>
      <p:grpSp>
        <p:nvGrpSpPr>
          <p:cNvPr id="29" name="组合 28">
            <a:extLst>
              <a:ext uri="{FF2B5EF4-FFF2-40B4-BE49-F238E27FC236}">
                <a16:creationId xmlns:a16="http://schemas.microsoft.com/office/drawing/2014/main" id="{15D2FB8C-6044-FAD7-25F7-66C64F6AE2F1}"/>
              </a:ext>
            </a:extLst>
          </p:cNvPr>
          <p:cNvGrpSpPr/>
          <p:nvPr/>
        </p:nvGrpSpPr>
        <p:grpSpPr>
          <a:xfrm>
            <a:off x="5290588" y="1557280"/>
            <a:ext cx="1602660" cy="1602660"/>
            <a:chOff x="1371372" y="1557280"/>
            <a:chExt cx="1602660" cy="1602660"/>
          </a:xfrm>
        </p:grpSpPr>
        <p:sp>
          <p:nvSpPr>
            <p:cNvPr id="30" name="椭圆 29">
              <a:extLst>
                <a:ext uri="{FF2B5EF4-FFF2-40B4-BE49-F238E27FC236}">
                  <a16:creationId xmlns:a16="http://schemas.microsoft.com/office/drawing/2014/main" id="{15D5F034-8FB9-F311-90E6-6C132435DB65}"/>
                </a:ext>
              </a:extLst>
            </p:cNvPr>
            <p:cNvSpPr/>
            <p:nvPr/>
          </p:nvSpPr>
          <p:spPr>
            <a:xfrm>
              <a:off x="1371372" y="1557280"/>
              <a:ext cx="1602660" cy="1602660"/>
            </a:xfrm>
            <a:prstGeom prst="ellipse">
              <a:avLst/>
            </a:prstGeom>
            <a:gradFill flip="none" rotWithShape="1">
              <a:gsLst>
                <a:gs pos="15000">
                  <a:schemeClr val="accent1">
                    <a:lumMod val="40000"/>
                    <a:lumOff val="60000"/>
                  </a:schemeClr>
                </a:gs>
                <a:gs pos="74000">
                  <a:schemeClr val="accent1"/>
                </a:gs>
              </a:gsLst>
              <a:path path="circle">
                <a:fillToRect l="100000" b="100000"/>
              </a:path>
              <a:tileRect t="-100000" r="-100000"/>
            </a:gradFill>
            <a:ln>
              <a:noFill/>
            </a:ln>
            <a:effectLst>
              <a:outerShdw blurRad="457200" dist="622300" dir="5400000" sx="72000" sy="72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sp>
          <p:nvSpPr>
            <p:cNvPr id="31" name="文本框 30">
              <a:extLst>
                <a:ext uri="{FF2B5EF4-FFF2-40B4-BE49-F238E27FC236}">
                  <a16:creationId xmlns:a16="http://schemas.microsoft.com/office/drawing/2014/main" id="{EC1EB1BA-ED16-76EF-958C-DB0B660638D2}"/>
                </a:ext>
              </a:extLst>
            </p:cNvPr>
            <p:cNvSpPr txBox="1"/>
            <p:nvPr/>
          </p:nvSpPr>
          <p:spPr>
            <a:xfrm>
              <a:off x="1772589" y="2454157"/>
              <a:ext cx="800220" cy="461665"/>
            </a:xfrm>
            <a:prstGeom prst="rect">
              <a:avLst/>
            </a:prstGeom>
            <a:noFill/>
            <a:effectLst/>
          </p:spPr>
          <p:txBody>
            <a:bodyPr wrap="none" rtlCol="0">
              <a:spAutoFit/>
            </a:bodyPr>
            <a:lstStyle/>
            <a:p>
              <a:pPr algn="ctr"/>
              <a:r>
                <a:rPr lang="zh-CN" altLang="en-US" sz="2400" dirty="0">
                  <a:solidFill>
                    <a:schemeClr val="bg1"/>
                  </a:solidFill>
                  <a:latin typeface="+mj-ea"/>
                  <a:ea typeface="+mj-ea"/>
                </a:rPr>
                <a:t>搜索</a:t>
              </a:r>
            </a:p>
          </p:txBody>
        </p:sp>
        <p:sp>
          <p:nvSpPr>
            <p:cNvPr id="32" name="文本框 31">
              <a:extLst>
                <a:ext uri="{FF2B5EF4-FFF2-40B4-BE49-F238E27FC236}">
                  <a16:creationId xmlns:a16="http://schemas.microsoft.com/office/drawing/2014/main" id="{9605E3C8-4613-8DA3-D51D-2A3C6DE18C3F}"/>
                </a:ext>
              </a:extLst>
            </p:cNvPr>
            <p:cNvSpPr txBox="1"/>
            <p:nvPr/>
          </p:nvSpPr>
          <p:spPr>
            <a:xfrm>
              <a:off x="1879267" y="1676009"/>
              <a:ext cx="595035" cy="830997"/>
            </a:xfrm>
            <a:prstGeom prst="rect">
              <a:avLst/>
            </a:prstGeom>
            <a:noFill/>
          </p:spPr>
          <p:txBody>
            <a:bodyPr wrap="none" rtlCol="0">
              <a:spAutoFit/>
            </a:bodyPr>
            <a:lstStyle/>
            <a:p>
              <a:r>
                <a:rPr lang="en-US" altLang="zh-CN" sz="4800" dirty="0">
                  <a:solidFill>
                    <a:schemeClr val="bg1"/>
                  </a:solidFill>
                </a:rPr>
                <a:t>S</a:t>
              </a:r>
              <a:endParaRPr lang="zh-CN" altLang="en-US" sz="4800" dirty="0">
                <a:solidFill>
                  <a:schemeClr val="bg1"/>
                </a:solidFill>
              </a:endParaRPr>
            </a:p>
          </p:txBody>
        </p:sp>
      </p:grpSp>
      <p:grpSp>
        <p:nvGrpSpPr>
          <p:cNvPr id="33" name="组合 32">
            <a:extLst>
              <a:ext uri="{FF2B5EF4-FFF2-40B4-BE49-F238E27FC236}">
                <a16:creationId xmlns:a16="http://schemas.microsoft.com/office/drawing/2014/main" id="{6A02053A-D663-8AA0-C959-8659DC321EB5}"/>
              </a:ext>
            </a:extLst>
          </p:cNvPr>
          <p:cNvGrpSpPr/>
          <p:nvPr/>
        </p:nvGrpSpPr>
        <p:grpSpPr>
          <a:xfrm>
            <a:off x="7250196" y="1557280"/>
            <a:ext cx="1602660" cy="1602660"/>
            <a:chOff x="1371372" y="1557280"/>
            <a:chExt cx="1602660" cy="1602660"/>
          </a:xfrm>
        </p:grpSpPr>
        <p:sp>
          <p:nvSpPr>
            <p:cNvPr id="34" name="椭圆 33">
              <a:extLst>
                <a:ext uri="{FF2B5EF4-FFF2-40B4-BE49-F238E27FC236}">
                  <a16:creationId xmlns:a16="http://schemas.microsoft.com/office/drawing/2014/main" id="{41E9506B-687F-158D-E5A1-7027021992E4}"/>
                </a:ext>
              </a:extLst>
            </p:cNvPr>
            <p:cNvSpPr/>
            <p:nvPr/>
          </p:nvSpPr>
          <p:spPr>
            <a:xfrm>
              <a:off x="1371372" y="1557280"/>
              <a:ext cx="1602660" cy="1602660"/>
            </a:xfrm>
            <a:prstGeom prst="ellipse">
              <a:avLst/>
            </a:prstGeom>
            <a:gradFill flip="none" rotWithShape="1">
              <a:gsLst>
                <a:gs pos="15000">
                  <a:schemeClr val="accent1">
                    <a:lumMod val="40000"/>
                    <a:lumOff val="60000"/>
                  </a:schemeClr>
                </a:gs>
                <a:gs pos="74000">
                  <a:schemeClr val="accent1"/>
                </a:gs>
              </a:gsLst>
              <a:path path="circle">
                <a:fillToRect l="100000" b="100000"/>
              </a:path>
              <a:tileRect t="-100000" r="-100000"/>
            </a:gradFill>
            <a:ln>
              <a:noFill/>
            </a:ln>
            <a:effectLst>
              <a:outerShdw blurRad="457200" dist="622300" dir="5400000" sx="72000" sy="72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sp>
          <p:nvSpPr>
            <p:cNvPr id="35" name="文本框 34">
              <a:extLst>
                <a:ext uri="{FF2B5EF4-FFF2-40B4-BE49-F238E27FC236}">
                  <a16:creationId xmlns:a16="http://schemas.microsoft.com/office/drawing/2014/main" id="{00A4ABD4-918A-EC48-B84C-7096FC73F097}"/>
                </a:ext>
              </a:extLst>
            </p:cNvPr>
            <p:cNvSpPr txBox="1"/>
            <p:nvPr/>
          </p:nvSpPr>
          <p:spPr>
            <a:xfrm>
              <a:off x="1772589" y="2454157"/>
              <a:ext cx="800220" cy="461665"/>
            </a:xfrm>
            <a:prstGeom prst="rect">
              <a:avLst/>
            </a:prstGeom>
            <a:noFill/>
            <a:effectLst/>
          </p:spPr>
          <p:txBody>
            <a:bodyPr wrap="none" rtlCol="0">
              <a:spAutoFit/>
            </a:bodyPr>
            <a:lstStyle/>
            <a:p>
              <a:pPr algn="ctr"/>
              <a:r>
                <a:rPr lang="zh-CN" altLang="en-US" sz="2400" dirty="0">
                  <a:solidFill>
                    <a:schemeClr val="bg1"/>
                  </a:solidFill>
                  <a:latin typeface="+mj-ea"/>
                  <a:ea typeface="+mj-ea"/>
                </a:rPr>
                <a:t>行为</a:t>
              </a:r>
            </a:p>
          </p:txBody>
        </p:sp>
        <p:sp>
          <p:nvSpPr>
            <p:cNvPr id="36" name="文本框 35">
              <a:extLst>
                <a:ext uri="{FF2B5EF4-FFF2-40B4-BE49-F238E27FC236}">
                  <a16:creationId xmlns:a16="http://schemas.microsoft.com/office/drawing/2014/main" id="{1BA48D60-A32E-3AD1-2212-6AAEF204843F}"/>
                </a:ext>
              </a:extLst>
            </p:cNvPr>
            <p:cNvSpPr txBox="1"/>
            <p:nvPr/>
          </p:nvSpPr>
          <p:spPr>
            <a:xfrm>
              <a:off x="1880869" y="1676009"/>
              <a:ext cx="595035" cy="830997"/>
            </a:xfrm>
            <a:prstGeom prst="rect">
              <a:avLst/>
            </a:prstGeom>
            <a:noFill/>
          </p:spPr>
          <p:txBody>
            <a:bodyPr wrap="none" rtlCol="0">
              <a:spAutoFit/>
            </a:bodyPr>
            <a:lstStyle/>
            <a:p>
              <a:r>
                <a:rPr lang="en-US" altLang="zh-CN" sz="4800" dirty="0">
                  <a:solidFill>
                    <a:schemeClr val="bg1"/>
                  </a:solidFill>
                </a:rPr>
                <a:t>A</a:t>
              </a:r>
              <a:endParaRPr lang="zh-CN" altLang="en-US" sz="4800" dirty="0">
                <a:solidFill>
                  <a:schemeClr val="bg1"/>
                </a:solidFill>
              </a:endParaRPr>
            </a:p>
          </p:txBody>
        </p:sp>
      </p:grpSp>
      <p:grpSp>
        <p:nvGrpSpPr>
          <p:cNvPr id="37" name="组合 36">
            <a:extLst>
              <a:ext uri="{FF2B5EF4-FFF2-40B4-BE49-F238E27FC236}">
                <a16:creationId xmlns:a16="http://schemas.microsoft.com/office/drawing/2014/main" id="{CD81F1DC-BABF-0547-B091-5E157A91EB1B}"/>
              </a:ext>
            </a:extLst>
          </p:cNvPr>
          <p:cNvGrpSpPr/>
          <p:nvPr/>
        </p:nvGrpSpPr>
        <p:grpSpPr>
          <a:xfrm>
            <a:off x="9209803" y="1557280"/>
            <a:ext cx="1602660" cy="1602660"/>
            <a:chOff x="1371372" y="1557280"/>
            <a:chExt cx="1602660" cy="1602660"/>
          </a:xfrm>
        </p:grpSpPr>
        <p:sp>
          <p:nvSpPr>
            <p:cNvPr id="38" name="椭圆 37">
              <a:extLst>
                <a:ext uri="{FF2B5EF4-FFF2-40B4-BE49-F238E27FC236}">
                  <a16:creationId xmlns:a16="http://schemas.microsoft.com/office/drawing/2014/main" id="{4AA84AC6-3E50-72C1-289F-C9F1A369697B}"/>
                </a:ext>
              </a:extLst>
            </p:cNvPr>
            <p:cNvSpPr/>
            <p:nvPr/>
          </p:nvSpPr>
          <p:spPr>
            <a:xfrm>
              <a:off x="1371372" y="1557280"/>
              <a:ext cx="1602660" cy="1602660"/>
            </a:xfrm>
            <a:prstGeom prst="ellipse">
              <a:avLst/>
            </a:prstGeom>
            <a:gradFill flip="none" rotWithShape="1">
              <a:gsLst>
                <a:gs pos="15000">
                  <a:schemeClr val="accent1">
                    <a:lumMod val="40000"/>
                    <a:lumOff val="60000"/>
                  </a:schemeClr>
                </a:gs>
                <a:gs pos="74000">
                  <a:schemeClr val="accent1"/>
                </a:gs>
              </a:gsLst>
              <a:path path="circle">
                <a:fillToRect l="100000" b="100000"/>
              </a:path>
              <a:tileRect t="-100000" r="-100000"/>
            </a:gradFill>
            <a:ln>
              <a:noFill/>
            </a:ln>
            <a:effectLst>
              <a:outerShdw blurRad="457200" dist="622300" dir="5400000" sx="72000" sy="72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sp>
          <p:nvSpPr>
            <p:cNvPr id="39" name="文本框 38">
              <a:extLst>
                <a:ext uri="{FF2B5EF4-FFF2-40B4-BE49-F238E27FC236}">
                  <a16:creationId xmlns:a16="http://schemas.microsoft.com/office/drawing/2014/main" id="{B824009B-9FC0-C4E5-58CC-2176770C40C6}"/>
                </a:ext>
              </a:extLst>
            </p:cNvPr>
            <p:cNvSpPr txBox="1"/>
            <p:nvPr/>
          </p:nvSpPr>
          <p:spPr>
            <a:xfrm>
              <a:off x="1772589" y="2454157"/>
              <a:ext cx="800220" cy="461665"/>
            </a:xfrm>
            <a:prstGeom prst="rect">
              <a:avLst/>
            </a:prstGeom>
            <a:noFill/>
            <a:effectLst/>
          </p:spPr>
          <p:txBody>
            <a:bodyPr wrap="none" rtlCol="0">
              <a:spAutoFit/>
            </a:bodyPr>
            <a:lstStyle/>
            <a:p>
              <a:pPr algn="ctr"/>
              <a:r>
                <a:rPr lang="zh-CN" altLang="en-US" sz="2400" dirty="0">
                  <a:solidFill>
                    <a:schemeClr val="bg1"/>
                  </a:solidFill>
                  <a:latin typeface="+mj-ea"/>
                  <a:ea typeface="+mj-ea"/>
                </a:rPr>
                <a:t>分享</a:t>
              </a:r>
            </a:p>
          </p:txBody>
        </p:sp>
        <p:sp>
          <p:nvSpPr>
            <p:cNvPr id="40" name="文本框 39">
              <a:extLst>
                <a:ext uri="{FF2B5EF4-FFF2-40B4-BE49-F238E27FC236}">
                  <a16:creationId xmlns:a16="http://schemas.microsoft.com/office/drawing/2014/main" id="{A4E45A3D-59A9-4BE8-DF0F-C171568EBF43}"/>
                </a:ext>
              </a:extLst>
            </p:cNvPr>
            <p:cNvSpPr txBox="1"/>
            <p:nvPr/>
          </p:nvSpPr>
          <p:spPr>
            <a:xfrm>
              <a:off x="1880869" y="1676009"/>
              <a:ext cx="595035" cy="830997"/>
            </a:xfrm>
            <a:prstGeom prst="rect">
              <a:avLst/>
            </a:prstGeom>
            <a:noFill/>
          </p:spPr>
          <p:txBody>
            <a:bodyPr wrap="none" rtlCol="0">
              <a:spAutoFit/>
            </a:bodyPr>
            <a:lstStyle/>
            <a:p>
              <a:r>
                <a:rPr lang="en-US" altLang="zh-CN" sz="4800" dirty="0">
                  <a:solidFill>
                    <a:schemeClr val="bg1"/>
                  </a:solidFill>
                </a:rPr>
                <a:t>S</a:t>
              </a:r>
              <a:endParaRPr lang="zh-CN" altLang="en-US" sz="4800" dirty="0">
                <a:solidFill>
                  <a:schemeClr val="bg1"/>
                </a:solidFill>
              </a:endParaRPr>
            </a:p>
          </p:txBody>
        </p:sp>
      </p:grpSp>
      <p:sp>
        <p:nvSpPr>
          <p:cNvPr id="41" name="直角三角形 40">
            <a:extLst>
              <a:ext uri="{FF2B5EF4-FFF2-40B4-BE49-F238E27FC236}">
                <a16:creationId xmlns:a16="http://schemas.microsoft.com/office/drawing/2014/main" id="{7923DEB6-9C29-1260-A6BF-A5A4832E3B1C}"/>
              </a:ext>
            </a:extLst>
          </p:cNvPr>
          <p:cNvSpPr/>
          <p:nvPr/>
        </p:nvSpPr>
        <p:spPr>
          <a:xfrm>
            <a:off x="11398661" y="2350491"/>
            <a:ext cx="164594" cy="12126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0B3ACF18-655A-B089-0E68-CADA23821177}"/>
              </a:ext>
            </a:extLst>
          </p:cNvPr>
          <p:cNvSpPr txBox="1"/>
          <p:nvPr/>
        </p:nvSpPr>
        <p:spPr>
          <a:xfrm>
            <a:off x="660400" y="5833471"/>
            <a:ext cx="10858500" cy="330411"/>
          </a:xfrm>
          <a:prstGeom prst="rect">
            <a:avLst/>
          </a:prstGeom>
          <a:noFill/>
        </p:spPr>
        <p:txBody>
          <a:bodyPr wrap="square" rtlCol="0">
            <a:spAutoFit/>
          </a:bodyPr>
          <a:lstStyle/>
          <a:p>
            <a:pPr>
              <a:lnSpc>
                <a:spcPct val="120000"/>
              </a:lnSpc>
            </a:pPr>
            <a:r>
              <a:rPr lang="zh-CN" altLang="en-US" sz="1400" dirty="0">
                <a:latin typeface="+mn-ea"/>
                <a:cs typeface="+mn-ea"/>
              </a:rPr>
              <a:t>由此引发对自身产品的思考，对用户画像更加精准后，让产品更加契合用户；同时，推动老用户自发传播内容或产品，扩大传播和影响力。</a:t>
            </a:r>
          </a:p>
        </p:txBody>
      </p:sp>
      <p:sp>
        <p:nvSpPr>
          <p:cNvPr id="43" name="文本框 42">
            <a:extLst>
              <a:ext uri="{FF2B5EF4-FFF2-40B4-BE49-F238E27FC236}">
                <a16:creationId xmlns:a16="http://schemas.microsoft.com/office/drawing/2014/main" id="{C792ADC3-3AE8-DB8C-F00D-1F9F27542622}"/>
              </a:ext>
            </a:extLst>
          </p:cNvPr>
          <p:cNvSpPr txBox="1"/>
          <p:nvPr/>
        </p:nvSpPr>
        <p:spPr>
          <a:xfrm>
            <a:off x="660400" y="1120932"/>
            <a:ext cx="11108109" cy="369332"/>
          </a:xfrm>
          <a:prstGeom prst="rect">
            <a:avLst/>
          </a:prstGeom>
          <a:noFill/>
        </p:spPr>
        <p:txBody>
          <a:bodyPr wrap="square">
            <a:spAutoFit/>
          </a:bodyPr>
          <a:lstStyle/>
          <a:p>
            <a:r>
              <a:rPr lang="zh-CN" altLang="en-US" dirty="0"/>
              <a:t>51PPT模板网，幻灯片演示模板及素材免费下载！51PPT模板网 官网唯一网址：www.51pptmoban.com</a:t>
            </a:r>
          </a:p>
        </p:txBody>
      </p:sp>
    </p:spTree>
    <p:extLst>
      <p:ext uri="{BB962C8B-B14F-4D97-AF65-F5344CB8AC3E}">
        <p14:creationId xmlns:p14="http://schemas.microsoft.com/office/powerpoint/2010/main" val="2941599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3FC6DF0E-8EBB-02B1-EBC7-8A3653159C57}"/>
              </a:ext>
            </a:extLst>
          </p:cNvPr>
          <p:cNvSpPr>
            <a:spLocks noGrp="1"/>
          </p:cNvSpPr>
          <p:nvPr>
            <p:ph type="title"/>
          </p:nvPr>
        </p:nvSpPr>
        <p:spPr>
          <a:xfrm>
            <a:off x="660400" y="505480"/>
            <a:ext cx="10858500" cy="523220"/>
          </a:xfrm>
        </p:spPr>
        <p:txBody>
          <a:bodyPr>
            <a:normAutofit fontScale="90000"/>
          </a:bodyPr>
          <a:lstStyle/>
          <a:p>
            <a:r>
              <a:rPr lang="en-US" altLang="zh-CN" dirty="0"/>
              <a:t>4P</a:t>
            </a:r>
            <a:r>
              <a:rPr lang="zh-CN" altLang="en-US" dirty="0"/>
              <a:t>营销理论</a:t>
            </a:r>
          </a:p>
        </p:txBody>
      </p:sp>
      <p:grpSp>
        <p:nvGrpSpPr>
          <p:cNvPr id="37" name="组合 36">
            <a:extLst>
              <a:ext uri="{FF2B5EF4-FFF2-40B4-BE49-F238E27FC236}">
                <a16:creationId xmlns:a16="http://schemas.microsoft.com/office/drawing/2014/main" id="{F8E8C788-0203-3351-4CBF-AF5D6DDEE5E0}"/>
              </a:ext>
            </a:extLst>
          </p:cNvPr>
          <p:cNvGrpSpPr/>
          <p:nvPr/>
        </p:nvGrpSpPr>
        <p:grpSpPr>
          <a:xfrm>
            <a:off x="708027" y="1189039"/>
            <a:ext cx="10775946" cy="1170926"/>
            <a:chOff x="742954" y="1398797"/>
            <a:chExt cx="10775946" cy="1170926"/>
          </a:xfrm>
        </p:grpSpPr>
        <p:sp>
          <p:nvSpPr>
            <p:cNvPr id="33" name="矩形: 圆角 32">
              <a:extLst>
                <a:ext uri="{FF2B5EF4-FFF2-40B4-BE49-F238E27FC236}">
                  <a16:creationId xmlns:a16="http://schemas.microsoft.com/office/drawing/2014/main" id="{861E078F-FF7E-271A-146E-76249DBEA67D}"/>
                </a:ext>
              </a:extLst>
            </p:cNvPr>
            <p:cNvSpPr/>
            <p:nvPr/>
          </p:nvSpPr>
          <p:spPr>
            <a:xfrm>
              <a:off x="742954" y="1398797"/>
              <a:ext cx="10775946" cy="117092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5A41CAB1-CF58-1E46-5C82-3E4BE9CF3140}"/>
                </a:ext>
              </a:extLst>
            </p:cNvPr>
            <p:cNvSpPr/>
            <p:nvPr/>
          </p:nvSpPr>
          <p:spPr>
            <a:xfrm>
              <a:off x="742954" y="1398797"/>
              <a:ext cx="1820364" cy="11709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F6770A70-FBD8-EBD0-783C-1AD9580A4D24}"/>
                </a:ext>
              </a:extLst>
            </p:cNvPr>
            <p:cNvSpPr txBox="1"/>
            <p:nvPr/>
          </p:nvSpPr>
          <p:spPr>
            <a:xfrm>
              <a:off x="813103" y="1512272"/>
              <a:ext cx="1680067" cy="943976"/>
            </a:xfrm>
            <a:prstGeom prst="rect">
              <a:avLst/>
            </a:prstGeom>
            <a:noFill/>
          </p:spPr>
          <p:txBody>
            <a:bodyPr wrap="square" rtlCol="0">
              <a:spAutoFit/>
            </a:bodyPr>
            <a:lstStyle/>
            <a:p>
              <a:pPr algn="ctr">
                <a:lnSpc>
                  <a:spcPct val="120000"/>
                </a:lnSpc>
              </a:pPr>
              <a:r>
                <a:rPr lang="en-US" altLang="zh-CN" sz="2000" b="1" dirty="0">
                  <a:solidFill>
                    <a:schemeClr val="bg2"/>
                  </a:solidFill>
                </a:rPr>
                <a:t>Product</a:t>
              </a:r>
            </a:p>
            <a:p>
              <a:pPr algn="ctr">
                <a:lnSpc>
                  <a:spcPct val="120000"/>
                </a:lnSpc>
              </a:pPr>
              <a:r>
                <a:rPr lang="zh-CN" altLang="en-US" sz="2800" b="1" dirty="0">
                  <a:solidFill>
                    <a:schemeClr val="bg2"/>
                  </a:solidFill>
                </a:rPr>
                <a:t>产品</a:t>
              </a:r>
            </a:p>
          </p:txBody>
        </p:sp>
        <p:sp>
          <p:nvSpPr>
            <p:cNvPr id="36" name="文本框 35">
              <a:extLst>
                <a:ext uri="{FF2B5EF4-FFF2-40B4-BE49-F238E27FC236}">
                  <a16:creationId xmlns:a16="http://schemas.microsoft.com/office/drawing/2014/main" id="{DFAF36C3-0F7B-6425-F88D-6845C4C3CCD7}"/>
                </a:ext>
              </a:extLst>
            </p:cNvPr>
            <p:cNvSpPr txBox="1"/>
            <p:nvPr/>
          </p:nvSpPr>
          <p:spPr>
            <a:xfrm>
              <a:off x="2833141" y="1504834"/>
              <a:ext cx="5231567" cy="958852"/>
            </a:xfrm>
            <a:prstGeom prst="rect">
              <a:avLst/>
            </a:prstGeom>
            <a:noFill/>
          </p:spPr>
          <p:txBody>
            <a:bodyPr wrap="square" rtlCol="0">
              <a:spAutoFit/>
            </a:bodyPr>
            <a:lstStyle/>
            <a:p>
              <a:pPr>
                <a:lnSpc>
                  <a:spcPct val="120000"/>
                </a:lnSpc>
              </a:pPr>
              <a:r>
                <a:rPr lang="zh-CN" altLang="en-US" sz="1600" dirty="0"/>
                <a:t>公司提供什么产品或服务</a:t>
              </a:r>
              <a:r>
                <a:rPr lang="en-US" altLang="zh-CN" sz="1600" dirty="0"/>
                <a:t>?</a:t>
              </a:r>
              <a:r>
                <a:rPr lang="zh-CN" altLang="en-US" sz="1600" dirty="0"/>
                <a:t>哪个产品的销量最好</a:t>
              </a:r>
              <a:r>
                <a:rPr lang="en-US" altLang="zh-CN" sz="1600" dirty="0"/>
                <a:t>?</a:t>
              </a:r>
            </a:p>
            <a:p>
              <a:pPr>
                <a:lnSpc>
                  <a:spcPct val="120000"/>
                </a:lnSpc>
              </a:pPr>
              <a:r>
                <a:rPr lang="zh-CN" altLang="en-US" sz="1600" dirty="0"/>
                <a:t>与用户需求是否一致</a:t>
              </a:r>
              <a:r>
                <a:rPr lang="en-US" altLang="zh-CN" sz="1600" dirty="0"/>
                <a:t>?</a:t>
              </a:r>
            </a:p>
            <a:p>
              <a:pPr>
                <a:lnSpc>
                  <a:spcPct val="120000"/>
                </a:lnSpc>
              </a:pPr>
              <a:r>
                <a:rPr lang="zh-CN" altLang="en-US" sz="1600" dirty="0"/>
                <a:t>购买产品的用户都是些什么人</a:t>
              </a:r>
              <a:r>
                <a:rPr lang="en-US" altLang="zh-CN" sz="1600" dirty="0"/>
                <a:t>?</a:t>
              </a:r>
              <a:endParaRPr lang="zh-CN" altLang="en-US" sz="1600" dirty="0"/>
            </a:p>
          </p:txBody>
        </p:sp>
      </p:grpSp>
      <p:grpSp>
        <p:nvGrpSpPr>
          <p:cNvPr id="38" name="组合 37">
            <a:extLst>
              <a:ext uri="{FF2B5EF4-FFF2-40B4-BE49-F238E27FC236}">
                <a16:creationId xmlns:a16="http://schemas.microsoft.com/office/drawing/2014/main" id="{7132C077-3936-2A3A-19E5-F5FCADD52315}"/>
              </a:ext>
            </a:extLst>
          </p:cNvPr>
          <p:cNvGrpSpPr/>
          <p:nvPr/>
        </p:nvGrpSpPr>
        <p:grpSpPr>
          <a:xfrm>
            <a:off x="708027" y="2472414"/>
            <a:ext cx="10775946" cy="1170926"/>
            <a:chOff x="742954" y="1398797"/>
            <a:chExt cx="10775946" cy="1170926"/>
          </a:xfrm>
        </p:grpSpPr>
        <p:sp>
          <p:nvSpPr>
            <p:cNvPr id="39" name="矩形: 圆角 38">
              <a:extLst>
                <a:ext uri="{FF2B5EF4-FFF2-40B4-BE49-F238E27FC236}">
                  <a16:creationId xmlns:a16="http://schemas.microsoft.com/office/drawing/2014/main" id="{969D1126-65A0-6645-1622-0BE98142819A}"/>
                </a:ext>
              </a:extLst>
            </p:cNvPr>
            <p:cNvSpPr/>
            <p:nvPr/>
          </p:nvSpPr>
          <p:spPr>
            <a:xfrm>
              <a:off x="742954" y="1398797"/>
              <a:ext cx="10775946" cy="117092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88B7AF89-BFA8-0467-6F94-75C6F2B5F25E}"/>
                </a:ext>
              </a:extLst>
            </p:cNvPr>
            <p:cNvSpPr/>
            <p:nvPr/>
          </p:nvSpPr>
          <p:spPr>
            <a:xfrm>
              <a:off x="742954" y="1398797"/>
              <a:ext cx="1820364" cy="11709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F418E60C-A41B-7ED1-0FAD-85F2B1D2A41C}"/>
                </a:ext>
              </a:extLst>
            </p:cNvPr>
            <p:cNvSpPr txBox="1"/>
            <p:nvPr/>
          </p:nvSpPr>
          <p:spPr>
            <a:xfrm>
              <a:off x="813103" y="1512272"/>
              <a:ext cx="1680067" cy="943976"/>
            </a:xfrm>
            <a:prstGeom prst="rect">
              <a:avLst/>
            </a:prstGeom>
            <a:noFill/>
          </p:spPr>
          <p:txBody>
            <a:bodyPr wrap="square" rtlCol="0">
              <a:spAutoFit/>
            </a:bodyPr>
            <a:lstStyle/>
            <a:p>
              <a:pPr algn="ctr">
                <a:lnSpc>
                  <a:spcPct val="120000"/>
                </a:lnSpc>
              </a:pPr>
              <a:r>
                <a:rPr lang="en-US" altLang="zh-CN" sz="2000" b="1" dirty="0">
                  <a:solidFill>
                    <a:schemeClr val="bg2"/>
                  </a:solidFill>
                </a:rPr>
                <a:t>Price</a:t>
              </a:r>
            </a:p>
            <a:p>
              <a:pPr algn="ctr">
                <a:lnSpc>
                  <a:spcPct val="120000"/>
                </a:lnSpc>
              </a:pPr>
              <a:r>
                <a:rPr lang="zh-CN" altLang="en-US" sz="2800" b="1" dirty="0">
                  <a:solidFill>
                    <a:schemeClr val="bg2"/>
                  </a:solidFill>
                </a:rPr>
                <a:t>价格</a:t>
              </a:r>
            </a:p>
          </p:txBody>
        </p:sp>
        <p:sp>
          <p:nvSpPr>
            <p:cNvPr id="42" name="文本框 41">
              <a:extLst>
                <a:ext uri="{FF2B5EF4-FFF2-40B4-BE49-F238E27FC236}">
                  <a16:creationId xmlns:a16="http://schemas.microsoft.com/office/drawing/2014/main" id="{09E27111-7FF4-0C67-AEF2-92E35E4F7C56}"/>
                </a:ext>
              </a:extLst>
            </p:cNvPr>
            <p:cNvSpPr txBox="1"/>
            <p:nvPr/>
          </p:nvSpPr>
          <p:spPr>
            <a:xfrm>
              <a:off x="2833141" y="1504834"/>
              <a:ext cx="5231567" cy="958852"/>
            </a:xfrm>
            <a:prstGeom prst="rect">
              <a:avLst/>
            </a:prstGeom>
            <a:noFill/>
          </p:spPr>
          <p:txBody>
            <a:bodyPr wrap="square" rtlCol="0">
              <a:spAutoFit/>
            </a:bodyPr>
            <a:lstStyle/>
            <a:p>
              <a:pPr>
                <a:lnSpc>
                  <a:spcPct val="120000"/>
                </a:lnSpc>
              </a:pPr>
              <a:r>
                <a:rPr lang="zh-CN" altLang="en-US" sz="1600" dirty="0"/>
                <a:t>公司销售收入怎样</a:t>
              </a:r>
              <a:r>
                <a:rPr lang="en-US" altLang="zh-CN" sz="1600" dirty="0"/>
                <a:t>? </a:t>
              </a:r>
              <a:r>
                <a:rPr lang="zh-CN" altLang="en-US" sz="1600" dirty="0"/>
                <a:t>增长</a:t>
              </a:r>
              <a:r>
                <a:rPr lang="en-US" altLang="zh-CN" sz="1600" dirty="0"/>
                <a:t>? </a:t>
              </a:r>
              <a:r>
                <a:rPr lang="zh-CN" altLang="en-US" sz="1600" dirty="0"/>
                <a:t>减少</a:t>
              </a:r>
              <a:r>
                <a:rPr lang="en-US" altLang="zh-CN" sz="1600" dirty="0"/>
                <a:t>?</a:t>
              </a:r>
            </a:p>
            <a:p>
              <a:pPr>
                <a:lnSpc>
                  <a:spcPct val="120000"/>
                </a:lnSpc>
              </a:pPr>
              <a:r>
                <a:rPr lang="zh-CN" altLang="en-US" sz="1600" dirty="0"/>
                <a:t>用户接受的合理价格是多少</a:t>
              </a:r>
              <a:r>
                <a:rPr lang="en-US" altLang="zh-CN" sz="1600" dirty="0"/>
                <a:t>?</a:t>
              </a:r>
            </a:p>
            <a:p>
              <a:pPr>
                <a:lnSpc>
                  <a:spcPct val="120000"/>
                </a:lnSpc>
              </a:pPr>
              <a:r>
                <a:rPr lang="zh-CN" altLang="en-US" sz="1600" dirty="0"/>
                <a:t>用户购买支付方式是怎样的</a:t>
              </a:r>
              <a:r>
                <a:rPr lang="en-US" altLang="zh-CN" sz="1600" dirty="0"/>
                <a:t>?</a:t>
              </a:r>
              <a:endParaRPr lang="zh-CN" altLang="en-US" sz="1600" dirty="0"/>
            </a:p>
          </p:txBody>
        </p:sp>
      </p:grpSp>
      <p:grpSp>
        <p:nvGrpSpPr>
          <p:cNvPr id="43" name="组合 42">
            <a:extLst>
              <a:ext uri="{FF2B5EF4-FFF2-40B4-BE49-F238E27FC236}">
                <a16:creationId xmlns:a16="http://schemas.microsoft.com/office/drawing/2014/main" id="{B708D36E-9056-891B-9DB7-B9F594FFC919}"/>
              </a:ext>
            </a:extLst>
          </p:cNvPr>
          <p:cNvGrpSpPr/>
          <p:nvPr/>
        </p:nvGrpSpPr>
        <p:grpSpPr>
          <a:xfrm>
            <a:off x="708027" y="3755789"/>
            <a:ext cx="10775946" cy="1170926"/>
            <a:chOff x="742954" y="1398797"/>
            <a:chExt cx="10775946" cy="1170926"/>
          </a:xfrm>
        </p:grpSpPr>
        <p:sp>
          <p:nvSpPr>
            <p:cNvPr id="44" name="矩形: 圆角 43">
              <a:extLst>
                <a:ext uri="{FF2B5EF4-FFF2-40B4-BE49-F238E27FC236}">
                  <a16:creationId xmlns:a16="http://schemas.microsoft.com/office/drawing/2014/main" id="{A9ED5D11-C70E-0A37-8F50-7514886D7D7F}"/>
                </a:ext>
              </a:extLst>
            </p:cNvPr>
            <p:cNvSpPr/>
            <p:nvPr/>
          </p:nvSpPr>
          <p:spPr>
            <a:xfrm>
              <a:off x="742954" y="1398797"/>
              <a:ext cx="10775946" cy="117092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3DC8E641-DDB9-ED38-A338-E10C38C1F99F}"/>
                </a:ext>
              </a:extLst>
            </p:cNvPr>
            <p:cNvSpPr/>
            <p:nvPr/>
          </p:nvSpPr>
          <p:spPr>
            <a:xfrm>
              <a:off x="742954" y="1398797"/>
              <a:ext cx="1820364" cy="11709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B08028C4-745E-AEFD-BF55-C392D143CA83}"/>
                </a:ext>
              </a:extLst>
            </p:cNvPr>
            <p:cNvSpPr txBox="1"/>
            <p:nvPr/>
          </p:nvSpPr>
          <p:spPr>
            <a:xfrm>
              <a:off x="813103" y="1512272"/>
              <a:ext cx="1680067" cy="943976"/>
            </a:xfrm>
            <a:prstGeom prst="rect">
              <a:avLst/>
            </a:prstGeom>
            <a:noFill/>
          </p:spPr>
          <p:txBody>
            <a:bodyPr wrap="square" rtlCol="0">
              <a:spAutoFit/>
            </a:bodyPr>
            <a:lstStyle/>
            <a:p>
              <a:pPr algn="ctr">
                <a:lnSpc>
                  <a:spcPct val="120000"/>
                </a:lnSpc>
              </a:pPr>
              <a:r>
                <a:rPr lang="en-US" altLang="zh-CN" sz="2000" b="1" dirty="0">
                  <a:solidFill>
                    <a:schemeClr val="bg2"/>
                  </a:solidFill>
                </a:rPr>
                <a:t>Place</a:t>
              </a:r>
            </a:p>
            <a:p>
              <a:pPr algn="ctr">
                <a:lnSpc>
                  <a:spcPct val="120000"/>
                </a:lnSpc>
              </a:pPr>
              <a:r>
                <a:rPr lang="zh-CN" altLang="en-US" sz="2800" b="1" dirty="0">
                  <a:solidFill>
                    <a:schemeClr val="bg2"/>
                  </a:solidFill>
                </a:rPr>
                <a:t>渠道</a:t>
              </a:r>
            </a:p>
          </p:txBody>
        </p:sp>
        <p:sp>
          <p:nvSpPr>
            <p:cNvPr id="47" name="文本框 46">
              <a:extLst>
                <a:ext uri="{FF2B5EF4-FFF2-40B4-BE49-F238E27FC236}">
                  <a16:creationId xmlns:a16="http://schemas.microsoft.com/office/drawing/2014/main" id="{4D52B52C-54E4-1908-DD58-CAF00798869C}"/>
                </a:ext>
              </a:extLst>
            </p:cNvPr>
            <p:cNvSpPr txBox="1"/>
            <p:nvPr/>
          </p:nvSpPr>
          <p:spPr>
            <a:xfrm>
              <a:off x="2833141" y="1504834"/>
              <a:ext cx="5231567" cy="958852"/>
            </a:xfrm>
            <a:prstGeom prst="rect">
              <a:avLst/>
            </a:prstGeom>
            <a:noFill/>
          </p:spPr>
          <p:txBody>
            <a:bodyPr wrap="square" rtlCol="0">
              <a:spAutoFit/>
            </a:bodyPr>
            <a:lstStyle/>
            <a:p>
              <a:pPr>
                <a:lnSpc>
                  <a:spcPct val="120000"/>
                </a:lnSpc>
              </a:pPr>
              <a:r>
                <a:rPr lang="zh-CN" altLang="en-US" sz="1600" dirty="0"/>
                <a:t>公司在各地区有多少销售渠道</a:t>
              </a:r>
              <a:r>
                <a:rPr lang="en-US" altLang="zh-CN" sz="1600" dirty="0"/>
                <a:t>? </a:t>
              </a:r>
              <a:r>
                <a:rPr lang="zh-CN" altLang="en-US" sz="1600" dirty="0"/>
                <a:t>是否未覆盖或覆盖率低</a:t>
              </a:r>
              <a:r>
                <a:rPr lang="en-US" altLang="zh-CN" sz="1600" dirty="0"/>
                <a:t>?</a:t>
              </a:r>
              <a:r>
                <a:rPr lang="zh-CN" altLang="en-US" sz="1600" dirty="0"/>
                <a:t>用户通过何种渠道购买</a:t>
              </a:r>
              <a:r>
                <a:rPr lang="en-US" altLang="zh-CN" sz="1600" dirty="0"/>
                <a:t>? </a:t>
              </a:r>
              <a:r>
                <a:rPr lang="zh-CN" altLang="en-US" sz="1600" dirty="0"/>
                <a:t>用户在各个地区的构成如何</a:t>
              </a:r>
              <a:r>
                <a:rPr lang="en-US" altLang="zh-CN" sz="1600" dirty="0"/>
                <a:t>?</a:t>
              </a:r>
            </a:p>
            <a:p>
              <a:pPr>
                <a:lnSpc>
                  <a:spcPct val="120000"/>
                </a:lnSpc>
              </a:pPr>
              <a:r>
                <a:rPr lang="zh-CN" altLang="en-US" sz="1600" dirty="0"/>
                <a:t>公司的渠道政策是否有吸引力</a:t>
              </a:r>
              <a:r>
                <a:rPr lang="en-US" altLang="zh-CN" sz="1600" dirty="0"/>
                <a:t>?</a:t>
              </a:r>
              <a:endParaRPr lang="zh-CN" altLang="en-US" sz="1600" dirty="0"/>
            </a:p>
          </p:txBody>
        </p:sp>
      </p:grpSp>
      <p:grpSp>
        <p:nvGrpSpPr>
          <p:cNvPr id="48" name="组合 47">
            <a:extLst>
              <a:ext uri="{FF2B5EF4-FFF2-40B4-BE49-F238E27FC236}">
                <a16:creationId xmlns:a16="http://schemas.microsoft.com/office/drawing/2014/main" id="{6788E667-E6C5-BB4C-D95A-91AC07858B26}"/>
              </a:ext>
            </a:extLst>
          </p:cNvPr>
          <p:cNvGrpSpPr/>
          <p:nvPr/>
        </p:nvGrpSpPr>
        <p:grpSpPr>
          <a:xfrm>
            <a:off x="708027" y="5039164"/>
            <a:ext cx="10775946" cy="1170926"/>
            <a:chOff x="742954" y="1398797"/>
            <a:chExt cx="10775946" cy="1170926"/>
          </a:xfrm>
        </p:grpSpPr>
        <p:sp>
          <p:nvSpPr>
            <p:cNvPr id="49" name="矩形: 圆角 48">
              <a:extLst>
                <a:ext uri="{FF2B5EF4-FFF2-40B4-BE49-F238E27FC236}">
                  <a16:creationId xmlns:a16="http://schemas.microsoft.com/office/drawing/2014/main" id="{90D556CD-5F49-119E-3462-73640B4BAED1}"/>
                </a:ext>
              </a:extLst>
            </p:cNvPr>
            <p:cNvSpPr/>
            <p:nvPr/>
          </p:nvSpPr>
          <p:spPr>
            <a:xfrm>
              <a:off x="742954" y="1398797"/>
              <a:ext cx="10775946" cy="117092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B474ADB3-0889-14A8-4C19-149D6E5CA11F}"/>
                </a:ext>
              </a:extLst>
            </p:cNvPr>
            <p:cNvSpPr/>
            <p:nvPr/>
          </p:nvSpPr>
          <p:spPr>
            <a:xfrm>
              <a:off x="742954" y="1398797"/>
              <a:ext cx="1820364" cy="11709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52A7CC6D-2805-44C5-87F8-12B046E1BC05}"/>
                </a:ext>
              </a:extLst>
            </p:cNvPr>
            <p:cNvSpPr txBox="1"/>
            <p:nvPr/>
          </p:nvSpPr>
          <p:spPr>
            <a:xfrm>
              <a:off x="813103" y="1512272"/>
              <a:ext cx="1680067" cy="943976"/>
            </a:xfrm>
            <a:prstGeom prst="rect">
              <a:avLst/>
            </a:prstGeom>
            <a:noFill/>
          </p:spPr>
          <p:txBody>
            <a:bodyPr wrap="square" rtlCol="0">
              <a:spAutoFit/>
            </a:bodyPr>
            <a:lstStyle/>
            <a:p>
              <a:pPr algn="ctr">
                <a:lnSpc>
                  <a:spcPct val="120000"/>
                </a:lnSpc>
              </a:pPr>
              <a:r>
                <a:rPr lang="en-US" altLang="zh-CN" sz="2000" b="1" dirty="0">
                  <a:solidFill>
                    <a:schemeClr val="bg2"/>
                  </a:solidFill>
                </a:rPr>
                <a:t>Promotion</a:t>
              </a:r>
            </a:p>
            <a:p>
              <a:pPr algn="ctr">
                <a:lnSpc>
                  <a:spcPct val="120000"/>
                </a:lnSpc>
              </a:pPr>
              <a:r>
                <a:rPr lang="zh-CN" altLang="en-US" sz="2800" b="1" dirty="0">
                  <a:solidFill>
                    <a:schemeClr val="bg2"/>
                  </a:solidFill>
                </a:rPr>
                <a:t>促销</a:t>
              </a:r>
            </a:p>
          </p:txBody>
        </p:sp>
        <p:sp>
          <p:nvSpPr>
            <p:cNvPr id="52" name="文本框 51">
              <a:extLst>
                <a:ext uri="{FF2B5EF4-FFF2-40B4-BE49-F238E27FC236}">
                  <a16:creationId xmlns:a16="http://schemas.microsoft.com/office/drawing/2014/main" id="{7489E483-689A-F4E1-C31F-2AB0A35DB541}"/>
                </a:ext>
              </a:extLst>
            </p:cNvPr>
            <p:cNvSpPr txBox="1"/>
            <p:nvPr/>
          </p:nvSpPr>
          <p:spPr>
            <a:xfrm>
              <a:off x="2833141" y="1652567"/>
              <a:ext cx="5231567" cy="663387"/>
            </a:xfrm>
            <a:prstGeom prst="rect">
              <a:avLst/>
            </a:prstGeom>
            <a:noFill/>
          </p:spPr>
          <p:txBody>
            <a:bodyPr wrap="square" rtlCol="0">
              <a:spAutoFit/>
            </a:bodyPr>
            <a:lstStyle/>
            <a:p>
              <a:pPr>
                <a:lnSpc>
                  <a:spcPct val="120000"/>
                </a:lnSpc>
              </a:pPr>
              <a:r>
                <a:rPr lang="zh-CN" altLang="en-US" sz="1600" dirty="0"/>
                <a:t>投入多少促销资源</a:t>
              </a:r>
              <a:r>
                <a:rPr lang="en-US" altLang="zh-CN" sz="1600" dirty="0"/>
                <a:t>? </a:t>
              </a:r>
              <a:r>
                <a:rPr lang="zh-CN" altLang="en-US" sz="1600" dirty="0"/>
                <a:t>效果如何</a:t>
              </a:r>
              <a:r>
                <a:rPr lang="en-US" altLang="zh-CN" sz="1600" dirty="0"/>
                <a:t>?</a:t>
              </a:r>
            </a:p>
            <a:p>
              <a:pPr>
                <a:lnSpc>
                  <a:spcPct val="120000"/>
                </a:lnSpc>
              </a:pPr>
              <a:r>
                <a:rPr lang="zh-CN" altLang="en-US" sz="1600" dirty="0"/>
                <a:t>投放多少宣传广告</a:t>
              </a:r>
              <a:r>
                <a:rPr lang="en-US" altLang="zh-CN" sz="1600" dirty="0"/>
                <a:t>?</a:t>
              </a:r>
              <a:r>
                <a:rPr lang="zh-CN" altLang="en-US" sz="1600" dirty="0"/>
                <a:t>效果如何</a:t>
              </a:r>
              <a:r>
                <a:rPr lang="en-US" altLang="zh-CN" sz="1600" dirty="0"/>
                <a:t>?</a:t>
              </a:r>
              <a:endParaRPr lang="zh-CN" altLang="en-US" sz="1600" dirty="0"/>
            </a:p>
          </p:txBody>
        </p:sp>
      </p:grpSp>
      <p:grpSp>
        <p:nvGrpSpPr>
          <p:cNvPr id="53" name="组合 52">
            <a:extLst>
              <a:ext uri="{FF2B5EF4-FFF2-40B4-BE49-F238E27FC236}">
                <a16:creationId xmlns:a16="http://schemas.microsoft.com/office/drawing/2014/main" id="{72D07624-4B19-BF86-C4AA-2FB8A27F984D}"/>
              </a:ext>
            </a:extLst>
          </p:cNvPr>
          <p:cNvGrpSpPr/>
          <p:nvPr/>
        </p:nvGrpSpPr>
        <p:grpSpPr>
          <a:xfrm>
            <a:off x="8124431" y="2702995"/>
            <a:ext cx="3449484" cy="3462125"/>
            <a:chOff x="7946941" y="1161714"/>
            <a:chExt cx="4234157" cy="4249674"/>
          </a:xfrm>
        </p:grpSpPr>
        <p:grpSp>
          <p:nvGrpSpPr>
            <p:cNvPr id="54" name="图形 69">
              <a:extLst>
                <a:ext uri="{FF2B5EF4-FFF2-40B4-BE49-F238E27FC236}">
                  <a16:creationId xmlns:a16="http://schemas.microsoft.com/office/drawing/2014/main" id="{F4B9B3CF-AE5D-F52C-79C2-123ED2438008}"/>
                </a:ext>
              </a:extLst>
            </p:cNvPr>
            <p:cNvGrpSpPr/>
            <p:nvPr/>
          </p:nvGrpSpPr>
          <p:grpSpPr>
            <a:xfrm>
              <a:off x="8142110" y="1161714"/>
              <a:ext cx="3997310" cy="3760088"/>
              <a:chOff x="8142110" y="1161714"/>
              <a:chExt cx="3997310" cy="3760088"/>
            </a:xfrm>
          </p:grpSpPr>
          <p:sp>
            <p:nvSpPr>
              <p:cNvPr id="139" name="任意多边形: 形状 138">
                <a:extLst>
                  <a:ext uri="{FF2B5EF4-FFF2-40B4-BE49-F238E27FC236}">
                    <a16:creationId xmlns:a16="http://schemas.microsoft.com/office/drawing/2014/main" id="{9993A778-137B-5B1A-0F70-03C3C4F43D76}"/>
                  </a:ext>
                </a:extLst>
              </p:cNvPr>
              <p:cNvSpPr/>
              <p:nvPr/>
            </p:nvSpPr>
            <p:spPr>
              <a:xfrm>
                <a:off x="8657030" y="1485183"/>
                <a:ext cx="652653" cy="652653"/>
              </a:xfrm>
              <a:custGeom>
                <a:avLst/>
                <a:gdLst>
                  <a:gd name="connsiteX0" fmla="*/ 326327 w 652653"/>
                  <a:gd name="connsiteY0" fmla="*/ 652653 h 652653"/>
                  <a:gd name="connsiteX1" fmla="*/ 326327 w 652653"/>
                  <a:gd name="connsiteY1" fmla="*/ 652653 h 652653"/>
                  <a:gd name="connsiteX2" fmla="*/ 0 w 652653"/>
                  <a:gd name="connsiteY2" fmla="*/ 326327 h 652653"/>
                  <a:gd name="connsiteX3" fmla="*/ 0 w 652653"/>
                  <a:gd name="connsiteY3" fmla="*/ 326327 h 652653"/>
                  <a:gd name="connsiteX4" fmla="*/ 326327 w 652653"/>
                  <a:gd name="connsiteY4" fmla="*/ 0 h 652653"/>
                  <a:gd name="connsiteX5" fmla="*/ 326327 w 652653"/>
                  <a:gd name="connsiteY5" fmla="*/ 0 h 652653"/>
                  <a:gd name="connsiteX6" fmla="*/ 652653 w 652653"/>
                  <a:gd name="connsiteY6" fmla="*/ 326327 h 652653"/>
                  <a:gd name="connsiteX7" fmla="*/ 652653 w 652653"/>
                  <a:gd name="connsiteY7" fmla="*/ 326327 h 652653"/>
                  <a:gd name="connsiteX8" fmla="*/ 326327 w 652653"/>
                  <a:gd name="connsiteY8" fmla="*/ 652653 h 65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2653" h="652653">
                    <a:moveTo>
                      <a:pt x="326327" y="652653"/>
                    </a:moveTo>
                    <a:lnTo>
                      <a:pt x="326327" y="652653"/>
                    </a:lnTo>
                    <a:cubicBezTo>
                      <a:pt x="146101" y="652653"/>
                      <a:pt x="0" y="506552"/>
                      <a:pt x="0" y="326327"/>
                    </a:cubicBezTo>
                    <a:lnTo>
                      <a:pt x="0" y="326327"/>
                    </a:lnTo>
                    <a:cubicBezTo>
                      <a:pt x="0" y="146101"/>
                      <a:pt x="146101" y="0"/>
                      <a:pt x="326327" y="0"/>
                    </a:cubicBezTo>
                    <a:lnTo>
                      <a:pt x="326327" y="0"/>
                    </a:lnTo>
                    <a:cubicBezTo>
                      <a:pt x="506552" y="0"/>
                      <a:pt x="652653" y="146101"/>
                      <a:pt x="652653" y="326327"/>
                    </a:cubicBezTo>
                    <a:lnTo>
                      <a:pt x="652653" y="326327"/>
                    </a:lnTo>
                    <a:cubicBezTo>
                      <a:pt x="652653" y="506552"/>
                      <a:pt x="506552" y="652653"/>
                      <a:pt x="326327" y="652653"/>
                    </a:cubicBezTo>
                    <a:close/>
                  </a:path>
                </a:pathLst>
              </a:custGeom>
              <a:solidFill>
                <a:srgbClr val="EBEBEB"/>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E7DB5E92-4AB5-D188-53CC-6565ECC27F00}"/>
                  </a:ext>
                </a:extLst>
              </p:cNvPr>
              <p:cNvSpPr/>
              <p:nvPr/>
            </p:nvSpPr>
            <p:spPr>
              <a:xfrm>
                <a:off x="8835338" y="1738834"/>
                <a:ext cx="67532" cy="218217"/>
              </a:xfrm>
              <a:custGeom>
                <a:avLst/>
                <a:gdLst>
                  <a:gd name="connsiteX0" fmla="*/ 0 w 67532"/>
                  <a:gd name="connsiteY0" fmla="*/ 0 h 218217"/>
                  <a:gd name="connsiteX1" fmla="*/ 67532 w 67532"/>
                  <a:gd name="connsiteY1" fmla="*/ 0 h 218217"/>
                  <a:gd name="connsiteX2" fmla="*/ 67532 w 67532"/>
                  <a:gd name="connsiteY2" fmla="*/ 218218 h 218217"/>
                  <a:gd name="connsiteX3" fmla="*/ 0 w 67532"/>
                  <a:gd name="connsiteY3" fmla="*/ 218218 h 218217"/>
                </a:gdLst>
                <a:ahLst/>
                <a:cxnLst>
                  <a:cxn ang="0">
                    <a:pos x="connsiteX0" y="connsiteY0"/>
                  </a:cxn>
                  <a:cxn ang="0">
                    <a:pos x="connsiteX1" y="connsiteY1"/>
                  </a:cxn>
                  <a:cxn ang="0">
                    <a:pos x="connsiteX2" y="connsiteY2"/>
                  </a:cxn>
                  <a:cxn ang="0">
                    <a:pos x="connsiteX3" y="connsiteY3"/>
                  </a:cxn>
                </a:cxnLst>
                <a:rect l="l" t="t" r="r" b="b"/>
                <a:pathLst>
                  <a:path w="67532" h="218217">
                    <a:moveTo>
                      <a:pt x="0" y="0"/>
                    </a:moveTo>
                    <a:lnTo>
                      <a:pt x="67532" y="0"/>
                    </a:lnTo>
                    <a:lnTo>
                      <a:pt x="67532" y="218218"/>
                    </a:lnTo>
                    <a:lnTo>
                      <a:pt x="0" y="218218"/>
                    </a:lnTo>
                    <a:close/>
                  </a:path>
                </a:pathLst>
              </a:custGeom>
              <a:solidFill>
                <a:srgbClr val="FFFFFF"/>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78B595CC-6956-CD03-DCE7-B8F2BF0D0215}"/>
                  </a:ext>
                </a:extLst>
              </p:cNvPr>
              <p:cNvSpPr/>
              <p:nvPr/>
            </p:nvSpPr>
            <p:spPr>
              <a:xfrm>
                <a:off x="8828861" y="1629679"/>
                <a:ext cx="80581" cy="80581"/>
              </a:xfrm>
              <a:custGeom>
                <a:avLst/>
                <a:gdLst>
                  <a:gd name="connsiteX0" fmla="*/ 39910 w 80581"/>
                  <a:gd name="connsiteY0" fmla="*/ 80580 h 80581"/>
                  <a:gd name="connsiteX1" fmla="*/ 80580 w 80581"/>
                  <a:gd name="connsiteY1" fmla="*/ 40672 h 80581"/>
                  <a:gd name="connsiteX2" fmla="*/ 40672 w 80581"/>
                  <a:gd name="connsiteY2" fmla="*/ 2 h 80581"/>
                  <a:gd name="connsiteX3" fmla="*/ 2 w 80581"/>
                  <a:gd name="connsiteY3" fmla="*/ 39910 h 80581"/>
                  <a:gd name="connsiteX4" fmla="*/ 0 w 80581"/>
                  <a:gd name="connsiteY4" fmla="*/ 40289 h 80581"/>
                  <a:gd name="connsiteX5" fmla="*/ 39910 w 80581"/>
                  <a:gd name="connsiteY5" fmla="*/ 80580 h 8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81" h="80581">
                    <a:moveTo>
                      <a:pt x="39910" y="80580"/>
                    </a:moveTo>
                    <a:cubicBezTo>
                      <a:pt x="62161" y="80790"/>
                      <a:pt x="80370" y="62923"/>
                      <a:pt x="80580" y="40672"/>
                    </a:cubicBezTo>
                    <a:cubicBezTo>
                      <a:pt x="80790" y="18421"/>
                      <a:pt x="62923" y="212"/>
                      <a:pt x="40672" y="2"/>
                    </a:cubicBezTo>
                    <a:cubicBezTo>
                      <a:pt x="18421" y="-209"/>
                      <a:pt x="212" y="17659"/>
                      <a:pt x="2" y="39910"/>
                    </a:cubicBezTo>
                    <a:cubicBezTo>
                      <a:pt x="1" y="40036"/>
                      <a:pt x="0" y="40163"/>
                      <a:pt x="0" y="40289"/>
                    </a:cubicBezTo>
                    <a:cubicBezTo>
                      <a:pt x="-53" y="62414"/>
                      <a:pt x="17785" y="80423"/>
                      <a:pt x="39910" y="80580"/>
                    </a:cubicBezTo>
                    <a:close/>
                  </a:path>
                </a:pathLst>
              </a:custGeom>
              <a:solidFill>
                <a:srgbClr val="FFFFFF"/>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AECC4E9-8D88-EFC8-76EC-099831BDD56A}"/>
                  </a:ext>
                </a:extLst>
              </p:cNvPr>
              <p:cNvSpPr/>
              <p:nvPr/>
            </p:nvSpPr>
            <p:spPr>
              <a:xfrm>
                <a:off x="8946018" y="1732160"/>
                <a:ext cx="209930" cy="224796"/>
              </a:xfrm>
              <a:custGeom>
                <a:avLst/>
                <a:gdLst>
                  <a:gd name="connsiteX0" fmla="*/ 64865 w 209930"/>
                  <a:gd name="connsiteY0" fmla="*/ 110306 h 224796"/>
                  <a:gd name="connsiteX1" fmla="*/ 106013 w 209930"/>
                  <a:gd name="connsiteY1" fmla="*/ 61347 h 224796"/>
                  <a:gd name="connsiteX2" fmla="*/ 142780 w 209930"/>
                  <a:gd name="connsiteY2" fmla="*/ 110306 h 224796"/>
                  <a:gd name="connsiteX3" fmla="*/ 142780 w 209930"/>
                  <a:gd name="connsiteY3" fmla="*/ 224606 h 224796"/>
                  <a:gd name="connsiteX4" fmla="*/ 209931 w 209930"/>
                  <a:gd name="connsiteY4" fmla="*/ 224606 h 224796"/>
                  <a:gd name="connsiteX5" fmla="*/ 209931 w 209930"/>
                  <a:gd name="connsiteY5" fmla="*/ 86684 h 224796"/>
                  <a:gd name="connsiteX6" fmla="*/ 130588 w 209930"/>
                  <a:gd name="connsiteY6" fmla="*/ 6 h 224796"/>
                  <a:gd name="connsiteX7" fmla="*/ 64865 w 209930"/>
                  <a:gd name="connsiteY7" fmla="*/ 36011 h 224796"/>
                  <a:gd name="connsiteX8" fmla="*/ 64865 w 209930"/>
                  <a:gd name="connsiteY8" fmla="*/ 6674 h 224796"/>
                  <a:gd name="connsiteX9" fmla="*/ 0 w 209930"/>
                  <a:gd name="connsiteY9" fmla="*/ 6674 h 224796"/>
                  <a:gd name="connsiteX10" fmla="*/ 0 w 209930"/>
                  <a:gd name="connsiteY10" fmla="*/ 224796 h 224796"/>
                  <a:gd name="connsiteX11" fmla="*/ 64865 w 209930"/>
                  <a:gd name="connsiteY11" fmla="*/ 224796 h 22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930" h="224796">
                    <a:moveTo>
                      <a:pt x="64865" y="110306"/>
                    </a:moveTo>
                    <a:cubicBezTo>
                      <a:pt x="64865" y="79635"/>
                      <a:pt x="78962" y="61347"/>
                      <a:pt x="106013" y="61347"/>
                    </a:cubicBezTo>
                    <a:cubicBezTo>
                      <a:pt x="130778" y="61347"/>
                      <a:pt x="142780" y="78873"/>
                      <a:pt x="142780" y="110306"/>
                    </a:cubicBezTo>
                    <a:lnTo>
                      <a:pt x="142780" y="224606"/>
                    </a:lnTo>
                    <a:lnTo>
                      <a:pt x="209931" y="224606"/>
                    </a:lnTo>
                    <a:lnTo>
                      <a:pt x="209931" y="86684"/>
                    </a:lnTo>
                    <a:cubicBezTo>
                      <a:pt x="209931" y="28200"/>
                      <a:pt x="176879" y="6"/>
                      <a:pt x="130588" y="6"/>
                    </a:cubicBezTo>
                    <a:cubicBezTo>
                      <a:pt x="103885" y="-338"/>
                      <a:pt x="78950" y="13322"/>
                      <a:pt x="64865" y="36011"/>
                    </a:cubicBezTo>
                    <a:lnTo>
                      <a:pt x="64865" y="6674"/>
                    </a:lnTo>
                    <a:lnTo>
                      <a:pt x="0" y="6674"/>
                    </a:lnTo>
                    <a:lnTo>
                      <a:pt x="0" y="224796"/>
                    </a:lnTo>
                    <a:lnTo>
                      <a:pt x="64865" y="224796"/>
                    </a:lnTo>
                    <a:close/>
                  </a:path>
                </a:pathLst>
              </a:custGeom>
              <a:solidFill>
                <a:srgbClr val="FFFFFF"/>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511F904-EB18-B495-478D-74A1E8157197}"/>
                  </a:ext>
                </a:extLst>
              </p:cNvPr>
              <p:cNvSpPr/>
              <p:nvPr/>
            </p:nvSpPr>
            <p:spPr>
              <a:xfrm>
                <a:off x="9294252" y="1161714"/>
                <a:ext cx="252793" cy="252698"/>
              </a:xfrm>
              <a:custGeom>
                <a:avLst/>
                <a:gdLst>
                  <a:gd name="connsiteX0" fmla="*/ 126397 w 252793"/>
                  <a:gd name="connsiteY0" fmla="*/ 0 h 252698"/>
                  <a:gd name="connsiteX1" fmla="*/ 171069 w 252793"/>
                  <a:gd name="connsiteY1" fmla="*/ 81629 h 252698"/>
                  <a:gd name="connsiteX2" fmla="*/ 252794 w 252793"/>
                  <a:gd name="connsiteY2" fmla="*/ 126397 h 252698"/>
                  <a:gd name="connsiteX3" fmla="*/ 171069 w 252793"/>
                  <a:gd name="connsiteY3" fmla="*/ 171069 h 252698"/>
                  <a:gd name="connsiteX4" fmla="*/ 126397 w 252793"/>
                  <a:gd name="connsiteY4" fmla="*/ 252698 h 252698"/>
                  <a:gd name="connsiteX5" fmla="*/ 81725 w 252793"/>
                  <a:gd name="connsiteY5" fmla="*/ 171069 h 252698"/>
                  <a:gd name="connsiteX6" fmla="*/ 0 w 252793"/>
                  <a:gd name="connsiteY6" fmla="*/ 126397 h 252698"/>
                  <a:gd name="connsiteX7" fmla="*/ 81725 w 252793"/>
                  <a:gd name="connsiteY7" fmla="*/ 81629 h 252698"/>
                  <a:gd name="connsiteX8" fmla="*/ 126397 w 252793"/>
                  <a:gd name="connsiteY8" fmla="*/ 0 h 25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93" h="252698">
                    <a:moveTo>
                      <a:pt x="126397" y="0"/>
                    </a:moveTo>
                    <a:lnTo>
                      <a:pt x="171069" y="81629"/>
                    </a:lnTo>
                    <a:lnTo>
                      <a:pt x="252794" y="126397"/>
                    </a:lnTo>
                    <a:lnTo>
                      <a:pt x="171069" y="171069"/>
                    </a:lnTo>
                    <a:lnTo>
                      <a:pt x="126397" y="252698"/>
                    </a:lnTo>
                    <a:lnTo>
                      <a:pt x="81725" y="171069"/>
                    </a:lnTo>
                    <a:lnTo>
                      <a:pt x="0" y="126397"/>
                    </a:lnTo>
                    <a:lnTo>
                      <a:pt x="81725" y="81629"/>
                    </a:lnTo>
                    <a:lnTo>
                      <a:pt x="126397" y="0"/>
                    </a:lnTo>
                    <a:close/>
                  </a:path>
                </a:pathLst>
              </a:custGeom>
              <a:solidFill>
                <a:srgbClr val="F5F5F5"/>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EFA8E5B-6E98-35B0-8319-11CF21F4F020}"/>
                  </a:ext>
                </a:extLst>
              </p:cNvPr>
              <p:cNvSpPr/>
              <p:nvPr/>
            </p:nvSpPr>
            <p:spPr>
              <a:xfrm>
                <a:off x="11189442" y="3375133"/>
                <a:ext cx="189547" cy="189642"/>
              </a:xfrm>
              <a:custGeom>
                <a:avLst/>
                <a:gdLst>
                  <a:gd name="connsiteX0" fmla="*/ 94774 w 189547"/>
                  <a:gd name="connsiteY0" fmla="*/ 0 h 189642"/>
                  <a:gd name="connsiteX1" fmla="*/ 128302 w 189547"/>
                  <a:gd name="connsiteY1" fmla="*/ 61341 h 189642"/>
                  <a:gd name="connsiteX2" fmla="*/ 189547 w 189547"/>
                  <a:gd name="connsiteY2" fmla="*/ 94774 h 189642"/>
                  <a:gd name="connsiteX3" fmla="*/ 128302 w 189547"/>
                  <a:gd name="connsiteY3" fmla="*/ 128302 h 189642"/>
                  <a:gd name="connsiteX4" fmla="*/ 94774 w 189547"/>
                  <a:gd name="connsiteY4" fmla="*/ 189643 h 189642"/>
                  <a:gd name="connsiteX5" fmla="*/ 61246 w 189547"/>
                  <a:gd name="connsiteY5" fmla="*/ 128302 h 189642"/>
                  <a:gd name="connsiteX6" fmla="*/ 0 w 189547"/>
                  <a:gd name="connsiteY6" fmla="*/ 94774 h 189642"/>
                  <a:gd name="connsiteX7" fmla="*/ 61246 w 189547"/>
                  <a:gd name="connsiteY7" fmla="*/ 61341 h 189642"/>
                  <a:gd name="connsiteX8" fmla="*/ 94774 w 189547"/>
                  <a:gd name="connsiteY8" fmla="*/ 0 h 18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47" h="189642">
                    <a:moveTo>
                      <a:pt x="94774" y="0"/>
                    </a:moveTo>
                    <a:lnTo>
                      <a:pt x="128302" y="61341"/>
                    </a:lnTo>
                    <a:lnTo>
                      <a:pt x="189547" y="94774"/>
                    </a:lnTo>
                    <a:lnTo>
                      <a:pt x="128302" y="128302"/>
                    </a:lnTo>
                    <a:lnTo>
                      <a:pt x="94774" y="189643"/>
                    </a:lnTo>
                    <a:lnTo>
                      <a:pt x="61246" y="128302"/>
                    </a:lnTo>
                    <a:lnTo>
                      <a:pt x="0" y="94774"/>
                    </a:lnTo>
                    <a:lnTo>
                      <a:pt x="61246" y="61341"/>
                    </a:lnTo>
                    <a:lnTo>
                      <a:pt x="94774" y="0"/>
                    </a:lnTo>
                    <a:close/>
                  </a:path>
                </a:pathLst>
              </a:custGeom>
              <a:solidFill>
                <a:srgbClr val="EBEBEB"/>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01F0193-7279-DABE-7E44-0D1CD5277965}"/>
                  </a:ext>
                </a:extLst>
              </p:cNvPr>
              <p:cNvSpPr/>
              <p:nvPr/>
            </p:nvSpPr>
            <p:spPr>
              <a:xfrm>
                <a:off x="11336222" y="3072619"/>
                <a:ext cx="85534" cy="85534"/>
              </a:xfrm>
              <a:custGeom>
                <a:avLst/>
                <a:gdLst>
                  <a:gd name="connsiteX0" fmla="*/ 42767 w 85534"/>
                  <a:gd name="connsiteY0" fmla="*/ 0 h 85534"/>
                  <a:gd name="connsiteX1" fmla="*/ 57912 w 85534"/>
                  <a:gd name="connsiteY1" fmla="*/ 27623 h 85534"/>
                  <a:gd name="connsiteX2" fmla="*/ 85535 w 85534"/>
                  <a:gd name="connsiteY2" fmla="*/ 42767 h 85534"/>
                  <a:gd name="connsiteX3" fmla="*/ 57912 w 85534"/>
                  <a:gd name="connsiteY3" fmla="*/ 57912 h 85534"/>
                  <a:gd name="connsiteX4" fmla="*/ 42767 w 85534"/>
                  <a:gd name="connsiteY4" fmla="*/ 85535 h 85534"/>
                  <a:gd name="connsiteX5" fmla="*/ 27718 w 85534"/>
                  <a:gd name="connsiteY5" fmla="*/ 57912 h 85534"/>
                  <a:gd name="connsiteX6" fmla="*/ 0 w 85534"/>
                  <a:gd name="connsiteY6" fmla="*/ 42767 h 85534"/>
                  <a:gd name="connsiteX7" fmla="*/ 27718 w 85534"/>
                  <a:gd name="connsiteY7" fmla="*/ 27623 h 85534"/>
                  <a:gd name="connsiteX8" fmla="*/ 42767 w 85534"/>
                  <a:gd name="connsiteY8" fmla="*/ 0 h 8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34" h="85534">
                    <a:moveTo>
                      <a:pt x="42767" y="0"/>
                    </a:moveTo>
                    <a:lnTo>
                      <a:pt x="57912" y="27623"/>
                    </a:lnTo>
                    <a:lnTo>
                      <a:pt x="85535" y="42767"/>
                    </a:lnTo>
                    <a:lnTo>
                      <a:pt x="57912" y="57912"/>
                    </a:lnTo>
                    <a:lnTo>
                      <a:pt x="42767" y="85535"/>
                    </a:lnTo>
                    <a:lnTo>
                      <a:pt x="27718" y="57912"/>
                    </a:lnTo>
                    <a:lnTo>
                      <a:pt x="0" y="42767"/>
                    </a:lnTo>
                    <a:lnTo>
                      <a:pt x="27718" y="27623"/>
                    </a:lnTo>
                    <a:lnTo>
                      <a:pt x="42767" y="0"/>
                    </a:lnTo>
                    <a:close/>
                  </a:path>
                </a:pathLst>
              </a:custGeom>
              <a:solidFill>
                <a:srgbClr val="E0E0E0"/>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0B13136A-01AD-8821-C4DD-E8466FD5C039}"/>
                  </a:ext>
                </a:extLst>
              </p:cNvPr>
              <p:cNvSpPr/>
              <p:nvPr/>
            </p:nvSpPr>
            <p:spPr>
              <a:xfrm>
                <a:off x="9058699" y="1192384"/>
                <a:ext cx="85534" cy="85534"/>
              </a:xfrm>
              <a:custGeom>
                <a:avLst/>
                <a:gdLst>
                  <a:gd name="connsiteX0" fmla="*/ 42767 w 85534"/>
                  <a:gd name="connsiteY0" fmla="*/ 0 h 85534"/>
                  <a:gd name="connsiteX1" fmla="*/ 57912 w 85534"/>
                  <a:gd name="connsiteY1" fmla="*/ 27718 h 85534"/>
                  <a:gd name="connsiteX2" fmla="*/ 85534 w 85534"/>
                  <a:gd name="connsiteY2" fmla="*/ 42767 h 85534"/>
                  <a:gd name="connsiteX3" fmla="*/ 57912 w 85534"/>
                  <a:gd name="connsiteY3" fmla="*/ 57912 h 85534"/>
                  <a:gd name="connsiteX4" fmla="*/ 42767 w 85534"/>
                  <a:gd name="connsiteY4" fmla="*/ 85534 h 85534"/>
                  <a:gd name="connsiteX5" fmla="*/ 27718 w 85534"/>
                  <a:gd name="connsiteY5" fmla="*/ 57912 h 85534"/>
                  <a:gd name="connsiteX6" fmla="*/ 0 w 85534"/>
                  <a:gd name="connsiteY6" fmla="*/ 42767 h 85534"/>
                  <a:gd name="connsiteX7" fmla="*/ 27718 w 85534"/>
                  <a:gd name="connsiteY7" fmla="*/ 27718 h 85534"/>
                  <a:gd name="connsiteX8" fmla="*/ 42767 w 85534"/>
                  <a:gd name="connsiteY8" fmla="*/ 0 h 8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34" h="85534">
                    <a:moveTo>
                      <a:pt x="42767" y="0"/>
                    </a:moveTo>
                    <a:lnTo>
                      <a:pt x="57912" y="27718"/>
                    </a:lnTo>
                    <a:lnTo>
                      <a:pt x="85534" y="42767"/>
                    </a:lnTo>
                    <a:lnTo>
                      <a:pt x="57912" y="57912"/>
                    </a:lnTo>
                    <a:lnTo>
                      <a:pt x="42767" y="85534"/>
                    </a:lnTo>
                    <a:lnTo>
                      <a:pt x="27718" y="57912"/>
                    </a:lnTo>
                    <a:lnTo>
                      <a:pt x="0" y="42767"/>
                    </a:lnTo>
                    <a:lnTo>
                      <a:pt x="27718" y="27718"/>
                    </a:lnTo>
                    <a:lnTo>
                      <a:pt x="42767" y="0"/>
                    </a:lnTo>
                    <a:close/>
                  </a:path>
                </a:pathLst>
              </a:custGeom>
              <a:solidFill>
                <a:srgbClr val="E0E0E0"/>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57F248A2-6802-76A9-3CBC-46646AEA6E21}"/>
                  </a:ext>
                </a:extLst>
              </p:cNvPr>
              <p:cNvSpPr/>
              <p:nvPr/>
            </p:nvSpPr>
            <p:spPr>
              <a:xfrm>
                <a:off x="8142110" y="3570584"/>
                <a:ext cx="337216" cy="369286"/>
              </a:xfrm>
              <a:custGeom>
                <a:avLst/>
                <a:gdLst>
                  <a:gd name="connsiteX0" fmla="*/ 201356 w 337216"/>
                  <a:gd name="connsiteY0" fmla="*/ 190217 h 369286"/>
                  <a:gd name="connsiteX1" fmla="*/ 259078 w 337216"/>
                  <a:gd name="connsiteY1" fmla="*/ 98015 h 369286"/>
                  <a:gd name="connsiteX2" fmla="*/ 165542 w 337216"/>
                  <a:gd name="connsiteY2" fmla="*/ 2 h 369286"/>
                  <a:gd name="connsiteX3" fmla="*/ 73817 w 337216"/>
                  <a:gd name="connsiteY3" fmla="*/ 99634 h 369286"/>
                  <a:gd name="connsiteX4" fmla="*/ 134015 w 337216"/>
                  <a:gd name="connsiteY4" fmla="*/ 191074 h 369286"/>
                  <a:gd name="connsiteX5" fmla="*/ 93 w 337216"/>
                  <a:gd name="connsiteY5" fmla="*/ 369287 h 369286"/>
                  <a:gd name="connsiteX6" fmla="*/ 337183 w 337216"/>
                  <a:gd name="connsiteY6" fmla="*/ 366429 h 369286"/>
                  <a:gd name="connsiteX7" fmla="*/ 201356 w 337216"/>
                  <a:gd name="connsiteY7" fmla="*/ 190217 h 36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216" h="369286">
                    <a:moveTo>
                      <a:pt x="201356" y="190217"/>
                    </a:moveTo>
                    <a:cubicBezTo>
                      <a:pt x="237277" y="173761"/>
                      <a:pt x="259968" y="137516"/>
                      <a:pt x="259078" y="98015"/>
                    </a:cubicBezTo>
                    <a:cubicBezTo>
                      <a:pt x="259078" y="43436"/>
                      <a:pt x="216692" y="-379"/>
                      <a:pt x="165542" y="2"/>
                    </a:cubicBezTo>
                    <a:cubicBezTo>
                      <a:pt x="114393" y="383"/>
                      <a:pt x="73340" y="45056"/>
                      <a:pt x="73817" y="99634"/>
                    </a:cubicBezTo>
                    <a:cubicBezTo>
                      <a:pt x="73534" y="139486"/>
                      <a:pt x="97296" y="175581"/>
                      <a:pt x="134015" y="191074"/>
                    </a:cubicBezTo>
                    <a:cubicBezTo>
                      <a:pt x="-8289" y="214410"/>
                      <a:pt x="93" y="369287"/>
                      <a:pt x="93" y="369287"/>
                    </a:cubicBezTo>
                    <a:lnTo>
                      <a:pt x="337183" y="366429"/>
                    </a:lnTo>
                    <a:cubicBezTo>
                      <a:pt x="337183" y="366429"/>
                      <a:pt x="342993" y="209743"/>
                      <a:pt x="201356" y="190217"/>
                    </a:cubicBezTo>
                    <a:close/>
                  </a:path>
                </a:pathLst>
              </a:custGeom>
              <a:solidFill>
                <a:srgbClr val="E0E0E0"/>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1C40E77-5534-B91B-2480-FF2F19F71CA9}"/>
                  </a:ext>
                </a:extLst>
              </p:cNvPr>
              <p:cNvSpPr/>
              <p:nvPr/>
            </p:nvSpPr>
            <p:spPr>
              <a:xfrm>
                <a:off x="11369562" y="4739212"/>
                <a:ext cx="208437" cy="182590"/>
              </a:xfrm>
              <a:custGeom>
                <a:avLst/>
                <a:gdLst>
                  <a:gd name="connsiteX0" fmla="*/ 207738 w 208437"/>
                  <a:gd name="connsiteY0" fmla="*/ 42478 h 182590"/>
                  <a:gd name="connsiteX1" fmla="*/ 146205 w 208437"/>
                  <a:gd name="connsiteY1" fmla="*/ 974 h 182590"/>
                  <a:gd name="connsiteX2" fmla="*/ 104201 w 208437"/>
                  <a:gd name="connsiteY2" fmla="*/ 45526 h 182590"/>
                  <a:gd name="connsiteX3" fmla="*/ 44929 w 208437"/>
                  <a:gd name="connsiteY3" fmla="*/ 853 h 182590"/>
                  <a:gd name="connsiteX4" fmla="*/ 664 w 208437"/>
                  <a:gd name="connsiteY4" fmla="*/ 43049 h 182590"/>
                  <a:gd name="connsiteX5" fmla="*/ 13428 w 208437"/>
                  <a:gd name="connsiteY5" fmla="*/ 94199 h 182590"/>
                  <a:gd name="connsiteX6" fmla="*/ 50385 w 208437"/>
                  <a:gd name="connsiteY6" fmla="*/ 133251 h 182590"/>
                  <a:gd name="connsiteX7" fmla="*/ 105534 w 208437"/>
                  <a:gd name="connsiteY7" fmla="*/ 182591 h 182590"/>
                  <a:gd name="connsiteX8" fmla="*/ 158779 w 208437"/>
                  <a:gd name="connsiteY8" fmla="*/ 132775 h 182590"/>
                  <a:gd name="connsiteX9" fmla="*/ 195450 w 208437"/>
                  <a:gd name="connsiteY9" fmla="*/ 93341 h 182590"/>
                  <a:gd name="connsiteX10" fmla="*/ 207738 w 208437"/>
                  <a:gd name="connsiteY10" fmla="*/ 42478 h 18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437" h="182590">
                    <a:moveTo>
                      <a:pt x="207738" y="42478"/>
                    </a:moveTo>
                    <a:cubicBezTo>
                      <a:pt x="202207" y="14025"/>
                      <a:pt x="174658" y="-4557"/>
                      <a:pt x="146205" y="974"/>
                    </a:cubicBezTo>
                    <a:cubicBezTo>
                      <a:pt x="124094" y="5272"/>
                      <a:pt x="107191" y="23200"/>
                      <a:pt x="104201" y="45526"/>
                    </a:cubicBezTo>
                    <a:cubicBezTo>
                      <a:pt x="100169" y="16822"/>
                      <a:pt x="73632" y="-3178"/>
                      <a:pt x="44929" y="853"/>
                    </a:cubicBezTo>
                    <a:cubicBezTo>
                      <a:pt x="22657" y="3981"/>
                      <a:pt x="4854" y="20953"/>
                      <a:pt x="664" y="43049"/>
                    </a:cubicBezTo>
                    <a:cubicBezTo>
                      <a:pt x="-1827" y="61107"/>
                      <a:pt x="2745" y="79429"/>
                      <a:pt x="13428" y="94199"/>
                    </a:cubicBezTo>
                    <a:cubicBezTo>
                      <a:pt x="24005" y="108761"/>
                      <a:pt x="36428" y="121888"/>
                      <a:pt x="50385" y="133251"/>
                    </a:cubicBezTo>
                    <a:cubicBezTo>
                      <a:pt x="69435" y="150110"/>
                      <a:pt x="86675" y="165827"/>
                      <a:pt x="105534" y="182591"/>
                    </a:cubicBezTo>
                    <a:cubicBezTo>
                      <a:pt x="124584" y="165636"/>
                      <a:pt x="140110" y="149730"/>
                      <a:pt x="158779" y="132775"/>
                    </a:cubicBezTo>
                    <a:cubicBezTo>
                      <a:pt x="172679" y="121295"/>
                      <a:pt x="185008" y="108036"/>
                      <a:pt x="195450" y="93341"/>
                    </a:cubicBezTo>
                    <a:cubicBezTo>
                      <a:pt x="205876" y="78571"/>
                      <a:pt x="210271" y="60379"/>
                      <a:pt x="207738" y="42478"/>
                    </a:cubicBezTo>
                    <a:close/>
                  </a:path>
                </a:pathLst>
              </a:custGeom>
              <a:solidFill>
                <a:srgbClr val="EBEBEB"/>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FB35AABC-E46A-4C14-0A4E-A3573DED9AE1}"/>
                  </a:ext>
                </a:extLst>
              </p:cNvPr>
              <p:cNvSpPr/>
              <p:nvPr/>
            </p:nvSpPr>
            <p:spPr>
              <a:xfrm>
                <a:off x="11796851" y="2568347"/>
                <a:ext cx="342569" cy="432168"/>
              </a:xfrm>
              <a:custGeom>
                <a:avLst/>
                <a:gdLst>
                  <a:gd name="connsiteX0" fmla="*/ 0 w 342569"/>
                  <a:gd name="connsiteY0" fmla="*/ 205568 h 432168"/>
                  <a:gd name="connsiteX1" fmla="*/ 36100 w 342569"/>
                  <a:gd name="connsiteY1" fmla="*/ 198425 h 432168"/>
                  <a:gd name="connsiteX2" fmla="*/ 93250 w 342569"/>
                  <a:gd name="connsiteY2" fmla="*/ 72885 h 432168"/>
                  <a:gd name="connsiteX3" fmla="*/ 78962 w 342569"/>
                  <a:gd name="connsiteY3" fmla="*/ 781 h 432168"/>
                  <a:gd name="connsiteX4" fmla="*/ 146304 w 342569"/>
                  <a:gd name="connsiteY4" fmla="*/ 82029 h 432168"/>
                  <a:gd name="connsiteX5" fmla="*/ 160782 w 342569"/>
                  <a:gd name="connsiteY5" fmla="*/ 152324 h 432168"/>
                  <a:gd name="connsiteX6" fmla="*/ 291274 w 342569"/>
                  <a:gd name="connsiteY6" fmla="*/ 137560 h 432168"/>
                  <a:gd name="connsiteX7" fmla="*/ 340423 w 342569"/>
                  <a:gd name="connsiteY7" fmla="*/ 324440 h 432168"/>
                  <a:gd name="connsiteX8" fmla="*/ 305276 w 342569"/>
                  <a:gd name="connsiteY8" fmla="*/ 403784 h 432168"/>
                  <a:gd name="connsiteX9" fmla="*/ 292798 w 342569"/>
                  <a:gd name="connsiteY9" fmla="*/ 407975 h 432168"/>
                  <a:gd name="connsiteX10" fmla="*/ 107442 w 342569"/>
                  <a:gd name="connsiteY10" fmla="*/ 419786 h 432168"/>
                  <a:gd name="connsiteX11" fmla="*/ 45053 w 342569"/>
                  <a:gd name="connsiteY11" fmla="*/ 432168 h 43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2569" h="432168">
                    <a:moveTo>
                      <a:pt x="0" y="205568"/>
                    </a:moveTo>
                    <a:lnTo>
                      <a:pt x="36100" y="198425"/>
                    </a:lnTo>
                    <a:lnTo>
                      <a:pt x="93250" y="72885"/>
                    </a:lnTo>
                    <a:lnTo>
                      <a:pt x="78962" y="781"/>
                    </a:lnTo>
                    <a:cubicBezTo>
                      <a:pt x="78962" y="781"/>
                      <a:pt x="134112" y="-13697"/>
                      <a:pt x="146304" y="82029"/>
                    </a:cubicBezTo>
                    <a:cubicBezTo>
                      <a:pt x="158496" y="177755"/>
                      <a:pt x="160782" y="152324"/>
                      <a:pt x="160782" y="152324"/>
                    </a:cubicBezTo>
                    <a:cubicBezTo>
                      <a:pt x="160782" y="152324"/>
                      <a:pt x="279368" y="129273"/>
                      <a:pt x="291274" y="137560"/>
                    </a:cubicBezTo>
                    <a:cubicBezTo>
                      <a:pt x="299942" y="143656"/>
                      <a:pt x="326517" y="260813"/>
                      <a:pt x="340423" y="324440"/>
                    </a:cubicBezTo>
                    <a:cubicBezTo>
                      <a:pt x="348343" y="355823"/>
                      <a:pt x="333840" y="388562"/>
                      <a:pt x="305276" y="403784"/>
                    </a:cubicBezTo>
                    <a:cubicBezTo>
                      <a:pt x="301322" y="405731"/>
                      <a:pt x="297126" y="407140"/>
                      <a:pt x="292798" y="407975"/>
                    </a:cubicBezTo>
                    <a:cubicBezTo>
                      <a:pt x="263271" y="413880"/>
                      <a:pt x="107442" y="419786"/>
                      <a:pt x="107442" y="419786"/>
                    </a:cubicBezTo>
                    <a:lnTo>
                      <a:pt x="45053" y="432168"/>
                    </a:lnTo>
                    <a:close/>
                  </a:path>
                </a:pathLst>
              </a:custGeom>
              <a:solidFill>
                <a:srgbClr val="E0E0E0"/>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89E61AB1-7E06-6697-2BE7-BD37674F3FDB}"/>
                  </a:ext>
                </a:extLst>
              </p:cNvPr>
              <p:cNvSpPr/>
              <p:nvPr/>
            </p:nvSpPr>
            <p:spPr>
              <a:xfrm>
                <a:off x="11689504" y="2762962"/>
                <a:ext cx="133064" cy="254317"/>
              </a:xfrm>
              <a:custGeom>
                <a:avLst/>
                <a:gdLst>
                  <a:gd name="connsiteX0" fmla="*/ 0 w 133064"/>
                  <a:gd name="connsiteY0" fmla="*/ 11621 h 254317"/>
                  <a:gd name="connsiteX1" fmla="*/ 71152 w 133064"/>
                  <a:gd name="connsiteY1" fmla="*/ 254317 h 254317"/>
                  <a:gd name="connsiteX2" fmla="*/ 133064 w 133064"/>
                  <a:gd name="connsiteY2" fmla="*/ 242030 h 254317"/>
                  <a:gd name="connsiteX3" fmla="*/ 85058 w 133064"/>
                  <a:gd name="connsiteY3" fmla="*/ 0 h 254317"/>
                  <a:gd name="connsiteX4" fmla="*/ 0 w 133064"/>
                  <a:gd name="connsiteY4" fmla="*/ 11621 h 254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064" h="254317">
                    <a:moveTo>
                      <a:pt x="0" y="11621"/>
                    </a:moveTo>
                    <a:lnTo>
                      <a:pt x="71152" y="254317"/>
                    </a:lnTo>
                    <a:lnTo>
                      <a:pt x="133064" y="242030"/>
                    </a:lnTo>
                    <a:lnTo>
                      <a:pt x="85058" y="0"/>
                    </a:lnTo>
                    <a:lnTo>
                      <a:pt x="0" y="11621"/>
                    </a:lnTo>
                    <a:close/>
                  </a:path>
                </a:pathLst>
              </a:custGeom>
              <a:solidFill>
                <a:srgbClr val="E0E0E0"/>
              </a:solidFill>
              <a:ln w="9525" cap="flat">
                <a:noFill/>
                <a:prstDash val="solid"/>
                <a:miter/>
              </a:ln>
            </p:spPr>
            <p:txBody>
              <a:bodyPr rtlCol="0" anchor="ctr"/>
              <a:lstStyle/>
              <a:p>
                <a:endParaRPr lang="zh-CN" altLang="en-US"/>
              </a:p>
            </p:txBody>
          </p:sp>
        </p:grpSp>
        <p:sp>
          <p:nvSpPr>
            <p:cNvPr id="55" name="任意多边形: 形状 54">
              <a:extLst>
                <a:ext uri="{FF2B5EF4-FFF2-40B4-BE49-F238E27FC236}">
                  <a16:creationId xmlns:a16="http://schemas.microsoft.com/office/drawing/2014/main" id="{4974CF2C-844C-3098-A8B5-5C160CB3057B}"/>
                </a:ext>
              </a:extLst>
            </p:cNvPr>
            <p:cNvSpPr/>
            <p:nvPr/>
          </p:nvSpPr>
          <p:spPr>
            <a:xfrm>
              <a:off x="7946941" y="5401958"/>
              <a:ext cx="4219289" cy="4952"/>
            </a:xfrm>
            <a:custGeom>
              <a:avLst/>
              <a:gdLst>
                <a:gd name="connsiteX0" fmla="*/ 4219290 w 4219289"/>
                <a:gd name="connsiteY0" fmla="*/ 2477 h 4952"/>
                <a:gd name="connsiteX1" fmla="*/ 2109788 w 4219289"/>
                <a:gd name="connsiteY1" fmla="*/ 4953 h 4952"/>
                <a:gd name="connsiteX2" fmla="*/ 0 w 4219289"/>
                <a:gd name="connsiteY2" fmla="*/ 2477 h 4952"/>
                <a:gd name="connsiteX3" fmla="*/ 2109788 w 4219289"/>
                <a:gd name="connsiteY3" fmla="*/ 0 h 4952"/>
                <a:gd name="connsiteX4" fmla="*/ 4219290 w 4219289"/>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9289" h="4952">
                  <a:moveTo>
                    <a:pt x="4219290" y="2477"/>
                  </a:moveTo>
                  <a:cubicBezTo>
                    <a:pt x="4219290" y="3905"/>
                    <a:pt x="3274695" y="4953"/>
                    <a:pt x="2109788" y="4953"/>
                  </a:cubicBezTo>
                  <a:cubicBezTo>
                    <a:pt x="944880" y="4953"/>
                    <a:pt x="0" y="3905"/>
                    <a:pt x="0" y="2477"/>
                  </a:cubicBezTo>
                  <a:cubicBezTo>
                    <a:pt x="0" y="1048"/>
                    <a:pt x="944404" y="0"/>
                    <a:pt x="2109788" y="0"/>
                  </a:cubicBezTo>
                  <a:cubicBezTo>
                    <a:pt x="3275171" y="0"/>
                    <a:pt x="4219290" y="1143"/>
                    <a:pt x="4219290" y="2477"/>
                  </a:cubicBezTo>
                  <a:close/>
                </a:path>
              </a:pathLst>
            </a:custGeom>
            <a:solidFill>
              <a:srgbClr val="263238"/>
            </a:solidFill>
            <a:ln w="9525" cap="flat">
              <a:noFill/>
              <a:prstDash val="solid"/>
              <a:miter/>
            </a:ln>
          </p:spPr>
          <p:txBody>
            <a:bodyPr rtlCol="0" anchor="ctr"/>
            <a:lstStyle/>
            <a:p>
              <a:endParaRPr lang="zh-CN" altLang="en-US"/>
            </a:p>
          </p:txBody>
        </p:sp>
        <p:grpSp>
          <p:nvGrpSpPr>
            <p:cNvPr id="56" name="图形 69">
              <a:extLst>
                <a:ext uri="{FF2B5EF4-FFF2-40B4-BE49-F238E27FC236}">
                  <a16:creationId xmlns:a16="http://schemas.microsoft.com/office/drawing/2014/main" id="{7FAADCF2-8086-E6DB-B1A6-19880C950682}"/>
                </a:ext>
              </a:extLst>
            </p:cNvPr>
            <p:cNvGrpSpPr/>
            <p:nvPr/>
          </p:nvGrpSpPr>
          <p:grpSpPr>
            <a:xfrm>
              <a:off x="8144680" y="1943510"/>
              <a:ext cx="4036418" cy="2882701"/>
              <a:chOff x="8144680" y="1943510"/>
              <a:chExt cx="4036418" cy="2882701"/>
            </a:xfrm>
          </p:grpSpPr>
          <p:sp>
            <p:nvSpPr>
              <p:cNvPr id="126" name="任意多边形: 形状 125">
                <a:extLst>
                  <a:ext uri="{FF2B5EF4-FFF2-40B4-BE49-F238E27FC236}">
                    <a16:creationId xmlns:a16="http://schemas.microsoft.com/office/drawing/2014/main" id="{A5BA51BC-ADD2-7B59-B28E-68A03864FB48}"/>
                  </a:ext>
                </a:extLst>
              </p:cNvPr>
              <p:cNvSpPr/>
              <p:nvPr/>
            </p:nvSpPr>
            <p:spPr>
              <a:xfrm>
                <a:off x="10876085" y="1943510"/>
                <a:ext cx="774191" cy="774191"/>
              </a:xfrm>
              <a:custGeom>
                <a:avLst/>
                <a:gdLst>
                  <a:gd name="connsiteX0" fmla="*/ 556339 w 774191"/>
                  <a:gd name="connsiteY0" fmla="*/ 735155 h 774191"/>
                  <a:gd name="connsiteX1" fmla="*/ 556339 w 774191"/>
                  <a:gd name="connsiteY1" fmla="*/ 735155 h 774191"/>
                  <a:gd name="connsiteX2" fmla="*/ 39036 w 774191"/>
                  <a:gd name="connsiteY2" fmla="*/ 556371 h 774191"/>
                  <a:gd name="connsiteX3" fmla="*/ 39036 w 774191"/>
                  <a:gd name="connsiteY3" fmla="*/ 556371 h 774191"/>
                  <a:gd name="connsiteX4" fmla="*/ 217820 w 774191"/>
                  <a:gd name="connsiteY4" fmla="*/ 39068 h 774191"/>
                  <a:gd name="connsiteX5" fmla="*/ 217821 w 774191"/>
                  <a:gd name="connsiteY5" fmla="*/ 39068 h 774191"/>
                  <a:gd name="connsiteX6" fmla="*/ 735108 w 774191"/>
                  <a:gd name="connsiteY6" fmla="*/ 217821 h 774191"/>
                  <a:gd name="connsiteX7" fmla="*/ 735123 w 774191"/>
                  <a:gd name="connsiteY7" fmla="*/ 217853 h 774191"/>
                  <a:gd name="connsiteX8" fmla="*/ 735123 w 774191"/>
                  <a:gd name="connsiteY8" fmla="*/ 217853 h 774191"/>
                  <a:gd name="connsiteX9" fmla="*/ 556370 w 774191"/>
                  <a:gd name="connsiteY9" fmla="*/ 735140 h 774191"/>
                  <a:gd name="connsiteX10" fmla="*/ 556339 w 774191"/>
                  <a:gd name="connsiteY10" fmla="*/ 735155 h 77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4191" h="774191">
                    <a:moveTo>
                      <a:pt x="556339" y="735155"/>
                    </a:moveTo>
                    <a:lnTo>
                      <a:pt x="556339" y="735155"/>
                    </a:lnTo>
                    <a:cubicBezTo>
                      <a:pt x="364117" y="828588"/>
                      <a:pt x="132546" y="748555"/>
                      <a:pt x="39036" y="556371"/>
                    </a:cubicBezTo>
                    <a:lnTo>
                      <a:pt x="39036" y="556371"/>
                    </a:lnTo>
                    <a:cubicBezTo>
                      <a:pt x="-54397" y="364149"/>
                      <a:pt x="25636" y="132579"/>
                      <a:pt x="217820" y="39068"/>
                    </a:cubicBezTo>
                    <a:lnTo>
                      <a:pt x="217821" y="39068"/>
                    </a:lnTo>
                    <a:cubicBezTo>
                      <a:pt x="410027" y="-54415"/>
                      <a:pt x="641624" y="25615"/>
                      <a:pt x="735108" y="217821"/>
                    </a:cubicBezTo>
                    <a:cubicBezTo>
                      <a:pt x="735113" y="217832"/>
                      <a:pt x="735118" y="217842"/>
                      <a:pt x="735123" y="217853"/>
                    </a:cubicBezTo>
                    <a:lnTo>
                      <a:pt x="735123" y="217853"/>
                    </a:lnTo>
                    <a:cubicBezTo>
                      <a:pt x="828607" y="410059"/>
                      <a:pt x="748577" y="641657"/>
                      <a:pt x="556370" y="735140"/>
                    </a:cubicBezTo>
                    <a:cubicBezTo>
                      <a:pt x="556360" y="735145"/>
                      <a:pt x="556350" y="735150"/>
                      <a:pt x="556339" y="735155"/>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AC3DDB5C-A4A2-CD2E-3175-64D7DFCD3738}"/>
                  </a:ext>
                </a:extLst>
              </p:cNvPr>
              <p:cNvSpPr/>
              <p:nvPr/>
            </p:nvSpPr>
            <p:spPr>
              <a:xfrm>
                <a:off x="11060422" y="2100089"/>
                <a:ext cx="353310" cy="480431"/>
              </a:xfrm>
              <a:custGeom>
                <a:avLst/>
                <a:gdLst>
                  <a:gd name="connsiteX0" fmla="*/ 107112 w 353310"/>
                  <a:gd name="connsiteY0" fmla="*/ 317020 h 480431"/>
                  <a:gd name="connsiteX1" fmla="*/ 116414 w 353310"/>
                  <a:gd name="connsiteY1" fmla="*/ 307277 h 480431"/>
                  <a:gd name="connsiteX2" fmla="*/ 116160 w 353310"/>
                  <a:gd name="connsiteY2" fmla="*/ 305304 h 480431"/>
                  <a:gd name="connsiteX3" fmla="*/ 111684 w 353310"/>
                  <a:gd name="connsiteY3" fmla="*/ 283968 h 480431"/>
                  <a:gd name="connsiteX4" fmla="*/ 102159 w 353310"/>
                  <a:gd name="connsiteY4" fmla="*/ 272348 h 480431"/>
                  <a:gd name="connsiteX5" fmla="*/ 64059 w 353310"/>
                  <a:gd name="connsiteY5" fmla="*/ 233391 h 480431"/>
                  <a:gd name="connsiteX6" fmla="*/ 125686 w 353310"/>
                  <a:gd name="connsiteY6" fmla="*/ 62893 h 480431"/>
                  <a:gd name="connsiteX7" fmla="*/ 268561 w 353310"/>
                  <a:gd name="connsiteY7" fmla="*/ 105756 h 480431"/>
                  <a:gd name="connsiteX8" fmla="*/ 254654 w 353310"/>
                  <a:gd name="connsiteY8" fmla="*/ 268633 h 480431"/>
                  <a:gd name="connsiteX9" fmla="*/ 199152 w 353310"/>
                  <a:gd name="connsiteY9" fmla="*/ 252541 h 480431"/>
                  <a:gd name="connsiteX10" fmla="*/ 194932 w 353310"/>
                  <a:gd name="connsiteY10" fmla="*/ 241106 h 480431"/>
                  <a:gd name="connsiteX11" fmla="*/ 174930 w 353310"/>
                  <a:gd name="connsiteY11" fmla="*/ 146713 h 480431"/>
                  <a:gd name="connsiteX12" fmla="*/ 125590 w 353310"/>
                  <a:gd name="connsiteY12" fmla="*/ 126615 h 480431"/>
                  <a:gd name="connsiteX13" fmla="*/ 109684 w 353310"/>
                  <a:gd name="connsiteY13" fmla="*/ 210340 h 480431"/>
                  <a:gd name="connsiteX14" fmla="*/ 135496 w 353310"/>
                  <a:gd name="connsiteY14" fmla="*/ 244249 h 480431"/>
                  <a:gd name="connsiteX15" fmla="*/ 167881 w 353310"/>
                  <a:gd name="connsiteY15" fmla="*/ 388458 h 480431"/>
                  <a:gd name="connsiteX16" fmla="*/ 211030 w 353310"/>
                  <a:gd name="connsiteY16" fmla="*/ 479040 h 480431"/>
                  <a:gd name="connsiteX17" fmla="*/ 216110 w 353310"/>
                  <a:gd name="connsiteY17" fmla="*/ 479663 h 480431"/>
                  <a:gd name="connsiteX18" fmla="*/ 217411 w 353310"/>
                  <a:gd name="connsiteY18" fmla="*/ 477612 h 480431"/>
                  <a:gd name="connsiteX19" fmla="*/ 222460 w 353310"/>
                  <a:gd name="connsiteY19" fmla="*/ 379123 h 480431"/>
                  <a:gd name="connsiteX20" fmla="*/ 207410 w 353310"/>
                  <a:gd name="connsiteY20" fmla="*/ 305685 h 480431"/>
                  <a:gd name="connsiteX21" fmla="*/ 279800 w 353310"/>
                  <a:gd name="connsiteY21" fmla="*/ 307114 h 480431"/>
                  <a:gd name="connsiteX22" fmla="*/ 328759 w 353310"/>
                  <a:gd name="connsiteY22" fmla="*/ 82038 h 480431"/>
                  <a:gd name="connsiteX23" fmla="*/ 112351 w 353310"/>
                  <a:gd name="connsiteY23" fmla="*/ 19173 h 480431"/>
                  <a:gd name="connsiteX24" fmla="*/ 14719 w 353310"/>
                  <a:gd name="connsiteY24" fmla="*/ 249964 h 480431"/>
                  <a:gd name="connsiteX25" fmla="*/ 107112 w 353310"/>
                  <a:gd name="connsiteY25" fmla="*/ 317020 h 4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3310" h="480431">
                    <a:moveTo>
                      <a:pt x="107112" y="317020"/>
                    </a:moveTo>
                    <a:cubicBezTo>
                      <a:pt x="112371" y="316898"/>
                      <a:pt x="116536" y="312537"/>
                      <a:pt x="116414" y="307277"/>
                    </a:cubicBezTo>
                    <a:cubicBezTo>
                      <a:pt x="116398" y="306613"/>
                      <a:pt x="116313" y="305951"/>
                      <a:pt x="116160" y="305304"/>
                    </a:cubicBezTo>
                    <a:cubicBezTo>
                      <a:pt x="115208" y="300637"/>
                      <a:pt x="112636" y="288826"/>
                      <a:pt x="111684" y="283968"/>
                    </a:cubicBezTo>
                    <a:cubicBezTo>
                      <a:pt x="110350" y="277206"/>
                      <a:pt x="108731" y="275396"/>
                      <a:pt x="102159" y="272348"/>
                    </a:cubicBezTo>
                    <a:cubicBezTo>
                      <a:pt x="85091" y="264502"/>
                      <a:pt x="71523" y="250629"/>
                      <a:pt x="64059" y="233391"/>
                    </a:cubicBezTo>
                    <a:cubicBezTo>
                      <a:pt x="34912" y="173383"/>
                      <a:pt x="53677" y="97850"/>
                      <a:pt x="125686" y="62893"/>
                    </a:cubicBezTo>
                    <a:cubicBezTo>
                      <a:pt x="189408" y="31842"/>
                      <a:pt x="243414" y="53368"/>
                      <a:pt x="268561" y="105756"/>
                    </a:cubicBezTo>
                    <a:cubicBezTo>
                      <a:pt x="301803" y="174240"/>
                      <a:pt x="299612" y="246726"/>
                      <a:pt x="254654" y="268633"/>
                    </a:cubicBezTo>
                    <a:cubicBezTo>
                      <a:pt x="234884" y="279516"/>
                      <a:pt x="210035" y="272311"/>
                      <a:pt x="199152" y="252541"/>
                    </a:cubicBezTo>
                    <a:cubicBezTo>
                      <a:pt x="197182" y="248962"/>
                      <a:pt x="195759" y="245107"/>
                      <a:pt x="194932" y="241106"/>
                    </a:cubicBezTo>
                    <a:cubicBezTo>
                      <a:pt x="187503" y="207578"/>
                      <a:pt x="185407" y="168430"/>
                      <a:pt x="174930" y="146713"/>
                    </a:cubicBezTo>
                    <a:cubicBezTo>
                      <a:pt x="165405" y="127663"/>
                      <a:pt x="147117" y="116138"/>
                      <a:pt x="125590" y="126615"/>
                    </a:cubicBezTo>
                    <a:cubicBezTo>
                      <a:pt x="100159" y="138998"/>
                      <a:pt x="92538" y="175193"/>
                      <a:pt x="109684" y="210340"/>
                    </a:cubicBezTo>
                    <a:cubicBezTo>
                      <a:pt x="115797" y="223339"/>
                      <a:pt x="124595" y="234895"/>
                      <a:pt x="135496" y="244249"/>
                    </a:cubicBezTo>
                    <a:cubicBezTo>
                      <a:pt x="135496" y="244249"/>
                      <a:pt x="163119" y="366931"/>
                      <a:pt x="167881" y="388458"/>
                    </a:cubicBezTo>
                    <a:cubicBezTo>
                      <a:pt x="177406" y="431225"/>
                      <a:pt x="208077" y="474183"/>
                      <a:pt x="211030" y="479040"/>
                    </a:cubicBezTo>
                    <a:cubicBezTo>
                      <a:pt x="212261" y="480615"/>
                      <a:pt x="214535" y="480894"/>
                      <a:pt x="216110" y="479663"/>
                    </a:cubicBezTo>
                    <a:cubicBezTo>
                      <a:pt x="216768" y="479150"/>
                      <a:pt x="217227" y="478425"/>
                      <a:pt x="217411" y="477612"/>
                    </a:cubicBezTo>
                    <a:cubicBezTo>
                      <a:pt x="218269" y="473421"/>
                      <a:pt x="230365" y="421414"/>
                      <a:pt x="222460" y="379123"/>
                    </a:cubicBezTo>
                    <a:cubicBezTo>
                      <a:pt x="220269" y="367122"/>
                      <a:pt x="207410" y="305685"/>
                      <a:pt x="207410" y="305685"/>
                    </a:cubicBezTo>
                    <a:cubicBezTo>
                      <a:pt x="223317" y="317401"/>
                      <a:pt x="254178" y="319592"/>
                      <a:pt x="279800" y="307114"/>
                    </a:cubicBezTo>
                    <a:cubicBezTo>
                      <a:pt x="356000" y="269967"/>
                      <a:pt x="374097" y="175193"/>
                      <a:pt x="328759" y="82038"/>
                    </a:cubicBezTo>
                    <a:cubicBezTo>
                      <a:pt x="294564" y="11649"/>
                      <a:pt x="202933" y="-24927"/>
                      <a:pt x="112351" y="19173"/>
                    </a:cubicBezTo>
                    <a:cubicBezTo>
                      <a:pt x="-521" y="74037"/>
                      <a:pt x="-18047" y="182527"/>
                      <a:pt x="14719" y="249964"/>
                    </a:cubicBezTo>
                    <a:cubicBezTo>
                      <a:pt x="34531" y="290826"/>
                      <a:pt x="67393" y="319973"/>
                      <a:pt x="107112" y="317020"/>
                    </a:cubicBezTo>
                    <a:close/>
                  </a:path>
                </a:pathLst>
              </a:custGeom>
              <a:solidFill>
                <a:srgbClr val="FFFFFF"/>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B390A418-AA35-9591-2102-434207231B48}"/>
                  </a:ext>
                </a:extLst>
              </p:cNvPr>
              <p:cNvSpPr/>
              <p:nvPr/>
            </p:nvSpPr>
            <p:spPr>
              <a:xfrm>
                <a:off x="11647109" y="3253915"/>
                <a:ext cx="533989" cy="534092"/>
              </a:xfrm>
              <a:custGeom>
                <a:avLst/>
                <a:gdLst>
                  <a:gd name="connsiteX0" fmla="*/ 171745 w 533989"/>
                  <a:gd name="connsiteY0" fmla="*/ 516411 h 534092"/>
                  <a:gd name="connsiteX1" fmla="*/ 171745 w 533989"/>
                  <a:gd name="connsiteY1" fmla="*/ 516411 h 534092"/>
                  <a:gd name="connsiteX2" fmla="*/ 17576 w 533989"/>
                  <a:gd name="connsiteY2" fmla="*/ 172187 h 534092"/>
                  <a:gd name="connsiteX3" fmla="*/ 17725 w 533989"/>
                  <a:gd name="connsiteY3" fmla="*/ 171796 h 534092"/>
                  <a:gd name="connsiteX4" fmla="*/ 17725 w 533989"/>
                  <a:gd name="connsiteY4" fmla="*/ 171796 h 534092"/>
                  <a:gd name="connsiteX5" fmla="*/ 361917 w 533989"/>
                  <a:gd name="connsiteY5" fmla="*/ 17556 h 534092"/>
                  <a:gd name="connsiteX6" fmla="*/ 362245 w 533989"/>
                  <a:gd name="connsiteY6" fmla="*/ 17682 h 534092"/>
                  <a:gd name="connsiteX7" fmla="*/ 362245 w 533989"/>
                  <a:gd name="connsiteY7" fmla="*/ 17682 h 534092"/>
                  <a:gd name="connsiteX8" fmla="*/ 516413 w 533989"/>
                  <a:gd name="connsiteY8" fmla="*/ 361905 h 534092"/>
                  <a:gd name="connsiteX9" fmla="*/ 516264 w 533989"/>
                  <a:gd name="connsiteY9" fmla="*/ 362296 h 534092"/>
                  <a:gd name="connsiteX10" fmla="*/ 516264 w 533989"/>
                  <a:gd name="connsiteY10" fmla="*/ 362296 h 534092"/>
                  <a:gd name="connsiteX11" fmla="*/ 172072 w 533989"/>
                  <a:gd name="connsiteY11" fmla="*/ 516536 h 534092"/>
                  <a:gd name="connsiteX12" fmla="*/ 171745 w 533989"/>
                  <a:gd name="connsiteY12" fmla="*/ 516411 h 5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989" h="534092">
                    <a:moveTo>
                      <a:pt x="171745" y="516411"/>
                    </a:moveTo>
                    <a:lnTo>
                      <a:pt x="171745" y="516411"/>
                    </a:lnTo>
                    <a:cubicBezTo>
                      <a:pt x="34118" y="463928"/>
                      <a:pt x="-34906" y="309815"/>
                      <a:pt x="17576" y="172187"/>
                    </a:cubicBezTo>
                    <a:cubicBezTo>
                      <a:pt x="17626" y="172057"/>
                      <a:pt x="17675" y="171926"/>
                      <a:pt x="17725" y="171796"/>
                    </a:cubicBezTo>
                    <a:lnTo>
                      <a:pt x="17725" y="171796"/>
                    </a:lnTo>
                    <a:cubicBezTo>
                      <a:pt x="70179" y="34158"/>
                      <a:pt x="224279" y="-34897"/>
                      <a:pt x="361917" y="17556"/>
                    </a:cubicBezTo>
                    <a:cubicBezTo>
                      <a:pt x="362026" y="17598"/>
                      <a:pt x="362135" y="17640"/>
                      <a:pt x="362245" y="17682"/>
                    </a:cubicBezTo>
                    <a:lnTo>
                      <a:pt x="362245" y="17682"/>
                    </a:lnTo>
                    <a:cubicBezTo>
                      <a:pt x="499872" y="70164"/>
                      <a:pt x="568895" y="224278"/>
                      <a:pt x="516413" y="361905"/>
                    </a:cubicBezTo>
                    <a:cubicBezTo>
                      <a:pt x="516364" y="362036"/>
                      <a:pt x="516314" y="362166"/>
                      <a:pt x="516264" y="362296"/>
                    </a:cubicBezTo>
                    <a:lnTo>
                      <a:pt x="516264" y="362296"/>
                    </a:lnTo>
                    <a:cubicBezTo>
                      <a:pt x="463810" y="499934"/>
                      <a:pt x="309710" y="568989"/>
                      <a:pt x="172072" y="516536"/>
                    </a:cubicBezTo>
                    <a:cubicBezTo>
                      <a:pt x="171963" y="516494"/>
                      <a:pt x="171854" y="516452"/>
                      <a:pt x="171745" y="516411"/>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EC420311-57B3-B025-0BBE-8861BF4D1CA1}"/>
                  </a:ext>
                </a:extLst>
              </p:cNvPr>
              <p:cNvSpPr/>
              <p:nvPr/>
            </p:nvSpPr>
            <p:spPr>
              <a:xfrm>
                <a:off x="11725223" y="3376277"/>
                <a:ext cx="336014" cy="285138"/>
              </a:xfrm>
              <a:custGeom>
                <a:avLst/>
                <a:gdLst>
                  <a:gd name="connsiteX0" fmla="*/ 328327 w 336014"/>
                  <a:gd name="connsiteY0" fmla="*/ 190023 h 285138"/>
                  <a:gd name="connsiteX1" fmla="*/ 238507 w 336014"/>
                  <a:gd name="connsiteY1" fmla="*/ 7676 h 285138"/>
                  <a:gd name="connsiteX2" fmla="*/ 60960 w 336014"/>
                  <a:gd name="connsiteY2" fmla="*/ 85248 h 285138"/>
                  <a:gd name="connsiteX3" fmla="*/ 58579 w 336014"/>
                  <a:gd name="connsiteY3" fmla="*/ 91058 h 285138"/>
                  <a:gd name="connsiteX4" fmla="*/ 51530 w 336014"/>
                  <a:gd name="connsiteY4" fmla="*/ 167258 h 285138"/>
                  <a:gd name="connsiteX5" fmla="*/ 0 w 336014"/>
                  <a:gd name="connsiteY5" fmla="*/ 229457 h 285138"/>
                  <a:gd name="connsiteX6" fmla="*/ 83439 w 336014"/>
                  <a:gd name="connsiteY6" fmla="*/ 234219 h 285138"/>
                  <a:gd name="connsiteX7" fmla="*/ 286001 w 336014"/>
                  <a:gd name="connsiteY7" fmla="*/ 251150 h 285138"/>
                  <a:gd name="connsiteX8" fmla="*/ 327088 w 336014"/>
                  <a:gd name="connsiteY8" fmla="*/ 193643 h 285138"/>
                  <a:gd name="connsiteX9" fmla="*/ 328326 w 336014"/>
                  <a:gd name="connsiteY9" fmla="*/ 190023 h 285138"/>
                  <a:gd name="connsiteX10" fmla="*/ 150019 w 336014"/>
                  <a:gd name="connsiteY10" fmla="*/ 254126 h 285138"/>
                  <a:gd name="connsiteX11" fmla="*/ 95060 w 336014"/>
                  <a:gd name="connsiteY11" fmla="*/ 211835 h 285138"/>
                  <a:gd name="connsiteX12" fmla="*/ 46387 w 336014"/>
                  <a:gd name="connsiteY12" fmla="*/ 209073 h 285138"/>
                  <a:gd name="connsiteX13" fmla="*/ 76390 w 336014"/>
                  <a:gd name="connsiteY13" fmla="*/ 172878 h 285138"/>
                  <a:gd name="connsiteX14" fmla="*/ 79915 w 336014"/>
                  <a:gd name="connsiteY14" fmla="*/ 98964 h 285138"/>
                  <a:gd name="connsiteX15" fmla="*/ 84677 w 336014"/>
                  <a:gd name="connsiteY15" fmla="*/ 88296 h 285138"/>
                  <a:gd name="connsiteX16" fmla="*/ 247052 w 336014"/>
                  <a:gd name="connsiteY16" fmla="*/ 34867 h 285138"/>
                  <a:gd name="connsiteX17" fmla="*/ 308705 w 336014"/>
                  <a:gd name="connsiteY17" fmla="*/ 176307 h 285138"/>
                  <a:gd name="connsiteX18" fmla="*/ 305752 w 336014"/>
                  <a:gd name="connsiteY18" fmla="*/ 185260 h 285138"/>
                  <a:gd name="connsiteX19" fmla="*/ 150018 w 336014"/>
                  <a:gd name="connsiteY19" fmla="*/ 254126 h 28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14" h="285138">
                    <a:moveTo>
                      <a:pt x="328327" y="190023"/>
                    </a:moveTo>
                    <a:cubicBezTo>
                      <a:pt x="353877" y="114866"/>
                      <a:pt x="313663" y="33227"/>
                      <a:pt x="238507" y="7676"/>
                    </a:cubicBezTo>
                    <a:cubicBezTo>
                      <a:pt x="168171" y="-16235"/>
                      <a:pt x="91202" y="17393"/>
                      <a:pt x="60960" y="85248"/>
                    </a:cubicBezTo>
                    <a:cubicBezTo>
                      <a:pt x="60103" y="87153"/>
                      <a:pt x="59341" y="89153"/>
                      <a:pt x="58579" y="91058"/>
                    </a:cubicBezTo>
                    <a:cubicBezTo>
                      <a:pt x="49258" y="115325"/>
                      <a:pt x="46819" y="141694"/>
                      <a:pt x="51530" y="167258"/>
                    </a:cubicBezTo>
                    <a:lnTo>
                      <a:pt x="0" y="229457"/>
                    </a:lnTo>
                    <a:lnTo>
                      <a:pt x="83439" y="234219"/>
                    </a:lnTo>
                    <a:cubicBezTo>
                      <a:pt x="134699" y="294830"/>
                      <a:pt x="225389" y="302411"/>
                      <a:pt x="286001" y="251150"/>
                    </a:cubicBezTo>
                    <a:cubicBezTo>
                      <a:pt x="304270" y="235700"/>
                      <a:pt x="318392" y="215933"/>
                      <a:pt x="327088" y="193643"/>
                    </a:cubicBezTo>
                    <a:cubicBezTo>
                      <a:pt x="327568" y="192460"/>
                      <a:pt x="327981" y="191251"/>
                      <a:pt x="328326" y="190023"/>
                    </a:cubicBezTo>
                    <a:close/>
                    <a:moveTo>
                      <a:pt x="150019" y="254126"/>
                    </a:moveTo>
                    <a:cubicBezTo>
                      <a:pt x="127937" y="245745"/>
                      <a:pt x="108819" y="231033"/>
                      <a:pt x="95060" y="211835"/>
                    </a:cubicBezTo>
                    <a:lnTo>
                      <a:pt x="46387" y="209073"/>
                    </a:lnTo>
                    <a:lnTo>
                      <a:pt x="76390" y="172878"/>
                    </a:lnTo>
                    <a:cubicBezTo>
                      <a:pt x="69665" y="148493"/>
                      <a:pt x="70899" y="122598"/>
                      <a:pt x="79915" y="98964"/>
                    </a:cubicBezTo>
                    <a:cubicBezTo>
                      <a:pt x="81343" y="95344"/>
                      <a:pt x="82963" y="91725"/>
                      <a:pt x="84677" y="88296"/>
                    </a:cubicBezTo>
                    <a:cubicBezTo>
                      <a:pt x="114762" y="28703"/>
                      <a:pt x="187459" y="4783"/>
                      <a:pt x="247052" y="34867"/>
                    </a:cubicBezTo>
                    <a:cubicBezTo>
                      <a:pt x="298935" y="61060"/>
                      <a:pt x="324831" y="120469"/>
                      <a:pt x="308705" y="176307"/>
                    </a:cubicBezTo>
                    <a:cubicBezTo>
                      <a:pt x="307848" y="179355"/>
                      <a:pt x="306896" y="182308"/>
                      <a:pt x="305752" y="185260"/>
                    </a:cubicBezTo>
                    <a:cubicBezTo>
                      <a:pt x="281728" y="247247"/>
                      <a:pt x="212039" y="278064"/>
                      <a:pt x="150018" y="254126"/>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54321D9A-192D-2576-4E57-D1B27B987570}"/>
                  </a:ext>
                </a:extLst>
              </p:cNvPr>
              <p:cNvSpPr/>
              <p:nvPr/>
            </p:nvSpPr>
            <p:spPr>
              <a:xfrm>
                <a:off x="11861292" y="3439702"/>
                <a:ext cx="113580" cy="157915"/>
              </a:xfrm>
              <a:custGeom>
                <a:avLst/>
                <a:gdLst>
                  <a:gd name="connsiteX0" fmla="*/ 108056 w 113580"/>
                  <a:gd name="connsiteY0" fmla="*/ 129075 h 157915"/>
                  <a:gd name="connsiteX1" fmla="*/ 89578 w 113580"/>
                  <a:gd name="connsiteY1" fmla="*/ 110025 h 157915"/>
                  <a:gd name="connsiteX2" fmla="*/ 81577 w 113580"/>
                  <a:gd name="connsiteY2" fmla="*/ 108882 h 157915"/>
                  <a:gd name="connsiteX3" fmla="*/ 66241 w 113580"/>
                  <a:gd name="connsiteY3" fmla="*/ 117645 h 157915"/>
                  <a:gd name="connsiteX4" fmla="*/ 58812 w 113580"/>
                  <a:gd name="connsiteY4" fmla="*/ 115740 h 157915"/>
                  <a:gd name="connsiteX5" fmla="*/ 38524 w 113580"/>
                  <a:gd name="connsiteY5" fmla="*/ 89356 h 157915"/>
                  <a:gd name="connsiteX6" fmla="*/ 28999 w 113580"/>
                  <a:gd name="connsiteY6" fmla="*/ 59828 h 157915"/>
                  <a:gd name="connsiteX7" fmla="*/ 32999 w 113580"/>
                  <a:gd name="connsiteY7" fmla="*/ 53732 h 157915"/>
                  <a:gd name="connsiteX8" fmla="*/ 40143 w 113580"/>
                  <a:gd name="connsiteY8" fmla="*/ 49922 h 157915"/>
                  <a:gd name="connsiteX9" fmla="*/ 41953 w 113580"/>
                  <a:gd name="connsiteY9" fmla="*/ 48779 h 157915"/>
                  <a:gd name="connsiteX10" fmla="*/ 45477 w 113580"/>
                  <a:gd name="connsiteY10" fmla="*/ 45636 h 157915"/>
                  <a:gd name="connsiteX11" fmla="*/ 47477 w 113580"/>
                  <a:gd name="connsiteY11" fmla="*/ 39826 h 157915"/>
                  <a:gd name="connsiteX12" fmla="*/ 46525 w 113580"/>
                  <a:gd name="connsiteY12" fmla="*/ 11727 h 157915"/>
                  <a:gd name="connsiteX13" fmla="*/ 41191 w 113580"/>
                  <a:gd name="connsiteY13" fmla="*/ 3440 h 157915"/>
                  <a:gd name="connsiteX14" fmla="*/ 34999 w 113580"/>
                  <a:gd name="connsiteY14" fmla="*/ 773 h 157915"/>
                  <a:gd name="connsiteX15" fmla="*/ 24617 w 113580"/>
                  <a:gd name="connsiteY15" fmla="*/ 1440 h 157915"/>
                  <a:gd name="connsiteX16" fmla="*/ 2710 w 113580"/>
                  <a:gd name="connsiteY16" fmla="*/ 24395 h 157915"/>
                  <a:gd name="connsiteX17" fmla="*/ 138 w 113580"/>
                  <a:gd name="connsiteY17" fmla="*/ 36111 h 157915"/>
                  <a:gd name="connsiteX18" fmla="*/ 3281 w 113580"/>
                  <a:gd name="connsiteY18" fmla="*/ 63257 h 157915"/>
                  <a:gd name="connsiteX19" fmla="*/ 40619 w 113580"/>
                  <a:gd name="connsiteY19" fmla="*/ 134028 h 157915"/>
                  <a:gd name="connsiteX20" fmla="*/ 77100 w 113580"/>
                  <a:gd name="connsiteY20" fmla="*/ 157269 h 157915"/>
                  <a:gd name="connsiteX21" fmla="*/ 105675 w 113580"/>
                  <a:gd name="connsiteY21" fmla="*/ 150220 h 157915"/>
                  <a:gd name="connsiteX22" fmla="*/ 113580 w 113580"/>
                  <a:gd name="connsiteY22" fmla="*/ 135457 h 157915"/>
                  <a:gd name="connsiteX23" fmla="*/ 108056 w 113580"/>
                  <a:gd name="connsiteY23" fmla="*/ 129075 h 15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580" h="157915">
                    <a:moveTo>
                      <a:pt x="108056" y="129075"/>
                    </a:moveTo>
                    <a:cubicBezTo>
                      <a:pt x="105294" y="126217"/>
                      <a:pt x="92245" y="112120"/>
                      <a:pt x="89578" y="110025"/>
                    </a:cubicBezTo>
                    <a:cubicBezTo>
                      <a:pt x="86911" y="107929"/>
                      <a:pt x="85006" y="106405"/>
                      <a:pt x="81577" y="108882"/>
                    </a:cubicBezTo>
                    <a:cubicBezTo>
                      <a:pt x="78148" y="111358"/>
                      <a:pt x="68908" y="116216"/>
                      <a:pt x="66241" y="117645"/>
                    </a:cubicBezTo>
                    <a:cubicBezTo>
                      <a:pt x="63574" y="119073"/>
                      <a:pt x="61479" y="118597"/>
                      <a:pt x="58812" y="115740"/>
                    </a:cubicBezTo>
                    <a:cubicBezTo>
                      <a:pt x="50566" y="108192"/>
                      <a:pt x="43701" y="99263"/>
                      <a:pt x="38524" y="89356"/>
                    </a:cubicBezTo>
                    <a:cubicBezTo>
                      <a:pt x="33901" y="80040"/>
                      <a:pt x="30691" y="70089"/>
                      <a:pt x="28999" y="59828"/>
                    </a:cubicBezTo>
                    <a:cubicBezTo>
                      <a:pt x="28427" y="55827"/>
                      <a:pt x="30713" y="54684"/>
                      <a:pt x="32999" y="53732"/>
                    </a:cubicBezTo>
                    <a:cubicBezTo>
                      <a:pt x="35285" y="52779"/>
                      <a:pt x="37762" y="51160"/>
                      <a:pt x="40143" y="49922"/>
                    </a:cubicBezTo>
                    <a:lnTo>
                      <a:pt x="41953" y="48779"/>
                    </a:lnTo>
                    <a:cubicBezTo>
                      <a:pt x="43200" y="47815"/>
                      <a:pt x="44377" y="46765"/>
                      <a:pt x="45477" y="45636"/>
                    </a:cubicBezTo>
                    <a:cubicBezTo>
                      <a:pt x="47125" y="44190"/>
                      <a:pt x="47886" y="41980"/>
                      <a:pt x="47477" y="39826"/>
                    </a:cubicBezTo>
                    <a:cubicBezTo>
                      <a:pt x="47477" y="37920"/>
                      <a:pt x="46810" y="19251"/>
                      <a:pt x="46525" y="11727"/>
                    </a:cubicBezTo>
                    <a:cubicBezTo>
                      <a:pt x="46239" y="4202"/>
                      <a:pt x="43096" y="4202"/>
                      <a:pt x="41191" y="3440"/>
                    </a:cubicBezTo>
                    <a:cubicBezTo>
                      <a:pt x="39286" y="2678"/>
                      <a:pt x="37190" y="1535"/>
                      <a:pt x="34999" y="773"/>
                    </a:cubicBezTo>
                    <a:cubicBezTo>
                      <a:pt x="31596" y="-454"/>
                      <a:pt x="27836" y="-212"/>
                      <a:pt x="24617" y="1440"/>
                    </a:cubicBezTo>
                    <a:cubicBezTo>
                      <a:pt x="14436" y="5706"/>
                      <a:pt x="6496" y="14026"/>
                      <a:pt x="2710" y="24395"/>
                    </a:cubicBezTo>
                    <a:cubicBezTo>
                      <a:pt x="1327" y="28166"/>
                      <a:pt x="461" y="32107"/>
                      <a:pt x="138" y="36111"/>
                    </a:cubicBezTo>
                    <a:cubicBezTo>
                      <a:pt x="-406" y="45274"/>
                      <a:pt x="658" y="54461"/>
                      <a:pt x="3281" y="63257"/>
                    </a:cubicBezTo>
                    <a:cubicBezTo>
                      <a:pt x="4139" y="66019"/>
                      <a:pt x="12235" y="108120"/>
                      <a:pt x="40619" y="134028"/>
                    </a:cubicBezTo>
                    <a:cubicBezTo>
                      <a:pt x="69004" y="159936"/>
                      <a:pt x="70814" y="155554"/>
                      <a:pt x="77100" y="157269"/>
                    </a:cubicBezTo>
                    <a:cubicBezTo>
                      <a:pt x="87198" y="159239"/>
                      <a:pt x="97651" y="156660"/>
                      <a:pt x="105675" y="150220"/>
                    </a:cubicBezTo>
                    <a:cubicBezTo>
                      <a:pt x="109725" y="146199"/>
                      <a:pt x="112479" y="141057"/>
                      <a:pt x="113580" y="135457"/>
                    </a:cubicBezTo>
                    <a:cubicBezTo>
                      <a:pt x="112533" y="133646"/>
                      <a:pt x="110723" y="131932"/>
                      <a:pt x="108056" y="129075"/>
                    </a:cubicBezTo>
                    <a:close/>
                  </a:path>
                </a:pathLst>
              </a:custGeom>
              <a:solidFill>
                <a:srgbClr val="FFFFFF"/>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9AB378EF-C466-6A19-F97D-F51F5D9B9D1A}"/>
                  </a:ext>
                </a:extLst>
              </p:cNvPr>
              <p:cNvSpPr/>
              <p:nvPr/>
            </p:nvSpPr>
            <p:spPr>
              <a:xfrm>
                <a:off x="8144680" y="2129549"/>
                <a:ext cx="407098" cy="407098"/>
              </a:xfrm>
              <a:custGeom>
                <a:avLst/>
                <a:gdLst>
                  <a:gd name="connsiteX0" fmla="*/ 203549 w 407098"/>
                  <a:gd name="connsiteY0" fmla="*/ 407099 h 407098"/>
                  <a:gd name="connsiteX1" fmla="*/ 203549 w 407098"/>
                  <a:gd name="connsiteY1" fmla="*/ 407099 h 407098"/>
                  <a:gd name="connsiteX2" fmla="*/ 0 w 407098"/>
                  <a:gd name="connsiteY2" fmla="*/ 203549 h 407098"/>
                  <a:gd name="connsiteX3" fmla="*/ 0 w 407098"/>
                  <a:gd name="connsiteY3" fmla="*/ 203549 h 407098"/>
                  <a:gd name="connsiteX4" fmla="*/ 203549 w 407098"/>
                  <a:gd name="connsiteY4" fmla="*/ 0 h 407098"/>
                  <a:gd name="connsiteX5" fmla="*/ 203549 w 407098"/>
                  <a:gd name="connsiteY5" fmla="*/ 0 h 407098"/>
                  <a:gd name="connsiteX6" fmla="*/ 407099 w 407098"/>
                  <a:gd name="connsiteY6" fmla="*/ 203549 h 407098"/>
                  <a:gd name="connsiteX7" fmla="*/ 407099 w 407098"/>
                  <a:gd name="connsiteY7" fmla="*/ 203549 h 407098"/>
                  <a:gd name="connsiteX8" fmla="*/ 203549 w 407098"/>
                  <a:gd name="connsiteY8" fmla="*/ 407098 h 40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98" h="407098">
                    <a:moveTo>
                      <a:pt x="203549" y="407099"/>
                    </a:moveTo>
                    <a:lnTo>
                      <a:pt x="203549" y="407099"/>
                    </a:lnTo>
                    <a:cubicBezTo>
                      <a:pt x="91132" y="407099"/>
                      <a:pt x="0" y="315967"/>
                      <a:pt x="0" y="203549"/>
                    </a:cubicBezTo>
                    <a:lnTo>
                      <a:pt x="0" y="203549"/>
                    </a:lnTo>
                    <a:cubicBezTo>
                      <a:pt x="0" y="91132"/>
                      <a:pt x="91132" y="0"/>
                      <a:pt x="203549" y="0"/>
                    </a:cubicBezTo>
                    <a:lnTo>
                      <a:pt x="203549" y="0"/>
                    </a:lnTo>
                    <a:cubicBezTo>
                      <a:pt x="315966" y="0"/>
                      <a:pt x="407099" y="91132"/>
                      <a:pt x="407099" y="203549"/>
                    </a:cubicBezTo>
                    <a:lnTo>
                      <a:pt x="407099" y="203549"/>
                    </a:lnTo>
                    <a:cubicBezTo>
                      <a:pt x="407099" y="315966"/>
                      <a:pt x="315966" y="407098"/>
                      <a:pt x="203549" y="407098"/>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2642D5C-4B3A-2010-1ABC-D673052FE179}"/>
                  </a:ext>
                </a:extLst>
              </p:cNvPr>
              <p:cNvSpPr/>
              <p:nvPr/>
            </p:nvSpPr>
            <p:spPr>
              <a:xfrm>
                <a:off x="8239835" y="2244876"/>
                <a:ext cx="216693" cy="176033"/>
              </a:xfrm>
              <a:custGeom>
                <a:avLst/>
                <a:gdLst>
                  <a:gd name="connsiteX0" fmla="*/ 0 w 216693"/>
                  <a:gd name="connsiteY0" fmla="*/ 156136 h 176033"/>
                  <a:gd name="connsiteX1" fmla="*/ 174933 w 216693"/>
                  <a:gd name="connsiteY1" fmla="*/ 117467 h 176033"/>
                  <a:gd name="connsiteX2" fmla="*/ 194691 w 216693"/>
                  <a:gd name="connsiteY2" fmla="*/ 43741 h 176033"/>
                  <a:gd name="connsiteX3" fmla="*/ 216694 w 216693"/>
                  <a:gd name="connsiteY3" fmla="*/ 20976 h 176033"/>
                  <a:gd name="connsiteX4" fmla="*/ 191072 w 216693"/>
                  <a:gd name="connsiteY4" fmla="*/ 28025 h 176033"/>
                  <a:gd name="connsiteX5" fmla="*/ 210884 w 216693"/>
                  <a:gd name="connsiteY5" fmla="*/ 3736 h 176033"/>
                  <a:gd name="connsiteX6" fmla="*/ 182309 w 216693"/>
                  <a:gd name="connsiteY6" fmla="*/ 14499 h 176033"/>
                  <a:gd name="connsiteX7" fmla="*/ 119330 w 216693"/>
                  <a:gd name="connsiteY7" fmla="*/ 11677 h 176033"/>
                  <a:gd name="connsiteX8" fmla="*/ 106109 w 216693"/>
                  <a:gd name="connsiteY8" fmla="*/ 55171 h 176033"/>
                  <a:gd name="connsiteX9" fmla="*/ 14383 w 216693"/>
                  <a:gd name="connsiteY9" fmla="*/ 8594 h 176033"/>
                  <a:gd name="connsiteX10" fmla="*/ 28194 w 216693"/>
                  <a:gd name="connsiteY10" fmla="*/ 68030 h 176033"/>
                  <a:gd name="connsiteX11" fmla="*/ 8001 w 216693"/>
                  <a:gd name="connsiteY11" fmla="*/ 62505 h 176033"/>
                  <a:gd name="connsiteX12" fmla="*/ 43720 w 216693"/>
                  <a:gd name="connsiteY12" fmla="*/ 106701 h 176033"/>
                  <a:gd name="connsiteX13" fmla="*/ 23622 w 216693"/>
                  <a:gd name="connsiteY13" fmla="*/ 107463 h 176033"/>
                  <a:gd name="connsiteX14" fmla="*/ 65151 w 216693"/>
                  <a:gd name="connsiteY14" fmla="*/ 138324 h 176033"/>
                  <a:gd name="connsiteX15" fmla="*/ 0 w 216693"/>
                  <a:gd name="connsiteY15" fmla="*/ 156136 h 17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6693" h="176033">
                    <a:moveTo>
                      <a:pt x="0" y="156136"/>
                    </a:moveTo>
                    <a:cubicBezTo>
                      <a:pt x="58985" y="193764"/>
                      <a:pt x="137305" y="176451"/>
                      <a:pt x="174933" y="117467"/>
                    </a:cubicBezTo>
                    <a:cubicBezTo>
                      <a:pt x="188942" y="95507"/>
                      <a:pt x="195841" y="69763"/>
                      <a:pt x="194691" y="43741"/>
                    </a:cubicBezTo>
                    <a:cubicBezTo>
                      <a:pt x="203296" y="37493"/>
                      <a:pt x="210742" y="29788"/>
                      <a:pt x="216694" y="20976"/>
                    </a:cubicBezTo>
                    <a:cubicBezTo>
                      <a:pt x="208540" y="24554"/>
                      <a:pt x="199909" y="26929"/>
                      <a:pt x="191072" y="28025"/>
                    </a:cubicBezTo>
                    <a:cubicBezTo>
                      <a:pt x="200387" y="22580"/>
                      <a:pt x="207422" y="13955"/>
                      <a:pt x="210884" y="3736"/>
                    </a:cubicBezTo>
                    <a:cubicBezTo>
                      <a:pt x="202067" y="8979"/>
                      <a:pt x="192393" y="12623"/>
                      <a:pt x="182309" y="14499"/>
                    </a:cubicBezTo>
                    <a:cubicBezTo>
                      <a:pt x="165697" y="-3671"/>
                      <a:pt x="137501" y="-4934"/>
                      <a:pt x="119330" y="11677"/>
                    </a:cubicBezTo>
                    <a:cubicBezTo>
                      <a:pt x="107306" y="22670"/>
                      <a:pt x="102237" y="39346"/>
                      <a:pt x="106109" y="55171"/>
                    </a:cubicBezTo>
                    <a:cubicBezTo>
                      <a:pt x="70319" y="53329"/>
                      <a:pt x="36987" y="36403"/>
                      <a:pt x="14383" y="8594"/>
                    </a:cubicBezTo>
                    <a:cubicBezTo>
                      <a:pt x="2631" y="28953"/>
                      <a:pt x="8669" y="54938"/>
                      <a:pt x="28194" y="68030"/>
                    </a:cubicBezTo>
                    <a:cubicBezTo>
                      <a:pt x="21115" y="67847"/>
                      <a:pt x="14187" y="65951"/>
                      <a:pt x="8001" y="62505"/>
                    </a:cubicBezTo>
                    <a:cubicBezTo>
                      <a:pt x="7757" y="83900"/>
                      <a:pt x="22750" y="102451"/>
                      <a:pt x="43720" y="106701"/>
                    </a:cubicBezTo>
                    <a:cubicBezTo>
                      <a:pt x="37167" y="108486"/>
                      <a:pt x="30292" y="108747"/>
                      <a:pt x="23622" y="107463"/>
                    </a:cubicBezTo>
                    <a:cubicBezTo>
                      <a:pt x="29468" y="125553"/>
                      <a:pt x="46143" y="137945"/>
                      <a:pt x="65151" y="138324"/>
                    </a:cubicBezTo>
                    <a:cubicBezTo>
                      <a:pt x="46597" y="152548"/>
                      <a:pt x="23210" y="158942"/>
                      <a:pt x="0" y="156136"/>
                    </a:cubicBezTo>
                    <a:close/>
                  </a:path>
                </a:pathLst>
              </a:custGeom>
              <a:solidFill>
                <a:srgbClr val="FFFFFF"/>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F2E86C60-B3BC-6806-C90C-01D336E5733D}"/>
                  </a:ext>
                </a:extLst>
              </p:cNvPr>
              <p:cNvSpPr/>
              <p:nvPr/>
            </p:nvSpPr>
            <p:spPr>
              <a:xfrm>
                <a:off x="8282110" y="4124932"/>
                <a:ext cx="701532" cy="701280"/>
              </a:xfrm>
              <a:custGeom>
                <a:avLst/>
                <a:gdLst>
                  <a:gd name="connsiteX0" fmla="*/ 431594 w 701532"/>
                  <a:gd name="connsiteY0" fmla="*/ 691715 h 701280"/>
                  <a:gd name="connsiteX1" fmla="*/ 431594 w 701532"/>
                  <a:gd name="connsiteY1" fmla="*/ 691715 h 701280"/>
                  <a:gd name="connsiteX2" fmla="*/ 9636 w 701532"/>
                  <a:gd name="connsiteY2" fmla="*/ 431968 h 701280"/>
                  <a:gd name="connsiteX3" fmla="*/ 9636 w 701532"/>
                  <a:gd name="connsiteY3" fmla="*/ 431968 h 701280"/>
                  <a:gd name="connsiteX4" fmla="*/ 269310 w 701532"/>
                  <a:gd name="connsiteY4" fmla="*/ 9715 h 701280"/>
                  <a:gd name="connsiteX5" fmla="*/ 269669 w 701532"/>
                  <a:gd name="connsiteY5" fmla="*/ 9630 h 701280"/>
                  <a:gd name="connsiteX6" fmla="*/ 269669 w 701532"/>
                  <a:gd name="connsiteY6" fmla="*/ 9630 h 701280"/>
                  <a:gd name="connsiteX7" fmla="*/ 691902 w 701532"/>
                  <a:gd name="connsiteY7" fmla="*/ 269336 h 701280"/>
                  <a:gd name="connsiteX8" fmla="*/ 691912 w 701532"/>
                  <a:gd name="connsiteY8" fmla="*/ 269377 h 701280"/>
                  <a:gd name="connsiteX9" fmla="*/ 691912 w 701532"/>
                  <a:gd name="connsiteY9" fmla="*/ 269377 h 701280"/>
                  <a:gd name="connsiteX10" fmla="*/ 432158 w 701532"/>
                  <a:gd name="connsiteY10" fmla="*/ 691581 h 701280"/>
                  <a:gd name="connsiteX11" fmla="*/ 431594 w 701532"/>
                  <a:gd name="connsiteY11" fmla="*/ 691715 h 70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532" h="701280">
                    <a:moveTo>
                      <a:pt x="431594" y="691715"/>
                    </a:moveTo>
                    <a:lnTo>
                      <a:pt x="431594" y="691715"/>
                    </a:lnTo>
                    <a:cubicBezTo>
                      <a:pt x="243360" y="736419"/>
                      <a:pt x="54503" y="620163"/>
                      <a:pt x="9636" y="431968"/>
                    </a:cubicBezTo>
                    <a:lnTo>
                      <a:pt x="9636" y="431968"/>
                    </a:lnTo>
                    <a:cubicBezTo>
                      <a:pt x="-35259" y="243659"/>
                      <a:pt x="81001" y="54610"/>
                      <a:pt x="269310" y="9715"/>
                    </a:cubicBezTo>
                    <a:cubicBezTo>
                      <a:pt x="269430" y="9687"/>
                      <a:pt x="269549" y="9658"/>
                      <a:pt x="269669" y="9630"/>
                    </a:cubicBezTo>
                    <a:lnTo>
                      <a:pt x="269669" y="9630"/>
                    </a:lnTo>
                    <a:cubicBezTo>
                      <a:pt x="457981" y="-35251"/>
                      <a:pt x="647021" y="81024"/>
                      <a:pt x="691902" y="269336"/>
                    </a:cubicBezTo>
                    <a:cubicBezTo>
                      <a:pt x="691905" y="269350"/>
                      <a:pt x="691909" y="269363"/>
                      <a:pt x="691912" y="269377"/>
                    </a:cubicBezTo>
                    <a:lnTo>
                      <a:pt x="691912" y="269377"/>
                    </a:lnTo>
                    <a:cubicBezTo>
                      <a:pt x="736772" y="457694"/>
                      <a:pt x="620476" y="646722"/>
                      <a:pt x="432158" y="691581"/>
                    </a:cubicBezTo>
                    <a:cubicBezTo>
                      <a:pt x="431970" y="691626"/>
                      <a:pt x="431782" y="691671"/>
                      <a:pt x="431594" y="691715"/>
                    </a:cubicBezTo>
                    <a:close/>
                  </a:path>
                </a:pathLst>
              </a:custGeom>
              <a:solidFill>
                <a:srgbClr val="455A64"/>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08B94A75-73E9-90A7-B7D7-A95A5E6D1C56}"/>
                  </a:ext>
                </a:extLst>
              </p:cNvPr>
              <p:cNvSpPr/>
              <p:nvPr/>
            </p:nvSpPr>
            <p:spPr>
              <a:xfrm>
                <a:off x="8425701" y="4268699"/>
                <a:ext cx="414523" cy="414000"/>
              </a:xfrm>
              <a:custGeom>
                <a:avLst/>
                <a:gdLst>
                  <a:gd name="connsiteX0" fmla="*/ 170560 w 414523"/>
                  <a:gd name="connsiteY0" fmla="*/ 53695 h 414000"/>
                  <a:gd name="connsiteX1" fmla="*/ 246760 w 414523"/>
                  <a:gd name="connsiteY1" fmla="*/ 36741 h 414000"/>
                  <a:gd name="connsiteX2" fmla="*/ 282955 w 414523"/>
                  <a:gd name="connsiteY2" fmla="*/ 34931 h 414000"/>
                  <a:gd name="connsiteX3" fmla="*/ 307815 w 414523"/>
                  <a:gd name="connsiteY3" fmla="*/ 43789 h 414000"/>
                  <a:gd name="connsiteX4" fmla="*/ 326865 w 414523"/>
                  <a:gd name="connsiteY4" fmla="*/ 61982 h 414000"/>
                  <a:gd name="connsiteX5" fmla="*/ 341533 w 414523"/>
                  <a:gd name="connsiteY5" fmla="*/ 95129 h 414000"/>
                  <a:gd name="connsiteX6" fmla="*/ 360583 w 414523"/>
                  <a:gd name="connsiteY6" fmla="*/ 170472 h 414000"/>
                  <a:gd name="connsiteX7" fmla="*/ 377443 w 414523"/>
                  <a:gd name="connsiteY7" fmla="*/ 246672 h 414000"/>
                  <a:gd name="connsiteX8" fmla="*/ 379252 w 414523"/>
                  <a:gd name="connsiteY8" fmla="*/ 282867 h 414000"/>
                  <a:gd name="connsiteX9" fmla="*/ 370394 w 414523"/>
                  <a:gd name="connsiteY9" fmla="*/ 307727 h 414000"/>
                  <a:gd name="connsiteX10" fmla="*/ 352297 w 414523"/>
                  <a:gd name="connsiteY10" fmla="*/ 326777 h 414000"/>
                  <a:gd name="connsiteX11" fmla="*/ 319054 w 414523"/>
                  <a:gd name="connsiteY11" fmla="*/ 341446 h 414000"/>
                  <a:gd name="connsiteX12" fmla="*/ 243807 w 414523"/>
                  <a:gd name="connsiteY12" fmla="*/ 360496 h 414000"/>
                  <a:gd name="connsiteX13" fmla="*/ 167607 w 414523"/>
                  <a:gd name="connsiteY13" fmla="*/ 377450 h 414000"/>
                  <a:gd name="connsiteX14" fmla="*/ 131317 w 414523"/>
                  <a:gd name="connsiteY14" fmla="*/ 379260 h 414000"/>
                  <a:gd name="connsiteX15" fmla="*/ 106456 w 414523"/>
                  <a:gd name="connsiteY15" fmla="*/ 370402 h 414000"/>
                  <a:gd name="connsiteX16" fmla="*/ 87978 w 414523"/>
                  <a:gd name="connsiteY16" fmla="*/ 351637 h 414000"/>
                  <a:gd name="connsiteX17" fmla="*/ 73214 w 414523"/>
                  <a:gd name="connsiteY17" fmla="*/ 318490 h 414000"/>
                  <a:gd name="connsiteX18" fmla="*/ 54164 w 414523"/>
                  <a:gd name="connsiteY18" fmla="*/ 243243 h 414000"/>
                  <a:gd name="connsiteX19" fmla="*/ 37210 w 414523"/>
                  <a:gd name="connsiteY19" fmla="*/ 167043 h 414000"/>
                  <a:gd name="connsiteX20" fmla="*/ 35400 w 414523"/>
                  <a:gd name="connsiteY20" fmla="*/ 130753 h 414000"/>
                  <a:gd name="connsiteX21" fmla="*/ 62451 w 414523"/>
                  <a:gd name="connsiteY21" fmla="*/ 86843 h 414000"/>
                  <a:gd name="connsiteX22" fmla="*/ 95598 w 414523"/>
                  <a:gd name="connsiteY22" fmla="*/ 72079 h 414000"/>
                  <a:gd name="connsiteX23" fmla="*/ 170941 w 414523"/>
                  <a:gd name="connsiteY23" fmla="*/ 53029 h 414000"/>
                  <a:gd name="connsiteX24" fmla="*/ 162940 w 414523"/>
                  <a:gd name="connsiteY24" fmla="*/ 19310 h 414000"/>
                  <a:gd name="connsiteX25" fmla="*/ 86073 w 414523"/>
                  <a:gd name="connsiteY25" fmla="*/ 38836 h 414000"/>
                  <a:gd name="connsiteX26" fmla="*/ 42734 w 414523"/>
                  <a:gd name="connsiteY26" fmla="*/ 57886 h 414000"/>
                  <a:gd name="connsiteX27" fmla="*/ 1110 w 414523"/>
                  <a:gd name="connsiteY27" fmla="*/ 125514 h 414000"/>
                  <a:gd name="connsiteX28" fmla="*/ 3205 w 414523"/>
                  <a:gd name="connsiteY28" fmla="*/ 173139 h 414000"/>
                  <a:gd name="connsiteX29" fmla="*/ 20446 w 414523"/>
                  <a:gd name="connsiteY29" fmla="*/ 250482 h 414000"/>
                  <a:gd name="connsiteX30" fmla="*/ 39496 w 414523"/>
                  <a:gd name="connsiteY30" fmla="*/ 327253 h 414000"/>
                  <a:gd name="connsiteX31" fmla="*/ 58546 w 414523"/>
                  <a:gd name="connsiteY31" fmla="*/ 370592 h 414000"/>
                  <a:gd name="connsiteX32" fmla="*/ 88549 w 414523"/>
                  <a:gd name="connsiteY32" fmla="*/ 399262 h 414000"/>
                  <a:gd name="connsiteX33" fmla="*/ 126649 w 414523"/>
                  <a:gd name="connsiteY33" fmla="*/ 412883 h 414000"/>
                  <a:gd name="connsiteX34" fmla="*/ 174274 w 414523"/>
                  <a:gd name="connsiteY34" fmla="*/ 410788 h 414000"/>
                  <a:gd name="connsiteX35" fmla="*/ 251617 w 414523"/>
                  <a:gd name="connsiteY35" fmla="*/ 393547 h 414000"/>
                  <a:gd name="connsiteX36" fmla="*/ 328389 w 414523"/>
                  <a:gd name="connsiteY36" fmla="*/ 374497 h 414000"/>
                  <a:gd name="connsiteX37" fmla="*/ 371728 w 414523"/>
                  <a:gd name="connsiteY37" fmla="*/ 355447 h 414000"/>
                  <a:gd name="connsiteX38" fmla="*/ 399731 w 414523"/>
                  <a:gd name="connsiteY38" fmla="*/ 326015 h 414000"/>
                  <a:gd name="connsiteX39" fmla="*/ 413447 w 414523"/>
                  <a:gd name="connsiteY39" fmla="*/ 287915 h 414000"/>
                  <a:gd name="connsiteX40" fmla="*/ 411256 w 414523"/>
                  <a:gd name="connsiteY40" fmla="*/ 240290 h 414000"/>
                  <a:gd name="connsiteX41" fmla="*/ 394016 w 414523"/>
                  <a:gd name="connsiteY41" fmla="*/ 162947 h 414000"/>
                  <a:gd name="connsiteX42" fmla="*/ 374966 w 414523"/>
                  <a:gd name="connsiteY42" fmla="*/ 86080 h 414000"/>
                  <a:gd name="connsiteX43" fmla="*/ 355916 w 414523"/>
                  <a:gd name="connsiteY43" fmla="*/ 42742 h 414000"/>
                  <a:gd name="connsiteX44" fmla="*/ 326484 w 414523"/>
                  <a:gd name="connsiteY44" fmla="*/ 14834 h 414000"/>
                  <a:gd name="connsiteX45" fmla="*/ 288384 w 414523"/>
                  <a:gd name="connsiteY45" fmla="*/ 1118 h 414000"/>
                  <a:gd name="connsiteX46" fmla="*/ 240759 w 414523"/>
                  <a:gd name="connsiteY46" fmla="*/ 3213 h 414000"/>
                  <a:gd name="connsiteX47" fmla="*/ 163416 w 414523"/>
                  <a:gd name="connsiteY47" fmla="*/ 20453 h 41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14523" h="414000">
                    <a:moveTo>
                      <a:pt x="170560" y="53695"/>
                    </a:moveTo>
                    <a:cubicBezTo>
                      <a:pt x="220471" y="41789"/>
                      <a:pt x="226471" y="40551"/>
                      <a:pt x="246760" y="36741"/>
                    </a:cubicBezTo>
                    <a:cubicBezTo>
                      <a:pt x="258633" y="34074"/>
                      <a:pt x="270875" y="33462"/>
                      <a:pt x="282955" y="34931"/>
                    </a:cubicBezTo>
                    <a:cubicBezTo>
                      <a:pt x="291797" y="35999"/>
                      <a:pt x="300290" y="39025"/>
                      <a:pt x="307815" y="43789"/>
                    </a:cubicBezTo>
                    <a:cubicBezTo>
                      <a:pt x="315409" y="48400"/>
                      <a:pt x="321910" y="54608"/>
                      <a:pt x="326865" y="61982"/>
                    </a:cubicBezTo>
                    <a:cubicBezTo>
                      <a:pt x="333606" y="72115"/>
                      <a:pt x="338567" y="83326"/>
                      <a:pt x="341533" y="95129"/>
                    </a:cubicBezTo>
                    <a:cubicBezTo>
                      <a:pt x="347153" y="114655"/>
                      <a:pt x="348772" y="120561"/>
                      <a:pt x="360583" y="170472"/>
                    </a:cubicBezTo>
                    <a:cubicBezTo>
                      <a:pt x="372394" y="220383"/>
                      <a:pt x="373633" y="226384"/>
                      <a:pt x="377443" y="246672"/>
                    </a:cubicBezTo>
                    <a:cubicBezTo>
                      <a:pt x="380159" y="258538"/>
                      <a:pt x="380772" y="270789"/>
                      <a:pt x="379252" y="282867"/>
                    </a:cubicBezTo>
                    <a:cubicBezTo>
                      <a:pt x="378280" y="291731"/>
                      <a:pt x="375246" y="300245"/>
                      <a:pt x="370394" y="307727"/>
                    </a:cubicBezTo>
                    <a:cubicBezTo>
                      <a:pt x="365846" y="315338"/>
                      <a:pt x="359664" y="321844"/>
                      <a:pt x="352297" y="326777"/>
                    </a:cubicBezTo>
                    <a:cubicBezTo>
                      <a:pt x="342126" y="333514"/>
                      <a:pt x="330886" y="338473"/>
                      <a:pt x="319054" y="341446"/>
                    </a:cubicBezTo>
                    <a:cubicBezTo>
                      <a:pt x="300004" y="347065"/>
                      <a:pt x="293718" y="348685"/>
                      <a:pt x="243807" y="360496"/>
                    </a:cubicBezTo>
                    <a:cubicBezTo>
                      <a:pt x="193896" y="372307"/>
                      <a:pt x="187895" y="373640"/>
                      <a:pt x="167607" y="377450"/>
                    </a:cubicBezTo>
                    <a:cubicBezTo>
                      <a:pt x="155708" y="380162"/>
                      <a:pt x="143426" y="380775"/>
                      <a:pt x="131317" y="379260"/>
                    </a:cubicBezTo>
                    <a:cubicBezTo>
                      <a:pt x="122468" y="378220"/>
                      <a:pt x="113969" y="375192"/>
                      <a:pt x="106456" y="370402"/>
                    </a:cubicBezTo>
                    <a:cubicBezTo>
                      <a:pt x="98938" y="365649"/>
                      <a:pt x="92615" y="359228"/>
                      <a:pt x="87978" y="351637"/>
                    </a:cubicBezTo>
                    <a:cubicBezTo>
                      <a:pt x="81176" y="341526"/>
                      <a:pt x="76181" y="330310"/>
                      <a:pt x="73214" y="318490"/>
                    </a:cubicBezTo>
                    <a:cubicBezTo>
                      <a:pt x="67690" y="298964"/>
                      <a:pt x="66070" y="293154"/>
                      <a:pt x="54164" y="243243"/>
                    </a:cubicBezTo>
                    <a:cubicBezTo>
                      <a:pt x="42258" y="193332"/>
                      <a:pt x="41020" y="187331"/>
                      <a:pt x="37210" y="167043"/>
                    </a:cubicBezTo>
                    <a:cubicBezTo>
                      <a:pt x="34594" y="155131"/>
                      <a:pt x="33982" y="142866"/>
                      <a:pt x="35400" y="130753"/>
                    </a:cubicBezTo>
                    <a:cubicBezTo>
                      <a:pt x="37768" y="112937"/>
                      <a:pt x="47604" y="96971"/>
                      <a:pt x="62451" y="86843"/>
                    </a:cubicBezTo>
                    <a:cubicBezTo>
                      <a:pt x="72573" y="80060"/>
                      <a:pt x="83785" y="75066"/>
                      <a:pt x="95598" y="72079"/>
                    </a:cubicBezTo>
                    <a:cubicBezTo>
                      <a:pt x="114648" y="66554"/>
                      <a:pt x="121030" y="64935"/>
                      <a:pt x="170941" y="53029"/>
                    </a:cubicBezTo>
                    <a:moveTo>
                      <a:pt x="162940" y="19310"/>
                    </a:moveTo>
                    <a:cubicBezTo>
                      <a:pt x="112171" y="31407"/>
                      <a:pt x="105790" y="33121"/>
                      <a:pt x="86073" y="38836"/>
                    </a:cubicBezTo>
                    <a:cubicBezTo>
                      <a:pt x="70645" y="42666"/>
                      <a:pt x="55987" y="49109"/>
                      <a:pt x="42734" y="57886"/>
                    </a:cubicBezTo>
                    <a:cubicBezTo>
                      <a:pt x="20001" y="73605"/>
                      <a:pt x="4902" y="98137"/>
                      <a:pt x="1110" y="125514"/>
                    </a:cubicBezTo>
                    <a:cubicBezTo>
                      <a:pt x="-891" y="141393"/>
                      <a:pt x="-183" y="157497"/>
                      <a:pt x="3205" y="173139"/>
                    </a:cubicBezTo>
                    <a:cubicBezTo>
                      <a:pt x="7111" y="193237"/>
                      <a:pt x="8349" y="199714"/>
                      <a:pt x="20446" y="250482"/>
                    </a:cubicBezTo>
                    <a:cubicBezTo>
                      <a:pt x="32542" y="301250"/>
                      <a:pt x="34257" y="307632"/>
                      <a:pt x="39496" y="327253"/>
                    </a:cubicBezTo>
                    <a:cubicBezTo>
                      <a:pt x="43306" y="342688"/>
                      <a:pt x="49750" y="357349"/>
                      <a:pt x="58546" y="370592"/>
                    </a:cubicBezTo>
                    <a:cubicBezTo>
                      <a:pt x="66296" y="382256"/>
                      <a:pt x="76545" y="392050"/>
                      <a:pt x="88549" y="399262"/>
                    </a:cubicBezTo>
                    <a:cubicBezTo>
                      <a:pt x="100101" y="406534"/>
                      <a:pt x="113106" y="411183"/>
                      <a:pt x="126649" y="412883"/>
                    </a:cubicBezTo>
                    <a:cubicBezTo>
                      <a:pt x="142528" y="414895"/>
                      <a:pt x="158634" y="414187"/>
                      <a:pt x="174274" y="410788"/>
                    </a:cubicBezTo>
                    <a:cubicBezTo>
                      <a:pt x="194372" y="406978"/>
                      <a:pt x="200849" y="405644"/>
                      <a:pt x="251617" y="393547"/>
                    </a:cubicBezTo>
                    <a:cubicBezTo>
                      <a:pt x="302386" y="381451"/>
                      <a:pt x="308767" y="379736"/>
                      <a:pt x="328389" y="374497"/>
                    </a:cubicBezTo>
                    <a:cubicBezTo>
                      <a:pt x="343794" y="370602"/>
                      <a:pt x="358441" y="364163"/>
                      <a:pt x="371728" y="355447"/>
                    </a:cubicBezTo>
                    <a:cubicBezTo>
                      <a:pt x="383088" y="347785"/>
                      <a:pt x="392643" y="337742"/>
                      <a:pt x="399731" y="326015"/>
                    </a:cubicBezTo>
                    <a:cubicBezTo>
                      <a:pt x="406962" y="314436"/>
                      <a:pt x="411639" y="301447"/>
                      <a:pt x="413447" y="287915"/>
                    </a:cubicBezTo>
                    <a:cubicBezTo>
                      <a:pt x="415419" y="272031"/>
                      <a:pt x="414678" y="255927"/>
                      <a:pt x="411256" y="240290"/>
                    </a:cubicBezTo>
                    <a:cubicBezTo>
                      <a:pt x="407446" y="220097"/>
                      <a:pt x="406113" y="213715"/>
                      <a:pt x="394016" y="162947"/>
                    </a:cubicBezTo>
                    <a:cubicBezTo>
                      <a:pt x="381919" y="112179"/>
                      <a:pt x="380205" y="105797"/>
                      <a:pt x="374966" y="86080"/>
                    </a:cubicBezTo>
                    <a:cubicBezTo>
                      <a:pt x="371053" y="70681"/>
                      <a:pt x="364616" y="56037"/>
                      <a:pt x="355916" y="42742"/>
                    </a:cubicBezTo>
                    <a:cubicBezTo>
                      <a:pt x="348251" y="31410"/>
                      <a:pt x="338207" y="21886"/>
                      <a:pt x="326484" y="14834"/>
                    </a:cubicBezTo>
                    <a:cubicBezTo>
                      <a:pt x="314950" y="7509"/>
                      <a:pt x="301940" y="2825"/>
                      <a:pt x="288384" y="1118"/>
                    </a:cubicBezTo>
                    <a:cubicBezTo>
                      <a:pt x="272505" y="-895"/>
                      <a:pt x="256400" y="-186"/>
                      <a:pt x="240759" y="3213"/>
                    </a:cubicBezTo>
                    <a:cubicBezTo>
                      <a:pt x="220566" y="7118"/>
                      <a:pt x="214184" y="8356"/>
                      <a:pt x="163416" y="20453"/>
                    </a:cubicBezTo>
                  </a:path>
                </a:pathLst>
              </a:custGeom>
              <a:solidFill>
                <a:srgbClr val="FFFFFF"/>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362A3B9-A1C4-0029-49B4-197660B82201}"/>
                  </a:ext>
                </a:extLst>
              </p:cNvPr>
              <p:cNvSpPr/>
              <p:nvPr/>
            </p:nvSpPr>
            <p:spPr>
              <a:xfrm>
                <a:off x="8534052" y="4376950"/>
                <a:ext cx="197402" cy="197383"/>
              </a:xfrm>
              <a:custGeom>
                <a:avLst/>
                <a:gdLst>
                  <a:gd name="connsiteX0" fmla="*/ 75829 w 197402"/>
                  <a:gd name="connsiteY0" fmla="*/ 2690 h 197383"/>
                  <a:gd name="connsiteX1" fmla="*/ 2710 w 197402"/>
                  <a:gd name="connsiteY1" fmla="*/ 121554 h 197383"/>
                  <a:gd name="connsiteX2" fmla="*/ 121574 w 197402"/>
                  <a:gd name="connsiteY2" fmla="*/ 194673 h 197383"/>
                  <a:gd name="connsiteX3" fmla="*/ 194701 w 197402"/>
                  <a:gd name="connsiteY3" fmla="*/ 75842 h 197383"/>
                  <a:gd name="connsiteX4" fmla="*/ 75829 w 197402"/>
                  <a:gd name="connsiteY4" fmla="*/ 2690 h 197383"/>
                  <a:gd name="connsiteX5" fmla="*/ 113929 w 197402"/>
                  <a:gd name="connsiteY5" fmla="*/ 161091 h 197383"/>
                  <a:gd name="connsiteX6" fmla="*/ 36809 w 197402"/>
                  <a:gd name="connsiteY6" fmla="*/ 113435 h 197383"/>
                  <a:gd name="connsiteX7" fmla="*/ 84465 w 197402"/>
                  <a:gd name="connsiteY7" fmla="*/ 36316 h 197383"/>
                  <a:gd name="connsiteX8" fmla="*/ 161554 w 197402"/>
                  <a:gd name="connsiteY8" fmla="*/ 83843 h 197383"/>
                  <a:gd name="connsiteX9" fmla="*/ 114057 w 197402"/>
                  <a:gd name="connsiteY9" fmla="*/ 161060 h 197383"/>
                  <a:gd name="connsiteX10" fmla="*/ 113929 w 197402"/>
                  <a:gd name="connsiteY10" fmla="*/ 161091 h 19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402" h="197383">
                    <a:moveTo>
                      <a:pt x="75829" y="2690"/>
                    </a:moveTo>
                    <a:cubicBezTo>
                      <a:pt x="22814" y="15322"/>
                      <a:pt x="-9922" y="68539"/>
                      <a:pt x="2710" y="121554"/>
                    </a:cubicBezTo>
                    <a:cubicBezTo>
                      <a:pt x="15342" y="174569"/>
                      <a:pt x="68559" y="207305"/>
                      <a:pt x="121574" y="194673"/>
                    </a:cubicBezTo>
                    <a:cubicBezTo>
                      <a:pt x="174576" y="182044"/>
                      <a:pt x="207312" y="128848"/>
                      <a:pt x="194701" y="75842"/>
                    </a:cubicBezTo>
                    <a:cubicBezTo>
                      <a:pt x="182038" y="22844"/>
                      <a:pt x="128848" y="-9889"/>
                      <a:pt x="75829" y="2690"/>
                    </a:cubicBezTo>
                    <a:moveTo>
                      <a:pt x="113929" y="161091"/>
                    </a:moveTo>
                    <a:cubicBezTo>
                      <a:pt x="79473" y="169227"/>
                      <a:pt x="44946" y="147891"/>
                      <a:pt x="36809" y="113435"/>
                    </a:cubicBezTo>
                    <a:cubicBezTo>
                      <a:pt x="28673" y="78979"/>
                      <a:pt x="50009" y="44452"/>
                      <a:pt x="84465" y="36316"/>
                    </a:cubicBezTo>
                    <a:cubicBezTo>
                      <a:pt x="118870" y="28191"/>
                      <a:pt x="153359" y="49454"/>
                      <a:pt x="161554" y="83843"/>
                    </a:cubicBezTo>
                    <a:cubicBezTo>
                      <a:pt x="169761" y="118281"/>
                      <a:pt x="148496" y="152853"/>
                      <a:pt x="114057" y="161060"/>
                    </a:cubicBezTo>
                    <a:cubicBezTo>
                      <a:pt x="114014" y="161070"/>
                      <a:pt x="113972" y="161080"/>
                      <a:pt x="113929" y="161091"/>
                    </a:cubicBezTo>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CFAB07D-CBBC-13CA-9FF9-13A1A63555C9}"/>
                  </a:ext>
                </a:extLst>
              </p:cNvPr>
              <p:cNvSpPr/>
              <p:nvPr/>
            </p:nvSpPr>
            <p:spPr>
              <a:xfrm>
                <a:off x="8685734" y="4328973"/>
                <a:ext cx="46111" cy="46131"/>
              </a:xfrm>
              <a:custGeom>
                <a:avLst/>
                <a:gdLst>
                  <a:gd name="connsiteX0" fmla="*/ 45496 w 46111"/>
                  <a:gd name="connsiteY0" fmla="*/ 17805 h 46131"/>
                  <a:gd name="connsiteX1" fmla="*/ 28326 w 46111"/>
                  <a:gd name="connsiteY1" fmla="*/ 45516 h 46131"/>
                  <a:gd name="connsiteX2" fmla="*/ 616 w 46111"/>
                  <a:gd name="connsiteY2" fmla="*/ 28346 h 46131"/>
                  <a:gd name="connsiteX3" fmla="*/ 17682 w 46111"/>
                  <a:gd name="connsiteY3" fmla="*/ 660 h 46131"/>
                  <a:gd name="connsiteX4" fmla="*/ 45427 w 46111"/>
                  <a:gd name="connsiteY4" fmla="*/ 17517 h 46131"/>
                  <a:gd name="connsiteX5" fmla="*/ 45495 w 46111"/>
                  <a:gd name="connsiteY5" fmla="*/ 17805 h 4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11" h="46131">
                    <a:moveTo>
                      <a:pt x="45496" y="17805"/>
                    </a:moveTo>
                    <a:cubicBezTo>
                      <a:pt x="48406" y="30199"/>
                      <a:pt x="40719" y="42605"/>
                      <a:pt x="28326" y="45516"/>
                    </a:cubicBezTo>
                    <a:cubicBezTo>
                      <a:pt x="15933" y="48427"/>
                      <a:pt x="3527" y="40740"/>
                      <a:pt x="616" y="28346"/>
                    </a:cubicBezTo>
                    <a:cubicBezTo>
                      <a:pt x="-2286" y="15993"/>
                      <a:pt x="5343" y="3618"/>
                      <a:pt x="17682" y="660"/>
                    </a:cubicBezTo>
                    <a:cubicBezTo>
                      <a:pt x="29999" y="-2347"/>
                      <a:pt x="42420" y="5200"/>
                      <a:pt x="45427" y="17517"/>
                    </a:cubicBezTo>
                    <a:cubicBezTo>
                      <a:pt x="45450" y="17613"/>
                      <a:pt x="45473" y="17709"/>
                      <a:pt x="45495" y="17805"/>
                    </a:cubicBezTo>
                  </a:path>
                </a:pathLst>
              </a:custGeom>
              <a:solidFill>
                <a:srgbClr val="FFFFFF"/>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6E1DB2AE-DE47-A78D-0DBD-F2DD71F82412}"/>
                  </a:ext>
                </a:extLst>
              </p:cNvPr>
              <p:cNvSpPr/>
              <p:nvPr/>
            </p:nvSpPr>
            <p:spPr>
              <a:xfrm>
                <a:off x="11205825" y="4181234"/>
                <a:ext cx="327278" cy="326898"/>
              </a:xfrm>
              <a:custGeom>
                <a:avLst/>
                <a:gdLst>
                  <a:gd name="connsiteX0" fmla="*/ 163544 w 327278"/>
                  <a:gd name="connsiteY0" fmla="*/ 326898 h 326898"/>
                  <a:gd name="connsiteX1" fmla="*/ 163544 w 327278"/>
                  <a:gd name="connsiteY1" fmla="*/ 326898 h 326898"/>
                  <a:gd name="connsiteX2" fmla="*/ 0 w 327278"/>
                  <a:gd name="connsiteY2" fmla="*/ 163545 h 326898"/>
                  <a:gd name="connsiteX3" fmla="*/ 0 w 327278"/>
                  <a:gd name="connsiteY3" fmla="*/ 163449 h 326898"/>
                  <a:gd name="connsiteX4" fmla="*/ 0 w 327278"/>
                  <a:gd name="connsiteY4" fmla="*/ 163449 h 326898"/>
                  <a:gd name="connsiteX5" fmla="*/ 163449 w 327278"/>
                  <a:gd name="connsiteY5" fmla="*/ 0 h 326898"/>
                  <a:gd name="connsiteX6" fmla="*/ 163544 w 327278"/>
                  <a:gd name="connsiteY6" fmla="*/ 0 h 326898"/>
                  <a:gd name="connsiteX7" fmla="*/ 163544 w 327278"/>
                  <a:gd name="connsiteY7" fmla="*/ 0 h 326898"/>
                  <a:gd name="connsiteX8" fmla="*/ 327279 w 327278"/>
                  <a:gd name="connsiteY8" fmla="*/ 163163 h 326898"/>
                  <a:gd name="connsiteX9" fmla="*/ 327279 w 327278"/>
                  <a:gd name="connsiteY9" fmla="*/ 163449 h 326898"/>
                  <a:gd name="connsiteX10" fmla="*/ 327279 w 327278"/>
                  <a:gd name="connsiteY10" fmla="*/ 163449 h 326898"/>
                  <a:gd name="connsiteX11" fmla="*/ 163830 w 327278"/>
                  <a:gd name="connsiteY11" fmla="*/ 326899 h 326898"/>
                  <a:gd name="connsiteX12" fmla="*/ 163544 w 327278"/>
                  <a:gd name="connsiteY12" fmla="*/ 326898 h 32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7278" h="326898">
                    <a:moveTo>
                      <a:pt x="163544" y="326898"/>
                    </a:moveTo>
                    <a:lnTo>
                      <a:pt x="163544" y="326898"/>
                    </a:lnTo>
                    <a:cubicBezTo>
                      <a:pt x="73274" y="326951"/>
                      <a:pt x="53" y="253815"/>
                      <a:pt x="0" y="163545"/>
                    </a:cubicBezTo>
                    <a:cubicBezTo>
                      <a:pt x="0" y="163513"/>
                      <a:pt x="0" y="163481"/>
                      <a:pt x="0" y="163449"/>
                    </a:cubicBezTo>
                    <a:lnTo>
                      <a:pt x="0" y="163449"/>
                    </a:lnTo>
                    <a:cubicBezTo>
                      <a:pt x="0" y="73179"/>
                      <a:pt x="73179" y="0"/>
                      <a:pt x="163449" y="0"/>
                    </a:cubicBezTo>
                    <a:cubicBezTo>
                      <a:pt x="163481" y="0"/>
                      <a:pt x="163513" y="0"/>
                      <a:pt x="163544" y="0"/>
                    </a:cubicBezTo>
                    <a:lnTo>
                      <a:pt x="163544" y="0"/>
                    </a:lnTo>
                    <a:cubicBezTo>
                      <a:pt x="253814" y="-158"/>
                      <a:pt x="327121" y="72893"/>
                      <a:pt x="327279" y="163163"/>
                    </a:cubicBezTo>
                    <a:cubicBezTo>
                      <a:pt x="327279" y="163259"/>
                      <a:pt x="327279" y="163354"/>
                      <a:pt x="327279" y="163449"/>
                    </a:cubicBezTo>
                    <a:lnTo>
                      <a:pt x="327279" y="163449"/>
                    </a:lnTo>
                    <a:cubicBezTo>
                      <a:pt x="327279" y="253720"/>
                      <a:pt x="254100" y="326898"/>
                      <a:pt x="163830" y="326899"/>
                    </a:cubicBezTo>
                    <a:cubicBezTo>
                      <a:pt x="163735" y="326899"/>
                      <a:pt x="163639" y="326899"/>
                      <a:pt x="163544" y="326898"/>
                    </a:cubicBezTo>
                    <a:close/>
                  </a:path>
                </a:pathLst>
              </a:custGeom>
              <a:solidFill>
                <a:srgbClr val="455A64"/>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B3D43963-22BB-DDE1-8849-3BA614A027F7}"/>
                  </a:ext>
                </a:extLst>
              </p:cNvPr>
              <p:cNvSpPr/>
              <p:nvPr/>
            </p:nvSpPr>
            <p:spPr>
              <a:xfrm>
                <a:off x="11323554" y="4246099"/>
                <a:ext cx="91821" cy="197358"/>
              </a:xfrm>
              <a:custGeom>
                <a:avLst/>
                <a:gdLst>
                  <a:gd name="connsiteX0" fmla="*/ 20860 w 91821"/>
                  <a:gd name="connsiteY0" fmla="*/ 197358 h 197358"/>
                  <a:gd name="connsiteX1" fmla="*/ 60674 w 91821"/>
                  <a:gd name="connsiteY1" fmla="*/ 197358 h 197358"/>
                  <a:gd name="connsiteX2" fmla="*/ 60674 w 91821"/>
                  <a:gd name="connsiteY2" fmla="*/ 98012 h 197358"/>
                  <a:gd name="connsiteX3" fmla="*/ 88392 w 91821"/>
                  <a:gd name="connsiteY3" fmla="*/ 98012 h 197358"/>
                  <a:gd name="connsiteX4" fmla="*/ 91440 w 91821"/>
                  <a:gd name="connsiteY4" fmla="*/ 64675 h 197358"/>
                  <a:gd name="connsiteX5" fmla="*/ 60674 w 91821"/>
                  <a:gd name="connsiteY5" fmla="*/ 64675 h 197358"/>
                  <a:gd name="connsiteX6" fmla="*/ 60674 w 91821"/>
                  <a:gd name="connsiteY6" fmla="*/ 45625 h 197358"/>
                  <a:gd name="connsiteX7" fmla="*/ 70199 w 91821"/>
                  <a:gd name="connsiteY7" fmla="*/ 34671 h 197358"/>
                  <a:gd name="connsiteX8" fmla="*/ 91821 w 91821"/>
                  <a:gd name="connsiteY8" fmla="*/ 34671 h 197358"/>
                  <a:gd name="connsiteX9" fmla="*/ 91821 w 91821"/>
                  <a:gd name="connsiteY9" fmla="*/ 0 h 197358"/>
                  <a:gd name="connsiteX10" fmla="*/ 64198 w 91821"/>
                  <a:gd name="connsiteY10" fmla="*/ 0 h 197358"/>
                  <a:gd name="connsiteX11" fmla="*/ 21241 w 91821"/>
                  <a:gd name="connsiteY11" fmla="*/ 38100 h 197358"/>
                  <a:gd name="connsiteX12" fmla="*/ 21241 w 91821"/>
                  <a:gd name="connsiteY12" fmla="*/ 64770 h 197358"/>
                  <a:gd name="connsiteX13" fmla="*/ 0 w 91821"/>
                  <a:gd name="connsiteY13" fmla="*/ 64770 h 197358"/>
                  <a:gd name="connsiteX14" fmla="*/ 0 w 91821"/>
                  <a:gd name="connsiteY14" fmla="*/ 98012 h 197358"/>
                  <a:gd name="connsiteX15" fmla="*/ 20669 w 91821"/>
                  <a:gd name="connsiteY15" fmla="*/ 98012 h 19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1" h="197358">
                    <a:moveTo>
                      <a:pt x="20860" y="197358"/>
                    </a:moveTo>
                    <a:lnTo>
                      <a:pt x="60674" y="197358"/>
                    </a:lnTo>
                    <a:lnTo>
                      <a:pt x="60674" y="98012"/>
                    </a:lnTo>
                    <a:lnTo>
                      <a:pt x="88392" y="98012"/>
                    </a:lnTo>
                    <a:lnTo>
                      <a:pt x="91440" y="64675"/>
                    </a:lnTo>
                    <a:lnTo>
                      <a:pt x="60674" y="64675"/>
                    </a:lnTo>
                    <a:lnTo>
                      <a:pt x="60674" y="45625"/>
                    </a:lnTo>
                    <a:cubicBezTo>
                      <a:pt x="60674" y="37814"/>
                      <a:pt x="62294" y="34671"/>
                      <a:pt x="70199" y="34671"/>
                    </a:cubicBezTo>
                    <a:lnTo>
                      <a:pt x="91821" y="34671"/>
                    </a:lnTo>
                    <a:lnTo>
                      <a:pt x="91821" y="0"/>
                    </a:lnTo>
                    <a:lnTo>
                      <a:pt x="64198" y="0"/>
                    </a:lnTo>
                    <a:cubicBezTo>
                      <a:pt x="34576" y="0"/>
                      <a:pt x="21241" y="13049"/>
                      <a:pt x="21241" y="38100"/>
                    </a:cubicBezTo>
                    <a:lnTo>
                      <a:pt x="21241" y="64770"/>
                    </a:lnTo>
                    <a:lnTo>
                      <a:pt x="0" y="64770"/>
                    </a:lnTo>
                    <a:lnTo>
                      <a:pt x="0" y="98012"/>
                    </a:lnTo>
                    <a:lnTo>
                      <a:pt x="20669" y="98012"/>
                    </a:lnTo>
                    <a:close/>
                  </a:path>
                </a:pathLst>
              </a:custGeom>
              <a:solidFill>
                <a:srgbClr val="FFFFFF"/>
              </a:solidFill>
              <a:ln w="9525" cap="flat">
                <a:noFill/>
                <a:prstDash val="solid"/>
                <a:miter/>
              </a:ln>
            </p:spPr>
            <p:txBody>
              <a:bodyPr rtlCol="0" anchor="ctr"/>
              <a:lstStyle/>
              <a:p>
                <a:endParaRPr lang="zh-CN" altLang="en-US"/>
              </a:p>
            </p:txBody>
          </p:sp>
        </p:grpSp>
        <p:grpSp>
          <p:nvGrpSpPr>
            <p:cNvPr id="57" name="图形 69">
              <a:extLst>
                <a:ext uri="{FF2B5EF4-FFF2-40B4-BE49-F238E27FC236}">
                  <a16:creationId xmlns:a16="http://schemas.microsoft.com/office/drawing/2014/main" id="{12BAD15C-6D9E-7B60-36AB-B64DFD420ECC}"/>
                </a:ext>
              </a:extLst>
            </p:cNvPr>
            <p:cNvGrpSpPr/>
            <p:nvPr/>
          </p:nvGrpSpPr>
          <p:grpSpPr>
            <a:xfrm>
              <a:off x="9212623" y="1546809"/>
              <a:ext cx="1885950" cy="3864579"/>
              <a:chOff x="9212623" y="1546809"/>
              <a:chExt cx="1885950" cy="3864579"/>
            </a:xfrm>
          </p:grpSpPr>
          <p:sp>
            <p:nvSpPr>
              <p:cNvPr id="89" name="任意多边形: 形状 88">
                <a:extLst>
                  <a:ext uri="{FF2B5EF4-FFF2-40B4-BE49-F238E27FC236}">
                    <a16:creationId xmlns:a16="http://schemas.microsoft.com/office/drawing/2014/main" id="{53E28458-B94D-3162-6943-FD16687B2769}"/>
                  </a:ext>
                </a:extLst>
              </p:cNvPr>
              <p:cNvSpPr/>
              <p:nvPr/>
            </p:nvSpPr>
            <p:spPr>
              <a:xfrm>
                <a:off x="9212623" y="1546809"/>
                <a:ext cx="1885950" cy="3864579"/>
              </a:xfrm>
              <a:custGeom>
                <a:avLst/>
                <a:gdLst>
                  <a:gd name="connsiteX0" fmla="*/ 1599152 w 1885950"/>
                  <a:gd name="connsiteY0" fmla="*/ 3864579 h 3864579"/>
                  <a:gd name="connsiteX1" fmla="*/ 285750 w 1885950"/>
                  <a:gd name="connsiteY1" fmla="*/ 3864103 h 3864579"/>
                  <a:gd name="connsiteX2" fmla="*/ 0 w 1885950"/>
                  <a:gd name="connsiteY2" fmla="*/ 3578353 h 3864579"/>
                  <a:gd name="connsiteX3" fmla="*/ 571 w 1885950"/>
                  <a:gd name="connsiteY3" fmla="*/ 285751 h 3864579"/>
                  <a:gd name="connsiteX4" fmla="*/ 286321 w 1885950"/>
                  <a:gd name="connsiteY4" fmla="*/ 0 h 3864579"/>
                  <a:gd name="connsiteX5" fmla="*/ 286893 w 1885950"/>
                  <a:gd name="connsiteY5" fmla="*/ 1 h 3864579"/>
                  <a:gd name="connsiteX6" fmla="*/ 1600200 w 1885950"/>
                  <a:gd name="connsiteY6" fmla="*/ 763 h 3864579"/>
                  <a:gd name="connsiteX7" fmla="*/ 1885950 w 1885950"/>
                  <a:gd name="connsiteY7" fmla="*/ 286513 h 3864579"/>
                  <a:gd name="connsiteX8" fmla="*/ 1885379 w 1885950"/>
                  <a:gd name="connsiteY8" fmla="*/ 3578353 h 3864579"/>
                  <a:gd name="connsiteX9" fmla="*/ 1600106 w 1885950"/>
                  <a:gd name="connsiteY9" fmla="*/ 3864579 h 3864579"/>
                  <a:gd name="connsiteX10" fmla="*/ 1599152 w 1885950"/>
                  <a:gd name="connsiteY10" fmla="*/ 3864579 h 386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5950" h="3864579">
                    <a:moveTo>
                      <a:pt x="1599152" y="3864579"/>
                    </a:moveTo>
                    <a:lnTo>
                      <a:pt x="285750" y="3864103"/>
                    </a:lnTo>
                    <a:cubicBezTo>
                      <a:pt x="127935" y="3864103"/>
                      <a:pt x="0" y="3736168"/>
                      <a:pt x="0" y="3578353"/>
                    </a:cubicBezTo>
                    <a:lnTo>
                      <a:pt x="571" y="285751"/>
                    </a:lnTo>
                    <a:cubicBezTo>
                      <a:pt x="571" y="127935"/>
                      <a:pt x="128506" y="0"/>
                      <a:pt x="286321" y="0"/>
                    </a:cubicBezTo>
                    <a:cubicBezTo>
                      <a:pt x="286512" y="0"/>
                      <a:pt x="286702" y="0"/>
                      <a:pt x="286893" y="1"/>
                    </a:cubicBezTo>
                    <a:lnTo>
                      <a:pt x="1600200" y="763"/>
                    </a:lnTo>
                    <a:cubicBezTo>
                      <a:pt x="1758015" y="763"/>
                      <a:pt x="1885950" y="128697"/>
                      <a:pt x="1885950" y="286513"/>
                    </a:cubicBezTo>
                    <a:lnTo>
                      <a:pt x="1885379" y="3578353"/>
                    </a:lnTo>
                    <a:cubicBezTo>
                      <a:pt x="1885642" y="3736168"/>
                      <a:pt x="1757921" y="3864316"/>
                      <a:pt x="1600106" y="3864579"/>
                    </a:cubicBezTo>
                    <a:cubicBezTo>
                      <a:pt x="1599788" y="3864579"/>
                      <a:pt x="1599470" y="3864579"/>
                      <a:pt x="1599152" y="3864579"/>
                    </a:cubicBezTo>
                    <a:close/>
                  </a:path>
                </a:pathLst>
              </a:custGeom>
              <a:solidFill>
                <a:srgbClr val="26323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7ACA5F4F-21A6-0BEE-BB85-8711A2A8C7B4}"/>
                  </a:ext>
                </a:extLst>
              </p:cNvPr>
              <p:cNvSpPr/>
              <p:nvPr/>
            </p:nvSpPr>
            <p:spPr>
              <a:xfrm>
                <a:off x="9299396" y="1662347"/>
                <a:ext cx="1711547" cy="3614642"/>
              </a:xfrm>
              <a:custGeom>
                <a:avLst/>
                <a:gdLst>
                  <a:gd name="connsiteX0" fmla="*/ 1511999 w 1711547"/>
                  <a:gd name="connsiteY0" fmla="*/ 667 h 3614642"/>
                  <a:gd name="connsiteX1" fmla="*/ 1257300 w 1711547"/>
                  <a:gd name="connsiteY1" fmla="*/ 667 h 3614642"/>
                  <a:gd name="connsiteX2" fmla="*/ 1195483 w 1711547"/>
                  <a:gd name="connsiteY2" fmla="*/ 65056 h 3614642"/>
                  <a:gd name="connsiteX3" fmla="*/ 1195483 w 1711547"/>
                  <a:gd name="connsiteY3" fmla="*/ 111253 h 3614642"/>
                  <a:gd name="connsiteX4" fmla="*/ 1133791 w 1711547"/>
                  <a:gd name="connsiteY4" fmla="*/ 175829 h 3614642"/>
                  <a:gd name="connsiteX5" fmla="*/ 1133665 w 1711547"/>
                  <a:gd name="connsiteY5" fmla="*/ 175832 h 3614642"/>
                  <a:gd name="connsiteX6" fmla="*/ 637318 w 1711547"/>
                  <a:gd name="connsiteY6" fmla="*/ 175832 h 3614642"/>
                  <a:gd name="connsiteX7" fmla="*/ 575500 w 1711547"/>
                  <a:gd name="connsiteY7" fmla="*/ 111190 h 3614642"/>
                  <a:gd name="connsiteX8" fmla="*/ 575500 w 1711547"/>
                  <a:gd name="connsiteY8" fmla="*/ 111157 h 3614642"/>
                  <a:gd name="connsiteX9" fmla="*/ 575501 w 1711547"/>
                  <a:gd name="connsiteY9" fmla="*/ 64675 h 3614642"/>
                  <a:gd name="connsiteX10" fmla="*/ 513683 w 1711547"/>
                  <a:gd name="connsiteY10" fmla="*/ 1 h 3614642"/>
                  <a:gd name="connsiteX11" fmla="*/ 423958 w 1711547"/>
                  <a:gd name="connsiteY11" fmla="*/ 1 h 3614642"/>
                  <a:gd name="connsiteX12" fmla="*/ 201168 w 1711547"/>
                  <a:gd name="connsiteY12" fmla="*/ 1 h 3614642"/>
                  <a:gd name="connsiteX13" fmla="*/ 667 w 1711547"/>
                  <a:gd name="connsiteY13" fmla="*/ 199549 h 3614642"/>
                  <a:gd name="connsiteX14" fmla="*/ 667 w 1711547"/>
                  <a:gd name="connsiteY14" fmla="*/ 200026 h 3614642"/>
                  <a:gd name="connsiteX15" fmla="*/ 0 w 1711547"/>
                  <a:gd name="connsiteY15" fmla="*/ 3413856 h 3614642"/>
                  <a:gd name="connsiteX16" fmla="*/ 200025 w 1711547"/>
                  <a:gd name="connsiteY16" fmla="*/ 3613881 h 3614642"/>
                  <a:gd name="connsiteX17" fmla="*/ 1510855 w 1711547"/>
                  <a:gd name="connsiteY17" fmla="*/ 3614643 h 3614642"/>
                  <a:gd name="connsiteX18" fmla="*/ 1710880 w 1711547"/>
                  <a:gd name="connsiteY18" fmla="*/ 3414618 h 3614642"/>
                  <a:gd name="connsiteX19" fmla="*/ 1711547 w 1711547"/>
                  <a:gd name="connsiteY19" fmla="*/ 200692 h 3614642"/>
                  <a:gd name="connsiteX20" fmla="*/ 1511998 w 1711547"/>
                  <a:gd name="connsiteY20" fmla="*/ 667 h 36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11547" h="3614642">
                    <a:moveTo>
                      <a:pt x="1511999" y="667"/>
                    </a:moveTo>
                    <a:lnTo>
                      <a:pt x="1257300" y="667"/>
                    </a:lnTo>
                    <a:cubicBezTo>
                      <a:pt x="1222503" y="1500"/>
                      <a:pt x="1194897" y="30254"/>
                      <a:pt x="1195483" y="65056"/>
                    </a:cubicBezTo>
                    <a:lnTo>
                      <a:pt x="1195483" y="111253"/>
                    </a:lnTo>
                    <a:cubicBezTo>
                      <a:pt x="1196280" y="146121"/>
                      <a:pt x="1168659" y="175033"/>
                      <a:pt x="1133791" y="175829"/>
                    </a:cubicBezTo>
                    <a:cubicBezTo>
                      <a:pt x="1133749" y="175830"/>
                      <a:pt x="1133707" y="175831"/>
                      <a:pt x="1133665" y="175832"/>
                    </a:cubicBezTo>
                    <a:lnTo>
                      <a:pt x="637318" y="175832"/>
                    </a:lnTo>
                    <a:cubicBezTo>
                      <a:pt x="602397" y="175052"/>
                      <a:pt x="574720" y="146111"/>
                      <a:pt x="575500" y="111190"/>
                    </a:cubicBezTo>
                    <a:cubicBezTo>
                      <a:pt x="575500" y="111179"/>
                      <a:pt x="575500" y="111168"/>
                      <a:pt x="575500" y="111157"/>
                    </a:cubicBezTo>
                    <a:lnTo>
                      <a:pt x="575501" y="64675"/>
                    </a:lnTo>
                    <a:cubicBezTo>
                      <a:pt x="576193" y="29783"/>
                      <a:pt x="548571" y="885"/>
                      <a:pt x="513683" y="1"/>
                    </a:cubicBezTo>
                    <a:lnTo>
                      <a:pt x="423958" y="1"/>
                    </a:lnTo>
                    <a:lnTo>
                      <a:pt x="201168" y="1"/>
                    </a:lnTo>
                    <a:cubicBezTo>
                      <a:pt x="90698" y="-262"/>
                      <a:pt x="930" y="89078"/>
                      <a:pt x="667" y="199549"/>
                    </a:cubicBezTo>
                    <a:cubicBezTo>
                      <a:pt x="667" y="199708"/>
                      <a:pt x="667" y="199867"/>
                      <a:pt x="667" y="200026"/>
                    </a:cubicBezTo>
                    <a:lnTo>
                      <a:pt x="0" y="3413856"/>
                    </a:lnTo>
                    <a:cubicBezTo>
                      <a:pt x="0" y="3524327"/>
                      <a:pt x="89554" y="3613881"/>
                      <a:pt x="200025" y="3613881"/>
                    </a:cubicBezTo>
                    <a:lnTo>
                      <a:pt x="1510855" y="3614643"/>
                    </a:lnTo>
                    <a:cubicBezTo>
                      <a:pt x="1621326" y="3614643"/>
                      <a:pt x="1710880" y="3525089"/>
                      <a:pt x="1710880" y="3414618"/>
                    </a:cubicBezTo>
                    <a:lnTo>
                      <a:pt x="1711547" y="200692"/>
                    </a:lnTo>
                    <a:cubicBezTo>
                      <a:pt x="1711547" y="90407"/>
                      <a:pt x="1622283" y="930"/>
                      <a:pt x="1511998" y="667"/>
                    </a:cubicBezTo>
                    <a:close/>
                  </a:path>
                </a:pathLst>
              </a:custGeom>
              <a:solidFill>
                <a:srgbClr val="FFFFF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6F98419-B8F0-4E7A-869A-39E58CC03D55}"/>
                  </a:ext>
                </a:extLst>
              </p:cNvPr>
              <p:cNvSpPr/>
              <p:nvPr/>
            </p:nvSpPr>
            <p:spPr>
              <a:xfrm>
                <a:off x="10682616" y="1923048"/>
                <a:ext cx="147923" cy="3248"/>
              </a:xfrm>
              <a:custGeom>
                <a:avLst/>
                <a:gdLst>
                  <a:gd name="connsiteX0" fmla="*/ 147923 w 147923"/>
                  <a:gd name="connsiteY0" fmla="*/ 1046 h 3248"/>
                  <a:gd name="connsiteX1" fmla="*/ 74009 w 147923"/>
                  <a:gd name="connsiteY1" fmla="*/ 3142 h 3248"/>
                  <a:gd name="connsiteX2" fmla="*/ 0 w 147923"/>
                  <a:gd name="connsiteY2" fmla="*/ 2285 h 3248"/>
                  <a:gd name="connsiteX3" fmla="*/ 73914 w 147923"/>
                  <a:gd name="connsiteY3" fmla="*/ 94 h 3248"/>
                  <a:gd name="connsiteX4" fmla="*/ 147923 w 147923"/>
                  <a:gd name="connsiteY4" fmla="*/ 1046 h 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23" h="3248">
                    <a:moveTo>
                      <a:pt x="147923" y="1046"/>
                    </a:moveTo>
                    <a:cubicBezTo>
                      <a:pt x="147923" y="1904"/>
                      <a:pt x="114776" y="2856"/>
                      <a:pt x="74009" y="3142"/>
                    </a:cubicBezTo>
                    <a:cubicBezTo>
                      <a:pt x="33242" y="3428"/>
                      <a:pt x="0" y="3142"/>
                      <a:pt x="0" y="2285"/>
                    </a:cubicBezTo>
                    <a:cubicBezTo>
                      <a:pt x="0" y="1427"/>
                      <a:pt x="33052" y="380"/>
                      <a:pt x="73914" y="94"/>
                    </a:cubicBezTo>
                    <a:cubicBezTo>
                      <a:pt x="114776" y="-192"/>
                      <a:pt x="147923" y="189"/>
                      <a:pt x="147923" y="1046"/>
                    </a:cubicBezTo>
                    <a:close/>
                  </a:path>
                </a:pathLst>
              </a:custGeom>
              <a:solidFill>
                <a:srgbClr val="2632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BFA682A-B824-836C-BEF1-C7750E2F230C}"/>
                  </a:ext>
                </a:extLst>
              </p:cNvPr>
              <p:cNvSpPr/>
              <p:nvPr/>
            </p:nvSpPr>
            <p:spPr>
              <a:xfrm>
                <a:off x="10682902" y="1960824"/>
                <a:ext cx="147923" cy="3421"/>
              </a:xfrm>
              <a:custGeom>
                <a:avLst/>
                <a:gdLst>
                  <a:gd name="connsiteX0" fmla="*/ 147923 w 147923"/>
                  <a:gd name="connsiteY0" fmla="*/ 1085 h 3421"/>
                  <a:gd name="connsiteX1" fmla="*/ 74009 w 147923"/>
                  <a:gd name="connsiteY1" fmla="*/ 3276 h 3421"/>
                  <a:gd name="connsiteX2" fmla="*/ 0 w 147923"/>
                  <a:gd name="connsiteY2" fmla="*/ 2324 h 3421"/>
                  <a:gd name="connsiteX3" fmla="*/ 74009 w 147923"/>
                  <a:gd name="connsiteY3" fmla="*/ 133 h 3421"/>
                  <a:gd name="connsiteX4" fmla="*/ 147923 w 147923"/>
                  <a:gd name="connsiteY4" fmla="*/ 1085 h 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23" h="3421">
                    <a:moveTo>
                      <a:pt x="147923" y="1085"/>
                    </a:moveTo>
                    <a:cubicBezTo>
                      <a:pt x="147923" y="1942"/>
                      <a:pt x="114871" y="2895"/>
                      <a:pt x="74009" y="3276"/>
                    </a:cubicBezTo>
                    <a:cubicBezTo>
                      <a:pt x="33147" y="3657"/>
                      <a:pt x="0" y="3276"/>
                      <a:pt x="0" y="2324"/>
                    </a:cubicBezTo>
                    <a:cubicBezTo>
                      <a:pt x="0" y="1371"/>
                      <a:pt x="33147" y="514"/>
                      <a:pt x="74009" y="133"/>
                    </a:cubicBezTo>
                    <a:cubicBezTo>
                      <a:pt x="114871" y="-248"/>
                      <a:pt x="147923" y="228"/>
                      <a:pt x="147923" y="1085"/>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425A2BA2-2BE3-FD2A-6732-23E91F3CC4C2}"/>
                  </a:ext>
                </a:extLst>
              </p:cNvPr>
              <p:cNvSpPr/>
              <p:nvPr/>
            </p:nvSpPr>
            <p:spPr>
              <a:xfrm>
                <a:off x="10683187" y="1998638"/>
                <a:ext cx="148018" cy="3381"/>
              </a:xfrm>
              <a:custGeom>
                <a:avLst/>
                <a:gdLst>
                  <a:gd name="connsiteX0" fmla="*/ 148019 w 148018"/>
                  <a:gd name="connsiteY0" fmla="*/ 1085 h 3381"/>
                  <a:gd name="connsiteX1" fmla="*/ 74010 w 148018"/>
                  <a:gd name="connsiteY1" fmla="*/ 3276 h 3381"/>
                  <a:gd name="connsiteX2" fmla="*/ 0 w 148018"/>
                  <a:gd name="connsiteY2" fmla="*/ 2324 h 3381"/>
                  <a:gd name="connsiteX3" fmla="*/ 74010 w 148018"/>
                  <a:gd name="connsiteY3" fmla="*/ 133 h 3381"/>
                  <a:gd name="connsiteX4" fmla="*/ 148019 w 148018"/>
                  <a:gd name="connsiteY4" fmla="*/ 1085 h 3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18" h="3381">
                    <a:moveTo>
                      <a:pt x="148019" y="1085"/>
                    </a:moveTo>
                    <a:cubicBezTo>
                      <a:pt x="148019" y="1943"/>
                      <a:pt x="114872" y="2990"/>
                      <a:pt x="74010" y="3276"/>
                    </a:cubicBezTo>
                    <a:cubicBezTo>
                      <a:pt x="33147" y="3562"/>
                      <a:pt x="96" y="3276"/>
                      <a:pt x="0" y="2324"/>
                    </a:cubicBezTo>
                    <a:cubicBezTo>
                      <a:pt x="-95" y="1371"/>
                      <a:pt x="33147" y="514"/>
                      <a:pt x="74010" y="133"/>
                    </a:cubicBezTo>
                    <a:cubicBezTo>
                      <a:pt x="114872" y="-248"/>
                      <a:pt x="148019" y="228"/>
                      <a:pt x="148019" y="1085"/>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7FFE1F1-41D1-B839-6A85-4E8F97972D3E}"/>
                  </a:ext>
                </a:extLst>
              </p:cNvPr>
              <p:cNvSpPr/>
              <p:nvPr/>
            </p:nvSpPr>
            <p:spPr>
              <a:xfrm>
                <a:off x="9437508" y="1883078"/>
                <a:ext cx="150971" cy="156745"/>
              </a:xfrm>
              <a:custGeom>
                <a:avLst/>
                <a:gdLst>
                  <a:gd name="connsiteX0" fmla="*/ 96 w 150971"/>
                  <a:gd name="connsiteY0" fmla="*/ 153602 h 156745"/>
                  <a:gd name="connsiteX1" fmla="*/ 4001 w 150971"/>
                  <a:gd name="connsiteY1" fmla="*/ 153602 h 156745"/>
                  <a:gd name="connsiteX2" fmla="*/ 14764 w 150971"/>
                  <a:gd name="connsiteY2" fmla="*/ 153602 h 156745"/>
                  <a:gd name="connsiteX3" fmla="*/ 54579 w 150971"/>
                  <a:gd name="connsiteY3" fmla="*/ 152650 h 156745"/>
                  <a:gd name="connsiteX4" fmla="*/ 53436 w 150971"/>
                  <a:gd name="connsiteY4" fmla="*/ 153698 h 156745"/>
                  <a:gd name="connsiteX5" fmla="*/ 52959 w 150971"/>
                  <a:gd name="connsiteY5" fmla="*/ 125123 h 156745"/>
                  <a:gd name="connsiteX6" fmla="*/ 52959 w 150971"/>
                  <a:gd name="connsiteY6" fmla="*/ 108549 h 156745"/>
                  <a:gd name="connsiteX7" fmla="*/ 66294 w 150971"/>
                  <a:gd name="connsiteY7" fmla="*/ 96262 h 156745"/>
                  <a:gd name="connsiteX8" fmla="*/ 85344 w 150971"/>
                  <a:gd name="connsiteY8" fmla="*/ 96262 h 156745"/>
                  <a:gd name="connsiteX9" fmla="*/ 98394 w 150971"/>
                  <a:gd name="connsiteY9" fmla="*/ 111597 h 156745"/>
                  <a:gd name="connsiteX10" fmla="*/ 98870 w 150971"/>
                  <a:gd name="connsiteY10" fmla="*/ 153698 h 156745"/>
                  <a:gd name="connsiteX11" fmla="*/ 97060 w 150971"/>
                  <a:gd name="connsiteY11" fmla="*/ 151888 h 156745"/>
                  <a:gd name="connsiteX12" fmla="*/ 147257 w 150971"/>
                  <a:gd name="connsiteY12" fmla="*/ 151888 h 156745"/>
                  <a:gd name="connsiteX13" fmla="*/ 145352 w 150971"/>
                  <a:gd name="connsiteY13" fmla="*/ 153793 h 156745"/>
                  <a:gd name="connsiteX14" fmla="*/ 144780 w 150971"/>
                  <a:gd name="connsiteY14" fmla="*/ 91214 h 156745"/>
                  <a:gd name="connsiteX15" fmla="*/ 144780 w 150971"/>
                  <a:gd name="connsiteY15" fmla="*/ 75307 h 156745"/>
                  <a:gd name="connsiteX16" fmla="*/ 137732 w 150971"/>
                  <a:gd name="connsiteY16" fmla="*/ 63496 h 156745"/>
                  <a:gd name="connsiteX17" fmla="*/ 115824 w 150971"/>
                  <a:gd name="connsiteY17" fmla="*/ 41779 h 156745"/>
                  <a:gd name="connsiteX18" fmla="*/ 94584 w 150971"/>
                  <a:gd name="connsiteY18" fmla="*/ 20919 h 156745"/>
                  <a:gd name="connsiteX19" fmla="*/ 84392 w 150971"/>
                  <a:gd name="connsiteY19" fmla="*/ 10823 h 156745"/>
                  <a:gd name="connsiteX20" fmla="*/ 74010 w 150971"/>
                  <a:gd name="connsiteY20" fmla="*/ 3012 h 156745"/>
                  <a:gd name="connsiteX21" fmla="*/ 62484 w 150971"/>
                  <a:gd name="connsiteY21" fmla="*/ 5203 h 156745"/>
                  <a:gd name="connsiteX22" fmla="*/ 52959 w 150971"/>
                  <a:gd name="connsiteY22" fmla="*/ 14728 h 156745"/>
                  <a:gd name="connsiteX23" fmla="*/ 34862 w 150971"/>
                  <a:gd name="connsiteY23" fmla="*/ 32921 h 156745"/>
                  <a:gd name="connsiteX24" fmla="*/ 3144 w 150971"/>
                  <a:gd name="connsiteY24" fmla="*/ 65591 h 156745"/>
                  <a:gd name="connsiteX25" fmla="*/ 667 w 150971"/>
                  <a:gd name="connsiteY25" fmla="*/ 84641 h 156745"/>
                  <a:gd name="connsiteX26" fmla="*/ 667 w 150971"/>
                  <a:gd name="connsiteY26" fmla="*/ 102263 h 156745"/>
                  <a:gd name="connsiteX27" fmla="*/ 667 w 150971"/>
                  <a:gd name="connsiteY27" fmla="*/ 130838 h 156745"/>
                  <a:gd name="connsiteX28" fmla="*/ 667 w 150971"/>
                  <a:gd name="connsiteY28" fmla="*/ 149030 h 156745"/>
                  <a:gd name="connsiteX29" fmla="*/ 667 w 150971"/>
                  <a:gd name="connsiteY29" fmla="*/ 155603 h 156745"/>
                  <a:gd name="connsiteX30" fmla="*/ 667 w 150971"/>
                  <a:gd name="connsiteY30" fmla="*/ 149602 h 156745"/>
                  <a:gd name="connsiteX31" fmla="*/ 667 w 150971"/>
                  <a:gd name="connsiteY31" fmla="*/ 131600 h 156745"/>
                  <a:gd name="connsiteX32" fmla="*/ 0 w 150971"/>
                  <a:gd name="connsiteY32" fmla="*/ 103025 h 156745"/>
                  <a:gd name="connsiteX33" fmla="*/ 0 w 150971"/>
                  <a:gd name="connsiteY33" fmla="*/ 84927 h 156745"/>
                  <a:gd name="connsiteX34" fmla="*/ 0 w 150971"/>
                  <a:gd name="connsiteY34" fmla="*/ 75402 h 156745"/>
                  <a:gd name="connsiteX35" fmla="*/ 2763 w 150971"/>
                  <a:gd name="connsiteY35" fmla="*/ 64925 h 156745"/>
                  <a:gd name="connsiteX36" fmla="*/ 34576 w 150971"/>
                  <a:gd name="connsiteY36" fmla="*/ 31397 h 156745"/>
                  <a:gd name="connsiteX37" fmla="*/ 52483 w 150971"/>
                  <a:gd name="connsiteY37" fmla="*/ 13013 h 156745"/>
                  <a:gd name="connsiteX38" fmla="*/ 62008 w 150971"/>
                  <a:gd name="connsiteY38" fmla="*/ 3488 h 156745"/>
                  <a:gd name="connsiteX39" fmla="*/ 76581 w 150971"/>
                  <a:gd name="connsiteY39" fmla="*/ 536 h 156745"/>
                  <a:gd name="connsiteX40" fmla="*/ 88678 w 150971"/>
                  <a:gd name="connsiteY40" fmla="*/ 9203 h 156745"/>
                  <a:gd name="connsiteX41" fmla="*/ 98965 w 150971"/>
                  <a:gd name="connsiteY41" fmla="*/ 19300 h 156745"/>
                  <a:gd name="connsiteX42" fmla="*/ 120206 w 150971"/>
                  <a:gd name="connsiteY42" fmla="*/ 40160 h 156745"/>
                  <a:gd name="connsiteX43" fmla="*/ 142209 w 150971"/>
                  <a:gd name="connsiteY43" fmla="*/ 61686 h 156745"/>
                  <a:gd name="connsiteX44" fmla="*/ 147828 w 150971"/>
                  <a:gd name="connsiteY44" fmla="*/ 67782 h 156745"/>
                  <a:gd name="connsiteX45" fmla="*/ 150495 w 150971"/>
                  <a:gd name="connsiteY45" fmla="*/ 76259 h 156745"/>
                  <a:gd name="connsiteX46" fmla="*/ 150495 w 150971"/>
                  <a:gd name="connsiteY46" fmla="*/ 92261 h 156745"/>
                  <a:gd name="connsiteX47" fmla="*/ 150972 w 150971"/>
                  <a:gd name="connsiteY47" fmla="*/ 154841 h 156745"/>
                  <a:gd name="connsiteX48" fmla="*/ 150972 w 150971"/>
                  <a:gd name="connsiteY48" fmla="*/ 156746 h 156745"/>
                  <a:gd name="connsiteX49" fmla="*/ 149067 w 150971"/>
                  <a:gd name="connsiteY49" fmla="*/ 156746 h 156745"/>
                  <a:gd name="connsiteX50" fmla="*/ 98870 w 150971"/>
                  <a:gd name="connsiteY50" fmla="*/ 156746 h 156745"/>
                  <a:gd name="connsiteX51" fmla="*/ 95346 w 150971"/>
                  <a:gd name="connsiteY51" fmla="*/ 156746 h 156745"/>
                  <a:gd name="connsiteX52" fmla="*/ 95346 w 150971"/>
                  <a:gd name="connsiteY52" fmla="*/ 154936 h 156745"/>
                  <a:gd name="connsiteX53" fmla="*/ 95346 w 150971"/>
                  <a:gd name="connsiteY53" fmla="*/ 112835 h 156745"/>
                  <a:gd name="connsiteX54" fmla="*/ 85249 w 150971"/>
                  <a:gd name="connsiteY54" fmla="*/ 100643 h 156745"/>
                  <a:gd name="connsiteX55" fmla="*/ 66961 w 150971"/>
                  <a:gd name="connsiteY55" fmla="*/ 100643 h 156745"/>
                  <a:gd name="connsiteX56" fmla="*/ 56198 w 150971"/>
                  <a:gd name="connsiteY56" fmla="*/ 110168 h 156745"/>
                  <a:gd name="connsiteX57" fmla="*/ 56198 w 150971"/>
                  <a:gd name="connsiteY57" fmla="*/ 126170 h 156745"/>
                  <a:gd name="connsiteX58" fmla="*/ 56198 w 150971"/>
                  <a:gd name="connsiteY58" fmla="*/ 154745 h 156745"/>
                  <a:gd name="connsiteX59" fmla="*/ 56198 w 150971"/>
                  <a:gd name="connsiteY59" fmla="*/ 155888 h 156745"/>
                  <a:gd name="connsiteX60" fmla="*/ 55055 w 150971"/>
                  <a:gd name="connsiteY60" fmla="*/ 155888 h 156745"/>
                  <a:gd name="connsiteX61" fmla="*/ 14574 w 150971"/>
                  <a:gd name="connsiteY61" fmla="*/ 155888 h 156745"/>
                  <a:gd name="connsiteX62" fmla="*/ 4001 w 150971"/>
                  <a:gd name="connsiteY62" fmla="*/ 155888 h 156745"/>
                  <a:gd name="connsiteX63" fmla="*/ 96 w 150971"/>
                  <a:gd name="connsiteY63" fmla="*/ 153602 h 15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50971" h="156745">
                    <a:moveTo>
                      <a:pt x="96" y="153602"/>
                    </a:moveTo>
                    <a:lnTo>
                      <a:pt x="4001" y="153602"/>
                    </a:lnTo>
                    <a:lnTo>
                      <a:pt x="14764" y="153602"/>
                    </a:lnTo>
                    <a:lnTo>
                      <a:pt x="54579" y="152650"/>
                    </a:lnTo>
                    <a:lnTo>
                      <a:pt x="53436" y="153698"/>
                    </a:lnTo>
                    <a:cubicBezTo>
                      <a:pt x="53436" y="144935"/>
                      <a:pt x="53436" y="135314"/>
                      <a:pt x="52959" y="125123"/>
                    </a:cubicBezTo>
                    <a:cubicBezTo>
                      <a:pt x="52959" y="119789"/>
                      <a:pt x="52959" y="114740"/>
                      <a:pt x="52959" y="108549"/>
                    </a:cubicBezTo>
                    <a:cubicBezTo>
                      <a:pt x="54248" y="101983"/>
                      <a:pt x="59645" y="97010"/>
                      <a:pt x="66294" y="96262"/>
                    </a:cubicBezTo>
                    <a:cubicBezTo>
                      <a:pt x="72771" y="96262"/>
                      <a:pt x="78391" y="96262"/>
                      <a:pt x="85344" y="96262"/>
                    </a:cubicBezTo>
                    <a:cubicBezTo>
                      <a:pt x="92869" y="97478"/>
                      <a:pt x="98398" y="103975"/>
                      <a:pt x="98394" y="111597"/>
                    </a:cubicBezTo>
                    <a:cubicBezTo>
                      <a:pt x="98394" y="125123"/>
                      <a:pt x="98394" y="139124"/>
                      <a:pt x="98870" y="153698"/>
                    </a:cubicBezTo>
                    <a:lnTo>
                      <a:pt x="97060" y="151888"/>
                    </a:lnTo>
                    <a:lnTo>
                      <a:pt x="147257" y="151888"/>
                    </a:lnTo>
                    <a:lnTo>
                      <a:pt x="145352" y="153793"/>
                    </a:lnTo>
                    <a:cubicBezTo>
                      <a:pt x="145352" y="133600"/>
                      <a:pt x="145352" y="112645"/>
                      <a:pt x="144780" y="91214"/>
                    </a:cubicBezTo>
                    <a:cubicBezTo>
                      <a:pt x="144780" y="85880"/>
                      <a:pt x="144780" y="80641"/>
                      <a:pt x="144780" y="75307"/>
                    </a:cubicBezTo>
                    <a:cubicBezTo>
                      <a:pt x="144342" y="70505"/>
                      <a:pt x="141750" y="66161"/>
                      <a:pt x="137732" y="63496"/>
                    </a:cubicBezTo>
                    <a:lnTo>
                      <a:pt x="115824" y="41779"/>
                    </a:lnTo>
                    <a:lnTo>
                      <a:pt x="94584" y="20919"/>
                    </a:lnTo>
                    <a:lnTo>
                      <a:pt x="84392" y="10823"/>
                    </a:lnTo>
                    <a:cubicBezTo>
                      <a:pt x="80868" y="7394"/>
                      <a:pt x="78105" y="3869"/>
                      <a:pt x="74010" y="3012"/>
                    </a:cubicBezTo>
                    <a:cubicBezTo>
                      <a:pt x="70034" y="1966"/>
                      <a:pt x="65799" y="2771"/>
                      <a:pt x="62484" y="5203"/>
                    </a:cubicBezTo>
                    <a:cubicBezTo>
                      <a:pt x="59436" y="7775"/>
                      <a:pt x="56198" y="11394"/>
                      <a:pt x="52959" y="14728"/>
                    </a:cubicBezTo>
                    <a:lnTo>
                      <a:pt x="34862" y="32921"/>
                    </a:lnTo>
                    <a:cubicBezTo>
                      <a:pt x="23527" y="44636"/>
                      <a:pt x="11716" y="55400"/>
                      <a:pt x="3144" y="65591"/>
                    </a:cubicBezTo>
                    <a:cubicBezTo>
                      <a:pt x="599" y="71597"/>
                      <a:pt x="-258" y="78184"/>
                      <a:pt x="667" y="84641"/>
                    </a:cubicBezTo>
                    <a:cubicBezTo>
                      <a:pt x="667" y="90833"/>
                      <a:pt x="667" y="96738"/>
                      <a:pt x="667" y="102263"/>
                    </a:cubicBezTo>
                    <a:cubicBezTo>
                      <a:pt x="667" y="113121"/>
                      <a:pt x="667" y="122646"/>
                      <a:pt x="667" y="130838"/>
                    </a:cubicBezTo>
                    <a:cubicBezTo>
                      <a:pt x="667" y="139029"/>
                      <a:pt x="667" y="144077"/>
                      <a:pt x="667" y="149030"/>
                    </a:cubicBezTo>
                    <a:cubicBezTo>
                      <a:pt x="804" y="151219"/>
                      <a:pt x="804" y="153414"/>
                      <a:pt x="667" y="155603"/>
                    </a:cubicBezTo>
                    <a:cubicBezTo>
                      <a:pt x="556" y="153604"/>
                      <a:pt x="556" y="151601"/>
                      <a:pt x="667" y="149602"/>
                    </a:cubicBezTo>
                    <a:cubicBezTo>
                      <a:pt x="667" y="144744"/>
                      <a:pt x="667" y="138743"/>
                      <a:pt x="667" y="131600"/>
                    </a:cubicBezTo>
                    <a:cubicBezTo>
                      <a:pt x="667" y="124456"/>
                      <a:pt x="667" y="113788"/>
                      <a:pt x="0" y="103025"/>
                    </a:cubicBezTo>
                    <a:cubicBezTo>
                      <a:pt x="0" y="97310"/>
                      <a:pt x="0" y="91309"/>
                      <a:pt x="0" y="84927"/>
                    </a:cubicBezTo>
                    <a:cubicBezTo>
                      <a:pt x="0" y="81689"/>
                      <a:pt x="0" y="78450"/>
                      <a:pt x="0" y="75402"/>
                    </a:cubicBezTo>
                    <a:cubicBezTo>
                      <a:pt x="-22" y="71727"/>
                      <a:pt x="931" y="68111"/>
                      <a:pt x="2763" y="64925"/>
                    </a:cubicBezTo>
                    <a:cubicBezTo>
                      <a:pt x="12288" y="53590"/>
                      <a:pt x="23146" y="43493"/>
                      <a:pt x="34576" y="31397"/>
                    </a:cubicBezTo>
                    <a:lnTo>
                      <a:pt x="52483" y="13013"/>
                    </a:lnTo>
                    <a:cubicBezTo>
                      <a:pt x="55722" y="9870"/>
                      <a:pt x="58293" y="6727"/>
                      <a:pt x="62008" y="3488"/>
                    </a:cubicBezTo>
                    <a:cubicBezTo>
                      <a:pt x="66158" y="326"/>
                      <a:pt x="71528" y="-762"/>
                      <a:pt x="76581" y="536"/>
                    </a:cubicBezTo>
                    <a:cubicBezTo>
                      <a:pt x="81324" y="2277"/>
                      <a:pt x="85505" y="5273"/>
                      <a:pt x="88678" y="9203"/>
                    </a:cubicBezTo>
                    <a:lnTo>
                      <a:pt x="98965" y="19300"/>
                    </a:lnTo>
                    <a:lnTo>
                      <a:pt x="120206" y="40160"/>
                    </a:lnTo>
                    <a:lnTo>
                      <a:pt x="142209" y="61686"/>
                    </a:lnTo>
                    <a:cubicBezTo>
                      <a:pt x="144270" y="63536"/>
                      <a:pt x="146152" y="65578"/>
                      <a:pt x="147828" y="67782"/>
                    </a:cubicBezTo>
                    <a:cubicBezTo>
                      <a:pt x="149477" y="70310"/>
                      <a:pt x="150399" y="73243"/>
                      <a:pt x="150495" y="76259"/>
                    </a:cubicBezTo>
                    <a:cubicBezTo>
                      <a:pt x="150495" y="81593"/>
                      <a:pt x="150495" y="86927"/>
                      <a:pt x="150495" y="92261"/>
                    </a:cubicBezTo>
                    <a:cubicBezTo>
                      <a:pt x="150495" y="113693"/>
                      <a:pt x="150495" y="134648"/>
                      <a:pt x="150972" y="154841"/>
                    </a:cubicBezTo>
                    <a:lnTo>
                      <a:pt x="150972" y="156746"/>
                    </a:lnTo>
                    <a:lnTo>
                      <a:pt x="149067" y="156746"/>
                    </a:lnTo>
                    <a:lnTo>
                      <a:pt x="98870" y="156746"/>
                    </a:lnTo>
                    <a:lnTo>
                      <a:pt x="95346" y="156746"/>
                    </a:lnTo>
                    <a:lnTo>
                      <a:pt x="95346" y="154936"/>
                    </a:lnTo>
                    <a:cubicBezTo>
                      <a:pt x="95346" y="140363"/>
                      <a:pt x="95346" y="126361"/>
                      <a:pt x="95346" y="112835"/>
                    </a:cubicBezTo>
                    <a:cubicBezTo>
                      <a:pt x="95475" y="106828"/>
                      <a:pt x="91176" y="101636"/>
                      <a:pt x="85249" y="100643"/>
                    </a:cubicBezTo>
                    <a:cubicBezTo>
                      <a:pt x="79439" y="100643"/>
                      <a:pt x="72581" y="100643"/>
                      <a:pt x="66961" y="100643"/>
                    </a:cubicBezTo>
                    <a:cubicBezTo>
                      <a:pt x="61697" y="101170"/>
                      <a:pt x="57361" y="105007"/>
                      <a:pt x="56198" y="110168"/>
                    </a:cubicBezTo>
                    <a:cubicBezTo>
                      <a:pt x="56198" y="115217"/>
                      <a:pt x="56198" y="121027"/>
                      <a:pt x="56198" y="126170"/>
                    </a:cubicBezTo>
                    <a:cubicBezTo>
                      <a:pt x="56198" y="136553"/>
                      <a:pt x="56198" y="146268"/>
                      <a:pt x="56198" y="154745"/>
                    </a:cubicBezTo>
                    <a:lnTo>
                      <a:pt x="56198" y="155888"/>
                    </a:lnTo>
                    <a:lnTo>
                      <a:pt x="55055" y="155888"/>
                    </a:lnTo>
                    <a:lnTo>
                      <a:pt x="14574" y="155888"/>
                    </a:lnTo>
                    <a:lnTo>
                      <a:pt x="4001" y="155888"/>
                    </a:lnTo>
                    <a:cubicBezTo>
                      <a:pt x="2623" y="155264"/>
                      <a:pt x="1315" y="154498"/>
                      <a:pt x="96" y="153602"/>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7586F23B-8052-AFD3-29EC-834D98D29C15}"/>
                  </a:ext>
                </a:extLst>
              </p:cNvPr>
              <p:cNvSpPr/>
              <p:nvPr/>
            </p:nvSpPr>
            <p:spPr>
              <a:xfrm>
                <a:off x="9954049" y="4545565"/>
                <a:ext cx="350329" cy="4953"/>
              </a:xfrm>
              <a:custGeom>
                <a:avLst/>
                <a:gdLst>
                  <a:gd name="connsiteX0" fmla="*/ 350330 w 350329"/>
                  <a:gd name="connsiteY0" fmla="*/ 2477 h 4953"/>
                  <a:gd name="connsiteX1" fmla="*/ 336518 w 350329"/>
                  <a:gd name="connsiteY1" fmla="*/ 3429 h 4953"/>
                  <a:gd name="connsiteX2" fmla="*/ 298990 w 350329"/>
                  <a:gd name="connsiteY2" fmla="*/ 4191 h 4953"/>
                  <a:gd name="connsiteX3" fmla="*/ 175165 w 350329"/>
                  <a:gd name="connsiteY3" fmla="*/ 4953 h 4953"/>
                  <a:gd name="connsiteX4" fmla="*/ 51340 w 350329"/>
                  <a:gd name="connsiteY4" fmla="*/ 4191 h 4953"/>
                  <a:gd name="connsiteX5" fmla="*/ 13811 w 350329"/>
                  <a:gd name="connsiteY5" fmla="*/ 3429 h 4953"/>
                  <a:gd name="connsiteX6" fmla="*/ 0 w 350329"/>
                  <a:gd name="connsiteY6" fmla="*/ 2477 h 4953"/>
                  <a:gd name="connsiteX7" fmla="*/ 13811 w 350329"/>
                  <a:gd name="connsiteY7" fmla="*/ 1524 h 4953"/>
                  <a:gd name="connsiteX8" fmla="*/ 51340 w 350329"/>
                  <a:gd name="connsiteY8" fmla="*/ 667 h 4953"/>
                  <a:gd name="connsiteX9" fmla="*/ 175165 w 350329"/>
                  <a:gd name="connsiteY9" fmla="*/ 0 h 4953"/>
                  <a:gd name="connsiteX10" fmla="*/ 298990 w 350329"/>
                  <a:gd name="connsiteY10" fmla="*/ 667 h 4953"/>
                  <a:gd name="connsiteX11" fmla="*/ 336518 w 350329"/>
                  <a:gd name="connsiteY11" fmla="*/ 1524 h 4953"/>
                  <a:gd name="connsiteX12" fmla="*/ 350330 w 350329"/>
                  <a:gd name="connsiteY12" fmla="*/ 2477 h 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329" h="4953">
                    <a:moveTo>
                      <a:pt x="350330" y="2477"/>
                    </a:moveTo>
                    <a:cubicBezTo>
                      <a:pt x="345762" y="3195"/>
                      <a:pt x="341141" y="3513"/>
                      <a:pt x="336518" y="3429"/>
                    </a:cubicBezTo>
                    <a:lnTo>
                      <a:pt x="298990" y="4191"/>
                    </a:lnTo>
                    <a:cubicBezTo>
                      <a:pt x="267367" y="4667"/>
                      <a:pt x="223552" y="4953"/>
                      <a:pt x="175165" y="4953"/>
                    </a:cubicBezTo>
                    <a:cubicBezTo>
                      <a:pt x="126778" y="4953"/>
                      <a:pt x="82963" y="4953"/>
                      <a:pt x="51340" y="4191"/>
                    </a:cubicBezTo>
                    <a:lnTo>
                      <a:pt x="13811" y="3429"/>
                    </a:lnTo>
                    <a:cubicBezTo>
                      <a:pt x="9189" y="3506"/>
                      <a:pt x="4568" y="3188"/>
                      <a:pt x="0" y="2477"/>
                    </a:cubicBezTo>
                    <a:cubicBezTo>
                      <a:pt x="4561" y="1704"/>
                      <a:pt x="9187" y="1385"/>
                      <a:pt x="13811" y="1524"/>
                    </a:cubicBezTo>
                    <a:lnTo>
                      <a:pt x="51340" y="667"/>
                    </a:lnTo>
                    <a:cubicBezTo>
                      <a:pt x="82963" y="667"/>
                      <a:pt x="126778" y="0"/>
                      <a:pt x="175165" y="0"/>
                    </a:cubicBezTo>
                    <a:cubicBezTo>
                      <a:pt x="223552" y="0"/>
                      <a:pt x="267271" y="0"/>
                      <a:pt x="298990" y="667"/>
                    </a:cubicBezTo>
                    <a:lnTo>
                      <a:pt x="336518" y="1524"/>
                    </a:lnTo>
                    <a:cubicBezTo>
                      <a:pt x="341142" y="1378"/>
                      <a:pt x="345769" y="1697"/>
                      <a:pt x="350330" y="2477"/>
                    </a:cubicBezTo>
                    <a:close/>
                  </a:path>
                </a:pathLst>
              </a:custGeom>
              <a:solidFill>
                <a:srgbClr val="455A64"/>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AC0DCEFF-F538-AB98-3B59-4ACDC5CB6C0B}"/>
                  </a:ext>
                </a:extLst>
              </p:cNvPr>
              <p:cNvSpPr/>
              <p:nvPr/>
            </p:nvSpPr>
            <p:spPr>
              <a:xfrm>
                <a:off x="9953954" y="4631671"/>
                <a:ext cx="900683" cy="4952"/>
              </a:xfrm>
              <a:custGeom>
                <a:avLst/>
                <a:gdLst>
                  <a:gd name="connsiteX0" fmla="*/ 900684 w 900683"/>
                  <a:gd name="connsiteY0" fmla="*/ 2477 h 4952"/>
                  <a:gd name="connsiteX1" fmla="*/ 450342 w 900683"/>
                  <a:gd name="connsiteY1" fmla="*/ 4953 h 4952"/>
                  <a:gd name="connsiteX2" fmla="*/ 0 w 900683"/>
                  <a:gd name="connsiteY2" fmla="*/ 2477 h 4952"/>
                  <a:gd name="connsiteX3" fmla="*/ 450342 w 900683"/>
                  <a:gd name="connsiteY3" fmla="*/ 0 h 4952"/>
                  <a:gd name="connsiteX4" fmla="*/ 900684 w 900683"/>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0683" h="4952">
                    <a:moveTo>
                      <a:pt x="900684" y="2477"/>
                    </a:moveTo>
                    <a:cubicBezTo>
                      <a:pt x="900684" y="3905"/>
                      <a:pt x="699040" y="4953"/>
                      <a:pt x="450342" y="4953"/>
                    </a:cubicBezTo>
                    <a:cubicBezTo>
                      <a:pt x="201644" y="4953"/>
                      <a:pt x="0" y="3905"/>
                      <a:pt x="0" y="2477"/>
                    </a:cubicBezTo>
                    <a:cubicBezTo>
                      <a:pt x="0" y="1048"/>
                      <a:pt x="201644" y="0"/>
                      <a:pt x="450342" y="0"/>
                    </a:cubicBezTo>
                    <a:cubicBezTo>
                      <a:pt x="699040" y="0"/>
                      <a:pt x="900684" y="1143"/>
                      <a:pt x="900684" y="2477"/>
                    </a:cubicBezTo>
                    <a:close/>
                  </a:path>
                </a:pathLst>
              </a:custGeom>
              <a:solidFill>
                <a:srgbClr val="455A64"/>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051A879-8BCF-FBF8-77AC-226FB445E738}"/>
                  </a:ext>
                </a:extLst>
              </p:cNvPr>
              <p:cNvSpPr/>
              <p:nvPr/>
            </p:nvSpPr>
            <p:spPr>
              <a:xfrm>
                <a:off x="9953954" y="4713110"/>
                <a:ext cx="619220" cy="4953"/>
              </a:xfrm>
              <a:custGeom>
                <a:avLst/>
                <a:gdLst>
                  <a:gd name="connsiteX0" fmla="*/ 619220 w 619220"/>
                  <a:gd name="connsiteY0" fmla="*/ 2477 h 4953"/>
                  <a:gd name="connsiteX1" fmla="*/ 309658 w 619220"/>
                  <a:gd name="connsiteY1" fmla="*/ 4953 h 4953"/>
                  <a:gd name="connsiteX2" fmla="*/ 0 w 619220"/>
                  <a:gd name="connsiteY2" fmla="*/ 2477 h 4953"/>
                  <a:gd name="connsiteX3" fmla="*/ 309658 w 619220"/>
                  <a:gd name="connsiteY3" fmla="*/ 0 h 4953"/>
                  <a:gd name="connsiteX4" fmla="*/ 619220 w 619220"/>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220" h="4953">
                    <a:moveTo>
                      <a:pt x="619220" y="2477"/>
                    </a:moveTo>
                    <a:cubicBezTo>
                      <a:pt x="619220" y="3905"/>
                      <a:pt x="480632" y="4953"/>
                      <a:pt x="309658" y="4953"/>
                    </a:cubicBezTo>
                    <a:cubicBezTo>
                      <a:pt x="138684" y="4953"/>
                      <a:pt x="0" y="3905"/>
                      <a:pt x="0" y="2477"/>
                    </a:cubicBezTo>
                    <a:cubicBezTo>
                      <a:pt x="0" y="1048"/>
                      <a:pt x="138589" y="0"/>
                      <a:pt x="309658" y="0"/>
                    </a:cubicBezTo>
                    <a:cubicBezTo>
                      <a:pt x="480727" y="0"/>
                      <a:pt x="619220" y="762"/>
                      <a:pt x="619220" y="2477"/>
                    </a:cubicBezTo>
                    <a:close/>
                  </a:path>
                </a:pathLst>
              </a:custGeom>
              <a:solidFill>
                <a:srgbClr val="455A64"/>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1F7D6239-6B30-DDFB-708D-BB45534FC94C}"/>
                  </a:ext>
                </a:extLst>
              </p:cNvPr>
              <p:cNvSpPr/>
              <p:nvPr/>
            </p:nvSpPr>
            <p:spPr>
              <a:xfrm>
                <a:off x="10817776" y="4791120"/>
                <a:ext cx="54673" cy="81915"/>
              </a:xfrm>
              <a:custGeom>
                <a:avLst/>
                <a:gdLst>
                  <a:gd name="connsiteX0" fmla="*/ 54674 w 54673"/>
                  <a:gd name="connsiteY0" fmla="*/ 81915 h 81915"/>
                  <a:gd name="connsiteX1" fmla="*/ 26670 w 54673"/>
                  <a:gd name="connsiteY1" fmla="*/ 53816 h 81915"/>
                  <a:gd name="connsiteX2" fmla="*/ 0 w 54673"/>
                  <a:gd name="connsiteY2" fmla="*/ 80391 h 81915"/>
                  <a:gd name="connsiteX3" fmla="*/ 0 w 54673"/>
                  <a:gd name="connsiteY3" fmla="*/ 0 h 81915"/>
                  <a:gd name="connsiteX4" fmla="*/ 54578 w 54673"/>
                  <a:gd name="connsiteY4" fmla="*/ 0 h 81915"/>
                  <a:gd name="connsiteX5" fmla="*/ 26670 w 54673"/>
                  <a:gd name="connsiteY5" fmla="*/ 50292 h 81915"/>
                  <a:gd name="connsiteX6" fmla="*/ 27527 w 54673"/>
                  <a:gd name="connsiteY6" fmla="*/ 51149 h 81915"/>
                  <a:gd name="connsiteX7" fmla="*/ 52197 w 54673"/>
                  <a:gd name="connsiteY7" fmla="*/ 75914 h 81915"/>
                  <a:gd name="connsiteX8" fmla="*/ 52197 w 54673"/>
                  <a:gd name="connsiteY8" fmla="*/ 2572 h 81915"/>
                  <a:gd name="connsiteX9" fmla="*/ 2572 w 54673"/>
                  <a:gd name="connsiteY9" fmla="*/ 2572 h 81915"/>
                  <a:gd name="connsiteX10" fmla="*/ 2572 w 54673"/>
                  <a:gd name="connsiteY10" fmla="*/ 74486 h 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73" h="81915">
                    <a:moveTo>
                      <a:pt x="54674" y="81915"/>
                    </a:moveTo>
                    <a:lnTo>
                      <a:pt x="26670" y="53816"/>
                    </a:lnTo>
                    <a:lnTo>
                      <a:pt x="0" y="80391"/>
                    </a:lnTo>
                    <a:lnTo>
                      <a:pt x="0" y="0"/>
                    </a:lnTo>
                    <a:lnTo>
                      <a:pt x="54578" y="0"/>
                    </a:lnTo>
                    <a:close/>
                    <a:moveTo>
                      <a:pt x="26670" y="50292"/>
                    </a:moveTo>
                    <a:lnTo>
                      <a:pt x="27527" y="51149"/>
                    </a:lnTo>
                    <a:lnTo>
                      <a:pt x="52197" y="75914"/>
                    </a:lnTo>
                    <a:lnTo>
                      <a:pt x="52197" y="2572"/>
                    </a:lnTo>
                    <a:lnTo>
                      <a:pt x="2572" y="2572"/>
                    </a:lnTo>
                    <a:lnTo>
                      <a:pt x="2572" y="74486"/>
                    </a:lnTo>
                    <a:close/>
                  </a:path>
                </a:pathLst>
              </a:custGeom>
              <a:solidFill>
                <a:srgbClr val="263238"/>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7CF10A1-A095-A0DF-B5F4-1A2B89CD00A8}"/>
                  </a:ext>
                </a:extLst>
              </p:cNvPr>
              <p:cNvSpPr/>
              <p:nvPr/>
            </p:nvSpPr>
            <p:spPr>
              <a:xfrm>
                <a:off x="10080512" y="4809027"/>
                <a:ext cx="51768" cy="53530"/>
              </a:xfrm>
              <a:custGeom>
                <a:avLst/>
                <a:gdLst>
                  <a:gd name="connsiteX0" fmla="*/ 46797 w 51768"/>
                  <a:gd name="connsiteY0" fmla="*/ 53530 h 53530"/>
                  <a:gd name="connsiteX1" fmla="*/ 37272 w 51768"/>
                  <a:gd name="connsiteY1" fmla="*/ 49149 h 53530"/>
                  <a:gd name="connsiteX2" fmla="*/ 3687 w 51768"/>
                  <a:gd name="connsiteY2" fmla="*/ 37056 h 53530"/>
                  <a:gd name="connsiteX3" fmla="*/ 15780 w 51768"/>
                  <a:gd name="connsiteY3" fmla="*/ 3470 h 53530"/>
                  <a:gd name="connsiteX4" fmla="*/ 49366 w 51768"/>
                  <a:gd name="connsiteY4" fmla="*/ 15564 h 53530"/>
                  <a:gd name="connsiteX5" fmla="*/ 44892 w 51768"/>
                  <a:gd name="connsiteY5" fmla="*/ 43625 h 53530"/>
                  <a:gd name="connsiteX6" fmla="*/ 23842 w 51768"/>
                  <a:gd name="connsiteY6" fmla="*/ 0 h 53530"/>
                  <a:gd name="connsiteX7" fmla="*/ 63 w 51768"/>
                  <a:gd name="connsiteY7" fmla="*/ 27342 h 53530"/>
                  <a:gd name="connsiteX8" fmla="*/ 24318 w 51768"/>
                  <a:gd name="connsiteY8" fmla="*/ 51149 h 53530"/>
                  <a:gd name="connsiteX9" fmla="*/ 36605 w 51768"/>
                  <a:gd name="connsiteY9" fmla="*/ 47244 h 53530"/>
                  <a:gd name="connsiteX10" fmla="*/ 36605 w 51768"/>
                  <a:gd name="connsiteY10" fmla="*/ 47244 h 53530"/>
                  <a:gd name="connsiteX11" fmla="*/ 43940 w 51768"/>
                  <a:gd name="connsiteY11" fmla="*/ 50482 h 53530"/>
                  <a:gd name="connsiteX12" fmla="*/ 42225 w 51768"/>
                  <a:gd name="connsiteY12" fmla="*/ 43339 h 53530"/>
                  <a:gd name="connsiteX13" fmla="*/ 42225 w 51768"/>
                  <a:gd name="connsiteY13" fmla="*/ 43339 h 53530"/>
                  <a:gd name="connsiteX14" fmla="*/ 40642 w 51768"/>
                  <a:gd name="connsiteY14" fmla="*/ 7273 h 53530"/>
                  <a:gd name="connsiteX15" fmla="*/ 23175 w 51768"/>
                  <a:gd name="connsiteY15" fmla="*/ 571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68" h="53530">
                    <a:moveTo>
                      <a:pt x="46797" y="53530"/>
                    </a:moveTo>
                    <a:lnTo>
                      <a:pt x="37272" y="49149"/>
                    </a:lnTo>
                    <a:cubicBezTo>
                      <a:pt x="24658" y="55084"/>
                      <a:pt x="9622" y="49669"/>
                      <a:pt x="3687" y="37056"/>
                    </a:cubicBezTo>
                    <a:cubicBezTo>
                      <a:pt x="-2248" y="24442"/>
                      <a:pt x="3166" y="9405"/>
                      <a:pt x="15780" y="3470"/>
                    </a:cubicBezTo>
                    <a:cubicBezTo>
                      <a:pt x="28394" y="-2465"/>
                      <a:pt x="43431" y="2950"/>
                      <a:pt x="49366" y="15564"/>
                    </a:cubicBezTo>
                    <a:cubicBezTo>
                      <a:pt x="53781" y="24948"/>
                      <a:pt x="52007" y="36078"/>
                      <a:pt x="44892" y="43625"/>
                    </a:cubicBezTo>
                    <a:close/>
                    <a:moveTo>
                      <a:pt x="23842" y="0"/>
                    </a:moveTo>
                    <a:cubicBezTo>
                      <a:pt x="9725" y="984"/>
                      <a:pt x="-921" y="13225"/>
                      <a:pt x="63" y="27342"/>
                    </a:cubicBezTo>
                    <a:cubicBezTo>
                      <a:pt x="964" y="40270"/>
                      <a:pt x="11376" y="50489"/>
                      <a:pt x="24318" y="51149"/>
                    </a:cubicBezTo>
                    <a:cubicBezTo>
                      <a:pt x="28668" y="50850"/>
                      <a:pt x="32881" y="49510"/>
                      <a:pt x="36605" y="47244"/>
                    </a:cubicBezTo>
                    <a:lnTo>
                      <a:pt x="36605" y="47244"/>
                    </a:lnTo>
                    <a:lnTo>
                      <a:pt x="43940" y="50482"/>
                    </a:lnTo>
                    <a:lnTo>
                      <a:pt x="42225" y="43339"/>
                    </a:lnTo>
                    <a:lnTo>
                      <a:pt x="42225" y="43339"/>
                    </a:lnTo>
                    <a:cubicBezTo>
                      <a:pt x="51747" y="32942"/>
                      <a:pt x="51038" y="16795"/>
                      <a:pt x="40642" y="7273"/>
                    </a:cubicBezTo>
                    <a:cubicBezTo>
                      <a:pt x="35877" y="2909"/>
                      <a:pt x="29636" y="515"/>
                      <a:pt x="23175" y="571"/>
                    </a:cubicBezTo>
                    <a:close/>
                  </a:path>
                </a:pathLst>
              </a:custGeom>
              <a:solidFill>
                <a:srgbClr val="263238"/>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2817D56-8FC6-F87E-C02E-0CE3B3A281C2}"/>
                  </a:ext>
                </a:extLst>
              </p:cNvPr>
              <p:cNvSpPr/>
              <p:nvPr/>
            </p:nvSpPr>
            <p:spPr>
              <a:xfrm>
                <a:off x="10158265" y="4811789"/>
                <a:ext cx="51434" cy="46672"/>
              </a:xfrm>
              <a:custGeom>
                <a:avLst/>
                <a:gdLst>
                  <a:gd name="connsiteX0" fmla="*/ 32480 w 51434"/>
                  <a:gd name="connsiteY0" fmla="*/ 46672 h 46672"/>
                  <a:gd name="connsiteX1" fmla="*/ 21241 w 51434"/>
                  <a:gd name="connsiteY1" fmla="*/ 19050 h 46672"/>
                  <a:gd name="connsiteX2" fmla="*/ 0 w 51434"/>
                  <a:gd name="connsiteY2" fmla="*/ 0 h 46672"/>
                  <a:gd name="connsiteX3" fmla="*/ 51435 w 51434"/>
                  <a:gd name="connsiteY3" fmla="*/ 0 h 46672"/>
                  <a:gd name="connsiteX4" fmla="*/ 4763 w 51434"/>
                  <a:gd name="connsiteY4" fmla="*/ 1619 h 46672"/>
                  <a:gd name="connsiteX5" fmla="*/ 22860 w 51434"/>
                  <a:gd name="connsiteY5" fmla="*/ 18193 h 46672"/>
                  <a:gd name="connsiteX6" fmla="*/ 32385 w 51434"/>
                  <a:gd name="connsiteY6" fmla="*/ 41720 h 46672"/>
                  <a:gd name="connsiteX7" fmla="*/ 48578 w 51434"/>
                  <a:gd name="connsiteY7" fmla="*/ 1238 h 4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4" h="46672">
                    <a:moveTo>
                      <a:pt x="32480" y="46672"/>
                    </a:moveTo>
                    <a:lnTo>
                      <a:pt x="21241" y="19050"/>
                    </a:lnTo>
                    <a:lnTo>
                      <a:pt x="0" y="0"/>
                    </a:lnTo>
                    <a:lnTo>
                      <a:pt x="51435" y="0"/>
                    </a:lnTo>
                    <a:close/>
                    <a:moveTo>
                      <a:pt x="4763" y="1619"/>
                    </a:moveTo>
                    <a:lnTo>
                      <a:pt x="22860" y="18193"/>
                    </a:lnTo>
                    <a:lnTo>
                      <a:pt x="32385" y="41720"/>
                    </a:lnTo>
                    <a:lnTo>
                      <a:pt x="48578" y="1238"/>
                    </a:lnTo>
                    <a:close/>
                  </a:path>
                </a:pathLst>
              </a:custGeom>
              <a:solidFill>
                <a:srgbClr val="263238"/>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107FECAE-FBF6-22A3-5CF0-AAAD9EC999F9}"/>
                  </a:ext>
                </a:extLst>
              </p:cNvPr>
              <p:cNvSpPr/>
              <p:nvPr/>
            </p:nvSpPr>
            <p:spPr>
              <a:xfrm rot="-1983000">
                <a:off x="10178329" y="4820156"/>
                <a:ext cx="33527" cy="1904"/>
              </a:xfrm>
              <a:custGeom>
                <a:avLst/>
                <a:gdLst>
                  <a:gd name="connsiteX0" fmla="*/ 0 w 33527"/>
                  <a:gd name="connsiteY0" fmla="*/ 0 h 1904"/>
                  <a:gd name="connsiteX1" fmla="*/ 33528 w 33527"/>
                  <a:gd name="connsiteY1" fmla="*/ 0 h 1904"/>
                  <a:gd name="connsiteX2" fmla="*/ 33528 w 33527"/>
                  <a:gd name="connsiteY2" fmla="*/ 1905 h 1904"/>
                  <a:gd name="connsiteX3" fmla="*/ 0 w 33527"/>
                  <a:gd name="connsiteY3" fmla="*/ 1905 h 1904"/>
                </a:gdLst>
                <a:ahLst/>
                <a:cxnLst>
                  <a:cxn ang="0">
                    <a:pos x="connsiteX0" y="connsiteY0"/>
                  </a:cxn>
                  <a:cxn ang="0">
                    <a:pos x="connsiteX1" y="connsiteY1"/>
                  </a:cxn>
                  <a:cxn ang="0">
                    <a:pos x="connsiteX2" y="connsiteY2"/>
                  </a:cxn>
                  <a:cxn ang="0">
                    <a:pos x="connsiteX3" y="connsiteY3"/>
                  </a:cxn>
                </a:cxnLst>
                <a:rect l="l" t="t" r="r" b="b"/>
                <a:pathLst>
                  <a:path w="33527" h="1904">
                    <a:moveTo>
                      <a:pt x="0" y="0"/>
                    </a:moveTo>
                    <a:lnTo>
                      <a:pt x="33528" y="0"/>
                    </a:lnTo>
                    <a:lnTo>
                      <a:pt x="33528" y="1905"/>
                    </a:lnTo>
                    <a:lnTo>
                      <a:pt x="0" y="1905"/>
                    </a:lnTo>
                    <a:close/>
                  </a:path>
                </a:pathLst>
              </a:custGeom>
              <a:solidFill>
                <a:srgbClr val="263238"/>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B0BD2A8-482D-B4C2-199D-98B45ECE5EAE}"/>
                  </a:ext>
                </a:extLst>
              </p:cNvPr>
              <p:cNvSpPr/>
              <p:nvPr/>
            </p:nvSpPr>
            <p:spPr>
              <a:xfrm>
                <a:off x="9983291" y="4804414"/>
                <a:ext cx="63222" cy="55381"/>
              </a:xfrm>
              <a:custGeom>
                <a:avLst/>
                <a:gdLst>
                  <a:gd name="connsiteX0" fmla="*/ 62960 w 63222"/>
                  <a:gd name="connsiteY0" fmla="*/ 12709 h 55381"/>
                  <a:gd name="connsiteX1" fmla="*/ 44168 w 63222"/>
                  <a:gd name="connsiteY1" fmla="*/ 345 h 55381"/>
                  <a:gd name="connsiteX2" fmla="*/ 31623 w 63222"/>
                  <a:gd name="connsiteY2" fmla="*/ 13757 h 55381"/>
                  <a:gd name="connsiteX3" fmla="*/ 13711 w 63222"/>
                  <a:gd name="connsiteY3" fmla="*/ 148 h 55381"/>
                  <a:gd name="connsiteX4" fmla="*/ 190 w 63222"/>
                  <a:gd name="connsiteY4" fmla="*/ 13186 h 55381"/>
                  <a:gd name="connsiteX5" fmla="*/ 4096 w 63222"/>
                  <a:gd name="connsiteY5" fmla="*/ 28711 h 55381"/>
                  <a:gd name="connsiteX6" fmla="*/ 15335 w 63222"/>
                  <a:gd name="connsiteY6" fmla="*/ 40522 h 55381"/>
                  <a:gd name="connsiteX7" fmla="*/ 32099 w 63222"/>
                  <a:gd name="connsiteY7" fmla="*/ 55381 h 55381"/>
                  <a:gd name="connsiteX8" fmla="*/ 48292 w 63222"/>
                  <a:gd name="connsiteY8" fmla="*/ 40236 h 55381"/>
                  <a:gd name="connsiteX9" fmla="*/ 59341 w 63222"/>
                  <a:gd name="connsiteY9" fmla="*/ 28235 h 55381"/>
                  <a:gd name="connsiteX10" fmla="*/ 62960 w 63222"/>
                  <a:gd name="connsiteY10" fmla="*/ 12709 h 5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22" h="55381">
                    <a:moveTo>
                      <a:pt x="62960" y="12709"/>
                    </a:moveTo>
                    <a:cubicBezTo>
                      <a:pt x="61185" y="4105"/>
                      <a:pt x="52771" y="-1431"/>
                      <a:pt x="44168" y="345"/>
                    </a:cubicBezTo>
                    <a:cubicBezTo>
                      <a:pt x="37567" y="1706"/>
                      <a:pt x="32541" y="7080"/>
                      <a:pt x="31623" y="13757"/>
                    </a:cubicBezTo>
                    <a:cubicBezTo>
                      <a:pt x="30435" y="5053"/>
                      <a:pt x="22415" y="-1040"/>
                      <a:pt x="13711" y="148"/>
                    </a:cubicBezTo>
                    <a:cubicBezTo>
                      <a:pt x="6846" y="1085"/>
                      <a:pt x="1377" y="6359"/>
                      <a:pt x="190" y="13186"/>
                    </a:cubicBezTo>
                    <a:cubicBezTo>
                      <a:pt x="-542" y="18670"/>
                      <a:pt x="855" y="24227"/>
                      <a:pt x="4096" y="28711"/>
                    </a:cubicBezTo>
                    <a:cubicBezTo>
                      <a:pt x="7314" y="33120"/>
                      <a:pt x="11092" y="37090"/>
                      <a:pt x="15335" y="40522"/>
                    </a:cubicBezTo>
                    <a:cubicBezTo>
                      <a:pt x="21145" y="45570"/>
                      <a:pt x="26384" y="50047"/>
                      <a:pt x="32099" y="55381"/>
                    </a:cubicBezTo>
                    <a:cubicBezTo>
                      <a:pt x="37814" y="50238"/>
                      <a:pt x="42577" y="45380"/>
                      <a:pt x="48292" y="40236"/>
                    </a:cubicBezTo>
                    <a:cubicBezTo>
                      <a:pt x="52480" y="36733"/>
                      <a:pt x="56195" y="32698"/>
                      <a:pt x="59341" y="28235"/>
                    </a:cubicBezTo>
                    <a:cubicBezTo>
                      <a:pt x="62527" y="23730"/>
                      <a:pt x="63826" y="18158"/>
                      <a:pt x="62960" y="12709"/>
                    </a:cubicBezTo>
                    <a:close/>
                  </a:path>
                </a:pathLst>
              </a:custGeom>
              <a:solidFill>
                <a:srgbClr val="FF725E"/>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45EB129B-0986-C859-83C8-4AB27937B324}"/>
                  </a:ext>
                </a:extLst>
              </p:cNvPr>
              <p:cNvSpPr/>
              <p:nvPr/>
            </p:nvSpPr>
            <p:spPr>
              <a:xfrm>
                <a:off x="9404837" y="4431456"/>
                <a:ext cx="1527429" cy="513873"/>
              </a:xfrm>
              <a:custGeom>
                <a:avLst/>
                <a:gdLst>
                  <a:gd name="connsiteX0" fmla="*/ 1524953 w 1527429"/>
                  <a:gd name="connsiteY0" fmla="*/ 512731 h 513873"/>
                  <a:gd name="connsiteX1" fmla="*/ 1524953 w 1527429"/>
                  <a:gd name="connsiteY1" fmla="*/ 503777 h 513873"/>
                  <a:gd name="connsiteX2" fmla="*/ 1524953 w 1527429"/>
                  <a:gd name="connsiteY2" fmla="*/ 477679 h 513873"/>
                  <a:gd name="connsiteX3" fmla="*/ 1524476 w 1527429"/>
                  <a:gd name="connsiteY3" fmla="*/ 377095 h 513873"/>
                  <a:gd name="connsiteX4" fmla="*/ 1523619 w 1527429"/>
                  <a:gd name="connsiteY4" fmla="*/ 2476 h 513873"/>
                  <a:gd name="connsiteX5" fmla="*/ 1525238 w 1527429"/>
                  <a:gd name="connsiteY5" fmla="*/ 4096 h 513873"/>
                  <a:gd name="connsiteX6" fmla="*/ 2096 w 1527429"/>
                  <a:gd name="connsiteY6" fmla="*/ 4953 h 513873"/>
                  <a:gd name="connsiteX7" fmla="*/ 2096 w 1527429"/>
                  <a:gd name="connsiteY7" fmla="*/ 4953 h 513873"/>
                  <a:gd name="connsiteX8" fmla="*/ 4572 w 1527429"/>
                  <a:gd name="connsiteY8" fmla="*/ 2476 h 513873"/>
                  <a:gd name="connsiteX9" fmla="*/ 4572 w 1527429"/>
                  <a:gd name="connsiteY9" fmla="*/ 512731 h 513873"/>
                  <a:gd name="connsiteX10" fmla="*/ 2191 w 1527429"/>
                  <a:gd name="connsiteY10" fmla="*/ 510349 h 513873"/>
                  <a:gd name="connsiteX11" fmla="*/ 1092137 w 1527429"/>
                  <a:gd name="connsiteY11" fmla="*/ 511397 h 513873"/>
                  <a:gd name="connsiteX12" fmla="*/ 1410272 w 1527429"/>
                  <a:gd name="connsiteY12" fmla="*/ 512064 h 513873"/>
                  <a:gd name="connsiteX13" fmla="*/ 1495997 w 1527429"/>
                  <a:gd name="connsiteY13" fmla="*/ 512064 h 513873"/>
                  <a:gd name="connsiteX14" fmla="*/ 1518095 w 1527429"/>
                  <a:gd name="connsiteY14" fmla="*/ 512064 h 513873"/>
                  <a:gd name="connsiteX15" fmla="*/ 1525714 w 1527429"/>
                  <a:gd name="connsiteY15" fmla="*/ 512064 h 513873"/>
                  <a:gd name="connsiteX16" fmla="*/ 1518380 w 1527429"/>
                  <a:gd name="connsiteY16" fmla="*/ 512064 h 513873"/>
                  <a:gd name="connsiteX17" fmla="*/ 1496568 w 1527429"/>
                  <a:gd name="connsiteY17" fmla="*/ 512064 h 513873"/>
                  <a:gd name="connsiteX18" fmla="*/ 1411700 w 1527429"/>
                  <a:gd name="connsiteY18" fmla="*/ 512064 h 513873"/>
                  <a:gd name="connsiteX19" fmla="*/ 1094042 w 1527429"/>
                  <a:gd name="connsiteY19" fmla="*/ 512731 h 513873"/>
                  <a:gd name="connsiteX20" fmla="*/ 2477 w 1527429"/>
                  <a:gd name="connsiteY20" fmla="*/ 513874 h 513873"/>
                  <a:gd name="connsiteX21" fmla="*/ 0 w 1527429"/>
                  <a:gd name="connsiteY21" fmla="*/ 513874 h 513873"/>
                  <a:gd name="connsiteX22" fmla="*/ 0 w 1527429"/>
                  <a:gd name="connsiteY22" fmla="*/ 512731 h 513873"/>
                  <a:gd name="connsiteX23" fmla="*/ 0 w 1527429"/>
                  <a:gd name="connsiteY23" fmla="*/ 2476 h 513873"/>
                  <a:gd name="connsiteX24" fmla="*/ 0 w 1527429"/>
                  <a:gd name="connsiteY24" fmla="*/ 0 h 513873"/>
                  <a:gd name="connsiteX25" fmla="*/ 2667 w 1527429"/>
                  <a:gd name="connsiteY25" fmla="*/ 0 h 513873"/>
                  <a:gd name="connsiteX26" fmla="*/ 1525810 w 1527429"/>
                  <a:gd name="connsiteY26" fmla="*/ 857 h 513873"/>
                  <a:gd name="connsiteX27" fmla="*/ 1527429 w 1527429"/>
                  <a:gd name="connsiteY27" fmla="*/ 857 h 513873"/>
                  <a:gd name="connsiteX28" fmla="*/ 1527429 w 1527429"/>
                  <a:gd name="connsiteY28" fmla="*/ 2476 h 513873"/>
                  <a:gd name="connsiteX29" fmla="*/ 1526572 w 1527429"/>
                  <a:gd name="connsiteY29" fmla="*/ 378142 h 513873"/>
                  <a:gd name="connsiteX30" fmla="*/ 1526572 w 1527429"/>
                  <a:gd name="connsiteY30" fmla="*/ 478346 h 513873"/>
                  <a:gd name="connsiteX31" fmla="*/ 1526572 w 1527429"/>
                  <a:gd name="connsiteY31" fmla="*/ 504063 h 513873"/>
                  <a:gd name="connsiteX32" fmla="*/ 1524953 w 1527429"/>
                  <a:gd name="connsiteY32" fmla="*/ 512731 h 51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27429" h="513873">
                    <a:moveTo>
                      <a:pt x="1524953" y="512731"/>
                    </a:moveTo>
                    <a:cubicBezTo>
                      <a:pt x="1524953" y="512731"/>
                      <a:pt x="1524953" y="509588"/>
                      <a:pt x="1524953" y="503777"/>
                    </a:cubicBezTo>
                    <a:cubicBezTo>
                      <a:pt x="1524953" y="497967"/>
                      <a:pt x="1524953" y="489109"/>
                      <a:pt x="1524953" y="477679"/>
                    </a:cubicBezTo>
                    <a:cubicBezTo>
                      <a:pt x="1524953" y="454723"/>
                      <a:pt x="1524953" y="420529"/>
                      <a:pt x="1524476" y="377095"/>
                    </a:cubicBezTo>
                    <a:cubicBezTo>
                      <a:pt x="1524476" y="289560"/>
                      <a:pt x="1524000" y="162211"/>
                      <a:pt x="1523619" y="2476"/>
                    </a:cubicBezTo>
                    <a:lnTo>
                      <a:pt x="1525238" y="4096"/>
                    </a:lnTo>
                    <a:lnTo>
                      <a:pt x="2096" y="4953"/>
                    </a:lnTo>
                    <a:lnTo>
                      <a:pt x="2096" y="4953"/>
                    </a:lnTo>
                    <a:lnTo>
                      <a:pt x="4572" y="2476"/>
                    </a:lnTo>
                    <a:cubicBezTo>
                      <a:pt x="4572" y="179832"/>
                      <a:pt x="4572" y="351758"/>
                      <a:pt x="4572" y="512731"/>
                    </a:cubicBezTo>
                    <a:lnTo>
                      <a:pt x="2191" y="510349"/>
                    </a:lnTo>
                    <a:lnTo>
                      <a:pt x="1092137" y="511397"/>
                    </a:lnTo>
                    <a:lnTo>
                      <a:pt x="1410272" y="512064"/>
                    </a:lnTo>
                    <a:lnTo>
                      <a:pt x="1495997" y="512064"/>
                    </a:lnTo>
                    <a:lnTo>
                      <a:pt x="1518095" y="512064"/>
                    </a:lnTo>
                    <a:lnTo>
                      <a:pt x="1525714" y="512064"/>
                    </a:lnTo>
                    <a:lnTo>
                      <a:pt x="1518380" y="512064"/>
                    </a:lnTo>
                    <a:lnTo>
                      <a:pt x="1496568" y="512064"/>
                    </a:lnTo>
                    <a:lnTo>
                      <a:pt x="1411700" y="512064"/>
                    </a:lnTo>
                    <a:lnTo>
                      <a:pt x="1094042" y="512731"/>
                    </a:lnTo>
                    <a:lnTo>
                      <a:pt x="2477" y="513874"/>
                    </a:lnTo>
                    <a:lnTo>
                      <a:pt x="0" y="513874"/>
                    </a:lnTo>
                    <a:lnTo>
                      <a:pt x="0" y="512731"/>
                    </a:lnTo>
                    <a:cubicBezTo>
                      <a:pt x="0" y="351758"/>
                      <a:pt x="0" y="179832"/>
                      <a:pt x="0" y="2476"/>
                    </a:cubicBezTo>
                    <a:lnTo>
                      <a:pt x="0" y="0"/>
                    </a:lnTo>
                    <a:lnTo>
                      <a:pt x="2667" y="0"/>
                    </a:lnTo>
                    <a:lnTo>
                      <a:pt x="1525810" y="857"/>
                    </a:lnTo>
                    <a:lnTo>
                      <a:pt x="1527429" y="857"/>
                    </a:lnTo>
                    <a:lnTo>
                      <a:pt x="1527429" y="2476"/>
                    </a:lnTo>
                    <a:cubicBezTo>
                      <a:pt x="1527429" y="162592"/>
                      <a:pt x="1526762" y="290322"/>
                      <a:pt x="1526572" y="378142"/>
                    </a:cubicBezTo>
                    <a:cubicBezTo>
                      <a:pt x="1526572" y="421767"/>
                      <a:pt x="1526572" y="455390"/>
                      <a:pt x="1526572" y="478346"/>
                    </a:cubicBezTo>
                    <a:cubicBezTo>
                      <a:pt x="1526572" y="489585"/>
                      <a:pt x="1526572" y="498157"/>
                      <a:pt x="1526572" y="504063"/>
                    </a:cubicBezTo>
                    <a:cubicBezTo>
                      <a:pt x="1526572" y="509968"/>
                      <a:pt x="1524953" y="512731"/>
                      <a:pt x="1524953" y="512731"/>
                    </a:cubicBezTo>
                    <a:close/>
                  </a:path>
                </a:pathLst>
              </a:custGeom>
              <a:solidFill>
                <a:srgbClr val="263238"/>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98786212-8461-1DED-ECBB-C6A477954554}"/>
                  </a:ext>
                </a:extLst>
              </p:cNvPr>
              <p:cNvSpPr/>
              <p:nvPr/>
            </p:nvSpPr>
            <p:spPr>
              <a:xfrm rot="-5380200">
                <a:off x="9511325" y="4478165"/>
                <a:ext cx="337375" cy="421957"/>
              </a:xfrm>
              <a:custGeom>
                <a:avLst/>
                <a:gdLst>
                  <a:gd name="connsiteX0" fmla="*/ 0 w 337375"/>
                  <a:gd name="connsiteY0" fmla="*/ 0 h 421957"/>
                  <a:gd name="connsiteX1" fmla="*/ 337375 w 337375"/>
                  <a:gd name="connsiteY1" fmla="*/ 0 h 421957"/>
                  <a:gd name="connsiteX2" fmla="*/ 337375 w 337375"/>
                  <a:gd name="connsiteY2" fmla="*/ 421957 h 421957"/>
                  <a:gd name="connsiteX3" fmla="*/ 0 w 337375"/>
                  <a:gd name="connsiteY3" fmla="*/ 421957 h 421957"/>
                </a:gdLst>
                <a:ahLst/>
                <a:cxnLst>
                  <a:cxn ang="0">
                    <a:pos x="connsiteX0" y="connsiteY0"/>
                  </a:cxn>
                  <a:cxn ang="0">
                    <a:pos x="connsiteX1" y="connsiteY1"/>
                  </a:cxn>
                  <a:cxn ang="0">
                    <a:pos x="connsiteX2" y="connsiteY2"/>
                  </a:cxn>
                  <a:cxn ang="0">
                    <a:pos x="connsiteX3" y="connsiteY3"/>
                  </a:cxn>
                </a:cxnLst>
                <a:rect l="l" t="t" r="r" b="b"/>
                <a:pathLst>
                  <a:path w="337375" h="421957">
                    <a:moveTo>
                      <a:pt x="0" y="0"/>
                    </a:moveTo>
                    <a:lnTo>
                      <a:pt x="337375" y="0"/>
                    </a:lnTo>
                    <a:lnTo>
                      <a:pt x="337375" y="421957"/>
                    </a:lnTo>
                    <a:lnTo>
                      <a:pt x="0" y="421957"/>
                    </a:lnTo>
                    <a:close/>
                  </a:path>
                </a:pathLst>
              </a:custGeom>
              <a:solidFill>
                <a:srgbClr val="EBEBEB"/>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C57B91F8-A238-613A-9B6F-F4A545074A30}"/>
                  </a:ext>
                </a:extLst>
              </p:cNvPr>
              <p:cNvSpPr/>
              <p:nvPr/>
            </p:nvSpPr>
            <p:spPr>
              <a:xfrm>
                <a:off x="9464178" y="4516133"/>
                <a:ext cx="427672" cy="343471"/>
              </a:xfrm>
              <a:custGeom>
                <a:avLst/>
                <a:gdLst>
                  <a:gd name="connsiteX0" fmla="*/ 427673 w 427672"/>
                  <a:gd name="connsiteY0" fmla="*/ 5334 h 343471"/>
                  <a:gd name="connsiteX1" fmla="*/ 419576 w 427672"/>
                  <a:gd name="connsiteY1" fmla="*/ 5334 h 343471"/>
                  <a:gd name="connsiteX2" fmla="*/ 396526 w 427672"/>
                  <a:gd name="connsiteY2" fmla="*/ 5334 h 343471"/>
                  <a:gd name="connsiteX3" fmla="*/ 309944 w 427672"/>
                  <a:gd name="connsiteY3" fmla="*/ 5334 h 343471"/>
                  <a:gd name="connsiteX4" fmla="*/ 5144 w 427672"/>
                  <a:gd name="connsiteY4" fmla="*/ 4667 h 343471"/>
                  <a:gd name="connsiteX5" fmla="*/ 7430 w 427672"/>
                  <a:gd name="connsiteY5" fmla="*/ 2477 h 343471"/>
                  <a:gd name="connsiteX6" fmla="*/ 5810 w 427672"/>
                  <a:gd name="connsiteY6" fmla="*/ 339757 h 343471"/>
                  <a:gd name="connsiteX7" fmla="*/ 3334 w 427672"/>
                  <a:gd name="connsiteY7" fmla="*/ 337280 h 343471"/>
                  <a:gd name="connsiteX8" fmla="*/ 32385 w 427672"/>
                  <a:gd name="connsiteY8" fmla="*/ 337280 h 343471"/>
                  <a:gd name="connsiteX9" fmla="*/ 60960 w 427672"/>
                  <a:gd name="connsiteY9" fmla="*/ 337280 h 343471"/>
                  <a:gd name="connsiteX10" fmla="*/ 118110 w 427672"/>
                  <a:gd name="connsiteY10" fmla="*/ 337280 h 343471"/>
                  <a:gd name="connsiteX11" fmla="*/ 227648 w 427672"/>
                  <a:gd name="connsiteY11" fmla="*/ 337947 h 343471"/>
                  <a:gd name="connsiteX12" fmla="*/ 425196 w 427672"/>
                  <a:gd name="connsiteY12" fmla="*/ 339376 h 343471"/>
                  <a:gd name="connsiteX13" fmla="*/ 423196 w 427672"/>
                  <a:gd name="connsiteY13" fmla="*/ 341471 h 343471"/>
                  <a:gd name="connsiteX14" fmla="*/ 425672 w 427672"/>
                  <a:gd name="connsiteY14" fmla="*/ 97060 h 343471"/>
                  <a:gd name="connsiteX15" fmla="*/ 426530 w 427672"/>
                  <a:gd name="connsiteY15" fmla="*/ 28575 h 343471"/>
                  <a:gd name="connsiteX16" fmla="*/ 426530 w 427672"/>
                  <a:gd name="connsiteY16" fmla="*/ 10478 h 343471"/>
                  <a:gd name="connsiteX17" fmla="*/ 426530 w 427672"/>
                  <a:gd name="connsiteY17" fmla="*/ 4096 h 343471"/>
                  <a:gd name="connsiteX18" fmla="*/ 426530 w 427672"/>
                  <a:gd name="connsiteY18" fmla="*/ 10001 h 343471"/>
                  <a:gd name="connsiteX19" fmla="*/ 426530 w 427672"/>
                  <a:gd name="connsiteY19" fmla="*/ 27813 h 343471"/>
                  <a:gd name="connsiteX20" fmla="*/ 426530 w 427672"/>
                  <a:gd name="connsiteY20" fmla="*/ 95821 h 343471"/>
                  <a:gd name="connsiteX21" fmla="*/ 426530 w 427672"/>
                  <a:gd name="connsiteY21" fmla="*/ 341471 h 343471"/>
                  <a:gd name="connsiteX22" fmla="*/ 426530 w 427672"/>
                  <a:gd name="connsiteY22" fmla="*/ 343471 h 343471"/>
                  <a:gd name="connsiteX23" fmla="*/ 424434 w 427672"/>
                  <a:gd name="connsiteY23" fmla="*/ 343471 h 343471"/>
                  <a:gd name="connsiteX24" fmla="*/ 226886 w 427672"/>
                  <a:gd name="connsiteY24" fmla="*/ 342710 h 343471"/>
                  <a:gd name="connsiteX25" fmla="*/ 117348 w 427672"/>
                  <a:gd name="connsiteY25" fmla="*/ 342138 h 343471"/>
                  <a:gd name="connsiteX26" fmla="*/ 60198 w 427672"/>
                  <a:gd name="connsiteY26" fmla="*/ 342138 h 343471"/>
                  <a:gd name="connsiteX27" fmla="*/ 31623 w 427672"/>
                  <a:gd name="connsiteY27" fmla="*/ 342138 h 343471"/>
                  <a:gd name="connsiteX28" fmla="*/ 2572 w 427672"/>
                  <a:gd name="connsiteY28" fmla="*/ 342138 h 343471"/>
                  <a:gd name="connsiteX29" fmla="*/ 0 w 427672"/>
                  <a:gd name="connsiteY29" fmla="*/ 339566 h 343471"/>
                  <a:gd name="connsiteX30" fmla="*/ 2191 w 427672"/>
                  <a:gd name="connsiteY30" fmla="*/ 2286 h 343471"/>
                  <a:gd name="connsiteX31" fmla="*/ 2191 w 427672"/>
                  <a:gd name="connsiteY31" fmla="*/ 0 h 343471"/>
                  <a:gd name="connsiteX32" fmla="*/ 4477 w 427672"/>
                  <a:gd name="connsiteY32" fmla="*/ 0 h 343471"/>
                  <a:gd name="connsiteX33" fmla="*/ 310229 w 427672"/>
                  <a:gd name="connsiteY33" fmla="*/ 2762 h 343471"/>
                  <a:gd name="connsiteX34" fmla="*/ 395954 w 427672"/>
                  <a:gd name="connsiteY34" fmla="*/ 3905 h 343471"/>
                  <a:gd name="connsiteX35" fmla="*/ 418529 w 427672"/>
                  <a:gd name="connsiteY35" fmla="*/ 3905 h 343471"/>
                  <a:gd name="connsiteX36" fmla="*/ 424244 w 427672"/>
                  <a:gd name="connsiteY36" fmla="*/ 3905 h 34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7672" h="343471">
                    <a:moveTo>
                      <a:pt x="427673" y="5334"/>
                    </a:moveTo>
                    <a:lnTo>
                      <a:pt x="419576" y="5334"/>
                    </a:lnTo>
                    <a:lnTo>
                      <a:pt x="396526" y="5334"/>
                    </a:lnTo>
                    <a:lnTo>
                      <a:pt x="309944" y="5334"/>
                    </a:lnTo>
                    <a:lnTo>
                      <a:pt x="5144" y="4667"/>
                    </a:lnTo>
                    <a:lnTo>
                      <a:pt x="7430" y="2477"/>
                    </a:lnTo>
                    <a:cubicBezTo>
                      <a:pt x="6953" y="102965"/>
                      <a:pt x="6382" y="218027"/>
                      <a:pt x="5810" y="339757"/>
                    </a:cubicBezTo>
                    <a:cubicBezTo>
                      <a:pt x="6287" y="340423"/>
                      <a:pt x="1143" y="335089"/>
                      <a:pt x="3334" y="337280"/>
                    </a:cubicBezTo>
                    <a:lnTo>
                      <a:pt x="32385" y="337280"/>
                    </a:lnTo>
                    <a:lnTo>
                      <a:pt x="60960" y="337280"/>
                    </a:lnTo>
                    <a:lnTo>
                      <a:pt x="118110" y="337280"/>
                    </a:lnTo>
                    <a:lnTo>
                      <a:pt x="227648" y="337947"/>
                    </a:lnTo>
                    <a:lnTo>
                      <a:pt x="425196" y="339376"/>
                    </a:lnTo>
                    <a:lnTo>
                      <a:pt x="423196" y="341471"/>
                    </a:lnTo>
                    <a:cubicBezTo>
                      <a:pt x="424148" y="240125"/>
                      <a:pt x="425006" y="156115"/>
                      <a:pt x="425672" y="97060"/>
                    </a:cubicBezTo>
                    <a:cubicBezTo>
                      <a:pt x="425672" y="67723"/>
                      <a:pt x="426339" y="44672"/>
                      <a:pt x="426530" y="28575"/>
                    </a:cubicBezTo>
                    <a:cubicBezTo>
                      <a:pt x="426530" y="20860"/>
                      <a:pt x="426530" y="14859"/>
                      <a:pt x="426530" y="10478"/>
                    </a:cubicBezTo>
                    <a:cubicBezTo>
                      <a:pt x="426530" y="6096"/>
                      <a:pt x="426530" y="4096"/>
                      <a:pt x="426530" y="4096"/>
                    </a:cubicBezTo>
                    <a:cubicBezTo>
                      <a:pt x="426530" y="4096"/>
                      <a:pt x="426530" y="6001"/>
                      <a:pt x="426530" y="10001"/>
                    </a:cubicBezTo>
                    <a:cubicBezTo>
                      <a:pt x="426530" y="14002"/>
                      <a:pt x="426530" y="20193"/>
                      <a:pt x="426530" y="27813"/>
                    </a:cubicBezTo>
                    <a:cubicBezTo>
                      <a:pt x="426530" y="43720"/>
                      <a:pt x="426530" y="66675"/>
                      <a:pt x="426530" y="95821"/>
                    </a:cubicBezTo>
                    <a:cubicBezTo>
                      <a:pt x="426530" y="155162"/>
                      <a:pt x="426530" y="239649"/>
                      <a:pt x="426530" y="341471"/>
                    </a:cubicBezTo>
                    <a:lnTo>
                      <a:pt x="426530" y="343471"/>
                    </a:lnTo>
                    <a:lnTo>
                      <a:pt x="424434" y="343471"/>
                    </a:lnTo>
                    <a:lnTo>
                      <a:pt x="226886" y="342710"/>
                    </a:lnTo>
                    <a:lnTo>
                      <a:pt x="117348" y="342138"/>
                    </a:lnTo>
                    <a:lnTo>
                      <a:pt x="60198" y="342138"/>
                    </a:lnTo>
                    <a:lnTo>
                      <a:pt x="31623" y="342138"/>
                    </a:lnTo>
                    <a:lnTo>
                      <a:pt x="2572" y="342138"/>
                    </a:lnTo>
                    <a:lnTo>
                      <a:pt x="0" y="339566"/>
                    </a:lnTo>
                    <a:cubicBezTo>
                      <a:pt x="857" y="217742"/>
                      <a:pt x="1524" y="102679"/>
                      <a:pt x="2191" y="2286"/>
                    </a:cubicBezTo>
                    <a:lnTo>
                      <a:pt x="2191" y="0"/>
                    </a:lnTo>
                    <a:lnTo>
                      <a:pt x="4477" y="0"/>
                    </a:lnTo>
                    <a:lnTo>
                      <a:pt x="310229" y="2762"/>
                    </a:lnTo>
                    <a:lnTo>
                      <a:pt x="395954" y="3905"/>
                    </a:lnTo>
                    <a:lnTo>
                      <a:pt x="418529" y="3905"/>
                    </a:lnTo>
                    <a:lnTo>
                      <a:pt x="424244" y="3905"/>
                    </a:ln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64295A8-4041-F563-E95F-C7D7734309C0}"/>
                  </a:ext>
                </a:extLst>
              </p:cNvPr>
              <p:cNvSpPr/>
              <p:nvPr/>
            </p:nvSpPr>
            <p:spPr>
              <a:xfrm rot="-5380200">
                <a:off x="9532326" y="4492977"/>
                <a:ext cx="294894" cy="392334"/>
              </a:xfrm>
              <a:custGeom>
                <a:avLst/>
                <a:gdLst>
                  <a:gd name="connsiteX0" fmla="*/ 0 w 294894"/>
                  <a:gd name="connsiteY0" fmla="*/ 0 h 392334"/>
                  <a:gd name="connsiteX1" fmla="*/ 294894 w 294894"/>
                  <a:gd name="connsiteY1" fmla="*/ 0 h 392334"/>
                  <a:gd name="connsiteX2" fmla="*/ 294894 w 294894"/>
                  <a:gd name="connsiteY2" fmla="*/ 392335 h 392334"/>
                  <a:gd name="connsiteX3" fmla="*/ 0 w 294894"/>
                  <a:gd name="connsiteY3" fmla="*/ 392335 h 392334"/>
                </a:gdLst>
                <a:ahLst/>
                <a:cxnLst>
                  <a:cxn ang="0">
                    <a:pos x="connsiteX0" y="connsiteY0"/>
                  </a:cxn>
                  <a:cxn ang="0">
                    <a:pos x="connsiteX1" y="connsiteY1"/>
                  </a:cxn>
                  <a:cxn ang="0">
                    <a:pos x="connsiteX2" y="connsiteY2"/>
                  </a:cxn>
                  <a:cxn ang="0">
                    <a:pos x="connsiteX3" y="connsiteY3"/>
                  </a:cxn>
                </a:cxnLst>
                <a:rect l="l" t="t" r="r" b="b"/>
                <a:pathLst>
                  <a:path w="294894" h="392334">
                    <a:moveTo>
                      <a:pt x="0" y="0"/>
                    </a:moveTo>
                    <a:lnTo>
                      <a:pt x="294894" y="0"/>
                    </a:lnTo>
                    <a:lnTo>
                      <a:pt x="294894" y="392335"/>
                    </a:lnTo>
                    <a:lnTo>
                      <a:pt x="0" y="392335"/>
                    </a:lnTo>
                    <a:close/>
                  </a:path>
                </a:pathLst>
              </a:custGeom>
              <a:solidFill>
                <a:srgbClr val="E0E0E0"/>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6FA074D9-8186-7F82-CDEC-3E47236E1BFE}"/>
                  </a:ext>
                </a:extLst>
              </p:cNvPr>
              <p:cNvSpPr/>
              <p:nvPr/>
            </p:nvSpPr>
            <p:spPr>
              <a:xfrm>
                <a:off x="9482562" y="4652721"/>
                <a:ext cx="392334" cy="184784"/>
              </a:xfrm>
              <a:custGeom>
                <a:avLst/>
                <a:gdLst>
                  <a:gd name="connsiteX0" fmla="*/ 0 w 392334"/>
                  <a:gd name="connsiteY0" fmla="*/ 182499 h 184784"/>
                  <a:gd name="connsiteX1" fmla="*/ 138113 w 392334"/>
                  <a:gd name="connsiteY1" fmla="*/ 0 h 184784"/>
                  <a:gd name="connsiteX2" fmla="*/ 222313 w 392334"/>
                  <a:gd name="connsiteY2" fmla="*/ 115157 h 184784"/>
                  <a:gd name="connsiteX3" fmla="*/ 280225 w 392334"/>
                  <a:gd name="connsiteY3" fmla="*/ 54197 h 184784"/>
                  <a:gd name="connsiteX4" fmla="*/ 392335 w 392334"/>
                  <a:gd name="connsiteY4" fmla="*/ 184785 h 184784"/>
                  <a:gd name="connsiteX5" fmla="*/ 0 w 392334"/>
                  <a:gd name="connsiteY5" fmla="*/ 182499 h 18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34" h="184784">
                    <a:moveTo>
                      <a:pt x="0" y="182499"/>
                    </a:moveTo>
                    <a:lnTo>
                      <a:pt x="138113" y="0"/>
                    </a:lnTo>
                    <a:lnTo>
                      <a:pt x="222313" y="115157"/>
                    </a:lnTo>
                    <a:lnTo>
                      <a:pt x="280225" y="54197"/>
                    </a:lnTo>
                    <a:lnTo>
                      <a:pt x="392335" y="184785"/>
                    </a:lnTo>
                    <a:lnTo>
                      <a:pt x="0" y="182499"/>
                    </a:lnTo>
                    <a:close/>
                  </a:path>
                </a:pathLst>
              </a:custGeom>
              <a:solidFill>
                <a:srgbClr val="F5F5F5"/>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704344D-E8DB-6792-8CBB-0CB0EA47EA49}"/>
                  </a:ext>
                </a:extLst>
              </p:cNvPr>
              <p:cNvSpPr/>
              <p:nvPr/>
            </p:nvSpPr>
            <p:spPr>
              <a:xfrm>
                <a:off x="9679824" y="4599952"/>
                <a:ext cx="61912" cy="61912"/>
              </a:xfrm>
              <a:custGeom>
                <a:avLst/>
                <a:gdLst>
                  <a:gd name="connsiteX0" fmla="*/ 61912 w 61912"/>
                  <a:gd name="connsiteY0" fmla="*/ 31052 h 61912"/>
                  <a:gd name="connsiteX1" fmla="*/ 30860 w 61912"/>
                  <a:gd name="connsiteY1" fmla="*/ 61912 h 61912"/>
                  <a:gd name="connsiteX2" fmla="*/ 0 w 61912"/>
                  <a:gd name="connsiteY2" fmla="*/ 30860 h 61912"/>
                  <a:gd name="connsiteX3" fmla="*/ 31052 w 61912"/>
                  <a:gd name="connsiteY3" fmla="*/ 0 h 61912"/>
                  <a:gd name="connsiteX4" fmla="*/ 31147 w 61912"/>
                  <a:gd name="connsiteY4" fmla="*/ 1 h 61912"/>
                  <a:gd name="connsiteX5" fmla="*/ 61913 w 61912"/>
                  <a:gd name="connsiteY5" fmla="*/ 30956 h 61912"/>
                  <a:gd name="connsiteX6" fmla="*/ 61912 w 61912"/>
                  <a:gd name="connsiteY6" fmla="*/ 3105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61912">
                    <a:moveTo>
                      <a:pt x="61912" y="31052"/>
                    </a:moveTo>
                    <a:cubicBezTo>
                      <a:pt x="61859" y="48149"/>
                      <a:pt x="47957" y="61965"/>
                      <a:pt x="30860" y="61912"/>
                    </a:cubicBezTo>
                    <a:cubicBezTo>
                      <a:pt x="13764" y="61859"/>
                      <a:pt x="-53" y="47957"/>
                      <a:pt x="0" y="30860"/>
                    </a:cubicBezTo>
                    <a:cubicBezTo>
                      <a:pt x="53" y="13764"/>
                      <a:pt x="13956" y="-53"/>
                      <a:pt x="31052" y="0"/>
                    </a:cubicBezTo>
                    <a:cubicBezTo>
                      <a:pt x="31084" y="0"/>
                      <a:pt x="31115" y="0"/>
                      <a:pt x="31147" y="1"/>
                    </a:cubicBezTo>
                    <a:cubicBezTo>
                      <a:pt x="48191" y="53"/>
                      <a:pt x="61965" y="13912"/>
                      <a:pt x="61913" y="30956"/>
                    </a:cubicBezTo>
                    <a:cubicBezTo>
                      <a:pt x="61913" y="30988"/>
                      <a:pt x="61912" y="31020"/>
                      <a:pt x="61912" y="31052"/>
                    </a:cubicBezTo>
                    <a:close/>
                  </a:path>
                </a:pathLst>
              </a:custGeom>
              <a:solidFill>
                <a:srgbClr val="F5F5F5"/>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C49E13E5-5894-8434-8D94-D84E7E7DE916}"/>
                  </a:ext>
                </a:extLst>
              </p:cNvPr>
              <p:cNvSpPr/>
              <p:nvPr/>
            </p:nvSpPr>
            <p:spPr>
              <a:xfrm>
                <a:off x="9737736" y="2331098"/>
                <a:ext cx="443674" cy="4000"/>
              </a:xfrm>
              <a:custGeom>
                <a:avLst/>
                <a:gdLst>
                  <a:gd name="connsiteX0" fmla="*/ 443675 w 443674"/>
                  <a:gd name="connsiteY0" fmla="*/ 2000 h 4000"/>
                  <a:gd name="connsiteX1" fmla="*/ 439102 w 443674"/>
                  <a:gd name="connsiteY1" fmla="*/ 2000 h 4000"/>
                  <a:gd name="connsiteX2" fmla="*/ 426244 w 443674"/>
                  <a:gd name="connsiteY2" fmla="*/ 2476 h 4000"/>
                  <a:gd name="connsiteX3" fmla="*/ 378619 w 443674"/>
                  <a:gd name="connsiteY3" fmla="*/ 3334 h 4000"/>
                  <a:gd name="connsiteX4" fmla="*/ 221837 w 443674"/>
                  <a:gd name="connsiteY4" fmla="*/ 4000 h 4000"/>
                  <a:gd name="connsiteX5" fmla="*/ 65056 w 443674"/>
                  <a:gd name="connsiteY5" fmla="*/ 3334 h 4000"/>
                  <a:gd name="connsiteX6" fmla="*/ 17431 w 443674"/>
                  <a:gd name="connsiteY6" fmla="*/ 2476 h 4000"/>
                  <a:gd name="connsiteX7" fmla="*/ 4477 w 443674"/>
                  <a:gd name="connsiteY7" fmla="*/ 2000 h 4000"/>
                  <a:gd name="connsiteX8" fmla="*/ 0 w 443674"/>
                  <a:gd name="connsiteY8" fmla="*/ 2000 h 4000"/>
                  <a:gd name="connsiteX9" fmla="*/ 4477 w 443674"/>
                  <a:gd name="connsiteY9" fmla="*/ 1524 h 4000"/>
                  <a:gd name="connsiteX10" fmla="*/ 17431 w 443674"/>
                  <a:gd name="connsiteY10" fmla="*/ 1524 h 4000"/>
                  <a:gd name="connsiteX11" fmla="*/ 65056 w 443674"/>
                  <a:gd name="connsiteY11" fmla="*/ 762 h 4000"/>
                  <a:gd name="connsiteX12" fmla="*/ 221837 w 443674"/>
                  <a:gd name="connsiteY12" fmla="*/ 0 h 4000"/>
                  <a:gd name="connsiteX13" fmla="*/ 378619 w 443674"/>
                  <a:gd name="connsiteY13" fmla="*/ 762 h 4000"/>
                  <a:gd name="connsiteX14" fmla="*/ 426244 w 443674"/>
                  <a:gd name="connsiteY14" fmla="*/ 1524 h 4000"/>
                  <a:gd name="connsiteX15" fmla="*/ 439102 w 443674"/>
                  <a:gd name="connsiteY15" fmla="*/ 1524 h 4000"/>
                  <a:gd name="connsiteX16" fmla="*/ 443675 w 443674"/>
                  <a:gd name="connsiteY16" fmla="*/ 2000 h 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674" h="4000">
                    <a:moveTo>
                      <a:pt x="443675" y="2000"/>
                    </a:moveTo>
                    <a:cubicBezTo>
                      <a:pt x="442161" y="2256"/>
                      <a:pt x="440616" y="2256"/>
                      <a:pt x="439102" y="2000"/>
                    </a:cubicBezTo>
                    <a:lnTo>
                      <a:pt x="426244" y="2476"/>
                    </a:lnTo>
                    <a:lnTo>
                      <a:pt x="378619" y="3334"/>
                    </a:lnTo>
                    <a:cubicBezTo>
                      <a:pt x="338519" y="3334"/>
                      <a:pt x="283369" y="4000"/>
                      <a:pt x="221837" y="4000"/>
                    </a:cubicBezTo>
                    <a:cubicBezTo>
                      <a:pt x="160306" y="4000"/>
                      <a:pt x="105156" y="4000"/>
                      <a:pt x="65056" y="3334"/>
                    </a:cubicBezTo>
                    <a:lnTo>
                      <a:pt x="17431" y="2476"/>
                    </a:lnTo>
                    <a:lnTo>
                      <a:pt x="4477" y="2000"/>
                    </a:lnTo>
                    <a:cubicBezTo>
                      <a:pt x="2996" y="2264"/>
                      <a:pt x="1481" y="2264"/>
                      <a:pt x="0" y="2000"/>
                    </a:cubicBezTo>
                    <a:cubicBezTo>
                      <a:pt x="1464" y="1639"/>
                      <a:pt x="2970" y="1478"/>
                      <a:pt x="4477" y="1524"/>
                    </a:cubicBezTo>
                    <a:lnTo>
                      <a:pt x="17431" y="1524"/>
                    </a:lnTo>
                    <a:lnTo>
                      <a:pt x="65056" y="762"/>
                    </a:lnTo>
                    <a:cubicBezTo>
                      <a:pt x="105156" y="286"/>
                      <a:pt x="160306" y="0"/>
                      <a:pt x="221837" y="0"/>
                    </a:cubicBezTo>
                    <a:cubicBezTo>
                      <a:pt x="283369" y="0"/>
                      <a:pt x="338519" y="0"/>
                      <a:pt x="378619" y="762"/>
                    </a:cubicBezTo>
                    <a:lnTo>
                      <a:pt x="426244" y="1524"/>
                    </a:lnTo>
                    <a:lnTo>
                      <a:pt x="439102" y="1524"/>
                    </a:lnTo>
                    <a:cubicBezTo>
                      <a:pt x="440641" y="1485"/>
                      <a:pt x="442178" y="1645"/>
                      <a:pt x="443675" y="2000"/>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B2DB44A1-9E96-E013-F8CB-73407854C1E1}"/>
                  </a:ext>
                </a:extLst>
              </p:cNvPr>
              <p:cNvSpPr/>
              <p:nvPr/>
            </p:nvSpPr>
            <p:spPr>
              <a:xfrm>
                <a:off x="10723479" y="4076269"/>
                <a:ext cx="81248" cy="121634"/>
              </a:xfrm>
              <a:custGeom>
                <a:avLst/>
                <a:gdLst>
                  <a:gd name="connsiteX0" fmla="*/ 81248 w 81248"/>
                  <a:gd name="connsiteY0" fmla="*/ 121634 h 121634"/>
                  <a:gd name="connsiteX1" fmla="*/ 39719 w 81248"/>
                  <a:gd name="connsiteY1" fmla="*/ 79915 h 121634"/>
                  <a:gd name="connsiteX2" fmla="*/ 0 w 81248"/>
                  <a:gd name="connsiteY2" fmla="*/ 119444 h 121634"/>
                  <a:gd name="connsiteX3" fmla="*/ 0 w 81248"/>
                  <a:gd name="connsiteY3" fmla="*/ 0 h 121634"/>
                  <a:gd name="connsiteX4" fmla="*/ 81153 w 81248"/>
                  <a:gd name="connsiteY4" fmla="*/ 0 h 121634"/>
                  <a:gd name="connsiteX5" fmla="*/ 39719 w 81248"/>
                  <a:gd name="connsiteY5" fmla="*/ 74771 h 121634"/>
                  <a:gd name="connsiteX6" fmla="*/ 40957 w 81248"/>
                  <a:gd name="connsiteY6" fmla="*/ 76009 h 121634"/>
                  <a:gd name="connsiteX7" fmla="*/ 77629 w 81248"/>
                  <a:gd name="connsiteY7" fmla="*/ 112776 h 121634"/>
                  <a:gd name="connsiteX8" fmla="*/ 77629 w 81248"/>
                  <a:gd name="connsiteY8" fmla="*/ 3810 h 121634"/>
                  <a:gd name="connsiteX9" fmla="*/ 3715 w 81248"/>
                  <a:gd name="connsiteY9" fmla="*/ 3810 h 121634"/>
                  <a:gd name="connsiteX10" fmla="*/ 3715 w 81248"/>
                  <a:gd name="connsiteY10" fmla="*/ 110680 h 12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248" h="121634">
                    <a:moveTo>
                      <a:pt x="81248" y="121634"/>
                    </a:moveTo>
                    <a:lnTo>
                      <a:pt x="39719" y="79915"/>
                    </a:lnTo>
                    <a:lnTo>
                      <a:pt x="0" y="119444"/>
                    </a:lnTo>
                    <a:lnTo>
                      <a:pt x="0" y="0"/>
                    </a:lnTo>
                    <a:lnTo>
                      <a:pt x="81153" y="0"/>
                    </a:lnTo>
                    <a:close/>
                    <a:moveTo>
                      <a:pt x="39719" y="74771"/>
                    </a:moveTo>
                    <a:lnTo>
                      <a:pt x="40957" y="76009"/>
                    </a:lnTo>
                    <a:lnTo>
                      <a:pt x="77629" y="112776"/>
                    </a:lnTo>
                    <a:lnTo>
                      <a:pt x="77629" y="3810"/>
                    </a:lnTo>
                    <a:lnTo>
                      <a:pt x="3715" y="3810"/>
                    </a:lnTo>
                    <a:lnTo>
                      <a:pt x="3715" y="110680"/>
                    </a:ln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EEC70B1D-FB6F-F5F2-ABAB-D9D117B0B612}"/>
                  </a:ext>
                </a:extLst>
              </p:cNvPr>
              <p:cNvSpPr/>
              <p:nvPr/>
            </p:nvSpPr>
            <p:spPr>
              <a:xfrm>
                <a:off x="9653486" y="4080075"/>
                <a:ext cx="104674" cy="105254"/>
              </a:xfrm>
              <a:custGeom>
                <a:avLst/>
                <a:gdLst>
                  <a:gd name="connsiteX0" fmla="*/ 95300 w 104674"/>
                  <a:gd name="connsiteY0" fmla="*/ 105255 h 105254"/>
                  <a:gd name="connsiteX1" fmla="*/ 76250 w 104674"/>
                  <a:gd name="connsiteY1" fmla="*/ 96587 h 105254"/>
                  <a:gd name="connsiteX2" fmla="*/ 10959 w 104674"/>
                  <a:gd name="connsiteY2" fmla="*/ 72747 h 105254"/>
                  <a:gd name="connsiteX3" fmla="*/ 34799 w 104674"/>
                  <a:gd name="connsiteY3" fmla="*/ 7457 h 105254"/>
                  <a:gd name="connsiteX4" fmla="*/ 100090 w 104674"/>
                  <a:gd name="connsiteY4" fmla="*/ 31297 h 105254"/>
                  <a:gd name="connsiteX5" fmla="*/ 91204 w 104674"/>
                  <a:gd name="connsiteY5" fmla="*/ 85824 h 105254"/>
                  <a:gd name="connsiteX6" fmla="*/ 49865 w 104674"/>
                  <a:gd name="connsiteY6" fmla="*/ 4 h 105254"/>
                  <a:gd name="connsiteX7" fmla="*/ 2 w 104674"/>
                  <a:gd name="connsiteY7" fmla="*/ 50725 h 105254"/>
                  <a:gd name="connsiteX8" fmla="*/ 50722 w 104674"/>
                  <a:gd name="connsiteY8" fmla="*/ 100588 h 105254"/>
                  <a:gd name="connsiteX9" fmla="*/ 74916 w 104674"/>
                  <a:gd name="connsiteY9" fmla="*/ 92968 h 105254"/>
                  <a:gd name="connsiteX10" fmla="*/ 75773 w 104674"/>
                  <a:gd name="connsiteY10" fmla="*/ 92491 h 105254"/>
                  <a:gd name="connsiteX11" fmla="*/ 90061 w 104674"/>
                  <a:gd name="connsiteY11" fmla="*/ 98873 h 105254"/>
                  <a:gd name="connsiteX12" fmla="*/ 86822 w 104674"/>
                  <a:gd name="connsiteY12" fmla="*/ 84776 h 105254"/>
                  <a:gd name="connsiteX13" fmla="*/ 87489 w 104674"/>
                  <a:gd name="connsiteY13" fmla="*/ 84109 h 105254"/>
                  <a:gd name="connsiteX14" fmla="*/ 84393 w 104674"/>
                  <a:gd name="connsiteY14" fmla="*/ 13188 h 105254"/>
                  <a:gd name="connsiteX15" fmla="*/ 49865 w 104674"/>
                  <a:gd name="connsiteY15" fmla="*/ 4 h 10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674" h="105254">
                    <a:moveTo>
                      <a:pt x="95300" y="105255"/>
                    </a:moveTo>
                    <a:lnTo>
                      <a:pt x="76250" y="96587"/>
                    </a:lnTo>
                    <a:cubicBezTo>
                      <a:pt x="51637" y="108034"/>
                      <a:pt x="22405" y="97360"/>
                      <a:pt x="10959" y="72747"/>
                    </a:cubicBezTo>
                    <a:cubicBezTo>
                      <a:pt x="-487" y="48135"/>
                      <a:pt x="10186" y="18903"/>
                      <a:pt x="34799" y="7457"/>
                    </a:cubicBezTo>
                    <a:cubicBezTo>
                      <a:pt x="59412" y="-3990"/>
                      <a:pt x="88644" y="6684"/>
                      <a:pt x="100090" y="31297"/>
                    </a:cubicBezTo>
                    <a:cubicBezTo>
                      <a:pt x="108590" y="49575"/>
                      <a:pt x="105068" y="71190"/>
                      <a:pt x="91204" y="85824"/>
                    </a:cubicBezTo>
                    <a:close/>
                    <a:moveTo>
                      <a:pt x="49865" y="4"/>
                    </a:moveTo>
                    <a:cubicBezTo>
                      <a:pt x="22090" y="240"/>
                      <a:pt x="-235" y="22949"/>
                      <a:pt x="2" y="50725"/>
                    </a:cubicBezTo>
                    <a:cubicBezTo>
                      <a:pt x="239" y="78500"/>
                      <a:pt x="22947" y="100825"/>
                      <a:pt x="50722" y="100588"/>
                    </a:cubicBezTo>
                    <a:cubicBezTo>
                      <a:pt x="59290" y="100072"/>
                      <a:pt x="67599" y="97455"/>
                      <a:pt x="74916" y="92968"/>
                    </a:cubicBezTo>
                    <a:lnTo>
                      <a:pt x="75773" y="92491"/>
                    </a:lnTo>
                    <a:lnTo>
                      <a:pt x="90061" y="98873"/>
                    </a:lnTo>
                    <a:lnTo>
                      <a:pt x="86822" y="84776"/>
                    </a:lnTo>
                    <a:lnTo>
                      <a:pt x="87489" y="84109"/>
                    </a:lnTo>
                    <a:cubicBezTo>
                      <a:pt x="106219" y="63670"/>
                      <a:pt x="104833" y="31918"/>
                      <a:pt x="84393" y="13188"/>
                    </a:cubicBezTo>
                    <a:cubicBezTo>
                      <a:pt x="74980" y="4562"/>
                      <a:pt x="62632" y="-153"/>
                      <a:pt x="49865" y="4"/>
                    </a:cubicBezTo>
                    <a:close/>
                  </a:path>
                </a:pathLst>
              </a:custGeom>
              <a:solidFill>
                <a:srgbClr val="263238"/>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5F6A38D-EF78-D744-70E1-EC151D74CD4A}"/>
                  </a:ext>
                </a:extLst>
              </p:cNvPr>
              <p:cNvSpPr/>
              <p:nvPr/>
            </p:nvSpPr>
            <p:spPr>
              <a:xfrm>
                <a:off x="9809745" y="4083793"/>
                <a:ext cx="101345" cy="93249"/>
              </a:xfrm>
              <a:custGeom>
                <a:avLst/>
                <a:gdLst>
                  <a:gd name="connsiteX0" fmla="*/ 64008 w 101345"/>
                  <a:gd name="connsiteY0" fmla="*/ 93250 h 93249"/>
                  <a:gd name="connsiteX1" fmla="*/ 41719 w 101345"/>
                  <a:gd name="connsiteY1" fmla="*/ 38862 h 93249"/>
                  <a:gd name="connsiteX2" fmla="*/ 0 w 101345"/>
                  <a:gd name="connsiteY2" fmla="*/ 762 h 93249"/>
                  <a:gd name="connsiteX3" fmla="*/ 101346 w 101345"/>
                  <a:gd name="connsiteY3" fmla="*/ 0 h 93249"/>
                  <a:gd name="connsiteX4" fmla="*/ 9430 w 101345"/>
                  <a:gd name="connsiteY4" fmla="*/ 4381 h 93249"/>
                  <a:gd name="connsiteX5" fmla="*/ 45053 w 101345"/>
                  <a:gd name="connsiteY5" fmla="*/ 37052 h 93249"/>
                  <a:gd name="connsiteX6" fmla="*/ 64103 w 101345"/>
                  <a:gd name="connsiteY6" fmla="*/ 83344 h 93249"/>
                  <a:gd name="connsiteX7" fmla="*/ 95917 w 101345"/>
                  <a:gd name="connsiteY7" fmla="*/ 3715 h 9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5" h="93249">
                    <a:moveTo>
                      <a:pt x="64008" y="93250"/>
                    </a:moveTo>
                    <a:lnTo>
                      <a:pt x="41719" y="38862"/>
                    </a:lnTo>
                    <a:lnTo>
                      <a:pt x="0" y="762"/>
                    </a:lnTo>
                    <a:lnTo>
                      <a:pt x="101346" y="0"/>
                    </a:lnTo>
                    <a:close/>
                    <a:moveTo>
                      <a:pt x="9430" y="4381"/>
                    </a:moveTo>
                    <a:lnTo>
                      <a:pt x="45053" y="37052"/>
                    </a:lnTo>
                    <a:lnTo>
                      <a:pt x="64103" y="83344"/>
                    </a:lnTo>
                    <a:lnTo>
                      <a:pt x="95917" y="3715"/>
                    </a:lnTo>
                    <a:close/>
                  </a:path>
                </a:pathLst>
              </a:custGeom>
              <a:solidFill>
                <a:srgbClr val="263238"/>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5ACFF040-A533-7545-9949-D1C14708A921}"/>
                  </a:ext>
                </a:extLst>
              </p:cNvPr>
              <p:cNvSpPr/>
              <p:nvPr/>
            </p:nvSpPr>
            <p:spPr>
              <a:xfrm rot="-1983000">
                <a:off x="9849508" y="4101300"/>
                <a:ext cx="65912" cy="3714"/>
              </a:xfrm>
              <a:custGeom>
                <a:avLst/>
                <a:gdLst>
                  <a:gd name="connsiteX0" fmla="*/ 0 w 65912"/>
                  <a:gd name="connsiteY0" fmla="*/ 0 h 3714"/>
                  <a:gd name="connsiteX1" fmla="*/ 65913 w 65912"/>
                  <a:gd name="connsiteY1" fmla="*/ 0 h 3714"/>
                  <a:gd name="connsiteX2" fmla="*/ 65913 w 65912"/>
                  <a:gd name="connsiteY2" fmla="*/ 3715 h 3714"/>
                  <a:gd name="connsiteX3" fmla="*/ 0 w 65912"/>
                  <a:gd name="connsiteY3" fmla="*/ 3715 h 3714"/>
                </a:gdLst>
                <a:ahLst/>
                <a:cxnLst>
                  <a:cxn ang="0">
                    <a:pos x="connsiteX0" y="connsiteY0"/>
                  </a:cxn>
                  <a:cxn ang="0">
                    <a:pos x="connsiteX1" y="connsiteY1"/>
                  </a:cxn>
                  <a:cxn ang="0">
                    <a:pos x="connsiteX2" y="connsiteY2"/>
                  </a:cxn>
                  <a:cxn ang="0">
                    <a:pos x="connsiteX3" y="connsiteY3"/>
                  </a:cxn>
                </a:cxnLst>
                <a:rect l="l" t="t" r="r" b="b"/>
                <a:pathLst>
                  <a:path w="65912" h="3714">
                    <a:moveTo>
                      <a:pt x="0" y="0"/>
                    </a:moveTo>
                    <a:lnTo>
                      <a:pt x="65913" y="0"/>
                    </a:lnTo>
                    <a:lnTo>
                      <a:pt x="65913" y="3715"/>
                    </a:lnTo>
                    <a:lnTo>
                      <a:pt x="0" y="3715"/>
                    </a:lnTo>
                    <a:close/>
                  </a:path>
                </a:pathLst>
              </a:custGeom>
              <a:solidFill>
                <a:srgbClr val="263238"/>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EBB589A-49B6-0480-B42B-9EDBE7BCBDE8}"/>
                  </a:ext>
                </a:extLst>
              </p:cNvPr>
              <p:cNvSpPr/>
              <p:nvPr/>
            </p:nvSpPr>
            <p:spPr>
              <a:xfrm>
                <a:off x="9465333" y="4071183"/>
                <a:ext cx="124474" cy="109288"/>
              </a:xfrm>
              <a:custGeom>
                <a:avLst/>
                <a:gdLst>
                  <a:gd name="connsiteX0" fmla="*/ 124004 w 124474"/>
                  <a:gd name="connsiteY0" fmla="*/ 25278 h 109288"/>
                  <a:gd name="connsiteX1" fmla="*/ 87194 w 124474"/>
                  <a:gd name="connsiteY1" fmla="*/ 599 h 109288"/>
                  <a:gd name="connsiteX2" fmla="*/ 62186 w 124474"/>
                  <a:gd name="connsiteY2" fmla="*/ 27279 h 109288"/>
                  <a:gd name="connsiteX3" fmla="*/ 26577 w 124474"/>
                  <a:gd name="connsiteY3" fmla="*/ 897 h 109288"/>
                  <a:gd name="connsiteX4" fmla="*/ 369 w 124474"/>
                  <a:gd name="connsiteY4" fmla="*/ 26231 h 109288"/>
                  <a:gd name="connsiteX5" fmla="*/ 8084 w 124474"/>
                  <a:gd name="connsiteY5" fmla="*/ 56711 h 109288"/>
                  <a:gd name="connsiteX6" fmla="*/ 30278 w 124474"/>
                  <a:gd name="connsiteY6" fmla="*/ 80047 h 109288"/>
                  <a:gd name="connsiteX7" fmla="*/ 63330 w 124474"/>
                  <a:gd name="connsiteY7" fmla="*/ 109289 h 109288"/>
                  <a:gd name="connsiteX8" fmla="*/ 95048 w 124474"/>
                  <a:gd name="connsiteY8" fmla="*/ 79475 h 109288"/>
                  <a:gd name="connsiteX9" fmla="*/ 116860 w 124474"/>
                  <a:gd name="connsiteY9" fmla="*/ 55853 h 109288"/>
                  <a:gd name="connsiteX10" fmla="*/ 124004 w 124474"/>
                  <a:gd name="connsiteY10" fmla="*/ 25278 h 10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474" h="109288">
                    <a:moveTo>
                      <a:pt x="124004" y="25278"/>
                    </a:moveTo>
                    <a:cubicBezTo>
                      <a:pt x="120654" y="8298"/>
                      <a:pt x="104174" y="-2751"/>
                      <a:pt x="87194" y="599"/>
                    </a:cubicBezTo>
                    <a:cubicBezTo>
                      <a:pt x="73995" y="3202"/>
                      <a:pt x="63931" y="13939"/>
                      <a:pt x="62186" y="27279"/>
                    </a:cubicBezTo>
                    <a:cubicBezTo>
                      <a:pt x="59638" y="10160"/>
                      <a:pt x="43695" y="-1651"/>
                      <a:pt x="26577" y="897"/>
                    </a:cubicBezTo>
                    <a:cubicBezTo>
                      <a:pt x="13323" y="2870"/>
                      <a:pt x="2790" y="13052"/>
                      <a:pt x="369" y="26231"/>
                    </a:cubicBezTo>
                    <a:cubicBezTo>
                      <a:pt x="-1062" y="37004"/>
                      <a:pt x="1700" y="47916"/>
                      <a:pt x="8084" y="56711"/>
                    </a:cubicBezTo>
                    <a:cubicBezTo>
                      <a:pt x="14476" y="65388"/>
                      <a:pt x="21932" y="73229"/>
                      <a:pt x="30278" y="80047"/>
                    </a:cubicBezTo>
                    <a:cubicBezTo>
                      <a:pt x="41613" y="89572"/>
                      <a:pt x="51995" y="99097"/>
                      <a:pt x="63330" y="109289"/>
                    </a:cubicBezTo>
                    <a:cubicBezTo>
                      <a:pt x="74379" y="99192"/>
                      <a:pt x="83904" y="89667"/>
                      <a:pt x="95048" y="79475"/>
                    </a:cubicBezTo>
                    <a:cubicBezTo>
                      <a:pt x="103280" y="72547"/>
                      <a:pt x="110609" y="64611"/>
                      <a:pt x="116860" y="55853"/>
                    </a:cubicBezTo>
                    <a:cubicBezTo>
                      <a:pt x="123058" y="46948"/>
                      <a:pt x="125615" y="36008"/>
                      <a:pt x="124004" y="25278"/>
                    </a:cubicBezTo>
                    <a:close/>
                  </a:path>
                </a:pathLst>
              </a:custGeom>
              <a:solidFill>
                <a:schemeClr val="accent1"/>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82F3532C-4290-A779-C66A-B1950540A0DE}"/>
                  </a:ext>
                </a:extLst>
              </p:cNvPr>
              <p:cNvSpPr/>
              <p:nvPr/>
            </p:nvSpPr>
            <p:spPr>
              <a:xfrm>
                <a:off x="9511327" y="2264328"/>
                <a:ext cx="137540" cy="137540"/>
              </a:xfrm>
              <a:custGeom>
                <a:avLst/>
                <a:gdLst>
                  <a:gd name="connsiteX0" fmla="*/ 137541 w 137540"/>
                  <a:gd name="connsiteY0" fmla="*/ 68770 h 137540"/>
                  <a:gd name="connsiteX1" fmla="*/ 68770 w 137540"/>
                  <a:gd name="connsiteY1" fmla="*/ 137541 h 137540"/>
                  <a:gd name="connsiteX2" fmla="*/ 0 w 137540"/>
                  <a:gd name="connsiteY2" fmla="*/ 68770 h 137540"/>
                  <a:gd name="connsiteX3" fmla="*/ 68770 w 137540"/>
                  <a:gd name="connsiteY3" fmla="*/ 0 h 137540"/>
                  <a:gd name="connsiteX4" fmla="*/ 137541 w 137540"/>
                  <a:gd name="connsiteY4" fmla="*/ 68770 h 137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 h="137540">
                    <a:moveTo>
                      <a:pt x="137541" y="68770"/>
                    </a:moveTo>
                    <a:cubicBezTo>
                      <a:pt x="137541" y="106751"/>
                      <a:pt x="106751" y="137541"/>
                      <a:pt x="68770" y="137541"/>
                    </a:cubicBezTo>
                    <a:cubicBezTo>
                      <a:pt x="30789" y="137541"/>
                      <a:pt x="0" y="106751"/>
                      <a:pt x="0" y="68770"/>
                    </a:cubicBezTo>
                    <a:cubicBezTo>
                      <a:pt x="0" y="30789"/>
                      <a:pt x="30789" y="0"/>
                      <a:pt x="68770" y="0"/>
                    </a:cubicBezTo>
                    <a:cubicBezTo>
                      <a:pt x="106751" y="0"/>
                      <a:pt x="137541" y="30789"/>
                      <a:pt x="137541" y="68770"/>
                    </a:cubicBezTo>
                    <a:close/>
                  </a:path>
                </a:pathLst>
              </a:custGeom>
              <a:solidFill>
                <a:srgbClr val="EBEBEB"/>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04919EC-B37B-5C33-34CA-8E24BC16FF6B}"/>
                  </a:ext>
                </a:extLst>
              </p:cNvPr>
              <p:cNvSpPr/>
              <p:nvPr/>
            </p:nvSpPr>
            <p:spPr>
              <a:xfrm>
                <a:off x="9491324" y="3801091"/>
                <a:ext cx="1287494" cy="5048"/>
              </a:xfrm>
              <a:custGeom>
                <a:avLst/>
                <a:gdLst>
                  <a:gd name="connsiteX0" fmla="*/ 1287494 w 1287494"/>
                  <a:gd name="connsiteY0" fmla="*/ 2477 h 5048"/>
                  <a:gd name="connsiteX1" fmla="*/ 643795 w 1287494"/>
                  <a:gd name="connsiteY1" fmla="*/ 5048 h 5048"/>
                  <a:gd name="connsiteX2" fmla="*/ 0 w 1287494"/>
                  <a:gd name="connsiteY2" fmla="*/ 2477 h 5048"/>
                  <a:gd name="connsiteX3" fmla="*/ 643795 w 1287494"/>
                  <a:gd name="connsiteY3" fmla="*/ 0 h 5048"/>
                  <a:gd name="connsiteX4" fmla="*/ 1287494 w 1287494"/>
                  <a:gd name="connsiteY4" fmla="*/ 2477 h 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494" h="5048">
                    <a:moveTo>
                      <a:pt x="1287494" y="2477"/>
                    </a:moveTo>
                    <a:cubicBezTo>
                      <a:pt x="1287494" y="3905"/>
                      <a:pt x="999268" y="5048"/>
                      <a:pt x="643795" y="5048"/>
                    </a:cubicBezTo>
                    <a:cubicBezTo>
                      <a:pt x="288322" y="5048"/>
                      <a:pt x="0" y="3905"/>
                      <a:pt x="0" y="2477"/>
                    </a:cubicBezTo>
                    <a:cubicBezTo>
                      <a:pt x="0" y="1048"/>
                      <a:pt x="288226" y="0"/>
                      <a:pt x="643795" y="0"/>
                    </a:cubicBezTo>
                    <a:cubicBezTo>
                      <a:pt x="999363" y="0"/>
                      <a:pt x="1287494" y="1143"/>
                      <a:pt x="1287494" y="2477"/>
                    </a:cubicBezTo>
                    <a:close/>
                  </a:path>
                </a:pathLst>
              </a:custGeom>
              <a:solidFill>
                <a:srgbClr val="455A64"/>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485D6C90-3721-CDAA-095A-6FD5AFDEC457}"/>
                  </a:ext>
                </a:extLst>
              </p:cNvPr>
              <p:cNvSpPr/>
              <p:nvPr/>
            </p:nvSpPr>
            <p:spPr>
              <a:xfrm>
                <a:off x="9491324" y="3693935"/>
                <a:ext cx="1287494" cy="4953"/>
              </a:xfrm>
              <a:custGeom>
                <a:avLst/>
                <a:gdLst>
                  <a:gd name="connsiteX0" fmla="*/ 1287494 w 1287494"/>
                  <a:gd name="connsiteY0" fmla="*/ 2477 h 4953"/>
                  <a:gd name="connsiteX1" fmla="*/ 643795 w 1287494"/>
                  <a:gd name="connsiteY1" fmla="*/ 4953 h 4953"/>
                  <a:gd name="connsiteX2" fmla="*/ 0 w 1287494"/>
                  <a:gd name="connsiteY2" fmla="*/ 2477 h 4953"/>
                  <a:gd name="connsiteX3" fmla="*/ 643795 w 1287494"/>
                  <a:gd name="connsiteY3" fmla="*/ 0 h 4953"/>
                  <a:gd name="connsiteX4" fmla="*/ 1287494 w 1287494"/>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494" h="4953">
                    <a:moveTo>
                      <a:pt x="1287494" y="2477"/>
                    </a:moveTo>
                    <a:cubicBezTo>
                      <a:pt x="1287494" y="3810"/>
                      <a:pt x="999268" y="4953"/>
                      <a:pt x="643795" y="4953"/>
                    </a:cubicBezTo>
                    <a:cubicBezTo>
                      <a:pt x="288322" y="4953"/>
                      <a:pt x="0" y="3810"/>
                      <a:pt x="0" y="2477"/>
                    </a:cubicBezTo>
                    <a:cubicBezTo>
                      <a:pt x="0" y="1143"/>
                      <a:pt x="288226" y="0"/>
                      <a:pt x="643795" y="0"/>
                    </a:cubicBezTo>
                    <a:cubicBezTo>
                      <a:pt x="999363" y="0"/>
                      <a:pt x="1287494" y="1143"/>
                      <a:pt x="1287494" y="2477"/>
                    </a:cubicBezTo>
                    <a:close/>
                  </a:path>
                </a:pathLst>
              </a:custGeom>
              <a:solidFill>
                <a:srgbClr val="455A64"/>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D672D73-3CD0-FB60-4AD2-0217B33A9823}"/>
                  </a:ext>
                </a:extLst>
              </p:cNvPr>
              <p:cNvSpPr/>
              <p:nvPr/>
            </p:nvSpPr>
            <p:spPr>
              <a:xfrm>
                <a:off x="9491324" y="3909771"/>
                <a:ext cx="700754" cy="4953"/>
              </a:xfrm>
              <a:custGeom>
                <a:avLst/>
                <a:gdLst>
                  <a:gd name="connsiteX0" fmla="*/ 700754 w 700754"/>
                  <a:gd name="connsiteY0" fmla="*/ 2477 h 4953"/>
                  <a:gd name="connsiteX1" fmla="*/ 350425 w 700754"/>
                  <a:gd name="connsiteY1" fmla="*/ 4953 h 4953"/>
                  <a:gd name="connsiteX2" fmla="*/ 0 w 700754"/>
                  <a:gd name="connsiteY2" fmla="*/ 2477 h 4953"/>
                  <a:gd name="connsiteX3" fmla="*/ 350425 w 700754"/>
                  <a:gd name="connsiteY3" fmla="*/ 0 h 4953"/>
                  <a:gd name="connsiteX4" fmla="*/ 700754 w 700754"/>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754" h="4953">
                    <a:moveTo>
                      <a:pt x="700754" y="2477"/>
                    </a:moveTo>
                    <a:cubicBezTo>
                      <a:pt x="700754" y="3810"/>
                      <a:pt x="543878" y="4953"/>
                      <a:pt x="350425" y="4953"/>
                    </a:cubicBezTo>
                    <a:cubicBezTo>
                      <a:pt x="156972" y="4953"/>
                      <a:pt x="0" y="3810"/>
                      <a:pt x="0" y="2477"/>
                    </a:cubicBezTo>
                    <a:cubicBezTo>
                      <a:pt x="0" y="1143"/>
                      <a:pt x="156877" y="0"/>
                      <a:pt x="350425" y="0"/>
                    </a:cubicBezTo>
                    <a:cubicBezTo>
                      <a:pt x="543973" y="0"/>
                      <a:pt x="700754" y="1143"/>
                      <a:pt x="700754" y="2477"/>
                    </a:cubicBezTo>
                    <a:close/>
                  </a:path>
                </a:pathLst>
              </a:custGeom>
              <a:solidFill>
                <a:srgbClr val="455A64"/>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A0A529CB-83FE-90A5-8708-B078C8B22A1B}"/>
                  </a:ext>
                </a:extLst>
              </p:cNvPr>
              <p:cNvSpPr/>
              <p:nvPr/>
            </p:nvSpPr>
            <p:spPr>
              <a:xfrm>
                <a:off x="10050827" y="5052390"/>
                <a:ext cx="54862" cy="54864"/>
              </a:xfrm>
              <a:custGeom>
                <a:avLst/>
                <a:gdLst>
                  <a:gd name="connsiteX0" fmla="*/ 54860 w 54862"/>
                  <a:gd name="connsiteY0" fmla="*/ 27909 h 54864"/>
                  <a:gd name="connsiteX1" fmla="*/ 26955 w 54862"/>
                  <a:gd name="connsiteY1" fmla="*/ 54860 h 54864"/>
                  <a:gd name="connsiteX2" fmla="*/ 4 w 54862"/>
                  <a:gd name="connsiteY2" fmla="*/ 26955 h 54864"/>
                  <a:gd name="connsiteX3" fmla="*/ 27618 w 54862"/>
                  <a:gd name="connsiteY3" fmla="*/ 1 h 54864"/>
                  <a:gd name="connsiteX4" fmla="*/ 54861 w 54862"/>
                  <a:gd name="connsiteY4" fmla="*/ 27809 h 54864"/>
                  <a:gd name="connsiteX5" fmla="*/ 54860 w 54862"/>
                  <a:gd name="connsiteY5" fmla="*/ 27909 h 5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2" h="54864">
                    <a:moveTo>
                      <a:pt x="54860" y="27909"/>
                    </a:moveTo>
                    <a:cubicBezTo>
                      <a:pt x="54597" y="43057"/>
                      <a:pt x="42103" y="55123"/>
                      <a:pt x="26955" y="54860"/>
                    </a:cubicBezTo>
                    <a:cubicBezTo>
                      <a:pt x="11807" y="54596"/>
                      <a:pt x="-259" y="42103"/>
                      <a:pt x="4" y="26955"/>
                    </a:cubicBezTo>
                    <a:cubicBezTo>
                      <a:pt x="266" y="11921"/>
                      <a:pt x="12582" y="-102"/>
                      <a:pt x="27618" y="1"/>
                    </a:cubicBezTo>
                    <a:cubicBezTo>
                      <a:pt x="42821" y="157"/>
                      <a:pt x="55017" y="12607"/>
                      <a:pt x="54861" y="27809"/>
                    </a:cubicBezTo>
                    <a:cubicBezTo>
                      <a:pt x="54861" y="27843"/>
                      <a:pt x="54860" y="27876"/>
                      <a:pt x="54860" y="27909"/>
                    </a:cubicBezTo>
                    <a:close/>
                  </a:path>
                </a:pathLst>
              </a:custGeom>
              <a:solidFill>
                <a:srgbClr val="263238"/>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EC8AED62-487C-443C-15F7-EE891F38A080}"/>
                  </a:ext>
                </a:extLst>
              </p:cNvPr>
              <p:cNvSpPr/>
              <p:nvPr/>
            </p:nvSpPr>
            <p:spPr>
              <a:xfrm>
                <a:off x="10135411" y="5052771"/>
                <a:ext cx="54672" cy="54673"/>
              </a:xfrm>
              <a:custGeom>
                <a:avLst/>
                <a:gdLst>
                  <a:gd name="connsiteX0" fmla="*/ 54668 w 54672"/>
                  <a:gd name="connsiteY0" fmla="*/ 27908 h 54673"/>
                  <a:gd name="connsiteX1" fmla="*/ 26765 w 54672"/>
                  <a:gd name="connsiteY1" fmla="*/ 54667 h 54673"/>
                  <a:gd name="connsiteX2" fmla="*/ 6 w 54672"/>
                  <a:gd name="connsiteY2" fmla="*/ 26765 h 54673"/>
                  <a:gd name="connsiteX3" fmla="*/ 27426 w 54672"/>
                  <a:gd name="connsiteY3" fmla="*/ 0 h 54673"/>
                  <a:gd name="connsiteX4" fmla="*/ 54671 w 54672"/>
                  <a:gd name="connsiteY4" fmla="*/ 27618 h 54673"/>
                  <a:gd name="connsiteX5" fmla="*/ 54668 w 54672"/>
                  <a:gd name="connsiteY5" fmla="*/ 27908 h 5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2" h="54673">
                    <a:moveTo>
                      <a:pt x="54668" y="27908"/>
                    </a:moveTo>
                    <a:cubicBezTo>
                      <a:pt x="54352" y="43003"/>
                      <a:pt x="41860" y="54983"/>
                      <a:pt x="26765" y="54667"/>
                    </a:cubicBezTo>
                    <a:cubicBezTo>
                      <a:pt x="11671" y="54352"/>
                      <a:pt x="-310" y="41860"/>
                      <a:pt x="6" y="26765"/>
                    </a:cubicBezTo>
                    <a:cubicBezTo>
                      <a:pt x="318" y="11859"/>
                      <a:pt x="12517" y="-49"/>
                      <a:pt x="27426" y="0"/>
                    </a:cubicBezTo>
                    <a:cubicBezTo>
                      <a:pt x="42576" y="103"/>
                      <a:pt x="54774" y="12468"/>
                      <a:pt x="54671" y="27618"/>
                    </a:cubicBezTo>
                    <a:cubicBezTo>
                      <a:pt x="54671" y="27715"/>
                      <a:pt x="54670" y="27812"/>
                      <a:pt x="54668" y="27908"/>
                    </a:cubicBezTo>
                    <a:close/>
                  </a:path>
                </a:pathLst>
              </a:custGeom>
              <a:solidFill>
                <a:srgbClr val="263238"/>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DDD311EC-5860-A51D-2C71-B650C6BF8D94}"/>
                  </a:ext>
                </a:extLst>
              </p:cNvPr>
              <p:cNvSpPr/>
              <p:nvPr/>
            </p:nvSpPr>
            <p:spPr>
              <a:xfrm>
                <a:off x="10220469" y="5053152"/>
                <a:ext cx="54670" cy="54673"/>
              </a:xfrm>
              <a:custGeom>
                <a:avLst/>
                <a:gdLst>
                  <a:gd name="connsiteX0" fmla="*/ 54668 w 54670"/>
                  <a:gd name="connsiteY0" fmla="*/ 27908 h 54673"/>
                  <a:gd name="connsiteX1" fmla="*/ 26765 w 54670"/>
                  <a:gd name="connsiteY1" fmla="*/ 54667 h 54673"/>
                  <a:gd name="connsiteX2" fmla="*/ 6 w 54670"/>
                  <a:gd name="connsiteY2" fmla="*/ 26765 h 54673"/>
                  <a:gd name="connsiteX3" fmla="*/ 27426 w 54670"/>
                  <a:gd name="connsiteY3" fmla="*/ 0 h 54673"/>
                  <a:gd name="connsiteX4" fmla="*/ 54669 w 54670"/>
                  <a:gd name="connsiteY4" fmla="*/ 27809 h 54673"/>
                  <a:gd name="connsiteX5" fmla="*/ 54668 w 54670"/>
                  <a:gd name="connsiteY5" fmla="*/ 27908 h 5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0" h="54673">
                    <a:moveTo>
                      <a:pt x="54668" y="27908"/>
                    </a:moveTo>
                    <a:cubicBezTo>
                      <a:pt x="54352" y="43003"/>
                      <a:pt x="41860" y="54983"/>
                      <a:pt x="26765" y="54667"/>
                    </a:cubicBezTo>
                    <a:cubicBezTo>
                      <a:pt x="11671" y="54352"/>
                      <a:pt x="-310" y="41860"/>
                      <a:pt x="6" y="26765"/>
                    </a:cubicBezTo>
                    <a:cubicBezTo>
                      <a:pt x="318" y="11859"/>
                      <a:pt x="12517" y="-49"/>
                      <a:pt x="27426" y="0"/>
                    </a:cubicBezTo>
                    <a:cubicBezTo>
                      <a:pt x="42628" y="157"/>
                      <a:pt x="54825" y="12607"/>
                      <a:pt x="54669" y="27809"/>
                    </a:cubicBezTo>
                    <a:cubicBezTo>
                      <a:pt x="54669" y="27842"/>
                      <a:pt x="54668" y="27875"/>
                      <a:pt x="54668" y="27908"/>
                    </a:cubicBezTo>
                    <a:close/>
                  </a:path>
                </a:pathLst>
              </a:custGeom>
              <a:solidFill>
                <a:srgbClr val="263238"/>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D82ACC9B-A6B9-CBF3-C3D6-CB76E304B2C0}"/>
                  </a:ext>
                </a:extLst>
              </p:cNvPr>
              <p:cNvSpPr/>
              <p:nvPr/>
            </p:nvSpPr>
            <p:spPr>
              <a:xfrm>
                <a:off x="9415601" y="2469115"/>
                <a:ext cx="1523333" cy="931544"/>
              </a:xfrm>
              <a:custGeom>
                <a:avLst/>
                <a:gdLst>
                  <a:gd name="connsiteX0" fmla="*/ 0 w 1523333"/>
                  <a:gd name="connsiteY0" fmla="*/ 0 h 931544"/>
                  <a:gd name="connsiteX1" fmla="*/ 1523333 w 1523333"/>
                  <a:gd name="connsiteY1" fmla="*/ 0 h 931544"/>
                  <a:gd name="connsiteX2" fmla="*/ 1523333 w 1523333"/>
                  <a:gd name="connsiteY2" fmla="*/ 931545 h 931544"/>
                  <a:gd name="connsiteX3" fmla="*/ 0 w 1523333"/>
                  <a:gd name="connsiteY3" fmla="*/ 931545 h 931544"/>
                </a:gdLst>
                <a:ahLst/>
                <a:cxnLst>
                  <a:cxn ang="0">
                    <a:pos x="connsiteX0" y="connsiteY0"/>
                  </a:cxn>
                  <a:cxn ang="0">
                    <a:pos x="connsiteX1" y="connsiteY1"/>
                  </a:cxn>
                  <a:cxn ang="0">
                    <a:pos x="connsiteX2" y="connsiteY2"/>
                  </a:cxn>
                  <a:cxn ang="0">
                    <a:pos x="connsiteX3" y="connsiteY3"/>
                  </a:cxn>
                </a:cxnLst>
                <a:rect l="l" t="t" r="r" b="b"/>
                <a:pathLst>
                  <a:path w="1523333" h="931544">
                    <a:moveTo>
                      <a:pt x="0" y="0"/>
                    </a:moveTo>
                    <a:lnTo>
                      <a:pt x="1523333" y="0"/>
                    </a:lnTo>
                    <a:lnTo>
                      <a:pt x="1523333" y="931545"/>
                    </a:lnTo>
                    <a:lnTo>
                      <a:pt x="0" y="931545"/>
                    </a:lnTo>
                    <a:close/>
                  </a:path>
                </a:pathLst>
              </a:custGeom>
              <a:solidFill>
                <a:srgbClr val="E0E0E0"/>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824BBF6-DC5A-497E-C29E-7CD620E7BBD3}"/>
                  </a:ext>
                </a:extLst>
              </p:cNvPr>
              <p:cNvSpPr/>
              <p:nvPr/>
            </p:nvSpPr>
            <p:spPr>
              <a:xfrm>
                <a:off x="9556285" y="2816682"/>
                <a:ext cx="1250251" cy="584263"/>
              </a:xfrm>
              <a:custGeom>
                <a:avLst/>
                <a:gdLst>
                  <a:gd name="connsiteX0" fmla="*/ 0 w 1250251"/>
                  <a:gd name="connsiteY0" fmla="*/ 584264 h 584263"/>
                  <a:gd name="connsiteX1" fmla="*/ 436435 w 1250251"/>
                  <a:gd name="connsiteY1" fmla="*/ 0 h 584263"/>
                  <a:gd name="connsiteX2" fmla="*/ 707136 w 1250251"/>
                  <a:gd name="connsiteY2" fmla="*/ 365379 h 584263"/>
                  <a:gd name="connsiteX3" fmla="*/ 890492 w 1250251"/>
                  <a:gd name="connsiteY3" fmla="*/ 169926 h 584263"/>
                  <a:gd name="connsiteX4" fmla="*/ 1250252 w 1250251"/>
                  <a:gd name="connsiteY4" fmla="*/ 583883 h 584263"/>
                  <a:gd name="connsiteX5" fmla="*/ 0 w 1250251"/>
                  <a:gd name="connsiteY5" fmla="*/ 584264 h 584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251" h="584263">
                    <a:moveTo>
                      <a:pt x="0" y="584264"/>
                    </a:moveTo>
                    <a:lnTo>
                      <a:pt x="436435" y="0"/>
                    </a:lnTo>
                    <a:lnTo>
                      <a:pt x="707136" y="365379"/>
                    </a:lnTo>
                    <a:lnTo>
                      <a:pt x="890492" y="169926"/>
                    </a:lnTo>
                    <a:lnTo>
                      <a:pt x="1250252" y="583883"/>
                    </a:lnTo>
                    <a:lnTo>
                      <a:pt x="0" y="584264"/>
                    </a:lnTo>
                    <a:close/>
                  </a:path>
                </a:pathLst>
              </a:custGeom>
              <a:solidFill>
                <a:srgbClr val="F5F5F5"/>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8E766A2A-6228-CD46-AF97-E67C71211A93}"/>
                  </a:ext>
                </a:extLst>
              </p:cNvPr>
              <p:cNvSpPr/>
              <p:nvPr/>
            </p:nvSpPr>
            <p:spPr>
              <a:xfrm>
                <a:off x="10181125" y="2646566"/>
                <a:ext cx="196977" cy="196976"/>
              </a:xfrm>
              <a:custGeom>
                <a:avLst/>
                <a:gdLst>
                  <a:gd name="connsiteX0" fmla="*/ 196977 w 196977"/>
                  <a:gd name="connsiteY0" fmla="*/ 98393 h 196976"/>
                  <a:gd name="connsiteX1" fmla="*/ 98584 w 196977"/>
                  <a:gd name="connsiteY1" fmla="*/ 196977 h 196976"/>
                  <a:gd name="connsiteX2" fmla="*/ 0 w 196977"/>
                  <a:gd name="connsiteY2" fmla="*/ 98584 h 196976"/>
                  <a:gd name="connsiteX3" fmla="*/ 98393 w 196977"/>
                  <a:gd name="connsiteY3" fmla="*/ 0 h 196976"/>
                  <a:gd name="connsiteX4" fmla="*/ 98489 w 196977"/>
                  <a:gd name="connsiteY4" fmla="*/ 0 h 196976"/>
                  <a:gd name="connsiteX5" fmla="*/ 196977 w 196977"/>
                  <a:gd name="connsiteY5" fmla="*/ 98393 h 19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77" h="196976">
                    <a:moveTo>
                      <a:pt x="196977" y="98393"/>
                    </a:moveTo>
                    <a:cubicBezTo>
                      <a:pt x="197030" y="152787"/>
                      <a:pt x="152977" y="196924"/>
                      <a:pt x="98584" y="196977"/>
                    </a:cubicBezTo>
                    <a:cubicBezTo>
                      <a:pt x="44190" y="197030"/>
                      <a:pt x="53" y="152977"/>
                      <a:pt x="0" y="98584"/>
                    </a:cubicBezTo>
                    <a:cubicBezTo>
                      <a:pt x="-53" y="44190"/>
                      <a:pt x="44000" y="53"/>
                      <a:pt x="98393" y="0"/>
                    </a:cubicBezTo>
                    <a:cubicBezTo>
                      <a:pt x="98425" y="0"/>
                      <a:pt x="98457" y="0"/>
                      <a:pt x="98489" y="0"/>
                    </a:cubicBezTo>
                    <a:cubicBezTo>
                      <a:pt x="152845" y="0"/>
                      <a:pt x="196924" y="44037"/>
                      <a:pt x="196977" y="98393"/>
                    </a:cubicBezTo>
                    <a:close/>
                  </a:path>
                </a:pathLst>
              </a:custGeom>
              <a:solidFill>
                <a:srgbClr val="F5F5F5"/>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40F63E0-B6EF-EDC2-C4E9-BB1F4856C26C}"/>
                  </a:ext>
                </a:extLst>
              </p:cNvPr>
              <p:cNvSpPr/>
              <p:nvPr/>
            </p:nvSpPr>
            <p:spPr>
              <a:xfrm>
                <a:off x="9409600" y="2156505"/>
                <a:ext cx="1528095" cy="2111882"/>
              </a:xfrm>
              <a:custGeom>
                <a:avLst/>
                <a:gdLst>
                  <a:gd name="connsiteX0" fmla="*/ 1525238 w 1528095"/>
                  <a:gd name="connsiteY0" fmla="*/ 2109978 h 2111882"/>
                  <a:gd name="connsiteX1" fmla="*/ 1522952 w 1528095"/>
                  <a:gd name="connsiteY1" fmla="*/ 2667 h 2111882"/>
                  <a:gd name="connsiteX2" fmla="*/ 1525238 w 1528095"/>
                  <a:gd name="connsiteY2" fmla="*/ 4953 h 2111882"/>
                  <a:gd name="connsiteX3" fmla="*/ 2096 w 1528095"/>
                  <a:gd name="connsiteY3" fmla="*/ 4953 h 2111882"/>
                  <a:gd name="connsiteX4" fmla="*/ 2096 w 1528095"/>
                  <a:gd name="connsiteY4" fmla="*/ 4953 h 2111882"/>
                  <a:gd name="connsiteX5" fmla="*/ 4572 w 1528095"/>
                  <a:gd name="connsiteY5" fmla="*/ 2476 h 2111882"/>
                  <a:gd name="connsiteX6" fmla="*/ 4572 w 1528095"/>
                  <a:gd name="connsiteY6" fmla="*/ 2109787 h 2111882"/>
                  <a:gd name="connsiteX7" fmla="*/ 2477 w 1528095"/>
                  <a:gd name="connsiteY7" fmla="*/ 2107787 h 2111882"/>
                  <a:gd name="connsiteX8" fmla="*/ 1525810 w 1528095"/>
                  <a:gd name="connsiteY8" fmla="*/ 2109787 h 2111882"/>
                  <a:gd name="connsiteX9" fmla="*/ 2477 w 1528095"/>
                  <a:gd name="connsiteY9" fmla="*/ 2111883 h 2111882"/>
                  <a:gd name="connsiteX10" fmla="*/ 476 w 1528095"/>
                  <a:gd name="connsiteY10" fmla="*/ 2111883 h 2111882"/>
                  <a:gd name="connsiteX11" fmla="*/ 476 w 1528095"/>
                  <a:gd name="connsiteY11" fmla="*/ 2109787 h 2111882"/>
                  <a:gd name="connsiteX12" fmla="*/ 0 w 1528095"/>
                  <a:gd name="connsiteY12" fmla="*/ 2476 h 2111882"/>
                  <a:gd name="connsiteX13" fmla="*/ 0 w 1528095"/>
                  <a:gd name="connsiteY13" fmla="*/ 0 h 2111882"/>
                  <a:gd name="connsiteX14" fmla="*/ 2667 w 1528095"/>
                  <a:gd name="connsiteY14" fmla="*/ 0 h 2111882"/>
                  <a:gd name="connsiteX15" fmla="*/ 1525810 w 1528095"/>
                  <a:gd name="connsiteY15" fmla="*/ 0 h 2111882"/>
                  <a:gd name="connsiteX16" fmla="*/ 1528096 w 1528095"/>
                  <a:gd name="connsiteY16" fmla="*/ 0 h 2111882"/>
                  <a:gd name="connsiteX17" fmla="*/ 1528096 w 1528095"/>
                  <a:gd name="connsiteY17" fmla="*/ 2191 h 2111882"/>
                  <a:gd name="connsiteX18" fmla="*/ 1526953 w 1528095"/>
                  <a:gd name="connsiteY18" fmla="*/ 1524095 h 2111882"/>
                  <a:gd name="connsiteX19" fmla="*/ 1526381 w 1528095"/>
                  <a:gd name="connsiteY19" fmla="*/ 1956054 h 2111882"/>
                  <a:gd name="connsiteX20" fmla="*/ 1526381 w 1528095"/>
                  <a:gd name="connsiteY20" fmla="*/ 2070354 h 2111882"/>
                  <a:gd name="connsiteX21" fmla="*/ 1526381 w 1528095"/>
                  <a:gd name="connsiteY21" fmla="*/ 2099691 h 2111882"/>
                  <a:gd name="connsiteX22" fmla="*/ 1525238 w 1528095"/>
                  <a:gd name="connsiteY22" fmla="*/ 2109978 h 211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8095" h="2111882">
                    <a:moveTo>
                      <a:pt x="1525238" y="2109978"/>
                    </a:moveTo>
                    <a:cubicBezTo>
                      <a:pt x="1525238" y="2090071"/>
                      <a:pt x="1524286" y="1248537"/>
                      <a:pt x="1522952" y="2667"/>
                    </a:cubicBezTo>
                    <a:lnTo>
                      <a:pt x="1525238" y="4953"/>
                    </a:lnTo>
                    <a:lnTo>
                      <a:pt x="2096" y="4953"/>
                    </a:lnTo>
                    <a:lnTo>
                      <a:pt x="2096" y="4953"/>
                    </a:lnTo>
                    <a:lnTo>
                      <a:pt x="4572" y="2476"/>
                    </a:lnTo>
                    <a:cubicBezTo>
                      <a:pt x="4572" y="790575"/>
                      <a:pt x="4572" y="1519904"/>
                      <a:pt x="4572" y="2109787"/>
                    </a:cubicBezTo>
                    <a:lnTo>
                      <a:pt x="2477" y="2107787"/>
                    </a:lnTo>
                    <a:lnTo>
                      <a:pt x="1525810" y="2109787"/>
                    </a:lnTo>
                    <a:lnTo>
                      <a:pt x="2477" y="2111883"/>
                    </a:lnTo>
                    <a:lnTo>
                      <a:pt x="476" y="2111883"/>
                    </a:lnTo>
                    <a:lnTo>
                      <a:pt x="476" y="2109787"/>
                    </a:lnTo>
                    <a:cubicBezTo>
                      <a:pt x="476" y="1519904"/>
                      <a:pt x="476" y="790575"/>
                      <a:pt x="0" y="2476"/>
                    </a:cubicBezTo>
                    <a:lnTo>
                      <a:pt x="0" y="0"/>
                    </a:lnTo>
                    <a:lnTo>
                      <a:pt x="2667" y="0"/>
                    </a:lnTo>
                    <a:lnTo>
                      <a:pt x="1525810" y="0"/>
                    </a:lnTo>
                    <a:lnTo>
                      <a:pt x="1528096" y="0"/>
                    </a:lnTo>
                    <a:lnTo>
                      <a:pt x="1528096" y="2191"/>
                    </a:lnTo>
                    <a:cubicBezTo>
                      <a:pt x="1527620" y="625793"/>
                      <a:pt x="1527239" y="1152811"/>
                      <a:pt x="1526953" y="1524095"/>
                    </a:cubicBezTo>
                    <a:cubicBezTo>
                      <a:pt x="1526953" y="1709452"/>
                      <a:pt x="1526477" y="1855851"/>
                      <a:pt x="1526381" y="1956054"/>
                    </a:cubicBezTo>
                    <a:cubicBezTo>
                      <a:pt x="1526381" y="2005965"/>
                      <a:pt x="1526381" y="2044351"/>
                      <a:pt x="1526381" y="2070354"/>
                    </a:cubicBezTo>
                    <a:cubicBezTo>
                      <a:pt x="1526381" y="2083213"/>
                      <a:pt x="1526381" y="2093024"/>
                      <a:pt x="1526381" y="2099691"/>
                    </a:cubicBezTo>
                    <a:cubicBezTo>
                      <a:pt x="1526381" y="2106359"/>
                      <a:pt x="1525238" y="2109978"/>
                      <a:pt x="1525238" y="2109978"/>
                    </a:cubicBezTo>
                    <a:close/>
                  </a:path>
                </a:pathLst>
              </a:custGeom>
              <a:solidFill>
                <a:srgbClr val="263238"/>
              </a:solidFill>
              <a:ln w="9525" cap="flat">
                <a:noFill/>
                <a:prstDash val="solid"/>
                <a:miter/>
              </a:ln>
            </p:spPr>
            <p:txBody>
              <a:bodyPr rtlCol="0" anchor="ctr"/>
              <a:lstStyle/>
              <a:p>
                <a:endParaRPr lang="zh-CN" altLang="en-US"/>
              </a:p>
            </p:txBody>
          </p:sp>
        </p:grpSp>
        <p:grpSp>
          <p:nvGrpSpPr>
            <p:cNvPr id="58" name="图形 69">
              <a:extLst>
                <a:ext uri="{FF2B5EF4-FFF2-40B4-BE49-F238E27FC236}">
                  <a16:creationId xmlns:a16="http://schemas.microsoft.com/office/drawing/2014/main" id="{5E2242C3-235A-6A4D-5F35-2683B4C97C30}"/>
                </a:ext>
              </a:extLst>
            </p:cNvPr>
            <p:cNvGrpSpPr/>
            <p:nvPr/>
          </p:nvGrpSpPr>
          <p:grpSpPr>
            <a:xfrm>
              <a:off x="8590243" y="2106336"/>
              <a:ext cx="2391172" cy="3170272"/>
              <a:chOff x="8590243" y="2106336"/>
              <a:chExt cx="2391172" cy="3170272"/>
            </a:xfrm>
          </p:grpSpPr>
          <p:sp>
            <p:nvSpPr>
              <p:cNvPr id="66" name="任意多边形: 形状 65">
                <a:extLst>
                  <a:ext uri="{FF2B5EF4-FFF2-40B4-BE49-F238E27FC236}">
                    <a16:creationId xmlns:a16="http://schemas.microsoft.com/office/drawing/2014/main" id="{D93D6978-E46A-5319-F743-A043603A3D86}"/>
                  </a:ext>
                </a:extLst>
              </p:cNvPr>
              <p:cNvSpPr/>
              <p:nvPr/>
            </p:nvSpPr>
            <p:spPr>
              <a:xfrm>
                <a:off x="9601910" y="4010661"/>
                <a:ext cx="829940" cy="1265947"/>
              </a:xfrm>
              <a:custGeom>
                <a:avLst/>
                <a:gdLst>
                  <a:gd name="connsiteX0" fmla="*/ 616744 w 829940"/>
                  <a:gd name="connsiteY0" fmla="*/ 517283 h 1265947"/>
                  <a:gd name="connsiteX1" fmla="*/ 650462 w 829940"/>
                  <a:gd name="connsiteY1" fmla="*/ 404031 h 1265947"/>
                  <a:gd name="connsiteX2" fmla="*/ 674656 w 829940"/>
                  <a:gd name="connsiteY2" fmla="*/ 317449 h 1265947"/>
                  <a:gd name="connsiteX3" fmla="*/ 730472 w 829940"/>
                  <a:gd name="connsiteY3" fmla="*/ 234009 h 1265947"/>
                  <a:gd name="connsiteX4" fmla="*/ 804291 w 829940"/>
                  <a:gd name="connsiteY4" fmla="*/ 180289 h 1265947"/>
                  <a:gd name="connsiteX5" fmla="*/ 810768 w 829940"/>
                  <a:gd name="connsiteY5" fmla="*/ 175907 h 1265947"/>
                  <a:gd name="connsiteX6" fmla="*/ 822007 w 829940"/>
                  <a:gd name="connsiteY6" fmla="*/ 166382 h 1265947"/>
                  <a:gd name="connsiteX7" fmla="*/ 782288 w 829940"/>
                  <a:gd name="connsiteY7" fmla="*/ 114661 h 1265947"/>
                  <a:gd name="connsiteX8" fmla="*/ 621411 w 829940"/>
                  <a:gd name="connsiteY8" fmla="*/ 209054 h 1265947"/>
                  <a:gd name="connsiteX9" fmla="*/ 618363 w 829940"/>
                  <a:gd name="connsiteY9" fmla="*/ 212673 h 1265947"/>
                  <a:gd name="connsiteX10" fmla="*/ 528923 w 829940"/>
                  <a:gd name="connsiteY10" fmla="*/ 51891 h 1265947"/>
                  <a:gd name="connsiteX11" fmla="*/ 459034 w 829940"/>
                  <a:gd name="connsiteY11" fmla="*/ 729 h 1265947"/>
                  <a:gd name="connsiteX12" fmla="*/ 445961 w 829940"/>
                  <a:gd name="connsiteY12" fmla="*/ 4266 h 1265947"/>
                  <a:gd name="connsiteX13" fmla="*/ 249174 w 829940"/>
                  <a:gd name="connsiteY13" fmla="*/ 96278 h 1265947"/>
                  <a:gd name="connsiteX14" fmla="*/ 192024 w 829940"/>
                  <a:gd name="connsiteY14" fmla="*/ 98183 h 1265947"/>
                  <a:gd name="connsiteX15" fmla="*/ 154496 w 829940"/>
                  <a:gd name="connsiteY15" fmla="*/ 167620 h 1265947"/>
                  <a:gd name="connsiteX16" fmla="*/ 234410 w 829940"/>
                  <a:gd name="connsiteY16" fmla="*/ 485850 h 1265947"/>
                  <a:gd name="connsiteX17" fmla="*/ 0 w 829940"/>
                  <a:gd name="connsiteY17" fmla="*/ 1265948 h 1265947"/>
                  <a:gd name="connsiteX18" fmla="*/ 505301 w 829940"/>
                  <a:gd name="connsiteY18" fmla="*/ 1265948 h 12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9940" h="1265947">
                    <a:moveTo>
                      <a:pt x="616744" y="517283"/>
                    </a:moveTo>
                    <a:lnTo>
                      <a:pt x="650462" y="404031"/>
                    </a:lnTo>
                    <a:cubicBezTo>
                      <a:pt x="656368" y="379456"/>
                      <a:pt x="664178" y="350500"/>
                      <a:pt x="674656" y="317449"/>
                    </a:cubicBezTo>
                    <a:cubicBezTo>
                      <a:pt x="684181" y="287731"/>
                      <a:pt x="708374" y="256489"/>
                      <a:pt x="730472" y="234009"/>
                    </a:cubicBezTo>
                    <a:cubicBezTo>
                      <a:pt x="764857" y="199053"/>
                      <a:pt x="781240" y="198862"/>
                      <a:pt x="804291" y="180289"/>
                    </a:cubicBezTo>
                    <a:cubicBezTo>
                      <a:pt x="806387" y="178955"/>
                      <a:pt x="808768" y="176955"/>
                      <a:pt x="810768" y="175907"/>
                    </a:cubicBezTo>
                    <a:cubicBezTo>
                      <a:pt x="815126" y="173534"/>
                      <a:pt x="818952" y="170292"/>
                      <a:pt x="822007" y="166382"/>
                    </a:cubicBezTo>
                    <a:cubicBezTo>
                      <a:pt x="841915" y="144856"/>
                      <a:pt x="822770" y="111423"/>
                      <a:pt x="782288" y="114661"/>
                    </a:cubicBezTo>
                    <a:cubicBezTo>
                      <a:pt x="751904" y="117042"/>
                      <a:pt x="702183" y="125710"/>
                      <a:pt x="621411" y="209054"/>
                    </a:cubicBezTo>
                    <a:cubicBezTo>
                      <a:pt x="620363" y="210387"/>
                      <a:pt x="619315" y="211435"/>
                      <a:pt x="618363" y="212673"/>
                    </a:cubicBezTo>
                    <a:cubicBezTo>
                      <a:pt x="575977" y="267823"/>
                      <a:pt x="536162" y="110470"/>
                      <a:pt x="528923" y="51891"/>
                    </a:cubicBezTo>
                    <a:cubicBezTo>
                      <a:pt x="523752" y="18464"/>
                      <a:pt x="492462" y="-4442"/>
                      <a:pt x="459034" y="729"/>
                    </a:cubicBezTo>
                    <a:cubicBezTo>
                      <a:pt x="454559" y="1421"/>
                      <a:pt x="450174" y="2608"/>
                      <a:pt x="445961" y="4266"/>
                    </a:cubicBezTo>
                    <a:lnTo>
                      <a:pt x="249174" y="96278"/>
                    </a:lnTo>
                    <a:cubicBezTo>
                      <a:pt x="230404" y="90834"/>
                      <a:pt x="210389" y="91501"/>
                      <a:pt x="192024" y="98183"/>
                    </a:cubicBezTo>
                    <a:cubicBezTo>
                      <a:pt x="163489" y="108199"/>
                      <a:pt x="147241" y="138262"/>
                      <a:pt x="154496" y="167620"/>
                    </a:cubicBezTo>
                    <a:lnTo>
                      <a:pt x="234410" y="485850"/>
                    </a:lnTo>
                    <a:lnTo>
                      <a:pt x="0" y="1265948"/>
                    </a:lnTo>
                    <a:lnTo>
                      <a:pt x="505301" y="1265948"/>
                    </a:lnTo>
                    <a:close/>
                  </a:path>
                </a:pathLst>
              </a:custGeom>
              <a:solidFill>
                <a:srgbClr val="FFBE9D"/>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7CB59E34-DDF2-722D-362B-84C5DA3F48BC}"/>
                  </a:ext>
                </a:extLst>
              </p:cNvPr>
              <p:cNvSpPr/>
              <p:nvPr/>
            </p:nvSpPr>
            <p:spPr>
              <a:xfrm>
                <a:off x="9720591" y="3701745"/>
                <a:ext cx="886682" cy="731476"/>
              </a:xfrm>
              <a:custGeom>
                <a:avLst/>
                <a:gdLst>
                  <a:gd name="connsiteX0" fmla="*/ 886682 w 886682"/>
                  <a:gd name="connsiteY0" fmla="*/ 109728 h 731476"/>
                  <a:gd name="connsiteX1" fmla="*/ 730472 w 886682"/>
                  <a:gd name="connsiteY1" fmla="*/ 415862 h 731476"/>
                  <a:gd name="connsiteX2" fmla="*/ 652367 w 886682"/>
                  <a:gd name="connsiteY2" fmla="*/ 394145 h 731476"/>
                  <a:gd name="connsiteX3" fmla="*/ 259937 w 886682"/>
                  <a:gd name="connsiteY3" fmla="*/ 713518 h 731476"/>
                  <a:gd name="connsiteX4" fmla="*/ 149542 w 886682"/>
                  <a:gd name="connsiteY4" fmla="*/ 703993 h 731476"/>
                  <a:gd name="connsiteX5" fmla="*/ 0 w 886682"/>
                  <a:gd name="connsiteY5" fmla="*/ 530352 h 731476"/>
                  <a:gd name="connsiteX6" fmla="*/ 357188 w 886682"/>
                  <a:gd name="connsiteY6" fmla="*/ 293084 h 731476"/>
                  <a:gd name="connsiteX7" fmla="*/ 348520 w 886682"/>
                  <a:gd name="connsiteY7" fmla="*/ 161163 h 731476"/>
                  <a:gd name="connsiteX8" fmla="*/ 490347 w 886682"/>
                  <a:gd name="connsiteY8" fmla="*/ 0 h 73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6682" h="731476">
                    <a:moveTo>
                      <a:pt x="886682" y="109728"/>
                    </a:moveTo>
                    <a:lnTo>
                      <a:pt x="730472" y="415862"/>
                    </a:lnTo>
                    <a:lnTo>
                      <a:pt x="652367" y="394145"/>
                    </a:lnTo>
                    <a:lnTo>
                      <a:pt x="259937" y="713518"/>
                    </a:lnTo>
                    <a:cubicBezTo>
                      <a:pt x="226633" y="740767"/>
                      <a:pt x="177687" y="736544"/>
                      <a:pt x="149542" y="703993"/>
                    </a:cubicBezTo>
                    <a:lnTo>
                      <a:pt x="0" y="530352"/>
                    </a:lnTo>
                    <a:cubicBezTo>
                      <a:pt x="0" y="530352"/>
                      <a:pt x="301466" y="400526"/>
                      <a:pt x="357188" y="293084"/>
                    </a:cubicBezTo>
                    <a:cubicBezTo>
                      <a:pt x="412909" y="185642"/>
                      <a:pt x="348520" y="161163"/>
                      <a:pt x="348520" y="161163"/>
                    </a:cubicBezTo>
                    <a:lnTo>
                      <a:pt x="490347" y="0"/>
                    </a:lnTo>
                    <a:close/>
                  </a:path>
                </a:pathLst>
              </a:custGeom>
              <a:solidFill>
                <a:schemeClr val="accent1"/>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5A122441-423E-813B-0383-858CB6638F19}"/>
                  </a:ext>
                </a:extLst>
              </p:cNvPr>
              <p:cNvSpPr/>
              <p:nvPr/>
            </p:nvSpPr>
            <p:spPr>
              <a:xfrm>
                <a:off x="8590243" y="2106336"/>
                <a:ext cx="1814433" cy="1592742"/>
              </a:xfrm>
              <a:custGeom>
                <a:avLst/>
                <a:gdLst>
                  <a:gd name="connsiteX0" fmla="*/ 1814434 w 1814433"/>
                  <a:gd name="connsiteY0" fmla="*/ 1079916 h 1592742"/>
                  <a:gd name="connsiteX1" fmla="*/ 1263984 w 1814433"/>
                  <a:gd name="connsiteY1" fmla="*/ 719967 h 1592742"/>
                  <a:gd name="connsiteX2" fmla="*/ 752111 w 1814433"/>
                  <a:gd name="connsiteY2" fmla="*/ 1686 h 1592742"/>
                  <a:gd name="connsiteX3" fmla="*/ 213662 w 1814433"/>
                  <a:gd name="connsiteY3" fmla="*/ 635289 h 1592742"/>
                  <a:gd name="connsiteX4" fmla="*/ 80312 w 1814433"/>
                  <a:gd name="connsiteY4" fmla="*/ 1510637 h 1592742"/>
                  <a:gd name="connsiteX5" fmla="*/ 863267 w 1814433"/>
                  <a:gd name="connsiteY5" fmla="*/ 1417482 h 1592742"/>
                  <a:gd name="connsiteX6" fmla="*/ 1494108 w 1814433"/>
                  <a:gd name="connsiteY6" fmla="*/ 1592742 h 159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433" h="1592742">
                    <a:moveTo>
                      <a:pt x="1814434" y="1079916"/>
                    </a:moveTo>
                    <a:cubicBezTo>
                      <a:pt x="1814434" y="1079916"/>
                      <a:pt x="1585834" y="1029339"/>
                      <a:pt x="1263984" y="719967"/>
                    </a:cubicBezTo>
                    <a:cubicBezTo>
                      <a:pt x="942134" y="410595"/>
                      <a:pt x="791068" y="-600"/>
                      <a:pt x="752111" y="1686"/>
                    </a:cubicBezTo>
                    <a:cubicBezTo>
                      <a:pt x="713154" y="3972"/>
                      <a:pt x="540751" y="-76133"/>
                      <a:pt x="213662" y="635289"/>
                    </a:cubicBezTo>
                    <a:cubicBezTo>
                      <a:pt x="-113426" y="1346712"/>
                      <a:pt x="15447" y="1511590"/>
                      <a:pt x="80312" y="1510637"/>
                    </a:cubicBezTo>
                    <a:cubicBezTo>
                      <a:pt x="145178" y="1509684"/>
                      <a:pt x="587233" y="1386145"/>
                      <a:pt x="863267" y="1417482"/>
                    </a:cubicBezTo>
                    <a:cubicBezTo>
                      <a:pt x="1139302" y="1448820"/>
                      <a:pt x="1494108" y="1592742"/>
                      <a:pt x="1494108" y="1592742"/>
                    </a:cubicBezTo>
                    <a:close/>
                  </a:path>
                </a:pathLst>
              </a:custGeom>
              <a:solidFill>
                <a:schemeClr val="accent1"/>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FF610B1-72CE-C189-EEDD-70B0CF61A758}"/>
                  </a:ext>
                </a:extLst>
              </p:cNvPr>
              <p:cNvSpPr/>
              <p:nvPr/>
            </p:nvSpPr>
            <p:spPr>
              <a:xfrm>
                <a:off x="10035012" y="3052426"/>
                <a:ext cx="877605" cy="840093"/>
              </a:xfrm>
              <a:custGeom>
                <a:avLst/>
                <a:gdLst>
                  <a:gd name="connsiteX0" fmla="*/ 855345 w 877605"/>
                  <a:gd name="connsiteY0" fmla="*/ 521589 h 840093"/>
                  <a:gd name="connsiteX1" fmla="*/ 777335 w 877605"/>
                  <a:gd name="connsiteY1" fmla="*/ 669893 h 840093"/>
                  <a:gd name="connsiteX2" fmla="*/ 742379 w 877605"/>
                  <a:gd name="connsiteY2" fmla="*/ 736568 h 840093"/>
                  <a:gd name="connsiteX3" fmla="*/ 490061 w 877605"/>
                  <a:gd name="connsiteY3" fmla="*/ 822293 h 840093"/>
                  <a:gd name="connsiteX4" fmla="*/ 0 w 877605"/>
                  <a:gd name="connsiteY4" fmla="*/ 651510 h 840093"/>
                  <a:gd name="connsiteX5" fmla="*/ 285750 w 877605"/>
                  <a:gd name="connsiteY5" fmla="*/ 0 h 840093"/>
                  <a:gd name="connsiteX6" fmla="*/ 775335 w 877605"/>
                  <a:gd name="connsiteY6" fmla="*/ 260890 h 840093"/>
                  <a:gd name="connsiteX7" fmla="*/ 855345 w 877605"/>
                  <a:gd name="connsiteY7" fmla="*/ 521589 h 84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05" h="840093">
                    <a:moveTo>
                      <a:pt x="855345" y="521589"/>
                    </a:moveTo>
                    <a:lnTo>
                      <a:pt x="777335" y="669893"/>
                    </a:lnTo>
                    <a:lnTo>
                      <a:pt x="742379" y="736568"/>
                    </a:lnTo>
                    <a:cubicBezTo>
                      <a:pt x="694466" y="827712"/>
                      <a:pt x="583580" y="865385"/>
                      <a:pt x="490061" y="822293"/>
                    </a:cubicBezTo>
                    <a:lnTo>
                      <a:pt x="0" y="651510"/>
                    </a:lnTo>
                    <a:lnTo>
                      <a:pt x="285750" y="0"/>
                    </a:lnTo>
                    <a:lnTo>
                      <a:pt x="775335" y="260890"/>
                    </a:lnTo>
                    <a:cubicBezTo>
                      <a:pt x="869090" y="311057"/>
                      <a:pt x="904816" y="427465"/>
                      <a:pt x="855345" y="521589"/>
                    </a:cubicBezTo>
                    <a:close/>
                  </a:path>
                </a:pathLst>
              </a:custGeom>
              <a:solidFill>
                <a:srgbClr val="FF725E"/>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7FD985C0-FF71-C7F3-B12B-88DE39B4664A}"/>
                  </a:ext>
                </a:extLst>
              </p:cNvPr>
              <p:cNvSpPr/>
              <p:nvPr/>
            </p:nvSpPr>
            <p:spPr>
              <a:xfrm>
                <a:off x="10035012" y="3052426"/>
                <a:ext cx="877605" cy="840093"/>
              </a:xfrm>
              <a:custGeom>
                <a:avLst/>
                <a:gdLst>
                  <a:gd name="connsiteX0" fmla="*/ 855345 w 877605"/>
                  <a:gd name="connsiteY0" fmla="*/ 521589 h 840093"/>
                  <a:gd name="connsiteX1" fmla="*/ 777335 w 877605"/>
                  <a:gd name="connsiteY1" fmla="*/ 669893 h 840093"/>
                  <a:gd name="connsiteX2" fmla="*/ 742379 w 877605"/>
                  <a:gd name="connsiteY2" fmla="*/ 736568 h 840093"/>
                  <a:gd name="connsiteX3" fmla="*/ 490061 w 877605"/>
                  <a:gd name="connsiteY3" fmla="*/ 822293 h 840093"/>
                  <a:gd name="connsiteX4" fmla="*/ 0 w 877605"/>
                  <a:gd name="connsiteY4" fmla="*/ 651510 h 840093"/>
                  <a:gd name="connsiteX5" fmla="*/ 285750 w 877605"/>
                  <a:gd name="connsiteY5" fmla="*/ 0 h 840093"/>
                  <a:gd name="connsiteX6" fmla="*/ 775335 w 877605"/>
                  <a:gd name="connsiteY6" fmla="*/ 260890 h 840093"/>
                  <a:gd name="connsiteX7" fmla="*/ 855345 w 877605"/>
                  <a:gd name="connsiteY7" fmla="*/ 521589 h 84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7605" h="840093">
                    <a:moveTo>
                      <a:pt x="855345" y="521589"/>
                    </a:moveTo>
                    <a:lnTo>
                      <a:pt x="777335" y="669893"/>
                    </a:lnTo>
                    <a:lnTo>
                      <a:pt x="742379" y="736568"/>
                    </a:lnTo>
                    <a:cubicBezTo>
                      <a:pt x="694466" y="827712"/>
                      <a:pt x="583580" y="865385"/>
                      <a:pt x="490061" y="822293"/>
                    </a:cubicBezTo>
                    <a:lnTo>
                      <a:pt x="0" y="651510"/>
                    </a:lnTo>
                    <a:lnTo>
                      <a:pt x="285750" y="0"/>
                    </a:lnTo>
                    <a:lnTo>
                      <a:pt x="775335" y="260890"/>
                    </a:lnTo>
                    <a:cubicBezTo>
                      <a:pt x="869090" y="311057"/>
                      <a:pt x="904816" y="427465"/>
                      <a:pt x="855345" y="521589"/>
                    </a:cubicBezTo>
                    <a:close/>
                  </a:path>
                </a:pathLst>
              </a:custGeom>
              <a:solidFill>
                <a:srgbClr val="000000"/>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4ED328F-4488-0ECD-E724-230D9D987F70}"/>
                  </a:ext>
                </a:extLst>
              </p:cNvPr>
              <p:cNvSpPr/>
              <p:nvPr/>
            </p:nvSpPr>
            <p:spPr>
              <a:xfrm>
                <a:off x="8632748" y="2122444"/>
                <a:ext cx="701026" cy="1402655"/>
              </a:xfrm>
              <a:custGeom>
                <a:avLst/>
                <a:gdLst>
                  <a:gd name="connsiteX0" fmla="*/ 197256 w 701026"/>
                  <a:gd name="connsiteY0" fmla="*/ 632136 h 1402655"/>
                  <a:gd name="connsiteX1" fmla="*/ 35331 w 701026"/>
                  <a:gd name="connsiteY1" fmla="*/ 1399184 h 1402655"/>
                  <a:gd name="connsiteX2" fmla="*/ 503770 w 701026"/>
                  <a:gd name="connsiteY2" fmla="*/ 770534 h 1402655"/>
                  <a:gd name="connsiteX3" fmla="*/ 665695 w 701026"/>
                  <a:gd name="connsiteY3" fmla="*/ 3486 h 1402655"/>
                  <a:gd name="connsiteX4" fmla="*/ 197256 w 701026"/>
                  <a:gd name="connsiteY4" fmla="*/ 632136 h 140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26" h="1402655">
                    <a:moveTo>
                      <a:pt x="197256" y="632136"/>
                    </a:moveTo>
                    <a:cubicBezTo>
                      <a:pt x="23234" y="1017517"/>
                      <a:pt x="-49251" y="1360989"/>
                      <a:pt x="35331" y="1399184"/>
                    </a:cubicBezTo>
                    <a:cubicBezTo>
                      <a:pt x="119913" y="1437379"/>
                      <a:pt x="329748" y="1156011"/>
                      <a:pt x="503770" y="770534"/>
                    </a:cubicBezTo>
                    <a:cubicBezTo>
                      <a:pt x="677792" y="385057"/>
                      <a:pt x="750277" y="41776"/>
                      <a:pt x="665695" y="3486"/>
                    </a:cubicBezTo>
                    <a:cubicBezTo>
                      <a:pt x="581113" y="-34805"/>
                      <a:pt x="371277" y="246754"/>
                      <a:pt x="197256" y="632136"/>
                    </a:cubicBezTo>
                    <a:close/>
                  </a:path>
                </a:pathLst>
              </a:custGeom>
              <a:solidFill>
                <a:srgbClr val="FF725E"/>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C7BF2EA2-52D2-F9AB-C178-7C31A89CDFA0}"/>
                  </a:ext>
                </a:extLst>
              </p:cNvPr>
              <p:cNvSpPr/>
              <p:nvPr/>
            </p:nvSpPr>
            <p:spPr>
              <a:xfrm>
                <a:off x="8632748" y="2122444"/>
                <a:ext cx="701026" cy="1402655"/>
              </a:xfrm>
              <a:custGeom>
                <a:avLst/>
                <a:gdLst>
                  <a:gd name="connsiteX0" fmla="*/ 197256 w 701026"/>
                  <a:gd name="connsiteY0" fmla="*/ 632136 h 1402655"/>
                  <a:gd name="connsiteX1" fmla="*/ 35331 w 701026"/>
                  <a:gd name="connsiteY1" fmla="*/ 1399184 h 1402655"/>
                  <a:gd name="connsiteX2" fmla="*/ 503770 w 701026"/>
                  <a:gd name="connsiteY2" fmla="*/ 770534 h 1402655"/>
                  <a:gd name="connsiteX3" fmla="*/ 665695 w 701026"/>
                  <a:gd name="connsiteY3" fmla="*/ 3486 h 1402655"/>
                  <a:gd name="connsiteX4" fmla="*/ 197256 w 701026"/>
                  <a:gd name="connsiteY4" fmla="*/ 632136 h 140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26" h="1402655">
                    <a:moveTo>
                      <a:pt x="197256" y="632136"/>
                    </a:moveTo>
                    <a:cubicBezTo>
                      <a:pt x="23234" y="1017517"/>
                      <a:pt x="-49251" y="1360989"/>
                      <a:pt x="35331" y="1399184"/>
                    </a:cubicBezTo>
                    <a:cubicBezTo>
                      <a:pt x="119913" y="1437379"/>
                      <a:pt x="329748" y="1156011"/>
                      <a:pt x="503770" y="770534"/>
                    </a:cubicBezTo>
                    <a:cubicBezTo>
                      <a:pt x="677792" y="385057"/>
                      <a:pt x="750277" y="41776"/>
                      <a:pt x="665695" y="3486"/>
                    </a:cubicBezTo>
                    <a:cubicBezTo>
                      <a:pt x="581113" y="-34805"/>
                      <a:pt x="371277" y="246754"/>
                      <a:pt x="197256" y="632136"/>
                    </a:cubicBezTo>
                    <a:close/>
                  </a:path>
                </a:pathLst>
              </a:custGeom>
              <a:solidFill>
                <a:srgbClr val="000000"/>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1525A2AD-F8E6-DA7B-5C70-F2073811F964}"/>
                  </a:ext>
                </a:extLst>
              </p:cNvPr>
              <p:cNvSpPr/>
              <p:nvPr/>
            </p:nvSpPr>
            <p:spPr>
              <a:xfrm>
                <a:off x="10799583" y="3590398"/>
                <a:ext cx="181832" cy="197929"/>
              </a:xfrm>
              <a:custGeom>
                <a:avLst/>
                <a:gdLst>
                  <a:gd name="connsiteX0" fmla="*/ 132874 w 181832"/>
                  <a:gd name="connsiteY0" fmla="*/ 197929 h 197929"/>
                  <a:gd name="connsiteX1" fmla="*/ 0 w 181832"/>
                  <a:gd name="connsiteY1" fmla="*/ 156210 h 197929"/>
                  <a:gd name="connsiteX2" fmla="*/ 82201 w 181832"/>
                  <a:gd name="connsiteY2" fmla="*/ 0 h 197929"/>
                  <a:gd name="connsiteX3" fmla="*/ 181832 w 181832"/>
                  <a:gd name="connsiteY3" fmla="*/ 61913 h 197929"/>
                  <a:gd name="connsiteX4" fmla="*/ 132874 w 181832"/>
                  <a:gd name="connsiteY4" fmla="*/ 197929 h 19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32" h="197929">
                    <a:moveTo>
                      <a:pt x="132874" y="197929"/>
                    </a:moveTo>
                    <a:lnTo>
                      <a:pt x="0" y="156210"/>
                    </a:lnTo>
                    <a:lnTo>
                      <a:pt x="82201" y="0"/>
                    </a:lnTo>
                    <a:lnTo>
                      <a:pt x="181832" y="61913"/>
                    </a:lnTo>
                    <a:lnTo>
                      <a:pt x="132874" y="197929"/>
                    </a:lnTo>
                    <a:close/>
                  </a:path>
                </a:pathLst>
              </a:custGeom>
              <a:solidFill>
                <a:schemeClr val="accent1"/>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B4CFE05E-B6F3-8757-AD4F-2C6DA8C1AACA}"/>
                  </a:ext>
                </a:extLst>
              </p:cNvPr>
              <p:cNvSpPr/>
              <p:nvPr/>
            </p:nvSpPr>
            <p:spPr>
              <a:xfrm>
                <a:off x="10799583" y="3590398"/>
                <a:ext cx="94107" cy="164782"/>
              </a:xfrm>
              <a:custGeom>
                <a:avLst/>
                <a:gdLst>
                  <a:gd name="connsiteX0" fmla="*/ 82201 w 94107"/>
                  <a:gd name="connsiteY0" fmla="*/ 0 h 164782"/>
                  <a:gd name="connsiteX1" fmla="*/ 0 w 94107"/>
                  <a:gd name="connsiteY1" fmla="*/ 156210 h 164782"/>
                  <a:gd name="connsiteX2" fmla="*/ 27337 w 94107"/>
                  <a:gd name="connsiteY2" fmla="*/ 164783 h 164782"/>
                  <a:gd name="connsiteX3" fmla="*/ 94107 w 94107"/>
                  <a:gd name="connsiteY3" fmla="*/ 7334 h 164782"/>
                  <a:gd name="connsiteX4" fmla="*/ 82201 w 94107"/>
                  <a:gd name="connsiteY4" fmla="*/ 0 h 164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07" h="164782">
                    <a:moveTo>
                      <a:pt x="82201" y="0"/>
                    </a:moveTo>
                    <a:lnTo>
                      <a:pt x="0" y="156210"/>
                    </a:lnTo>
                    <a:lnTo>
                      <a:pt x="27337" y="164783"/>
                    </a:lnTo>
                    <a:lnTo>
                      <a:pt x="94107" y="7334"/>
                    </a:lnTo>
                    <a:lnTo>
                      <a:pt x="82201" y="0"/>
                    </a:lnTo>
                    <a:close/>
                  </a:path>
                </a:pathLst>
              </a:custGeom>
              <a:solidFill>
                <a:srgbClr val="000000"/>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EEC22C1-B4AE-4DD4-EDD6-94B0472059CD}"/>
                  </a:ext>
                </a:extLst>
              </p:cNvPr>
              <p:cNvSpPr/>
              <p:nvPr/>
            </p:nvSpPr>
            <p:spPr>
              <a:xfrm>
                <a:off x="10501032" y="3495636"/>
                <a:ext cx="289168" cy="131233"/>
              </a:xfrm>
              <a:custGeom>
                <a:avLst/>
                <a:gdLst>
                  <a:gd name="connsiteX0" fmla="*/ 289122 w 289168"/>
                  <a:gd name="connsiteY0" fmla="*/ 130767 h 131233"/>
                  <a:gd name="connsiteX1" fmla="*/ 141103 w 289168"/>
                  <a:gd name="connsiteY1" fmla="*/ 73617 h 131233"/>
                  <a:gd name="connsiteX2" fmla="*/ 38 w 289168"/>
                  <a:gd name="connsiteY2" fmla="*/ 465 h 131233"/>
                  <a:gd name="connsiteX3" fmla="*/ 148152 w 289168"/>
                  <a:gd name="connsiteY3" fmla="*/ 58091 h 131233"/>
                  <a:gd name="connsiteX4" fmla="*/ 289122 w 289168"/>
                  <a:gd name="connsiteY4" fmla="*/ 130767 h 13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8" h="131233">
                    <a:moveTo>
                      <a:pt x="289122" y="130767"/>
                    </a:moveTo>
                    <a:cubicBezTo>
                      <a:pt x="287217" y="135054"/>
                      <a:pt x="220923" y="109336"/>
                      <a:pt x="141103" y="73617"/>
                    </a:cubicBezTo>
                    <a:cubicBezTo>
                      <a:pt x="61284" y="37898"/>
                      <a:pt x="-1772" y="4752"/>
                      <a:pt x="38" y="465"/>
                    </a:cubicBezTo>
                    <a:cubicBezTo>
                      <a:pt x="1848" y="-3821"/>
                      <a:pt x="68237" y="21992"/>
                      <a:pt x="148152" y="58091"/>
                    </a:cubicBezTo>
                    <a:cubicBezTo>
                      <a:pt x="228067" y="94191"/>
                      <a:pt x="291122" y="126481"/>
                      <a:pt x="289122" y="130767"/>
                    </a:cubicBezTo>
                    <a:close/>
                  </a:path>
                </a:pathLst>
              </a:custGeom>
              <a:solidFill>
                <a:schemeClr val="accent1"/>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A8FB526-2942-3FAD-9EB9-CE014DED2764}"/>
                  </a:ext>
                </a:extLst>
              </p:cNvPr>
              <p:cNvSpPr/>
              <p:nvPr/>
            </p:nvSpPr>
            <p:spPr>
              <a:xfrm>
                <a:off x="10570641" y="3404569"/>
                <a:ext cx="260526" cy="129229"/>
              </a:xfrm>
              <a:custGeom>
                <a:avLst/>
                <a:gdLst>
                  <a:gd name="connsiteX0" fmla="*/ 260470 w 260526"/>
                  <a:gd name="connsiteY0" fmla="*/ 128775 h 129229"/>
                  <a:gd name="connsiteX1" fmla="*/ 126453 w 260526"/>
                  <a:gd name="connsiteY1" fmla="*/ 72291 h 129229"/>
                  <a:gd name="connsiteX2" fmla="*/ 56 w 260526"/>
                  <a:gd name="connsiteY2" fmla="*/ 473 h 129229"/>
                  <a:gd name="connsiteX3" fmla="*/ 133978 w 260526"/>
                  <a:gd name="connsiteY3" fmla="*/ 56956 h 129229"/>
                  <a:gd name="connsiteX4" fmla="*/ 260470 w 260526"/>
                  <a:gd name="connsiteY4" fmla="*/ 128775 h 129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26" h="129229">
                    <a:moveTo>
                      <a:pt x="260470" y="128775"/>
                    </a:moveTo>
                    <a:cubicBezTo>
                      <a:pt x="258374" y="132966"/>
                      <a:pt x="198367" y="107724"/>
                      <a:pt x="126453" y="72291"/>
                    </a:cubicBezTo>
                    <a:cubicBezTo>
                      <a:pt x="54539" y="36858"/>
                      <a:pt x="-2039" y="4759"/>
                      <a:pt x="56" y="473"/>
                    </a:cubicBezTo>
                    <a:cubicBezTo>
                      <a:pt x="2152" y="-3814"/>
                      <a:pt x="62064" y="21523"/>
                      <a:pt x="133978" y="56956"/>
                    </a:cubicBezTo>
                    <a:cubicBezTo>
                      <a:pt x="205892" y="92389"/>
                      <a:pt x="262565" y="124488"/>
                      <a:pt x="260470" y="128775"/>
                    </a:cubicBezTo>
                    <a:close/>
                  </a:path>
                </a:pathLst>
              </a:custGeom>
              <a:solidFill>
                <a:schemeClr val="accent1"/>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7EBD31D4-309B-E4D7-C1B0-1844D77B0B16}"/>
                  </a:ext>
                </a:extLst>
              </p:cNvPr>
              <p:cNvSpPr/>
              <p:nvPr/>
            </p:nvSpPr>
            <p:spPr>
              <a:xfrm>
                <a:off x="10475119" y="3606086"/>
                <a:ext cx="263621" cy="118621"/>
              </a:xfrm>
              <a:custGeom>
                <a:avLst/>
                <a:gdLst>
                  <a:gd name="connsiteX0" fmla="*/ 263600 w 263621"/>
                  <a:gd name="connsiteY0" fmla="*/ 117948 h 118621"/>
                  <a:gd name="connsiteX1" fmla="*/ 221976 w 263621"/>
                  <a:gd name="connsiteY1" fmla="*/ 108423 h 118621"/>
                  <a:gd name="connsiteX2" fmla="*/ 177970 w 263621"/>
                  <a:gd name="connsiteY2" fmla="*/ 93945 h 118621"/>
                  <a:gd name="connsiteX3" fmla="*/ 126440 w 263621"/>
                  <a:gd name="connsiteY3" fmla="*/ 71085 h 118621"/>
                  <a:gd name="connsiteX4" fmla="*/ 43 w 263621"/>
                  <a:gd name="connsiteY4" fmla="*/ 410 h 118621"/>
                  <a:gd name="connsiteX5" fmla="*/ 133393 w 263621"/>
                  <a:gd name="connsiteY5" fmla="*/ 55654 h 118621"/>
                  <a:gd name="connsiteX6" fmla="*/ 184066 w 263621"/>
                  <a:gd name="connsiteY6" fmla="*/ 79372 h 118621"/>
                  <a:gd name="connsiteX7" fmla="*/ 225976 w 263621"/>
                  <a:gd name="connsiteY7" fmla="*/ 97088 h 118621"/>
                  <a:gd name="connsiteX8" fmla="*/ 263600 w 263621"/>
                  <a:gd name="connsiteY8" fmla="*/ 117948 h 11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621" h="118621">
                    <a:moveTo>
                      <a:pt x="263600" y="117948"/>
                    </a:moveTo>
                    <a:cubicBezTo>
                      <a:pt x="262933" y="120234"/>
                      <a:pt x="247122" y="116615"/>
                      <a:pt x="221976" y="108423"/>
                    </a:cubicBezTo>
                    <a:cubicBezTo>
                      <a:pt x="209403" y="104518"/>
                      <a:pt x="194448" y="99565"/>
                      <a:pt x="177970" y="93945"/>
                    </a:cubicBezTo>
                    <a:cubicBezTo>
                      <a:pt x="161492" y="88325"/>
                      <a:pt x="144632" y="79372"/>
                      <a:pt x="126440" y="71085"/>
                    </a:cubicBezTo>
                    <a:cubicBezTo>
                      <a:pt x="53764" y="37367"/>
                      <a:pt x="-1767" y="4410"/>
                      <a:pt x="43" y="410"/>
                    </a:cubicBezTo>
                    <a:cubicBezTo>
                      <a:pt x="1853" y="-3591"/>
                      <a:pt x="61575" y="22222"/>
                      <a:pt x="133393" y="55654"/>
                    </a:cubicBezTo>
                    <a:cubicBezTo>
                      <a:pt x="151490" y="63846"/>
                      <a:pt x="168255" y="72800"/>
                      <a:pt x="184066" y="79372"/>
                    </a:cubicBezTo>
                    <a:cubicBezTo>
                      <a:pt x="199878" y="85944"/>
                      <a:pt x="214070" y="91754"/>
                      <a:pt x="225976" y="97088"/>
                    </a:cubicBezTo>
                    <a:cubicBezTo>
                      <a:pt x="249789" y="108042"/>
                      <a:pt x="264267" y="115662"/>
                      <a:pt x="263600" y="117948"/>
                    </a:cubicBezTo>
                    <a:close/>
                  </a:path>
                </a:pathLst>
              </a:custGeom>
              <a:solidFill>
                <a:schemeClr val="accent1"/>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31CA0E37-5E0E-8B81-09B5-155E2D854523}"/>
                  </a:ext>
                </a:extLst>
              </p:cNvPr>
              <p:cNvSpPr/>
              <p:nvPr/>
            </p:nvSpPr>
            <p:spPr>
              <a:xfrm>
                <a:off x="8846111" y="2640713"/>
                <a:ext cx="338699" cy="486103"/>
              </a:xfrm>
              <a:custGeom>
                <a:avLst/>
                <a:gdLst>
                  <a:gd name="connsiteX0" fmla="*/ 338700 w 338699"/>
                  <a:gd name="connsiteY0" fmla="*/ 28237 h 486103"/>
                  <a:gd name="connsiteX1" fmla="*/ 31328 w 338699"/>
                  <a:gd name="connsiteY1" fmla="*/ 173493 h 486103"/>
                  <a:gd name="connsiteX2" fmla="*/ 131626 w 338699"/>
                  <a:gd name="connsiteY2" fmla="*/ 486103 h 486103"/>
                  <a:gd name="connsiteX3" fmla="*/ 338700 w 338699"/>
                  <a:gd name="connsiteY3" fmla="*/ 28237 h 486103"/>
                </a:gdLst>
                <a:ahLst/>
                <a:cxnLst>
                  <a:cxn ang="0">
                    <a:pos x="connsiteX0" y="connsiteY0"/>
                  </a:cxn>
                  <a:cxn ang="0">
                    <a:pos x="connsiteX1" y="connsiteY1"/>
                  </a:cxn>
                  <a:cxn ang="0">
                    <a:pos x="connsiteX2" y="connsiteY2"/>
                  </a:cxn>
                  <a:cxn ang="0">
                    <a:pos x="connsiteX3" y="connsiteY3"/>
                  </a:cxn>
                </a:cxnLst>
                <a:rect l="l" t="t" r="r" b="b"/>
                <a:pathLst>
                  <a:path w="338699" h="486103">
                    <a:moveTo>
                      <a:pt x="338700" y="28237"/>
                    </a:moveTo>
                    <a:cubicBezTo>
                      <a:pt x="338700" y="28237"/>
                      <a:pt x="140008" y="-95017"/>
                      <a:pt x="31328" y="173493"/>
                    </a:cubicBezTo>
                    <a:cubicBezTo>
                      <a:pt x="-77353" y="442003"/>
                      <a:pt x="131626" y="486103"/>
                      <a:pt x="131626" y="486103"/>
                    </a:cubicBezTo>
                    <a:cubicBezTo>
                      <a:pt x="221870" y="343995"/>
                      <a:pt x="291584" y="189850"/>
                      <a:pt x="338700" y="28237"/>
                    </a:cubicBezTo>
                    <a:close/>
                  </a:path>
                </a:pathLst>
              </a:custGeom>
              <a:solidFill>
                <a:schemeClr val="accent1"/>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7F8B1FD6-5A1B-6702-5265-A1FE78432074}"/>
                  </a:ext>
                </a:extLst>
              </p:cNvPr>
              <p:cNvSpPr/>
              <p:nvPr/>
            </p:nvSpPr>
            <p:spPr>
              <a:xfrm>
                <a:off x="8826384" y="2348910"/>
                <a:ext cx="570069" cy="1172241"/>
              </a:xfrm>
              <a:custGeom>
                <a:avLst/>
                <a:gdLst>
                  <a:gd name="connsiteX0" fmla="*/ 569786 w 570069"/>
                  <a:gd name="connsiteY0" fmla="*/ 0 h 1172241"/>
                  <a:gd name="connsiteX1" fmla="*/ 562070 w 570069"/>
                  <a:gd name="connsiteY1" fmla="*/ 51340 h 1172241"/>
                  <a:gd name="connsiteX2" fmla="*/ 534067 w 570069"/>
                  <a:gd name="connsiteY2" fmla="*/ 190214 h 1172241"/>
                  <a:gd name="connsiteX3" fmla="*/ 506444 w 570069"/>
                  <a:gd name="connsiteY3" fmla="*/ 284226 h 1172241"/>
                  <a:gd name="connsiteX4" fmla="*/ 490919 w 570069"/>
                  <a:gd name="connsiteY4" fmla="*/ 336518 h 1172241"/>
                  <a:gd name="connsiteX5" fmla="*/ 482822 w 570069"/>
                  <a:gd name="connsiteY5" fmla="*/ 363855 h 1172241"/>
                  <a:gd name="connsiteX6" fmla="*/ 472535 w 570069"/>
                  <a:gd name="connsiteY6" fmla="*/ 391287 h 1172241"/>
                  <a:gd name="connsiteX7" fmla="*/ 427673 w 570069"/>
                  <a:gd name="connsiteY7" fmla="*/ 507111 h 1172241"/>
                  <a:gd name="connsiteX8" fmla="*/ 415862 w 570069"/>
                  <a:gd name="connsiteY8" fmla="*/ 537496 h 1172241"/>
                  <a:gd name="connsiteX9" fmla="*/ 401860 w 570069"/>
                  <a:gd name="connsiteY9" fmla="*/ 567500 h 1172241"/>
                  <a:gd name="connsiteX10" fmla="*/ 372332 w 570069"/>
                  <a:gd name="connsiteY10" fmla="*/ 628459 h 1172241"/>
                  <a:gd name="connsiteX11" fmla="*/ 342710 w 570069"/>
                  <a:gd name="connsiteY11" fmla="*/ 689324 h 1172241"/>
                  <a:gd name="connsiteX12" fmla="*/ 327755 w 570069"/>
                  <a:gd name="connsiteY12" fmla="*/ 718852 h 1172241"/>
                  <a:gd name="connsiteX13" fmla="*/ 311182 w 570069"/>
                  <a:gd name="connsiteY13" fmla="*/ 746951 h 1172241"/>
                  <a:gd name="connsiteX14" fmla="*/ 247841 w 570069"/>
                  <a:gd name="connsiteY14" fmla="*/ 853916 h 1172241"/>
                  <a:gd name="connsiteX15" fmla="*/ 232601 w 570069"/>
                  <a:gd name="connsiteY15" fmla="*/ 878967 h 1172241"/>
                  <a:gd name="connsiteX16" fmla="*/ 216122 w 570069"/>
                  <a:gd name="connsiteY16" fmla="*/ 902303 h 1172241"/>
                  <a:gd name="connsiteX17" fmla="*/ 184499 w 570069"/>
                  <a:gd name="connsiteY17" fmla="*/ 946880 h 1172241"/>
                  <a:gd name="connsiteX18" fmla="*/ 127349 w 570069"/>
                  <a:gd name="connsiteY18" fmla="*/ 1026605 h 1172241"/>
                  <a:gd name="connsiteX19" fmla="*/ 35528 w 570069"/>
                  <a:gd name="connsiteY19" fmla="*/ 1134142 h 1172241"/>
                  <a:gd name="connsiteX20" fmla="*/ 0 w 570069"/>
                  <a:gd name="connsiteY20" fmla="*/ 1172242 h 1172241"/>
                  <a:gd name="connsiteX21" fmla="*/ 30480 w 570069"/>
                  <a:gd name="connsiteY21" fmla="*/ 1130141 h 1172241"/>
                  <a:gd name="connsiteX22" fmla="*/ 118015 w 570069"/>
                  <a:gd name="connsiteY22" fmla="*/ 1019080 h 1172241"/>
                  <a:gd name="connsiteX23" fmla="*/ 172784 w 570069"/>
                  <a:gd name="connsiteY23" fmla="*/ 938784 h 1172241"/>
                  <a:gd name="connsiteX24" fmla="*/ 203454 w 570069"/>
                  <a:gd name="connsiteY24" fmla="*/ 894112 h 1172241"/>
                  <a:gd name="connsiteX25" fmla="*/ 219551 w 570069"/>
                  <a:gd name="connsiteY25" fmla="*/ 870776 h 1172241"/>
                  <a:gd name="connsiteX26" fmla="*/ 234315 w 570069"/>
                  <a:gd name="connsiteY26" fmla="*/ 845725 h 1172241"/>
                  <a:gd name="connsiteX27" fmla="*/ 296894 w 570069"/>
                  <a:gd name="connsiteY27" fmla="*/ 738854 h 1172241"/>
                  <a:gd name="connsiteX28" fmla="*/ 313182 w 570069"/>
                  <a:gd name="connsiteY28" fmla="*/ 710851 h 1172241"/>
                  <a:gd name="connsiteX29" fmla="*/ 327946 w 570069"/>
                  <a:gd name="connsiteY29" fmla="*/ 681514 h 1172241"/>
                  <a:gd name="connsiteX30" fmla="*/ 357283 w 570069"/>
                  <a:gd name="connsiteY30" fmla="*/ 621030 h 1172241"/>
                  <a:gd name="connsiteX31" fmla="*/ 386715 w 570069"/>
                  <a:gd name="connsiteY31" fmla="*/ 560546 h 1172241"/>
                  <a:gd name="connsiteX32" fmla="*/ 400622 w 570069"/>
                  <a:gd name="connsiteY32" fmla="*/ 530828 h 1172241"/>
                  <a:gd name="connsiteX33" fmla="*/ 412528 w 570069"/>
                  <a:gd name="connsiteY33" fmla="*/ 500729 h 1172241"/>
                  <a:gd name="connsiteX34" fmla="*/ 458057 w 570069"/>
                  <a:gd name="connsiteY34" fmla="*/ 386429 h 1172241"/>
                  <a:gd name="connsiteX35" fmla="*/ 468630 w 570069"/>
                  <a:gd name="connsiteY35" fmla="*/ 359283 h 1172241"/>
                  <a:gd name="connsiteX36" fmla="*/ 477012 w 570069"/>
                  <a:gd name="connsiteY36" fmla="*/ 332232 h 1172241"/>
                  <a:gd name="connsiteX37" fmla="*/ 493205 w 570069"/>
                  <a:gd name="connsiteY37" fmla="*/ 280511 h 1172241"/>
                  <a:gd name="connsiteX38" fmla="*/ 522446 w 570069"/>
                  <a:gd name="connsiteY38" fmla="*/ 187642 h 1172241"/>
                  <a:gd name="connsiteX39" fmla="*/ 555498 w 570069"/>
                  <a:gd name="connsiteY39" fmla="*/ 50483 h 1172241"/>
                  <a:gd name="connsiteX40" fmla="*/ 569786 w 570069"/>
                  <a:gd name="connsiteY40" fmla="*/ 0 h 11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0069" h="1172241">
                    <a:moveTo>
                      <a:pt x="569786" y="0"/>
                    </a:moveTo>
                    <a:cubicBezTo>
                      <a:pt x="571024" y="0"/>
                      <a:pt x="568166" y="18479"/>
                      <a:pt x="562070" y="51340"/>
                    </a:cubicBezTo>
                    <a:cubicBezTo>
                      <a:pt x="555974" y="84201"/>
                      <a:pt x="546830" y="131731"/>
                      <a:pt x="534067" y="190214"/>
                    </a:cubicBezTo>
                    <a:lnTo>
                      <a:pt x="506444" y="284226"/>
                    </a:lnTo>
                    <a:cubicBezTo>
                      <a:pt x="501428" y="301053"/>
                      <a:pt x="496253" y="318484"/>
                      <a:pt x="490919" y="336518"/>
                    </a:cubicBezTo>
                    <a:lnTo>
                      <a:pt x="482822" y="363855"/>
                    </a:lnTo>
                    <a:cubicBezTo>
                      <a:pt x="479870" y="373380"/>
                      <a:pt x="475964" y="382048"/>
                      <a:pt x="472535" y="391287"/>
                    </a:cubicBezTo>
                    <a:lnTo>
                      <a:pt x="427673" y="507111"/>
                    </a:lnTo>
                    <a:cubicBezTo>
                      <a:pt x="423767" y="517208"/>
                      <a:pt x="419767" y="527304"/>
                      <a:pt x="415862" y="537496"/>
                    </a:cubicBezTo>
                    <a:cubicBezTo>
                      <a:pt x="411956" y="547688"/>
                      <a:pt x="406337" y="557403"/>
                      <a:pt x="401860" y="567500"/>
                    </a:cubicBezTo>
                    <a:lnTo>
                      <a:pt x="372332" y="628459"/>
                    </a:lnTo>
                    <a:lnTo>
                      <a:pt x="342710" y="689324"/>
                    </a:lnTo>
                    <a:cubicBezTo>
                      <a:pt x="337661" y="698849"/>
                      <a:pt x="333185" y="709517"/>
                      <a:pt x="327755" y="718852"/>
                    </a:cubicBezTo>
                    <a:cubicBezTo>
                      <a:pt x="322326" y="728186"/>
                      <a:pt x="316611" y="737902"/>
                      <a:pt x="311182" y="746951"/>
                    </a:cubicBezTo>
                    <a:lnTo>
                      <a:pt x="247841" y="853916"/>
                    </a:lnTo>
                    <a:cubicBezTo>
                      <a:pt x="242697" y="862298"/>
                      <a:pt x="238316" y="870966"/>
                      <a:pt x="232601" y="878967"/>
                    </a:cubicBezTo>
                    <a:lnTo>
                      <a:pt x="216122" y="902303"/>
                    </a:lnTo>
                    <a:lnTo>
                      <a:pt x="184499" y="946880"/>
                    </a:lnTo>
                    <a:lnTo>
                      <a:pt x="127349" y="1026605"/>
                    </a:lnTo>
                    <a:cubicBezTo>
                      <a:pt x="89249" y="1072610"/>
                      <a:pt x="57436" y="1108901"/>
                      <a:pt x="35528" y="1134142"/>
                    </a:cubicBezTo>
                    <a:cubicBezTo>
                      <a:pt x="24768" y="1147810"/>
                      <a:pt x="12884" y="1160554"/>
                      <a:pt x="0" y="1172242"/>
                    </a:cubicBezTo>
                    <a:cubicBezTo>
                      <a:pt x="8955" y="1157374"/>
                      <a:pt x="19151" y="1143290"/>
                      <a:pt x="30480" y="1130141"/>
                    </a:cubicBezTo>
                    <a:cubicBezTo>
                      <a:pt x="51626" y="1103186"/>
                      <a:pt x="81439" y="1065467"/>
                      <a:pt x="118015" y="1019080"/>
                    </a:cubicBezTo>
                    <a:lnTo>
                      <a:pt x="172784" y="938784"/>
                    </a:lnTo>
                    <a:lnTo>
                      <a:pt x="203454" y="894112"/>
                    </a:lnTo>
                    <a:cubicBezTo>
                      <a:pt x="208788" y="886492"/>
                      <a:pt x="214122" y="878681"/>
                      <a:pt x="219551" y="870776"/>
                    </a:cubicBezTo>
                    <a:cubicBezTo>
                      <a:pt x="224981" y="862870"/>
                      <a:pt x="229076" y="854202"/>
                      <a:pt x="234315" y="845725"/>
                    </a:cubicBezTo>
                    <a:lnTo>
                      <a:pt x="296894" y="738854"/>
                    </a:lnTo>
                    <a:lnTo>
                      <a:pt x="313182" y="710851"/>
                    </a:lnTo>
                    <a:cubicBezTo>
                      <a:pt x="318802" y="701326"/>
                      <a:pt x="322707" y="691801"/>
                      <a:pt x="327946" y="681514"/>
                    </a:cubicBezTo>
                    <a:lnTo>
                      <a:pt x="357283" y="621030"/>
                    </a:lnTo>
                    <a:cubicBezTo>
                      <a:pt x="366808" y="600551"/>
                      <a:pt x="377000" y="580454"/>
                      <a:pt x="386715" y="560546"/>
                    </a:cubicBezTo>
                    <a:cubicBezTo>
                      <a:pt x="391287" y="551021"/>
                      <a:pt x="396812" y="540925"/>
                      <a:pt x="400622" y="530828"/>
                    </a:cubicBezTo>
                    <a:lnTo>
                      <a:pt x="412528" y="500729"/>
                    </a:lnTo>
                    <a:lnTo>
                      <a:pt x="458057" y="386429"/>
                    </a:lnTo>
                    <a:cubicBezTo>
                      <a:pt x="461582" y="376904"/>
                      <a:pt x="465582" y="368427"/>
                      <a:pt x="468630" y="359283"/>
                    </a:cubicBezTo>
                    <a:cubicBezTo>
                      <a:pt x="471678" y="350139"/>
                      <a:pt x="474250" y="341186"/>
                      <a:pt x="477012" y="332232"/>
                    </a:cubicBezTo>
                    <a:lnTo>
                      <a:pt x="493205" y="280511"/>
                    </a:lnTo>
                    <a:lnTo>
                      <a:pt x="522446" y="187642"/>
                    </a:lnTo>
                    <a:lnTo>
                      <a:pt x="555498" y="50483"/>
                    </a:lnTo>
                    <a:cubicBezTo>
                      <a:pt x="558814" y="33279"/>
                      <a:pt x="563593" y="16390"/>
                      <a:pt x="569786" y="0"/>
                    </a:cubicBezTo>
                    <a:close/>
                  </a:path>
                </a:pathLst>
              </a:custGeom>
              <a:solidFill>
                <a:srgbClr val="000000"/>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4353F00-D351-10EA-B5FB-818446A9599B}"/>
                  </a:ext>
                </a:extLst>
              </p:cNvPr>
              <p:cNvSpPr/>
              <p:nvPr/>
            </p:nvSpPr>
            <p:spPr>
              <a:xfrm>
                <a:off x="9768026" y="3938091"/>
                <a:ext cx="442413" cy="406518"/>
              </a:xfrm>
              <a:custGeom>
                <a:avLst/>
                <a:gdLst>
                  <a:gd name="connsiteX0" fmla="*/ 0 w 442413"/>
                  <a:gd name="connsiteY0" fmla="*/ 272671 h 406518"/>
                  <a:gd name="connsiteX1" fmla="*/ 63437 w 442413"/>
                  <a:gd name="connsiteY1" fmla="*/ 365349 h 406518"/>
                  <a:gd name="connsiteX2" fmla="*/ 164878 w 442413"/>
                  <a:gd name="connsiteY2" fmla="*/ 406021 h 406518"/>
                  <a:gd name="connsiteX3" fmla="*/ 238125 w 442413"/>
                  <a:gd name="connsiteY3" fmla="*/ 333631 h 406518"/>
                  <a:gd name="connsiteX4" fmla="*/ 298418 w 442413"/>
                  <a:gd name="connsiteY4" fmla="*/ 322963 h 406518"/>
                  <a:gd name="connsiteX5" fmla="*/ 319850 w 442413"/>
                  <a:gd name="connsiteY5" fmla="*/ 260384 h 406518"/>
                  <a:gd name="connsiteX6" fmla="*/ 394430 w 442413"/>
                  <a:gd name="connsiteY6" fmla="*/ 240286 h 406518"/>
                  <a:gd name="connsiteX7" fmla="*/ 403955 w 442413"/>
                  <a:gd name="connsiteY7" fmla="*/ 158752 h 406518"/>
                  <a:gd name="connsiteX8" fmla="*/ 364808 w 442413"/>
                  <a:gd name="connsiteY8" fmla="*/ 83790 h 406518"/>
                  <a:gd name="connsiteX9" fmla="*/ 420243 w 442413"/>
                  <a:gd name="connsiteY9" fmla="*/ 78170 h 406518"/>
                  <a:gd name="connsiteX10" fmla="*/ 438626 w 442413"/>
                  <a:gd name="connsiteY10" fmla="*/ 31403 h 406518"/>
                  <a:gd name="connsiteX11" fmla="*/ 411289 w 442413"/>
                  <a:gd name="connsiteY11" fmla="*/ 13972 h 406518"/>
                  <a:gd name="connsiteX12" fmla="*/ 330613 w 442413"/>
                  <a:gd name="connsiteY12" fmla="*/ 923 h 406518"/>
                  <a:gd name="connsiteX13" fmla="*/ 150781 w 442413"/>
                  <a:gd name="connsiteY13" fmla="*/ 191994 h 406518"/>
                  <a:gd name="connsiteX14" fmla="*/ 0 w 442413"/>
                  <a:gd name="connsiteY14" fmla="*/ 272671 h 40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2413" h="406518">
                    <a:moveTo>
                      <a:pt x="0" y="272671"/>
                    </a:moveTo>
                    <a:cubicBezTo>
                      <a:pt x="18193" y="305627"/>
                      <a:pt x="36671" y="339346"/>
                      <a:pt x="63437" y="365349"/>
                    </a:cubicBezTo>
                    <a:cubicBezTo>
                      <a:pt x="90202" y="391352"/>
                      <a:pt x="126778" y="409831"/>
                      <a:pt x="164878" y="406021"/>
                    </a:cubicBezTo>
                    <a:cubicBezTo>
                      <a:pt x="202978" y="402211"/>
                      <a:pt x="237744" y="371159"/>
                      <a:pt x="238125" y="333631"/>
                    </a:cubicBezTo>
                    <a:cubicBezTo>
                      <a:pt x="256032" y="347061"/>
                      <a:pt x="283559" y="339822"/>
                      <a:pt x="298418" y="322963"/>
                    </a:cubicBezTo>
                    <a:cubicBezTo>
                      <a:pt x="313277" y="306104"/>
                      <a:pt x="318135" y="282767"/>
                      <a:pt x="319850" y="260384"/>
                    </a:cubicBezTo>
                    <a:cubicBezTo>
                      <a:pt x="344234" y="274766"/>
                      <a:pt x="378143" y="263432"/>
                      <a:pt x="394430" y="240286"/>
                    </a:cubicBezTo>
                    <a:cubicBezTo>
                      <a:pt x="409572" y="215876"/>
                      <a:pt x="413063" y="185994"/>
                      <a:pt x="403955" y="158752"/>
                    </a:cubicBezTo>
                    <a:cubicBezTo>
                      <a:pt x="394674" y="131971"/>
                      <a:pt x="381482" y="106710"/>
                      <a:pt x="364808" y="83790"/>
                    </a:cubicBezTo>
                    <a:cubicBezTo>
                      <a:pt x="383857" y="85314"/>
                      <a:pt x="403479" y="86648"/>
                      <a:pt x="420243" y="78170"/>
                    </a:cubicBezTo>
                    <a:cubicBezTo>
                      <a:pt x="437007" y="69693"/>
                      <a:pt x="448818" y="47405"/>
                      <a:pt x="438626" y="31403"/>
                    </a:cubicBezTo>
                    <a:cubicBezTo>
                      <a:pt x="431931" y="22468"/>
                      <a:pt x="422215" y="16273"/>
                      <a:pt x="411289" y="13972"/>
                    </a:cubicBezTo>
                    <a:cubicBezTo>
                      <a:pt x="381857" y="4447"/>
                      <a:pt x="361283" y="-2602"/>
                      <a:pt x="330613" y="923"/>
                    </a:cubicBezTo>
                    <a:cubicBezTo>
                      <a:pt x="323564" y="923"/>
                      <a:pt x="342900" y="81695"/>
                      <a:pt x="150781" y="191994"/>
                    </a:cubicBezTo>
                    <a:cubicBezTo>
                      <a:pt x="36767" y="257240"/>
                      <a:pt x="0" y="272671"/>
                      <a:pt x="0" y="272671"/>
                    </a:cubicBezTo>
                    <a:close/>
                  </a:path>
                </a:pathLst>
              </a:custGeom>
              <a:solidFill>
                <a:srgbClr val="000000"/>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060AA23-789D-A281-A203-26B03897D13F}"/>
                  </a:ext>
                </a:extLst>
              </p:cNvPr>
              <p:cNvSpPr/>
              <p:nvPr/>
            </p:nvSpPr>
            <p:spPr>
              <a:xfrm>
                <a:off x="10005579" y="4322386"/>
                <a:ext cx="195071" cy="98130"/>
              </a:xfrm>
              <a:custGeom>
                <a:avLst/>
                <a:gdLst>
                  <a:gd name="connsiteX0" fmla="*/ 195072 w 195071"/>
                  <a:gd name="connsiteY0" fmla="*/ 4581 h 98130"/>
                  <a:gd name="connsiteX1" fmla="*/ 161449 w 195071"/>
                  <a:gd name="connsiteY1" fmla="*/ 3533 h 98130"/>
                  <a:gd name="connsiteX2" fmla="*/ 20288 w 195071"/>
                  <a:gd name="connsiteY2" fmla="*/ 71256 h 98130"/>
                  <a:gd name="connsiteX3" fmla="*/ 0 w 195071"/>
                  <a:gd name="connsiteY3" fmla="*/ 98116 h 98130"/>
                  <a:gd name="connsiteX4" fmla="*/ 3715 w 195071"/>
                  <a:gd name="connsiteY4" fmla="*/ 89734 h 98130"/>
                  <a:gd name="connsiteX5" fmla="*/ 17526 w 195071"/>
                  <a:gd name="connsiteY5" fmla="*/ 68970 h 98130"/>
                  <a:gd name="connsiteX6" fmla="*/ 161449 w 195071"/>
                  <a:gd name="connsiteY6" fmla="*/ 9 h 98130"/>
                  <a:gd name="connsiteX7" fmla="*/ 186214 w 195071"/>
                  <a:gd name="connsiteY7" fmla="*/ 2295 h 98130"/>
                  <a:gd name="connsiteX8" fmla="*/ 195072 w 195071"/>
                  <a:gd name="connsiteY8" fmla="*/ 4581 h 9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71" h="98130">
                    <a:moveTo>
                      <a:pt x="195072" y="4581"/>
                    </a:moveTo>
                    <a:cubicBezTo>
                      <a:pt x="195072" y="5438"/>
                      <a:pt x="182213" y="2961"/>
                      <a:pt x="161449" y="3533"/>
                    </a:cubicBezTo>
                    <a:cubicBezTo>
                      <a:pt x="106864" y="4835"/>
                      <a:pt x="55462" y="29495"/>
                      <a:pt x="20288" y="71256"/>
                    </a:cubicBezTo>
                    <a:cubicBezTo>
                      <a:pt x="6858" y="87067"/>
                      <a:pt x="1238" y="98593"/>
                      <a:pt x="0" y="98116"/>
                    </a:cubicBezTo>
                    <a:cubicBezTo>
                      <a:pt x="791" y="95145"/>
                      <a:pt x="2045" y="92316"/>
                      <a:pt x="3715" y="89734"/>
                    </a:cubicBezTo>
                    <a:cubicBezTo>
                      <a:pt x="7794" y="82478"/>
                      <a:pt x="12410" y="75537"/>
                      <a:pt x="17526" y="68970"/>
                    </a:cubicBezTo>
                    <a:cubicBezTo>
                      <a:pt x="52227" y="24929"/>
                      <a:pt x="105382" y="-540"/>
                      <a:pt x="161449" y="9"/>
                    </a:cubicBezTo>
                    <a:cubicBezTo>
                      <a:pt x="169754" y="60"/>
                      <a:pt x="178039" y="825"/>
                      <a:pt x="186214" y="2295"/>
                    </a:cubicBezTo>
                    <a:cubicBezTo>
                      <a:pt x="189278" y="2527"/>
                      <a:pt x="192278" y="3301"/>
                      <a:pt x="195072" y="4581"/>
                    </a:cubicBezTo>
                    <a:close/>
                  </a:path>
                </a:pathLst>
              </a:custGeom>
              <a:solidFill>
                <a:srgbClr val="EB996E"/>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DD09AA41-C3F6-6E40-34DD-25C950DBCBA8}"/>
                  </a:ext>
                </a:extLst>
              </p:cNvPr>
              <p:cNvSpPr/>
              <p:nvPr/>
            </p:nvSpPr>
            <p:spPr>
              <a:xfrm>
                <a:off x="9780504" y="3990067"/>
                <a:ext cx="364176" cy="305714"/>
              </a:xfrm>
              <a:custGeom>
                <a:avLst/>
                <a:gdLst>
                  <a:gd name="connsiteX0" fmla="*/ 0 w 364176"/>
                  <a:gd name="connsiteY0" fmla="*/ 169164 h 305714"/>
                  <a:gd name="connsiteX1" fmla="*/ 84582 w 364176"/>
                  <a:gd name="connsiteY1" fmla="*/ 261652 h 305714"/>
                  <a:gd name="connsiteX2" fmla="*/ 141732 w 364176"/>
                  <a:gd name="connsiteY2" fmla="*/ 304419 h 305714"/>
                  <a:gd name="connsiteX3" fmla="*/ 181928 w 364176"/>
                  <a:gd name="connsiteY3" fmla="*/ 286798 h 305714"/>
                  <a:gd name="connsiteX4" fmla="*/ 169069 w 364176"/>
                  <a:gd name="connsiteY4" fmla="*/ 239173 h 305714"/>
                  <a:gd name="connsiteX5" fmla="*/ 113157 w 364176"/>
                  <a:gd name="connsiteY5" fmla="*/ 156115 h 305714"/>
                  <a:gd name="connsiteX6" fmla="*/ 118682 w 364176"/>
                  <a:gd name="connsiteY6" fmla="*/ 147352 h 305714"/>
                  <a:gd name="connsiteX7" fmla="*/ 169164 w 364176"/>
                  <a:gd name="connsiteY7" fmla="*/ 192977 h 305714"/>
                  <a:gd name="connsiteX8" fmla="*/ 238506 w 364176"/>
                  <a:gd name="connsiteY8" fmla="*/ 236792 h 305714"/>
                  <a:gd name="connsiteX9" fmla="*/ 256222 w 364176"/>
                  <a:gd name="connsiteY9" fmla="*/ 229458 h 305714"/>
                  <a:gd name="connsiteX10" fmla="*/ 267462 w 364176"/>
                  <a:gd name="connsiteY10" fmla="*/ 172308 h 305714"/>
                  <a:gd name="connsiteX11" fmla="*/ 240792 w 364176"/>
                  <a:gd name="connsiteY11" fmla="*/ 132112 h 305714"/>
                  <a:gd name="connsiteX12" fmla="*/ 315754 w 364176"/>
                  <a:gd name="connsiteY12" fmla="*/ 181833 h 305714"/>
                  <a:gd name="connsiteX13" fmla="*/ 360997 w 364176"/>
                  <a:gd name="connsiteY13" fmla="*/ 157353 h 305714"/>
                  <a:gd name="connsiteX14" fmla="*/ 343090 w 364176"/>
                  <a:gd name="connsiteY14" fmla="*/ 97631 h 305714"/>
                  <a:gd name="connsiteX15" fmla="*/ 261842 w 364176"/>
                  <a:gd name="connsiteY15" fmla="*/ 14573 h 305714"/>
                  <a:gd name="connsiteX16" fmla="*/ 222409 w 364176"/>
                  <a:gd name="connsiteY16" fmla="*/ 0 h 305714"/>
                  <a:gd name="connsiteX17" fmla="*/ 174784 w 364176"/>
                  <a:gd name="connsiteY17" fmla="*/ 17526 h 305714"/>
                  <a:gd name="connsiteX18" fmla="*/ 161735 w 364176"/>
                  <a:gd name="connsiteY18" fmla="*/ 67342 h 305714"/>
                  <a:gd name="connsiteX19" fmla="*/ 86106 w 364176"/>
                  <a:gd name="connsiteY19" fmla="*/ 68294 h 305714"/>
                  <a:gd name="connsiteX20" fmla="*/ 44005 w 364176"/>
                  <a:gd name="connsiteY20" fmla="*/ 128873 h 30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4176" h="305714">
                    <a:moveTo>
                      <a:pt x="0" y="169164"/>
                    </a:moveTo>
                    <a:cubicBezTo>
                      <a:pt x="30956" y="198882"/>
                      <a:pt x="52102" y="231743"/>
                      <a:pt x="84582" y="261652"/>
                    </a:cubicBezTo>
                    <a:cubicBezTo>
                      <a:pt x="99346" y="275273"/>
                      <a:pt x="122682" y="300990"/>
                      <a:pt x="141732" y="304419"/>
                    </a:cubicBezTo>
                    <a:cubicBezTo>
                      <a:pt x="160782" y="307848"/>
                      <a:pt x="174117" y="305276"/>
                      <a:pt x="181928" y="286798"/>
                    </a:cubicBezTo>
                    <a:cubicBezTo>
                      <a:pt x="188309" y="271844"/>
                      <a:pt x="176879" y="251365"/>
                      <a:pt x="169069" y="239173"/>
                    </a:cubicBezTo>
                    <a:cubicBezTo>
                      <a:pt x="148400" y="206693"/>
                      <a:pt x="128588" y="181356"/>
                      <a:pt x="113157" y="156115"/>
                    </a:cubicBezTo>
                    <a:cubicBezTo>
                      <a:pt x="105823" y="144304"/>
                      <a:pt x="115253" y="141827"/>
                      <a:pt x="118682" y="147352"/>
                    </a:cubicBezTo>
                    <a:cubicBezTo>
                      <a:pt x="133541" y="162783"/>
                      <a:pt x="155829" y="175927"/>
                      <a:pt x="169164" y="192977"/>
                    </a:cubicBezTo>
                    <a:cubicBezTo>
                      <a:pt x="187452" y="215932"/>
                      <a:pt x="190691" y="246507"/>
                      <a:pt x="238506" y="236792"/>
                    </a:cubicBezTo>
                    <a:cubicBezTo>
                      <a:pt x="244901" y="235756"/>
                      <a:pt x="250967" y="233244"/>
                      <a:pt x="256222" y="229458"/>
                    </a:cubicBezTo>
                    <a:cubicBezTo>
                      <a:pt x="274225" y="215646"/>
                      <a:pt x="275272" y="191358"/>
                      <a:pt x="267462" y="172308"/>
                    </a:cubicBezTo>
                    <a:cubicBezTo>
                      <a:pt x="260718" y="157603"/>
                      <a:pt x="251719" y="144041"/>
                      <a:pt x="240792" y="132112"/>
                    </a:cubicBezTo>
                    <a:cubicBezTo>
                      <a:pt x="261175" y="155067"/>
                      <a:pt x="283369" y="179737"/>
                      <a:pt x="315754" y="181833"/>
                    </a:cubicBezTo>
                    <a:cubicBezTo>
                      <a:pt x="334502" y="184105"/>
                      <a:pt x="352642" y="174290"/>
                      <a:pt x="360997" y="157353"/>
                    </a:cubicBezTo>
                    <a:cubicBezTo>
                      <a:pt x="370522" y="135636"/>
                      <a:pt x="356902" y="114586"/>
                      <a:pt x="343090" y="97631"/>
                    </a:cubicBezTo>
                    <a:cubicBezTo>
                      <a:pt x="318643" y="67485"/>
                      <a:pt x="291443" y="39679"/>
                      <a:pt x="261842" y="14573"/>
                    </a:cubicBezTo>
                    <a:cubicBezTo>
                      <a:pt x="250787" y="5286"/>
                      <a:pt x="236846" y="134"/>
                      <a:pt x="222409" y="0"/>
                    </a:cubicBezTo>
                    <a:cubicBezTo>
                      <a:pt x="205645" y="0"/>
                      <a:pt x="184309" y="3048"/>
                      <a:pt x="174784" y="17526"/>
                    </a:cubicBezTo>
                    <a:cubicBezTo>
                      <a:pt x="163788" y="31640"/>
                      <a:pt x="159070" y="49650"/>
                      <a:pt x="161735" y="67342"/>
                    </a:cubicBezTo>
                    <a:cubicBezTo>
                      <a:pt x="161734" y="67342"/>
                      <a:pt x="119825" y="46101"/>
                      <a:pt x="86106" y="68294"/>
                    </a:cubicBezTo>
                    <a:cubicBezTo>
                      <a:pt x="65351" y="82874"/>
                      <a:pt x="50434" y="104338"/>
                      <a:pt x="44005" y="128873"/>
                    </a:cubicBezTo>
                    <a:close/>
                  </a:path>
                </a:pathLst>
              </a:custGeom>
              <a:solidFill>
                <a:srgbClr val="FFBE9D"/>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22622304-FB7A-37AC-51E7-3AF7BE956690}"/>
                  </a:ext>
                </a:extLst>
              </p:cNvPr>
              <p:cNvSpPr/>
              <p:nvPr/>
            </p:nvSpPr>
            <p:spPr>
              <a:xfrm>
                <a:off x="9991681" y="3889860"/>
                <a:ext cx="244319" cy="130877"/>
              </a:xfrm>
              <a:custGeom>
                <a:avLst/>
                <a:gdLst>
                  <a:gd name="connsiteX0" fmla="*/ 12184 w 244319"/>
                  <a:gd name="connsiteY0" fmla="*/ 91063 h 130877"/>
                  <a:gd name="connsiteX1" fmla="*/ 6279 w 244319"/>
                  <a:gd name="connsiteY1" fmla="*/ 33913 h 130877"/>
                  <a:gd name="connsiteX2" fmla="*/ 31520 w 244319"/>
                  <a:gd name="connsiteY2" fmla="*/ 3243 h 130877"/>
                  <a:gd name="connsiteX3" fmla="*/ 244308 w 244319"/>
                  <a:gd name="connsiteY3" fmla="*/ 58678 h 130877"/>
                  <a:gd name="connsiteX4" fmla="*/ 135342 w 244319"/>
                  <a:gd name="connsiteY4" fmla="*/ 102208 h 130877"/>
                  <a:gd name="connsiteX5" fmla="*/ 92575 w 244319"/>
                  <a:gd name="connsiteY5" fmla="*/ 96588 h 130877"/>
                  <a:gd name="connsiteX6" fmla="*/ 69715 w 244319"/>
                  <a:gd name="connsiteY6" fmla="*/ 130878 h 13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319" h="130877">
                    <a:moveTo>
                      <a:pt x="12184" y="91063"/>
                    </a:moveTo>
                    <a:cubicBezTo>
                      <a:pt x="-1543" y="75123"/>
                      <a:pt x="-3899" y="52324"/>
                      <a:pt x="6279" y="33913"/>
                    </a:cubicBezTo>
                    <a:cubicBezTo>
                      <a:pt x="13422" y="19912"/>
                      <a:pt x="22376" y="6291"/>
                      <a:pt x="31520" y="3243"/>
                    </a:cubicBezTo>
                    <a:cubicBezTo>
                      <a:pt x="71430" y="-10187"/>
                      <a:pt x="245927" y="20007"/>
                      <a:pt x="244308" y="58678"/>
                    </a:cubicBezTo>
                    <a:cubicBezTo>
                      <a:pt x="242689" y="97350"/>
                      <a:pt x="229926" y="115828"/>
                      <a:pt x="135342" y="102208"/>
                    </a:cubicBezTo>
                    <a:cubicBezTo>
                      <a:pt x="118674" y="99826"/>
                      <a:pt x="92575" y="96588"/>
                      <a:pt x="92575" y="96588"/>
                    </a:cubicBezTo>
                    <a:lnTo>
                      <a:pt x="69715" y="130878"/>
                    </a:lnTo>
                    <a:close/>
                  </a:path>
                </a:pathLst>
              </a:custGeom>
              <a:solidFill>
                <a:srgbClr val="FFBE9D"/>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37F37B8-61B6-7E8D-7D0D-7854693E57CA}"/>
                  </a:ext>
                </a:extLst>
              </p:cNvPr>
              <p:cNvSpPr/>
              <p:nvPr/>
            </p:nvSpPr>
            <p:spPr>
              <a:xfrm>
                <a:off x="9938999" y="4055885"/>
                <a:ext cx="96107" cy="87153"/>
              </a:xfrm>
              <a:custGeom>
                <a:avLst/>
                <a:gdLst>
                  <a:gd name="connsiteX0" fmla="*/ 96107 w 96107"/>
                  <a:gd name="connsiteY0" fmla="*/ 87154 h 87153"/>
                  <a:gd name="connsiteX1" fmla="*/ 0 w 96107"/>
                  <a:gd name="connsiteY1" fmla="*/ 0 h 87153"/>
                  <a:gd name="connsiteX2" fmla="*/ 18479 w 96107"/>
                  <a:gd name="connsiteY2" fmla="*/ 6477 h 87153"/>
                  <a:gd name="connsiteX3" fmla="*/ 87821 w 96107"/>
                  <a:gd name="connsiteY3" fmla="*/ 69342 h 87153"/>
                  <a:gd name="connsiteX4" fmla="*/ 96107 w 96107"/>
                  <a:gd name="connsiteY4" fmla="*/ 87154 h 87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107" h="87153">
                    <a:moveTo>
                      <a:pt x="96107" y="87154"/>
                    </a:moveTo>
                    <a:cubicBezTo>
                      <a:pt x="73207" y="49392"/>
                      <a:pt x="39814" y="19110"/>
                      <a:pt x="0" y="0"/>
                    </a:cubicBezTo>
                    <a:cubicBezTo>
                      <a:pt x="6495" y="1046"/>
                      <a:pt x="12752" y="3239"/>
                      <a:pt x="18479" y="6477"/>
                    </a:cubicBezTo>
                    <a:cubicBezTo>
                      <a:pt x="47149" y="20339"/>
                      <a:pt x="71222" y="42163"/>
                      <a:pt x="87821" y="69342"/>
                    </a:cubicBezTo>
                    <a:cubicBezTo>
                      <a:pt x="91664" y="74714"/>
                      <a:pt x="94474" y="80754"/>
                      <a:pt x="96107" y="87154"/>
                    </a:cubicBezTo>
                    <a:close/>
                  </a:path>
                </a:pathLst>
              </a:custGeom>
              <a:solidFill>
                <a:srgbClr val="EB996E"/>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2CCAC11-100E-92DA-53DB-AF2224A7DC88}"/>
                  </a:ext>
                </a:extLst>
              </p:cNvPr>
              <p:cNvSpPr/>
              <p:nvPr/>
            </p:nvSpPr>
            <p:spPr>
              <a:xfrm>
                <a:off x="10007006" y="3990005"/>
                <a:ext cx="57535" cy="34110"/>
              </a:xfrm>
              <a:custGeom>
                <a:avLst/>
                <a:gdLst>
                  <a:gd name="connsiteX0" fmla="*/ 57438 w 57535"/>
                  <a:gd name="connsiteY0" fmla="*/ 34067 h 34110"/>
                  <a:gd name="connsiteX1" fmla="*/ 29339 w 57535"/>
                  <a:gd name="connsiteY1" fmla="*/ 15874 h 34110"/>
                  <a:gd name="connsiteX2" fmla="*/ 8955 w 57535"/>
                  <a:gd name="connsiteY2" fmla="*/ 4539 h 34110"/>
                  <a:gd name="connsiteX3" fmla="*/ 2 w 57535"/>
                  <a:gd name="connsiteY3" fmla="*/ 634 h 34110"/>
                  <a:gd name="connsiteX4" fmla="*/ 10098 w 57535"/>
                  <a:gd name="connsiteY4" fmla="*/ 1301 h 34110"/>
                  <a:gd name="connsiteX5" fmla="*/ 32006 w 57535"/>
                  <a:gd name="connsiteY5" fmla="*/ 11683 h 34110"/>
                  <a:gd name="connsiteX6" fmla="*/ 57438 w 57535"/>
                  <a:gd name="connsiteY6" fmla="*/ 34067 h 3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535" h="34110">
                    <a:moveTo>
                      <a:pt x="57438" y="34067"/>
                    </a:moveTo>
                    <a:cubicBezTo>
                      <a:pt x="56580" y="34829"/>
                      <a:pt x="45055" y="25494"/>
                      <a:pt x="29339" y="15874"/>
                    </a:cubicBezTo>
                    <a:cubicBezTo>
                      <a:pt x="22766" y="11711"/>
                      <a:pt x="15960" y="7927"/>
                      <a:pt x="8955" y="4539"/>
                    </a:cubicBezTo>
                    <a:cubicBezTo>
                      <a:pt x="3526" y="2063"/>
                      <a:pt x="-93" y="1396"/>
                      <a:pt x="2" y="634"/>
                    </a:cubicBezTo>
                    <a:cubicBezTo>
                      <a:pt x="97" y="-128"/>
                      <a:pt x="4098" y="-509"/>
                      <a:pt x="10098" y="1301"/>
                    </a:cubicBezTo>
                    <a:cubicBezTo>
                      <a:pt x="17825" y="3784"/>
                      <a:pt x="25191" y="7275"/>
                      <a:pt x="32006" y="11683"/>
                    </a:cubicBezTo>
                    <a:cubicBezTo>
                      <a:pt x="48103" y="21494"/>
                      <a:pt x="58676" y="33019"/>
                      <a:pt x="57438" y="34067"/>
                    </a:cubicBezTo>
                    <a:close/>
                  </a:path>
                </a:pathLst>
              </a:custGeom>
              <a:solidFill>
                <a:srgbClr val="EB996E"/>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45BD527-F27C-4142-8F2C-9163EE09D622}"/>
                  </a:ext>
                </a:extLst>
              </p:cNvPr>
              <p:cNvSpPr/>
              <p:nvPr/>
            </p:nvSpPr>
            <p:spPr>
              <a:xfrm>
                <a:off x="10032276" y="3964731"/>
                <a:ext cx="61504" cy="23837"/>
              </a:xfrm>
              <a:custGeom>
                <a:avLst/>
                <a:gdLst>
                  <a:gd name="connsiteX0" fmla="*/ 61505 w 61504"/>
                  <a:gd name="connsiteY0" fmla="*/ 23336 h 23837"/>
                  <a:gd name="connsiteX1" fmla="*/ 27881 w 61504"/>
                  <a:gd name="connsiteY1" fmla="*/ 19526 h 23837"/>
                  <a:gd name="connsiteX2" fmla="*/ 6355 w 61504"/>
                  <a:gd name="connsiteY2" fmla="*/ 7906 h 23837"/>
                  <a:gd name="connsiteX3" fmla="*/ 68 w 61504"/>
                  <a:gd name="connsiteY3" fmla="*/ 0 h 23837"/>
                  <a:gd name="connsiteX4" fmla="*/ 29310 w 61504"/>
                  <a:gd name="connsiteY4" fmla="*/ 14478 h 23837"/>
                  <a:gd name="connsiteX5" fmla="*/ 61505 w 61504"/>
                  <a:gd name="connsiteY5" fmla="*/ 23336 h 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04" h="23837">
                    <a:moveTo>
                      <a:pt x="61505" y="23336"/>
                    </a:moveTo>
                    <a:cubicBezTo>
                      <a:pt x="50153" y="24659"/>
                      <a:pt x="38649" y="23356"/>
                      <a:pt x="27881" y="19526"/>
                    </a:cubicBezTo>
                    <a:cubicBezTo>
                      <a:pt x="20006" y="17118"/>
                      <a:pt x="12689" y="13168"/>
                      <a:pt x="6355" y="7906"/>
                    </a:cubicBezTo>
                    <a:cubicBezTo>
                      <a:pt x="1592" y="3810"/>
                      <a:pt x="-408" y="476"/>
                      <a:pt x="68" y="0"/>
                    </a:cubicBezTo>
                    <a:cubicBezTo>
                      <a:pt x="9231" y="5927"/>
                      <a:pt x="19042" y="10785"/>
                      <a:pt x="29310" y="14478"/>
                    </a:cubicBezTo>
                    <a:cubicBezTo>
                      <a:pt x="40227" y="16711"/>
                      <a:pt x="50982" y="19671"/>
                      <a:pt x="61505" y="23336"/>
                    </a:cubicBezTo>
                    <a:close/>
                  </a:path>
                </a:pathLst>
              </a:custGeom>
              <a:solidFill>
                <a:srgbClr val="EB996E"/>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E6CB81C-3240-EE51-9D9B-61F1CF2860E2}"/>
                  </a:ext>
                </a:extLst>
              </p:cNvPr>
              <p:cNvSpPr/>
              <p:nvPr/>
            </p:nvSpPr>
            <p:spPr>
              <a:xfrm>
                <a:off x="9785647" y="4104184"/>
                <a:ext cx="138588" cy="86765"/>
              </a:xfrm>
              <a:custGeom>
                <a:avLst/>
                <a:gdLst>
                  <a:gd name="connsiteX0" fmla="*/ 138589 w 138588"/>
                  <a:gd name="connsiteY0" fmla="*/ 86766 h 86765"/>
                  <a:gd name="connsiteX1" fmla="*/ 122682 w 138588"/>
                  <a:gd name="connsiteY1" fmla="*/ 66097 h 86765"/>
                  <a:gd name="connsiteX2" fmla="*/ 82010 w 138588"/>
                  <a:gd name="connsiteY2" fmla="*/ 19805 h 86765"/>
                  <a:gd name="connsiteX3" fmla="*/ 24289 w 138588"/>
                  <a:gd name="connsiteY3" fmla="*/ 4565 h 86765"/>
                  <a:gd name="connsiteX4" fmla="*/ 0 w 138588"/>
                  <a:gd name="connsiteY4" fmla="*/ 12280 h 86765"/>
                  <a:gd name="connsiteX5" fmla="*/ 5620 w 138588"/>
                  <a:gd name="connsiteY5" fmla="*/ 7899 h 86765"/>
                  <a:gd name="connsiteX6" fmla="*/ 23717 w 138588"/>
                  <a:gd name="connsiteY6" fmla="*/ 1041 h 86765"/>
                  <a:gd name="connsiteX7" fmla="*/ 84868 w 138588"/>
                  <a:gd name="connsiteY7" fmla="*/ 15805 h 86765"/>
                  <a:gd name="connsiteX8" fmla="*/ 125635 w 138588"/>
                  <a:gd name="connsiteY8" fmla="*/ 64096 h 86765"/>
                  <a:gd name="connsiteX9" fmla="*/ 138589 w 138588"/>
                  <a:gd name="connsiteY9" fmla="*/ 86766 h 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8" h="86765">
                    <a:moveTo>
                      <a:pt x="138589" y="86766"/>
                    </a:moveTo>
                    <a:cubicBezTo>
                      <a:pt x="132574" y="80455"/>
                      <a:pt x="127242" y="73527"/>
                      <a:pt x="122682" y="66097"/>
                    </a:cubicBezTo>
                    <a:cubicBezTo>
                      <a:pt x="111807" y="48502"/>
                      <a:pt x="98059" y="32854"/>
                      <a:pt x="82010" y="19805"/>
                    </a:cubicBezTo>
                    <a:cubicBezTo>
                      <a:pt x="65376" y="7636"/>
                      <a:pt x="44762" y="2194"/>
                      <a:pt x="24289" y="4565"/>
                    </a:cubicBezTo>
                    <a:cubicBezTo>
                      <a:pt x="15891" y="6068"/>
                      <a:pt x="7726" y="8661"/>
                      <a:pt x="0" y="12280"/>
                    </a:cubicBezTo>
                    <a:cubicBezTo>
                      <a:pt x="0" y="12280"/>
                      <a:pt x="1715" y="10280"/>
                      <a:pt x="5620" y="7899"/>
                    </a:cubicBezTo>
                    <a:cubicBezTo>
                      <a:pt x="11182" y="4525"/>
                      <a:pt x="17316" y="2200"/>
                      <a:pt x="23717" y="1041"/>
                    </a:cubicBezTo>
                    <a:cubicBezTo>
                      <a:pt x="45256" y="-2438"/>
                      <a:pt x="67289" y="2882"/>
                      <a:pt x="84868" y="15805"/>
                    </a:cubicBezTo>
                    <a:cubicBezTo>
                      <a:pt x="101442" y="29124"/>
                      <a:pt x="115285" y="45522"/>
                      <a:pt x="125635" y="64096"/>
                    </a:cubicBezTo>
                    <a:cubicBezTo>
                      <a:pt x="130582" y="71275"/>
                      <a:pt x="134916" y="78859"/>
                      <a:pt x="138589" y="86766"/>
                    </a:cubicBezTo>
                    <a:close/>
                  </a:path>
                </a:pathLst>
              </a:custGeom>
              <a:solidFill>
                <a:srgbClr val="EB996E"/>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A0C4994-744C-8F36-25C2-023BF1D94891}"/>
                  </a:ext>
                </a:extLst>
              </p:cNvPr>
              <p:cNvSpPr/>
              <p:nvPr/>
            </p:nvSpPr>
            <p:spPr>
              <a:xfrm>
                <a:off x="9914520" y="4576712"/>
                <a:ext cx="143160" cy="15525"/>
              </a:xfrm>
              <a:custGeom>
                <a:avLst/>
                <a:gdLst>
                  <a:gd name="connsiteX0" fmla="*/ 143161 w 143160"/>
                  <a:gd name="connsiteY0" fmla="*/ 0 h 15525"/>
                  <a:gd name="connsiteX1" fmla="*/ 71914 w 143160"/>
                  <a:gd name="connsiteY1" fmla="*/ 10192 h 15525"/>
                  <a:gd name="connsiteX2" fmla="*/ 0 w 143160"/>
                  <a:gd name="connsiteY2" fmla="*/ 15526 h 15525"/>
                  <a:gd name="connsiteX3" fmla="*/ 71342 w 143160"/>
                  <a:gd name="connsiteY3" fmla="*/ 5334 h 15525"/>
                  <a:gd name="connsiteX4" fmla="*/ 143161 w 143160"/>
                  <a:gd name="connsiteY4" fmla="*/ 0 h 1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60" h="15525">
                    <a:moveTo>
                      <a:pt x="143161" y="0"/>
                    </a:moveTo>
                    <a:cubicBezTo>
                      <a:pt x="119668" y="4997"/>
                      <a:pt x="95865" y="8402"/>
                      <a:pt x="71914" y="10192"/>
                    </a:cubicBezTo>
                    <a:cubicBezTo>
                      <a:pt x="48096" y="13643"/>
                      <a:pt x="24066" y="15426"/>
                      <a:pt x="0" y="15526"/>
                    </a:cubicBezTo>
                    <a:cubicBezTo>
                      <a:pt x="23525" y="10534"/>
                      <a:pt x="47360" y="7129"/>
                      <a:pt x="71342" y="5334"/>
                    </a:cubicBezTo>
                    <a:cubicBezTo>
                      <a:pt x="95134" y="1940"/>
                      <a:pt x="119128" y="158"/>
                      <a:pt x="143161" y="0"/>
                    </a:cubicBezTo>
                    <a:close/>
                  </a:path>
                </a:pathLst>
              </a:custGeom>
              <a:solidFill>
                <a:srgbClr val="EB996E"/>
              </a:solidFill>
              <a:ln w="9525" cap="flat">
                <a:noFill/>
                <a:prstDash val="solid"/>
                <a:miter/>
              </a:ln>
            </p:spPr>
            <p:txBody>
              <a:bodyPr rtlCol="0" anchor="ctr"/>
              <a:lstStyle/>
              <a:p>
                <a:endParaRPr lang="zh-CN" altLang="en-US"/>
              </a:p>
            </p:txBody>
          </p:sp>
        </p:grpSp>
        <p:grpSp>
          <p:nvGrpSpPr>
            <p:cNvPr id="59" name="图形 69">
              <a:extLst>
                <a:ext uri="{FF2B5EF4-FFF2-40B4-BE49-F238E27FC236}">
                  <a16:creationId xmlns:a16="http://schemas.microsoft.com/office/drawing/2014/main" id="{1DDA4272-8AF3-BFA0-2FF1-0C28E0261012}"/>
                </a:ext>
              </a:extLst>
            </p:cNvPr>
            <p:cNvGrpSpPr/>
            <p:nvPr/>
          </p:nvGrpSpPr>
          <p:grpSpPr>
            <a:xfrm>
              <a:off x="8148966" y="1408888"/>
              <a:ext cx="3765232" cy="2699765"/>
              <a:chOff x="8148966" y="1408888"/>
              <a:chExt cx="3765232" cy="2699765"/>
            </a:xfrm>
            <a:solidFill>
              <a:srgbClr val="FF725E"/>
            </a:solidFill>
          </p:grpSpPr>
          <p:sp>
            <p:nvSpPr>
              <p:cNvPr id="60" name="任意多边形: 形状 59">
                <a:extLst>
                  <a:ext uri="{FF2B5EF4-FFF2-40B4-BE49-F238E27FC236}">
                    <a16:creationId xmlns:a16="http://schemas.microsoft.com/office/drawing/2014/main" id="{7B2023A7-8AD3-B76A-824E-BF1862060A43}"/>
                  </a:ext>
                </a:extLst>
              </p:cNvPr>
              <p:cNvSpPr/>
              <p:nvPr/>
            </p:nvSpPr>
            <p:spPr>
              <a:xfrm>
                <a:off x="11527770" y="1408888"/>
                <a:ext cx="60769" cy="60864"/>
              </a:xfrm>
              <a:custGeom>
                <a:avLst/>
                <a:gdLst>
                  <a:gd name="connsiteX0" fmla="*/ 30385 w 60769"/>
                  <a:gd name="connsiteY0" fmla="*/ 0 h 60864"/>
                  <a:gd name="connsiteX1" fmla="*/ 41148 w 60769"/>
                  <a:gd name="connsiteY1" fmla="*/ 19717 h 60864"/>
                  <a:gd name="connsiteX2" fmla="*/ 60770 w 60769"/>
                  <a:gd name="connsiteY2" fmla="*/ 30480 h 60864"/>
                  <a:gd name="connsiteX3" fmla="*/ 41148 w 60769"/>
                  <a:gd name="connsiteY3" fmla="*/ 41243 h 60864"/>
                  <a:gd name="connsiteX4" fmla="*/ 30385 w 60769"/>
                  <a:gd name="connsiteY4" fmla="*/ 60865 h 60864"/>
                  <a:gd name="connsiteX5" fmla="*/ 19621 w 60769"/>
                  <a:gd name="connsiteY5" fmla="*/ 41243 h 60864"/>
                  <a:gd name="connsiteX6" fmla="*/ 0 w 60769"/>
                  <a:gd name="connsiteY6" fmla="*/ 30480 h 60864"/>
                  <a:gd name="connsiteX7" fmla="*/ 19621 w 60769"/>
                  <a:gd name="connsiteY7" fmla="*/ 19717 h 60864"/>
                  <a:gd name="connsiteX8" fmla="*/ 30385 w 60769"/>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9" h="60864">
                    <a:moveTo>
                      <a:pt x="30385" y="0"/>
                    </a:moveTo>
                    <a:lnTo>
                      <a:pt x="41148" y="19717"/>
                    </a:lnTo>
                    <a:lnTo>
                      <a:pt x="60770" y="30480"/>
                    </a:lnTo>
                    <a:lnTo>
                      <a:pt x="41148" y="41243"/>
                    </a:lnTo>
                    <a:lnTo>
                      <a:pt x="30385" y="60865"/>
                    </a:lnTo>
                    <a:lnTo>
                      <a:pt x="19621" y="41243"/>
                    </a:lnTo>
                    <a:lnTo>
                      <a:pt x="0" y="30480"/>
                    </a:lnTo>
                    <a:lnTo>
                      <a:pt x="19621" y="19717"/>
                    </a:lnTo>
                    <a:lnTo>
                      <a:pt x="30385" y="0"/>
                    </a:lnTo>
                    <a:close/>
                  </a:path>
                </a:pathLst>
              </a:custGeom>
              <a:solidFill>
                <a:schemeClr val="accent1"/>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97075BB-1CE4-C4CD-ABB7-60F6386B50BB}"/>
                  </a:ext>
                </a:extLst>
              </p:cNvPr>
              <p:cNvSpPr/>
              <p:nvPr/>
            </p:nvSpPr>
            <p:spPr>
              <a:xfrm>
                <a:off x="11752560" y="1896282"/>
                <a:ext cx="60864" cy="60864"/>
              </a:xfrm>
              <a:custGeom>
                <a:avLst/>
                <a:gdLst>
                  <a:gd name="connsiteX0" fmla="*/ 30480 w 60864"/>
                  <a:gd name="connsiteY0" fmla="*/ 0 h 60864"/>
                  <a:gd name="connsiteX1" fmla="*/ 41243 w 60864"/>
                  <a:gd name="connsiteY1" fmla="*/ 19717 h 60864"/>
                  <a:gd name="connsiteX2" fmla="*/ 60865 w 60864"/>
                  <a:gd name="connsiteY2" fmla="*/ 30480 h 60864"/>
                  <a:gd name="connsiteX3" fmla="*/ 41243 w 60864"/>
                  <a:gd name="connsiteY3" fmla="*/ 41243 h 60864"/>
                  <a:gd name="connsiteX4" fmla="*/ 30480 w 60864"/>
                  <a:gd name="connsiteY4" fmla="*/ 60865 h 60864"/>
                  <a:gd name="connsiteX5" fmla="*/ 19717 w 60864"/>
                  <a:gd name="connsiteY5" fmla="*/ 41243 h 60864"/>
                  <a:gd name="connsiteX6" fmla="*/ 0 w 60864"/>
                  <a:gd name="connsiteY6" fmla="*/ 30480 h 60864"/>
                  <a:gd name="connsiteX7" fmla="*/ 19717 w 60864"/>
                  <a:gd name="connsiteY7" fmla="*/ 19717 h 60864"/>
                  <a:gd name="connsiteX8" fmla="*/ 30480 w 60864"/>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 h="60864">
                    <a:moveTo>
                      <a:pt x="30480" y="0"/>
                    </a:moveTo>
                    <a:lnTo>
                      <a:pt x="41243" y="19717"/>
                    </a:lnTo>
                    <a:lnTo>
                      <a:pt x="60865" y="30480"/>
                    </a:lnTo>
                    <a:lnTo>
                      <a:pt x="41243" y="41243"/>
                    </a:lnTo>
                    <a:lnTo>
                      <a:pt x="30480" y="60865"/>
                    </a:lnTo>
                    <a:lnTo>
                      <a:pt x="19717" y="41243"/>
                    </a:lnTo>
                    <a:lnTo>
                      <a:pt x="0" y="30480"/>
                    </a:lnTo>
                    <a:lnTo>
                      <a:pt x="19717" y="19717"/>
                    </a:lnTo>
                    <a:lnTo>
                      <a:pt x="30480" y="0"/>
                    </a:lnTo>
                    <a:close/>
                  </a:path>
                </a:pathLst>
              </a:custGeom>
              <a:solidFill>
                <a:schemeClr val="accent1"/>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08684E1-7754-0E4A-0166-7652EDC0B4A0}"/>
                  </a:ext>
                </a:extLst>
              </p:cNvPr>
              <p:cNvSpPr/>
              <p:nvPr/>
            </p:nvSpPr>
            <p:spPr>
              <a:xfrm>
                <a:off x="8148966" y="3196635"/>
                <a:ext cx="60864" cy="60864"/>
              </a:xfrm>
              <a:custGeom>
                <a:avLst/>
                <a:gdLst>
                  <a:gd name="connsiteX0" fmla="*/ 30385 w 60864"/>
                  <a:gd name="connsiteY0" fmla="*/ 0 h 60864"/>
                  <a:gd name="connsiteX1" fmla="*/ 41148 w 60864"/>
                  <a:gd name="connsiteY1" fmla="*/ 19717 h 60864"/>
                  <a:gd name="connsiteX2" fmla="*/ 60865 w 60864"/>
                  <a:gd name="connsiteY2" fmla="*/ 30480 h 60864"/>
                  <a:gd name="connsiteX3" fmla="*/ 41148 w 60864"/>
                  <a:gd name="connsiteY3" fmla="*/ 41148 h 60864"/>
                  <a:gd name="connsiteX4" fmla="*/ 30385 w 60864"/>
                  <a:gd name="connsiteY4" fmla="*/ 60865 h 60864"/>
                  <a:gd name="connsiteX5" fmla="*/ 19622 w 60864"/>
                  <a:gd name="connsiteY5" fmla="*/ 41148 h 60864"/>
                  <a:gd name="connsiteX6" fmla="*/ 0 w 60864"/>
                  <a:gd name="connsiteY6" fmla="*/ 30480 h 60864"/>
                  <a:gd name="connsiteX7" fmla="*/ 19622 w 60864"/>
                  <a:gd name="connsiteY7" fmla="*/ 19717 h 60864"/>
                  <a:gd name="connsiteX8" fmla="*/ 30385 w 60864"/>
                  <a:gd name="connsiteY8" fmla="*/ 0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 h="60864">
                    <a:moveTo>
                      <a:pt x="30385" y="0"/>
                    </a:moveTo>
                    <a:lnTo>
                      <a:pt x="41148" y="19717"/>
                    </a:lnTo>
                    <a:lnTo>
                      <a:pt x="60865" y="30480"/>
                    </a:lnTo>
                    <a:lnTo>
                      <a:pt x="41148" y="41148"/>
                    </a:lnTo>
                    <a:lnTo>
                      <a:pt x="30385" y="60865"/>
                    </a:lnTo>
                    <a:lnTo>
                      <a:pt x="19622" y="41148"/>
                    </a:lnTo>
                    <a:lnTo>
                      <a:pt x="0" y="30480"/>
                    </a:lnTo>
                    <a:lnTo>
                      <a:pt x="19622" y="19717"/>
                    </a:lnTo>
                    <a:lnTo>
                      <a:pt x="30385" y="0"/>
                    </a:lnTo>
                    <a:close/>
                  </a:path>
                </a:pathLst>
              </a:custGeom>
              <a:solidFill>
                <a:schemeClr val="accent1"/>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3B311556-9387-24DF-26A0-81F416FE137F}"/>
                  </a:ext>
                </a:extLst>
              </p:cNvPr>
              <p:cNvSpPr/>
              <p:nvPr/>
            </p:nvSpPr>
            <p:spPr>
              <a:xfrm>
                <a:off x="11192966" y="1530046"/>
                <a:ext cx="140493" cy="140493"/>
              </a:xfrm>
              <a:custGeom>
                <a:avLst/>
                <a:gdLst>
                  <a:gd name="connsiteX0" fmla="*/ 70199 w 140493"/>
                  <a:gd name="connsiteY0" fmla="*/ 0 h 140493"/>
                  <a:gd name="connsiteX1" fmla="*/ 95059 w 140493"/>
                  <a:gd name="connsiteY1" fmla="*/ 45434 h 140493"/>
                  <a:gd name="connsiteX2" fmla="*/ 140494 w 140493"/>
                  <a:gd name="connsiteY2" fmla="*/ 70295 h 140493"/>
                  <a:gd name="connsiteX3" fmla="*/ 95059 w 140493"/>
                  <a:gd name="connsiteY3" fmla="*/ 95059 h 140493"/>
                  <a:gd name="connsiteX4" fmla="*/ 70199 w 140493"/>
                  <a:gd name="connsiteY4" fmla="*/ 140494 h 140493"/>
                  <a:gd name="connsiteX5" fmla="*/ 45434 w 140493"/>
                  <a:gd name="connsiteY5" fmla="*/ 95059 h 140493"/>
                  <a:gd name="connsiteX6" fmla="*/ 0 w 140493"/>
                  <a:gd name="connsiteY6" fmla="*/ 70295 h 140493"/>
                  <a:gd name="connsiteX7" fmla="*/ 45434 w 140493"/>
                  <a:gd name="connsiteY7" fmla="*/ 45434 h 140493"/>
                  <a:gd name="connsiteX8" fmla="*/ 70199 w 140493"/>
                  <a:gd name="connsiteY8" fmla="*/ 0 h 14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93" h="140493">
                    <a:moveTo>
                      <a:pt x="70199" y="0"/>
                    </a:moveTo>
                    <a:lnTo>
                      <a:pt x="95059" y="45434"/>
                    </a:lnTo>
                    <a:lnTo>
                      <a:pt x="140494" y="70295"/>
                    </a:lnTo>
                    <a:lnTo>
                      <a:pt x="95059" y="95059"/>
                    </a:lnTo>
                    <a:lnTo>
                      <a:pt x="70199" y="140494"/>
                    </a:lnTo>
                    <a:lnTo>
                      <a:pt x="45434" y="95059"/>
                    </a:lnTo>
                    <a:lnTo>
                      <a:pt x="0" y="70295"/>
                    </a:lnTo>
                    <a:lnTo>
                      <a:pt x="45434" y="45434"/>
                    </a:lnTo>
                    <a:lnTo>
                      <a:pt x="70199" y="0"/>
                    </a:lnTo>
                    <a:close/>
                  </a:path>
                </a:pathLst>
              </a:custGeom>
              <a:solidFill>
                <a:schemeClr val="accent1"/>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6DAC0DF0-9E8B-6EFE-AFFA-3A8B601D5760}"/>
                  </a:ext>
                </a:extLst>
              </p:cNvPr>
              <p:cNvSpPr/>
              <p:nvPr/>
            </p:nvSpPr>
            <p:spPr>
              <a:xfrm>
                <a:off x="8310796" y="2887739"/>
                <a:ext cx="140208" cy="140112"/>
              </a:xfrm>
              <a:custGeom>
                <a:avLst/>
                <a:gdLst>
                  <a:gd name="connsiteX0" fmla="*/ 70104 w 140208"/>
                  <a:gd name="connsiteY0" fmla="*/ 0 h 140112"/>
                  <a:gd name="connsiteX1" fmla="*/ 94869 w 140208"/>
                  <a:gd name="connsiteY1" fmla="*/ 45244 h 140112"/>
                  <a:gd name="connsiteX2" fmla="*/ 140208 w 140208"/>
                  <a:gd name="connsiteY2" fmla="*/ 70009 h 140112"/>
                  <a:gd name="connsiteX3" fmla="*/ 94869 w 140208"/>
                  <a:gd name="connsiteY3" fmla="*/ 94869 h 140112"/>
                  <a:gd name="connsiteX4" fmla="*/ 70104 w 140208"/>
                  <a:gd name="connsiteY4" fmla="*/ 140113 h 140112"/>
                  <a:gd name="connsiteX5" fmla="*/ 45339 w 140208"/>
                  <a:gd name="connsiteY5" fmla="*/ 94869 h 140112"/>
                  <a:gd name="connsiteX6" fmla="*/ 0 w 140208"/>
                  <a:gd name="connsiteY6" fmla="*/ 70009 h 140112"/>
                  <a:gd name="connsiteX7" fmla="*/ 45339 w 140208"/>
                  <a:gd name="connsiteY7" fmla="*/ 45244 h 140112"/>
                  <a:gd name="connsiteX8" fmla="*/ 70104 w 140208"/>
                  <a:gd name="connsiteY8" fmla="*/ 0 h 14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08" h="140112">
                    <a:moveTo>
                      <a:pt x="70104" y="0"/>
                    </a:moveTo>
                    <a:lnTo>
                      <a:pt x="94869" y="45244"/>
                    </a:lnTo>
                    <a:lnTo>
                      <a:pt x="140208" y="70009"/>
                    </a:lnTo>
                    <a:lnTo>
                      <a:pt x="94869" y="94869"/>
                    </a:lnTo>
                    <a:lnTo>
                      <a:pt x="70104" y="140113"/>
                    </a:lnTo>
                    <a:lnTo>
                      <a:pt x="45339" y="94869"/>
                    </a:lnTo>
                    <a:lnTo>
                      <a:pt x="0" y="70009"/>
                    </a:lnTo>
                    <a:lnTo>
                      <a:pt x="45339" y="45244"/>
                    </a:lnTo>
                    <a:lnTo>
                      <a:pt x="70104" y="0"/>
                    </a:lnTo>
                    <a:close/>
                  </a:path>
                </a:pathLst>
              </a:custGeom>
              <a:solidFill>
                <a:schemeClr val="accent1"/>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941F6CF-482B-B670-9FD2-44EE0CA4B00A}"/>
                  </a:ext>
                </a:extLst>
              </p:cNvPr>
              <p:cNvSpPr/>
              <p:nvPr/>
            </p:nvSpPr>
            <p:spPr>
              <a:xfrm>
                <a:off x="11774086" y="3968445"/>
                <a:ext cx="140112" cy="140208"/>
              </a:xfrm>
              <a:custGeom>
                <a:avLst/>
                <a:gdLst>
                  <a:gd name="connsiteX0" fmla="*/ 70104 w 140112"/>
                  <a:gd name="connsiteY0" fmla="*/ 0 h 140208"/>
                  <a:gd name="connsiteX1" fmla="*/ 94869 w 140112"/>
                  <a:gd name="connsiteY1" fmla="*/ 45339 h 140208"/>
                  <a:gd name="connsiteX2" fmla="*/ 140113 w 140112"/>
                  <a:gd name="connsiteY2" fmla="*/ 70104 h 140208"/>
                  <a:gd name="connsiteX3" fmla="*/ 94869 w 140112"/>
                  <a:gd name="connsiteY3" fmla="*/ 94869 h 140208"/>
                  <a:gd name="connsiteX4" fmla="*/ 70104 w 140112"/>
                  <a:gd name="connsiteY4" fmla="*/ 140208 h 140208"/>
                  <a:gd name="connsiteX5" fmla="*/ 45339 w 140112"/>
                  <a:gd name="connsiteY5" fmla="*/ 94869 h 140208"/>
                  <a:gd name="connsiteX6" fmla="*/ 0 w 140112"/>
                  <a:gd name="connsiteY6" fmla="*/ 70104 h 140208"/>
                  <a:gd name="connsiteX7" fmla="*/ 45339 w 140112"/>
                  <a:gd name="connsiteY7" fmla="*/ 45339 h 140208"/>
                  <a:gd name="connsiteX8" fmla="*/ 70104 w 140112"/>
                  <a:gd name="connsiteY8" fmla="*/ 0 h 14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12" h="140208">
                    <a:moveTo>
                      <a:pt x="70104" y="0"/>
                    </a:moveTo>
                    <a:lnTo>
                      <a:pt x="94869" y="45339"/>
                    </a:lnTo>
                    <a:lnTo>
                      <a:pt x="140113" y="70104"/>
                    </a:lnTo>
                    <a:lnTo>
                      <a:pt x="94869" y="94869"/>
                    </a:lnTo>
                    <a:lnTo>
                      <a:pt x="70104" y="140208"/>
                    </a:lnTo>
                    <a:lnTo>
                      <a:pt x="45339" y="94869"/>
                    </a:lnTo>
                    <a:lnTo>
                      <a:pt x="0" y="70104"/>
                    </a:lnTo>
                    <a:lnTo>
                      <a:pt x="45339" y="45339"/>
                    </a:lnTo>
                    <a:lnTo>
                      <a:pt x="70104" y="0"/>
                    </a:lnTo>
                    <a:close/>
                  </a:path>
                </a:pathLst>
              </a:custGeom>
              <a:solidFill>
                <a:schemeClr val="accent1"/>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2220151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模板字体11.30">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工作年终总结PPT</Template>
  <TotalTime>1176</TotalTime>
  <Words>739</Words>
  <Application>Microsoft Office PowerPoint</Application>
  <PresentationFormat>宽屏</PresentationFormat>
  <Paragraphs>149</Paragraphs>
  <Slides>12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MiSans Heavy</vt:lpstr>
      <vt:lpstr>OPPOSans H</vt:lpstr>
      <vt:lpstr>阿里巴巴普惠体 2.0 115 Black</vt:lpstr>
      <vt:lpstr>汉仪雅酷黑 45W</vt:lpstr>
      <vt:lpstr>思源黑体 CN Bold</vt:lpstr>
      <vt:lpstr>思源黑体 CN Regular</vt:lpstr>
      <vt:lpstr>Arial</vt:lpstr>
      <vt:lpstr>Office 主题​​</vt:lpstr>
      <vt:lpstr>营销常用分析模型</vt:lpstr>
      <vt:lpstr>PowerPoint 演示文稿</vt:lpstr>
      <vt:lpstr>PowerPoint 演示文稿</vt:lpstr>
      <vt:lpstr>AARRR漏斗模型</vt:lpstr>
      <vt:lpstr>STP营销战略</vt:lpstr>
      <vt:lpstr>FAST模型</vt:lpstr>
      <vt:lpstr>PowerPoint 演示文稿</vt:lpstr>
      <vt:lpstr>营销AISAS模型</vt:lpstr>
      <vt:lpstr>4P营销理论</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营销常用分析模型市场营销人员汇报ppt模板</dc:title>
  <dc:creator>王大大</dc:creator>
  <cp:keywords>P界达人</cp:keywords>
  <dc:description>51PPT模板网 官方唯一网址：www.51pptmoban.com</dc:description>
  <cp:lastModifiedBy>Power user</cp:lastModifiedBy>
  <cp:revision>9</cp:revision>
  <dcterms:created xsi:type="dcterms:W3CDTF">2022-11-29T15:26:35Z</dcterms:created>
  <dcterms:modified xsi:type="dcterms:W3CDTF">2023-03-05T12:52:46Z</dcterms:modified>
</cp:coreProperties>
</file>