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2" r:id="rId3"/>
    <p:sldId id="263" r:id="rId4"/>
    <p:sldId id="257" r:id="rId5"/>
    <p:sldId id="258" r:id="rId6"/>
    <p:sldId id="259" r:id="rId7"/>
    <p:sldId id="264" r:id="rId8"/>
    <p:sldId id="260" r:id="rId9"/>
    <p:sldId id="261" r:id="rId10"/>
    <p:sldId id="265" r:id="rId11"/>
    <p:sldId id="1126" r:id="rId12"/>
    <p:sldId id="112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97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910" autoAdjust="0"/>
  </p:normalViewPr>
  <p:slideViewPr>
    <p:cSldViewPr snapToGrid="0" showGuides="1">
      <p:cViewPr>
        <p:scale>
          <a:sx n="50" d="100"/>
          <a:sy n="50" d="100"/>
        </p:scale>
        <p:origin x="1152" y="750"/>
      </p:cViewPr>
      <p:guideLst>
        <p:guide pos="6970"/>
        <p:guide orient="horz" pos="216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90-4FAE-96AD-45541D6C489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</c:v>
                </c:pt>
                <c:pt idx="1">
                  <c:v>4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90-4FAE-96AD-45541D6C48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4"/>
        <c:axId val="511500832"/>
        <c:axId val="511501664"/>
      </c:barChart>
      <c:catAx>
        <c:axId val="511500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11501664"/>
        <c:crosses val="autoZero"/>
        <c:auto val="1"/>
        <c:lblAlgn val="ctr"/>
        <c:lblOffset val="100"/>
        <c:noMultiLvlLbl val="0"/>
      </c:catAx>
      <c:valAx>
        <c:axId val="511501664"/>
        <c:scaling>
          <c:orientation val="minMax"/>
          <c:max val="4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1150083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973-422B-8FB9-F518905D003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973-422B-8FB9-F518905D003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973-422B-8FB9-F518905D00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3794944"/>
        <c:axId val="43795360"/>
      </c:lineChart>
      <c:catAx>
        <c:axId val="437949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795360"/>
        <c:crosses val="autoZero"/>
        <c:auto val="1"/>
        <c:lblAlgn val="ctr"/>
        <c:lblOffset val="100"/>
        <c:noMultiLvlLbl val="0"/>
      </c:catAx>
      <c:valAx>
        <c:axId val="43795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794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890-46F5-83A1-7AFD4E38F0CD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C21-4F25-989D-438E491CC94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21-4F25-989D-438E491CC9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9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018-496D-BB3C-EE88B28C603A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018-496D-BB3C-EE88B28C603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018-496D-BB3C-EE88B28C60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9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9BDE3-385A-4FD0-BEF2-7E85FD896084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6E13F3-A5D1-4939-AC68-1B9CFCA543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555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 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6E13F3-A5D1-4939-AC68-1B9CFCA5430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817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solidFill>
          <a:schemeClr val="accent1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飞机在飞行&#10;&#10;描述已自动生成">
            <a:extLst>
              <a:ext uri="{FF2B5EF4-FFF2-40B4-BE49-F238E27FC236}">
                <a16:creationId xmlns:a16="http://schemas.microsoft.com/office/drawing/2014/main" id="{F1580576-E5C4-33EE-A769-AAE803B6A0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9" r="25264" b="11686"/>
          <a:stretch/>
        </p:blipFill>
        <p:spPr>
          <a:xfrm>
            <a:off x="6949209" y="0"/>
            <a:ext cx="5242791" cy="6858000"/>
          </a:xfrm>
          <a:custGeom>
            <a:avLst/>
            <a:gdLst>
              <a:gd name="connsiteX0" fmla="*/ 1714500 w 5242791"/>
              <a:gd name="connsiteY0" fmla="*/ 0 h 6858000"/>
              <a:gd name="connsiteX1" fmla="*/ 5242791 w 5242791"/>
              <a:gd name="connsiteY1" fmla="*/ 0 h 6858000"/>
              <a:gd name="connsiteX2" fmla="*/ 5242791 w 5242791"/>
              <a:gd name="connsiteY2" fmla="*/ 6858000 h 6858000"/>
              <a:gd name="connsiteX3" fmla="*/ 0 w 52427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2791" h="6858000">
                <a:moveTo>
                  <a:pt x="1714500" y="0"/>
                </a:moveTo>
                <a:lnTo>
                  <a:pt x="5242791" y="0"/>
                </a:lnTo>
                <a:lnTo>
                  <a:pt x="524279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0D744E3-2659-D41D-8208-18535DAFB6CF}"/>
              </a:ext>
            </a:extLst>
          </p:cNvPr>
          <p:cNvSpPr/>
          <p:nvPr userDrawn="1"/>
        </p:nvSpPr>
        <p:spPr>
          <a:xfrm>
            <a:off x="6340821" y="0"/>
            <a:ext cx="2265132" cy="6858000"/>
          </a:xfrm>
          <a:custGeom>
            <a:avLst/>
            <a:gdLst>
              <a:gd name="connsiteX0" fmla="*/ 1801069 w 2265132"/>
              <a:gd name="connsiteY0" fmla="*/ 0 h 6858000"/>
              <a:gd name="connsiteX1" fmla="*/ 2265132 w 2265132"/>
              <a:gd name="connsiteY1" fmla="*/ 0 h 6858000"/>
              <a:gd name="connsiteX2" fmla="*/ 464064 w 2265132"/>
              <a:gd name="connsiteY2" fmla="*/ 6858000 h 6858000"/>
              <a:gd name="connsiteX3" fmla="*/ 0 w 226513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5132" h="6858000">
                <a:moveTo>
                  <a:pt x="1801069" y="0"/>
                </a:moveTo>
                <a:lnTo>
                  <a:pt x="2265132" y="0"/>
                </a:lnTo>
                <a:lnTo>
                  <a:pt x="46406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1D5B553-89EF-35E0-0A20-257CD9D67CB8}"/>
              </a:ext>
            </a:extLst>
          </p:cNvPr>
          <p:cNvSpPr/>
          <p:nvPr userDrawn="1"/>
        </p:nvSpPr>
        <p:spPr>
          <a:xfrm>
            <a:off x="6574503" y="0"/>
            <a:ext cx="2265131" cy="6858000"/>
          </a:xfrm>
          <a:custGeom>
            <a:avLst/>
            <a:gdLst>
              <a:gd name="connsiteX0" fmla="*/ 1801068 w 2265131"/>
              <a:gd name="connsiteY0" fmla="*/ 0 h 6858000"/>
              <a:gd name="connsiteX1" fmla="*/ 2265131 w 2265131"/>
              <a:gd name="connsiteY1" fmla="*/ 0 h 6858000"/>
              <a:gd name="connsiteX2" fmla="*/ 464063 w 2265131"/>
              <a:gd name="connsiteY2" fmla="*/ 6858000 h 6858000"/>
              <a:gd name="connsiteX3" fmla="*/ 0 w 226513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5131" h="6858000">
                <a:moveTo>
                  <a:pt x="1801068" y="0"/>
                </a:moveTo>
                <a:lnTo>
                  <a:pt x="2265131" y="0"/>
                </a:lnTo>
                <a:lnTo>
                  <a:pt x="464063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 descr="飞机在飞行&#10;&#10;描述已自动生成">
            <a:extLst>
              <a:ext uri="{FF2B5EF4-FFF2-40B4-BE49-F238E27FC236}">
                <a16:creationId xmlns:a16="http://schemas.microsoft.com/office/drawing/2014/main" id="{93F514DA-C4AE-F2F2-7554-9446F34C58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52" b="11686"/>
          <a:stretch>
            <a:fillRect/>
          </a:stretch>
        </p:blipFill>
        <p:spPr>
          <a:xfrm>
            <a:off x="4439702" y="0"/>
            <a:ext cx="7752299" cy="6858000"/>
          </a:xfrm>
          <a:custGeom>
            <a:avLst/>
            <a:gdLst>
              <a:gd name="connsiteX0" fmla="*/ 0 w 7752299"/>
              <a:gd name="connsiteY0" fmla="*/ 0 h 6858000"/>
              <a:gd name="connsiteX1" fmla="*/ 7752299 w 7752299"/>
              <a:gd name="connsiteY1" fmla="*/ 0 h 6858000"/>
              <a:gd name="connsiteX2" fmla="*/ 7752299 w 7752299"/>
              <a:gd name="connsiteY2" fmla="*/ 6858000 h 6858000"/>
              <a:gd name="connsiteX3" fmla="*/ 0 w 77522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2299" h="6858000">
                <a:moveTo>
                  <a:pt x="0" y="0"/>
                </a:moveTo>
                <a:lnTo>
                  <a:pt x="7752299" y="0"/>
                </a:lnTo>
                <a:lnTo>
                  <a:pt x="7752299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274789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bg>
      <p:bgPr>
        <a:solidFill>
          <a:schemeClr val="accent1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2AC42CB-ECCF-576E-4022-F1F09FBDA575}"/>
              </a:ext>
            </a:extLst>
          </p:cNvPr>
          <p:cNvSpPr/>
          <p:nvPr userDrawn="1"/>
        </p:nvSpPr>
        <p:spPr>
          <a:xfrm>
            <a:off x="11488800" y="3723810"/>
            <a:ext cx="703200" cy="3134191"/>
          </a:xfrm>
          <a:custGeom>
            <a:avLst/>
            <a:gdLst>
              <a:gd name="connsiteX0" fmla="*/ 703200 w 703200"/>
              <a:gd name="connsiteY0" fmla="*/ 0 h 3134191"/>
              <a:gd name="connsiteX1" fmla="*/ 703200 w 703200"/>
              <a:gd name="connsiteY1" fmla="*/ 2330672 h 3134191"/>
              <a:gd name="connsiteX2" fmla="*/ 522919 w 703200"/>
              <a:gd name="connsiteY2" fmla="*/ 3134191 h 3134191"/>
              <a:gd name="connsiteX3" fmla="*/ 0 w 703200"/>
              <a:gd name="connsiteY3" fmla="*/ 3134191 h 313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3200" h="3134191">
                <a:moveTo>
                  <a:pt x="703200" y="0"/>
                </a:moveTo>
                <a:lnTo>
                  <a:pt x="703200" y="2330672"/>
                </a:lnTo>
                <a:lnTo>
                  <a:pt x="522919" y="3134191"/>
                </a:lnTo>
                <a:lnTo>
                  <a:pt x="0" y="31341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0B34A360-C2FE-11A0-AEAA-19BF15E746D0}"/>
              </a:ext>
            </a:extLst>
          </p:cNvPr>
          <p:cNvSpPr/>
          <p:nvPr userDrawn="1"/>
        </p:nvSpPr>
        <p:spPr>
          <a:xfrm>
            <a:off x="3009486" y="0"/>
            <a:ext cx="2061608" cy="6858000"/>
          </a:xfrm>
          <a:custGeom>
            <a:avLst/>
            <a:gdLst>
              <a:gd name="connsiteX0" fmla="*/ 1538689 w 2061608"/>
              <a:gd name="connsiteY0" fmla="*/ 0 h 6858000"/>
              <a:gd name="connsiteX1" fmla="*/ 2061608 w 2061608"/>
              <a:gd name="connsiteY1" fmla="*/ 0 h 6858000"/>
              <a:gd name="connsiteX2" fmla="*/ 522919 w 2061608"/>
              <a:gd name="connsiteY2" fmla="*/ 6858000 h 6858000"/>
              <a:gd name="connsiteX3" fmla="*/ 0 w 206160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1608" h="6858000">
                <a:moveTo>
                  <a:pt x="1538689" y="0"/>
                </a:moveTo>
                <a:lnTo>
                  <a:pt x="2061608" y="0"/>
                </a:lnTo>
                <a:lnTo>
                  <a:pt x="52291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 descr="飞机飞在云层上飞行&#10;&#10;描述已自动生成">
            <a:extLst>
              <a:ext uri="{FF2B5EF4-FFF2-40B4-BE49-F238E27FC236}">
                <a16:creationId xmlns:a16="http://schemas.microsoft.com/office/drawing/2014/main" id="{04262CED-52DE-F1BD-9288-A29F700738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9"/>
          <a:stretch>
            <a:fillRect/>
          </a:stretch>
        </p:blipFill>
        <p:spPr>
          <a:xfrm>
            <a:off x="1" y="0"/>
            <a:ext cx="4772285" cy="6858000"/>
          </a:xfrm>
          <a:custGeom>
            <a:avLst/>
            <a:gdLst>
              <a:gd name="connsiteX0" fmla="*/ 0 w 4772285"/>
              <a:gd name="connsiteY0" fmla="*/ 0 h 6858000"/>
              <a:gd name="connsiteX1" fmla="*/ 4772285 w 4772285"/>
              <a:gd name="connsiteY1" fmla="*/ 0 h 6858000"/>
              <a:gd name="connsiteX2" fmla="*/ 2882008 w 4772285"/>
              <a:gd name="connsiteY2" fmla="*/ 6858000 h 6858000"/>
              <a:gd name="connsiteX3" fmla="*/ 0 w 477228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2285" h="6858000">
                <a:moveTo>
                  <a:pt x="0" y="0"/>
                </a:moveTo>
                <a:lnTo>
                  <a:pt x="4772285" y="0"/>
                </a:lnTo>
                <a:lnTo>
                  <a:pt x="288200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5FCBDF3-8CCD-A1F0-573F-B1B638C62A2D}"/>
              </a:ext>
            </a:extLst>
          </p:cNvPr>
          <p:cNvSpPr/>
          <p:nvPr userDrawn="1"/>
        </p:nvSpPr>
        <p:spPr>
          <a:xfrm>
            <a:off x="2796126" y="0"/>
            <a:ext cx="2061608" cy="6858000"/>
          </a:xfrm>
          <a:custGeom>
            <a:avLst/>
            <a:gdLst>
              <a:gd name="connsiteX0" fmla="*/ 1538689 w 2061608"/>
              <a:gd name="connsiteY0" fmla="*/ 0 h 6858000"/>
              <a:gd name="connsiteX1" fmla="*/ 2061608 w 2061608"/>
              <a:gd name="connsiteY1" fmla="*/ 0 h 6858000"/>
              <a:gd name="connsiteX2" fmla="*/ 522919 w 2061608"/>
              <a:gd name="connsiteY2" fmla="*/ 6858000 h 6858000"/>
              <a:gd name="connsiteX3" fmla="*/ 0 w 206160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1608" h="6858000">
                <a:moveTo>
                  <a:pt x="1538689" y="0"/>
                </a:moveTo>
                <a:lnTo>
                  <a:pt x="2061608" y="0"/>
                </a:lnTo>
                <a:lnTo>
                  <a:pt x="522919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3C08991-75FD-BBBA-FBC9-966FBBC56071}"/>
              </a:ext>
            </a:extLst>
          </p:cNvPr>
          <p:cNvSpPr/>
          <p:nvPr userDrawn="1"/>
        </p:nvSpPr>
        <p:spPr>
          <a:xfrm>
            <a:off x="2518223" y="2068289"/>
            <a:ext cx="2721423" cy="2721423"/>
          </a:xfrm>
          <a:prstGeom prst="ellipse">
            <a:avLst/>
          </a:pr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ACB7EB-8A2E-F0FC-912A-545CEA79692E}"/>
              </a:ext>
            </a:extLst>
          </p:cNvPr>
          <p:cNvSpPr txBox="1"/>
          <p:nvPr userDrawn="1"/>
        </p:nvSpPr>
        <p:spPr>
          <a:xfrm>
            <a:off x="2910176" y="2875002"/>
            <a:ext cx="19375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679A2047-73CE-4073-8AB8-F804A223C097}"/>
              </a:ext>
            </a:extLst>
          </p:cNvPr>
          <p:cNvSpPr/>
          <p:nvPr userDrawn="1"/>
        </p:nvSpPr>
        <p:spPr>
          <a:xfrm>
            <a:off x="11698936" y="4660394"/>
            <a:ext cx="493064" cy="2197606"/>
          </a:xfrm>
          <a:custGeom>
            <a:avLst/>
            <a:gdLst>
              <a:gd name="connsiteX0" fmla="*/ 493064 w 493064"/>
              <a:gd name="connsiteY0" fmla="*/ 0 h 2197606"/>
              <a:gd name="connsiteX1" fmla="*/ 493064 w 493064"/>
              <a:gd name="connsiteY1" fmla="*/ 2197606 h 2197606"/>
              <a:gd name="connsiteX2" fmla="*/ 0 w 493064"/>
              <a:gd name="connsiteY2" fmla="*/ 2197606 h 2197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3064" h="2197606">
                <a:moveTo>
                  <a:pt x="493064" y="0"/>
                </a:moveTo>
                <a:lnTo>
                  <a:pt x="493064" y="2197606"/>
                </a:lnTo>
                <a:lnTo>
                  <a:pt x="0" y="219760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415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">
    <p:bg>
      <p:bgPr>
        <a:solidFill>
          <a:schemeClr val="accent1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42D6124-06C5-02B6-4732-87C26D0F7397}"/>
              </a:ext>
            </a:extLst>
          </p:cNvPr>
          <p:cNvSpPr/>
          <p:nvPr userDrawn="1"/>
        </p:nvSpPr>
        <p:spPr>
          <a:xfrm>
            <a:off x="11488800" y="3723810"/>
            <a:ext cx="703200" cy="3134191"/>
          </a:xfrm>
          <a:custGeom>
            <a:avLst/>
            <a:gdLst>
              <a:gd name="connsiteX0" fmla="*/ 703200 w 703200"/>
              <a:gd name="connsiteY0" fmla="*/ 0 h 3134191"/>
              <a:gd name="connsiteX1" fmla="*/ 703200 w 703200"/>
              <a:gd name="connsiteY1" fmla="*/ 2330672 h 3134191"/>
              <a:gd name="connsiteX2" fmla="*/ 522919 w 703200"/>
              <a:gd name="connsiteY2" fmla="*/ 3134191 h 3134191"/>
              <a:gd name="connsiteX3" fmla="*/ 0 w 703200"/>
              <a:gd name="connsiteY3" fmla="*/ 3134191 h 313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3200" h="3134191">
                <a:moveTo>
                  <a:pt x="703200" y="0"/>
                </a:moveTo>
                <a:lnTo>
                  <a:pt x="703200" y="2330672"/>
                </a:lnTo>
                <a:lnTo>
                  <a:pt x="522919" y="3134191"/>
                </a:lnTo>
                <a:lnTo>
                  <a:pt x="0" y="31341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56ED5AE-5627-5487-E944-ADD722263589}"/>
              </a:ext>
            </a:extLst>
          </p:cNvPr>
          <p:cNvSpPr/>
          <p:nvPr userDrawn="1"/>
        </p:nvSpPr>
        <p:spPr>
          <a:xfrm>
            <a:off x="3009486" y="0"/>
            <a:ext cx="2061608" cy="6858000"/>
          </a:xfrm>
          <a:custGeom>
            <a:avLst/>
            <a:gdLst>
              <a:gd name="connsiteX0" fmla="*/ 1538689 w 2061608"/>
              <a:gd name="connsiteY0" fmla="*/ 0 h 6858000"/>
              <a:gd name="connsiteX1" fmla="*/ 2061608 w 2061608"/>
              <a:gd name="connsiteY1" fmla="*/ 0 h 6858000"/>
              <a:gd name="connsiteX2" fmla="*/ 522919 w 2061608"/>
              <a:gd name="connsiteY2" fmla="*/ 6858000 h 6858000"/>
              <a:gd name="connsiteX3" fmla="*/ 0 w 206160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1608" h="6858000">
                <a:moveTo>
                  <a:pt x="1538689" y="0"/>
                </a:moveTo>
                <a:lnTo>
                  <a:pt x="2061608" y="0"/>
                </a:lnTo>
                <a:lnTo>
                  <a:pt x="52291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 descr="飞机飞在云层上飞行&#10;&#10;描述已自动生成">
            <a:extLst>
              <a:ext uri="{FF2B5EF4-FFF2-40B4-BE49-F238E27FC236}">
                <a16:creationId xmlns:a16="http://schemas.microsoft.com/office/drawing/2014/main" id="{58DB5884-F4C4-F3BC-3E36-86287D227A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9"/>
          <a:stretch>
            <a:fillRect/>
          </a:stretch>
        </p:blipFill>
        <p:spPr>
          <a:xfrm>
            <a:off x="1" y="0"/>
            <a:ext cx="4772285" cy="6858000"/>
          </a:xfrm>
          <a:custGeom>
            <a:avLst/>
            <a:gdLst>
              <a:gd name="connsiteX0" fmla="*/ 0 w 4772285"/>
              <a:gd name="connsiteY0" fmla="*/ 0 h 6858000"/>
              <a:gd name="connsiteX1" fmla="*/ 4772285 w 4772285"/>
              <a:gd name="connsiteY1" fmla="*/ 0 h 6858000"/>
              <a:gd name="connsiteX2" fmla="*/ 2882008 w 4772285"/>
              <a:gd name="connsiteY2" fmla="*/ 6858000 h 6858000"/>
              <a:gd name="connsiteX3" fmla="*/ 0 w 477228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2285" h="6858000">
                <a:moveTo>
                  <a:pt x="0" y="0"/>
                </a:moveTo>
                <a:lnTo>
                  <a:pt x="4772285" y="0"/>
                </a:lnTo>
                <a:lnTo>
                  <a:pt x="288200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4B3BC58-9085-134A-97E5-92478EFDDCD3}"/>
              </a:ext>
            </a:extLst>
          </p:cNvPr>
          <p:cNvSpPr/>
          <p:nvPr userDrawn="1"/>
        </p:nvSpPr>
        <p:spPr>
          <a:xfrm>
            <a:off x="2796126" y="0"/>
            <a:ext cx="2061608" cy="6858000"/>
          </a:xfrm>
          <a:custGeom>
            <a:avLst/>
            <a:gdLst>
              <a:gd name="connsiteX0" fmla="*/ 1538689 w 2061608"/>
              <a:gd name="connsiteY0" fmla="*/ 0 h 6858000"/>
              <a:gd name="connsiteX1" fmla="*/ 2061608 w 2061608"/>
              <a:gd name="connsiteY1" fmla="*/ 0 h 6858000"/>
              <a:gd name="connsiteX2" fmla="*/ 522919 w 2061608"/>
              <a:gd name="connsiteY2" fmla="*/ 6858000 h 6858000"/>
              <a:gd name="connsiteX3" fmla="*/ 0 w 206160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1608" h="6858000">
                <a:moveTo>
                  <a:pt x="1538689" y="0"/>
                </a:moveTo>
                <a:lnTo>
                  <a:pt x="2061608" y="0"/>
                </a:lnTo>
                <a:lnTo>
                  <a:pt x="522919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09ADCDB-FF4C-63B5-118D-3E2FD3168088}"/>
              </a:ext>
            </a:extLst>
          </p:cNvPr>
          <p:cNvSpPr/>
          <p:nvPr userDrawn="1"/>
        </p:nvSpPr>
        <p:spPr>
          <a:xfrm>
            <a:off x="2518223" y="2068289"/>
            <a:ext cx="2721423" cy="2721423"/>
          </a:xfrm>
          <a:prstGeom prst="ellipse">
            <a:avLst/>
          </a:pr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D41E89-18E0-152B-BB33-E98006549A4C}"/>
              </a:ext>
            </a:extLst>
          </p:cNvPr>
          <p:cNvSpPr txBox="1"/>
          <p:nvPr userDrawn="1"/>
        </p:nvSpPr>
        <p:spPr>
          <a:xfrm>
            <a:off x="2910176" y="2875002"/>
            <a:ext cx="19375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9336E36-FF7D-FA3A-47AC-4897573FDC80}"/>
              </a:ext>
            </a:extLst>
          </p:cNvPr>
          <p:cNvSpPr/>
          <p:nvPr userDrawn="1"/>
        </p:nvSpPr>
        <p:spPr>
          <a:xfrm>
            <a:off x="11698936" y="4660394"/>
            <a:ext cx="493064" cy="2197606"/>
          </a:xfrm>
          <a:custGeom>
            <a:avLst/>
            <a:gdLst>
              <a:gd name="connsiteX0" fmla="*/ 493064 w 493064"/>
              <a:gd name="connsiteY0" fmla="*/ 0 h 2197606"/>
              <a:gd name="connsiteX1" fmla="*/ 493064 w 493064"/>
              <a:gd name="connsiteY1" fmla="*/ 2197606 h 2197606"/>
              <a:gd name="connsiteX2" fmla="*/ 0 w 493064"/>
              <a:gd name="connsiteY2" fmla="*/ 2197606 h 2197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3064" h="2197606">
                <a:moveTo>
                  <a:pt x="493064" y="0"/>
                </a:moveTo>
                <a:lnTo>
                  <a:pt x="493064" y="2197606"/>
                </a:lnTo>
                <a:lnTo>
                  <a:pt x="0" y="219760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0125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">
    <p:bg>
      <p:bgPr>
        <a:gradFill>
          <a:gsLst>
            <a:gs pos="100000">
              <a:schemeClr val="accent1">
                <a:lumMod val="80000"/>
                <a:lumOff val="20000"/>
              </a:schemeClr>
            </a:gs>
            <a:gs pos="0">
              <a:schemeClr val="accent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E789A930-975E-FB7A-8137-8685065DEFEE}"/>
              </a:ext>
            </a:extLst>
          </p:cNvPr>
          <p:cNvSpPr/>
          <p:nvPr userDrawn="1"/>
        </p:nvSpPr>
        <p:spPr>
          <a:xfrm>
            <a:off x="351385" y="279826"/>
            <a:ext cx="11489231" cy="6298348"/>
          </a:xfrm>
          <a:custGeom>
            <a:avLst/>
            <a:gdLst>
              <a:gd name="connsiteX0" fmla="*/ 0 w 11663680"/>
              <a:gd name="connsiteY0" fmla="*/ 0 h 6217920"/>
              <a:gd name="connsiteX1" fmla="*/ 11399481 w 11663680"/>
              <a:gd name="connsiteY1" fmla="*/ 0 h 6217920"/>
              <a:gd name="connsiteX2" fmla="*/ 11663680 w 11663680"/>
              <a:gd name="connsiteY2" fmla="*/ 264199 h 6217920"/>
              <a:gd name="connsiteX3" fmla="*/ 11663680 w 11663680"/>
              <a:gd name="connsiteY3" fmla="*/ 955040 h 6217920"/>
              <a:gd name="connsiteX4" fmla="*/ 11521440 w 11663680"/>
              <a:gd name="connsiteY4" fmla="*/ 1097280 h 6217920"/>
              <a:gd name="connsiteX5" fmla="*/ 11663680 w 11663680"/>
              <a:gd name="connsiteY5" fmla="*/ 1239520 h 6217920"/>
              <a:gd name="connsiteX6" fmla="*/ 11663680 w 11663680"/>
              <a:gd name="connsiteY6" fmla="*/ 6217920 h 6217920"/>
              <a:gd name="connsiteX7" fmla="*/ 264199 w 11663680"/>
              <a:gd name="connsiteY7" fmla="*/ 6217920 h 6217920"/>
              <a:gd name="connsiteX8" fmla="*/ 0 w 11663680"/>
              <a:gd name="connsiteY8" fmla="*/ 5953721 h 6217920"/>
              <a:gd name="connsiteX9" fmla="*/ 0 w 11663680"/>
              <a:gd name="connsiteY9" fmla="*/ 1239520 h 6217920"/>
              <a:gd name="connsiteX10" fmla="*/ 142240 w 11663680"/>
              <a:gd name="connsiteY10" fmla="*/ 1097280 h 6217920"/>
              <a:gd name="connsiteX11" fmla="*/ 0 w 11663680"/>
              <a:gd name="connsiteY11" fmla="*/ 955040 h 621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663680" h="6217920">
                <a:moveTo>
                  <a:pt x="0" y="0"/>
                </a:moveTo>
                <a:lnTo>
                  <a:pt x="11399481" y="0"/>
                </a:lnTo>
                <a:lnTo>
                  <a:pt x="11663680" y="264199"/>
                </a:lnTo>
                <a:lnTo>
                  <a:pt x="11663680" y="955040"/>
                </a:lnTo>
                <a:cubicBezTo>
                  <a:pt x="11585123" y="955040"/>
                  <a:pt x="11521440" y="1018723"/>
                  <a:pt x="11521440" y="1097280"/>
                </a:cubicBezTo>
                <a:cubicBezTo>
                  <a:pt x="11521440" y="1175837"/>
                  <a:pt x="11585123" y="1239520"/>
                  <a:pt x="11663680" y="1239520"/>
                </a:cubicBezTo>
                <a:lnTo>
                  <a:pt x="11663680" y="6217920"/>
                </a:lnTo>
                <a:lnTo>
                  <a:pt x="264199" y="6217920"/>
                </a:lnTo>
                <a:lnTo>
                  <a:pt x="0" y="5953721"/>
                </a:lnTo>
                <a:lnTo>
                  <a:pt x="0" y="1239520"/>
                </a:lnTo>
                <a:cubicBezTo>
                  <a:pt x="78557" y="1239520"/>
                  <a:pt x="142240" y="1175837"/>
                  <a:pt x="142240" y="1097280"/>
                </a:cubicBezTo>
                <a:cubicBezTo>
                  <a:pt x="142240" y="1018723"/>
                  <a:pt x="78557" y="955040"/>
                  <a:pt x="0" y="9550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" dist="152400" dir="54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2060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R" panose="00020600040101010101" pitchFamily="18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018538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C3197DD-D1A9-92D9-4FE3-D63180273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DD0D9-BC1B-4BF8-A598-583B162D04DA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EDC220E-8AF3-A576-FEE4-083038615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6453BCD-4F23-CF9E-4A2D-C3B2A51B1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67A-3ABF-4BF8-8F04-9C63FA22E61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hlinkClick r:id="rId7"/>
            <a:extLst>
              <a:ext uri="{FF2B5EF4-FFF2-40B4-BE49-F238E27FC236}">
                <a16:creationId xmlns:a16="http://schemas.microsoft.com/office/drawing/2014/main" id="{8BCAD287-A2B6-63C0-FBC6-8BD56DECB5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433576A5-65C0-E38F-0F66-A25B0A7B3F07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8" name="组合 7" descr="51PPT模板网 &#10;唯一官网网址：www.51pptmoban.com">
              <a:extLst>
                <a:ext uri="{FF2B5EF4-FFF2-40B4-BE49-F238E27FC236}">
                  <a16:creationId xmlns:a16="http://schemas.microsoft.com/office/drawing/2014/main" id="{D4105D2D-5537-280F-B8D1-2D33685BF5A3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0" name="TextBox 56">
                <a:hlinkClick r:id="rId7"/>
                <a:extLst>
                  <a:ext uri="{FF2B5EF4-FFF2-40B4-BE49-F238E27FC236}">
                    <a16:creationId xmlns:a16="http://schemas.microsoft.com/office/drawing/2014/main" id="{9B058A00-ABC7-1876-188B-A688862672D1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1" name="TextBox 35">
                <a:extLst>
                  <a:ext uri="{FF2B5EF4-FFF2-40B4-BE49-F238E27FC236}">
                    <a16:creationId xmlns:a16="http://schemas.microsoft.com/office/drawing/2014/main" id="{9E77B612-B6EE-0C52-009D-CF7A43B2CA58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TextBox 59">
                <a:extLst>
                  <a:ext uri="{FF2B5EF4-FFF2-40B4-BE49-F238E27FC236}">
                    <a16:creationId xmlns:a16="http://schemas.microsoft.com/office/drawing/2014/main" id="{842BF5EA-4F17-5F96-2715-74531603DD2D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62">
                <a:extLst>
                  <a:ext uri="{FF2B5EF4-FFF2-40B4-BE49-F238E27FC236}">
                    <a16:creationId xmlns:a16="http://schemas.microsoft.com/office/drawing/2014/main" id="{B1A6F710-55CD-9A09-E9B3-FE9A0460B9F7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02B47AC3-9C97-1397-8FD6-85F9D13A39C8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3893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DD18CC-6A2C-6066-8DA7-DBB2B9DE5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0BDAA42-FC0F-7F77-0926-74F26018B1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AF83D0-6947-2D98-D1D2-4B9C5A8308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DD0D9-BC1B-4BF8-A598-583B162D04DA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525A47-D2B4-3BF7-C8EF-5ABCB25B2F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80C462-E16F-92DE-ED91-F1F867FDB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BC67A-3ABF-4BF8-8F04-9C63FA22E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283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709" userDrawn="1">
          <p15:clr>
            <a:srgbClr val="F26B43"/>
          </p15:clr>
        </p15:guide>
        <p15:guide id="6" orient="horz" pos="640" userDrawn="1">
          <p15:clr>
            <a:srgbClr val="F26B43"/>
          </p15:clr>
        </p15:guide>
        <p15:guide id="7" orient="horz" pos="3861" userDrawn="1">
          <p15:clr>
            <a:srgbClr val="F26B43"/>
          </p15:clr>
        </p15:guide>
        <p15:guide id="8" orient="horz" pos="39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>
            <a:extLst>
              <a:ext uri="{FF2B5EF4-FFF2-40B4-BE49-F238E27FC236}">
                <a16:creationId xmlns:a16="http://schemas.microsoft.com/office/drawing/2014/main" id="{418ED477-A85F-A36A-3D35-584BC4145280}"/>
              </a:ext>
            </a:extLst>
          </p:cNvPr>
          <p:cNvSpPr txBox="1"/>
          <p:nvPr/>
        </p:nvSpPr>
        <p:spPr>
          <a:xfrm>
            <a:off x="658813" y="1898025"/>
            <a:ext cx="2327578" cy="923330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000" b="1" dirty="0">
                <a:gradFill>
                  <a:gsLst>
                    <a:gs pos="100000">
                      <a:schemeClr val="accent1">
                        <a:lumMod val="8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绿黄色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F6D6C62-31BF-825A-2FC4-D692518D59E5}"/>
              </a:ext>
            </a:extLst>
          </p:cNvPr>
          <p:cNvSpPr txBox="1"/>
          <p:nvPr/>
        </p:nvSpPr>
        <p:spPr>
          <a:xfrm>
            <a:off x="658813" y="2821355"/>
            <a:ext cx="471424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商业计划书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0811186-98FD-F804-376D-0FAF40E6CE29}"/>
              </a:ext>
            </a:extLst>
          </p:cNvPr>
          <p:cNvSpPr txBox="1"/>
          <p:nvPr/>
        </p:nvSpPr>
        <p:spPr>
          <a:xfrm>
            <a:off x="658813" y="3991096"/>
            <a:ext cx="208438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通用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模板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BBFB8EE-EFE4-F78D-A07A-BCC4CCE598CD}"/>
              </a:ext>
            </a:extLst>
          </p:cNvPr>
          <p:cNvSpPr txBox="1"/>
          <p:nvPr/>
        </p:nvSpPr>
        <p:spPr>
          <a:xfrm>
            <a:off x="658813" y="810181"/>
            <a:ext cx="141382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0D0051F-6F67-6978-7A88-7C28A190C086}"/>
              </a:ext>
            </a:extLst>
          </p:cNvPr>
          <p:cNvGrpSpPr/>
          <p:nvPr/>
        </p:nvGrpSpPr>
        <p:grpSpPr>
          <a:xfrm>
            <a:off x="658813" y="5698451"/>
            <a:ext cx="1981200" cy="430887"/>
            <a:chOff x="658813" y="5806401"/>
            <a:chExt cx="1981200" cy="430887"/>
          </a:xfrm>
        </p:grpSpPr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4E6CC96E-390F-CF18-1149-93A9C1F203BE}"/>
                </a:ext>
              </a:extLst>
            </p:cNvPr>
            <p:cNvSpPr/>
            <p:nvPr/>
          </p:nvSpPr>
          <p:spPr>
            <a:xfrm>
              <a:off x="658813" y="5806401"/>
              <a:ext cx="1981200" cy="430887"/>
            </a:xfrm>
            <a:prstGeom prst="parallelogram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821AFA0-2C78-D6E9-D58E-020975707DCD}"/>
                </a:ext>
              </a:extLst>
            </p:cNvPr>
            <p:cNvSpPr txBox="1"/>
            <p:nvPr/>
          </p:nvSpPr>
          <p:spPr>
            <a:xfrm>
              <a:off x="942500" y="5883345"/>
              <a:ext cx="141382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汇报人：小猴</a:t>
              </a:r>
            </a:p>
          </p:txBody>
        </p:sp>
      </p:grpSp>
      <p:sp>
        <p:nvSpPr>
          <p:cNvPr id="45" name="平行四边形 44">
            <a:extLst>
              <a:ext uri="{FF2B5EF4-FFF2-40B4-BE49-F238E27FC236}">
                <a16:creationId xmlns:a16="http://schemas.microsoft.com/office/drawing/2014/main" id="{0907A6B6-2A24-9544-0E78-A210E4B33EE7}"/>
              </a:ext>
            </a:extLst>
          </p:cNvPr>
          <p:cNvSpPr/>
          <p:nvPr/>
        </p:nvSpPr>
        <p:spPr>
          <a:xfrm>
            <a:off x="3081899" y="2186483"/>
            <a:ext cx="1794827" cy="142240"/>
          </a:xfrm>
          <a:prstGeom prst="parallelogram">
            <a:avLst>
              <a:gd name="adj" fmla="val 75893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5">
            <a:extLst>
              <a:ext uri="{FF2B5EF4-FFF2-40B4-BE49-F238E27FC236}">
                <a16:creationId xmlns:a16="http://schemas.microsoft.com/office/drawing/2014/main" id="{49D5AA02-5128-3DA3-040D-307519807CC4}"/>
              </a:ext>
            </a:extLst>
          </p:cNvPr>
          <p:cNvSpPr/>
          <p:nvPr/>
        </p:nvSpPr>
        <p:spPr>
          <a:xfrm>
            <a:off x="3509886" y="2424410"/>
            <a:ext cx="2194535" cy="142240"/>
          </a:xfrm>
          <a:prstGeom prst="parallelogram">
            <a:avLst>
              <a:gd name="adj" fmla="val 75893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64C7B4A4-F75E-3555-6D71-6CFBAA0A86D0}"/>
              </a:ext>
            </a:extLst>
          </p:cNvPr>
          <p:cNvCxnSpPr/>
          <p:nvPr/>
        </p:nvCxnSpPr>
        <p:spPr>
          <a:xfrm>
            <a:off x="658813" y="4541855"/>
            <a:ext cx="4766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4641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F65D2872-1FD8-B1DA-A2C4-0ADC7DDF021C}"/>
              </a:ext>
            </a:extLst>
          </p:cNvPr>
          <p:cNvSpPr/>
          <p:nvPr/>
        </p:nvSpPr>
        <p:spPr>
          <a:xfrm>
            <a:off x="11100730" y="623649"/>
            <a:ext cx="1018886" cy="372997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10000">
                <a:schemeClr val="accent1">
                  <a:lumMod val="80000"/>
                  <a:lumOff val="20000"/>
                </a:schemeClr>
              </a:gs>
            </a:gsLst>
            <a:lin ang="0" scaled="0"/>
          </a:gradFill>
          <a:ln>
            <a:noFill/>
          </a:ln>
          <a:effectLst>
            <a:outerShdw blurRad="76200" dist="38100" dir="8100000" algn="tr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+mn-ea"/>
              </a:rPr>
              <a:t>PART 2</a:t>
            </a:r>
            <a:endParaRPr lang="zh-CN" altLang="en-US" sz="1400" b="1" dirty="0">
              <a:latin typeface="+mn-ea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D5795DAC-E0AA-58CD-2B8E-BB26F16C0008}"/>
              </a:ext>
            </a:extLst>
          </p:cNvPr>
          <p:cNvSpPr/>
          <p:nvPr/>
        </p:nvSpPr>
        <p:spPr>
          <a:xfrm>
            <a:off x="917590" y="633377"/>
            <a:ext cx="379379" cy="379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17966C-C5DA-DED1-7EB5-9242B64C67E5}"/>
              </a:ext>
            </a:extLst>
          </p:cNvPr>
          <p:cNvSpPr txBox="1"/>
          <p:nvPr/>
        </p:nvSpPr>
        <p:spPr>
          <a:xfrm>
            <a:off x="1396990" y="561947"/>
            <a:ext cx="2276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chemeClr val="accent1">
                        <a:lumMod val="80000"/>
                        <a:lumOff val="20000"/>
                      </a:schemeClr>
                    </a:gs>
                    <a:gs pos="0">
                      <a:schemeClr val="accent1"/>
                    </a:gs>
                  </a:gsLst>
                  <a:lin ang="0" scaled="0"/>
                </a:gra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8494009-CCE5-3C61-9B25-9DB1D404D600}"/>
              </a:ext>
            </a:extLst>
          </p:cNvPr>
          <p:cNvSpPr/>
          <p:nvPr/>
        </p:nvSpPr>
        <p:spPr>
          <a:xfrm>
            <a:off x="658813" y="633377"/>
            <a:ext cx="379379" cy="37937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04F13F4-7D52-1C1E-7BB7-C5E3CED7D5BA}"/>
              </a:ext>
            </a:extLst>
          </p:cNvPr>
          <p:cNvGrpSpPr/>
          <p:nvPr/>
        </p:nvGrpSpPr>
        <p:grpSpPr>
          <a:xfrm>
            <a:off x="2596896" y="2616743"/>
            <a:ext cx="8389688" cy="87174"/>
            <a:chOff x="2596896" y="2616743"/>
            <a:chExt cx="8389688" cy="87174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6DEAFD10-2FBE-57FD-1D28-EC031469ED19}"/>
                </a:ext>
              </a:extLst>
            </p:cNvPr>
            <p:cNvCxnSpPr>
              <a:cxnSpLocks/>
            </p:cNvCxnSpPr>
            <p:nvPr/>
          </p:nvCxnSpPr>
          <p:spPr>
            <a:xfrm>
              <a:off x="2596896" y="2664114"/>
              <a:ext cx="8304784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9399A0C-038F-C75A-D689-0BE9CD7BF4BF}"/>
                </a:ext>
              </a:extLst>
            </p:cNvPr>
            <p:cNvSpPr/>
            <p:nvPr/>
          </p:nvSpPr>
          <p:spPr>
            <a:xfrm>
              <a:off x="10899410" y="2616743"/>
              <a:ext cx="87174" cy="871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645C5ED-1759-D538-F5B3-49315D4B4324}"/>
              </a:ext>
            </a:extLst>
          </p:cNvPr>
          <p:cNvGrpSpPr/>
          <p:nvPr/>
        </p:nvGrpSpPr>
        <p:grpSpPr>
          <a:xfrm>
            <a:off x="7322534" y="2799435"/>
            <a:ext cx="3472801" cy="1321428"/>
            <a:chOff x="7322534" y="2799435"/>
            <a:chExt cx="3472801" cy="132142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0B358BE-4D66-3C24-1F95-C7C558A2C97F}"/>
                </a:ext>
              </a:extLst>
            </p:cNvPr>
            <p:cNvSpPr txBox="1"/>
            <p:nvPr/>
          </p:nvSpPr>
          <p:spPr>
            <a:xfrm>
              <a:off x="7322534" y="2799435"/>
              <a:ext cx="17633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800">
                  <a:gradFill>
                    <a:gsLst>
                      <a:gs pos="0">
                        <a:schemeClr val="accent2"/>
                      </a:gs>
                      <a:gs pos="100000">
                        <a:schemeClr val="accent2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400" dirty="0"/>
                <a:t>关键词标题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C5FD18C-AF75-785D-4B03-EE76FEFF6A5F}"/>
                </a:ext>
              </a:extLst>
            </p:cNvPr>
            <p:cNvSpPr txBox="1"/>
            <p:nvPr/>
          </p:nvSpPr>
          <p:spPr>
            <a:xfrm>
              <a:off x="7434744" y="3181567"/>
              <a:ext cx="3360591" cy="93929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C0FD064-2606-DD1E-64B6-E5E35187FB38}"/>
              </a:ext>
            </a:extLst>
          </p:cNvPr>
          <p:cNvGrpSpPr/>
          <p:nvPr/>
        </p:nvGrpSpPr>
        <p:grpSpPr>
          <a:xfrm>
            <a:off x="7320728" y="4299777"/>
            <a:ext cx="3472801" cy="1316936"/>
            <a:chOff x="7320728" y="4299777"/>
            <a:chExt cx="3472801" cy="131693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14FA4FE-3466-363E-783B-86CCD50A36AF}"/>
                </a:ext>
              </a:extLst>
            </p:cNvPr>
            <p:cNvSpPr txBox="1"/>
            <p:nvPr/>
          </p:nvSpPr>
          <p:spPr>
            <a:xfrm>
              <a:off x="7320728" y="4299777"/>
              <a:ext cx="17633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800">
                  <a:gradFill>
                    <a:gsLst>
                      <a:gs pos="0">
                        <a:schemeClr val="accent2"/>
                      </a:gs>
                      <a:gs pos="100000">
                        <a:schemeClr val="accent2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400" dirty="0"/>
                <a:t>关键词标题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AEAF77F-A7D9-C191-7039-7A964D9B566D}"/>
                </a:ext>
              </a:extLst>
            </p:cNvPr>
            <p:cNvSpPr txBox="1"/>
            <p:nvPr/>
          </p:nvSpPr>
          <p:spPr>
            <a:xfrm>
              <a:off x="7432938" y="4677417"/>
              <a:ext cx="3360591" cy="93929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52522C71-B0A3-E48D-0401-B2BCF2A664FD}"/>
              </a:ext>
            </a:extLst>
          </p:cNvPr>
          <p:cNvSpPr/>
          <p:nvPr/>
        </p:nvSpPr>
        <p:spPr>
          <a:xfrm>
            <a:off x="2714569" y="1437299"/>
            <a:ext cx="1145055" cy="1234638"/>
          </a:xfrm>
          <a:custGeom>
            <a:avLst/>
            <a:gdLst>
              <a:gd name="connsiteX0" fmla="*/ 540572 w 1081144"/>
              <a:gd name="connsiteY0" fmla="*/ 0 h 1165726"/>
              <a:gd name="connsiteX1" fmla="*/ 1081144 w 1081144"/>
              <a:gd name="connsiteY1" fmla="*/ 1165726 h 1165726"/>
              <a:gd name="connsiteX2" fmla="*/ 0 w 1081144"/>
              <a:gd name="connsiteY2" fmla="*/ 1165726 h 1165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1144" h="1165726">
                <a:moveTo>
                  <a:pt x="540572" y="0"/>
                </a:moveTo>
                <a:lnTo>
                  <a:pt x="1081144" y="1165726"/>
                </a:lnTo>
                <a:lnTo>
                  <a:pt x="0" y="1165726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lvl="0" indent="0"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900" kern="1200" dirty="0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B3132748-D43B-8B23-708D-FFB856692E4D}"/>
              </a:ext>
            </a:extLst>
          </p:cNvPr>
          <p:cNvSpPr/>
          <p:nvPr/>
        </p:nvSpPr>
        <p:spPr>
          <a:xfrm flipV="1">
            <a:off x="2728715" y="2662520"/>
            <a:ext cx="321636" cy="207005"/>
          </a:xfrm>
          <a:prstGeom prst="triangle">
            <a:avLst>
              <a:gd name="adj" fmla="val 63225"/>
            </a:avLst>
          </a:prstGeom>
          <a:gradFill>
            <a:gsLst>
              <a:gs pos="100000">
                <a:schemeClr val="accent1">
                  <a:lumMod val="70000"/>
                </a:schemeClr>
              </a:gs>
              <a:gs pos="0">
                <a:schemeClr val="accent1">
                  <a:lumMod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332BEBC7-E4F7-2199-437C-0430B538EE28}"/>
              </a:ext>
            </a:extLst>
          </p:cNvPr>
          <p:cNvSpPr/>
          <p:nvPr/>
        </p:nvSpPr>
        <p:spPr>
          <a:xfrm>
            <a:off x="2008496" y="2906990"/>
            <a:ext cx="2557201" cy="1234637"/>
          </a:xfrm>
          <a:custGeom>
            <a:avLst/>
            <a:gdLst>
              <a:gd name="connsiteX0" fmla="*/ 540571 w 2414471"/>
              <a:gd name="connsiteY0" fmla="*/ 0 h 1165726"/>
              <a:gd name="connsiteX1" fmla="*/ 1873901 w 2414471"/>
              <a:gd name="connsiteY1" fmla="*/ 0 h 1165726"/>
              <a:gd name="connsiteX2" fmla="*/ 2414471 w 2414471"/>
              <a:gd name="connsiteY2" fmla="*/ 1165726 h 1165726"/>
              <a:gd name="connsiteX3" fmla="*/ 0 w 2414471"/>
              <a:gd name="connsiteY3" fmla="*/ 1165726 h 1165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4471" h="1165726">
                <a:moveTo>
                  <a:pt x="540571" y="0"/>
                </a:moveTo>
                <a:lnTo>
                  <a:pt x="1873901" y="0"/>
                </a:lnTo>
                <a:lnTo>
                  <a:pt x="2414471" y="1165726"/>
                </a:lnTo>
                <a:lnTo>
                  <a:pt x="0" y="1165726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80000"/>
                  <a:lumOff val="20000"/>
                </a:schemeClr>
              </a:gs>
              <a:gs pos="0">
                <a:schemeClr val="accent1">
                  <a:lumMod val="80000"/>
                  <a:lumOff val="20000"/>
                </a:schemeClr>
              </a:gs>
            </a:gsLst>
            <a:lin ang="54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03728" tIns="64770" rIns="503729" bIns="64770" numCol="1" spcCol="1270" anchor="ctr" anchorCtr="0">
            <a:noAutofit/>
          </a:bodyPr>
          <a:lstStyle/>
          <a:p>
            <a:pPr marL="0" lvl="0" indent="0" algn="ctr" defTabSz="2266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100" kern="1200"/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44C82A00-8AC3-D0F0-8358-482BF93FBC83}"/>
              </a:ext>
            </a:extLst>
          </p:cNvPr>
          <p:cNvSpPr/>
          <p:nvPr/>
        </p:nvSpPr>
        <p:spPr>
          <a:xfrm flipV="1">
            <a:off x="2020602" y="4131496"/>
            <a:ext cx="321636" cy="207005"/>
          </a:xfrm>
          <a:prstGeom prst="triangle">
            <a:avLst>
              <a:gd name="adj" fmla="val 63225"/>
            </a:avLst>
          </a:prstGeom>
          <a:gradFill>
            <a:gsLst>
              <a:gs pos="100000">
                <a:schemeClr val="accent1">
                  <a:lumMod val="90000"/>
                </a:schemeClr>
              </a:gs>
              <a:gs pos="0">
                <a:schemeClr val="accent1">
                  <a:lumMod val="9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6B447CC-F9B5-8CBE-DA0A-37E441CDB636}"/>
              </a:ext>
            </a:extLst>
          </p:cNvPr>
          <p:cNvGrpSpPr/>
          <p:nvPr/>
        </p:nvGrpSpPr>
        <p:grpSpPr>
          <a:xfrm>
            <a:off x="1302424" y="4382061"/>
            <a:ext cx="3969345" cy="1433572"/>
            <a:chOff x="1481767" y="4180718"/>
            <a:chExt cx="3747796" cy="1353557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FD16E26-B785-AAE6-61F5-A8D524067C58}"/>
                </a:ext>
              </a:extLst>
            </p:cNvPr>
            <p:cNvSpPr/>
            <p:nvPr/>
          </p:nvSpPr>
          <p:spPr>
            <a:xfrm>
              <a:off x="1481767" y="4180718"/>
              <a:ext cx="3747796" cy="1165726"/>
            </a:xfrm>
            <a:custGeom>
              <a:avLst/>
              <a:gdLst>
                <a:gd name="connsiteX0" fmla="*/ 540571 w 3747796"/>
                <a:gd name="connsiteY0" fmla="*/ 0 h 1165726"/>
                <a:gd name="connsiteX1" fmla="*/ 3207226 w 3747796"/>
                <a:gd name="connsiteY1" fmla="*/ 0 h 1165726"/>
                <a:gd name="connsiteX2" fmla="*/ 3747796 w 3747796"/>
                <a:gd name="connsiteY2" fmla="*/ 1165726 h 1165726"/>
                <a:gd name="connsiteX3" fmla="*/ 0 w 3747796"/>
                <a:gd name="connsiteY3" fmla="*/ 1165726 h 116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7796" h="1165726">
                  <a:moveTo>
                    <a:pt x="540571" y="0"/>
                  </a:moveTo>
                  <a:lnTo>
                    <a:pt x="3207226" y="0"/>
                  </a:lnTo>
                  <a:lnTo>
                    <a:pt x="3747796" y="1165726"/>
                  </a:lnTo>
                  <a:lnTo>
                    <a:pt x="0" y="116572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40987" tIns="82550" rIns="740988" bIns="82550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6500" kern="1200" dirty="0"/>
            </a:p>
          </p:txBody>
        </p:sp>
        <p:sp>
          <p:nvSpPr>
            <p:cNvPr id="21" name="等腰三角形 20">
              <a:extLst>
                <a:ext uri="{FF2B5EF4-FFF2-40B4-BE49-F238E27FC236}">
                  <a16:creationId xmlns:a16="http://schemas.microsoft.com/office/drawing/2014/main" id="{0EEB5976-85D1-4A5F-2894-A878C24386D9}"/>
                </a:ext>
              </a:extLst>
            </p:cNvPr>
            <p:cNvSpPr/>
            <p:nvPr/>
          </p:nvSpPr>
          <p:spPr>
            <a:xfrm flipV="1">
              <a:off x="1491815" y="5338824"/>
              <a:ext cx="303684" cy="195451"/>
            </a:xfrm>
            <a:prstGeom prst="triangle">
              <a:avLst>
                <a:gd name="adj" fmla="val 63225"/>
              </a:avLst>
            </a:prstGeom>
            <a:gradFill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  <a:lumOff val="1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6BC989E1-9427-5005-0D7E-969B563F6347}"/>
              </a:ext>
            </a:extLst>
          </p:cNvPr>
          <p:cNvSpPr txBox="1"/>
          <p:nvPr/>
        </p:nvSpPr>
        <p:spPr>
          <a:xfrm>
            <a:off x="2787553" y="2133060"/>
            <a:ext cx="9990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关键词</a:t>
            </a:r>
            <a:endParaRPr kumimoji="0" lang="en-US" altLang="zh-CN" sz="16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655C748-D68B-4238-7B6E-BD0BD47699A1}"/>
              </a:ext>
            </a:extLst>
          </p:cNvPr>
          <p:cNvSpPr txBox="1"/>
          <p:nvPr/>
        </p:nvSpPr>
        <p:spPr>
          <a:xfrm>
            <a:off x="2721857" y="3491111"/>
            <a:ext cx="11304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2400" dirty="0"/>
              <a:t>关键词</a:t>
            </a:r>
            <a:endParaRPr lang="en-US" altLang="zh-CN" sz="2400" dirty="0"/>
          </a:p>
        </p:txBody>
      </p:sp>
      <p:sp>
        <p:nvSpPr>
          <p:cNvPr id="24" name="Rectangle 4">
            <a:extLst>
              <a:ext uri="{FF2B5EF4-FFF2-40B4-BE49-F238E27FC236}">
                <a16:creationId xmlns:a16="http://schemas.microsoft.com/office/drawing/2014/main" id="{EF81E9F1-3231-FCD8-D8AF-1DF0B29D2A3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27176" y="4835926"/>
            <a:ext cx="15198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kern="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en-US" altLang="zh-CN" sz="3200" kern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B0FE80E-B5F3-70CF-BE58-86DF8EA3560D}"/>
              </a:ext>
            </a:extLst>
          </p:cNvPr>
          <p:cNvGrpSpPr/>
          <p:nvPr/>
        </p:nvGrpSpPr>
        <p:grpSpPr>
          <a:xfrm>
            <a:off x="2596896" y="4088650"/>
            <a:ext cx="8389688" cy="87174"/>
            <a:chOff x="2596896" y="2616743"/>
            <a:chExt cx="8389688" cy="87174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78847820-F7EB-4E98-F28F-BB9536030AB2}"/>
                </a:ext>
              </a:extLst>
            </p:cNvPr>
            <p:cNvCxnSpPr>
              <a:cxnSpLocks/>
            </p:cNvCxnSpPr>
            <p:nvPr/>
          </p:nvCxnSpPr>
          <p:spPr>
            <a:xfrm>
              <a:off x="2596896" y="2664114"/>
              <a:ext cx="8304784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775F2F87-1120-3D29-9D6D-5FF5ED5DAC38}"/>
                </a:ext>
              </a:extLst>
            </p:cNvPr>
            <p:cNvSpPr/>
            <p:nvPr/>
          </p:nvSpPr>
          <p:spPr>
            <a:xfrm>
              <a:off x="10899410" y="2616743"/>
              <a:ext cx="87174" cy="871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24CCD36-013B-1C82-1A50-7BAA0EDCCB43}"/>
              </a:ext>
            </a:extLst>
          </p:cNvPr>
          <p:cNvGrpSpPr/>
          <p:nvPr/>
        </p:nvGrpSpPr>
        <p:grpSpPr>
          <a:xfrm>
            <a:off x="2596896" y="5564454"/>
            <a:ext cx="8389688" cy="87174"/>
            <a:chOff x="2596896" y="2616743"/>
            <a:chExt cx="8389688" cy="87174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4495B51B-A75E-0062-BA7B-A20EEEE82F2B}"/>
                </a:ext>
              </a:extLst>
            </p:cNvPr>
            <p:cNvCxnSpPr>
              <a:cxnSpLocks/>
            </p:cNvCxnSpPr>
            <p:nvPr/>
          </p:nvCxnSpPr>
          <p:spPr>
            <a:xfrm>
              <a:off x="2596896" y="2664114"/>
              <a:ext cx="8304784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B770A88-989B-C278-5BAB-9A55C0532C96}"/>
                </a:ext>
              </a:extLst>
            </p:cNvPr>
            <p:cNvSpPr/>
            <p:nvPr/>
          </p:nvSpPr>
          <p:spPr>
            <a:xfrm>
              <a:off x="10899410" y="2616743"/>
              <a:ext cx="87174" cy="871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FBCF90D-7793-341E-772E-5A645F45921F}"/>
              </a:ext>
            </a:extLst>
          </p:cNvPr>
          <p:cNvGrpSpPr/>
          <p:nvPr/>
        </p:nvGrpSpPr>
        <p:grpSpPr>
          <a:xfrm>
            <a:off x="7322534" y="1328017"/>
            <a:ext cx="3472801" cy="1321428"/>
            <a:chOff x="7322534" y="1328017"/>
            <a:chExt cx="3472801" cy="132142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773DECE-CBD0-AB11-57CE-C520E7BBD3FB}"/>
                </a:ext>
              </a:extLst>
            </p:cNvPr>
            <p:cNvSpPr txBox="1"/>
            <p:nvPr/>
          </p:nvSpPr>
          <p:spPr>
            <a:xfrm>
              <a:off x="7322534" y="1328017"/>
              <a:ext cx="17633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800">
                  <a:gradFill>
                    <a:gsLst>
                      <a:gs pos="0">
                        <a:schemeClr val="accent2"/>
                      </a:gs>
                      <a:gs pos="100000">
                        <a:schemeClr val="accent2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400" dirty="0"/>
                <a:t>关键词标题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C6D8E66-487E-F33D-D48D-26299B2F91AC}"/>
                </a:ext>
              </a:extLst>
            </p:cNvPr>
            <p:cNvSpPr txBox="1"/>
            <p:nvPr/>
          </p:nvSpPr>
          <p:spPr>
            <a:xfrm>
              <a:off x="7434744" y="1710149"/>
              <a:ext cx="3360591" cy="93929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710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R" panose="00020600040101010101" pitchFamily="18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95266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小猴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XIAO</a:t>
            </a:r>
            <a:r>
              <a:rPr lang="zh-CN" altLang="en-US" sz="1100" spc="600" dirty="0">
                <a:solidFill>
                  <a:srgbClr val="FFFED8">
                    <a:alpha val="22000"/>
                  </a:srgbClr>
                </a:solidFill>
              </a:rPr>
              <a:t> </a:t>
            </a:r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HOU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热爱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的在校大学生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575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不断学习，不断进步，不断成长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欢迎链接一起交流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768488" y="2670287"/>
            <a:ext cx="2350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s18851865365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 descr="人站在雪地里摆拍&#10;&#10;中度可信度描述已自动生成">
            <a:extLst>
              <a:ext uri="{FF2B5EF4-FFF2-40B4-BE49-F238E27FC236}">
                <a16:creationId xmlns:a16="http://schemas.microsoft.com/office/drawing/2014/main" id="{C6844674-C9AD-29C1-2228-B2F29DD197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514" y="691895"/>
            <a:ext cx="1821600" cy="182160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26FE762-DB95-CD8F-BE1B-2E6A3935F49B}"/>
              </a:ext>
            </a:extLst>
          </p:cNvPr>
          <p:cNvSpPr/>
          <p:nvPr/>
        </p:nvSpPr>
        <p:spPr>
          <a:xfrm>
            <a:off x="658813" y="3568382"/>
            <a:ext cx="420339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小猴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A11ABE2-60FE-89E0-499E-83E98BB22C8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452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:a16="http://schemas.microsoft.com/office/drawing/2014/main" id="{C1023D73-7ADC-4CE9-9586-6073BB468ED6}"/>
              </a:ext>
            </a:extLst>
          </p:cNvPr>
          <p:cNvGrpSpPr/>
          <p:nvPr/>
        </p:nvGrpSpPr>
        <p:grpSpPr>
          <a:xfrm>
            <a:off x="7091753" y="1422551"/>
            <a:ext cx="3080727" cy="707886"/>
            <a:chOff x="6869780" y="1666347"/>
            <a:chExt cx="3080727" cy="70788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2949C71-002F-E52B-32A5-46EA3F8ABDA6}"/>
                </a:ext>
              </a:extLst>
            </p:cNvPr>
            <p:cNvSpPr txBox="1"/>
            <p:nvPr/>
          </p:nvSpPr>
          <p:spPr>
            <a:xfrm>
              <a:off x="7757868" y="1666347"/>
              <a:ext cx="21926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4000" b="1" dirty="0">
                  <a:gradFill>
                    <a:gsLst>
                      <a:gs pos="100000">
                        <a:schemeClr val="accent1">
                          <a:lumMod val="8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需求分析</a:t>
              </a:r>
              <a:endParaRPr lang="en-US" altLang="zh-CN" sz="4000" b="1" dirty="0">
                <a:gradFill>
                  <a:gsLst>
                    <a:gs pos="100000">
                      <a:schemeClr val="accent1">
                        <a:lumMod val="8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E5A2671D-B248-159E-7117-11BE2CAE27F0}"/>
                </a:ext>
              </a:extLst>
            </p:cNvPr>
            <p:cNvGrpSpPr/>
            <p:nvPr/>
          </p:nvGrpSpPr>
          <p:grpSpPr>
            <a:xfrm>
              <a:off x="6869780" y="1692276"/>
              <a:ext cx="656028" cy="656028"/>
              <a:chOff x="6869780" y="1692276"/>
              <a:chExt cx="656028" cy="656028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30C6FDA6-EF60-EC4F-D72B-F3EBF33A670F}"/>
                  </a:ext>
                </a:extLst>
              </p:cNvPr>
              <p:cNvSpPr/>
              <p:nvPr/>
            </p:nvSpPr>
            <p:spPr>
              <a:xfrm>
                <a:off x="6869780" y="1692276"/>
                <a:ext cx="656028" cy="6560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3C0785F5-3187-9A47-53D5-A60BA68180A9}"/>
                  </a:ext>
                </a:extLst>
              </p:cNvPr>
              <p:cNvSpPr txBox="1"/>
              <p:nvPr/>
            </p:nvSpPr>
            <p:spPr>
              <a:xfrm>
                <a:off x="6913416" y="1789458"/>
                <a:ext cx="5687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F58A1FC-C8E3-2DB3-FD6E-82C0B8E1DD7E}"/>
              </a:ext>
            </a:extLst>
          </p:cNvPr>
          <p:cNvGrpSpPr/>
          <p:nvPr/>
        </p:nvGrpSpPr>
        <p:grpSpPr>
          <a:xfrm>
            <a:off x="6804863" y="2682747"/>
            <a:ext cx="3080727" cy="707886"/>
            <a:chOff x="6869780" y="1666347"/>
            <a:chExt cx="3080727" cy="707886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B03FC56-7A1C-C325-D461-7232010E49A9}"/>
                </a:ext>
              </a:extLst>
            </p:cNvPr>
            <p:cNvSpPr txBox="1"/>
            <p:nvPr/>
          </p:nvSpPr>
          <p:spPr>
            <a:xfrm>
              <a:off x="7757868" y="1666347"/>
              <a:ext cx="21926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4000" b="1" dirty="0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市场分析</a:t>
              </a:r>
              <a:endParaRPr lang="en-US" altLang="zh-CN" sz="4000" b="1" dirty="0">
                <a:gradFill>
                  <a:gsLst>
                    <a:gs pos="100000">
                      <a:schemeClr val="accent2">
                        <a:lumMod val="75000"/>
                      </a:schemeClr>
                    </a:gs>
                    <a:gs pos="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F8D6F96D-C4DF-DC9B-6CD8-7E68481FCCAD}"/>
                </a:ext>
              </a:extLst>
            </p:cNvPr>
            <p:cNvGrpSpPr/>
            <p:nvPr/>
          </p:nvGrpSpPr>
          <p:grpSpPr>
            <a:xfrm>
              <a:off x="6869780" y="1692276"/>
              <a:ext cx="656028" cy="656028"/>
              <a:chOff x="6869780" y="1692276"/>
              <a:chExt cx="656028" cy="656028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5E008AE1-5ABE-3370-C052-0E78A815AD41}"/>
                  </a:ext>
                </a:extLst>
              </p:cNvPr>
              <p:cNvSpPr/>
              <p:nvPr/>
            </p:nvSpPr>
            <p:spPr>
              <a:xfrm>
                <a:off x="6869780" y="1692276"/>
                <a:ext cx="656028" cy="656028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10A837F9-1DBD-8534-DF91-6E0300AF9020}"/>
                  </a:ext>
                </a:extLst>
              </p:cNvPr>
              <p:cNvSpPr txBox="1"/>
              <p:nvPr/>
            </p:nvSpPr>
            <p:spPr>
              <a:xfrm>
                <a:off x="6913416" y="1789458"/>
                <a:ext cx="5687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07874F9-5373-D230-03B1-45E930721992}"/>
              </a:ext>
            </a:extLst>
          </p:cNvPr>
          <p:cNvGrpSpPr/>
          <p:nvPr/>
        </p:nvGrpSpPr>
        <p:grpSpPr>
          <a:xfrm>
            <a:off x="6520757" y="3942943"/>
            <a:ext cx="3080727" cy="707886"/>
            <a:chOff x="6869780" y="1666347"/>
            <a:chExt cx="3080727" cy="707886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342F692-54FA-DCBA-BD3E-7A5341E4F992}"/>
                </a:ext>
              </a:extLst>
            </p:cNvPr>
            <p:cNvSpPr txBox="1"/>
            <p:nvPr/>
          </p:nvSpPr>
          <p:spPr>
            <a:xfrm>
              <a:off x="7757868" y="1666347"/>
              <a:ext cx="21926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4000" b="1" dirty="0">
                  <a:gradFill>
                    <a:gsLst>
                      <a:gs pos="100000">
                        <a:schemeClr val="accent1">
                          <a:lumMod val="8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产品方案</a:t>
              </a:r>
              <a:endParaRPr lang="en-US" altLang="zh-CN" sz="4000" b="1" dirty="0">
                <a:gradFill>
                  <a:gsLst>
                    <a:gs pos="100000">
                      <a:schemeClr val="accent1">
                        <a:lumMod val="8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15C537F0-DE21-FB92-2175-51B5339C9565}"/>
                </a:ext>
              </a:extLst>
            </p:cNvPr>
            <p:cNvGrpSpPr/>
            <p:nvPr/>
          </p:nvGrpSpPr>
          <p:grpSpPr>
            <a:xfrm>
              <a:off x="6869780" y="1692276"/>
              <a:ext cx="656028" cy="656028"/>
              <a:chOff x="6869780" y="1692276"/>
              <a:chExt cx="656028" cy="656028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72CBBA3F-5950-3208-57F7-D4530711ECF1}"/>
                  </a:ext>
                </a:extLst>
              </p:cNvPr>
              <p:cNvSpPr/>
              <p:nvPr/>
            </p:nvSpPr>
            <p:spPr>
              <a:xfrm>
                <a:off x="6869780" y="1692276"/>
                <a:ext cx="656028" cy="6560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1CA0E123-A69B-6101-DF42-D2634FD2AF05}"/>
                  </a:ext>
                </a:extLst>
              </p:cNvPr>
              <p:cNvSpPr txBox="1"/>
              <p:nvPr/>
            </p:nvSpPr>
            <p:spPr>
              <a:xfrm>
                <a:off x="6913416" y="1789458"/>
                <a:ext cx="5687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7D579FF-6E1B-F190-E033-F6039E794584}"/>
              </a:ext>
            </a:extLst>
          </p:cNvPr>
          <p:cNvGrpSpPr/>
          <p:nvPr/>
        </p:nvGrpSpPr>
        <p:grpSpPr>
          <a:xfrm>
            <a:off x="6240130" y="5203140"/>
            <a:ext cx="3080727" cy="707886"/>
            <a:chOff x="6869780" y="1666347"/>
            <a:chExt cx="3080727" cy="707886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D73D923-8E36-83B7-6CA0-DEF0AE243432}"/>
                </a:ext>
              </a:extLst>
            </p:cNvPr>
            <p:cNvSpPr txBox="1"/>
            <p:nvPr/>
          </p:nvSpPr>
          <p:spPr>
            <a:xfrm>
              <a:off x="7757868" y="1666347"/>
              <a:ext cx="21926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spcBef>
                  <a:spcPct val="0"/>
                </a:spcBef>
                <a:defRPr sz="4000" b="1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/>
                <a:t>未来规划</a:t>
              </a:r>
              <a:endParaRPr lang="en-US" altLang="zh-CN" dirty="0"/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0BDA9C04-E5F8-421C-8C12-B6DEF2AD58BC}"/>
                </a:ext>
              </a:extLst>
            </p:cNvPr>
            <p:cNvGrpSpPr/>
            <p:nvPr/>
          </p:nvGrpSpPr>
          <p:grpSpPr>
            <a:xfrm>
              <a:off x="6869780" y="1692276"/>
              <a:ext cx="656028" cy="656028"/>
              <a:chOff x="6869780" y="1692276"/>
              <a:chExt cx="656028" cy="656028"/>
            </a:xfrm>
          </p:grpSpPr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E508AF06-D519-004B-1A99-78E5C9FEE246}"/>
                  </a:ext>
                </a:extLst>
              </p:cNvPr>
              <p:cNvSpPr/>
              <p:nvPr/>
            </p:nvSpPr>
            <p:spPr>
              <a:xfrm>
                <a:off x="6869780" y="1692276"/>
                <a:ext cx="656028" cy="656028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AD154831-BB90-4B2F-449A-C64E21974AFD}"/>
                  </a:ext>
                </a:extLst>
              </p:cNvPr>
              <p:cNvSpPr txBox="1"/>
              <p:nvPr/>
            </p:nvSpPr>
            <p:spPr>
              <a:xfrm>
                <a:off x="6913416" y="1789458"/>
                <a:ext cx="5687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04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54824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0F79A81-A72C-9448-7F3A-56EC6A28F3A3}"/>
              </a:ext>
            </a:extLst>
          </p:cNvPr>
          <p:cNvGrpSpPr/>
          <p:nvPr/>
        </p:nvGrpSpPr>
        <p:grpSpPr>
          <a:xfrm>
            <a:off x="7091753" y="1422551"/>
            <a:ext cx="3080727" cy="707886"/>
            <a:chOff x="6869780" y="1666347"/>
            <a:chExt cx="3080727" cy="707886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5FF6E5E-F7A7-D456-9830-92C9C8D8BFD7}"/>
                </a:ext>
              </a:extLst>
            </p:cNvPr>
            <p:cNvSpPr txBox="1"/>
            <p:nvPr/>
          </p:nvSpPr>
          <p:spPr>
            <a:xfrm>
              <a:off x="7757868" y="1666347"/>
              <a:ext cx="21926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4000" b="1" dirty="0">
                  <a:gradFill>
                    <a:gsLst>
                      <a:gs pos="100000">
                        <a:schemeClr val="accent1">
                          <a:lumMod val="8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需求分析</a:t>
              </a:r>
              <a:endParaRPr lang="en-US" altLang="zh-CN" sz="4000" b="1" dirty="0">
                <a:gradFill>
                  <a:gsLst>
                    <a:gs pos="100000">
                      <a:schemeClr val="accent1">
                        <a:lumMod val="8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40DC3B0-4968-B6B7-EA2D-A0E6F77F9DBF}"/>
                </a:ext>
              </a:extLst>
            </p:cNvPr>
            <p:cNvGrpSpPr/>
            <p:nvPr/>
          </p:nvGrpSpPr>
          <p:grpSpPr>
            <a:xfrm>
              <a:off x="6869780" y="1692276"/>
              <a:ext cx="656028" cy="656028"/>
              <a:chOff x="6869780" y="1692276"/>
              <a:chExt cx="656028" cy="656028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86F23799-C4C7-C7B2-7BAC-86BB2B65D3C3}"/>
                  </a:ext>
                </a:extLst>
              </p:cNvPr>
              <p:cNvSpPr/>
              <p:nvPr/>
            </p:nvSpPr>
            <p:spPr>
              <a:xfrm>
                <a:off x="6869780" y="1692276"/>
                <a:ext cx="656028" cy="6560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40F8F77-FB4A-EEB0-0F78-BA98AA2BF6CE}"/>
                  </a:ext>
                </a:extLst>
              </p:cNvPr>
              <p:cNvSpPr txBox="1"/>
              <p:nvPr/>
            </p:nvSpPr>
            <p:spPr>
              <a:xfrm>
                <a:off x="6913416" y="1789458"/>
                <a:ext cx="5687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72FE374-8B37-0528-3940-B33BA5D7FD98}"/>
              </a:ext>
            </a:extLst>
          </p:cNvPr>
          <p:cNvGrpSpPr/>
          <p:nvPr/>
        </p:nvGrpSpPr>
        <p:grpSpPr>
          <a:xfrm>
            <a:off x="6804863" y="2682747"/>
            <a:ext cx="3080727" cy="707886"/>
            <a:chOff x="6869780" y="1666347"/>
            <a:chExt cx="3080727" cy="707886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F470F05-5ACA-8C23-ED51-EA999CA35FE8}"/>
                </a:ext>
              </a:extLst>
            </p:cNvPr>
            <p:cNvSpPr txBox="1"/>
            <p:nvPr/>
          </p:nvSpPr>
          <p:spPr>
            <a:xfrm>
              <a:off x="7757868" y="1666347"/>
              <a:ext cx="21926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市场分析</a:t>
              </a:r>
              <a:endPara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00632A4F-41D4-4FB2-2404-6B434CAB8315}"/>
                </a:ext>
              </a:extLst>
            </p:cNvPr>
            <p:cNvGrpSpPr/>
            <p:nvPr/>
          </p:nvGrpSpPr>
          <p:grpSpPr>
            <a:xfrm>
              <a:off x="6869780" y="1692276"/>
              <a:ext cx="656028" cy="656028"/>
              <a:chOff x="6869780" y="1692276"/>
              <a:chExt cx="656028" cy="656028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D86A4C50-6FD4-A4EB-4351-BA8939ABA517}"/>
                  </a:ext>
                </a:extLst>
              </p:cNvPr>
              <p:cNvSpPr/>
              <p:nvPr/>
            </p:nvSpPr>
            <p:spPr>
              <a:xfrm>
                <a:off x="6869780" y="1692276"/>
                <a:ext cx="656028" cy="65602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E17688E-9189-1FF4-2B18-B29A8F94E565}"/>
                  </a:ext>
                </a:extLst>
              </p:cNvPr>
              <p:cNvSpPr txBox="1"/>
              <p:nvPr/>
            </p:nvSpPr>
            <p:spPr>
              <a:xfrm>
                <a:off x="6913416" y="1789458"/>
                <a:ext cx="5687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6A9E749-6EC1-3A1C-B0CA-CF22FA3C8D2F}"/>
              </a:ext>
            </a:extLst>
          </p:cNvPr>
          <p:cNvGrpSpPr/>
          <p:nvPr/>
        </p:nvGrpSpPr>
        <p:grpSpPr>
          <a:xfrm>
            <a:off x="6520757" y="3942943"/>
            <a:ext cx="3080727" cy="707886"/>
            <a:chOff x="6869780" y="1666347"/>
            <a:chExt cx="3080727" cy="70788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5782A65-8A61-3B37-0D2D-417B09DD49D7}"/>
                </a:ext>
              </a:extLst>
            </p:cNvPr>
            <p:cNvSpPr txBox="1"/>
            <p:nvPr/>
          </p:nvSpPr>
          <p:spPr>
            <a:xfrm>
              <a:off x="7757868" y="1666347"/>
              <a:ext cx="21926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产品方案</a:t>
              </a:r>
              <a:endPara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F7BBCBD-53A1-E17E-9CB4-D405CAE06A3D}"/>
                </a:ext>
              </a:extLst>
            </p:cNvPr>
            <p:cNvGrpSpPr/>
            <p:nvPr/>
          </p:nvGrpSpPr>
          <p:grpSpPr>
            <a:xfrm>
              <a:off x="6869780" y="1692276"/>
              <a:ext cx="656028" cy="656028"/>
              <a:chOff x="6869780" y="1692276"/>
              <a:chExt cx="656028" cy="656028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157BFD9B-B7EB-F4D4-506E-6878C2CE9642}"/>
                  </a:ext>
                </a:extLst>
              </p:cNvPr>
              <p:cNvSpPr/>
              <p:nvPr/>
            </p:nvSpPr>
            <p:spPr>
              <a:xfrm>
                <a:off x="6869780" y="1692276"/>
                <a:ext cx="656028" cy="65602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ADBCBE62-9136-87F5-FF6E-DB957E29ECAA}"/>
                  </a:ext>
                </a:extLst>
              </p:cNvPr>
              <p:cNvSpPr txBox="1"/>
              <p:nvPr/>
            </p:nvSpPr>
            <p:spPr>
              <a:xfrm>
                <a:off x="6913416" y="1789458"/>
                <a:ext cx="5687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07271DD-D692-EF87-984E-E2B5E3C01082}"/>
              </a:ext>
            </a:extLst>
          </p:cNvPr>
          <p:cNvGrpSpPr/>
          <p:nvPr/>
        </p:nvGrpSpPr>
        <p:grpSpPr>
          <a:xfrm>
            <a:off x="6240130" y="5203140"/>
            <a:ext cx="3080727" cy="707886"/>
            <a:chOff x="6869780" y="1666347"/>
            <a:chExt cx="3080727" cy="70788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689F799-2BD2-B83D-1C8A-B4C5A80797F9}"/>
                </a:ext>
              </a:extLst>
            </p:cNvPr>
            <p:cNvSpPr txBox="1"/>
            <p:nvPr/>
          </p:nvSpPr>
          <p:spPr>
            <a:xfrm>
              <a:off x="7757868" y="1666347"/>
              <a:ext cx="21926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未来规划</a:t>
              </a:r>
              <a:endPara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3F96AF51-D875-966C-0528-86F3283A4212}"/>
                </a:ext>
              </a:extLst>
            </p:cNvPr>
            <p:cNvGrpSpPr/>
            <p:nvPr/>
          </p:nvGrpSpPr>
          <p:grpSpPr>
            <a:xfrm>
              <a:off x="6869780" y="1692276"/>
              <a:ext cx="656028" cy="656028"/>
              <a:chOff x="6869780" y="1692276"/>
              <a:chExt cx="656028" cy="656028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344565DE-2E51-558F-6C15-E5238403B58F}"/>
                  </a:ext>
                </a:extLst>
              </p:cNvPr>
              <p:cNvSpPr/>
              <p:nvPr/>
            </p:nvSpPr>
            <p:spPr>
              <a:xfrm>
                <a:off x="6869780" y="1692276"/>
                <a:ext cx="656028" cy="65602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8A87F926-97D6-2597-3ECC-71FF03A6B9BD}"/>
                  </a:ext>
                </a:extLst>
              </p:cNvPr>
              <p:cNvSpPr txBox="1"/>
              <p:nvPr/>
            </p:nvSpPr>
            <p:spPr>
              <a:xfrm>
                <a:off x="6913416" y="1789458"/>
                <a:ext cx="5687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04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2005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>
            <a:extLst>
              <a:ext uri="{FF2B5EF4-FFF2-40B4-BE49-F238E27FC236}">
                <a16:creationId xmlns:a16="http://schemas.microsoft.com/office/drawing/2014/main" id="{459FFE5D-35AB-C064-4A99-925154DB0AB5}"/>
              </a:ext>
            </a:extLst>
          </p:cNvPr>
          <p:cNvSpPr/>
          <p:nvPr/>
        </p:nvSpPr>
        <p:spPr>
          <a:xfrm>
            <a:off x="917590" y="633377"/>
            <a:ext cx="379379" cy="379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F09249-6085-F4CE-0BFA-2C4D68CFE514}"/>
              </a:ext>
            </a:extLst>
          </p:cNvPr>
          <p:cNvSpPr txBox="1"/>
          <p:nvPr/>
        </p:nvSpPr>
        <p:spPr>
          <a:xfrm>
            <a:off x="1396990" y="561947"/>
            <a:ext cx="2276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chemeClr val="accent1">
                        <a:lumMod val="80000"/>
                        <a:lumOff val="20000"/>
                      </a:schemeClr>
                    </a:gs>
                    <a:gs pos="0">
                      <a:schemeClr val="accent1"/>
                    </a:gs>
                  </a:gsLst>
                  <a:lin ang="0" scaled="0"/>
                </a:gra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A474CAC0-15A6-31DA-AE90-43F2B74DD795}"/>
              </a:ext>
            </a:extLst>
          </p:cNvPr>
          <p:cNvSpPr/>
          <p:nvPr/>
        </p:nvSpPr>
        <p:spPr>
          <a:xfrm>
            <a:off x="11100730" y="623649"/>
            <a:ext cx="1018886" cy="372997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10000">
                <a:schemeClr val="accent1">
                  <a:lumMod val="80000"/>
                  <a:lumOff val="20000"/>
                </a:schemeClr>
              </a:gs>
            </a:gsLst>
            <a:lin ang="0" scaled="0"/>
          </a:gradFill>
          <a:ln>
            <a:noFill/>
          </a:ln>
          <a:effectLst>
            <a:outerShdw blurRad="76200" dist="38100" dir="8100000" algn="tr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+mn-ea"/>
              </a:rPr>
              <a:t>PART 1</a:t>
            </a:r>
            <a:endParaRPr lang="zh-CN" altLang="en-US" sz="1400" b="1" dirty="0">
              <a:latin typeface="+mn-ea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03F11AFA-96EF-9801-C732-A73857508920}"/>
              </a:ext>
            </a:extLst>
          </p:cNvPr>
          <p:cNvSpPr/>
          <p:nvPr/>
        </p:nvSpPr>
        <p:spPr>
          <a:xfrm>
            <a:off x="658813" y="633377"/>
            <a:ext cx="379379" cy="37937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A382326-CA1B-92B0-8045-B3788F0885A5}"/>
              </a:ext>
            </a:extLst>
          </p:cNvPr>
          <p:cNvGrpSpPr/>
          <p:nvPr/>
        </p:nvGrpSpPr>
        <p:grpSpPr>
          <a:xfrm>
            <a:off x="690478" y="1674964"/>
            <a:ext cx="2215522" cy="3967991"/>
            <a:chOff x="690478" y="1674964"/>
            <a:chExt cx="2215522" cy="396799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AF9757A5-D22C-EB9F-F658-C059F28C2156}"/>
                </a:ext>
              </a:extLst>
            </p:cNvPr>
            <p:cNvCxnSpPr>
              <a:cxnSpLocks/>
            </p:cNvCxnSpPr>
            <p:nvPr/>
          </p:nvCxnSpPr>
          <p:spPr>
            <a:xfrm>
              <a:off x="754301" y="5545126"/>
              <a:ext cx="2151699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: 圆顶角 8">
              <a:extLst>
                <a:ext uri="{FF2B5EF4-FFF2-40B4-BE49-F238E27FC236}">
                  <a16:creationId xmlns:a16="http://schemas.microsoft.com/office/drawing/2014/main" id="{C619A20C-048A-AC43-1C0F-820ADB254085}"/>
                </a:ext>
              </a:extLst>
            </p:cNvPr>
            <p:cNvSpPr/>
            <p:nvPr/>
          </p:nvSpPr>
          <p:spPr>
            <a:xfrm>
              <a:off x="750088" y="1674964"/>
              <a:ext cx="2151698" cy="3911604"/>
            </a:xfrm>
            <a:prstGeom prst="round2SameRect">
              <a:avLst>
                <a:gd name="adj1" fmla="val 4913"/>
                <a:gd name="adj2" fmla="val 0"/>
              </a:avLst>
            </a:prstGeom>
            <a:gradFill>
              <a:gsLst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矩形: 圆顶角 22">
              <a:extLst>
                <a:ext uri="{FF2B5EF4-FFF2-40B4-BE49-F238E27FC236}">
                  <a16:creationId xmlns:a16="http://schemas.microsoft.com/office/drawing/2014/main" id="{A756CC73-CCCE-4674-85D1-52D9A5C535B7}"/>
                </a:ext>
              </a:extLst>
            </p:cNvPr>
            <p:cNvSpPr/>
            <p:nvPr/>
          </p:nvSpPr>
          <p:spPr>
            <a:xfrm>
              <a:off x="690479" y="1731351"/>
              <a:ext cx="2151698" cy="3911604"/>
            </a:xfrm>
            <a:prstGeom prst="round2SameRect">
              <a:avLst>
                <a:gd name="adj1" fmla="val 4913"/>
                <a:gd name="adj2" fmla="val 0"/>
              </a:avLst>
            </a:prstGeom>
            <a:solidFill>
              <a:schemeClr val="bg1"/>
            </a:solidFill>
            <a:ln w="19050">
              <a:gradFill>
                <a:gsLst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93F1397B-F8BD-FA11-0BD6-96F2B43B21EF}"/>
                </a:ext>
              </a:extLst>
            </p:cNvPr>
            <p:cNvCxnSpPr>
              <a:cxnSpLocks/>
            </p:cNvCxnSpPr>
            <p:nvPr/>
          </p:nvCxnSpPr>
          <p:spPr>
            <a:xfrm>
              <a:off x="690478" y="5632675"/>
              <a:ext cx="2151699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2ECAD38-B712-38D7-350D-8A7E9102FAE8}"/>
                </a:ext>
              </a:extLst>
            </p:cNvPr>
            <p:cNvSpPr txBox="1"/>
            <p:nvPr/>
          </p:nvSpPr>
          <p:spPr>
            <a:xfrm>
              <a:off x="981984" y="2449737"/>
              <a:ext cx="1568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C68648A9-5D58-A6F2-CF82-2B9EC9AAC6B6}"/>
                </a:ext>
              </a:extLst>
            </p:cNvPr>
            <p:cNvCxnSpPr/>
            <p:nvPr/>
          </p:nvCxnSpPr>
          <p:spPr>
            <a:xfrm>
              <a:off x="1535924" y="2883876"/>
              <a:ext cx="460806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6FF8FDC-AC50-23CC-8931-2F01F683A74E}"/>
                </a:ext>
              </a:extLst>
            </p:cNvPr>
            <p:cNvSpPr txBox="1"/>
            <p:nvPr/>
          </p:nvSpPr>
          <p:spPr>
            <a:xfrm>
              <a:off x="813198" y="3073017"/>
              <a:ext cx="1909762" cy="22737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1B4B5B63-8C2B-C71D-FA66-4D89B8B89310}"/>
                </a:ext>
              </a:extLst>
            </p:cNvPr>
            <p:cNvGrpSpPr/>
            <p:nvPr/>
          </p:nvGrpSpPr>
          <p:grpSpPr>
            <a:xfrm>
              <a:off x="1567848" y="1983430"/>
              <a:ext cx="396961" cy="371542"/>
              <a:chOff x="3615251" y="796519"/>
              <a:chExt cx="454038" cy="424965"/>
            </a:xfrm>
            <a:solidFill>
              <a:schemeClr val="accent1"/>
            </a:solidFill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E4D25A28-9281-1C73-5767-DEF6993C70CA}"/>
                  </a:ext>
                </a:extLst>
              </p:cNvPr>
              <p:cNvSpPr/>
              <p:nvPr/>
            </p:nvSpPr>
            <p:spPr>
              <a:xfrm>
                <a:off x="3615251" y="796519"/>
                <a:ext cx="454038" cy="266824"/>
              </a:xfrm>
              <a:custGeom>
                <a:avLst/>
                <a:gdLst>
                  <a:gd name="connsiteX0" fmla="*/ 433704 w 454038"/>
                  <a:gd name="connsiteY0" fmla="*/ 125318 h 266824"/>
                  <a:gd name="connsiteX1" fmla="*/ 433704 w 454038"/>
                  <a:gd name="connsiteY1" fmla="*/ 209607 h 266824"/>
                  <a:gd name="connsiteX2" fmla="*/ 451013 w 454038"/>
                  <a:gd name="connsiteY2" fmla="*/ 232922 h 266824"/>
                  <a:gd name="connsiteX3" fmla="*/ 417500 w 454038"/>
                  <a:gd name="connsiteY3" fmla="*/ 266542 h 266824"/>
                  <a:gd name="connsiteX4" fmla="*/ 386705 w 454038"/>
                  <a:gd name="connsiteY4" fmla="*/ 232922 h 266824"/>
                  <a:gd name="connsiteX5" fmla="*/ 405177 w 454038"/>
                  <a:gd name="connsiteY5" fmla="*/ 209179 h 266824"/>
                  <a:gd name="connsiteX6" fmla="*/ 405177 w 454038"/>
                  <a:gd name="connsiteY6" fmla="*/ 139196 h 266824"/>
                  <a:gd name="connsiteX7" fmla="*/ 257412 w 454038"/>
                  <a:gd name="connsiteY7" fmla="*/ 211850 h 266824"/>
                  <a:gd name="connsiteX8" fmla="*/ 197769 w 454038"/>
                  <a:gd name="connsiteY8" fmla="*/ 213643 h 266824"/>
                  <a:gd name="connsiteX9" fmla="*/ 25738 w 454038"/>
                  <a:gd name="connsiteY9" fmla="*/ 132489 h 266824"/>
                  <a:gd name="connsiteX10" fmla="*/ 26498 w 454038"/>
                  <a:gd name="connsiteY10" fmla="*/ 85406 h 266824"/>
                  <a:gd name="connsiteX11" fmla="*/ 192700 w 454038"/>
                  <a:gd name="connsiteY11" fmla="*/ 11886 h 266824"/>
                  <a:gd name="connsiteX12" fmla="*/ 254266 w 454038"/>
                  <a:gd name="connsiteY12" fmla="*/ 6959 h 266824"/>
                  <a:gd name="connsiteX13" fmla="*/ 431686 w 454038"/>
                  <a:gd name="connsiteY13" fmla="*/ 89455 h 266824"/>
                  <a:gd name="connsiteX14" fmla="*/ 433609 w 454038"/>
                  <a:gd name="connsiteY14" fmla="*/ 125318 h 2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038" h="266824">
                    <a:moveTo>
                      <a:pt x="433704" y="125318"/>
                    </a:moveTo>
                    <a:lnTo>
                      <a:pt x="433704" y="209607"/>
                    </a:lnTo>
                    <a:lnTo>
                      <a:pt x="451013" y="232922"/>
                    </a:lnTo>
                    <a:lnTo>
                      <a:pt x="417500" y="266542"/>
                    </a:lnTo>
                    <a:lnTo>
                      <a:pt x="386705" y="232922"/>
                    </a:lnTo>
                    <a:lnTo>
                      <a:pt x="405177" y="209179"/>
                    </a:lnTo>
                    <a:lnTo>
                      <a:pt x="405177" y="139196"/>
                    </a:lnTo>
                    <a:cubicBezTo>
                      <a:pt x="306275" y="185840"/>
                      <a:pt x="279339" y="200644"/>
                      <a:pt x="257412" y="211850"/>
                    </a:cubicBezTo>
                    <a:cubicBezTo>
                      <a:pt x="235485" y="223057"/>
                      <a:pt x="219696" y="223057"/>
                      <a:pt x="197769" y="213643"/>
                    </a:cubicBezTo>
                    <a:cubicBezTo>
                      <a:pt x="176198" y="204229"/>
                      <a:pt x="77296" y="160743"/>
                      <a:pt x="25738" y="132489"/>
                    </a:cubicBezTo>
                    <a:cubicBezTo>
                      <a:pt x="-8511" y="113661"/>
                      <a:pt x="-10826" y="101552"/>
                      <a:pt x="26498" y="85406"/>
                    </a:cubicBezTo>
                    <a:cubicBezTo>
                      <a:pt x="74993" y="64346"/>
                      <a:pt x="150413" y="30275"/>
                      <a:pt x="192700" y="11886"/>
                    </a:cubicBezTo>
                    <a:cubicBezTo>
                      <a:pt x="217713" y="228"/>
                      <a:pt x="231176" y="-6040"/>
                      <a:pt x="254266" y="6959"/>
                    </a:cubicBezTo>
                    <a:cubicBezTo>
                      <a:pt x="295448" y="26678"/>
                      <a:pt x="384734" y="67029"/>
                      <a:pt x="431686" y="89455"/>
                    </a:cubicBezTo>
                    <a:cubicBezTo>
                      <a:pt x="472477" y="110064"/>
                      <a:pt x="445160" y="116759"/>
                      <a:pt x="433609" y="125318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FF7AD1D2-4A6C-22B6-EA28-CD68ACD60400}"/>
                  </a:ext>
                </a:extLst>
              </p:cNvPr>
              <p:cNvSpPr/>
              <p:nvPr/>
            </p:nvSpPr>
            <p:spPr>
              <a:xfrm>
                <a:off x="3690257" y="995462"/>
                <a:ext cx="300374" cy="226022"/>
              </a:xfrm>
              <a:custGeom>
                <a:avLst/>
                <a:gdLst>
                  <a:gd name="connsiteX0" fmla="*/ 193268 w 300374"/>
                  <a:gd name="connsiteY0" fmla="*/ 54909 h 226022"/>
                  <a:gd name="connsiteX1" fmla="*/ 299649 w 300374"/>
                  <a:gd name="connsiteY1" fmla="*/ -282 h 226022"/>
                  <a:gd name="connsiteX2" fmla="*/ 299649 w 300374"/>
                  <a:gd name="connsiteY2" fmla="*/ 161171 h 226022"/>
                  <a:gd name="connsiteX3" fmla="*/ 153487 w 300374"/>
                  <a:gd name="connsiteY3" fmla="*/ 225741 h 226022"/>
                  <a:gd name="connsiteX4" fmla="*/ -725 w 300374"/>
                  <a:gd name="connsiteY4" fmla="*/ 161171 h 226022"/>
                  <a:gd name="connsiteX5" fmla="*/ -725 w 300374"/>
                  <a:gd name="connsiteY5" fmla="*/ 10129 h 226022"/>
                  <a:gd name="connsiteX6" fmla="*/ 109229 w 300374"/>
                  <a:gd name="connsiteY6" fmla="*/ 54375 h 226022"/>
                  <a:gd name="connsiteX7" fmla="*/ 193268 w 300374"/>
                  <a:gd name="connsiteY7" fmla="*/ 54909 h 22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374" h="226022">
                    <a:moveTo>
                      <a:pt x="193268" y="54909"/>
                    </a:moveTo>
                    <a:cubicBezTo>
                      <a:pt x="220976" y="41850"/>
                      <a:pt x="258562" y="20018"/>
                      <a:pt x="299649" y="-282"/>
                    </a:cubicBezTo>
                    <a:lnTo>
                      <a:pt x="299649" y="161171"/>
                    </a:lnTo>
                    <a:cubicBezTo>
                      <a:pt x="299649" y="161171"/>
                      <a:pt x="246904" y="225741"/>
                      <a:pt x="153487" y="225741"/>
                    </a:cubicBezTo>
                    <a:cubicBezTo>
                      <a:pt x="53374" y="225741"/>
                      <a:pt x="-725" y="161171"/>
                      <a:pt x="-725" y="161171"/>
                    </a:cubicBezTo>
                    <a:lnTo>
                      <a:pt x="-725" y="10129"/>
                    </a:lnTo>
                    <a:cubicBezTo>
                      <a:pt x="31019" y="24708"/>
                      <a:pt x="66326" y="37719"/>
                      <a:pt x="109229" y="54375"/>
                    </a:cubicBezTo>
                    <a:cubicBezTo>
                      <a:pt x="135608" y="65843"/>
                      <a:pt x="169133" y="69487"/>
                      <a:pt x="193268" y="5490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AA6F458-A17A-D5EA-DC10-ADE9A3E70AFD}"/>
              </a:ext>
            </a:extLst>
          </p:cNvPr>
          <p:cNvGrpSpPr/>
          <p:nvPr/>
        </p:nvGrpSpPr>
        <p:grpSpPr>
          <a:xfrm>
            <a:off x="3564644" y="1674964"/>
            <a:ext cx="2215522" cy="3967991"/>
            <a:chOff x="3660648" y="1674964"/>
            <a:chExt cx="2215522" cy="3967991"/>
          </a:xfrm>
        </p:grpSpPr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3C9F1462-BA04-36A6-E9FD-2BA428CD2FA6}"/>
                </a:ext>
              </a:extLst>
            </p:cNvPr>
            <p:cNvCxnSpPr>
              <a:cxnSpLocks/>
            </p:cNvCxnSpPr>
            <p:nvPr/>
          </p:nvCxnSpPr>
          <p:spPr>
            <a:xfrm>
              <a:off x="3724471" y="5545126"/>
              <a:ext cx="2151699" cy="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矩形: 圆顶角 86">
              <a:extLst>
                <a:ext uri="{FF2B5EF4-FFF2-40B4-BE49-F238E27FC236}">
                  <a16:creationId xmlns:a16="http://schemas.microsoft.com/office/drawing/2014/main" id="{F40290C0-78D0-2DD6-BE65-9A692BCFB7C5}"/>
                </a:ext>
              </a:extLst>
            </p:cNvPr>
            <p:cNvSpPr/>
            <p:nvPr/>
          </p:nvSpPr>
          <p:spPr>
            <a:xfrm>
              <a:off x="3720258" y="1674964"/>
              <a:ext cx="2151698" cy="3911604"/>
            </a:xfrm>
            <a:prstGeom prst="round2SameRect">
              <a:avLst>
                <a:gd name="adj1" fmla="val 4913"/>
                <a:gd name="adj2" fmla="val 0"/>
              </a:avLst>
            </a:prstGeom>
            <a:gradFill>
              <a:gsLst>
                <a:gs pos="50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8" name="矩形: 圆顶角 87">
              <a:extLst>
                <a:ext uri="{FF2B5EF4-FFF2-40B4-BE49-F238E27FC236}">
                  <a16:creationId xmlns:a16="http://schemas.microsoft.com/office/drawing/2014/main" id="{579AE174-2839-4704-65EA-A5103938B380}"/>
                </a:ext>
              </a:extLst>
            </p:cNvPr>
            <p:cNvSpPr/>
            <p:nvPr/>
          </p:nvSpPr>
          <p:spPr>
            <a:xfrm>
              <a:off x="3660649" y="1731351"/>
              <a:ext cx="2151698" cy="3911604"/>
            </a:xfrm>
            <a:prstGeom prst="round2SameRect">
              <a:avLst>
                <a:gd name="adj1" fmla="val 4913"/>
                <a:gd name="adj2" fmla="val 0"/>
              </a:avLst>
            </a:prstGeom>
            <a:solidFill>
              <a:schemeClr val="bg1"/>
            </a:solidFill>
            <a:ln w="19050">
              <a:gradFill>
                <a:gsLst>
                  <a:gs pos="5000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34568834-818C-3B11-7374-6C39A5CCB3FD}"/>
                </a:ext>
              </a:extLst>
            </p:cNvPr>
            <p:cNvCxnSpPr>
              <a:cxnSpLocks/>
            </p:cNvCxnSpPr>
            <p:nvPr/>
          </p:nvCxnSpPr>
          <p:spPr>
            <a:xfrm>
              <a:off x="3660648" y="5632675"/>
              <a:ext cx="2151699" cy="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A43B8A81-6E20-8EF3-1F6C-CCF2119F9259}"/>
                </a:ext>
              </a:extLst>
            </p:cNvPr>
            <p:cNvSpPr txBox="1"/>
            <p:nvPr/>
          </p:nvSpPr>
          <p:spPr>
            <a:xfrm>
              <a:off x="3952154" y="2449737"/>
              <a:ext cx="1568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173C5AFF-62A6-0721-2FBD-155DEB85632D}"/>
                </a:ext>
              </a:extLst>
            </p:cNvPr>
            <p:cNvCxnSpPr/>
            <p:nvPr/>
          </p:nvCxnSpPr>
          <p:spPr>
            <a:xfrm>
              <a:off x="4506094" y="2883876"/>
              <a:ext cx="460806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BAE3EB54-DD0D-54D7-E904-00C5B36165BE}"/>
                </a:ext>
              </a:extLst>
            </p:cNvPr>
            <p:cNvSpPr txBox="1"/>
            <p:nvPr/>
          </p:nvSpPr>
          <p:spPr>
            <a:xfrm>
              <a:off x="3783368" y="3073017"/>
              <a:ext cx="1909762" cy="22737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EF64BED3-344E-C3FC-ED5A-1B11C9E451CE}"/>
                </a:ext>
              </a:extLst>
            </p:cNvPr>
            <p:cNvGrpSpPr/>
            <p:nvPr/>
          </p:nvGrpSpPr>
          <p:grpSpPr>
            <a:xfrm>
              <a:off x="4538018" y="1983430"/>
              <a:ext cx="396961" cy="371542"/>
              <a:chOff x="3615251" y="796519"/>
              <a:chExt cx="454038" cy="424965"/>
            </a:xfrm>
            <a:solidFill>
              <a:schemeClr val="accent2"/>
            </a:solidFill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C5D70D35-D792-494F-72AA-B9A4A77091C7}"/>
                  </a:ext>
                </a:extLst>
              </p:cNvPr>
              <p:cNvSpPr/>
              <p:nvPr/>
            </p:nvSpPr>
            <p:spPr>
              <a:xfrm>
                <a:off x="3615251" y="796519"/>
                <a:ext cx="454038" cy="266824"/>
              </a:xfrm>
              <a:custGeom>
                <a:avLst/>
                <a:gdLst>
                  <a:gd name="connsiteX0" fmla="*/ 433704 w 454038"/>
                  <a:gd name="connsiteY0" fmla="*/ 125318 h 266824"/>
                  <a:gd name="connsiteX1" fmla="*/ 433704 w 454038"/>
                  <a:gd name="connsiteY1" fmla="*/ 209607 h 266824"/>
                  <a:gd name="connsiteX2" fmla="*/ 451013 w 454038"/>
                  <a:gd name="connsiteY2" fmla="*/ 232922 h 266824"/>
                  <a:gd name="connsiteX3" fmla="*/ 417500 w 454038"/>
                  <a:gd name="connsiteY3" fmla="*/ 266542 h 266824"/>
                  <a:gd name="connsiteX4" fmla="*/ 386705 w 454038"/>
                  <a:gd name="connsiteY4" fmla="*/ 232922 h 266824"/>
                  <a:gd name="connsiteX5" fmla="*/ 405177 w 454038"/>
                  <a:gd name="connsiteY5" fmla="*/ 209179 h 266824"/>
                  <a:gd name="connsiteX6" fmla="*/ 405177 w 454038"/>
                  <a:gd name="connsiteY6" fmla="*/ 139196 h 266824"/>
                  <a:gd name="connsiteX7" fmla="*/ 257412 w 454038"/>
                  <a:gd name="connsiteY7" fmla="*/ 211850 h 266824"/>
                  <a:gd name="connsiteX8" fmla="*/ 197769 w 454038"/>
                  <a:gd name="connsiteY8" fmla="*/ 213643 h 266824"/>
                  <a:gd name="connsiteX9" fmla="*/ 25738 w 454038"/>
                  <a:gd name="connsiteY9" fmla="*/ 132489 h 266824"/>
                  <a:gd name="connsiteX10" fmla="*/ 26498 w 454038"/>
                  <a:gd name="connsiteY10" fmla="*/ 85406 h 266824"/>
                  <a:gd name="connsiteX11" fmla="*/ 192700 w 454038"/>
                  <a:gd name="connsiteY11" fmla="*/ 11886 h 266824"/>
                  <a:gd name="connsiteX12" fmla="*/ 254266 w 454038"/>
                  <a:gd name="connsiteY12" fmla="*/ 6959 h 266824"/>
                  <a:gd name="connsiteX13" fmla="*/ 431686 w 454038"/>
                  <a:gd name="connsiteY13" fmla="*/ 89455 h 266824"/>
                  <a:gd name="connsiteX14" fmla="*/ 433609 w 454038"/>
                  <a:gd name="connsiteY14" fmla="*/ 125318 h 2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038" h="266824">
                    <a:moveTo>
                      <a:pt x="433704" y="125318"/>
                    </a:moveTo>
                    <a:lnTo>
                      <a:pt x="433704" y="209607"/>
                    </a:lnTo>
                    <a:lnTo>
                      <a:pt x="451013" y="232922"/>
                    </a:lnTo>
                    <a:lnTo>
                      <a:pt x="417500" y="266542"/>
                    </a:lnTo>
                    <a:lnTo>
                      <a:pt x="386705" y="232922"/>
                    </a:lnTo>
                    <a:lnTo>
                      <a:pt x="405177" y="209179"/>
                    </a:lnTo>
                    <a:lnTo>
                      <a:pt x="405177" y="139196"/>
                    </a:lnTo>
                    <a:cubicBezTo>
                      <a:pt x="306275" y="185840"/>
                      <a:pt x="279339" y="200644"/>
                      <a:pt x="257412" y="211850"/>
                    </a:cubicBezTo>
                    <a:cubicBezTo>
                      <a:pt x="235485" y="223057"/>
                      <a:pt x="219696" y="223057"/>
                      <a:pt x="197769" y="213643"/>
                    </a:cubicBezTo>
                    <a:cubicBezTo>
                      <a:pt x="176198" y="204229"/>
                      <a:pt x="77296" y="160743"/>
                      <a:pt x="25738" y="132489"/>
                    </a:cubicBezTo>
                    <a:cubicBezTo>
                      <a:pt x="-8511" y="113661"/>
                      <a:pt x="-10826" y="101552"/>
                      <a:pt x="26498" y="85406"/>
                    </a:cubicBezTo>
                    <a:cubicBezTo>
                      <a:pt x="74993" y="64346"/>
                      <a:pt x="150413" y="30275"/>
                      <a:pt x="192700" y="11886"/>
                    </a:cubicBezTo>
                    <a:cubicBezTo>
                      <a:pt x="217713" y="228"/>
                      <a:pt x="231176" y="-6040"/>
                      <a:pt x="254266" y="6959"/>
                    </a:cubicBezTo>
                    <a:cubicBezTo>
                      <a:pt x="295448" y="26678"/>
                      <a:pt x="384734" y="67029"/>
                      <a:pt x="431686" y="89455"/>
                    </a:cubicBezTo>
                    <a:cubicBezTo>
                      <a:pt x="472477" y="110064"/>
                      <a:pt x="445160" y="116759"/>
                      <a:pt x="433609" y="125318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2B8B335C-9FC5-1C5F-93BF-20AA1242E177}"/>
                  </a:ext>
                </a:extLst>
              </p:cNvPr>
              <p:cNvSpPr/>
              <p:nvPr/>
            </p:nvSpPr>
            <p:spPr>
              <a:xfrm>
                <a:off x="3690257" y="995462"/>
                <a:ext cx="300374" cy="226022"/>
              </a:xfrm>
              <a:custGeom>
                <a:avLst/>
                <a:gdLst>
                  <a:gd name="connsiteX0" fmla="*/ 193268 w 300374"/>
                  <a:gd name="connsiteY0" fmla="*/ 54909 h 226022"/>
                  <a:gd name="connsiteX1" fmla="*/ 299649 w 300374"/>
                  <a:gd name="connsiteY1" fmla="*/ -282 h 226022"/>
                  <a:gd name="connsiteX2" fmla="*/ 299649 w 300374"/>
                  <a:gd name="connsiteY2" fmla="*/ 161171 h 226022"/>
                  <a:gd name="connsiteX3" fmla="*/ 153487 w 300374"/>
                  <a:gd name="connsiteY3" fmla="*/ 225741 h 226022"/>
                  <a:gd name="connsiteX4" fmla="*/ -725 w 300374"/>
                  <a:gd name="connsiteY4" fmla="*/ 161171 h 226022"/>
                  <a:gd name="connsiteX5" fmla="*/ -725 w 300374"/>
                  <a:gd name="connsiteY5" fmla="*/ 10129 h 226022"/>
                  <a:gd name="connsiteX6" fmla="*/ 109229 w 300374"/>
                  <a:gd name="connsiteY6" fmla="*/ 54375 h 226022"/>
                  <a:gd name="connsiteX7" fmla="*/ 193268 w 300374"/>
                  <a:gd name="connsiteY7" fmla="*/ 54909 h 22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374" h="226022">
                    <a:moveTo>
                      <a:pt x="193268" y="54909"/>
                    </a:moveTo>
                    <a:cubicBezTo>
                      <a:pt x="220976" y="41850"/>
                      <a:pt x="258562" y="20018"/>
                      <a:pt x="299649" y="-282"/>
                    </a:cubicBezTo>
                    <a:lnTo>
                      <a:pt x="299649" y="161171"/>
                    </a:lnTo>
                    <a:cubicBezTo>
                      <a:pt x="299649" y="161171"/>
                      <a:pt x="246904" y="225741"/>
                      <a:pt x="153487" y="225741"/>
                    </a:cubicBezTo>
                    <a:cubicBezTo>
                      <a:pt x="53374" y="225741"/>
                      <a:pt x="-725" y="161171"/>
                      <a:pt x="-725" y="161171"/>
                    </a:cubicBezTo>
                    <a:lnTo>
                      <a:pt x="-725" y="10129"/>
                    </a:lnTo>
                    <a:cubicBezTo>
                      <a:pt x="31019" y="24708"/>
                      <a:pt x="66326" y="37719"/>
                      <a:pt x="109229" y="54375"/>
                    </a:cubicBezTo>
                    <a:cubicBezTo>
                      <a:pt x="135608" y="65843"/>
                      <a:pt x="169133" y="69487"/>
                      <a:pt x="193268" y="5490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BDDB3167-C20F-D49B-E608-48983898AE89}"/>
              </a:ext>
            </a:extLst>
          </p:cNvPr>
          <p:cNvGrpSpPr/>
          <p:nvPr/>
        </p:nvGrpSpPr>
        <p:grpSpPr>
          <a:xfrm>
            <a:off x="6438810" y="1674964"/>
            <a:ext cx="2215522" cy="4041149"/>
            <a:chOff x="1005463" y="1674964"/>
            <a:chExt cx="2215522" cy="4041149"/>
          </a:xfrm>
        </p:grpSpPr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BDE83BA2-1AAF-79CF-6F68-BD4F10082961}"/>
                </a:ext>
              </a:extLst>
            </p:cNvPr>
            <p:cNvCxnSpPr>
              <a:cxnSpLocks/>
            </p:cNvCxnSpPr>
            <p:nvPr/>
          </p:nvCxnSpPr>
          <p:spPr>
            <a:xfrm>
              <a:off x="1069286" y="5545126"/>
              <a:ext cx="2151699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矩形: 圆顶角 97">
              <a:extLst>
                <a:ext uri="{FF2B5EF4-FFF2-40B4-BE49-F238E27FC236}">
                  <a16:creationId xmlns:a16="http://schemas.microsoft.com/office/drawing/2014/main" id="{8C70F319-1E78-3867-3A41-A1A67B01E8D9}"/>
                </a:ext>
              </a:extLst>
            </p:cNvPr>
            <p:cNvSpPr/>
            <p:nvPr/>
          </p:nvSpPr>
          <p:spPr>
            <a:xfrm>
              <a:off x="1065073" y="1674964"/>
              <a:ext cx="2151698" cy="3911604"/>
            </a:xfrm>
            <a:prstGeom prst="round2SameRect">
              <a:avLst>
                <a:gd name="adj1" fmla="val 4913"/>
                <a:gd name="adj2" fmla="val 0"/>
              </a:avLst>
            </a:prstGeom>
            <a:gradFill>
              <a:gsLst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9" name="矩形: 圆顶角 98">
              <a:extLst>
                <a:ext uri="{FF2B5EF4-FFF2-40B4-BE49-F238E27FC236}">
                  <a16:creationId xmlns:a16="http://schemas.microsoft.com/office/drawing/2014/main" id="{FF2597FD-91F1-EBB8-29C1-3DC02FE0CDAA}"/>
                </a:ext>
              </a:extLst>
            </p:cNvPr>
            <p:cNvSpPr/>
            <p:nvPr/>
          </p:nvSpPr>
          <p:spPr>
            <a:xfrm>
              <a:off x="1005464" y="1731351"/>
              <a:ext cx="2151698" cy="3911604"/>
            </a:xfrm>
            <a:prstGeom prst="round2SameRect">
              <a:avLst>
                <a:gd name="adj1" fmla="val 4913"/>
                <a:gd name="adj2" fmla="val 0"/>
              </a:avLst>
            </a:prstGeom>
            <a:solidFill>
              <a:schemeClr val="bg1"/>
            </a:solidFill>
            <a:ln w="19050">
              <a:gradFill>
                <a:gsLst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3BBDA3DF-D87C-EE5B-7520-12026E884794}"/>
                </a:ext>
              </a:extLst>
            </p:cNvPr>
            <p:cNvCxnSpPr>
              <a:cxnSpLocks/>
            </p:cNvCxnSpPr>
            <p:nvPr/>
          </p:nvCxnSpPr>
          <p:spPr>
            <a:xfrm>
              <a:off x="1005463" y="5632675"/>
              <a:ext cx="2151699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124B2E2D-7776-EB93-78F8-1C2FE3BE4561}"/>
                </a:ext>
              </a:extLst>
            </p:cNvPr>
            <p:cNvSpPr txBox="1"/>
            <p:nvPr/>
          </p:nvSpPr>
          <p:spPr>
            <a:xfrm>
              <a:off x="1296969" y="2449737"/>
              <a:ext cx="1568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D1F17896-30DF-1A71-0B9E-C578BE87E390}"/>
                </a:ext>
              </a:extLst>
            </p:cNvPr>
            <p:cNvCxnSpPr/>
            <p:nvPr/>
          </p:nvCxnSpPr>
          <p:spPr>
            <a:xfrm>
              <a:off x="1850909" y="2883876"/>
              <a:ext cx="460806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6D366B0D-592F-15D6-B8A8-03A9D0D47F89}"/>
                </a:ext>
              </a:extLst>
            </p:cNvPr>
            <p:cNvSpPr txBox="1"/>
            <p:nvPr/>
          </p:nvSpPr>
          <p:spPr>
            <a:xfrm>
              <a:off x="1128183" y="3073017"/>
              <a:ext cx="1909762" cy="26430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latin typeface="+mn-ea"/>
                </a:rPr>
                <a:t>51PPT</a:t>
              </a:r>
              <a:r>
                <a:rPr lang="zh-CN" altLang="en-US" sz="1600" dirty="0">
                  <a:latin typeface="+mn-ea"/>
                </a:rPr>
                <a:t>模板网，幻灯片演示模板及素材免费下载！</a:t>
              </a:r>
              <a:r>
                <a:rPr lang="en-US" altLang="zh-CN" sz="1600" dirty="0">
                  <a:latin typeface="+mn-ea"/>
                </a:rPr>
                <a:t>51PPT</a:t>
              </a:r>
              <a:r>
                <a:rPr lang="zh-CN" altLang="en-US" sz="1600" dirty="0">
                  <a:latin typeface="+mn-ea"/>
                </a:rPr>
                <a:t>模板网 官网唯一网址：</a:t>
              </a:r>
              <a:r>
                <a:rPr lang="en-US" altLang="zh-CN" sz="1600" dirty="0">
                  <a:latin typeface="+mn-ea"/>
                </a:rPr>
                <a:t>www.51pptmoban.com</a:t>
              </a:r>
              <a:endParaRPr lang="zh-CN" altLang="en-US" sz="1600" dirty="0">
                <a:latin typeface="+mn-ea"/>
              </a:endParaRPr>
            </a:p>
          </p:txBody>
        </p: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A9794DCD-ACD4-22E8-395B-0AE347084837}"/>
                </a:ext>
              </a:extLst>
            </p:cNvPr>
            <p:cNvGrpSpPr/>
            <p:nvPr/>
          </p:nvGrpSpPr>
          <p:grpSpPr>
            <a:xfrm>
              <a:off x="1882833" y="1983430"/>
              <a:ext cx="396961" cy="371542"/>
              <a:chOff x="3615251" y="796519"/>
              <a:chExt cx="454038" cy="424965"/>
            </a:xfrm>
            <a:solidFill>
              <a:schemeClr val="accent1"/>
            </a:solidFill>
          </p:grpSpPr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E4115C02-D591-E7FD-5677-B8C0BD894BDC}"/>
                  </a:ext>
                </a:extLst>
              </p:cNvPr>
              <p:cNvSpPr/>
              <p:nvPr/>
            </p:nvSpPr>
            <p:spPr>
              <a:xfrm>
                <a:off x="3615251" y="796519"/>
                <a:ext cx="454038" cy="266824"/>
              </a:xfrm>
              <a:custGeom>
                <a:avLst/>
                <a:gdLst>
                  <a:gd name="connsiteX0" fmla="*/ 433704 w 454038"/>
                  <a:gd name="connsiteY0" fmla="*/ 125318 h 266824"/>
                  <a:gd name="connsiteX1" fmla="*/ 433704 w 454038"/>
                  <a:gd name="connsiteY1" fmla="*/ 209607 h 266824"/>
                  <a:gd name="connsiteX2" fmla="*/ 451013 w 454038"/>
                  <a:gd name="connsiteY2" fmla="*/ 232922 h 266824"/>
                  <a:gd name="connsiteX3" fmla="*/ 417500 w 454038"/>
                  <a:gd name="connsiteY3" fmla="*/ 266542 h 266824"/>
                  <a:gd name="connsiteX4" fmla="*/ 386705 w 454038"/>
                  <a:gd name="connsiteY4" fmla="*/ 232922 h 266824"/>
                  <a:gd name="connsiteX5" fmla="*/ 405177 w 454038"/>
                  <a:gd name="connsiteY5" fmla="*/ 209179 h 266824"/>
                  <a:gd name="connsiteX6" fmla="*/ 405177 w 454038"/>
                  <a:gd name="connsiteY6" fmla="*/ 139196 h 266824"/>
                  <a:gd name="connsiteX7" fmla="*/ 257412 w 454038"/>
                  <a:gd name="connsiteY7" fmla="*/ 211850 h 266824"/>
                  <a:gd name="connsiteX8" fmla="*/ 197769 w 454038"/>
                  <a:gd name="connsiteY8" fmla="*/ 213643 h 266824"/>
                  <a:gd name="connsiteX9" fmla="*/ 25738 w 454038"/>
                  <a:gd name="connsiteY9" fmla="*/ 132489 h 266824"/>
                  <a:gd name="connsiteX10" fmla="*/ 26498 w 454038"/>
                  <a:gd name="connsiteY10" fmla="*/ 85406 h 266824"/>
                  <a:gd name="connsiteX11" fmla="*/ 192700 w 454038"/>
                  <a:gd name="connsiteY11" fmla="*/ 11886 h 266824"/>
                  <a:gd name="connsiteX12" fmla="*/ 254266 w 454038"/>
                  <a:gd name="connsiteY12" fmla="*/ 6959 h 266824"/>
                  <a:gd name="connsiteX13" fmla="*/ 431686 w 454038"/>
                  <a:gd name="connsiteY13" fmla="*/ 89455 h 266824"/>
                  <a:gd name="connsiteX14" fmla="*/ 433609 w 454038"/>
                  <a:gd name="connsiteY14" fmla="*/ 125318 h 2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038" h="266824">
                    <a:moveTo>
                      <a:pt x="433704" y="125318"/>
                    </a:moveTo>
                    <a:lnTo>
                      <a:pt x="433704" y="209607"/>
                    </a:lnTo>
                    <a:lnTo>
                      <a:pt x="451013" y="232922"/>
                    </a:lnTo>
                    <a:lnTo>
                      <a:pt x="417500" y="266542"/>
                    </a:lnTo>
                    <a:lnTo>
                      <a:pt x="386705" y="232922"/>
                    </a:lnTo>
                    <a:lnTo>
                      <a:pt x="405177" y="209179"/>
                    </a:lnTo>
                    <a:lnTo>
                      <a:pt x="405177" y="139196"/>
                    </a:lnTo>
                    <a:cubicBezTo>
                      <a:pt x="306275" y="185840"/>
                      <a:pt x="279339" y="200644"/>
                      <a:pt x="257412" y="211850"/>
                    </a:cubicBezTo>
                    <a:cubicBezTo>
                      <a:pt x="235485" y="223057"/>
                      <a:pt x="219696" y="223057"/>
                      <a:pt x="197769" y="213643"/>
                    </a:cubicBezTo>
                    <a:cubicBezTo>
                      <a:pt x="176198" y="204229"/>
                      <a:pt x="77296" y="160743"/>
                      <a:pt x="25738" y="132489"/>
                    </a:cubicBezTo>
                    <a:cubicBezTo>
                      <a:pt x="-8511" y="113661"/>
                      <a:pt x="-10826" y="101552"/>
                      <a:pt x="26498" y="85406"/>
                    </a:cubicBezTo>
                    <a:cubicBezTo>
                      <a:pt x="74993" y="64346"/>
                      <a:pt x="150413" y="30275"/>
                      <a:pt x="192700" y="11886"/>
                    </a:cubicBezTo>
                    <a:cubicBezTo>
                      <a:pt x="217713" y="228"/>
                      <a:pt x="231176" y="-6040"/>
                      <a:pt x="254266" y="6959"/>
                    </a:cubicBezTo>
                    <a:cubicBezTo>
                      <a:pt x="295448" y="26678"/>
                      <a:pt x="384734" y="67029"/>
                      <a:pt x="431686" y="89455"/>
                    </a:cubicBezTo>
                    <a:cubicBezTo>
                      <a:pt x="472477" y="110064"/>
                      <a:pt x="445160" y="116759"/>
                      <a:pt x="433609" y="125318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327FB04D-52DC-BD14-30C6-282B199F3F4C}"/>
                  </a:ext>
                </a:extLst>
              </p:cNvPr>
              <p:cNvSpPr/>
              <p:nvPr/>
            </p:nvSpPr>
            <p:spPr>
              <a:xfrm>
                <a:off x="3690257" y="995462"/>
                <a:ext cx="300374" cy="226022"/>
              </a:xfrm>
              <a:custGeom>
                <a:avLst/>
                <a:gdLst>
                  <a:gd name="connsiteX0" fmla="*/ 193268 w 300374"/>
                  <a:gd name="connsiteY0" fmla="*/ 54909 h 226022"/>
                  <a:gd name="connsiteX1" fmla="*/ 299649 w 300374"/>
                  <a:gd name="connsiteY1" fmla="*/ -282 h 226022"/>
                  <a:gd name="connsiteX2" fmla="*/ 299649 w 300374"/>
                  <a:gd name="connsiteY2" fmla="*/ 161171 h 226022"/>
                  <a:gd name="connsiteX3" fmla="*/ 153487 w 300374"/>
                  <a:gd name="connsiteY3" fmla="*/ 225741 h 226022"/>
                  <a:gd name="connsiteX4" fmla="*/ -725 w 300374"/>
                  <a:gd name="connsiteY4" fmla="*/ 161171 h 226022"/>
                  <a:gd name="connsiteX5" fmla="*/ -725 w 300374"/>
                  <a:gd name="connsiteY5" fmla="*/ 10129 h 226022"/>
                  <a:gd name="connsiteX6" fmla="*/ 109229 w 300374"/>
                  <a:gd name="connsiteY6" fmla="*/ 54375 h 226022"/>
                  <a:gd name="connsiteX7" fmla="*/ 193268 w 300374"/>
                  <a:gd name="connsiteY7" fmla="*/ 54909 h 22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374" h="226022">
                    <a:moveTo>
                      <a:pt x="193268" y="54909"/>
                    </a:moveTo>
                    <a:cubicBezTo>
                      <a:pt x="220976" y="41850"/>
                      <a:pt x="258562" y="20018"/>
                      <a:pt x="299649" y="-282"/>
                    </a:cubicBezTo>
                    <a:lnTo>
                      <a:pt x="299649" y="161171"/>
                    </a:lnTo>
                    <a:cubicBezTo>
                      <a:pt x="299649" y="161171"/>
                      <a:pt x="246904" y="225741"/>
                      <a:pt x="153487" y="225741"/>
                    </a:cubicBezTo>
                    <a:cubicBezTo>
                      <a:pt x="53374" y="225741"/>
                      <a:pt x="-725" y="161171"/>
                      <a:pt x="-725" y="161171"/>
                    </a:cubicBezTo>
                    <a:lnTo>
                      <a:pt x="-725" y="10129"/>
                    </a:lnTo>
                    <a:cubicBezTo>
                      <a:pt x="31019" y="24708"/>
                      <a:pt x="66326" y="37719"/>
                      <a:pt x="109229" y="54375"/>
                    </a:cubicBezTo>
                    <a:cubicBezTo>
                      <a:pt x="135608" y="65843"/>
                      <a:pt x="169133" y="69487"/>
                      <a:pt x="193268" y="5490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4B59760-DD00-5136-52CF-EC340FE7E329}"/>
              </a:ext>
            </a:extLst>
          </p:cNvPr>
          <p:cNvGrpSpPr/>
          <p:nvPr/>
        </p:nvGrpSpPr>
        <p:grpSpPr>
          <a:xfrm>
            <a:off x="9312976" y="1674964"/>
            <a:ext cx="2215522" cy="3967991"/>
            <a:chOff x="3660648" y="1674964"/>
            <a:chExt cx="2215522" cy="3967991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0BF1EC93-3FBF-D7D0-84CA-6549DDB8A9CD}"/>
                </a:ext>
              </a:extLst>
            </p:cNvPr>
            <p:cNvCxnSpPr>
              <a:cxnSpLocks/>
            </p:cNvCxnSpPr>
            <p:nvPr/>
          </p:nvCxnSpPr>
          <p:spPr>
            <a:xfrm>
              <a:off x="3724471" y="5545126"/>
              <a:ext cx="2151699" cy="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: 圆顶角 5">
              <a:extLst>
                <a:ext uri="{FF2B5EF4-FFF2-40B4-BE49-F238E27FC236}">
                  <a16:creationId xmlns:a16="http://schemas.microsoft.com/office/drawing/2014/main" id="{CB470231-C433-070B-E096-03913EBA54C8}"/>
                </a:ext>
              </a:extLst>
            </p:cNvPr>
            <p:cNvSpPr/>
            <p:nvPr/>
          </p:nvSpPr>
          <p:spPr>
            <a:xfrm>
              <a:off x="3720258" y="1674964"/>
              <a:ext cx="2151698" cy="3911604"/>
            </a:xfrm>
            <a:prstGeom prst="round2SameRect">
              <a:avLst>
                <a:gd name="adj1" fmla="val 4913"/>
                <a:gd name="adj2" fmla="val 0"/>
              </a:avLst>
            </a:prstGeom>
            <a:gradFill>
              <a:gsLst>
                <a:gs pos="50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: 圆顶角 6">
              <a:extLst>
                <a:ext uri="{FF2B5EF4-FFF2-40B4-BE49-F238E27FC236}">
                  <a16:creationId xmlns:a16="http://schemas.microsoft.com/office/drawing/2014/main" id="{86319E80-C94B-6A16-4DC9-AAAB4CDDCC7F}"/>
                </a:ext>
              </a:extLst>
            </p:cNvPr>
            <p:cNvSpPr/>
            <p:nvPr/>
          </p:nvSpPr>
          <p:spPr>
            <a:xfrm>
              <a:off x="3660649" y="1731351"/>
              <a:ext cx="2151698" cy="3911604"/>
            </a:xfrm>
            <a:prstGeom prst="round2SameRect">
              <a:avLst>
                <a:gd name="adj1" fmla="val 4913"/>
                <a:gd name="adj2" fmla="val 0"/>
              </a:avLst>
            </a:prstGeom>
            <a:solidFill>
              <a:schemeClr val="bg1"/>
            </a:solidFill>
            <a:ln w="19050">
              <a:gradFill>
                <a:gsLst>
                  <a:gs pos="5000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EA3B62E6-31C6-3CA4-A0A6-5BE3DD6211EC}"/>
                </a:ext>
              </a:extLst>
            </p:cNvPr>
            <p:cNvCxnSpPr>
              <a:cxnSpLocks/>
            </p:cNvCxnSpPr>
            <p:nvPr/>
          </p:nvCxnSpPr>
          <p:spPr>
            <a:xfrm>
              <a:off x="3660648" y="5632675"/>
              <a:ext cx="2151699" cy="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E4760E0-8852-E94B-772D-A2AFAE3F819F}"/>
                </a:ext>
              </a:extLst>
            </p:cNvPr>
            <p:cNvSpPr txBox="1"/>
            <p:nvPr/>
          </p:nvSpPr>
          <p:spPr>
            <a:xfrm>
              <a:off x="3952154" y="2449737"/>
              <a:ext cx="1568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D1CD0941-7D33-65C3-4563-811020B99331}"/>
                </a:ext>
              </a:extLst>
            </p:cNvPr>
            <p:cNvCxnSpPr/>
            <p:nvPr/>
          </p:nvCxnSpPr>
          <p:spPr>
            <a:xfrm>
              <a:off x="4506094" y="2883876"/>
              <a:ext cx="460806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3D86DB8-95E5-488F-E1F4-C6191EFE933B}"/>
                </a:ext>
              </a:extLst>
            </p:cNvPr>
            <p:cNvSpPr txBox="1"/>
            <p:nvPr/>
          </p:nvSpPr>
          <p:spPr>
            <a:xfrm>
              <a:off x="3783368" y="3073017"/>
              <a:ext cx="1909762" cy="22737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E32A355-B7C0-E090-1E7A-A8E6FBF18A6F}"/>
                </a:ext>
              </a:extLst>
            </p:cNvPr>
            <p:cNvGrpSpPr/>
            <p:nvPr/>
          </p:nvGrpSpPr>
          <p:grpSpPr>
            <a:xfrm>
              <a:off x="4538018" y="1983430"/>
              <a:ext cx="396961" cy="371542"/>
              <a:chOff x="3615251" y="796519"/>
              <a:chExt cx="454038" cy="424965"/>
            </a:xfrm>
            <a:solidFill>
              <a:schemeClr val="accent2"/>
            </a:soli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5C70BCBF-D6A1-821F-D97B-43BF8F4A99A2}"/>
                  </a:ext>
                </a:extLst>
              </p:cNvPr>
              <p:cNvSpPr/>
              <p:nvPr/>
            </p:nvSpPr>
            <p:spPr>
              <a:xfrm>
                <a:off x="3615251" y="796519"/>
                <a:ext cx="454038" cy="266824"/>
              </a:xfrm>
              <a:custGeom>
                <a:avLst/>
                <a:gdLst>
                  <a:gd name="connsiteX0" fmla="*/ 433704 w 454038"/>
                  <a:gd name="connsiteY0" fmla="*/ 125318 h 266824"/>
                  <a:gd name="connsiteX1" fmla="*/ 433704 w 454038"/>
                  <a:gd name="connsiteY1" fmla="*/ 209607 h 266824"/>
                  <a:gd name="connsiteX2" fmla="*/ 451013 w 454038"/>
                  <a:gd name="connsiteY2" fmla="*/ 232922 h 266824"/>
                  <a:gd name="connsiteX3" fmla="*/ 417500 w 454038"/>
                  <a:gd name="connsiteY3" fmla="*/ 266542 h 266824"/>
                  <a:gd name="connsiteX4" fmla="*/ 386705 w 454038"/>
                  <a:gd name="connsiteY4" fmla="*/ 232922 h 266824"/>
                  <a:gd name="connsiteX5" fmla="*/ 405177 w 454038"/>
                  <a:gd name="connsiteY5" fmla="*/ 209179 h 266824"/>
                  <a:gd name="connsiteX6" fmla="*/ 405177 w 454038"/>
                  <a:gd name="connsiteY6" fmla="*/ 139196 h 266824"/>
                  <a:gd name="connsiteX7" fmla="*/ 257412 w 454038"/>
                  <a:gd name="connsiteY7" fmla="*/ 211850 h 266824"/>
                  <a:gd name="connsiteX8" fmla="*/ 197769 w 454038"/>
                  <a:gd name="connsiteY8" fmla="*/ 213643 h 266824"/>
                  <a:gd name="connsiteX9" fmla="*/ 25738 w 454038"/>
                  <a:gd name="connsiteY9" fmla="*/ 132489 h 266824"/>
                  <a:gd name="connsiteX10" fmla="*/ 26498 w 454038"/>
                  <a:gd name="connsiteY10" fmla="*/ 85406 h 266824"/>
                  <a:gd name="connsiteX11" fmla="*/ 192700 w 454038"/>
                  <a:gd name="connsiteY11" fmla="*/ 11886 h 266824"/>
                  <a:gd name="connsiteX12" fmla="*/ 254266 w 454038"/>
                  <a:gd name="connsiteY12" fmla="*/ 6959 h 266824"/>
                  <a:gd name="connsiteX13" fmla="*/ 431686 w 454038"/>
                  <a:gd name="connsiteY13" fmla="*/ 89455 h 266824"/>
                  <a:gd name="connsiteX14" fmla="*/ 433609 w 454038"/>
                  <a:gd name="connsiteY14" fmla="*/ 125318 h 2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038" h="266824">
                    <a:moveTo>
                      <a:pt x="433704" y="125318"/>
                    </a:moveTo>
                    <a:lnTo>
                      <a:pt x="433704" y="209607"/>
                    </a:lnTo>
                    <a:lnTo>
                      <a:pt x="451013" y="232922"/>
                    </a:lnTo>
                    <a:lnTo>
                      <a:pt x="417500" y="266542"/>
                    </a:lnTo>
                    <a:lnTo>
                      <a:pt x="386705" y="232922"/>
                    </a:lnTo>
                    <a:lnTo>
                      <a:pt x="405177" y="209179"/>
                    </a:lnTo>
                    <a:lnTo>
                      <a:pt x="405177" y="139196"/>
                    </a:lnTo>
                    <a:cubicBezTo>
                      <a:pt x="306275" y="185840"/>
                      <a:pt x="279339" y="200644"/>
                      <a:pt x="257412" y="211850"/>
                    </a:cubicBezTo>
                    <a:cubicBezTo>
                      <a:pt x="235485" y="223057"/>
                      <a:pt x="219696" y="223057"/>
                      <a:pt x="197769" y="213643"/>
                    </a:cubicBezTo>
                    <a:cubicBezTo>
                      <a:pt x="176198" y="204229"/>
                      <a:pt x="77296" y="160743"/>
                      <a:pt x="25738" y="132489"/>
                    </a:cubicBezTo>
                    <a:cubicBezTo>
                      <a:pt x="-8511" y="113661"/>
                      <a:pt x="-10826" y="101552"/>
                      <a:pt x="26498" y="85406"/>
                    </a:cubicBezTo>
                    <a:cubicBezTo>
                      <a:pt x="74993" y="64346"/>
                      <a:pt x="150413" y="30275"/>
                      <a:pt x="192700" y="11886"/>
                    </a:cubicBezTo>
                    <a:cubicBezTo>
                      <a:pt x="217713" y="228"/>
                      <a:pt x="231176" y="-6040"/>
                      <a:pt x="254266" y="6959"/>
                    </a:cubicBezTo>
                    <a:cubicBezTo>
                      <a:pt x="295448" y="26678"/>
                      <a:pt x="384734" y="67029"/>
                      <a:pt x="431686" y="89455"/>
                    </a:cubicBezTo>
                    <a:cubicBezTo>
                      <a:pt x="472477" y="110064"/>
                      <a:pt x="445160" y="116759"/>
                      <a:pt x="433609" y="125318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3BED4D0-6668-5B92-2ED6-3D0EF5E64E76}"/>
                  </a:ext>
                </a:extLst>
              </p:cNvPr>
              <p:cNvSpPr/>
              <p:nvPr/>
            </p:nvSpPr>
            <p:spPr>
              <a:xfrm>
                <a:off x="3690257" y="995462"/>
                <a:ext cx="300374" cy="226022"/>
              </a:xfrm>
              <a:custGeom>
                <a:avLst/>
                <a:gdLst>
                  <a:gd name="connsiteX0" fmla="*/ 193268 w 300374"/>
                  <a:gd name="connsiteY0" fmla="*/ 54909 h 226022"/>
                  <a:gd name="connsiteX1" fmla="*/ 299649 w 300374"/>
                  <a:gd name="connsiteY1" fmla="*/ -282 h 226022"/>
                  <a:gd name="connsiteX2" fmla="*/ 299649 w 300374"/>
                  <a:gd name="connsiteY2" fmla="*/ 161171 h 226022"/>
                  <a:gd name="connsiteX3" fmla="*/ 153487 w 300374"/>
                  <a:gd name="connsiteY3" fmla="*/ 225741 h 226022"/>
                  <a:gd name="connsiteX4" fmla="*/ -725 w 300374"/>
                  <a:gd name="connsiteY4" fmla="*/ 161171 h 226022"/>
                  <a:gd name="connsiteX5" fmla="*/ -725 w 300374"/>
                  <a:gd name="connsiteY5" fmla="*/ 10129 h 226022"/>
                  <a:gd name="connsiteX6" fmla="*/ 109229 w 300374"/>
                  <a:gd name="connsiteY6" fmla="*/ 54375 h 226022"/>
                  <a:gd name="connsiteX7" fmla="*/ 193268 w 300374"/>
                  <a:gd name="connsiteY7" fmla="*/ 54909 h 22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374" h="226022">
                    <a:moveTo>
                      <a:pt x="193268" y="54909"/>
                    </a:moveTo>
                    <a:cubicBezTo>
                      <a:pt x="220976" y="41850"/>
                      <a:pt x="258562" y="20018"/>
                      <a:pt x="299649" y="-282"/>
                    </a:cubicBezTo>
                    <a:lnTo>
                      <a:pt x="299649" y="161171"/>
                    </a:lnTo>
                    <a:cubicBezTo>
                      <a:pt x="299649" y="161171"/>
                      <a:pt x="246904" y="225741"/>
                      <a:pt x="153487" y="225741"/>
                    </a:cubicBezTo>
                    <a:cubicBezTo>
                      <a:pt x="53374" y="225741"/>
                      <a:pt x="-725" y="161171"/>
                      <a:pt x="-725" y="161171"/>
                    </a:cubicBezTo>
                    <a:lnTo>
                      <a:pt x="-725" y="10129"/>
                    </a:lnTo>
                    <a:cubicBezTo>
                      <a:pt x="31019" y="24708"/>
                      <a:pt x="66326" y="37719"/>
                      <a:pt x="109229" y="54375"/>
                    </a:cubicBezTo>
                    <a:cubicBezTo>
                      <a:pt x="135608" y="65843"/>
                      <a:pt x="169133" y="69487"/>
                      <a:pt x="193268" y="5490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53036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0C05BFF-AD58-9E40-3431-BDCD016FB222}"/>
              </a:ext>
            </a:extLst>
          </p:cNvPr>
          <p:cNvGrpSpPr/>
          <p:nvPr/>
        </p:nvGrpSpPr>
        <p:grpSpPr>
          <a:xfrm>
            <a:off x="705268" y="3727539"/>
            <a:ext cx="10781463" cy="221457"/>
            <a:chOff x="536349" y="-4175385"/>
            <a:chExt cx="11125302" cy="22145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B0A2330-32A8-702B-0AAA-500C2B3054E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6349" y="-4175385"/>
              <a:ext cx="0" cy="221457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8CF53F53-8C69-4587-205C-4B5C791F29F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3608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C3A66E1A-AFC1-4889-2D7F-353F324639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0867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FD3E7580-CD77-47B7-FC41-D4B57131A15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8126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77BDC458-AA15-9BCD-273C-D0971E79F25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5385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99C181AF-B72F-F217-7E19-823A49F55F8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2644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92EDEE6-3200-2998-7407-E5BD7729606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9903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2F424380-BE46-E13B-E7F1-2E65F0B47BD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77162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C7710975-8D9D-61A9-1958-3ED3BEFFA9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54421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6743DEA0-0FB2-797D-A49B-52723D862FA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31680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D9D35D72-48EF-7B3E-0C79-E1685A036B6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08939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E1ECEAA4-DE8B-BA95-0A9F-D77801C6C59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86198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F6FEF325-388B-4699-CCA6-DB1A3DD2140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63457" y="-4175385"/>
              <a:ext cx="0" cy="221457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DAC93FE3-A61C-09E4-76E7-C1098481B4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40716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883BDA97-7813-8BD2-0ADA-6EC2C6B404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17975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6FC3C1B8-37F5-61B3-4E90-D81BE37877A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95234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FA471359-464D-F73C-73EC-9E51260EA5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72493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7E84FD80-3C50-0401-6D0D-ACF1A937708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49752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22E9DDC7-E09D-446F-6DA0-3A4EDBBBC52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27011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ECF533E5-B548-CA9B-9AA1-3CE8EDDD26B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04270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8289A0A8-7FEE-E9FE-2811-04546096095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81529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CB554AF0-5EA1-D44D-7571-161664ACA72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58788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CEB3AEC6-A355-0DB4-5924-EFED0CC8813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36047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D0844593-4091-42CD-2926-A97E9828D3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13306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C20A4365-C67F-8515-69BE-D1F177E670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90565" y="-4175385"/>
              <a:ext cx="0" cy="221457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0E121EB-6734-2E08-D55E-CBC532DECA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67824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F3F40625-B19D-54A9-0EBE-99E9DC31C57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45083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4BC301BD-DCC3-55B7-7671-B6A92262AB2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22342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431277D3-AC79-9A20-F88F-EA5B453FDE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99601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E4F458DC-DE76-B1AE-1A4A-742A083FC42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76860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D1736B5D-3629-2A3E-9ABB-ED24A63BB4C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54119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C37F3721-C03C-524E-1B04-2E6AAAD4DB2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31378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5F13C38B-B0FF-6782-FB8B-A141DC345B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08637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F7B58FD5-6D2E-C7CE-558D-F67EAF2C34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85896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8B742E7D-D665-931A-830D-2CFE1432649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63155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BE61966D-09D0-81D9-CFC2-61375EE4DA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40414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BA896E6C-F3DF-607D-9954-5D961F3FF9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17673" y="-4175385"/>
              <a:ext cx="0" cy="221457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CAF9355F-BFCD-E545-DD82-4F2F43E1FA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94932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2D4D14D3-6C97-3A22-E565-0FF7A7AB6C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72191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9DC26EDF-4123-1818-CA98-C9014908A3F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49450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6C46A1B-1BBF-3195-8A59-728DB42383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26709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8EDEC52F-345F-6592-020E-7F9F0DC1BD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03968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A0ED41C2-D9DC-EE8F-3211-83194ECCE3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81227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E295D0F6-A43E-902C-757A-A478E048AB9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58486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13874A43-CE7C-C74F-1815-FD2ABA649D1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35745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9D0841B6-8095-AEB3-59AB-3A3386771FB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13004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6ED7BF17-9F16-D3B6-411D-D5D1560FC13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90263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6A91B28C-F734-BF40-7BA4-B5CFAD105CE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67522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A1B0140C-3006-19E5-1BF8-5B4412DAA1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44781" y="-4175385"/>
              <a:ext cx="0" cy="221457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AE104B0E-686E-15DB-1773-71F01849F80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22040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9E6B14F5-035E-E375-8DA6-D0998F7CEF8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99299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C39457E3-C207-CA37-F8C8-41929A1F5D2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76558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E8077F0D-24B2-4122-6744-E63E8DF8753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53817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B8C86C16-7DA2-CD56-2EDF-D0D9CE8C82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1076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5361368E-5695-D97A-9E4E-ABADF383E21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08335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20C94130-B27F-124F-F959-09B77EA4F0E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85594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FCD0AC15-17C8-9D32-4004-BF795476554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62853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4844EE59-3C65-EFD2-512F-F7FC9E9824E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40112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481AA04E-423B-2F58-950E-47DEBB328BE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17371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F539A810-2B29-9B3C-27B5-75478A3228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94630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D7922FD6-F5E3-DD6C-26C9-BC624825A1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71889" y="-4175385"/>
              <a:ext cx="0" cy="221457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830C0648-2D1E-184B-5117-08E6EC80B3D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49148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0481C02A-D8F7-9E8B-3E85-5BD18434355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26407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CE493BDE-5BD7-C27E-3142-16BD6D832A1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03666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97EE1423-608B-455A-C0D8-C90C16DA06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80925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F0AE59F4-186F-4370-C3B5-D15B8C6ABA2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58184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93B72803-37E1-170D-7529-F7A8EFDA157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35443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2CF13F8B-CC1A-04BE-95FB-3CD9C06563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12702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0AB9701E-4DF6-BB11-855E-3F3680089BE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89961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64359730-618B-BC79-8B1A-8CDC7EB3C1C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67220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EC8C1EA7-D0B5-3378-AF34-2675C3980EE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44479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91A57CC5-6060-0070-0483-EEDC07AC335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21738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AD870D6F-BEBB-EC17-3A33-5BD86FD6572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8997" y="-4175385"/>
              <a:ext cx="0" cy="221457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4EB4C9B0-DC98-7D21-273E-0D827D3BBF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76256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B5917D21-DBF9-F50D-7CF4-BBA0BD689E3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53515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632DA6E9-5543-28C7-3EF0-9F6CD611DF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30774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BE345242-9EB8-179B-8528-D71C7CF9858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08033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91CF455F-E241-E929-6F1B-00D650A813D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85292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1DDE02E6-4A30-0D63-7621-EB70BE8CF7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62551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1F0AC177-CFFB-9A18-C0D5-F2FA46A3A4B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39810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88E4EFA7-BE0B-7458-7876-F02A5455DDB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17069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9FE50D4E-5817-A380-964D-F221AEE352C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94328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6B9A11F6-B62F-585A-A50B-71EE6C44D54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71587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F990E3F3-C4B9-7388-89C1-EB0A7DCD90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48846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17B7CE64-88EE-E0E2-299A-14A5655E334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26105" y="-4175385"/>
              <a:ext cx="0" cy="221457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C7C10273-CC56-2750-A325-0A96DA1A75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03364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6B910CE1-D693-C98D-87B3-F6896BD58A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80623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C7E8CF35-7FB8-B63E-D6A8-4857AA17A4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57882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5B2806C6-B6EE-9CE8-9BCA-05B31C56D1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35141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B4461788-4F11-3CD7-1570-0248028D6F0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12400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559F9D95-E721-A6CF-5568-3E8E2281C5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89659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C311147C-6930-609A-DFF5-D55A80E0DF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66918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7851CE9C-5ECB-3D14-465E-A5223366219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44177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9C5D0A53-978B-1323-4A2A-56213B2BE6C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21436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9D1CBEDF-84EE-4799-72F5-76D04179A9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98695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FBBE8808-2783-272D-799E-CB79FF14C94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75954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168B30B5-1412-52C0-53AB-7574A9B04DA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53213" y="-4175385"/>
              <a:ext cx="0" cy="221457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F7474929-90F6-7184-D7D7-050DD1D6722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30472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805D10EC-761B-2540-21C9-F7157D74309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07731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3371052E-3335-4AC1-18CB-F0AE534074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84990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BEC3C113-DD42-702E-01CF-D004E76A46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262249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7205771F-4518-93E7-1DC6-137FEA2AC8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39508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1FCE9A42-C0E6-4CB1-329B-C980B378F5F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16767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C75DD9CA-DD4B-ED07-637D-BA67D214C1A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94026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555395A4-50F1-0157-605C-DB0634C347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71285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692EA79F-40D2-79B6-63FE-43D410EF6D3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48544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0F507F92-368A-86D3-D19F-8CD9E4DA5F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25803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8D8F95B8-3B32-A3FA-C8AE-E388E09A199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03062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621DD57D-EC35-6AAF-BD2B-94E82D61F30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80321" y="-4175385"/>
              <a:ext cx="0" cy="221457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A2D86762-539B-BC83-F68C-21C4AA5F25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57580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E040ADC7-9E5B-C5C3-77A2-5E8494052C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34839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5B3A5002-9732-EF1F-5757-2E7298572C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12098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45FFCEF7-DCDE-ADF1-3D64-15C6AC3981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89357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4BDD4FCF-290E-C696-7309-65D5940E443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66616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605D8781-A4FA-E46E-0B62-34D5FAAE7FF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343875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2F1FEA37-1BBC-C4DD-81D8-3403C00631B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21134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E95C2B5D-74C5-9F4A-69C8-AD72BEA9418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98393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22AB9EFC-F7E3-814C-171E-42FA2CF9CA7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575652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D25287D3-BB92-31F7-A01E-2A763FD2F26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52911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7670C7BE-30DA-F157-51CA-16DA23111FC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30170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05F072C3-3BAC-F98A-7205-3231DE84A79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807429" y="-4175385"/>
              <a:ext cx="0" cy="221457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id="{04BCA6D1-C933-15CE-02DC-092FD06423D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884688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id="{405E005E-5A90-4224-7290-0151DD0E71E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61947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5B12E041-6AA9-4619-D28E-EF7165AE039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39206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98198C60-3C79-23E1-596A-0BAAD36E8F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116465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EFA2A778-BF6D-F595-DAC3-6C9996378FD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193724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05D2199C-1DD4-83E4-06F3-057BB96ED2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70983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640555DC-CBBE-9C33-1C91-78BE749F416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48242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E7E555E3-9086-0639-A47A-B05C0B3B144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425501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7B852CA4-6816-38C3-5D3B-5037C3FF81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502760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81DA21D2-4FA6-804B-DB78-34B5706962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580019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61435024-F5BC-E927-8CA5-2D392F8490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57278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id="{8CF2B85A-1FE0-9F00-84C3-CB90E1B546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734537" y="-4175385"/>
              <a:ext cx="0" cy="221457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id="{F577CF62-3F34-D3E2-E9D4-9578D68DAB9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811796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id="{510BA8C0-B360-1EFD-551A-55837A0574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889055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id="{4BF23D22-1D73-D9FF-AD3C-9D4D602EF2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966314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>
              <a:extLst>
                <a:ext uri="{FF2B5EF4-FFF2-40B4-BE49-F238E27FC236}">
                  <a16:creationId xmlns:a16="http://schemas.microsoft.com/office/drawing/2014/main" id="{3E52DFF7-40E4-E31E-CF88-06B2595B4C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043573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id="{EB6A4253-E3F4-6CD6-3F6F-9109F8DDAD1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120832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>
              <a:extLst>
                <a:ext uri="{FF2B5EF4-FFF2-40B4-BE49-F238E27FC236}">
                  <a16:creationId xmlns:a16="http://schemas.microsoft.com/office/drawing/2014/main" id="{D504D529-8FAC-961A-17C0-5AAFF5B8F1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198091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>
              <a:extLst>
                <a:ext uri="{FF2B5EF4-FFF2-40B4-BE49-F238E27FC236}">
                  <a16:creationId xmlns:a16="http://schemas.microsoft.com/office/drawing/2014/main" id="{B2B65C0B-AA17-4A2C-0161-CE41D2ECE40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275350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id="{69C99925-A85B-61BC-150F-85F9748BFF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352609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id="{98102782-AB6A-DC4C-47E0-69D5DD7594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429868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id="{A2C3F02D-9416-CE2B-3910-C84F2F2D7D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507127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id="{70811F48-452B-F593-D7E8-674BB54CBDD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584386" y="-4084898"/>
              <a:ext cx="0" cy="13097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id="{053A8B9B-5B69-CB4A-E88E-169C0F8FDD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661651" y="-4175385"/>
              <a:ext cx="0" cy="221457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9" name="直接连接符 148">
            <a:extLst>
              <a:ext uri="{FF2B5EF4-FFF2-40B4-BE49-F238E27FC236}">
                <a16:creationId xmlns:a16="http://schemas.microsoft.com/office/drawing/2014/main" id="{1EE398B0-37D4-7D27-421A-957371558E69}"/>
              </a:ext>
            </a:extLst>
          </p:cNvPr>
          <p:cNvCxnSpPr>
            <a:cxnSpLocks/>
          </p:cNvCxnSpPr>
          <p:nvPr/>
        </p:nvCxnSpPr>
        <p:spPr>
          <a:xfrm>
            <a:off x="695540" y="2008276"/>
            <a:ext cx="0" cy="1690079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文本框 149">
            <a:extLst>
              <a:ext uri="{FF2B5EF4-FFF2-40B4-BE49-F238E27FC236}">
                <a16:creationId xmlns:a16="http://schemas.microsoft.com/office/drawing/2014/main" id="{5DA00A8E-82E5-4B34-D863-B883CE12EBAD}"/>
              </a:ext>
            </a:extLst>
          </p:cNvPr>
          <p:cNvSpPr txBox="1"/>
          <p:nvPr/>
        </p:nvSpPr>
        <p:spPr>
          <a:xfrm>
            <a:off x="848441" y="1876454"/>
            <a:ext cx="63177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1800" dirty="0">
                <a:solidFill>
                  <a:schemeClr val="accent1"/>
                </a:solidFill>
                <a:latin typeface="+mj-ea"/>
                <a:ea typeface="+mj-ea"/>
              </a:rPr>
              <a:t>20XX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58" name="直接连接符 157">
            <a:extLst>
              <a:ext uri="{FF2B5EF4-FFF2-40B4-BE49-F238E27FC236}">
                <a16:creationId xmlns:a16="http://schemas.microsoft.com/office/drawing/2014/main" id="{7170F610-2B6C-32CE-7F42-82138CCAB483}"/>
              </a:ext>
            </a:extLst>
          </p:cNvPr>
          <p:cNvCxnSpPr>
            <a:cxnSpLocks/>
          </p:cNvCxnSpPr>
          <p:nvPr/>
        </p:nvCxnSpPr>
        <p:spPr>
          <a:xfrm>
            <a:off x="8102334" y="2008276"/>
            <a:ext cx="0" cy="1690079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文本框 158">
            <a:extLst>
              <a:ext uri="{FF2B5EF4-FFF2-40B4-BE49-F238E27FC236}">
                <a16:creationId xmlns:a16="http://schemas.microsoft.com/office/drawing/2014/main" id="{D9CB5F66-B2AC-02EB-EB52-E68DB73C76F7}"/>
              </a:ext>
            </a:extLst>
          </p:cNvPr>
          <p:cNvSpPr txBox="1"/>
          <p:nvPr/>
        </p:nvSpPr>
        <p:spPr>
          <a:xfrm>
            <a:off x="8253163" y="1864430"/>
            <a:ext cx="63177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20XX</a:t>
            </a:r>
            <a:endParaRPr lang="zh-CN" altLang="en-US" dirty="0"/>
          </a:p>
        </p:txBody>
      </p:sp>
      <p:cxnSp>
        <p:nvCxnSpPr>
          <p:cNvPr id="167" name="直接连接符 166">
            <a:extLst>
              <a:ext uri="{FF2B5EF4-FFF2-40B4-BE49-F238E27FC236}">
                <a16:creationId xmlns:a16="http://schemas.microsoft.com/office/drawing/2014/main" id="{885BBDDE-93B8-8001-C25F-6EBE7686BA30}"/>
              </a:ext>
            </a:extLst>
          </p:cNvPr>
          <p:cNvCxnSpPr>
            <a:cxnSpLocks/>
          </p:cNvCxnSpPr>
          <p:nvPr/>
        </p:nvCxnSpPr>
        <p:spPr>
          <a:xfrm flipV="1">
            <a:off x="6829273" y="3995086"/>
            <a:ext cx="0" cy="1690079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文本框 167">
            <a:extLst>
              <a:ext uri="{FF2B5EF4-FFF2-40B4-BE49-F238E27FC236}">
                <a16:creationId xmlns:a16="http://schemas.microsoft.com/office/drawing/2014/main" id="{7DB07ABD-21BC-0E5A-74C0-2F44195E5BCA}"/>
              </a:ext>
            </a:extLst>
          </p:cNvPr>
          <p:cNvSpPr txBox="1"/>
          <p:nvPr/>
        </p:nvSpPr>
        <p:spPr>
          <a:xfrm>
            <a:off x="6951922" y="5566121"/>
            <a:ext cx="63177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  <a:latin typeface="+mj-ea"/>
                <a:ea typeface="+mj-ea"/>
              </a:rPr>
              <a:t>20XX</a:t>
            </a:r>
            <a:endParaRPr lang="zh-CN" altLang="en-US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cxnSp>
        <p:nvCxnSpPr>
          <p:cNvPr id="176" name="直接连接符 175">
            <a:extLst>
              <a:ext uri="{FF2B5EF4-FFF2-40B4-BE49-F238E27FC236}">
                <a16:creationId xmlns:a16="http://schemas.microsoft.com/office/drawing/2014/main" id="{F51B632B-DD43-C7A0-64CE-050E13D1B2F6}"/>
              </a:ext>
            </a:extLst>
          </p:cNvPr>
          <p:cNvCxnSpPr>
            <a:cxnSpLocks/>
          </p:cNvCxnSpPr>
          <p:nvPr/>
        </p:nvCxnSpPr>
        <p:spPr>
          <a:xfrm>
            <a:off x="4290103" y="2008276"/>
            <a:ext cx="0" cy="1690079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文本框 176">
            <a:extLst>
              <a:ext uri="{FF2B5EF4-FFF2-40B4-BE49-F238E27FC236}">
                <a16:creationId xmlns:a16="http://schemas.microsoft.com/office/drawing/2014/main" id="{B6387C9B-DF7F-6300-211C-9CC6AD803EE4}"/>
              </a:ext>
            </a:extLst>
          </p:cNvPr>
          <p:cNvSpPr txBox="1"/>
          <p:nvPr/>
        </p:nvSpPr>
        <p:spPr>
          <a:xfrm>
            <a:off x="4443003" y="1876454"/>
            <a:ext cx="63177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20XX</a:t>
            </a:r>
            <a:endParaRPr lang="zh-CN" altLang="en-US" dirty="0"/>
          </a:p>
        </p:txBody>
      </p:sp>
      <p:cxnSp>
        <p:nvCxnSpPr>
          <p:cNvPr id="185" name="直接连接符 184">
            <a:extLst>
              <a:ext uri="{FF2B5EF4-FFF2-40B4-BE49-F238E27FC236}">
                <a16:creationId xmlns:a16="http://schemas.microsoft.com/office/drawing/2014/main" id="{47067562-C4F8-8985-342E-D0B0AF9781B5}"/>
              </a:ext>
            </a:extLst>
          </p:cNvPr>
          <p:cNvCxnSpPr>
            <a:cxnSpLocks/>
          </p:cNvCxnSpPr>
          <p:nvPr/>
        </p:nvCxnSpPr>
        <p:spPr>
          <a:xfrm flipV="1">
            <a:off x="2502178" y="3995086"/>
            <a:ext cx="0" cy="1690079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文本框 185">
            <a:extLst>
              <a:ext uri="{FF2B5EF4-FFF2-40B4-BE49-F238E27FC236}">
                <a16:creationId xmlns:a16="http://schemas.microsoft.com/office/drawing/2014/main" id="{6AED965D-DF8F-43C0-0370-E8F977DF364E}"/>
              </a:ext>
            </a:extLst>
          </p:cNvPr>
          <p:cNvSpPr txBox="1"/>
          <p:nvPr/>
        </p:nvSpPr>
        <p:spPr>
          <a:xfrm>
            <a:off x="2635968" y="5566121"/>
            <a:ext cx="63177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  <a:latin typeface="+mj-ea"/>
                <a:ea typeface="+mj-ea"/>
              </a:rPr>
              <a:t>20XX</a:t>
            </a:r>
            <a:endParaRPr lang="zh-CN" altLang="en-US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94" name="矩形: 圆角 193">
            <a:extLst>
              <a:ext uri="{FF2B5EF4-FFF2-40B4-BE49-F238E27FC236}">
                <a16:creationId xmlns:a16="http://schemas.microsoft.com/office/drawing/2014/main" id="{F8B40BA1-9734-FE26-ACE2-71795EF5F94E}"/>
              </a:ext>
            </a:extLst>
          </p:cNvPr>
          <p:cNvSpPr/>
          <p:nvPr/>
        </p:nvSpPr>
        <p:spPr>
          <a:xfrm>
            <a:off x="11100730" y="623649"/>
            <a:ext cx="1018886" cy="372997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10000">
                <a:schemeClr val="accent1">
                  <a:lumMod val="80000"/>
                  <a:lumOff val="20000"/>
                </a:schemeClr>
              </a:gs>
            </a:gsLst>
            <a:lin ang="0" scaled="0"/>
          </a:gradFill>
          <a:ln>
            <a:noFill/>
          </a:ln>
          <a:effectLst>
            <a:outerShdw blurRad="76200" dist="38100" dir="8100000" algn="tr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+mn-ea"/>
              </a:rPr>
              <a:t>PART 1</a:t>
            </a:r>
            <a:endParaRPr lang="zh-CN" altLang="en-US" sz="1400" b="1" dirty="0">
              <a:latin typeface="+mn-ea"/>
            </a:endParaRPr>
          </a:p>
        </p:txBody>
      </p:sp>
      <p:sp>
        <p:nvSpPr>
          <p:cNvPr id="195" name="椭圆 194">
            <a:extLst>
              <a:ext uri="{FF2B5EF4-FFF2-40B4-BE49-F238E27FC236}">
                <a16:creationId xmlns:a16="http://schemas.microsoft.com/office/drawing/2014/main" id="{729E91AC-3690-7E7B-5DC4-B1C9F46CDAF4}"/>
              </a:ext>
            </a:extLst>
          </p:cNvPr>
          <p:cNvSpPr/>
          <p:nvPr/>
        </p:nvSpPr>
        <p:spPr>
          <a:xfrm>
            <a:off x="917590" y="633377"/>
            <a:ext cx="379379" cy="379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C8E6A744-64FB-1131-06BD-3B8BE4418B52}"/>
              </a:ext>
            </a:extLst>
          </p:cNvPr>
          <p:cNvSpPr txBox="1"/>
          <p:nvPr/>
        </p:nvSpPr>
        <p:spPr>
          <a:xfrm>
            <a:off x="1396990" y="561947"/>
            <a:ext cx="2276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chemeClr val="accent1">
                        <a:lumMod val="80000"/>
                        <a:lumOff val="20000"/>
                      </a:schemeClr>
                    </a:gs>
                    <a:gs pos="0">
                      <a:schemeClr val="accent1"/>
                    </a:gs>
                  </a:gsLst>
                  <a:lin ang="0" scaled="0"/>
                </a:gra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197" name="椭圆 196">
            <a:extLst>
              <a:ext uri="{FF2B5EF4-FFF2-40B4-BE49-F238E27FC236}">
                <a16:creationId xmlns:a16="http://schemas.microsoft.com/office/drawing/2014/main" id="{9ECE1B75-BBB0-712A-85B2-FA4835256EB9}"/>
              </a:ext>
            </a:extLst>
          </p:cNvPr>
          <p:cNvSpPr/>
          <p:nvPr/>
        </p:nvSpPr>
        <p:spPr>
          <a:xfrm>
            <a:off x="658813" y="633377"/>
            <a:ext cx="379379" cy="37937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F66BD209-3C5F-4700-E8B0-20ADCD47EA06}"/>
              </a:ext>
            </a:extLst>
          </p:cNvPr>
          <p:cNvSpPr txBox="1"/>
          <p:nvPr/>
        </p:nvSpPr>
        <p:spPr>
          <a:xfrm>
            <a:off x="755366" y="2300301"/>
            <a:ext cx="3244233" cy="1165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000000"/>
                </a:solidFill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00" name="文本框 199">
            <a:extLst>
              <a:ext uri="{FF2B5EF4-FFF2-40B4-BE49-F238E27FC236}">
                <a16:creationId xmlns:a16="http://schemas.microsoft.com/office/drawing/2014/main" id="{05C65360-3C49-2B2B-8190-3838E6E2252B}"/>
              </a:ext>
            </a:extLst>
          </p:cNvPr>
          <p:cNvSpPr txBox="1"/>
          <p:nvPr/>
        </p:nvSpPr>
        <p:spPr>
          <a:xfrm>
            <a:off x="4353748" y="2300301"/>
            <a:ext cx="3244233" cy="1165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000000"/>
                </a:solidFill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C7F6A665-355B-1B08-3A12-83DB54AAD736}"/>
              </a:ext>
            </a:extLst>
          </p:cNvPr>
          <p:cNvSpPr txBox="1"/>
          <p:nvPr/>
        </p:nvSpPr>
        <p:spPr>
          <a:xfrm>
            <a:off x="8165978" y="2300301"/>
            <a:ext cx="3244233" cy="1165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000000"/>
                </a:solidFill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id="{FD04BF8F-91F1-0C36-A521-C9EC82AF4266}"/>
              </a:ext>
            </a:extLst>
          </p:cNvPr>
          <p:cNvSpPr txBox="1"/>
          <p:nvPr/>
        </p:nvSpPr>
        <p:spPr>
          <a:xfrm>
            <a:off x="6868523" y="4257241"/>
            <a:ext cx="3244233" cy="1165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000000"/>
                </a:solidFill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E61BA08A-C6F0-7CE2-735B-D6E9987DA672}"/>
              </a:ext>
            </a:extLst>
          </p:cNvPr>
          <p:cNvSpPr txBox="1"/>
          <p:nvPr/>
        </p:nvSpPr>
        <p:spPr>
          <a:xfrm>
            <a:off x="2549885" y="4257241"/>
            <a:ext cx="3244233" cy="1165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000000"/>
                </a:solidFill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</p:spTree>
    <p:extLst>
      <p:ext uri="{BB962C8B-B14F-4D97-AF65-F5344CB8AC3E}">
        <p14:creationId xmlns:p14="http://schemas.microsoft.com/office/powerpoint/2010/main" val="759360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502969A2-2BAA-2D8E-944C-60C50A470172}"/>
              </a:ext>
            </a:extLst>
          </p:cNvPr>
          <p:cNvSpPr/>
          <p:nvPr/>
        </p:nvSpPr>
        <p:spPr>
          <a:xfrm>
            <a:off x="11100730" y="623649"/>
            <a:ext cx="1018886" cy="372997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10000">
                <a:schemeClr val="accent1">
                  <a:lumMod val="80000"/>
                  <a:lumOff val="20000"/>
                </a:schemeClr>
              </a:gs>
            </a:gsLst>
            <a:lin ang="0" scaled="0"/>
          </a:gradFill>
          <a:ln>
            <a:noFill/>
          </a:ln>
          <a:effectLst>
            <a:outerShdw blurRad="76200" dist="38100" dir="8100000" algn="tr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+mn-ea"/>
              </a:rPr>
              <a:t>PART 1</a:t>
            </a:r>
            <a:endParaRPr lang="zh-CN" altLang="en-US" sz="1400" b="1" dirty="0">
              <a:latin typeface="+mn-ea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88C810FC-E6AF-0FC9-B338-B44710F992CE}"/>
              </a:ext>
            </a:extLst>
          </p:cNvPr>
          <p:cNvSpPr/>
          <p:nvPr/>
        </p:nvSpPr>
        <p:spPr>
          <a:xfrm>
            <a:off x="917590" y="633377"/>
            <a:ext cx="379379" cy="379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FA92A9A-C700-9273-746B-D102425C096D}"/>
              </a:ext>
            </a:extLst>
          </p:cNvPr>
          <p:cNvSpPr txBox="1"/>
          <p:nvPr/>
        </p:nvSpPr>
        <p:spPr>
          <a:xfrm>
            <a:off x="1396990" y="561947"/>
            <a:ext cx="2276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chemeClr val="accent1">
                        <a:lumMod val="80000"/>
                        <a:lumOff val="20000"/>
                      </a:schemeClr>
                    </a:gs>
                    <a:gs pos="0">
                      <a:schemeClr val="accent1"/>
                    </a:gs>
                  </a:gsLst>
                  <a:lin ang="0" scaled="0"/>
                </a:gra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B4D5824A-0452-B32C-7AFB-5A4652D02119}"/>
              </a:ext>
            </a:extLst>
          </p:cNvPr>
          <p:cNvSpPr/>
          <p:nvPr/>
        </p:nvSpPr>
        <p:spPr>
          <a:xfrm>
            <a:off x="658813" y="633377"/>
            <a:ext cx="379379" cy="37937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8AB96367-DCDA-6340-4E67-7C5E6ECBCF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8314341"/>
              </p:ext>
            </p:extLst>
          </p:nvPr>
        </p:nvGraphicFramePr>
        <p:xfrm>
          <a:off x="658813" y="1705991"/>
          <a:ext cx="10874375" cy="2881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C418CD9E-2835-BA83-FCEE-970B07DFD11B}"/>
              </a:ext>
            </a:extLst>
          </p:cNvPr>
          <p:cNvSpPr txBox="1"/>
          <p:nvPr/>
        </p:nvSpPr>
        <p:spPr>
          <a:xfrm>
            <a:off x="5311657" y="1379792"/>
            <a:ext cx="15686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BF25137-0615-C345-EDDD-275DEA9235B9}"/>
              </a:ext>
            </a:extLst>
          </p:cNvPr>
          <p:cNvGrpSpPr/>
          <p:nvPr/>
        </p:nvGrpSpPr>
        <p:grpSpPr>
          <a:xfrm>
            <a:off x="658813" y="4725420"/>
            <a:ext cx="5168055" cy="1330256"/>
            <a:chOff x="658813" y="4799083"/>
            <a:chExt cx="5168055" cy="1330256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14DAE224-B92D-1928-58D0-A07AF6ADFE7D}"/>
                </a:ext>
              </a:extLst>
            </p:cNvPr>
            <p:cNvSpPr/>
            <p:nvPr/>
          </p:nvSpPr>
          <p:spPr>
            <a:xfrm>
              <a:off x="1038193" y="4799083"/>
              <a:ext cx="4788675" cy="133025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E802500-93CA-C59A-43B4-77C392793F4E}"/>
                </a:ext>
              </a:extLst>
            </p:cNvPr>
            <p:cNvSpPr txBox="1"/>
            <p:nvPr/>
          </p:nvSpPr>
          <p:spPr>
            <a:xfrm>
              <a:off x="1541954" y="4907798"/>
              <a:ext cx="4208834" cy="11657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effectLst/>
                </a:rPr>
                <a:t>在这里输入你的正文，阐述与关键词标题相关的具体内容，若字数太多酌情先删减文案，再缩小字号</a:t>
              </a: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ECC2A6A-3C69-9B3C-4E29-0259801990E5}"/>
                </a:ext>
              </a:extLst>
            </p:cNvPr>
            <p:cNvGrpSpPr/>
            <p:nvPr/>
          </p:nvGrpSpPr>
          <p:grpSpPr>
            <a:xfrm>
              <a:off x="658813" y="5102770"/>
              <a:ext cx="722883" cy="722883"/>
              <a:chOff x="658813" y="5208855"/>
              <a:chExt cx="722883" cy="722883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4506FACC-F85A-3F9B-FC77-E111A27B766D}"/>
                  </a:ext>
                </a:extLst>
              </p:cNvPr>
              <p:cNvSpPr/>
              <p:nvPr/>
            </p:nvSpPr>
            <p:spPr>
              <a:xfrm>
                <a:off x="658813" y="5208855"/>
                <a:ext cx="722883" cy="72288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93EA1A5A-299E-B79F-B8A1-19E6BDBD5FDB}"/>
                  </a:ext>
                </a:extLst>
              </p:cNvPr>
              <p:cNvGrpSpPr/>
              <p:nvPr/>
            </p:nvGrpSpPr>
            <p:grpSpPr>
              <a:xfrm>
                <a:off x="819071" y="5374042"/>
                <a:ext cx="396961" cy="371542"/>
                <a:chOff x="3615251" y="796519"/>
                <a:chExt cx="454038" cy="424965"/>
              </a:xfrm>
              <a:solidFill>
                <a:schemeClr val="bg1"/>
              </a:solidFill>
            </p:grpSpPr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A7C0870A-C671-7722-AA46-65D7CE0DE778}"/>
                    </a:ext>
                  </a:extLst>
                </p:cNvPr>
                <p:cNvSpPr/>
                <p:nvPr/>
              </p:nvSpPr>
              <p:spPr>
                <a:xfrm>
                  <a:off x="3615251" y="796519"/>
                  <a:ext cx="454038" cy="266824"/>
                </a:xfrm>
                <a:custGeom>
                  <a:avLst/>
                  <a:gdLst>
                    <a:gd name="connsiteX0" fmla="*/ 433704 w 454038"/>
                    <a:gd name="connsiteY0" fmla="*/ 125318 h 266824"/>
                    <a:gd name="connsiteX1" fmla="*/ 433704 w 454038"/>
                    <a:gd name="connsiteY1" fmla="*/ 209607 h 266824"/>
                    <a:gd name="connsiteX2" fmla="*/ 451013 w 454038"/>
                    <a:gd name="connsiteY2" fmla="*/ 232922 h 266824"/>
                    <a:gd name="connsiteX3" fmla="*/ 417500 w 454038"/>
                    <a:gd name="connsiteY3" fmla="*/ 266542 h 266824"/>
                    <a:gd name="connsiteX4" fmla="*/ 386705 w 454038"/>
                    <a:gd name="connsiteY4" fmla="*/ 232922 h 266824"/>
                    <a:gd name="connsiteX5" fmla="*/ 405177 w 454038"/>
                    <a:gd name="connsiteY5" fmla="*/ 209179 h 266824"/>
                    <a:gd name="connsiteX6" fmla="*/ 405177 w 454038"/>
                    <a:gd name="connsiteY6" fmla="*/ 139196 h 266824"/>
                    <a:gd name="connsiteX7" fmla="*/ 257412 w 454038"/>
                    <a:gd name="connsiteY7" fmla="*/ 211850 h 266824"/>
                    <a:gd name="connsiteX8" fmla="*/ 197769 w 454038"/>
                    <a:gd name="connsiteY8" fmla="*/ 213643 h 266824"/>
                    <a:gd name="connsiteX9" fmla="*/ 25738 w 454038"/>
                    <a:gd name="connsiteY9" fmla="*/ 132489 h 266824"/>
                    <a:gd name="connsiteX10" fmla="*/ 26498 w 454038"/>
                    <a:gd name="connsiteY10" fmla="*/ 85406 h 266824"/>
                    <a:gd name="connsiteX11" fmla="*/ 192700 w 454038"/>
                    <a:gd name="connsiteY11" fmla="*/ 11886 h 266824"/>
                    <a:gd name="connsiteX12" fmla="*/ 254266 w 454038"/>
                    <a:gd name="connsiteY12" fmla="*/ 6959 h 266824"/>
                    <a:gd name="connsiteX13" fmla="*/ 431686 w 454038"/>
                    <a:gd name="connsiteY13" fmla="*/ 89455 h 266824"/>
                    <a:gd name="connsiteX14" fmla="*/ 433609 w 454038"/>
                    <a:gd name="connsiteY14" fmla="*/ 125318 h 266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4038" h="266824">
                      <a:moveTo>
                        <a:pt x="433704" y="125318"/>
                      </a:moveTo>
                      <a:lnTo>
                        <a:pt x="433704" y="209607"/>
                      </a:lnTo>
                      <a:lnTo>
                        <a:pt x="451013" y="232922"/>
                      </a:lnTo>
                      <a:lnTo>
                        <a:pt x="417500" y="266542"/>
                      </a:lnTo>
                      <a:lnTo>
                        <a:pt x="386705" y="232922"/>
                      </a:lnTo>
                      <a:lnTo>
                        <a:pt x="405177" y="209179"/>
                      </a:lnTo>
                      <a:lnTo>
                        <a:pt x="405177" y="139196"/>
                      </a:lnTo>
                      <a:cubicBezTo>
                        <a:pt x="306275" y="185840"/>
                        <a:pt x="279339" y="200644"/>
                        <a:pt x="257412" y="211850"/>
                      </a:cubicBezTo>
                      <a:cubicBezTo>
                        <a:pt x="235485" y="223057"/>
                        <a:pt x="219696" y="223057"/>
                        <a:pt x="197769" y="213643"/>
                      </a:cubicBezTo>
                      <a:cubicBezTo>
                        <a:pt x="176198" y="204229"/>
                        <a:pt x="77296" y="160743"/>
                        <a:pt x="25738" y="132489"/>
                      </a:cubicBezTo>
                      <a:cubicBezTo>
                        <a:pt x="-8511" y="113661"/>
                        <a:pt x="-10826" y="101552"/>
                        <a:pt x="26498" y="85406"/>
                      </a:cubicBezTo>
                      <a:cubicBezTo>
                        <a:pt x="74993" y="64346"/>
                        <a:pt x="150413" y="30275"/>
                        <a:pt x="192700" y="11886"/>
                      </a:cubicBezTo>
                      <a:cubicBezTo>
                        <a:pt x="217713" y="228"/>
                        <a:pt x="231176" y="-6040"/>
                        <a:pt x="254266" y="6959"/>
                      </a:cubicBezTo>
                      <a:cubicBezTo>
                        <a:pt x="295448" y="26678"/>
                        <a:pt x="384734" y="67029"/>
                        <a:pt x="431686" y="89455"/>
                      </a:cubicBezTo>
                      <a:cubicBezTo>
                        <a:pt x="472477" y="110064"/>
                        <a:pt x="445160" y="116759"/>
                        <a:pt x="433609" y="125318"/>
                      </a:cubicBezTo>
                      <a:close/>
                    </a:path>
                  </a:pathLst>
                </a:custGeom>
                <a:grpFill/>
                <a:ln w="118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dirty="0"/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1F642F61-9A61-46D3-2DAF-10E0D20C1308}"/>
                    </a:ext>
                  </a:extLst>
                </p:cNvPr>
                <p:cNvSpPr/>
                <p:nvPr/>
              </p:nvSpPr>
              <p:spPr>
                <a:xfrm>
                  <a:off x="3690257" y="995462"/>
                  <a:ext cx="300374" cy="226022"/>
                </a:xfrm>
                <a:custGeom>
                  <a:avLst/>
                  <a:gdLst>
                    <a:gd name="connsiteX0" fmla="*/ 193268 w 300374"/>
                    <a:gd name="connsiteY0" fmla="*/ 54909 h 226022"/>
                    <a:gd name="connsiteX1" fmla="*/ 299649 w 300374"/>
                    <a:gd name="connsiteY1" fmla="*/ -282 h 226022"/>
                    <a:gd name="connsiteX2" fmla="*/ 299649 w 300374"/>
                    <a:gd name="connsiteY2" fmla="*/ 161171 h 226022"/>
                    <a:gd name="connsiteX3" fmla="*/ 153487 w 300374"/>
                    <a:gd name="connsiteY3" fmla="*/ 225741 h 226022"/>
                    <a:gd name="connsiteX4" fmla="*/ -725 w 300374"/>
                    <a:gd name="connsiteY4" fmla="*/ 161171 h 226022"/>
                    <a:gd name="connsiteX5" fmla="*/ -725 w 300374"/>
                    <a:gd name="connsiteY5" fmla="*/ 10129 h 226022"/>
                    <a:gd name="connsiteX6" fmla="*/ 109229 w 300374"/>
                    <a:gd name="connsiteY6" fmla="*/ 54375 h 226022"/>
                    <a:gd name="connsiteX7" fmla="*/ 193268 w 300374"/>
                    <a:gd name="connsiteY7" fmla="*/ 54909 h 226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0374" h="226022">
                      <a:moveTo>
                        <a:pt x="193268" y="54909"/>
                      </a:moveTo>
                      <a:cubicBezTo>
                        <a:pt x="220976" y="41850"/>
                        <a:pt x="258562" y="20018"/>
                        <a:pt x="299649" y="-282"/>
                      </a:cubicBezTo>
                      <a:lnTo>
                        <a:pt x="299649" y="161171"/>
                      </a:lnTo>
                      <a:cubicBezTo>
                        <a:pt x="299649" y="161171"/>
                        <a:pt x="246904" y="225741"/>
                        <a:pt x="153487" y="225741"/>
                      </a:cubicBezTo>
                      <a:cubicBezTo>
                        <a:pt x="53374" y="225741"/>
                        <a:pt x="-725" y="161171"/>
                        <a:pt x="-725" y="161171"/>
                      </a:cubicBezTo>
                      <a:lnTo>
                        <a:pt x="-725" y="10129"/>
                      </a:lnTo>
                      <a:cubicBezTo>
                        <a:pt x="31019" y="24708"/>
                        <a:pt x="66326" y="37719"/>
                        <a:pt x="109229" y="54375"/>
                      </a:cubicBezTo>
                      <a:cubicBezTo>
                        <a:pt x="135608" y="65843"/>
                        <a:pt x="169133" y="69487"/>
                        <a:pt x="193268" y="54909"/>
                      </a:cubicBezTo>
                      <a:close/>
                    </a:path>
                  </a:pathLst>
                </a:custGeom>
                <a:grpFill/>
                <a:ln w="118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DD5D303-BCB6-A7E6-98E7-C449D0E9D6C6}"/>
              </a:ext>
            </a:extLst>
          </p:cNvPr>
          <p:cNvGrpSpPr/>
          <p:nvPr/>
        </p:nvGrpSpPr>
        <p:grpSpPr>
          <a:xfrm>
            <a:off x="6365133" y="4725420"/>
            <a:ext cx="5168055" cy="1330256"/>
            <a:chOff x="6365133" y="4725420"/>
            <a:chExt cx="5168055" cy="1330256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4B83688B-F109-FB4E-BED3-F464C37814EB}"/>
                </a:ext>
              </a:extLst>
            </p:cNvPr>
            <p:cNvSpPr/>
            <p:nvPr/>
          </p:nvSpPr>
          <p:spPr>
            <a:xfrm>
              <a:off x="6744513" y="4725420"/>
              <a:ext cx="4788675" cy="133025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65C639B-5BA2-1F89-3E8F-E708D76C7989}"/>
                </a:ext>
              </a:extLst>
            </p:cNvPr>
            <p:cNvSpPr txBox="1"/>
            <p:nvPr/>
          </p:nvSpPr>
          <p:spPr>
            <a:xfrm>
              <a:off x="7248274" y="4834135"/>
              <a:ext cx="4208834" cy="11657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dirty="0">
                  <a:solidFill>
                    <a:srgbClr val="000000"/>
                  </a:solidFill>
                  <a:effectLst/>
                </a:rPr>
                <a:t>51PPT</a:t>
              </a:r>
              <a:r>
                <a:rPr lang="zh-CN" altLang="en-US" sz="1600" dirty="0">
                  <a:solidFill>
                    <a:srgbClr val="000000"/>
                  </a:solidFill>
                  <a:effectLst/>
                </a:rPr>
                <a:t>模板网，幻灯片演示模板及素材免费下载！</a:t>
              </a:r>
              <a:r>
                <a:rPr lang="en-US" altLang="zh-CN" sz="1600" dirty="0">
                  <a:solidFill>
                    <a:srgbClr val="000000"/>
                  </a:solidFill>
                  <a:effectLst/>
                </a:rPr>
                <a:t>51PPT</a:t>
              </a:r>
              <a:r>
                <a:rPr lang="zh-CN" altLang="en-US" sz="1600" dirty="0">
                  <a:solidFill>
                    <a:srgbClr val="000000"/>
                  </a:solidFill>
                  <a:effectLst/>
                </a:rPr>
                <a:t>模板网 官网唯一网址：</a:t>
              </a:r>
              <a:r>
                <a:rPr lang="en-US" altLang="zh-CN" sz="1600" dirty="0">
                  <a:solidFill>
                    <a:srgbClr val="000000"/>
                  </a:solidFill>
                  <a:effectLst/>
                </a:rPr>
                <a:t>www.51pptmoban.com</a:t>
              </a:r>
              <a:endParaRPr lang="zh-CN" altLang="en-US" sz="1600" dirty="0">
                <a:solidFill>
                  <a:srgbClr val="000000"/>
                </a:solidFill>
                <a:effectLst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A11F1CCB-744D-F801-DD97-CB2D9F539E63}"/>
                </a:ext>
              </a:extLst>
            </p:cNvPr>
            <p:cNvSpPr/>
            <p:nvPr/>
          </p:nvSpPr>
          <p:spPr>
            <a:xfrm>
              <a:off x="6365133" y="5029107"/>
              <a:ext cx="722883" cy="7228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687A5BCC-488E-4CB4-D306-E5DBDC64B4B5}"/>
                </a:ext>
              </a:extLst>
            </p:cNvPr>
            <p:cNvGrpSpPr/>
            <p:nvPr/>
          </p:nvGrpSpPr>
          <p:grpSpPr>
            <a:xfrm>
              <a:off x="6525391" y="5194294"/>
              <a:ext cx="396961" cy="371542"/>
              <a:chOff x="3615251" y="796519"/>
              <a:chExt cx="454038" cy="424965"/>
            </a:xfrm>
            <a:solidFill>
              <a:schemeClr val="bg1"/>
            </a:solidFill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05F3BCBA-6EC7-3080-BBAD-0B7D89C24FA3}"/>
                  </a:ext>
                </a:extLst>
              </p:cNvPr>
              <p:cNvSpPr/>
              <p:nvPr/>
            </p:nvSpPr>
            <p:spPr>
              <a:xfrm>
                <a:off x="3615251" y="796519"/>
                <a:ext cx="454038" cy="266824"/>
              </a:xfrm>
              <a:custGeom>
                <a:avLst/>
                <a:gdLst>
                  <a:gd name="connsiteX0" fmla="*/ 433704 w 454038"/>
                  <a:gd name="connsiteY0" fmla="*/ 125318 h 266824"/>
                  <a:gd name="connsiteX1" fmla="*/ 433704 w 454038"/>
                  <a:gd name="connsiteY1" fmla="*/ 209607 h 266824"/>
                  <a:gd name="connsiteX2" fmla="*/ 451013 w 454038"/>
                  <a:gd name="connsiteY2" fmla="*/ 232922 h 266824"/>
                  <a:gd name="connsiteX3" fmla="*/ 417500 w 454038"/>
                  <a:gd name="connsiteY3" fmla="*/ 266542 h 266824"/>
                  <a:gd name="connsiteX4" fmla="*/ 386705 w 454038"/>
                  <a:gd name="connsiteY4" fmla="*/ 232922 h 266824"/>
                  <a:gd name="connsiteX5" fmla="*/ 405177 w 454038"/>
                  <a:gd name="connsiteY5" fmla="*/ 209179 h 266824"/>
                  <a:gd name="connsiteX6" fmla="*/ 405177 w 454038"/>
                  <a:gd name="connsiteY6" fmla="*/ 139196 h 266824"/>
                  <a:gd name="connsiteX7" fmla="*/ 257412 w 454038"/>
                  <a:gd name="connsiteY7" fmla="*/ 211850 h 266824"/>
                  <a:gd name="connsiteX8" fmla="*/ 197769 w 454038"/>
                  <a:gd name="connsiteY8" fmla="*/ 213643 h 266824"/>
                  <a:gd name="connsiteX9" fmla="*/ 25738 w 454038"/>
                  <a:gd name="connsiteY9" fmla="*/ 132489 h 266824"/>
                  <a:gd name="connsiteX10" fmla="*/ 26498 w 454038"/>
                  <a:gd name="connsiteY10" fmla="*/ 85406 h 266824"/>
                  <a:gd name="connsiteX11" fmla="*/ 192700 w 454038"/>
                  <a:gd name="connsiteY11" fmla="*/ 11886 h 266824"/>
                  <a:gd name="connsiteX12" fmla="*/ 254266 w 454038"/>
                  <a:gd name="connsiteY12" fmla="*/ 6959 h 266824"/>
                  <a:gd name="connsiteX13" fmla="*/ 431686 w 454038"/>
                  <a:gd name="connsiteY13" fmla="*/ 89455 h 266824"/>
                  <a:gd name="connsiteX14" fmla="*/ 433609 w 454038"/>
                  <a:gd name="connsiteY14" fmla="*/ 125318 h 2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038" h="266824">
                    <a:moveTo>
                      <a:pt x="433704" y="125318"/>
                    </a:moveTo>
                    <a:lnTo>
                      <a:pt x="433704" y="209607"/>
                    </a:lnTo>
                    <a:lnTo>
                      <a:pt x="451013" y="232922"/>
                    </a:lnTo>
                    <a:lnTo>
                      <a:pt x="417500" y="266542"/>
                    </a:lnTo>
                    <a:lnTo>
                      <a:pt x="386705" y="232922"/>
                    </a:lnTo>
                    <a:lnTo>
                      <a:pt x="405177" y="209179"/>
                    </a:lnTo>
                    <a:lnTo>
                      <a:pt x="405177" y="139196"/>
                    </a:lnTo>
                    <a:cubicBezTo>
                      <a:pt x="306275" y="185840"/>
                      <a:pt x="279339" y="200644"/>
                      <a:pt x="257412" y="211850"/>
                    </a:cubicBezTo>
                    <a:cubicBezTo>
                      <a:pt x="235485" y="223057"/>
                      <a:pt x="219696" y="223057"/>
                      <a:pt x="197769" y="213643"/>
                    </a:cubicBezTo>
                    <a:cubicBezTo>
                      <a:pt x="176198" y="204229"/>
                      <a:pt x="77296" y="160743"/>
                      <a:pt x="25738" y="132489"/>
                    </a:cubicBezTo>
                    <a:cubicBezTo>
                      <a:pt x="-8511" y="113661"/>
                      <a:pt x="-10826" y="101552"/>
                      <a:pt x="26498" y="85406"/>
                    </a:cubicBezTo>
                    <a:cubicBezTo>
                      <a:pt x="74993" y="64346"/>
                      <a:pt x="150413" y="30275"/>
                      <a:pt x="192700" y="11886"/>
                    </a:cubicBezTo>
                    <a:cubicBezTo>
                      <a:pt x="217713" y="228"/>
                      <a:pt x="231176" y="-6040"/>
                      <a:pt x="254266" y="6959"/>
                    </a:cubicBezTo>
                    <a:cubicBezTo>
                      <a:pt x="295448" y="26678"/>
                      <a:pt x="384734" y="67029"/>
                      <a:pt x="431686" y="89455"/>
                    </a:cubicBezTo>
                    <a:cubicBezTo>
                      <a:pt x="472477" y="110064"/>
                      <a:pt x="445160" y="116759"/>
                      <a:pt x="433609" y="125318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11854FE-64D6-F680-42A4-85D99E27E608}"/>
                  </a:ext>
                </a:extLst>
              </p:cNvPr>
              <p:cNvSpPr/>
              <p:nvPr/>
            </p:nvSpPr>
            <p:spPr>
              <a:xfrm>
                <a:off x="3690257" y="995462"/>
                <a:ext cx="300374" cy="226022"/>
              </a:xfrm>
              <a:custGeom>
                <a:avLst/>
                <a:gdLst>
                  <a:gd name="connsiteX0" fmla="*/ 193268 w 300374"/>
                  <a:gd name="connsiteY0" fmla="*/ 54909 h 226022"/>
                  <a:gd name="connsiteX1" fmla="*/ 299649 w 300374"/>
                  <a:gd name="connsiteY1" fmla="*/ -282 h 226022"/>
                  <a:gd name="connsiteX2" fmla="*/ 299649 w 300374"/>
                  <a:gd name="connsiteY2" fmla="*/ 161171 h 226022"/>
                  <a:gd name="connsiteX3" fmla="*/ 153487 w 300374"/>
                  <a:gd name="connsiteY3" fmla="*/ 225741 h 226022"/>
                  <a:gd name="connsiteX4" fmla="*/ -725 w 300374"/>
                  <a:gd name="connsiteY4" fmla="*/ 161171 h 226022"/>
                  <a:gd name="connsiteX5" fmla="*/ -725 w 300374"/>
                  <a:gd name="connsiteY5" fmla="*/ 10129 h 226022"/>
                  <a:gd name="connsiteX6" fmla="*/ 109229 w 300374"/>
                  <a:gd name="connsiteY6" fmla="*/ 54375 h 226022"/>
                  <a:gd name="connsiteX7" fmla="*/ 193268 w 300374"/>
                  <a:gd name="connsiteY7" fmla="*/ 54909 h 22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374" h="226022">
                    <a:moveTo>
                      <a:pt x="193268" y="54909"/>
                    </a:moveTo>
                    <a:cubicBezTo>
                      <a:pt x="220976" y="41850"/>
                      <a:pt x="258562" y="20018"/>
                      <a:pt x="299649" y="-282"/>
                    </a:cubicBezTo>
                    <a:lnTo>
                      <a:pt x="299649" y="161171"/>
                    </a:lnTo>
                    <a:cubicBezTo>
                      <a:pt x="299649" y="161171"/>
                      <a:pt x="246904" y="225741"/>
                      <a:pt x="153487" y="225741"/>
                    </a:cubicBezTo>
                    <a:cubicBezTo>
                      <a:pt x="53374" y="225741"/>
                      <a:pt x="-725" y="161171"/>
                      <a:pt x="-725" y="161171"/>
                    </a:cubicBezTo>
                    <a:lnTo>
                      <a:pt x="-725" y="10129"/>
                    </a:lnTo>
                    <a:cubicBezTo>
                      <a:pt x="31019" y="24708"/>
                      <a:pt x="66326" y="37719"/>
                      <a:pt x="109229" y="54375"/>
                    </a:cubicBezTo>
                    <a:cubicBezTo>
                      <a:pt x="135608" y="65843"/>
                      <a:pt x="169133" y="69487"/>
                      <a:pt x="193268" y="5490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91890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B1C61A7-94CC-D34B-B223-766C79DA2871}"/>
              </a:ext>
            </a:extLst>
          </p:cNvPr>
          <p:cNvGrpSpPr/>
          <p:nvPr/>
        </p:nvGrpSpPr>
        <p:grpSpPr>
          <a:xfrm>
            <a:off x="7091753" y="1422551"/>
            <a:ext cx="3080727" cy="707886"/>
            <a:chOff x="6869780" y="1666347"/>
            <a:chExt cx="3080727" cy="707886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9A03E49-2AE3-19DD-5EB6-C22A0E9DE64F}"/>
                </a:ext>
              </a:extLst>
            </p:cNvPr>
            <p:cNvSpPr txBox="1"/>
            <p:nvPr/>
          </p:nvSpPr>
          <p:spPr>
            <a:xfrm>
              <a:off x="7757868" y="1666347"/>
              <a:ext cx="21926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需求分析</a:t>
              </a:r>
              <a:endPara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C8C0F02-7687-060C-71F0-074136B5571B}"/>
                </a:ext>
              </a:extLst>
            </p:cNvPr>
            <p:cNvGrpSpPr/>
            <p:nvPr/>
          </p:nvGrpSpPr>
          <p:grpSpPr>
            <a:xfrm>
              <a:off x="6869780" y="1692276"/>
              <a:ext cx="656028" cy="656028"/>
              <a:chOff x="6869780" y="1692276"/>
              <a:chExt cx="656028" cy="656028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E42706D1-0E55-30D3-A983-7C6005037C15}"/>
                  </a:ext>
                </a:extLst>
              </p:cNvPr>
              <p:cNvSpPr/>
              <p:nvPr/>
            </p:nvSpPr>
            <p:spPr>
              <a:xfrm>
                <a:off x="6869780" y="1692276"/>
                <a:ext cx="656028" cy="65602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E9FD43D-BAAC-7D09-1656-F583C706B65A}"/>
                  </a:ext>
                </a:extLst>
              </p:cNvPr>
              <p:cNvSpPr txBox="1"/>
              <p:nvPr/>
            </p:nvSpPr>
            <p:spPr>
              <a:xfrm>
                <a:off x="6913416" y="1789458"/>
                <a:ext cx="5687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BD89113-5293-C413-FC1B-34261CD2A7E2}"/>
              </a:ext>
            </a:extLst>
          </p:cNvPr>
          <p:cNvGrpSpPr/>
          <p:nvPr/>
        </p:nvGrpSpPr>
        <p:grpSpPr>
          <a:xfrm>
            <a:off x="6804863" y="2682747"/>
            <a:ext cx="3080727" cy="707886"/>
            <a:chOff x="6869780" y="1666347"/>
            <a:chExt cx="3080727" cy="707886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DF0D13-2936-F79B-F0D6-B60FCB83D9D6}"/>
                </a:ext>
              </a:extLst>
            </p:cNvPr>
            <p:cNvSpPr txBox="1"/>
            <p:nvPr/>
          </p:nvSpPr>
          <p:spPr>
            <a:xfrm>
              <a:off x="7757868" y="1666347"/>
              <a:ext cx="21926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4000" b="1" dirty="0">
                  <a:gradFill>
                    <a:gsLst>
                      <a:gs pos="100000">
                        <a:schemeClr val="accent1">
                          <a:lumMod val="80000"/>
                        </a:schemeClr>
                      </a:gs>
                      <a:gs pos="0">
                        <a:schemeClr val="accent1">
                          <a:lumMod val="100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市场分析</a:t>
              </a:r>
              <a:endParaRPr lang="en-US" altLang="zh-CN" sz="4000" b="1" dirty="0">
                <a:gradFill>
                  <a:gsLst>
                    <a:gs pos="100000">
                      <a:schemeClr val="accent1">
                        <a:lumMod val="80000"/>
                      </a:schemeClr>
                    </a:gs>
                    <a:gs pos="0">
                      <a:schemeClr val="accent1">
                        <a:lumMod val="10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5B47F29-AEC0-53F2-4E98-D041EB9B682E}"/>
                </a:ext>
              </a:extLst>
            </p:cNvPr>
            <p:cNvGrpSpPr/>
            <p:nvPr/>
          </p:nvGrpSpPr>
          <p:grpSpPr>
            <a:xfrm>
              <a:off x="6869780" y="1692276"/>
              <a:ext cx="656028" cy="656028"/>
              <a:chOff x="6869780" y="1692276"/>
              <a:chExt cx="656028" cy="656028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8EB8E282-B0DC-9816-6F0B-8A5AFB208A7C}"/>
                  </a:ext>
                </a:extLst>
              </p:cNvPr>
              <p:cNvSpPr/>
              <p:nvPr/>
            </p:nvSpPr>
            <p:spPr>
              <a:xfrm>
                <a:off x="6869780" y="1692276"/>
                <a:ext cx="656028" cy="656028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lumMod val="80000"/>
                    </a:schemeClr>
                  </a:gs>
                  <a:gs pos="0">
                    <a:schemeClr val="accent1"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DDF2F12-AC93-F6DB-46E0-83A7E713EAE6}"/>
                  </a:ext>
                </a:extLst>
              </p:cNvPr>
              <p:cNvSpPr txBox="1"/>
              <p:nvPr/>
            </p:nvSpPr>
            <p:spPr>
              <a:xfrm>
                <a:off x="6913416" y="1789458"/>
                <a:ext cx="5687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41562E3-62BA-A5B0-BB8E-6BE60B930D23}"/>
              </a:ext>
            </a:extLst>
          </p:cNvPr>
          <p:cNvGrpSpPr/>
          <p:nvPr/>
        </p:nvGrpSpPr>
        <p:grpSpPr>
          <a:xfrm>
            <a:off x="6520757" y="3942943"/>
            <a:ext cx="3080727" cy="707886"/>
            <a:chOff x="6869780" y="1666347"/>
            <a:chExt cx="3080727" cy="70788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7EB4403-A81F-9265-9447-FF0A8F3A9A68}"/>
                </a:ext>
              </a:extLst>
            </p:cNvPr>
            <p:cNvSpPr txBox="1"/>
            <p:nvPr/>
          </p:nvSpPr>
          <p:spPr>
            <a:xfrm>
              <a:off x="7757868" y="1666347"/>
              <a:ext cx="21926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产品方案</a:t>
              </a:r>
              <a:endPara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8D44BD6-017D-7043-C6BF-D62DB84ADAD6}"/>
                </a:ext>
              </a:extLst>
            </p:cNvPr>
            <p:cNvGrpSpPr/>
            <p:nvPr/>
          </p:nvGrpSpPr>
          <p:grpSpPr>
            <a:xfrm>
              <a:off x="6869780" y="1692276"/>
              <a:ext cx="656028" cy="656028"/>
              <a:chOff x="6869780" y="1692276"/>
              <a:chExt cx="656028" cy="656028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34D0EA37-A380-0C30-611A-574453EC4C3A}"/>
                  </a:ext>
                </a:extLst>
              </p:cNvPr>
              <p:cNvSpPr/>
              <p:nvPr/>
            </p:nvSpPr>
            <p:spPr>
              <a:xfrm>
                <a:off x="6869780" y="1692276"/>
                <a:ext cx="656028" cy="65602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4C55B1F-3BE9-EC0E-92A7-2793328D103A}"/>
                  </a:ext>
                </a:extLst>
              </p:cNvPr>
              <p:cNvSpPr txBox="1"/>
              <p:nvPr/>
            </p:nvSpPr>
            <p:spPr>
              <a:xfrm>
                <a:off x="6913416" y="1789458"/>
                <a:ext cx="5687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1368F4D-9D63-97F3-ED28-DD2A50E8C143}"/>
              </a:ext>
            </a:extLst>
          </p:cNvPr>
          <p:cNvGrpSpPr/>
          <p:nvPr/>
        </p:nvGrpSpPr>
        <p:grpSpPr>
          <a:xfrm>
            <a:off x="6240130" y="5203140"/>
            <a:ext cx="3080727" cy="707886"/>
            <a:chOff x="6869780" y="1666347"/>
            <a:chExt cx="3080727" cy="70788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2622F61-65FA-AF68-A970-2A6E63F10306}"/>
                </a:ext>
              </a:extLst>
            </p:cNvPr>
            <p:cNvSpPr txBox="1"/>
            <p:nvPr/>
          </p:nvSpPr>
          <p:spPr>
            <a:xfrm>
              <a:off x="7757868" y="1666347"/>
              <a:ext cx="21926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未来规划</a:t>
              </a:r>
              <a:endPara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212AA26F-CE08-F732-5B04-81276DA47431}"/>
                </a:ext>
              </a:extLst>
            </p:cNvPr>
            <p:cNvGrpSpPr/>
            <p:nvPr/>
          </p:nvGrpSpPr>
          <p:grpSpPr>
            <a:xfrm>
              <a:off x="6869780" y="1692276"/>
              <a:ext cx="656028" cy="656028"/>
              <a:chOff x="6869780" y="1692276"/>
              <a:chExt cx="656028" cy="656028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5CB5D497-AD7F-1007-0298-B1A72F500A38}"/>
                  </a:ext>
                </a:extLst>
              </p:cNvPr>
              <p:cNvSpPr/>
              <p:nvPr/>
            </p:nvSpPr>
            <p:spPr>
              <a:xfrm>
                <a:off x="6869780" y="1692276"/>
                <a:ext cx="656028" cy="65602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E15F273F-5F64-803F-3847-D54454E601EE}"/>
                  </a:ext>
                </a:extLst>
              </p:cNvPr>
              <p:cNvSpPr txBox="1"/>
              <p:nvPr/>
            </p:nvSpPr>
            <p:spPr>
              <a:xfrm>
                <a:off x="6913416" y="1789458"/>
                <a:ext cx="5687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04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9145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矩形: 圆角 147">
            <a:extLst>
              <a:ext uri="{FF2B5EF4-FFF2-40B4-BE49-F238E27FC236}">
                <a16:creationId xmlns:a16="http://schemas.microsoft.com/office/drawing/2014/main" id="{D5C18408-08D4-0CEF-09E7-BAA7B919A4D9}"/>
              </a:ext>
            </a:extLst>
          </p:cNvPr>
          <p:cNvSpPr/>
          <p:nvPr/>
        </p:nvSpPr>
        <p:spPr>
          <a:xfrm>
            <a:off x="11100730" y="623649"/>
            <a:ext cx="1018886" cy="372997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10000">
                <a:schemeClr val="accent1">
                  <a:lumMod val="80000"/>
                  <a:lumOff val="20000"/>
                </a:schemeClr>
              </a:gs>
            </a:gsLst>
            <a:lin ang="0" scaled="0"/>
          </a:gradFill>
          <a:ln>
            <a:noFill/>
          </a:ln>
          <a:effectLst>
            <a:outerShdw blurRad="76200" dist="38100" dir="8100000" algn="tr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+mn-ea"/>
              </a:rPr>
              <a:t>PART 2</a:t>
            </a:r>
            <a:endParaRPr lang="zh-CN" altLang="en-US" sz="1400" b="1" dirty="0">
              <a:latin typeface="+mn-ea"/>
            </a:endParaRPr>
          </a:p>
        </p:txBody>
      </p:sp>
      <p:sp>
        <p:nvSpPr>
          <p:cNvPr id="149" name="椭圆 148">
            <a:extLst>
              <a:ext uri="{FF2B5EF4-FFF2-40B4-BE49-F238E27FC236}">
                <a16:creationId xmlns:a16="http://schemas.microsoft.com/office/drawing/2014/main" id="{B0DB56DA-1644-E7E3-59E5-53D743AD3392}"/>
              </a:ext>
            </a:extLst>
          </p:cNvPr>
          <p:cNvSpPr/>
          <p:nvPr/>
        </p:nvSpPr>
        <p:spPr>
          <a:xfrm>
            <a:off x="917590" y="633377"/>
            <a:ext cx="379379" cy="379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5E1DCA4-FE20-102C-7D80-2726F4E410EC}"/>
              </a:ext>
            </a:extLst>
          </p:cNvPr>
          <p:cNvSpPr txBox="1"/>
          <p:nvPr/>
        </p:nvSpPr>
        <p:spPr>
          <a:xfrm>
            <a:off x="1396990" y="561947"/>
            <a:ext cx="2276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chemeClr val="accent1">
                        <a:lumMod val="80000"/>
                        <a:lumOff val="20000"/>
                      </a:schemeClr>
                    </a:gs>
                    <a:gs pos="0">
                      <a:schemeClr val="accent1"/>
                    </a:gs>
                  </a:gsLst>
                  <a:lin ang="0" scaled="0"/>
                </a:gra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151" name="椭圆 150">
            <a:extLst>
              <a:ext uri="{FF2B5EF4-FFF2-40B4-BE49-F238E27FC236}">
                <a16:creationId xmlns:a16="http://schemas.microsoft.com/office/drawing/2014/main" id="{DC8973E2-BEB5-BB7A-B2DF-C080DF6203E0}"/>
              </a:ext>
            </a:extLst>
          </p:cNvPr>
          <p:cNvSpPr/>
          <p:nvPr/>
        </p:nvSpPr>
        <p:spPr>
          <a:xfrm>
            <a:off x="658813" y="633377"/>
            <a:ext cx="379379" cy="37937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2" name="图表 91">
            <a:extLst>
              <a:ext uri="{FF2B5EF4-FFF2-40B4-BE49-F238E27FC236}">
                <a16:creationId xmlns:a16="http://schemas.microsoft.com/office/drawing/2014/main" id="{64043A3B-6598-0593-EFD7-B15CD5C16C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949284"/>
              </p:ext>
            </p:extLst>
          </p:nvPr>
        </p:nvGraphicFramePr>
        <p:xfrm>
          <a:off x="6096000" y="2161219"/>
          <a:ext cx="5049736" cy="4076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4" name="文本框 93">
            <a:extLst>
              <a:ext uri="{FF2B5EF4-FFF2-40B4-BE49-F238E27FC236}">
                <a16:creationId xmlns:a16="http://schemas.microsoft.com/office/drawing/2014/main" id="{0FECEDCD-B8D4-2440-72D5-D5D9404607A3}"/>
              </a:ext>
            </a:extLst>
          </p:cNvPr>
          <p:cNvSpPr txBox="1"/>
          <p:nvPr/>
        </p:nvSpPr>
        <p:spPr>
          <a:xfrm>
            <a:off x="1559787" y="1365380"/>
            <a:ext cx="9072427" cy="427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100" dirty="0">
                <a:effectLst/>
                <a:latin typeface="+mn-ea"/>
                <a:ea typeface="+mn-ea"/>
                <a:cs typeface="仿宋_GB2312"/>
              </a:rPr>
              <a:t>在这里输入你的正文，阐述与关键词标题相关的具体内容，若字数太多酌情先删减文案，再缩小字号</a:t>
            </a:r>
            <a:endParaRPr lang="en-US" altLang="zh-CN" sz="1600" kern="100" dirty="0">
              <a:effectLst/>
              <a:latin typeface="+mn-ea"/>
              <a:ea typeface="+mn-ea"/>
              <a:cs typeface="仿宋_GB2312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EE7B831B-37B2-B19E-05C3-72A33AEC2AF8}"/>
              </a:ext>
            </a:extLst>
          </p:cNvPr>
          <p:cNvGrpSpPr/>
          <p:nvPr/>
        </p:nvGrpSpPr>
        <p:grpSpPr>
          <a:xfrm>
            <a:off x="726907" y="2476758"/>
            <a:ext cx="2335719" cy="2198631"/>
            <a:chOff x="726907" y="2626467"/>
            <a:chExt cx="2335719" cy="2198631"/>
          </a:xfrm>
        </p:grpSpPr>
        <p:graphicFrame>
          <p:nvGraphicFramePr>
            <p:cNvPr id="97" name="图表 96">
              <a:extLst>
                <a:ext uri="{FF2B5EF4-FFF2-40B4-BE49-F238E27FC236}">
                  <a16:creationId xmlns:a16="http://schemas.microsoft.com/office/drawing/2014/main" id="{23E71A73-D4F1-67D8-37B8-7C229E65FB1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78492167"/>
                </p:ext>
              </p:extLst>
            </p:nvPr>
          </p:nvGraphicFramePr>
          <p:xfrm>
            <a:off x="726907" y="2626467"/>
            <a:ext cx="2335719" cy="21986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71D62B4A-E32C-1D01-1813-9F0AAF96FBF2}"/>
                </a:ext>
              </a:extLst>
            </p:cNvPr>
            <p:cNvSpPr txBox="1"/>
            <p:nvPr/>
          </p:nvSpPr>
          <p:spPr>
            <a:xfrm>
              <a:off x="1427838" y="3433395"/>
              <a:ext cx="9338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  <a:latin typeface="+mj-ea"/>
                  <a:ea typeface="+mj-ea"/>
                </a:rPr>
                <a:t>75</a:t>
              </a:r>
              <a:r>
                <a:rPr lang="en-US" altLang="zh-CN" sz="1600" dirty="0">
                  <a:solidFill>
                    <a:schemeClr val="accent1"/>
                  </a:solidFill>
                  <a:latin typeface="+mj-ea"/>
                  <a:ea typeface="+mj-ea"/>
                </a:rPr>
                <a:t>%</a:t>
              </a:r>
              <a:endParaRPr lang="zh-CN" altLang="en-US" sz="32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2" name="文本框 101">
            <a:extLst>
              <a:ext uri="{FF2B5EF4-FFF2-40B4-BE49-F238E27FC236}">
                <a16:creationId xmlns:a16="http://schemas.microsoft.com/office/drawing/2014/main" id="{BAADE85D-43F5-1802-3813-84A67D3916D6}"/>
              </a:ext>
            </a:extLst>
          </p:cNvPr>
          <p:cNvSpPr txBox="1"/>
          <p:nvPr/>
        </p:nvSpPr>
        <p:spPr>
          <a:xfrm>
            <a:off x="917589" y="5062457"/>
            <a:ext cx="4782819" cy="796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100" dirty="0">
                <a:effectLst/>
                <a:latin typeface="+mn-ea"/>
                <a:ea typeface="+mn-ea"/>
                <a:cs typeface="仿宋_GB2312"/>
              </a:rPr>
              <a:t>在这里输入你的正文，阐述与关键词标题相关的具体内容，若字数太多酌情先删减文案，再缩小字号</a:t>
            </a:r>
            <a:endParaRPr lang="en-US" altLang="zh-CN" sz="1600" kern="100" dirty="0">
              <a:effectLst/>
              <a:latin typeface="+mn-ea"/>
              <a:ea typeface="+mn-ea"/>
              <a:cs typeface="仿宋_GB2312"/>
            </a:endParaRPr>
          </a:p>
        </p:txBody>
      </p:sp>
      <p:graphicFrame>
        <p:nvGraphicFramePr>
          <p:cNvPr id="105" name="图表 104">
            <a:extLst>
              <a:ext uri="{FF2B5EF4-FFF2-40B4-BE49-F238E27FC236}">
                <a16:creationId xmlns:a16="http://schemas.microsoft.com/office/drawing/2014/main" id="{E73480DA-95B4-9580-CFDC-45F2EE9B8A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2267997"/>
              </p:ext>
            </p:extLst>
          </p:nvPr>
        </p:nvGraphicFramePr>
        <p:xfrm>
          <a:off x="3364689" y="2476758"/>
          <a:ext cx="2335719" cy="2198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6" name="文本框 105">
            <a:extLst>
              <a:ext uri="{FF2B5EF4-FFF2-40B4-BE49-F238E27FC236}">
                <a16:creationId xmlns:a16="http://schemas.microsoft.com/office/drawing/2014/main" id="{02C53688-8A72-8756-938E-AB4F9A423576}"/>
              </a:ext>
            </a:extLst>
          </p:cNvPr>
          <p:cNvSpPr txBox="1"/>
          <p:nvPr/>
        </p:nvSpPr>
        <p:spPr>
          <a:xfrm>
            <a:off x="4065620" y="3283686"/>
            <a:ext cx="933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2"/>
                </a:solidFill>
                <a:latin typeface="+mj-ea"/>
                <a:ea typeface="+mj-ea"/>
              </a:rPr>
              <a:t>75</a:t>
            </a:r>
            <a:r>
              <a:rPr lang="en-US" altLang="zh-CN" sz="1600" dirty="0">
                <a:solidFill>
                  <a:schemeClr val="accent2"/>
                </a:solidFill>
                <a:latin typeface="+mj-ea"/>
                <a:ea typeface="+mj-ea"/>
              </a:rPr>
              <a:t>%</a:t>
            </a:r>
            <a:endParaRPr lang="zh-CN" altLang="en-US" sz="32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74602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07112BB-C206-1CD4-99FA-5612C6EA10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444040"/>
              </p:ext>
            </p:extLst>
          </p:nvPr>
        </p:nvGraphicFramePr>
        <p:xfrm>
          <a:off x="714071" y="2356773"/>
          <a:ext cx="10763859" cy="3749417"/>
        </p:xfrm>
        <a:graphic>
          <a:graphicData uri="http://schemas.openxmlformats.org/drawingml/2006/table">
            <a:tbl>
              <a:tblPr/>
              <a:tblGrid>
                <a:gridCol w="946959">
                  <a:extLst>
                    <a:ext uri="{9D8B030D-6E8A-4147-A177-3AD203B41FA5}">
                      <a16:colId xmlns:a16="http://schemas.microsoft.com/office/drawing/2014/main" val="3575814795"/>
                    </a:ext>
                  </a:extLst>
                </a:gridCol>
                <a:gridCol w="2454225">
                  <a:extLst>
                    <a:ext uri="{9D8B030D-6E8A-4147-A177-3AD203B41FA5}">
                      <a16:colId xmlns:a16="http://schemas.microsoft.com/office/drawing/2014/main" val="1995385157"/>
                    </a:ext>
                  </a:extLst>
                </a:gridCol>
                <a:gridCol w="2454225">
                  <a:extLst>
                    <a:ext uri="{9D8B030D-6E8A-4147-A177-3AD203B41FA5}">
                      <a16:colId xmlns:a16="http://schemas.microsoft.com/office/drawing/2014/main" val="1373618146"/>
                    </a:ext>
                  </a:extLst>
                </a:gridCol>
                <a:gridCol w="2454225">
                  <a:extLst>
                    <a:ext uri="{9D8B030D-6E8A-4147-A177-3AD203B41FA5}">
                      <a16:colId xmlns:a16="http://schemas.microsoft.com/office/drawing/2014/main" val="973574625"/>
                    </a:ext>
                  </a:extLst>
                </a:gridCol>
                <a:gridCol w="2454225">
                  <a:extLst>
                    <a:ext uri="{9D8B030D-6E8A-4147-A177-3AD203B41FA5}">
                      <a16:colId xmlns:a16="http://schemas.microsoft.com/office/drawing/2014/main" val="1547850306"/>
                    </a:ext>
                  </a:extLst>
                </a:gridCol>
              </a:tblGrid>
              <a:tr h="45228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  <a:cs typeface="OPPOSans R" panose="00020600040101010101" pitchFamily="18" charset="-122"/>
                        </a:rPr>
                        <a:t>排名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1919977"/>
                  </a:ext>
                </a:extLst>
              </a:tr>
              <a:tr h="3297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1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9135234"/>
                  </a:ext>
                </a:extLst>
              </a:tr>
              <a:tr h="3297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2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9820124"/>
                  </a:ext>
                </a:extLst>
              </a:tr>
              <a:tr h="3297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3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dirty="0"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072035"/>
                  </a:ext>
                </a:extLst>
              </a:tr>
              <a:tr h="3297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4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dirty="0"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9010756"/>
                  </a:ext>
                </a:extLst>
              </a:tr>
              <a:tr h="3297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5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4602929"/>
                  </a:ext>
                </a:extLst>
              </a:tr>
              <a:tr h="3297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6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2435826"/>
                  </a:ext>
                </a:extLst>
              </a:tr>
              <a:tr h="3297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7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dirty="0"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662336"/>
                  </a:ext>
                </a:extLst>
              </a:tr>
              <a:tr h="3297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8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dirty="0"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1096376"/>
                  </a:ext>
                </a:extLst>
              </a:tr>
              <a:tr h="3297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9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8898611"/>
                  </a:ext>
                </a:extLst>
              </a:tr>
              <a:tr h="3297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10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关键词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2374347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A120F23C-FE67-F0D9-4358-EC8302BA8A5C}"/>
              </a:ext>
            </a:extLst>
          </p:cNvPr>
          <p:cNvSpPr txBox="1"/>
          <p:nvPr/>
        </p:nvSpPr>
        <p:spPr>
          <a:xfrm>
            <a:off x="5338581" y="1884172"/>
            <a:ext cx="1514838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A66FC37-CD6C-7EE7-D612-ACB79042AB51}"/>
              </a:ext>
            </a:extLst>
          </p:cNvPr>
          <p:cNvSpPr/>
          <p:nvPr/>
        </p:nvSpPr>
        <p:spPr>
          <a:xfrm>
            <a:off x="11100730" y="623649"/>
            <a:ext cx="1018886" cy="372997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10000">
                <a:schemeClr val="accent1">
                  <a:lumMod val="80000"/>
                  <a:lumOff val="20000"/>
                </a:schemeClr>
              </a:gs>
            </a:gsLst>
            <a:lin ang="0" scaled="0"/>
          </a:gradFill>
          <a:ln>
            <a:noFill/>
          </a:ln>
          <a:effectLst>
            <a:outerShdw blurRad="76200" dist="38100" dir="8100000" algn="tr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+mn-ea"/>
              </a:rPr>
              <a:t>PART 2</a:t>
            </a:r>
            <a:endParaRPr lang="zh-CN" altLang="en-US" sz="1400" b="1" dirty="0">
              <a:latin typeface="+mn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352717D-AE7C-087F-2D9E-747429727ADC}"/>
              </a:ext>
            </a:extLst>
          </p:cNvPr>
          <p:cNvSpPr/>
          <p:nvPr/>
        </p:nvSpPr>
        <p:spPr>
          <a:xfrm>
            <a:off x="917590" y="633377"/>
            <a:ext cx="379379" cy="379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F232E03-A101-C656-3651-CEA822D04BAC}"/>
              </a:ext>
            </a:extLst>
          </p:cNvPr>
          <p:cNvSpPr txBox="1"/>
          <p:nvPr/>
        </p:nvSpPr>
        <p:spPr>
          <a:xfrm>
            <a:off x="1396990" y="561947"/>
            <a:ext cx="2276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chemeClr val="accent1">
                        <a:lumMod val="80000"/>
                        <a:lumOff val="20000"/>
                      </a:schemeClr>
                    </a:gs>
                    <a:gs pos="0">
                      <a:schemeClr val="accent1"/>
                    </a:gs>
                  </a:gsLst>
                  <a:lin ang="0" scaled="0"/>
                </a:gra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D713878-64E8-47EF-18F7-0AD46521FA8B}"/>
              </a:ext>
            </a:extLst>
          </p:cNvPr>
          <p:cNvSpPr/>
          <p:nvPr/>
        </p:nvSpPr>
        <p:spPr>
          <a:xfrm>
            <a:off x="658813" y="633377"/>
            <a:ext cx="379379" cy="37937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C809683-20B2-453D-E349-B72E9BD7D263}"/>
              </a:ext>
            </a:extLst>
          </p:cNvPr>
          <p:cNvSpPr txBox="1"/>
          <p:nvPr/>
        </p:nvSpPr>
        <p:spPr>
          <a:xfrm>
            <a:off x="1507660" y="1276210"/>
            <a:ext cx="9769940" cy="427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51PPT</a:t>
            </a:r>
            <a:r>
              <a:rPr lang="zh-CN" altLang="en-US" sz="1600" dirty="0">
                <a:latin typeface="+mn-ea"/>
              </a:rPr>
              <a:t>模板网，幻灯片演示模板及素材免费下载！</a:t>
            </a:r>
            <a:r>
              <a:rPr lang="en-US" altLang="zh-CN" sz="1600" dirty="0">
                <a:latin typeface="+mn-ea"/>
              </a:rPr>
              <a:t>51PPT</a:t>
            </a:r>
            <a:r>
              <a:rPr lang="zh-CN" altLang="en-US" sz="1600" dirty="0">
                <a:latin typeface="+mn-ea"/>
              </a:rPr>
              <a:t>模板网 官网唯一网址：</a:t>
            </a:r>
            <a:r>
              <a:rPr lang="en-US" altLang="zh-CN" sz="1600" dirty="0">
                <a:latin typeface="+mn-ea"/>
              </a:rPr>
              <a:t>www.51pptmoban.com</a:t>
            </a:r>
            <a:endParaRPr lang="zh-CN" altLang="en-US" sz="1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017948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自定义 1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CCA82"/>
      </a:accent1>
      <a:accent2>
        <a:srgbClr val="FFCF37"/>
      </a:accent2>
      <a:accent3>
        <a:srgbClr val="B5DE56"/>
      </a:accent3>
      <a:accent4>
        <a:srgbClr val="9B9B9B"/>
      </a:accent4>
      <a:accent5>
        <a:srgbClr val="BCBCBC"/>
      </a:accent5>
      <a:accent6>
        <a:srgbClr val="D9D9D9"/>
      </a:accent6>
      <a:hlink>
        <a:srgbClr val="0563C1"/>
      </a:hlink>
      <a:folHlink>
        <a:srgbClr val="954F72"/>
      </a:folHlink>
    </a:clrScheme>
    <a:fontScheme name="自定义 1">
      <a:majorFont>
        <a:latin typeface="阿里巴巴普惠体 B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681</Words>
  <Application>Microsoft Office PowerPoint</Application>
  <PresentationFormat>宽屏</PresentationFormat>
  <Paragraphs>144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MiSans Heavy</vt:lpstr>
      <vt:lpstr>OPPOSans H</vt:lpstr>
      <vt:lpstr>阿里巴巴普惠体 2.0 115 Black</vt:lpstr>
      <vt:lpstr>阿里巴巴普惠体 B</vt:lpstr>
      <vt:lpstr>阿里巴巴普惠体 R</vt:lpstr>
      <vt:lpstr>等线</vt:lpstr>
      <vt:lpstr>汉仪雅酷黑 45W</vt:lpstr>
      <vt:lpstr>思源黑体 CN Bold</vt:lpstr>
      <vt:lpstr>思源黑体 CN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黄绿清新几何风商业计划书ppt模板</dc:title>
  <dc:creator>小猴</dc:creator>
  <cp:keywords>P界达人</cp:keywords>
  <dc:description>51PPT模板网 官方唯一网址：www.51pptmoban.com</dc:description>
  <cp:lastModifiedBy>Power user</cp:lastModifiedBy>
  <cp:revision>11</cp:revision>
  <dcterms:created xsi:type="dcterms:W3CDTF">2022-11-29T12:43:51Z</dcterms:created>
  <dcterms:modified xsi:type="dcterms:W3CDTF">2023-03-05T13:05:18Z</dcterms:modified>
</cp:coreProperties>
</file>