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5" r:id="rId2"/>
  </p:sldMasterIdLst>
  <p:notesMasterIdLst>
    <p:notesMasterId r:id="rId16"/>
  </p:notesMasterIdLst>
  <p:handoutMasterIdLst>
    <p:handoutMasterId r:id="rId17"/>
  </p:handoutMasterIdLst>
  <p:sldIdLst>
    <p:sldId id="267" r:id="rId3"/>
    <p:sldId id="268" r:id="rId4"/>
    <p:sldId id="269" r:id="rId5"/>
    <p:sldId id="270" r:id="rId6"/>
    <p:sldId id="271" r:id="rId7"/>
    <p:sldId id="273" r:id="rId8"/>
    <p:sldId id="277" r:id="rId9"/>
    <p:sldId id="278" r:id="rId10"/>
    <p:sldId id="279" r:id="rId11"/>
    <p:sldId id="280" r:id="rId12"/>
    <p:sldId id="281" r:id="rId13"/>
    <p:sldId id="283" r:id="rId14"/>
    <p:sldId id="284" r:id="rId15"/>
  </p:sldIdLst>
  <p:sldSz cx="11520488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D8DC"/>
    <a:srgbClr val="3D83B9"/>
    <a:srgbClr val="7EA0F6"/>
    <a:srgbClr val="CF2B0C"/>
    <a:srgbClr val="000000"/>
    <a:srgbClr val="0039C8"/>
    <a:srgbClr val="002FA7"/>
    <a:srgbClr val="050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99" autoAdjust="0"/>
    <p:restoredTop sz="92611" autoAdjust="0"/>
  </p:normalViewPr>
  <p:slideViewPr>
    <p:cSldViewPr snapToGrid="0" showGuides="1">
      <p:cViewPr varScale="1">
        <p:scale>
          <a:sx n="89" d="100"/>
          <a:sy n="89" d="100"/>
        </p:scale>
        <p:origin x="90" y="8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2" d="100"/>
          <a:sy n="62" d="100"/>
        </p:scale>
        <p:origin x="231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43331692913388E-2"/>
          <c:y val="0.21488679780469994"/>
          <c:w val="0.94616916830708664"/>
          <c:h val="0.645660823962793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  <c:pt idx="4">
                  <c:v>数据E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1.3</c:v>
                </c:pt>
                <c:pt idx="1">
                  <c:v>3.5</c:v>
                </c:pt>
                <c:pt idx="2">
                  <c:v>8.5</c:v>
                </c:pt>
                <c:pt idx="3">
                  <c:v>4.6500000000000004</c:v>
                </c:pt>
                <c:pt idx="4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F17-4D92-ACA4-41A7D7DC60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7F17-4D92-ACA4-41A7D7DC600E}"/>
              </c:ext>
            </c:extLst>
          </c:dPt>
          <c:cat>
            <c:strRef>
              <c:f>Sheet1!$A$2:$A$6</c:f>
              <c:strCache>
                <c:ptCount val="5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  <c:pt idx="4">
                  <c:v>数据E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3.4</c:v>
                </c:pt>
                <c:pt idx="1">
                  <c:v>6.4</c:v>
                </c:pt>
                <c:pt idx="2">
                  <c:v>4.8</c:v>
                </c:pt>
                <c:pt idx="3">
                  <c:v>4.8</c:v>
                </c:pt>
                <c:pt idx="4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7F17-4D92-ACA4-41A7D7DC60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7514440"/>
        <c:axId val="1017514768"/>
      </c:lineChart>
      <c:catAx>
        <c:axId val="1017514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768"/>
        <c:crosses val="autoZero"/>
        <c:auto val="1"/>
        <c:lblAlgn val="ctr"/>
        <c:lblOffset val="100"/>
        <c:noMultiLvlLbl val="0"/>
      </c:catAx>
      <c:valAx>
        <c:axId val="1017514768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4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7A-4CC5-B35A-F390FF4528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7A-4CC5-B35A-F390FF4528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1498413368"/>
        <c:axId val="1498414680"/>
      </c:barChart>
      <c:catAx>
        <c:axId val="1498413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414680"/>
        <c:crosses val="autoZero"/>
        <c:auto val="1"/>
        <c:lblAlgn val="ctr"/>
        <c:lblOffset val="100"/>
        <c:noMultiLvlLbl val="0"/>
      </c:catAx>
      <c:valAx>
        <c:axId val="1498414680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413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FFD6EFC-BF3B-88BA-9E0F-DE762A548E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243170-9699-F9DF-0582-93713CA359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AB36A-B3F6-4A27-9E3F-7DBD739F3ACD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1DCFEDB-1E2B-22EB-F816-1F2E75D13F2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913C8D-16C7-6E82-6B62-5FC5C33153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30EFE-40A9-4C36-8663-64B28EC27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4565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B09B3-A7D5-445F-98EA-299B17A3FF28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2057400" y="1143000"/>
            <a:ext cx="10972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A166F-5ABD-42F7-94C3-A83F6ED79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1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A166F-5ABD-42F7-94C3-A83F6ED7966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4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星星, 游戏机, 桌子, 蓝色&#10;&#10;描述已自动生成">
            <a:extLst>
              <a:ext uri="{FF2B5EF4-FFF2-40B4-BE49-F238E27FC236}">
                <a16:creationId xmlns:a16="http://schemas.microsoft.com/office/drawing/2014/main" id="{467A2CCE-9A48-19FA-51A5-91C56ADBA1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89" b="7947"/>
          <a:stretch/>
        </p:blipFill>
        <p:spPr>
          <a:xfrm>
            <a:off x="794" y="0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0258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黑暗里有星球&#10;&#10;描述已自动生成">
            <a:extLst>
              <a:ext uri="{FF2B5EF4-FFF2-40B4-BE49-F238E27FC236}">
                <a16:creationId xmlns:a16="http://schemas.microsoft.com/office/drawing/2014/main" id="{1B31C2EE-D253-C0C8-1914-3B007FD68A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9" b="36842"/>
          <a:stretch>
            <a:fillRect/>
          </a:stretch>
        </p:blipFill>
        <p:spPr>
          <a:xfrm>
            <a:off x="2" y="2"/>
            <a:ext cx="11520488" cy="3240088"/>
          </a:xfrm>
          <a:custGeom>
            <a:avLst/>
            <a:gdLst>
              <a:gd name="connsiteX0" fmla="*/ 0 w 11520487"/>
              <a:gd name="connsiteY0" fmla="*/ 0 h 3240088"/>
              <a:gd name="connsiteX1" fmla="*/ 11520487 w 11520487"/>
              <a:gd name="connsiteY1" fmla="*/ 0 h 3240088"/>
              <a:gd name="connsiteX2" fmla="*/ 11520487 w 11520487"/>
              <a:gd name="connsiteY2" fmla="*/ 3240088 h 3240088"/>
              <a:gd name="connsiteX3" fmla="*/ 0 w 11520487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7" h="3240088">
                <a:moveTo>
                  <a:pt x="0" y="0"/>
                </a:moveTo>
                <a:lnTo>
                  <a:pt x="11520487" y="0"/>
                </a:lnTo>
                <a:lnTo>
                  <a:pt x="11520487" y="3240088"/>
                </a:lnTo>
                <a:lnTo>
                  <a:pt x="0" y="3240088"/>
                </a:lnTo>
                <a:close/>
              </a:path>
            </a:pathLst>
          </a:custGeom>
        </p:spPr>
      </p:pic>
      <p:pic>
        <p:nvPicPr>
          <p:cNvPr id="6" name="图片 5" descr="黑暗里有星球&#10;&#10;中度可信度描述已自动生成">
            <a:extLst>
              <a:ext uri="{FF2B5EF4-FFF2-40B4-BE49-F238E27FC236}">
                <a16:creationId xmlns:a16="http://schemas.microsoft.com/office/drawing/2014/main" id="{26DBFAC6-6E26-2FA3-8618-F91480D2B8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42" y="368532"/>
            <a:ext cx="3004355" cy="2503023"/>
          </a:xfrm>
          <a:prstGeom prst="rect">
            <a:avLst/>
          </a:prstGeom>
          <a:effectLst>
            <a:outerShdw blurRad="698500" dist="101600" dir="2700000" algn="tl" rotWithShape="0">
              <a:srgbClr val="CF2B0C">
                <a:alpha val="40000"/>
              </a:srgbClr>
            </a:outerShdw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AC0F203-6008-766B-0488-B62F9335BA7D}"/>
              </a:ext>
            </a:extLst>
          </p:cNvPr>
          <p:cNvGrpSpPr/>
          <p:nvPr userDrawn="1"/>
        </p:nvGrpSpPr>
        <p:grpSpPr>
          <a:xfrm>
            <a:off x="1116614" y="844063"/>
            <a:ext cx="1104010" cy="1591407"/>
            <a:chOff x="467835" y="844062"/>
            <a:chExt cx="1136194" cy="159140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1613FED-EBEC-731E-4034-911CCDDE5F99}"/>
                </a:ext>
              </a:extLst>
            </p:cNvPr>
            <p:cNvSpPr txBox="1"/>
            <p:nvPr/>
          </p:nvSpPr>
          <p:spPr>
            <a:xfrm rot="5400000">
              <a:off x="-146527" y="1458424"/>
              <a:ext cx="1591407" cy="36268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lIns="0" tIns="0" rIns="0" bIns="0" numCol="1" rtlCol="0">
              <a:prstTxWarp prst="textPlain">
                <a:avLst/>
              </a:prstTxWarp>
              <a:spAutoFit/>
            </a:bodyPr>
            <a:lstStyle/>
            <a:p>
              <a:pPr algn="dist"/>
              <a:r>
                <a:rPr lang="en-US" altLang="zh-CN" dirty="0">
                  <a:ln w="9525" cap="sq">
                    <a:noFill/>
                    <a:miter lim="800000"/>
                  </a:ln>
                  <a:solidFill>
                    <a:schemeClr val="bg1"/>
                  </a:solidFill>
                  <a:effectLst>
                    <a:outerShdw blurRad="152400" dist="88900" dir="18900000" algn="bl" rotWithShape="0">
                      <a:prstClr val="black">
                        <a:alpha val="65000"/>
                      </a:prst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CONTENTS</a:t>
              </a:r>
              <a:endParaRPr lang="zh-CN" altLang="en-US" dirty="0">
                <a:ln w="9525" cap="sq">
                  <a:noFill/>
                  <a:miter lim="800000"/>
                </a:ln>
                <a:solidFill>
                  <a:schemeClr val="bg1"/>
                </a:solidFill>
                <a:effectLst>
                  <a:outerShdw blurRad="152400" dist="88900" dir="18900000" algn="bl" rotWithShape="0">
                    <a:prstClr val="black">
                      <a:alpha val="65000"/>
                    </a:prstClr>
                  </a:outerShdw>
                </a:effectLst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52D18DB-F9E4-ECA5-BE3E-7D7DCE0C9062}"/>
                </a:ext>
              </a:extLst>
            </p:cNvPr>
            <p:cNvSpPr txBox="1"/>
            <p:nvPr/>
          </p:nvSpPr>
          <p:spPr>
            <a:xfrm rot="5400000">
              <a:off x="421571" y="1253012"/>
              <a:ext cx="1591405" cy="773511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lIns="0" tIns="0" rIns="0" bIns="0" numCol="1" rtlCol="0" anchor="ctr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6599" dirty="0">
                  <a:ln w="9525" cap="sq">
                    <a:noFill/>
                    <a:miter lim="800000"/>
                  </a:ln>
                  <a:solidFill>
                    <a:schemeClr val="bg1"/>
                  </a:solidFill>
                  <a:effectLst>
                    <a:outerShdw blurRad="152400" dist="88900" dir="18900000" algn="bl" rotWithShape="0">
                      <a:prstClr val="black">
                        <a:alpha val="65000"/>
                      </a:prst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160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中度可信度描述已自动生成">
            <a:extLst>
              <a:ext uri="{FF2B5EF4-FFF2-40B4-BE49-F238E27FC236}">
                <a16:creationId xmlns:a16="http://schemas.microsoft.com/office/drawing/2014/main" id="{5FCABE9D-951E-F01E-A217-9722040253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82"/>
          <a:stretch/>
        </p:blipFill>
        <p:spPr>
          <a:xfrm>
            <a:off x="0" y="0"/>
            <a:ext cx="2877344" cy="3240088"/>
          </a:xfrm>
          <a:prstGeom prst="rect">
            <a:avLst/>
          </a:prstGeom>
        </p:spPr>
      </p:pic>
      <p:pic>
        <p:nvPicPr>
          <p:cNvPr id="3" name="图片 2" descr="蓝色的天空&#10;&#10;中度可信度描述已自动生成">
            <a:extLst>
              <a:ext uri="{FF2B5EF4-FFF2-40B4-BE49-F238E27FC236}">
                <a16:creationId xmlns:a16="http://schemas.microsoft.com/office/drawing/2014/main" id="{49D79417-FAEC-476D-A50A-0893783212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77348" y="1"/>
            <a:ext cx="5765801" cy="3243263"/>
          </a:xfrm>
          <a:prstGeom prst="rect">
            <a:avLst/>
          </a:prstGeom>
        </p:spPr>
      </p:pic>
      <p:pic>
        <p:nvPicPr>
          <p:cNvPr id="5" name="图片 4" descr="蓝色的天空&#10;&#10;中度可信度描述已自动生成">
            <a:extLst>
              <a:ext uri="{FF2B5EF4-FFF2-40B4-BE49-F238E27FC236}">
                <a16:creationId xmlns:a16="http://schemas.microsoft.com/office/drawing/2014/main" id="{20DC9A3D-4AA4-4228-1707-39959934AC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82"/>
          <a:stretch/>
        </p:blipFill>
        <p:spPr>
          <a:xfrm>
            <a:off x="8643144" y="2"/>
            <a:ext cx="2877344" cy="32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15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90E188DE-2213-274B-7C35-B6E5A3E854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0"/>
            <a:ext cx="11520314" cy="32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2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有许多星星&#10;&#10;低可信度描述已自动生成">
            <a:extLst>
              <a:ext uri="{FF2B5EF4-FFF2-40B4-BE49-F238E27FC236}">
                <a16:creationId xmlns:a16="http://schemas.microsoft.com/office/drawing/2014/main" id="{78E6C38B-9450-D006-97E2-2195BD6CD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176" y="2"/>
            <a:ext cx="5184140" cy="3240088"/>
          </a:xfrm>
          <a:prstGeom prst="rect">
            <a:avLst/>
          </a:prstGeom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FE461FC2-C5F9-3294-99B3-EE9E960401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" y="4"/>
            <a:ext cx="5174295" cy="3238500"/>
          </a:xfrm>
          <a:prstGeom prst="rect">
            <a:avLst/>
          </a:prstGeom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AC7821F0-E474-4072-919C-9B7857B298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6346196" y="4"/>
            <a:ext cx="517429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79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62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54975" y="2821699"/>
            <a:ext cx="4746749" cy="34126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51" dirty="0">
              <a:latin typeface="OPPOSans L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62CA61-917A-9B76-4A21-19293D73BB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828"/>
          <a:stretch/>
        </p:blipFill>
        <p:spPr>
          <a:xfrm>
            <a:off x="2995613" y="0"/>
            <a:ext cx="5758472" cy="324008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AC81D70-9A3E-8999-5A2A-9F2781D947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09" r="94264"/>
          <a:stretch/>
        </p:blipFill>
        <p:spPr>
          <a:xfrm>
            <a:off x="0" y="0"/>
            <a:ext cx="3109913" cy="324008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6BD1580A-DFCA-8DC3-0BDE-66ED9205D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8081"/>
          <a:stretch/>
        </p:blipFill>
        <p:spPr>
          <a:xfrm>
            <a:off x="8639174" y="0"/>
            <a:ext cx="2881313" cy="3240088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id="{9B697C49-E3D9-1787-D065-FFFE54D9A3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63044" y="177961"/>
            <a:ext cx="5930900" cy="269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36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75BFA74E-1888-A180-86F3-3BA92526DB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D5A2FFC-1202-5E55-DA49-B6B04FA813A4}"/>
              </a:ext>
            </a:extLst>
          </p:cNvPr>
          <p:cNvGrpSpPr/>
          <p:nvPr userDrawn="1"/>
        </p:nvGrpSpPr>
        <p:grpSpPr>
          <a:xfrm>
            <a:off x="2319" y="36437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A561B235-5DE3-A98D-D55D-008E640BDA27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C7021B54-F103-4421-6E66-B6D4D85F5A7B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CD9D5235-AFAC-0034-4A3A-2AF1161EBEED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6F9D5B51-797D-110F-5B37-139FD937347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3D2B57E5-FCAC-D5E4-FA12-2CF6316EF766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1D5EDDF5-5EB2-85A7-D405-479233AD4A50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668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4AF0FD5-2F2E-4751-8EB3-E6FFE7F605F9}"/>
              </a:ext>
            </a:extLst>
          </p:cNvPr>
          <p:cNvSpPr/>
          <p:nvPr userDrawn="1"/>
        </p:nvSpPr>
        <p:spPr>
          <a:xfrm flipV="1">
            <a:off x="52466222" y="876024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018C58-E840-406B-B8AF-DC16A5BC6D87}"/>
              </a:ext>
            </a:extLst>
          </p:cNvPr>
          <p:cNvSpPr/>
          <p:nvPr userDrawn="1"/>
        </p:nvSpPr>
        <p:spPr>
          <a:xfrm flipV="1">
            <a:off x="-43057823" y="876024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12E679-3081-31D0-BFE4-EE1FBDE34FB9}"/>
              </a:ext>
            </a:extLst>
          </p:cNvPr>
          <p:cNvSpPr/>
          <p:nvPr userDrawn="1"/>
        </p:nvSpPr>
        <p:spPr>
          <a:xfrm flipV="1">
            <a:off x="4272181" y="-21060572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B22E375-E36E-2DDE-389C-16B36E29D33A}"/>
              </a:ext>
            </a:extLst>
          </p:cNvPr>
          <p:cNvSpPr/>
          <p:nvPr userDrawn="1"/>
        </p:nvSpPr>
        <p:spPr>
          <a:xfrm flipV="1">
            <a:off x="4272181" y="23244632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195FE58-AAB9-DB1D-5AD5-7F310637E512}"/>
              </a:ext>
            </a:extLst>
          </p:cNvPr>
          <p:cNvSpPr/>
          <p:nvPr userDrawn="1"/>
        </p:nvSpPr>
        <p:spPr>
          <a:xfrm>
            <a:off x="5303046" y="-1241814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2AB8FF0-E04B-E3AC-DAB3-AEFC7AC32E37}"/>
              </a:ext>
            </a:extLst>
          </p:cNvPr>
          <p:cNvSpPr/>
          <p:nvPr userDrawn="1"/>
        </p:nvSpPr>
        <p:spPr>
          <a:xfrm>
            <a:off x="5303046" y="1492536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003FB3-3ECD-171D-3C60-32B78066FF7A}"/>
              </a:ext>
            </a:extLst>
          </p:cNvPr>
          <p:cNvSpPr/>
          <p:nvPr userDrawn="1"/>
        </p:nvSpPr>
        <p:spPr>
          <a:xfrm>
            <a:off x="-13102939" y="116284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ED73695-B802-2C61-C733-9C6BD56E5E4B}"/>
              </a:ext>
            </a:extLst>
          </p:cNvPr>
          <p:cNvSpPr/>
          <p:nvPr userDrawn="1"/>
        </p:nvSpPr>
        <p:spPr>
          <a:xfrm>
            <a:off x="23060106" y="121955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6311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63" r:id="rId3"/>
    <p:sldLayoutId id="2147483652" r:id="rId4"/>
    <p:sldLayoutId id="2147483662" r:id="rId5"/>
  </p:sldLayoutIdLst>
  <p:txStyles>
    <p:titleStyle>
      <a:lvl1pPr algn="l" defTabSz="432011" rtl="0" eaLnBrk="1" latinLnBrk="0" hangingPunct="1">
        <a:lnSpc>
          <a:spcPct val="90000"/>
        </a:lnSpc>
        <a:spcBef>
          <a:spcPct val="0"/>
        </a:spcBef>
        <a:buNone/>
        <a:defRPr sz="20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02" indent="-108002" algn="l" defTabSz="432011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2" kern="1200">
          <a:solidFill>
            <a:schemeClr val="tx1"/>
          </a:solidFill>
          <a:latin typeface="+mn-lt"/>
          <a:ea typeface="+mn-ea"/>
          <a:cs typeface="+mn-cs"/>
        </a:defRPr>
      </a:lvl1pPr>
      <a:lvl2pPr marL="32400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13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4" kern="1200">
          <a:solidFill>
            <a:schemeClr val="tx1"/>
          </a:solidFill>
          <a:latin typeface="+mn-lt"/>
          <a:ea typeface="+mn-ea"/>
          <a:cs typeface="+mn-cs"/>
        </a:defRPr>
      </a:lvl3pPr>
      <a:lvl4pPr marL="75601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2026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8030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37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2003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6045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4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11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8017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24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26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6030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2037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8043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40" userDrawn="1">
          <p15:clr>
            <a:srgbClr val="F26B43"/>
          </p15:clr>
        </p15:guide>
        <p15:guide id="4" pos="6917" userDrawn="1">
          <p15:clr>
            <a:srgbClr val="F26B43"/>
          </p15:clr>
        </p15:guide>
        <p15:guide id="5" orient="horz" pos="272" userDrawn="1">
          <p15:clr>
            <a:srgbClr val="F26B43"/>
          </p15:clr>
        </p15:guide>
        <p15:guide id="6" orient="horz" pos="192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67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0" userDrawn="1">
          <p15:clr>
            <a:srgbClr val="F26B43"/>
          </p15:clr>
        </p15:guide>
        <p15:guide id="2" pos="36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14.png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4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12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43DE94A-6DC9-8D04-ABA6-A02153DC7FE3}"/>
              </a:ext>
            </a:extLst>
          </p:cNvPr>
          <p:cNvSpPr txBox="1"/>
          <p:nvPr/>
        </p:nvSpPr>
        <p:spPr>
          <a:xfrm>
            <a:off x="4625341" y="2246022"/>
            <a:ext cx="226979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汇报人：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XXX</a:t>
            </a:r>
            <a:endParaRPr lang="zh-CN" altLang="en-US" b="1" dirty="0">
              <a:solidFill>
                <a:schemeClr val="bg1"/>
              </a:solidFill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A902AE-EE50-9B7F-0913-B51D83991621}"/>
              </a:ext>
            </a:extLst>
          </p:cNvPr>
          <p:cNvSpPr txBox="1"/>
          <p:nvPr/>
        </p:nvSpPr>
        <p:spPr>
          <a:xfrm>
            <a:off x="2143432" y="716943"/>
            <a:ext cx="7233625" cy="83086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3600">
                <a:gradFill>
                  <a:gsLst>
                    <a:gs pos="14000">
                      <a:srgbClr val="A4FEFF"/>
                    </a:gs>
                    <a:gs pos="100000">
                      <a:srgbClr val="00B0F0"/>
                    </a:gs>
                    <a:gs pos="65000">
                      <a:srgbClr val="00F1FF"/>
                    </a:gs>
                  </a:gsLst>
                  <a:lin ang="0" scaled="1"/>
                </a:gradFill>
                <a:latin typeface="+mj-ea"/>
                <a:ea typeface="+mj-ea"/>
                <a:cs typeface="OPPOSans L" panose="00020600040101010101" pitchFamily="18" charset="-122"/>
              </a:defRPr>
            </a:lvl1pPr>
          </a:lstStyle>
          <a:p>
            <a:pPr algn="dist"/>
            <a:r>
              <a:rPr lang="zh-CN" altLang="en-US" sz="5399" b="1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25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2">
                        <a:lumMod val="40000"/>
                        <a:lumOff val="60000"/>
                      </a:schemeClr>
                    </a:gs>
                    <a:gs pos="50000">
                      <a:schemeClr val="accent5">
                        <a:lumMod val="40000"/>
                        <a:lumOff val="60000"/>
                      </a:schemeClr>
                    </a:gs>
                  </a:gsLst>
                  <a:lin ang="0" scaled="1"/>
                </a:gradFill>
                <a:effectLst>
                  <a:reflection blurRad="127000" stA="55000" endA="300" endPos="22000" dist="38100" dir="5400000" sy="-100000" algn="bl" rotWithShape="0"/>
                </a:effectLst>
                <a:sym typeface="OPPOSans L" panose="00020600040101010101" pitchFamily="18" charset="-122"/>
              </a:rPr>
              <a:t>星球主题汇报演示模板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E19FB3-03BF-95AE-0642-8E9084C3E2B6}"/>
              </a:ext>
            </a:extLst>
          </p:cNvPr>
          <p:cNvSpPr txBox="1"/>
          <p:nvPr/>
        </p:nvSpPr>
        <p:spPr>
          <a:xfrm>
            <a:off x="2143432" y="1415154"/>
            <a:ext cx="723362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Planet Theme Report Power Point Template</a:t>
            </a:r>
            <a:endParaRPr lang="zh-CN" altLang="en-US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28515-029A-F980-9674-FC443395C360}"/>
              </a:ext>
            </a:extLst>
          </p:cNvPr>
          <p:cNvSpPr txBox="1"/>
          <p:nvPr/>
        </p:nvSpPr>
        <p:spPr>
          <a:xfrm>
            <a:off x="530225" y="282059"/>
            <a:ext cx="113011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Enter Logo Here</a:t>
            </a:r>
            <a:endParaRPr lang="zh-CN" altLang="en-US" sz="1200" dirty="0">
              <a:solidFill>
                <a:schemeClr val="bg1"/>
              </a:solidFill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36B936-9EA6-C0C9-9BFF-48644C311505}"/>
              </a:ext>
            </a:extLst>
          </p:cNvPr>
          <p:cNvSpPr txBox="1"/>
          <p:nvPr/>
        </p:nvSpPr>
        <p:spPr>
          <a:xfrm>
            <a:off x="8565094" y="282059"/>
            <a:ext cx="243335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 Design Of Planet Style </a:t>
            </a:r>
            <a:endParaRPr lang="zh-CN" altLang="en-US" sz="1200" dirty="0">
              <a:solidFill>
                <a:schemeClr val="bg1"/>
              </a:solidFill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885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地上有许多星星&#10;&#10;中度可信度描述已自动生成">
            <a:extLst>
              <a:ext uri="{FF2B5EF4-FFF2-40B4-BE49-F238E27FC236}">
                <a16:creationId xmlns:a16="http://schemas.microsoft.com/office/drawing/2014/main" id="{ACC4F815-E634-C85F-2765-2BE4E8A40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"/>
            <a:ext cx="11520488" cy="323894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A687858-5D7D-EB8D-6F9C-680B06F22EF7}"/>
              </a:ext>
            </a:extLst>
          </p:cNvPr>
          <p:cNvGrpSpPr/>
          <p:nvPr/>
        </p:nvGrpSpPr>
        <p:grpSpPr>
          <a:xfrm>
            <a:off x="147652" y="647705"/>
            <a:ext cx="5457019" cy="2629157"/>
            <a:chOff x="125415" y="647705"/>
            <a:chExt cx="5457019" cy="2629157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0EB6FC1-C746-9D36-166C-3C604DE0A60B}"/>
                </a:ext>
              </a:extLst>
            </p:cNvPr>
            <p:cNvSpPr/>
            <p:nvPr/>
          </p:nvSpPr>
          <p:spPr>
            <a:xfrm>
              <a:off x="520703" y="863602"/>
              <a:ext cx="5041901" cy="2197099"/>
            </a:xfrm>
            <a:prstGeom prst="roundRect">
              <a:avLst>
                <a:gd name="adj" fmla="val 4291"/>
              </a:avLst>
            </a:prstGeom>
            <a:gradFill flip="none" rotWithShape="1">
              <a:gsLst>
                <a:gs pos="0">
                  <a:schemeClr val="accent1">
                    <a:lumMod val="67000"/>
                    <a:alpha val="30000"/>
                  </a:schemeClr>
                </a:gs>
                <a:gs pos="48000">
                  <a:schemeClr val="accent1">
                    <a:lumMod val="97000"/>
                    <a:lumOff val="3000"/>
                    <a:alpha val="30000"/>
                  </a:schemeClr>
                </a:gs>
                <a:gs pos="100000">
                  <a:schemeClr val="accent1">
                    <a:lumMod val="60000"/>
                    <a:lumOff val="40000"/>
                    <a:alpha val="30000"/>
                  </a:schemeClr>
                </a:gs>
              </a:gsLst>
              <a:lin ang="16200000" scaled="1"/>
              <a:tileRect/>
            </a:gra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pic>
          <p:nvPicPr>
            <p:cNvPr id="39" name="图片 38" descr="图片包含 游戏机, 灯光&#10;&#10;描述已自动生成">
              <a:extLst>
                <a:ext uri="{FF2B5EF4-FFF2-40B4-BE49-F238E27FC236}">
                  <a16:creationId xmlns:a16="http://schemas.microsoft.com/office/drawing/2014/main" id="{17B0C2C5-CC12-ABAF-828C-E5BCE4B09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415" y="647705"/>
              <a:ext cx="3396954" cy="4318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</p:pic>
        <p:pic>
          <p:nvPicPr>
            <p:cNvPr id="40" name="图片 39" descr="图片包含 游戏机, 灯光&#10;&#10;描述已自动生成">
              <a:extLst>
                <a:ext uri="{FF2B5EF4-FFF2-40B4-BE49-F238E27FC236}">
                  <a16:creationId xmlns:a16="http://schemas.microsoft.com/office/drawing/2014/main" id="{8696020B-EB32-58A1-5349-E417EC208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5480" y="2845060"/>
              <a:ext cx="3396954" cy="431802"/>
            </a:xfrm>
            <a:prstGeom prst="rect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</p:pic>
      </p:grp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7B43524A-C113-CBE3-1440-3F335D9A5D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2430750"/>
              </p:ext>
            </p:extLst>
          </p:nvPr>
        </p:nvGraphicFramePr>
        <p:xfrm>
          <a:off x="764377" y="704668"/>
          <a:ext cx="4512474" cy="2239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7" name="组合 36">
            <a:extLst>
              <a:ext uri="{FF2B5EF4-FFF2-40B4-BE49-F238E27FC236}">
                <a16:creationId xmlns:a16="http://schemas.microsoft.com/office/drawing/2014/main" id="{FEE19049-6A8E-1C40-895B-F9AF75034F2A}"/>
              </a:ext>
            </a:extLst>
          </p:cNvPr>
          <p:cNvGrpSpPr/>
          <p:nvPr/>
        </p:nvGrpSpPr>
        <p:grpSpPr>
          <a:xfrm>
            <a:off x="3388519" y="67498"/>
            <a:ext cx="4743450" cy="991253"/>
            <a:chOff x="3388519" y="67498"/>
            <a:chExt cx="4743450" cy="991253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8CCC2E2-4486-04FE-41F2-8D7B5D356A40}"/>
                </a:ext>
              </a:extLst>
            </p:cNvPr>
            <p:cNvGrpSpPr/>
            <p:nvPr/>
          </p:nvGrpSpPr>
          <p:grpSpPr>
            <a:xfrm>
              <a:off x="4833938" y="67498"/>
              <a:ext cx="1852612" cy="991253"/>
              <a:chOff x="4833938" y="67498"/>
              <a:chExt cx="1852612" cy="991253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CFAC1B81-104E-A5EE-462B-2BC65CB3C43B}"/>
                  </a:ext>
                </a:extLst>
              </p:cNvPr>
              <p:cNvSpPr/>
              <p:nvPr/>
            </p:nvSpPr>
            <p:spPr>
              <a:xfrm>
                <a:off x="4833938" y="67498"/>
                <a:ext cx="1852612" cy="991253"/>
              </a:xfrm>
              <a:prstGeom prst="roundRect">
                <a:avLst>
                  <a:gd name="adj" fmla="val 0"/>
                </a:avLst>
              </a:pr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393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D48A22CA-9707-1721-F16A-60AE1502F4A2}"/>
                  </a:ext>
                </a:extLst>
              </p:cNvPr>
              <p:cNvSpPr txBox="1"/>
              <p:nvPr/>
            </p:nvSpPr>
            <p:spPr>
              <a:xfrm>
                <a:off x="5247283" y="409237"/>
                <a:ext cx="102592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200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/>
                  <a:t>数据图表</a:t>
                </a:r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282AF3C4-17CE-E4BF-9AA7-44FB4DB2D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8519" y="516543"/>
              <a:ext cx="4743450" cy="485102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6F4FE8E-727B-BD65-1746-22890BBF8AE4}"/>
              </a:ext>
            </a:extLst>
          </p:cNvPr>
          <p:cNvGrpSpPr/>
          <p:nvPr/>
        </p:nvGrpSpPr>
        <p:grpSpPr>
          <a:xfrm>
            <a:off x="5713321" y="650019"/>
            <a:ext cx="5457022" cy="2629156"/>
            <a:chOff x="5735542" y="650017"/>
            <a:chExt cx="5457021" cy="262915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EBC08D3-635A-59DC-5275-34BCC9E7C8A8}"/>
                </a:ext>
              </a:extLst>
            </p:cNvPr>
            <p:cNvSpPr/>
            <p:nvPr/>
          </p:nvSpPr>
          <p:spPr>
            <a:xfrm>
              <a:off x="5957888" y="863602"/>
              <a:ext cx="5041900" cy="2197098"/>
            </a:xfrm>
            <a:prstGeom prst="roundRect">
              <a:avLst>
                <a:gd name="adj" fmla="val 4291"/>
              </a:avLst>
            </a:prstGeom>
            <a:gradFill flip="none" rotWithShape="1">
              <a:gsLst>
                <a:gs pos="0">
                  <a:schemeClr val="accent1">
                    <a:lumMod val="67000"/>
                    <a:alpha val="30000"/>
                  </a:schemeClr>
                </a:gs>
                <a:gs pos="48000">
                  <a:schemeClr val="accent1">
                    <a:lumMod val="97000"/>
                    <a:lumOff val="3000"/>
                    <a:alpha val="30000"/>
                  </a:schemeClr>
                </a:gs>
                <a:gs pos="100000">
                  <a:schemeClr val="accent1">
                    <a:lumMod val="60000"/>
                    <a:lumOff val="40000"/>
                    <a:alpha val="30000"/>
                  </a:schemeClr>
                </a:gs>
              </a:gsLst>
              <a:lin ang="16200000" scaled="1"/>
              <a:tileRect/>
            </a:gra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9DA0F2D-96DF-1D52-C781-AC3BDE804C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94203982"/>
                </p:ext>
              </p:extLst>
            </p:nvPr>
          </p:nvGraphicFramePr>
          <p:xfrm>
            <a:off x="6111874" y="974673"/>
            <a:ext cx="4801932" cy="20491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pic>
          <p:nvPicPr>
            <p:cNvPr id="43" name="图片 42" descr="图片包含 游戏机, 灯光&#10;&#10;描述已自动生成">
              <a:extLst>
                <a:ext uri="{FF2B5EF4-FFF2-40B4-BE49-F238E27FC236}">
                  <a16:creationId xmlns:a16="http://schemas.microsoft.com/office/drawing/2014/main" id="{D41CD664-CEB1-44B8-8B44-EBFC494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5542" y="650017"/>
              <a:ext cx="3396954" cy="431802"/>
            </a:xfrm>
            <a:prstGeom prst="rect">
              <a:avLst/>
            </a:prstGeom>
          </p:spPr>
        </p:pic>
        <p:pic>
          <p:nvPicPr>
            <p:cNvPr id="44" name="图片 43" descr="图片包含 游戏机, 灯光&#10;&#10;描述已自动生成">
              <a:extLst>
                <a:ext uri="{FF2B5EF4-FFF2-40B4-BE49-F238E27FC236}">
                  <a16:creationId xmlns:a16="http://schemas.microsoft.com/office/drawing/2014/main" id="{C80435E7-71AB-0764-DBF7-327159B4A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5609" y="2847372"/>
              <a:ext cx="3396954" cy="43180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F9F2C3-AC3A-0C47-3FA5-DF0C43CB4D19}"/>
              </a:ext>
            </a:extLst>
          </p:cNvPr>
          <p:cNvGrpSpPr/>
          <p:nvPr/>
        </p:nvGrpSpPr>
        <p:grpSpPr>
          <a:xfrm>
            <a:off x="530225" y="282059"/>
            <a:ext cx="10468227" cy="184666"/>
            <a:chOff x="530225" y="282059"/>
            <a:chExt cx="10468227" cy="18466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AEA6C3E-E646-F7A5-D8AF-D0EDCB9E5E8D}"/>
                </a:ext>
              </a:extLst>
            </p:cNvPr>
            <p:cNvSpPr txBox="1"/>
            <p:nvPr/>
          </p:nvSpPr>
          <p:spPr>
            <a:xfrm>
              <a:off x="530225" y="282059"/>
              <a:ext cx="113011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Enter Logo Here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0754AB4-B161-7D33-F772-95A694360F38}"/>
                </a:ext>
              </a:extLst>
            </p:cNvPr>
            <p:cNvSpPr txBox="1"/>
            <p:nvPr/>
          </p:nvSpPr>
          <p:spPr>
            <a:xfrm>
              <a:off x="8565094" y="282059"/>
              <a:ext cx="243335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 Design Of Planet Style 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578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388304B-5958-E9A7-FD15-8BD95BAFA88A}"/>
              </a:ext>
            </a:extLst>
          </p:cNvPr>
          <p:cNvGrpSpPr/>
          <p:nvPr/>
        </p:nvGrpSpPr>
        <p:grpSpPr>
          <a:xfrm>
            <a:off x="3638550" y="583593"/>
            <a:ext cx="4243390" cy="1661736"/>
            <a:chOff x="3638550" y="583593"/>
            <a:chExt cx="4243390" cy="16617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FDB7A84-BB04-F4EE-7759-1B51F98241F6}"/>
                </a:ext>
              </a:extLst>
            </p:cNvPr>
            <p:cNvSpPr txBox="1"/>
            <p:nvPr/>
          </p:nvSpPr>
          <p:spPr>
            <a:xfrm>
              <a:off x="4749801" y="583593"/>
              <a:ext cx="2020888" cy="8308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360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pPr algn="dist"/>
              <a:r>
                <a:rPr lang="zh-CN" altLang="en-US" sz="5399" b="1" dirty="0">
                  <a:effectLst>
                    <a:reflection blurRad="127000" stA="55000" endA="300" endPos="22000" dist="38100" dir="5400000" sy="-100000" algn="bl" rotWithShape="0"/>
                  </a:effectLst>
                  <a:sym typeface="OPPOSans L" panose="00020600040101010101" pitchFamily="18" charset="-122"/>
                </a:rPr>
                <a:t>谢谢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819B87D-B39A-0C7F-C7A3-63077FCAAC33}"/>
                </a:ext>
              </a:extLst>
            </p:cNvPr>
            <p:cNvSpPr txBox="1"/>
            <p:nvPr/>
          </p:nvSpPr>
          <p:spPr>
            <a:xfrm>
              <a:off x="3638550" y="1414461"/>
              <a:ext cx="4243390" cy="8308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360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en-US" altLang="zh-CN" sz="5399" b="1" dirty="0">
                  <a:effectLst>
                    <a:reflection blurRad="127000" stA="55000" endA="300" endPos="22000" dist="38100" dir="5400000" sy="-100000" algn="bl" rotWithShape="0"/>
                  </a:effectLst>
                  <a:sym typeface="OPPOSans L" panose="00020600040101010101" pitchFamily="18" charset="-122"/>
                </a:rPr>
                <a:t>THANKS</a:t>
              </a:r>
              <a:endParaRPr lang="zh-CN" altLang="en-US" sz="5399" b="1" dirty="0">
                <a:effectLst>
                  <a:reflection blurRad="127000" stA="55000" endA="300" endPos="22000" dist="38100" dir="5400000" sy="-100000" algn="bl" rotWithShape="0"/>
                </a:effectLst>
                <a:sym typeface="OPPOSans L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255ABC4-52EE-B4A4-DCA5-3CE7A918BE6A}"/>
              </a:ext>
            </a:extLst>
          </p:cNvPr>
          <p:cNvSpPr txBox="1"/>
          <p:nvPr/>
        </p:nvSpPr>
        <p:spPr>
          <a:xfrm>
            <a:off x="530225" y="282059"/>
            <a:ext cx="113011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Enter Logo Here</a:t>
            </a:r>
            <a:endParaRPr lang="zh-CN" altLang="en-US" sz="1200" dirty="0">
              <a:solidFill>
                <a:schemeClr val="bg1"/>
              </a:solidFill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BA88B1-CB52-DA7E-75AA-A36AC5D8155E}"/>
              </a:ext>
            </a:extLst>
          </p:cNvPr>
          <p:cNvSpPr txBox="1"/>
          <p:nvPr/>
        </p:nvSpPr>
        <p:spPr>
          <a:xfrm>
            <a:off x="8565094" y="282059"/>
            <a:ext cx="243335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rPr>
              <a:t> Design Of Planet Style </a:t>
            </a:r>
            <a:endParaRPr lang="zh-CN" altLang="en-US" sz="1200" dirty="0">
              <a:solidFill>
                <a:schemeClr val="bg1"/>
              </a:solidFill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05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836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DCE3214-74FA-9D78-11CF-F3317362BC1A}"/>
              </a:ext>
            </a:extLst>
          </p:cNvPr>
          <p:cNvSpPr/>
          <p:nvPr/>
        </p:nvSpPr>
        <p:spPr>
          <a:xfrm>
            <a:off x="1003057" y="1459884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猪志摩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EE8952-36CA-61C5-6905-CC58DA21D49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39" y="960382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7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B2A925-B0C3-6AA8-FA30-AFBF247E6D1C}"/>
              </a:ext>
            </a:extLst>
          </p:cNvPr>
          <p:cNvGrpSpPr/>
          <p:nvPr/>
        </p:nvGrpSpPr>
        <p:grpSpPr>
          <a:xfrm>
            <a:off x="2251198" y="844187"/>
            <a:ext cx="8884087" cy="1553302"/>
            <a:chOff x="2251198" y="844187"/>
            <a:chExt cx="8884087" cy="155330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B0E47E-52A3-6EB1-DAF7-2F97AB5F9BF4}"/>
                </a:ext>
              </a:extLst>
            </p:cNvPr>
            <p:cNvGrpSpPr/>
            <p:nvPr/>
          </p:nvGrpSpPr>
          <p:grpSpPr>
            <a:xfrm>
              <a:off x="2251198" y="844187"/>
              <a:ext cx="3509840" cy="1553302"/>
              <a:chOff x="1579038" y="806197"/>
              <a:chExt cx="3509840" cy="1553303"/>
            </a:xfrm>
          </p:grpSpPr>
          <p:pic>
            <p:nvPicPr>
              <p:cNvPr id="2" name="图片 1" descr="图片包含 游戏机, 灯光&#10;&#10;描述已自动生成">
                <a:extLst>
                  <a:ext uri="{FF2B5EF4-FFF2-40B4-BE49-F238E27FC236}">
                    <a16:creationId xmlns:a16="http://schemas.microsoft.com/office/drawing/2014/main" id="{3AD7F243-5B94-6E72-42AD-B239757C6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79038" y="806197"/>
                <a:ext cx="3509840" cy="1553303"/>
              </a:xfrm>
              <a:prstGeom prst="rect">
                <a:avLst/>
              </a:prstGeom>
              <a:noFill/>
            </p:spPr>
          </p:pic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A31F0B7-C65D-3286-64DC-5924DBEC0A29}"/>
                  </a:ext>
                </a:extLst>
              </p:cNvPr>
              <p:cNvGrpSpPr/>
              <p:nvPr/>
            </p:nvGrpSpPr>
            <p:grpSpPr>
              <a:xfrm>
                <a:off x="2754472" y="1041685"/>
                <a:ext cx="1158973" cy="994912"/>
                <a:chOff x="1969118" y="771897"/>
                <a:chExt cx="1158973" cy="994912"/>
              </a:xfrm>
            </p:grpSpPr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E19055DC-2658-65D1-C671-B4522E9E2DFB}"/>
                    </a:ext>
                  </a:extLst>
                </p:cNvPr>
                <p:cNvSpPr txBox="1"/>
                <p:nvPr/>
              </p:nvSpPr>
              <p:spPr>
                <a:xfrm>
                  <a:off x="1969118" y="771897"/>
                  <a:ext cx="1158973" cy="5541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pPr algn="ctr"/>
                  <a:r>
                    <a:rPr lang="en-US" altLang="zh-CN" sz="3601" dirty="0">
                      <a:sym typeface="OPPOSans L" panose="00020600040101010101" pitchFamily="18" charset="-122"/>
                    </a:rPr>
                    <a:t>01</a:t>
                  </a:r>
                  <a:endParaRPr lang="zh-CN" altLang="en-US" sz="3601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76E0945F-262B-C626-A95F-347AAD4D9085}"/>
                    </a:ext>
                  </a:extLst>
                </p:cNvPr>
                <p:cNvSpPr txBox="1"/>
                <p:nvPr/>
              </p:nvSpPr>
              <p:spPr>
                <a:xfrm>
                  <a:off x="1969118" y="1335922"/>
                  <a:ext cx="1158973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defRPr sz="20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标题</a:t>
                  </a:r>
                  <a:r>
                    <a:rPr lang="en-US" altLang="zh-CN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1</a:t>
                  </a:r>
                  <a:endParaRPr lang="zh-CN" altLang="en-US" sz="2800" dirty="0">
                    <a:latin typeface="+mn-ea"/>
                    <a:ea typeface="+mn-ea"/>
                    <a:sym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BB1C4A-1389-2739-C670-6FE2D5275A29}"/>
                </a:ext>
              </a:extLst>
            </p:cNvPr>
            <p:cNvGrpSpPr/>
            <p:nvPr/>
          </p:nvGrpSpPr>
          <p:grpSpPr>
            <a:xfrm>
              <a:off x="4042613" y="844187"/>
              <a:ext cx="3509840" cy="1553302"/>
              <a:chOff x="3549957" y="806197"/>
              <a:chExt cx="3509840" cy="1553303"/>
            </a:xfrm>
          </p:grpSpPr>
          <p:pic>
            <p:nvPicPr>
              <p:cNvPr id="3" name="图片 2" descr="图片包含 游戏机, 灯光&#10;&#10;描述已自动生成">
                <a:extLst>
                  <a:ext uri="{FF2B5EF4-FFF2-40B4-BE49-F238E27FC236}">
                    <a16:creationId xmlns:a16="http://schemas.microsoft.com/office/drawing/2014/main" id="{F5C86246-5154-4A26-B161-245B643BA8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49957" y="806197"/>
                <a:ext cx="3509840" cy="1553303"/>
              </a:xfrm>
              <a:prstGeom prst="rect">
                <a:avLst/>
              </a:prstGeom>
            </p:spPr>
          </p:pic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8B7B354-A633-F395-2E1A-F62A118766A9}"/>
                  </a:ext>
                </a:extLst>
              </p:cNvPr>
              <p:cNvGrpSpPr/>
              <p:nvPr/>
            </p:nvGrpSpPr>
            <p:grpSpPr>
              <a:xfrm>
                <a:off x="4637593" y="1041685"/>
                <a:ext cx="1334570" cy="994912"/>
                <a:chOff x="1866900" y="771897"/>
                <a:chExt cx="1334570" cy="994912"/>
              </a:xfrm>
            </p:grpSpPr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FDD0EDBE-D221-E01A-D50B-5ACF9A685E8C}"/>
                    </a:ext>
                  </a:extLst>
                </p:cNvPr>
                <p:cNvSpPr txBox="1"/>
                <p:nvPr/>
              </p:nvSpPr>
              <p:spPr>
                <a:xfrm>
                  <a:off x="1866900" y="771897"/>
                  <a:ext cx="1334570" cy="5541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sz="3601" dirty="0">
                      <a:sym typeface="OPPOSans L" panose="00020600040101010101" pitchFamily="18" charset="-122"/>
                    </a:rPr>
                    <a:t>02</a:t>
                  </a:r>
                  <a:endParaRPr lang="zh-CN" altLang="en-US" sz="3601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C7B780F0-FDDA-D91F-EDDC-65B628844905}"/>
                    </a:ext>
                  </a:extLst>
                </p:cNvPr>
                <p:cNvSpPr txBox="1"/>
                <p:nvPr/>
              </p:nvSpPr>
              <p:spPr>
                <a:xfrm>
                  <a:off x="1866900" y="1335922"/>
                  <a:ext cx="1334568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zh-CN" altLang="en-US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标题</a:t>
                  </a:r>
                  <a:r>
                    <a:rPr lang="en-US" altLang="zh-CN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2</a:t>
                  </a:r>
                  <a:endParaRPr lang="zh-CN" altLang="en-US" sz="2800" dirty="0">
                    <a:latin typeface="+mn-ea"/>
                    <a:ea typeface="+mn-ea"/>
                    <a:sym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1A7DB6F-3388-11D6-0D34-224481239381}"/>
                </a:ext>
              </a:extLst>
            </p:cNvPr>
            <p:cNvGrpSpPr/>
            <p:nvPr/>
          </p:nvGrpSpPr>
          <p:grpSpPr>
            <a:xfrm>
              <a:off x="5834030" y="844187"/>
              <a:ext cx="3509840" cy="1553302"/>
              <a:chOff x="5672303" y="806197"/>
              <a:chExt cx="3509840" cy="1553303"/>
            </a:xfrm>
          </p:grpSpPr>
          <p:pic>
            <p:nvPicPr>
              <p:cNvPr id="4" name="图片 3" descr="图片包含 游戏机, 灯光&#10;&#10;描述已自动生成">
                <a:extLst>
                  <a:ext uri="{FF2B5EF4-FFF2-40B4-BE49-F238E27FC236}">
                    <a16:creationId xmlns:a16="http://schemas.microsoft.com/office/drawing/2014/main" id="{2C824567-AA22-62EB-97DD-0771E1F7B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72303" y="806197"/>
                <a:ext cx="3509840" cy="1553303"/>
              </a:xfrm>
              <a:prstGeom prst="rect">
                <a:avLst/>
              </a:prstGeom>
            </p:spPr>
          </p:pic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B1FF94A-380E-52E6-9CEF-808DDDFB35AC}"/>
                  </a:ext>
                </a:extLst>
              </p:cNvPr>
              <p:cNvGrpSpPr/>
              <p:nvPr/>
            </p:nvGrpSpPr>
            <p:grpSpPr>
              <a:xfrm>
                <a:off x="6759939" y="1041685"/>
                <a:ext cx="1334570" cy="994912"/>
                <a:chOff x="1866900" y="771897"/>
                <a:chExt cx="1334570" cy="994912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2A8832C6-E985-BFBE-514B-C9D38EECEFE4}"/>
                    </a:ext>
                  </a:extLst>
                </p:cNvPr>
                <p:cNvSpPr txBox="1"/>
                <p:nvPr/>
              </p:nvSpPr>
              <p:spPr>
                <a:xfrm>
                  <a:off x="1866900" y="771897"/>
                  <a:ext cx="1334570" cy="5541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sz="3601" dirty="0">
                      <a:sym typeface="OPPOSans L" panose="00020600040101010101" pitchFamily="18" charset="-122"/>
                    </a:rPr>
                    <a:t>03</a:t>
                  </a:r>
                  <a:endParaRPr lang="zh-CN" altLang="en-US" sz="3601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96C3B5F4-65A4-7B69-1D96-BC51618F1190}"/>
                    </a:ext>
                  </a:extLst>
                </p:cNvPr>
                <p:cNvSpPr txBox="1"/>
                <p:nvPr/>
              </p:nvSpPr>
              <p:spPr>
                <a:xfrm>
                  <a:off x="1866900" y="1335922"/>
                  <a:ext cx="1334568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zh-CN" altLang="en-US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标题</a:t>
                  </a:r>
                  <a:r>
                    <a:rPr lang="en-US" altLang="zh-CN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3</a:t>
                  </a:r>
                  <a:endParaRPr lang="zh-CN" altLang="en-US" sz="2800" dirty="0">
                    <a:latin typeface="+mn-ea"/>
                    <a:ea typeface="+mn-ea"/>
                    <a:sym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BDF1BE1-7467-5E90-1461-4A4A1D5907CE}"/>
                </a:ext>
              </a:extLst>
            </p:cNvPr>
            <p:cNvGrpSpPr/>
            <p:nvPr/>
          </p:nvGrpSpPr>
          <p:grpSpPr>
            <a:xfrm>
              <a:off x="7625445" y="844187"/>
              <a:ext cx="3509840" cy="1553302"/>
              <a:chOff x="7792462" y="806197"/>
              <a:chExt cx="3509840" cy="1553303"/>
            </a:xfrm>
          </p:grpSpPr>
          <p:pic>
            <p:nvPicPr>
              <p:cNvPr id="5" name="图片 4" descr="图片包含 游戏机, 灯光&#10;&#10;描述已自动生成">
                <a:extLst>
                  <a:ext uri="{FF2B5EF4-FFF2-40B4-BE49-F238E27FC236}">
                    <a16:creationId xmlns:a16="http://schemas.microsoft.com/office/drawing/2014/main" id="{C60F28EE-0892-F3E4-966D-2591DE1C75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92462" y="806197"/>
                <a:ext cx="3509840" cy="1553303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A53C6CF2-AA0C-0B1B-A3F6-02AB9945A1D0}"/>
                  </a:ext>
                </a:extLst>
              </p:cNvPr>
              <p:cNvGrpSpPr/>
              <p:nvPr/>
            </p:nvGrpSpPr>
            <p:grpSpPr>
              <a:xfrm>
                <a:off x="8882286" y="1041685"/>
                <a:ext cx="1334568" cy="994912"/>
                <a:chOff x="1866901" y="771897"/>
                <a:chExt cx="1334568" cy="994912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7774371E-363B-A69E-68E2-8C8A9D70EA45}"/>
                    </a:ext>
                  </a:extLst>
                </p:cNvPr>
                <p:cNvSpPr txBox="1"/>
                <p:nvPr/>
              </p:nvSpPr>
              <p:spPr>
                <a:xfrm>
                  <a:off x="1866901" y="771897"/>
                  <a:ext cx="1334568" cy="5541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sz="3601" dirty="0">
                      <a:sym typeface="OPPOSans L" panose="00020600040101010101" pitchFamily="18" charset="-122"/>
                    </a:rPr>
                    <a:t>04</a:t>
                  </a:r>
                  <a:endParaRPr lang="zh-CN" altLang="en-US" sz="3601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E7D4266B-4AE6-4FA0-4E1A-6028CB51E3ED}"/>
                    </a:ext>
                  </a:extLst>
                </p:cNvPr>
                <p:cNvSpPr txBox="1"/>
                <p:nvPr/>
              </p:nvSpPr>
              <p:spPr>
                <a:xfrm>
                  <a:off x="1866901" y="1335922"/>
                  <a:ext cx="1334568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600"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zh-CN" altLang="en-US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标题</a:t>
                  </a:r>
                  <a:r>
                    <a:rPr lang="en-US" altLang="zh-CN" sz="2800" dirty="0">
                      <a:latin typeface="+mn-ea"/>
                      <a:ea typeface="+mn-ea"/>
                      <a:sym typeface="OPPOSans L" panose="00020600040101010101" pitchFamily="18" charset="-122"/>
                    </a:rPr>
                    <a:t>4</a:t>
                  </a:r>
                  <a:endParaRPr lang="zh-CN" altLang="en-US" sz="2800" dirty="0">
                    <a:latin typeface="+mn-ea"/>
                    <a:ea typeface="+mn-ea"/>
                    <a:sym typeface="OPPOSans L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06BA262-8A30-B5BD-1464-6EEA4D9A4BE6}"/>
              </a:ext>
            </a:extLst>
          </p:cNvPr>
          <p:cNvGrpSpPr/>
          <p:nvPr/>
        </p:nvGrpSpPr>
        <p:grpSpPr>
          <a:xfrm>
            <a:off x="530225" y="282059"/>
            <a:ext cx="10468227" cy="184666"/>
            <a:chOff x="530225" y="282059"/>
            <a:chExt cx="10468227" cy="1846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25072E-E9C3-506A-A097-540B329D5BC4}"/>
                </a:ext>
              </a:extLst>
            </p:cNvPr>
            <p:cNvSpPr txBox="1"/>
            <p:nvPr/>
          </p:nvSpPr>
          <p:spPr>
            <a:xfrm>
              <a:off x="530225" y="282059"/>
              <a:ext cx="113011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Enter Logo Here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6C33403-F79F-0DE1-1102-982E2DA87CA6}"/>
                </a:ext>
              </a:extLst>
            </p:cNvPr>
            <p:cNvSpPr txBox="1"/>
            <p:nvPr/>
          </p:nvSpPr>
          <p:spPr>
            <a:xfrm>
              <a:off x="8565094" y="282059"/>
              <a:ext cx="243335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 Design Of Planet Style 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167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A7BBE44B-DE00-509D-8934-A4B84457FB86}"/>
              </a:ext>
            </a:extLst>
          </p:cNvPr>
          <p:cNvGrpSpPr/>
          <p:nvPr/>
        </p:nvGrpSpPr>
        <p:grpSpPr>
          <a:xfrm>
            <a:off x="530225" y="282059"/>
            <a:ext cx="10468227" cy="1810972"/>
            <a:chOff x="530225" y="282059"/>
            <a:chExt cx="10468227" cy="181097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407239F-B232-2980-6B58-C18E592C6829}"/>
                </a:ext>
              </a:extLst>
            </p:cNvPr>
            <p:cNvGrpSpPr/>
            <p:nvPr/>
          </p:nvGrpSpPr>
          <p:grpSpPr>
            <a:xfrm>
              <a:off x="4151215" y="838200"/>
              <a:ext cx="3218059" cy="1254831"/>
              <a:chOff x="4151215" y="838200"/>
              <a:chExt cx="3218059" cy="1254831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1A5137B-8190-5BF9-374D-1C7B231130DE}"/>
                  </a:ext>
                </a:extLst>
              </p:cNvPr>
              <p:cNvSpPr txBox="1"/>
              <p:nvPr/>
            </p:nvSpPr>
            <p:spPr>
              <a:xfrm>
                <a:off x="4151215" y="838200"/>
                <a:ext cx="3218059" cy="55412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dist">
                  <a:defRPr sz="3600" b="1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effectLst>
                      <a:reflection blurRad="127000" stA="55000" endA="300" endPos="22000" dist="38100" dir="5400000" sy="-100000" algn="bl" rotWithShape="0"/>
                    </a:effectLst>
                    <a:latin typeface="+mj-ea"/>
                    <a:ea typeface="+mj-ea"/>
                    <a:cs typeface="OPPOSans L" panose="00020600040101010101" pitchFamily="18" charset="-122"/>
                  </a:defRPr>
                </a:lvl1pPr>
              </a:lstStyle>
              <a:p>
                <a:r>
                  <a:rPr lang="en-US" altLang="zh-CN" sz="3601" dirty="0">
                    <a:sym typeface="OPPOSans L" panose="00020600040101010101" pitchFamily="18" charset="-122"/>
                  </a:rPr>
                  <a:t>PART ONE</a:t>
                </a:r>
                <a:endParaRPr lang="zh-CN" altLang="en-US" sz="3601" dirty="0">
                  <a:sym typeface="OPPOSans L" panose="00020600040101010101" pitchFamily="18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11B8C55-42BE-936A-D122-7549DB42B58E}"/>
                  </a:ext>
                </a:extLst>
              </p:cNvPr>
              <p:cNvSpPr txBox="1"/>
              <p:nvPr/>
            </p:nvSpPr>
            <p:spPr>
              <a:xfrm>
                <a:off x="4151215" y="1387156"/>
                <a:ext cx="3218059" cy="55412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360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</a:defRPr>
                </a:lvl1pPr>
              </a:lstStyle>
              <a:p>
                <a:pPr algn="dist"/>
                <a:r>
                  <a:rPr lang="zh-CN" altLang="en-US" sz="3601" b="1" dirty="0">
                    <a:effectLst>
                      <a:reflection blurRad="127000" stA="55000" endA="300" endPos="22000" dist="38100" dir="5400000" sy="-100000" algn="bl" rotWithShape="0"/>
                    </a:effectLst>
                    <a:sym typeface="OPPOSans L" panose="00020600040101010101" pitchFamily="18" charset="-122"/>
                  </a:rPr>
                  <a:t>此处输入标题</a:t>
                </a:r>
                <a:r>
                  <a:rPr lang="en-US" altLang="zh-CN" sz="3601" b="1" dirty="0">
                    <a:effectLst>
                      <a:reflection blurRad="127000" stA="55000" endA="300" endPos="22000" dist="38100" dir="5400000" sy="-100000" algn="bl" rotWithShape="0"/>
                    </a:effectLst>
                    <a:sym typeface="OPPOSans L" panose="00020600040101010101" pitchFamily="18" charset="-122"/>
                  </a:rPr>
                  <a:t>1</a:t>
                </a:r>
                <a:endParaRPr lang="zh-CN" altLang="en-US" sz="3601" b="1" dirty="0">
                  <a:effectLst>
                    <a:reflection blurRad="127000" stA="55000" endA="300" endPos="22000" dist="38100" dir="5400000" sy="-100000" algn="bl" rotWithShape="0"/>
                  </a:effectLst>
                  <a:sym typeface="OPPOSans L" panose="00020600040101010101" pitchFamily="18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4FC9A1-5A12-DC9C-E358-FA60CCC9426C}"/>
                  </a:ext>
                </a:extLst>
              </p:cNvPr>
              <p:cNvSpPr txBox="1"/>
              <p:nvPr/>
            </p:nvSpPr>
            <p:spPr>
              <a:xfrm>
                <a:off x="4151215" y="1939143"/>
                <a:ext cx="3218059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3600">
                    <a:solidFill>
                      <a:schemeClr val="bg1"/>
                    </a:solidFill>
                    <a:latin typeface="素材集市酷方体" panose="02010600010101010101" pitchFamily="2" charset="-122"/>
                    <a:ea typeface="素材集市酷方体" panose="02010600010101010101" pitchFamily="2" charset="-122"/>
                  </a:defRPr>
                </a:lvl1pPr>
              </a:lstStyle>
              <a:p>
                <a:pPr algn="dist"/>
                <a:r>
                  <a:rPr lang="en-US" altLang="zh-CN" sz="1000" dirty="0">
                    <a:latin typeface="+mn-ea"/>
                    <a:ea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Planet Theme Power Point Design</a:t>
                </a:r>
                <a:endParaRPr lang="zh-CN" altLang="en-US" sz="1000" dirty="0">
                  <a:latin typeface="+mn-ea"/>
                  <a:ea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A5708F6-1E2D-BB6A-3E67-1F6B0063FECC}"/>
                </a:ext>
              </a:extLst>
            </p:cNvPr>
            <p:cNvGrpSpPr/>
            <p:nvPr/>
          </p:nvGrpSpPr>
          <p:grpSpPr>
            <a:xfrm>
              <a:off x="530225" y="282059"/>
              <a:ext cx="10468227" cy="184666"/>
              <a:chOff x="530225" y="282059"/>
              <a:chExt cx="10468227" cy="184666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F0F114-9152-AC75-58AB-C976C27FB8CD}"/>
                  </a:ext>
                </a:extLst>
              </p:cNvPr>
              <p:cNvSpPr txBox="1"/>
              <p:nvPr/>
            </p:nvSpPr>
            <p:spPr>
              <a:xfrm>
                <a:off x="530225" y="282059"/>
                <a:ext cx="113011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Enter Logo Here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40F901-40A7-798C-B7A0-23A9460D9D83}"/>
                  </a:ext>
                </a:extLst>
              </p:cNvPr>
              <p:cNvSpPr txBox="1"/>
              <p:nvPr/>
            </p:nvSpPr>
            <p:spPr>
              <a:xfrm>
                <a:off x="8565094" y="282059"/>
                <a:ext cx="24333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Powerpoint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 Design Of Planet Style 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9645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黑暗中的蓝色星球&#10;&#10;中度可信度描述已自动生成">
            <a:extLst>
              <a:ext uri="{FF2B5EF4-FFF2-40B4-BE49-F238E27FC236}">
                <a16:creationId xmlns:a16="http://schemas.microsoft.com/office/drawing/2014/main" id="{FCF546A7-61B7-54EC-39FB-10B1A93A2C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81" b="31220"/>
          <a:stretch/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7"/>
              <a:gd name="connsiteY0" fmla="*/ 0 h 3240088"/>
              <a:gd name="connsiteX1" fmla="*/ 11520487 w 11520487"/>
              <a:gd name="connsiteY1" fmla="*/ 0 h 3240088"/>
              <a:gd name="connsiteX2" fmla="*/ 11520487 w 11520487"/>
              <a:gd name="connsiteY2" fmla="*/ 3240088 h 3240088"/>
              <a:gd name="connsiteX3" fmla="*/ 0 w 11520487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7" h="3240088">
                <a:moveTo>
                  <a:pt x="0" y="0"/>
                </a:moveTo>
                <a:lnTo>
                  <a:pt x="11520487" y="0"/>
                </a:lnTo>
                <a:lnTo>
                  <a:pt x="11520487" y="3240088"/>
                </a:lnTo>
                <a:lnTo>
                  <a:pt x="0" y="3240088"/>
                </a:lnTo>
                <a:close/>
              </a:path>
            </a:pathLst>
          </a:cu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F71C7103-557E-6085-9586-D0B103753BD2}"/>
              </a:ext>
            </a:extLst>
          </p:cNvPr>
          <p:cNvGrpSpPr/>
          <p:nvPr/>
        </p:nvGrpSpPr>
        <p:grpSpPr>
          <a:xfrm>
            <a:off x="1360243" y="702327"/>
            <a:ext cx="9195529" cy="2150076"/>
            <a:chOff x="1360243" y="702327"/>
            <a:chExt cx="9195529" cy="215007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D89E9A1-3D98-BBF5-801F-1D11F98D34B3}"/>
                </a:ext>
              </a:extLst>
            </p:cNvPr>
            <p:cNvSpPr/>
            <p:nvPr/>
          </p:nvSpPr>
          <p:spPr>
            <a:xfrm>
              <a:off x="2433320" y="1192517"/>
              <a:ext cx="7162799" cy="1124855"/>
            </a:xfrm>
            <a:custGeom>
              <a:avLst/>
              <a:gdLst>
                <a:gd name="connsiteX0" fmla="*/ 0 w 7804150"/>
                <a:gd name="connsiteY0" fmla="*/ 427387 h 1101475"/>
                <a:gd name="connsiteX1" fmla="*/ 1504950 w 7804150"/>
                <a:gd name="connsiteY1" fmla="*/ 516287 h 1101475"/>
                <a:gd name="connsiteX2" fmla="*/ 2451100 w 7804150"/>
                <a:gd name="connsiteY2" fmla="*/ 1030637 h 1101475"/>
                <a:gd name="connsiteX3" fmla="*/ 3803650 w 7804150"/>
                <a:gd name="connsiteY3" fmla="*/ 71787 h 1101475"/>
                <a:gd name="connsiteX4" fmla="*/ 4895850 w 7804150"/>
                <a:gd name="connsiteY4" fmla="*/ 116237 h 1101475"/>
                <a:gd name="connsiteX5" fmla="*/ 5219700 w 7804150"/>
                <a:gd name="connsiteY5" fmla="*/ 490887 h 1101475"/>
                <a:gd name="connsiteX6" fmla="*/ 6438900 w 7804150"/>
                <a:gd name="connsiteY6" fmla="*/ 1100487 h 1101475"/>
                <a:gd name="connsiteX7" fmla="*/ 7804150 w 7804150"/>
                <a:gd name="connsiteY7" fmla="*/ 338487 h 1101475"/>
                <a:gd name="connsiteX0" fmla="*/ 0 w 7804150"/>
                <a:gd name="connsiteY0" fmla="*/ 450579 h 1124687"/>
                <a:gd name="connsiteX1" fmla="*/ 1504950 w 7804150"/>
                <a:gd name="connsiteY1" fmla="*/ 539479 h 1124687"/>
                <a:gd name="connsiteX2" fmla="*/ 2451100 w 7804150"/>
                <a:gd name="connsiteY2" fmla="*/ 1053829 h 1124687"/>
                <a:gd name="connsiteX3" fmla="*/ 3803650 w 7804150"/>
                <a:gd name="connsiteY3" fmla="*/ 94979 h 1124687"/>
                <a:gd name="connsiteX4" fmla="*/ 4699000 w 7804150"/>
                <a:gd name="connsiteY4" fmla="*/ 82279 h 1124687"/>
                <a:gd name="connsiteX5" fmla="*/ 5219700 w 7804150"/>
                <a:gd name="connsiteY5" fmla="*/ 514079 h 1124687"/>
                <a:gd name="connsiteX6" fmla="*/ 6438900 w 7804150"/>
                <a:gd name="connsiteY6" fmla="*/ 1123679 h 1124687"/>
                <a:gd name="connsiteX7" fmla="*/ 7804150 w 7804150"/>
                <a:gd name="connsiteY7" fmla="*/ 361679 h 1124687"/>
                <a:gd name="connsiteX0" fmla="*/ 0 w 7804150"/>
                <a:gd name="connsiteY0" fmla="*/ 450579 h 1124855"/>
                <a:gd name="connsiteX1" fmla="*/ 1504950 w 7804150"/>
                <a:gd name="connsiteY1" fmla="*/ 539479 h 1124855"/>
                <a:gd name="connsiteX2" fmla="*/ 2451100 w 7804150"/>
                <a:gd name="connsiteY2" fmla="*/ 1053829 h 1124855"/>
                <a:gd name="connsiteX3" fmla="*/ 3803650 w 7804150"/>
                <a:gd name="connsiteY3" fmla="*/ 94979 h 1124855"/>
                <a:gd name="connsiteX4" fmla="*/ 4699000 w 7804150"/>
                <a:gd name="connsiteY4" fmla="*/ 82279 h 1124855"/>
                <a:gd name="connsiteX5" fmla="*/ 5219700 w 7804150"/>
                <a:gd name="connsiteY5" fmla="*/ 514079 h 1124855"/>
                <a:gd name="connsiteX6" fmla="*/ 6438900 w 7804150"/>
                <a:gd name="connsiteY6" fmla="*/ 1123679 h 1124855"/>
                <a:gd name="connsiteX7" fmla="*/ 7804150 w 7804150"/>
                <a:gd name="connsiteY7" fmla="*/ 361679 h 1124855"/>
                <a:gd name="connsiteX0" fmla="*/ 0 w 7264400"/>
                <a:gd name="connsiteY0" fmla="*/ 450579 h 1124855"/>
                <a:gd name="connsiteX1" fmla="*/ 1504950 w 7264400"/>
                <a:gd name="connsiteY1" fmla="*/ 539479 h 1124855"/>
                <a:gd name="connsiteX2" fmla="*/ 2451100 w 7264400"/>
                <a:gd name="connsiteY2" fmla="*/ 1053829 h 1124855"/>
                <a:gd name="connsiteX3" fmla="*/ 3803650 w 7264400"/>
                <a:gd name="connsiteY3" fmla="*/ 94979 h 1124855"/>
                <a:gd name="connsiteX4" fmla="*/ 4699000 w 7264400"/>
                <a:gd name="connsiteY4" fmla="*/ 82279 h 1124855"/>
                <a:gd name="connsiteX5" fmla="*/ 5219700 w 7264400"/>
                <a:gd name="connsiteY5" fmla="*/ 514079 h 1124855"/>
                <a:gd name="connsiteX6" fmla="*/ 6438900 w 7264400"/>
                <a:gd name="connsiteY6" fmla="*/ 1123679 h 1124855"/>
                <a:gd name="connsiteX7" fmla="*/ 7264400 w 7264400"/>
                <a:gd name="connsiteY7" fmla="*/ 736329 h 1124855"/>
                <a:gd name="connsiteX0" fmla="*/ 0 w 7264400"/>
                <a:gd name="connsiteY0" fmla="*/ 450579 h 1124855"/>
                <a:gd name="connsiteX1" fmla="*/ 1504950 w 7264400"/>
                <a:gd name="connsiteY1" fmla="*/ 539479 h 1124855"/>
                <a:gd name="connsiteX2" fmla="*/ 2451100 w 7264400"/>
                <a:gd name="connsiteY2" fmla="*/ 1053829 h 1124855"/>
                <a:gd name="connsiteX3" fmla="*/ 3803650 w 7264400"/>
                <a:gd name="connsiteY3" fmla="*/ 94979 h 1124855"/>
                <a:gd name="connsiteX4" fmla="*/ 4699000 w 7264400"/>
                <a:gd name="connsiteY4" fmla="*/ 82279 h 1124855"/>
                <a:gd name="connsiteX5" fmla="*/ 5219700 w 7264400"/>
                <a:gd name="connsiteY5" fmla="*/ 514079 h 1124855"/>
                <a:gd name="connsiteX6" fmla="*/ 6438900 w 7264400"/>
                <a:gd name="connsiteY6" fmla="*/ 1123679 h 1124855"/>
                <a:gd name="connsiteX7" fmla="*/ 7264400 w 7264400"/>
                <a:gd name="connsiteY7" fmla="*/ 736329 h 1124855"/>
                <a:gd name="connsiteX0" fmla="*/ 0 w 7264400"/>
                <a:gd name="connsiteY0" fmla="*/ 450579 h 1124855"/>
                <a:gd name="connsiteX1" fmla="*/ 1403350 w 7264400"/>
                <a:gd name="connsiteY1" fmla="*/ 272779 h 1124855"/>
                <a:gd name="connsiteX2" fmla="*/ 2451100 w 7264400"/>
                <a:gd name="connsiteY2" fmla="*/ 1053829 h 1124855"/>
                <a:gd name="connsiteX3" fmla="*/ 3803650 w 7264400"/>
                <a:gd name="connsiteY3" fmla="*/ 94979 h 1124855"/>
                <a:gd name="connsiteX4" fmla="*/ 4699000 w 7264400"/>
                <a:gd name="connsiteY4" fmla="*/ 82279 h 1124855"/>
                <a:gd name="connsiteX5" fmla="*/ 5219700 w 7264400"/>
                <a:gd name="connsiteY5" fmla="*/ 514079 h 1124855"/>
                <a:gd name="connsiteX6" fmla="*/ 6438900 w 7264400"/>
                <a:gd name="connsiteY6" fmla="*/ 1123679 h 1124855"/>
                <a:gd name="connsiteX7" fmla="*/ 7264400 w 7264400"/>
                <a:gd name="connsiteY7" fmla="*/ 736329 h 1124855"/>
                <a:gd name="connsiteX0" fmla="*/ 0 w 7264400"/>
                <a:gd name="connsiteY0" fmla="*/ 450579 h 1124855"/>
                <a:gd name="connsiteX1" fmla="*/ 1403350 w 7264400"/>
                <a:gd name="connsiteY1" fmla="*/ 272779 h 1124855"/>
                <a:gd name="connsiteX2" fmla="*/ 2451100 w 7264400"/>
                <a:gd name="connsiteY2" fmla="*/ 1053829 h 1124855"/>
                <a:gd name="connsiteX3" fmla="*/ 3803650 w 7264400"/>
                <a:gd name="connsiteY3" fmla="*/ 94979 h 1124855"/>
                <a:gd name="connsiteX4" fmla="*/ 4699000 w 7264400"/>
                <a:gd name="connsiteY4" fmla="*/ 82279 h 1124855"/>
                <a:gd name="connsiteX5" fmla="*/ 5219700 w 7264400"/>
                <a:gd name="connsiteY5" fmla="*/ 514079 h 1124855"/>
                <a:gd name="connsiteX6" fmla="*/ 6438900 w 7264400"/>
                <a:gd name="connsiteY6" fmla="*/ 1123679 h 1124855"/>
                <a:gd name="connsiteX7" fmla="*/ 7264400 w 7264400"/>
                <a:gd name="connsiteY7" fmla="*/ 736329 h 1124855"/>
                <a:gd name="connsiteX0" fmla="*/ 0 w 7162800"/>
                <a:gd name="connsiteY0" fmla="*/ 507729 h 1124855"/>
                <a:gd name="connsiteX1" fmla="*/ 1301750 w 7162800"/>
                <a:gd name="connsiteY1" fmla="*/ 272779 h 1124855"/>
                <a:gd name="connsiteX2" fmla="*/ 2349500 w 7162800"/>
                <a:gd name="connsiteY2" fmla="*/ 1053829 h 1124855"/>
                <a:gd name="connsiteX3" fmla="*/ 3702050 w 7162800"/>
                <a:gd name="connsiteY3" fmla="*/ 94979 h 1124855"/>
                <a:gd name="connsiteX4" fmla="*/ 4597400 w 7162800"/>
                <a:gd name="connsiteY4" fmla="*/ 82279 h 1124855"/>
                <a:gd name="connsiteX5" fmla="*/ 5118100 w 7162800"/>
                <a:gd name="connsiteY5" fmla="*/ 514079 h 1124855"/>
                <a:gd name="connsiteX6" fmla="*/ 6337300 w 7162800"/>
                <a:gd name="connsiteY6" fmla="*/ 1123679 h 1124855"/>
                <a:gd name="connsiteX7" fmla="*/ 7162800 w 7162800"/>
                <a:gd name="connsiteY7" fmla="*/ 736329 h 112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2800" h="1124855">
                  <a:moveTo>
                    <a:pt x="0" y="507729"/>
                  </a:moveTo>
                  <a:cubicBezTo>
                    <a:pt x="541866" y="336808"/>
                    <a:pt x="910167" y="181762"/>
                    <a:pt x="1301750" y="272779"/>
                  </a:cubicBezTo>
                  <a:cubicBezTo>
                    <a:pt x="1693333" y="363796"/>
                    <a:pt x="1949450" y="1083462"/>
                    <a:pt x="2349500" y="1053829"/>
                  </a:cubicBezTo>
                  <a:cubicBezTo>
                    <a:pt x="2749550" y="1024196"/>
                    <a:pt x="3327400" y="256904"/>
                    <a:pt x="3702050" y="94979"/>
                  </a:cubicBezTo>
                  <a:cubicBezTo>
                    <a:pt x="4076700" y="-66946"/>
                    <a:pt x="4361392" y="12429"/>
                    <a:pt x="4597400" y="82279"/>
                  </a:cubicBezTo>
                  <a:cubicBezTo>
                    <a:pt x="4833408" y="152129"/>
                    <a:pt x="4910667" y="270662"/>
                    <a:pt x="5118100" y="514079"/>
                  </a:cubicBezTo>
                  <a:cubicBezTo>
                    <a:pt x="5325533" y="757496"/>
                    <a:pt x="5906559" y="1149079"/>
                    <a:pt x="6337300" y="1123679"/>
                  </a:cubicBezTo>
                  <a:cubicBezTo>
                    <a:pt x="6768041" y="1098279"/>
                    <a:pt x="7007225" y="853804"/>
                    <a:pt x="7162800" y="736329"/>
                  </a:cubicBezTo>
                </a:path>
              </a:pathLst>
            </a:custGeom>
            <a:noFill/>
            <a:ln>
              <a:gradFill flip="none" rotWithShape="1">
                <a:gsLst>
                  <a:gs pos="75000">
                    <a:srgbClr val="3D83B9"/>
                  </a:gs>
                  <a:gs pos="44000">
                    <a:srgbClr val="7EA0F6"/>
                  </a:gs>
                  <a:gs pos="0">
                    <a:schemeClr val="accent4"/>
                  </a:gs>
                  <a:gs pos="100000">
                    <a:srgbClr val="A8D8DC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D2F2C48-2591-4D00-3FA9-1D64F7DD79F5}"/>
                </a:ext>
              </a:extLst>
            </p:cNvPr>
            <p:cNvGrpSpPr/>
            <p:nvPr/>
          </p:nvGrpSpPr>
          <p:grpSpPr>
            <a:xfrm>
              <a:off x="1360243" y="1111369"/>
              <a:ext cx="2075872" cy="1741034"/>
              <a:chOff x="1360243" y="1111369"/>
              <a:chExt cx="2075872" cy="1741034"/>
            </a:xfrm>
          </p:grpSpPr>
          <p:pic>
            <p:nvPicPr>
              <p:cNvPr id="14" name="图片 13" descr="图片包含 室内, 桌子, 碗, 灯光&#10;&#10;描述已自动生成">
                <a:extLst>
                  <a:ext uri="{FF2B5EF4-FFF2-40B4-BE49-F238E27FC236}">
                    <a16:creationId xmlns:a16="http://schemas.microsoft.com/office/drawing/2014/main" id="{41EE56DA-4400-E3EC-235D-DABA6AA4C7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10784" y="1111369"/>
                <a:ext cx="1182670" cy="1182670"/>
              </a:xfrm>
              <a:prstGeom prst="rect">
                <a:avLst/>
              </a:prstGeom>
            </p:spPr>
          </p:pic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209F4C7C-B8DD-7D87-A756-564F18ED92F6}"/>
                  </a:ext>
                </a:extLst>
              </p:cNvPr>
              <p:cNvGrpSpPr/>
              <p:nvPr/>
            </p:nvGrpSpPr>
            <p:grpSpPr>
              <a:xfrm>
                <a:off x="1360243" y="2002810"/>
                <a:ext cx="2075872" cy="849593"/>
                <a:chOff x="3156253" y="1924597"/>
                <a:chExt cx="2075872" cy="849594"/>
              </a:xfrm>
            </p:grpSpPr>
            <p:sp>
              <p:nvSpPr>
                <p:cNvPr id="3" name="矩形: 圆角 2">
                  <a:extLst>
                    <a:ext uri="{FF2B5EF4-FFF2-40B4-BE49-F238E27FC236}">
                      <a16:creationId xmlns:a16="http://schemas.microsoft.com/office/drawing/2014/main" id="{4F27146C-689B-6249-15AE-8C88A73701BA}"/>
                    </a:ext>
                  </a:extLst>
                </p:cNvPr>
                <p:cNvSpPr/>
                <p:nvPr/>
              </p:nvSpPr>
              <p:spPr>
                <a:xfrm>
                  <a:off x="3424051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25F1F0C3-7192-4B8F-BD36-3E2441084CFC}"/>
                    </a:ext>
                  </a:extLst>
                </p:cNvPr>
                <p:cNvGrpSpPr/>
                <p:nvPr/>
              </p:nvGrpSpPr>
              <p:grpSpPr>
                <a:xfrm>
                  <a:off x="3156253" y="2006285"/>
                  <a:ext cx="2075872" cy="670732"/>
                  <a:chOff x="2127553" y="2145985"/>
                  <a:chExt cx="2075872" cy="670732"/>
                </a:xfrm>
              </p:grpSpPr>
              <p:pic>
                <p:nvPicPr>
                  <p:cNvPr id="5" name="图片 4">
                    <a:extLst>
                      <a:ext uri="{FF2B5EF4-FFF2-40B4-BE49-F238E27FC236}">
                        <a16:creationId xmlns:a16="http://schemas.microsoft.com/office/drawing/2014/main" id="{A98C2D05-C352-213A-F9BA-7553D29250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489094"/>
                    <a:ext cx="2075872" cy="327623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>
                    <a:extLst>
                      <a:ext uri="{FF2B5EF4-FFF2-40B4-BE49-F238E27FC236}">
                        <a16:creationId xmlns:a16="http://schemas.microsoft.com/office/drawing/2014/main" id="{D7F14F6C-333A-500D-5BEC-8F985C86D9F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145985"/>
                    <a:ext cx="2075872" cy="327623"/>
                  </a:xfrm>
                  <a:prstGeom prst="rect">
                    <a:avLst/>
                  </a:prstGeom>
                </p:spPr>
              </p:pic>
              <p:sp>
                <p:nvSpPr>
                  <p:cNvPr id="8" name="文本框 7">
                    <a:extLst>
                      <a:ext uri="{FF2B5EF4-FFF2-40B4-BE49-F238E27FC236}">
                        <a16:creationId xmlns:a16="http://schemas.microsoft.com/office/drawing/2014/main" id="{D56AF90A-BD21-F980-176F-3F5242D1AA10}"/>
                      </a:ext>
                    </a:extLst>
                  </p:cNvPr>
                  <p:cNvSpPr txBox="1"/>
                  <p:nvPr/>
                </p:nvSpPr>
                <p:spPr>
                  <a:xfrm>
                    <a:off x="2773559" y="2373629"/>
                    <a:ext cx="783868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>
                      <a:defRPr sz="200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1</a:t>
                    </a:r>
                    <a:endParaRPr lang="zh-CN" altLang="en-US" sz="1400" dirty="0">
                      <a:latin typeface="+mn-ea"/>
                      <a:ea typeface="+mn-ea"/>
                      <a:sym typeface="OPPOSans L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EB50229-92BD-97F0-1C92-C8EADE2ADC10}"/>
                </a:ext>
              </a:extLst>
            </p:cNvPr>
            <p:cNvGrpSpPr/>
            <p:nvPr/>
          </p:nvGrpSpPr>
          <p:grpSpPr>
            <a:xfrm>
              <a:off x="3733462" y="1251871"/>
              <a:ext cx="2075872" cy="1414728"/>
              <a:chOff x="3733462" y="1251871"/>
              <a:chExt cx="2075872" cy="1414728"/>
            </a:xfrm>
          </p:grpSpPr>
          <p:pic>
            <p:nvPicPr>
              <p:cNvPr id="20" name="图片 19" descr="地上的球&#10;&#10;描述已自动生成">
                <a:extLst>
                  <a:ext uri="{FF2B5EF4-FFF2-40B4-BE49-F238E27FC236}">
                    <a16:creationId xmlns:a16="http://schemas.microsoft.com/office/drawing/2014/main" id="{0AB570D0-1D6A-3280-6491-9961EB61F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58866" y="1841535"/>
                <a:ext cx="825064" cy="825064"/>
              </a:xfrm>
              <a:prstGeom prst="rect">
                <a:avLst/>
              </a:prstGeom>
            </p:spPr>
          </p:pic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B69F6680-DD28-91F1-06AE-4626450CEB80}"/>
                  </a:ext>
                </a:extLst>
              </p:cNvPr>
              <p:cNvGrpSpPr/>
              <p:nvPr/>
            </p:nvGrpSpPr>
            <p:grpSpPr>
              <a:xfrm>
                <a:off x="3733462" y="1251871"/>
                <a:ext cx="2075872" cy="849593"/>
                <a:chOff x="3156253" y="1924597"/>
                <a:chExt cx="2075872" cy="849594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B337FB1E-0D78-6AD7-FC64-DA7D9D6847B7}"/>
                    </a:ext>
                  </a:extLst>
                </p:cNvPr>
                <p:cNvSpPr/>
                <p:nvPr/>
              </p:nvSpPr>
              <p:spPr>
                <a:xfrm>
                  <a:off x="3424051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B517B637-EA5C-C560-DFB4-169EC0B6738E}"/>
                    </a:ext>
                  </a:extLst>
                </p:cNvPr>
                <p:cNvGrpSpPr/>
                <p:nvPr/>
              </p:nvGrpSpPr>
              <p:grpSpPr>
                <a:xfrm>
                  <a:off x="3156253" y="2006285"/>
                  <a:ext cx="2075872" cy="670732"/>
                  <a:chOff x="2127553" y="2145985"/>
                  <a:chExt cx="2075872" cy="670732"/>
                </a:xfrm>
              </p:grpSpPr>
              <p:pic>
                <p:nvPicPr>
                  <p:cNvPr id="12" name="图片 11">
                    <a:extLst>
                      <a:ext uri="{FF2B5EF4-FFF2-40B4-BE49-F238E27FC236}">
                        <a16:creationId xmlns:a16="http://schemas.microsoft.com/office/drawing/2014/main" id="{15A1E04C-D1D8-041B-90FA-23F4F5CD99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489094"/>
                    <a:ext cx="2075872" cy="327623"/>
                  </a:xfrm>
                  <a:prstGeom prst="rect">
                    <a:avLst/>
                  </a:prstGeom>
                </p:spPr>
              </p:pic>
              <p:pic>
                <p:nvPicPr>
                  <p:cNvPr id="13" name="图片 12">
                    <a:extLst>
                      <a:ext uri="{FF2B5EF4-FFF2-40B4-BE49-F238E27FC236}">
                        <a16:creationId xmlns:a16="http://schemas.microsoft.com/office/drawing/2014/main" id="{8E4B9BDA-81E5-ED56-E88D-CEED47252AD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145985"/>
                    <a:ext cx="2075872" cy="327623"/>
                  </a:xfrm>
                  <a:prstGeom prst="rect">
                    <a:avLst/>
                  </a:prstGeom>
                </p:spPr>
              </p:pic>
              <p:sp>
                <p:nvSpPr>
                  <p:cNvPr id="15" name="文本框 14">
                    <a:extLst>
                      <a:ext uri="{FF2B5EF4-FFF2-40B4-BE49-F238E27FC236}">
                        <a16:creationId xmlns:a16="http://schemas.microsoft.com/office/drawing/2014/main" id="{D48320A6-A542-38E4-D489-32F55891AA9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3559" y="2373629"/>
                    <a:ext cx="783868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>
                      <a:defRPr sz="200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1</a:t>
                    </a:r>
                    <a:endParaRPr lang="zh-CN" altLang="en-US" sz="1400" dirty="0">
                      <a:latin typeface="+mn-ea"/>
                      <a:ea typeface="+mn-ea"/>
                      <a:sym typeface="OPPOSans L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429D530-E7E8-E93C-60AD-A87FDAD3CD7B}"/>
                </a:ext>
              </a:extLst>
            </p:cNvPr>
            <p:cNvGrpSpPr/>
            <p:nvPr/>
          </p:nvGrpSpPr>
          <p:grpSpPr>
            <a:xfrm>
              <a:off x="6106681" y="702327"/>
              <a:ext cx="2075872" cy="1693678"/>
              <a:chOff x="6106681" y="702327"/>
              <a:chExt cx="2075872" cy="1693678"/>
            </a:xfrm>
          </p:grpSpPr>
          <p:pic>
            <p:nvPicPr>
              <p:cNvPr id="18" name="图片 17" descr="黑暗中的蓝色星球&#10;&#10;描述已自动生成">
                <a:extLst>
                  <a:ext uri="{FF2B5EF4-FFF2-40B4-BE49-F238E27FC236}">
                    <a16:creationId xmlns:a16="http://schemas.microsoft.com/office/drawing/2014/main" id="{8AF46BB7-F1F3-5327-3661-5FE0F621F3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75012" y="702327"/>
                <a:ext cx="1139211" cy="1139211"/>
              </a:xfrm>
              <a:prstGeom prst="rect">
                <a:avLst/>
              </a:prstGeom>
            </p:spPr>
          </p:pic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16A9E01-8BC0-A614-7FE0-CB97A88F1EB7}"/>
                  </a:ext>
                </a:extLst>
              </p:cNvPr>
              <p:cNvGrpSpPr/>
              <p:nvPr/>
            </p:nvGrpSpPr>
            <p:grpSpPr>
              <a:xfrm>
                <a:off x="6106681" y="1546412"/>
                <a:ext cx="2075872" cy="849593"/>
                <a:chOff x="3156253" y="1924597"/>
                <a:chExt cx="2075872" cy="849594"/>
              </a:xfrm>
            </p:grpSpPr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2592E876-DB33-397A-F814-19B0CB4A1A89}"/>
                    </a:ext>
                  </a:extLst>
                </p:cNvPr>
                <p:cNvSpPr/>
                <p:nvPr/>
              </p:nvSpPr>
              <p:spPr>
                <a:xfrm>
                  <a:off x="3424051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4D427943-A2A3-9897-0ACB-2EAF646E44D2}"/>
                    </a:ext>
                  </a:extLst>
                </p:cNvPr>
                <p:cNvGrpSpPr/>
                <p:nvPr/>
              </p:nvGrpSpPr>
              <p:grpSpPr>
                <a:xfrm>
                  <a:off x="3156253" y="2006285"/>
                  <a:ext cx="2075872" cy="670732"/>
                  <a:chOff x="2127553" y="2145985"/>
                  <a:chExt cx="2075872" cy="670732"/>
                </a:xfrm>
              </p:grpSpPr>
              <p:pic>
                <p:nvPicPr>
                  <p:cNvPr id="22" name="图片 21">
                    <a:extLst>
                      <a:ext uri="{FF2B5EF4-FFF2-40B4-BE49-F238E27FC236}">
                        <a16:creationId xmlns:a16="http://schemas.microsoft.com/office/drawing/2014/main" id="{E9B476DF-F365-67F0-949F-445719D189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489094"/>
                    <a:ext cx="2075872" cy="327623"/>
                  </a:xfrm>
                  <a:prstGeom prst="rect">
                    <a:avLst/>
                  </a:prstGeom>
                </p:spPr>
              </p:pic>
              <p:pic>
                <p:nvPicPr>
                  <p:cNvPr id="23" name="图片 22">
                    <a:extLst>
                      <a:ext uri="{FF2B5EF4-FFF2-40B4-BE49-F238E27FC236}">
                        <a16:creationId xmlns:a16="http://schemas.microsoft.com/office/drawing/2014/main" id="{6E0C12F5-DFA5-9DC8-CB22-82648B7D1EB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145985"/>
                    <a:ext cx="2075872" cy="327623"/>
                  </a:xfrm>
                  <a:prstGeom prst="rect">
                    <a:avLst/>
                  </a:prstGeom>
                </p:spPr>
              </p:pic>
              <p:sp>
                <p:nvSpPr>
                  <p:cNvPr id="30" name="文本框 29">
                    <a:extLst>
                      <a:ext uri="{FF2B5EF4-FFF2-40B4-BE49-F238E27FC236}">
                        <a16:creationId xmlns:a16="http://schemas.microsoft.com/office/drawing/2014/main" id="{5BED2D3C-D1F5-2AF9-5180-C55C37842E4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3559" y="2373629"/>
                    <a:ext cx="783868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>
                      <a:defRPr sz="200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1</a:t>
                    </a:r>
                    <a:endParaRPr lang="zh-CN" altLang="en-US" sz="1400" dirty="0">
                      <a:latin typeface="+mn-ea"/>
                      <a:ea typeface="+mn-ea"/>
                      <a:sym typeface="OPPOSans L" panose="00020600040101010101" pitchFamily="18" charset="-122"/>
                    </a:endParaRPr>
                  </a:p>
                </p:txBody>
              </p:sp>
            </p:grpSp>
          </p:grp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B39A447-1A93-2F72-A2B0-32323B25113B}"/>
                </a:ext>
              </a:extLst>
            </p:cNvPr>
            <p:cNvGrpSpPr/>
            <p:nvPr/>
          </p:nvGrpSpPr>
          <p:grpSpPr>
            <a:xfrm>
              <a:off x="8479900" y="968622"/>
              <a:ext cx="2075872" cy="1576394"/>
              <a:chOff x="8479900" y="968622"/>
              <a:chExt cx="2075872" cy="1576394"/>
            </a:xfrm>
          </p:grpSpPr>
          <p:pic>
            <p:nvPicPr>
              <p:cNvPr id="16" name="图片 15" descr="黑暗中的蓝色星球&#10;&#10;描述已自动生成">
                <a:extLst>
                  <a:ext uri="{FF2B5EF4-FFF2-40B4-BE49-F238E27FC236}">
                    <a16:creationId xmlns:a16="http://schemas.microsoft.com/office/drawing/2014/main" id="{7B3BC523-506B-7BE8-97A6-11F1B60780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28904" y="1567152"/>
                <a:ext cx="977864" cy="977864"/>
              </a:xfrm>
              <a:prstGeom prst="rect">
                <a:avLst/>
              </a:prstGeom>
            </p:spPr>
          </p:pic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C7CF0680-F3F8-EB17-2561-BB0069AA5C4D}"/>
                  </a:ext>
                </a:extLst>
              </p:cNvPr>
              <p:cNvGrpSpPr/>
              <p:nvPr/>
            </p:nvGrpSpPr>
            <p:grpSpPr>
              <a:xfrm>
                <a:off x="8479900" y="968622"/>
                <a:ext cx="2075872" cy="849593"/>
                <a:chOff x="3156253" y="1924597"/>
                <a:chExt cx="2075872" cy="849594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79AAE442-D017-CE60-EBD2-D8483F193034}"/>
                    </a:ext>
                  </a:extLst>
                </p:cNvPr>
                <p:cNvSpPr/>
                <p:nvPr/>
              </p:nvSpPr>
              <p:spPr>
                <a:xfrm>
                  <a:off x="3424051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D34A1E45-939D-4F10-40E3-BAA6613202BC}"/>
                    </a:ext>
                  </a:extLst>
                </p:cNvPr>
                <p:cNvGrpSpPr/>
                <p:nvPr/>
              </p:nvGrpSpPr>
              <p:grpSpPr>
                <a:xfrm>
                  <a:off x="3156253" y="2006285"/>
                  <a:ext cx="2075872" cy="670732"/>
                  <a:chOff x="2127553" y="2145985"/>
                  <a:chExt cx="2075872" cy="670732"/>
                </a:xfrm>
              </p:grpSpPr>
              <p:pic>
                <p:nvPicPr>
                  <p:cNvPr id="34" name="图片 33">
                    <a:extLst>
                      <a:ext uri="{FF2B5EF4-FFF2-40B4-BE49-F238E27FC236}">
                        <a16:creationId xmlns:a16="http://schemas.microsoft.com/office/drawing/2014/main" id="{05EE5033-845E-A627-48FA-19678937642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489094"/>
                    <a:ext cx="2075872" cy="327623"/>
                  </a:xfrm>
                  <a:prstGeom prst="rect">
                    <a:avLst/>
                  </a:prstGeom>
                </p:spPr>
              </p:pic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A4742664-0312-65F0-33E1-E3CFEA6278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27553" y="2145985"/>
                    <a:ext cx="2075872" cy="327623"/>
                  </a:xfrm>
                  <a:prstGeom prst="rect">
                    <a:avLst/>
                  </a:prstGeom>
                </p:spPr>
              </p:pic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0F0C7560-8059-CB83-FA80-B4D361945AB4}"/>
                      </a:ext>
                    </a:extLst>
                  </p:cNvPr>
                  <p:cNvSpPr txBox="1"/>
                  <p:nvPr/>
                </p:nvSpPr>
                <p:spPr>
                  <a:xfrm>
                    <a:off x="2773559" y="2373629"/>
                    <a:ext cx="783868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>
                      <a:defRPr sz="200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</a:defRPr>
                    </a:lvl1pPr>
                  </a:lstStyle>
                  <a:p>
                    <a:pPr algn="ctr"/>
                    <a:r>
                      <a: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400" dirty="0">
                        <a:latin typeface="+mn-ea"/>
                        <a:ea typeface="+mn-ea"/>
                        <a:sym typeface="OPPOSans L" panose="00020600040101010101" pitchFamily="18" charset="-122"/>
                      </a:rPr>
                      <a:t>1</a:t>
                    </a:r>
                    <a:endParaRPr lang="zh-CN" altLang="en-US" sz="1400" dirty="0">
                      <a:latin typeface="+mn-ea"/>
                      <a:ea typeface="+mn-ea"/>
                      <a:sym typeface="OPPOSans L" panose="00020600040101010101" pitchFamily="18" charset="-122"/>
                    </a:endParaRPr>
                  </a:p>
                </p:txBody>
              </p:sp>
            </p:grp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EB0172A-D006-D9F2-E390-C0FD01719DE6}"/>
              </a:ext>
            </a:extLst>
          </p:cNvPr>
          <p:cNvGrpSpPr/>
          <p:nvPr/>
        </p:nvGrpSpPr>
        <p:grpSpPr>
          <a:xfrm>
            <a:off x="530225" y="282059"/>
            <a:ext cx="10468227" cy="184666"/>
            <a:chOff x="530225" y="282059"/>
            <a:chExt cx="10468227" cy="18466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0BD8ED-A298-EB95-2079-ABF2A0A5CCC5}"/>
                </a:ext>
              </a:extLst>
            </p:cNvPr>
            <p:cNvSpPr txBox="1"/>
            <p:nvPr/>
          </p:nvSpPr>
          <p:spPr>
            <a:xfrm>
              <a:off x="530225" y="282059"/>
              <a:ext cx="113011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Enter Logo Here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7686D40-3537-5267-8F5B-4B7FDDDC2C1B}"/>
                </a:ext>
              </a:extLst>
            </p:cNvPr>
            <p:cNvSpPr txBox="1"/>
            <p:nvPr/>
          </p:nvSpPr>
          <p:spPr>
            <a:xfrm>
              <a:off x="8565094" y="282059"/>
              <a:ext cx="243335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Powerpoint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 Design Of Planet Style </a:t>
              </a:r>
              <a:endParaRPr lang="zh-CN" altLang="en-US" sz="120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4907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蓝色的星球&#10;&#10;描述已自动生成">
            <a:extLst>
              <a:ext uri="{FF2B5EF4-FFF2-40B4-BE49-F238E27FC236}">
                <a16:creationId xmlns:a16="http://schemas.microsoft.com/office/drawing/2014/main" id="{D592F375-29B5-E8A9-EAE6-AD328C7AD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6" b="20225"/>
          <a:stretch>
            <a:fillRect/>
          </a:stretch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7"/>
              <a:gd name="connsiteY0" fmla="*/ 0 h 3240088"/>
              <a:gd name="connsiteX1" fmla="*/ 11520487 w 11520487"/>
              <a:gd name="connsiteY1" fmla="*/ 0 h 3240088"/>
              <a:gd name="connsiteX2" fmla="*/ 11520487 w 11520487"/>
              <a:gd name="connsiteY2" fmla="*/ 3240088 h 3240088"/>
              <a:gd name="connsiteX3" fmla="*/ 0 w 11520487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7" h="3240088">
                <a:moveTo>
                  <a:pt x="0" y="0"/>
                </a:moveTo>
                <a:lnTo>
                  <a:pt x="11520487" y="0"/>
                </a:lnTo>
                <a:lnTo>
                  <a:pt x="11520487" y="3240088"/>
                </a:lnTo>
                <a:lnTo>
                  <a:pt x="0" y="3240088"/>
                </a:lnTo>
                <a:close/>
              </a:path>
            </a:pathLst>
          </a:cu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id="{BEE5F286-D361-93DC-C776-2A380C6BFD4B}"/>
              </a:ext>
            </a:extLst>
          </p:cNvPr>
          <p:cNvGrpSpPr/>
          <p:nvPr/>
        </p:nvGrpSpPr>
        <p:grpSpPr>
          <a:xfrm>
            <a:off x="-66722" y="43719"/>
            <a:ext cx="11738580" cy="3382824"/>
            <a:chOff x="-66722" y="43719"/>
            <a:chExt cx="11738580" cy="3382824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28F2B1A2-8B92-0252-04CC-0E489BCECC2F}"/>
                </a:ext>
              </a:extLst>
            </p:cNvPr>
            <p:cNvGrpSpPr/>
            <p:nvPr/>
          </p:nvGrpSpPr>
          <p:grpSpPr>
            <a:xfrm>
              <a:off x="-66722" y="43719"/>
              <a:ext cx="11738580" cy="3382824"/>
              <a:chOff x="-66722" y="43719"/>
              <a:chExt cx="11738580" cy="3382824"/>
            </a:xfrm>
          </p:grpSpPr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C4D1C17D-39DA-97A5-968A-6B98C27862D9}"/>
                  </a:ext>
                </a:extLst>
              </p:cNvPr>
              <p:cNvGrpSpPr/>
              <p:nvPr/>
            </p:nvGrpSpPr>
            <p:grpSpPr>
              <a:xfrm>
                <a:off x="235206" y="43719"/>
                <a:ext cx="10117666" cy="3382824"/>
                <a:chOff x="235206" y="43719"/>
                <a:chExt cx="10117666" cy="3382824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EE093F33-2284-339B-1141-5EA66C0DEA1C}"/>
                    </a:ext>
                  </a:extLst>
                </p:cNvPr>
                <p:cNvGrpSpPr/>
                <p:nvPr/>
              </p:nvGrpSpPr>
              <p:grpSpPr>
                <a:xfrm>
                  <a:off x="235206" y="792726"/>
                  <a:ext cx="2974815" cy="2622141"/>
                  <a:chOff x="235206" y="792726"/>
                  <a:chExt cx="2974815" cy="2622141"/>
                </a:xfrm>
              </p:grpSpPr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id="{4688F230-4DD9-86F2-84FE-9A57A9242DA4}"/>
                      </a:ext>
                    </a:extLst>
                  </p:cNvPr>
                  <p:cNvGrpSpPr/>
                  <p:nvPr/>
                </p:nvGrpSpPr>
                <p:grpSpPr>
                  <a:xfrm>
                    <a:off x="235206" y="792726"/>
                    <a:ext cx="2974815" cy="2622141"/>
                    <a:chOff x="235206" y="792726"/>
                    <a:chExt cx="2974815" cy="2622141"/>
                  </a:xfrm>
                </p:grpSpPr>
                <p:sp>
                  <p:nvSpPr>
                    <p:cNvPr id="5" name="矩形: 圆角 4">
                      <a:extLst>
                        <a:ext uri="{FF2B5EF4-FFF2-40B4-BE49-F238E27FC236}">
                          <a16:creationId xmlns:a16="http://schemas.microsoft.com/office/drawing/2014/main" id="{15FD990E-7B80-EA3A-E373-39D57D6E65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5206" y="792726"/>
                      <a:ext cx="2974815" cy="2622141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8255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grpSp>
                  <p:nvGrpSpPr>
                    <p:cNvPr id="24" name="组合 23">
                      <a:extLst>
                        <a:ext uri="{FF2B5EF4-FFF2-40B4-BE49-F238E27FC236}">
                          <a16:creationId xmlns:a16="http://schemas.microsoft.com/office/drawing/2014/main" id="{515239C5-45BC-38F4-6397-7622F0373D1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02293" y="1772215"/>
                      <a:ext cx="1250342" cy="839064"/>
                      <a:chOff x="1497202" y="1766500"/>
                      <a:chExt cx="1250342" cy="839064"/>
                    </a:xfrm>
                  </p:grpSpPr>
                  <p:sp>
                    <p:nvSpPr>
                      <p:cNvPr id="21" name="文本框 20">
                        <a:extLst>
                          <a:ext uri="{FF2B5EF4-FFF2-40B4-BE49-F238E27FC236}">
                            <a16:creationId xmlns:a16="http://schemas.microsoft.com/office/drawing/2014/main" id="{03CC4A93-2284-901E-B465-EFD3E4B9B35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1766500"/>
                        <a:ext cx="968214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r>
                          <a:rPr lang="en-US" altLang="zh-CN" i="1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STEP 01</a:t>
                        </a:r>
                        <a:endParaRPr lang="zh-CN" altLang="en-US" i="1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22" name="文本框 21">
                        <a:extLst>
                          <a:ext uri="{FF2B5EF4-FFF2-40B4-BE49-F238E27FC236}">
                            <a16:creationId xmlns:a16="http://schemas.microsoft.com/office/drawing/2014/main" id="{2C2B1AF9-7E80-08DE-3CF5-119E7DB7F3A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2051566"/>
                        <a:ext cx="1250342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171434" indent="-171434">
                          <a:buFont typeface="Arial" panose="020B0604020202020204" pitchFamily="34" charset="0"/>
                          <a:buChar char="•"/>
                          <a:defRPr sz="120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</a:defRPr>
                        </a:lvl1pPr>
                      </a:lstStyle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  <a:endParaRPr lang="en-US" altLang="zh-CN" dirty="0">
                          <a:sym typeface="OPPOSans L" panose="00020600040101010101" pitchFamily="18" charset="-122"/>
                        </a:endParaRPr>
                      </a:p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</p:txBody>
                  </p:sp>
                </p:grpSp>
              </p:grpSp>
              <p:grpSp>
                <p:nvGrpSpPr>
                  <p:cNvPr id="27" name="组合 26">
                    <a:extLst>
                      <a:ext uri="{FF2B5EF4-FFF2-40B4-BE49-F238E27FC236}">
                        <a16:creationId xmlns:a16="http://schemas.microsoft.com/office/drawing/2014/main" id="{DCF2F021-B923-A967-8A2C-ECD79472B784}"/>
                      </a:ext>
                    </a:extLst>
                  </p:cNvPr>
                  <p:cNvGrpSpPr/>
                  <p:nvPr/>
                </p:nvGrpSpPr>
                <p:grpSpPr>
                  <a:xfrm>
                    <a:off x="914400" y="1791974"/>
                    <a:ext cx="135166" cy="1219319"/>
                    <a:chOff x="914400" y="1841381"/>
                    <a:chExt cx="135166" cy="1219319"/>
                  </a:xfrm>
                </p:grpSpPr>
                <p:sp>
                  <p:nvSpPr>
                    <p:cNvPr id="16" name="椭圆 15">
                      <a:extLst>
                        <a:ext uri="{FF2B5EF4-FFF2-40B4-BE49-F238E27FC236}">
                          <a16:creationId xmlns:a16="http://schemas.microsoft.com/office/drawing/2014/main" id="{29BF13FF-40FA-0F1B-8B29-27F6EFD32D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400" y="1841381"/>
                      <a:ext cx="135166" cy="135166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glow rad="76200">
                        <a:schemeClr val="accent4">
                          <a:alpha val="90000"/>
                        </a:schemeClr>
                      </a:glo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20" name="直接连接符 19">
                      <a:extLst>
                        <a:ext uri="{FF2B5EF4-FFF2-40B4-BE49-F238E27FC236}">
                          <a16:creationId xmlns:a16="http://schemas.microsoft.com/office/drawing/2014/main" id="{576F2C1B-7583-D4E3-46C1-071E16C44BF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983" y="1910715"/>
                      <a:ext cx="0" cy="1149985"/>
                    </a:xfrm>
                    <a:prstGeom prst="line">
                      <a:avLst/>
                    </a:prstGeom>
                    <a:ln>
                      <a:gradFill>
                        <a:gsLst>
                          <a:gs pos="93000">
                            <a:schemeClr val="accent2"/>
                          </a:gs>
                          <a:gs pos="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74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92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prstDash val="solid"/>
                      <a:tailEnd type="oval" w="med" len="med"/>
                    </a:ln>
                    <a:effectLst>
                      <a:glow rad="38100">
                        <a:schemeClr val="accent2">
                          <a:alpha val="60000"/>
                        </a:schemeClr>
                      </a:glo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BE349CA7-01F2-F2FD-648A-F6F604527C49}"/>
                    </a:ext>
                  </a:extLst>
                </p:cNvPr>
                <p:cNvGrpSpPr/>
                <p:nvPr/>
              </p:nvGrpSpPr>
              <p:grpSpPr>
                <a:xfrm>
                  <a:off x="7378056" y="43719"/>
                  <a:ext cx="2974816" cy="2622141"/>
                  <a:chOff x="7378056" y="43719"/>
                  <a:chExt cx="2974816" cy="2622141"/>
                </a:xfrm>
              </p:grpSpPr>
              <p:grpSp>
                <p:nvGrpSpPr>
                  <p:cNvPr id="55" name="组合 54">
                    <a:extLst>
                      <a:ext uri="{FF2B5EF4-FFF2-40B4-BE49-F238E27FC236}">
                        <a16:creationId xmlns:a16="http://schemas.microsoft.com/office/drawing/2014/main" id="{4B396391-4F52-DFB5-EEA7-51047960075F}"/>
                      </a:ext>
                    </a:extLst>
                  </p:cNvPr>
                  <p:cNvGrpSpPr/>
                  <p:nvPr/>
                </p:nvGrpSpPr>
                <p:grpSpPr>
                  <a:xfrm>
                    <a:off x="7378056" y="43719"/>
                    <a:ext cx="2974816" cy="2622141"/>
                    <a:chOff x="7378056" y="43719"/>
                    <a:chExt cx="2974816" cy="2622141"/>
                  </a:xfrm>
                </p:grpSpPr>
                <p:sp>
                  <p:nvSpPr>
                    <p:cNvPr id="9" name="矩形: 圆角 8">
                      <a:extLst>
                        <a:ext uri="{FF2B5EF4-FFF2-40B4-BE49-F238E27FC236}">
                          <a16:creationId xmlns:a16="http://schemas.microsoft.com/office/drawing/2014/main" id="{A541080D-B653-C123-CF7F-413C57E819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78056" y="43719"/>
                      <a:ext cx="2974816" cy="2622141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8255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52" name="组合 51">
                      <a:extLst>
                        <a:ext uri="{FF2B5EF4-FFF2-40B4-BE49-F238E27FC236}">
                          <a16:creationId xmlns:a16="http://schemas.microsoft.com/office/drawing/2014/main" id="{6F193B4A-0AEE-DF91-113B-DCF74CE5628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358310" y="792726"/>
                      <a:ext cx="1250342" cy="839064"/>
                      <a:chOff x="1497202" y="1766500"/>
                      <a:chExt cx="1250342" cy="839064"/>
                    </a:xfrm>
                  </p:grpSpPr>
                  <p:sp>
                    <p:nvSpPr>
                      <p:cNvPr id="53" name="文本框 52">
                        <a:extLst>
                          <a:ext uri="{FF2B5EF4-FFF2-40B4-BE49-F238E27FC236}">
                            <a16:creationId xmlns:a16="http://schemas.microsoft.com/office/drawing/2014/main" id="{0563C7D4-9E39-2868-923D-2F0519CD5C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1766500"/>
                        <a:ext cx="1008289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r>
                          <a:rPr lang="en-US" altLang="zh-CN" i="1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STEP 05</a:t>
                        </a:r>
                        <a:endParaRPr lang="zh-CN" altLang="en-US" i="1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54" name="文本框 53">
                        <a:extLst>
                          <a:ext uri="{FF2B5EF4-FFF2-40B4-BE49-F238E27FC236}">
                            <a16:creationId xmlns:a16="http://schemas.microsoft.com/office/drawing/2014/main" id="{204BDA98-B9BF-8473-A25C-F11B2C7A28E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2051566"/>
                        <a:ext cx="1250342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  <a:endParaRPr lang="en-US" altLang="zh-CN" sz="1200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</p:txBody>
                  </p:sp>
                </p:grpSp>
              </p:grpSp>
              <p:grpSp>
                <p:nvGrpSpPr>
                  <p:cNvPr id="70" name="组合 69">
                    <a:extLst>
                      <a:ext uri="{FF2B5EF4-FFF2-40B4-BE49-F238E27FC236}">
                        <a16:creationId xmlns:a16="http://schemas.microsoft.com/office/drawing/2014/main" id="{32874CFC-CCE9-90E9-E695-F32C7432CEAA}"/>
                      </a:ext>
                    </a:extLst>
                  </p:cNvPr>
                  <p:cNvGrpSpPr/>
                  <p:nvPr/>
                </p:nvGrpSpPr>
                <p:grpSpPr>
                  <a:xfrm>
                    <a:off x="8166953" y="802918"/>
                    <a:ext cx="135166" cy="1219319"/>
                    <a:chOff x="914400" y="1841381"/>
                    <a:chExt cx="135166" cy="1219319"/>
                  </a:xfrm>
                </p:grpSpPr>
                <p:sp>
                  <p:nvSpPr>
                    <p:cNvPr id="71" name="椭圆 70">
                      <a:extLst>
                        <a:ext uri="{FF2B5EF4-FFF2-40B4-BE49-F238E27FC236}">
                          <a16:creationId xmlns:a16="http://schemas.microsoft.com/office/drawing/2014/main" id="{104F8CBB-9763-FB18-AACC-C4A7C283A2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400" y="1841381"/>
                      <a:ext cx="135166" cy="135166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glow rad="76200">
                        <a:schemeClr val="accent4">
                          <a:alpha val="90000"/>
                        </a:schemeClr>
                      </a:glo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2" name="直接连接符 71">
                      <a:extLst>
                        <a:ext uri="{FF2B5EF4-FFF2-40B4-BE49-F238E27FC236}">
                          <a16:creationId xmlns:a16="http://schemas.microsoft.com/office/drawing/2014/main" id="{B551358C-C4BD-2B5C-36A3-1564737A3E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983" y="1910715"/>
                      <a:ext cx="0" cy="1149985"/>
                    </a:xfrm>
                    <a:prstGeom prst="line">
                      <a:avLst/>
                    </a:prstGeom>
                    <a:ln>
                      <a:gradFill>
                        <a:gsLst>
                          <a:gs pos="93000">
                            <a:schemeClr val="accent2"/>
                          </a:gs>
                          <a:gs pos="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74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92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prstDash val="solid"/>
                      <a:tailEnd type="oval" w="med" len="med"/>
                    </a:ln>
                    <a:effectLst>
                      <a:glow rad="38100">
                        <a:schemeClr val="accent2">
                          <a:alpha val="60000"/>
                        </a:schemeClr>
                      </a:glo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44270152-D387-A1AA-A5DE-72067043D1BC}"/>
                    </a:ext>
                  </a:extLst>
                </p:cNvPr>
                <p:cNvGrpSpPr/>
                <p:nvPr/>
              </p:nvGrpSpPr>
              <p:grpSpPr>
                <a:xfrm>
                  <a:off x="5635586" y="292249"/>
                  <a:ext cx="2974819" cy="2622141"/>
                  <a:chOff x="5635586" y="292249"/>
                  <a:chExt cx="2974819" cy="2622141"/>
                </a:xfrm>
              </p:grpSpPr>
              <p:grpSp>
                <p:nvGrpSpPr>
                  <p:cNvPr id="34" name="组合 33">
                    <a:extLst>
                      <a:ext uri="{FF2B5EF4-FFF2-40B4-BE49-F238E27FC236}">
                        <a16:creationId xmlns:a16="http://schemas.microsoft.com/office/drawing/2014/main" id="{F2B183B9-5DA2-555F-82AB-74FD27728CCF}"/>
                      </a:ext>
                    </a:extLst>
                  </p:cNvPr>
                  <p:cNvGrpSpPr/>
                  <p:nvPr/>
                </p:nvGrpSpPr>
                <p:grpSpPr>
                  <a:xfrm>
                    <a:off x="5635586" y="292249"/>
                    <a:ext cx="2974819" cy="2622141"/>
                    <a:chOff x="5635586" y="292249"/>
                    <a:chExt cx="2974819" cy="2622141"/>
                  </a:xfrm>
                </p:grpSpPr>
                <p:sp>
                  <p:nvSpPr>
                    <p:cNvPr id="8" name="矩形: 圆角 7">
                      <a:extLst>
                        <a:ext uri="{FF2B5EF4-FFF2-40B4-BE49-F238E27FC236}">
                          <a16:creationId xmlns:a16="http://schemas.microsoft.com/office/drawing/2014/main" id="{78BBD5F9-8E67-7C67-C5E9-76E9BDF65B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35586" y="292249"/>
                      <a:ext cx="2974819" cy="2622141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8255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47" name="组合 46">
                      <a:extLst>
                        <a:ext uri="{FF2B5EF4-FFF2-40B4-BE49-F238E27FC236}">
                          <a16:creationId xmlns:a16="http://schemas.microsoft.com/office/drawing/2014/main" id="{1902D395-36BA-D9F8-6C86-4CA74DA3F20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544310" y="1080260"/>
                      <a:ext cx="1250342" cy="839064"/>
                      <a:chOff x="1497202" y="1766500"/>
                      <a:chExt cx="1250341" cy="839064"/>
                    </a:xfrm>
                  </p:grpSpPr>
                  <p:sp>
                    <p:nvSpPr>
                      <p:cNvPr id="48" name="文本框 47">
                        <a:extLst>
                          <a:ext uri="{FF2B5EF4-FFF2-40B4-BE49-F238E27FC236}">
                            <a16:creationId xmlns:a16="http://schemas.microsoft.com/office/drawing/2014/main" id="{74B9ECB7-1F3E-FABB-69DD-1720F26DD93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1766500"/>
                        <a:ext cx="1008288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r>
                          <a:rPr lang="en-US" altLang="zh-CN" i="1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STEP 04</a:t>
                        </a:r>
                        <a:endParaRPr lang="zh-CN" altLang="en-US" i="1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49" name="文本框 48">
                        <a:extLst>
                          <a:ext uri="{FF2B5EF4-FFF2-40B4-BE49-F238E27FC236}">
                            <a16:creationId xmlns:a16="http://schemas.microsoft.com/office/drawing/2014/main" id="{971CB51D-FB4D-F928-EE0F-38A26CAC4B4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2051566"/>
                        <a:ext cx="1250341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  <a:endParaRPr lang="en-US" altLang="zh-CN" sz="1200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</p:txBody>
                  </p:sp>
                </p:grpSp>
              </p:grpSp>
              <p:grpSp>
                <p:nvGrpSpPr>
                  <p:cNvPr id="73" name="组合 72">
                    <a:extLst>
                      <a:ext uri="{FF2B5EF4-FFF2-40B4-BE49-F238E27FC236}">
                        <a16:creationId xmlns:a16="http://schemas.microsoft.com/office/drawing/2014/main" id="{82CABD17-1D2E-03A9-20BE-0D676048AC5A}"/>
                      </a:ext>
                    </a:extLst>
                  </p:cNvPr>
                  <p:cNvGrpSpPr/>
                  <p:nvPr/>
                </p:nvGrpSpPr>
                <p:grpSpPr>
                  <a:xfrm>
                    <a:off x="6352041" y="1091643"/>
                    <a:ext cx="135166" cy="1219319"/>
                    <a:chOff x="914400" y="1841381"/>
                    <a:chExt cx="135166" cy="1219319"/>
                  </a:xfrm>
                </p:grpSpPr>
                <p:sp>
                  <p:nvSpPr>
                    <p:cNvPr id="74" name="椭圆 73">
                      <a:extLst>
                        <a:ext uri="{FF2B5EF4-FFF2-40B4-BE49-F238E27FC236}">
                          <a16:creationId xmlns:a16="http://schemas.microsoft.com/office/drawing/2014/main" id="{80308FBA-FFDF-7EEC-FD67-DCE77A1CAE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400" y="1841381"/>
                      <a:ext cx="135166" cy="135166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glow rad="76200">
                        <a:schemeClr val="accent4">
                          <a:alpha val="90000"/>
                        </a:schemeClr>
                      </a:glo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75" name="直接连接符 74">
                      <a:extLst>
                        <a:ext uri="{FF2B5EF4-FFF2-40B4-BE49-F238E27FC236}">
                          <a16:creationId xmlns:a16="http://schemas.microsoft.com/office/drawing/2014/main" id="{80BE4118-4D56-4FBA-28B6-E2A0A529BA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983" y="1910715"/>
                      <a:ext cx="0" cy="1149985"/>
                    </a:xfrm>
                    <a:prstGeom prst="line">
                      <a:avLst/>
                    </a:prstGeom>
                    <a:ln>
                      <a:gradFill>
                        <a:gsLst>
                          <a:gs pos="93000">
                            <a:schemeClr val="accent2"/>
                          </a:gs>
                          <a:gs pos="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74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92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prstDash val="solid"/>
                      <a:tailEnd type="oval" w="med" len="med"/>
                    </a:ln>
                    <a:effectLst>
                      <a:glow rad="38100">
                        <a:schemeClr val="accent2">
                          <a:alpha val="60000"/>
                        </a:schemeClr>
                      </a:glo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8" name="组合 77">
                  <a:extLst>
                    <a:ext uri="{FF2B5EF4-FFF2-40B4-BE49-F238E27FC236}">
                      <a16:creationId xmlns:a16="http://schemas.microsoft.com/office/drawing/2014/main" id="{3C943DC2-91D4-B2A2-C2CE-D39978140A82}"/>
                    </a:ext>
                  </a:extLst>
                </p:cNvPr>
                <p:cNvGrpSpPr/>
                <p:nvPr/>
              </p:nvGrpSpPr>
              <p:grpSpPr>
                <a:xfrm>
                  <a:off x="3849597" y="599644"/>
                  <a:ext cx="2974816" cy="2622141"/>
                  <a:chOff x="3849597" y="599644"/>
                  <a:chExt cx="2974816" cy="2622141"/>
                </a:xfrm>
              </p:grpSpPr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AFF0B891-8F2C-59A6-B513-5489477ED13C}"/>
                      </a:ext>
                    </a:extLst>
                  </p:cNvPr>
                  <p:cNvGrpSpPr/>
                  <p:nvPr/>
                </p:nvGrpSpPr>
                <p:grpSpPr>
                  <a:xfrm>
                    <a:off x="3849597" y="599644"/>
                    <a:ext cx="2974816" cy="2622141"/>
                    <a:chOff x="3849597" y="599644"/>
                    <a:chExt cx="2974816" cy="2622141"/>
                  </a:xfrm>
                </p:grpSpPr>
                <p:sp>
                  <p:nvSpPr>
                    <p:cNvPr id="7" name="矩形: 圆角 6">
                      <a:extLst>
                        <a:ext uri="{FF2B5EF4-FFF2-40B4-BE49-F238E27FC236}">
                          <a16:creationId xmlns:a16="http://schemas.microsoft.com/office/drawing/2014/main" id="{6213F562-D78B-D888-4CBC-98D304142E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49597" y="599644"/>
                      <a:ext cx="2974816" cy="2622141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8255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42" name="组合 41">
                      <a:extLst>
                        <a:ext uri="{FF2B5EF4-FFF2-40B4-BE49-F238E27FC236}">
                          <a16:creationId xmlns:a16="http://schemas.microsoft.com/office/drawing/2014/main" id="{72D71912-1788-06DA-CFB9-E1DAAA4DEF0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30299" y="1326321"/>
                      <a:ext cx="1250342" cy="839064"/>
                      <a:chOff x="1497202" y="1766500"/>
                      <a:chExt cx="1250342" cy="839064"/>
                    </a:xfrm>
                  </p:grpSpPr>
                  <p:sp>
                    <p:nvSpPr>
                      <p:cNvPr id="43" name="文本框 42">
                        <a:extLst>
                          <a:ext uri="{FF2B5EF4-FFF2-40B4-BE49-F238E27FC236}">
                            <a16:creationId xmlns:a16="http://schemas.microsoft.com/office/drawing/2014/main" id="{016922EB-D7E7-4F41-9ED5-86D7953B37E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1766500"/>
                        <a:ext cx="1008289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r>
                          <a:rPr lang="en-US" altLang="zh-CN" i="1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STEP 03</a:t>
                        </a:r>
                        <a:endParaRPr lang="zh-CN" altLang="en-US" i="1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44" name="文本框 43">
                        <a:extLst>
                          <a:ext uri="{FF2B5EF4-FFF2-40B4-BE49-F238E27FC236}">
                            <a16:creationId xmlns:a16="http://schemas.microsoft.com/office/drawing/2014/main" id="{FAB06669-E3C4-5697-F06D-B09D8C2CB0A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2051566"/>
                        <a:ext cx="1250342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  <a:endParaRPr lang="en-US" altLang="zh-CN" sz="1200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  <a:p>
                        <a:pPr marL="171434" indent="-171434">
                          <a:buFont typeface="Arial" panose="020B0604020202020204" pitchFamily="34" charset="0"/>
                          <a:buChar char="•"/>
                        </a:pPr>
                        <a:r>
                          <a:rPr lang="zh-CN" altLang="en-US" sz="1200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</p:txBody>
                  </p:sp>
                </p:grpSp>
              </p:grpSp>
              <p:grpSp>
                <p:nvGrpSpPr>
                  <p:cNvPr id="67" name="组合 66">
                    <a:extLst>
                      <a:ext uri="{FF2B5EF4-FFF2-40B4-BE49-F238E27FC236}">
                        <a16:creationId xmlns:a16="http://schemas.microsoft.com/office/drawing/2014/main" id="{F45B84DA-D572-65AD-03E7-400975CB0EC5}"/>
                      </a:ext>
                    </a:extLst>
                  </p:cNvPr>
                  <p:cNvGrpSpPr/>
                  <p:nvPr/>
                </p:nvGrpSpPr>
                <p:grpSpPr>
                  <a:xfrm>
                    <a:off x="4539729" y="1336514"/>
                    <a:ext cx="135166" cy="1219319"/>
                    <a:chOff x="914400" y="1841381"/>
                    <a:chExt cx="135166" cy="1219319"/>
                  </a:xfrm>
                </p:grpSpPr>
                <p:sp>
                  <p:nvSpPr>
                    <p:cNvPr id="68" name="椭圆 67">
                      <a:extLst>
                        <a:ext uri="{FF2B5EF4-FFF2-40B4-BE49-F238E27FC236}">
                          <a16:creationId xmlns:a16="http://schemas.microsoft.com/office/drawing/2014/main" id="{4E7F2870-4F8B-6485-772C-6F739BFFB1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400" y="1841381"/>
                      <a:ext cx="135166" cy="135166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glow rad="76200">
                        <a:schemeClr val="accent4">
                          <a:alpha val="90000"/>
                        </a:schemeClr>
                      </a:glo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69" name="直接连接符 68">
                      <a:extLst>
                        <a:ext uri="{FF2B5EF4-FFF2-40B4-BE49-F238E27FC236}">
                          <a16:creationId xmlns:a16="http://schemas.microsoft.com/office/drawing/2014/main" id="{FD48D553-CE60-E61E-DCD9-7ACDED1DFD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983" y="1910715"/>
                      <a:ext cx="0" cy="1149985"/>
                    </a:xfrm>
                    <a:prstGeom prst="line">
                      <a:avLst/>
                    </a:prstGeom>
                    <a:ln>
                      <a:gradFill>
                        <a:gsLst>
                          <a:gs pos="93000">
                            <a:schemeClr val="accent2"/>
                          </a:gs>
                          <a:gs pos="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74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92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prstDash val="solid"/>
                      <a:tailEnd type="oval" w="med" len="med"/>
                    </a:ln>
                    <a:effectLst>
                      <a:glow rad="38100">
                        <a:schemeClr val="accent2">
                          <a:alpha val="60000"/>
                        </a:schemeClr>
                      </a:glo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7" name="组合 76">
                  <a:extLst>
                    <a:ext uri="{FF2B5EF4-FFF2-40B4-BE49-F238E27FC236}">
                      <a16:creationId xmlns:a16="http://schemas.microsoft.com/office/drawing/2014/main" id="{EA526CC9-9882-011D-1FE1-301503B5117E}"/>
                    </a:ext>
                  </a:extLst>
                </p:cNvPr>
                <p:cNvGrpSpPr/>
                <p:nvPr/>
              </p:nvGrpSpPr>
              <p:grpSpPr>
                <a:xfrm>
                  <a:off x="2054061" y="804402"/>
                  <a:ext cx="2974816" cy="2622141"/>
                  <a:chOff x="2054061" y="804402"/>
                  <a:chExt cx="2974816" cy="2622141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116307BE-7F7D-82AA-ABB1-359753A23DBA}"/>
                      </a:ext>
                    </a:extLst>
                  </p:cNvPr>
                  <p:cNvGrpSpPr/>
                  <p:nvPr/>
                </p:nvGrpSpPr>
                <p:grpSpPr>
                  <a:xfrm>
                    <a:off x="2054061" y="804402"/>
                    <a:ext cx="2974816" cy="2622141"/>
                    <a:chOff x="2054061" y="804402"/>
                    <a:chExt cx="2974816" cy="2622141"/>
                  </a:xfrm>
                </p:grpSpPr>
                <p:sp>
                  <p:nvSpPr>
                    <p:cNvPr id="6" name="矩形: 圆角 5">
                      <a:extLst>
                        <a:ext uri="{FF2B5EF4-FFF2-40B4-BE49-F238E27FC236}">
                          <a16:creationId xmlns:a16="http://schemas.microsoft.com/office/drawing/2014/main" id="{4B9F165C-C2E9-5133-D706-422FE32827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4061" y="804402"/>
                      <a:ext cx="2974816" cy="2622141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8255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37" name="组合 36">
                      <a:extLst>
                        <a:ext uri="{FF2B5EF4-FFF2-40B4-BE49-F238E27FC236}">
                          <a16:creationId xmlns:a16="http://schemas.microsoft.com/office/drawing/2014/main" id="{F5EAF208-97CF-F7E0-13DB-72157DD1DF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16298" y="1556315"/>
                      <a:ext cx="1250342" cy="839064"/>
                      <a:chOff x="1497202" y="1766500"/>
                      <a:chExt cx="1250342" cy="839064"/>
                    </a:xfrm>
                  </p:grpSpPr>
                  <p:sp>
                    <p:nvSpPr>
                      <p:cNvPr id="38" name="文本框 37">
                        <a:extLst>
                          <a:ext uri="{FF2B5EF4-FFF2-40B4-BE49-F238E27FC236}">
                            <a16:creationId xmlns:a16="http://schemas.microsoft.com/office/drawing/2014/main" id="{E548CE12-06CB-C50B-3143-834452D3D2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1766500"/>
                        <a:ext cx="1008289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r>
                          <a:rPr lang="en-US" altLang="zh-CN" i="1" dirty="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  <a:sym typeface="OPPOSans L" panose="00020600040101010101" pitchFamily="18" charset="-122"/>
                          </a:rPr>
                          <a:t>STEP 02</a:t>
                        </a:r>
                        <a:endParaRPr lang="zh-CN" altLang="en-US" i="1" dirty="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39" name="文本框 38">
                        <a:extLst>
                          <a:ext uri="{FF2B5EF4-FFF2-40B4-BE49-F238E27FC236}">
                            <a16:creationId xmlns:a16="http://schemas.microsoft.com/office/drawing/2014/main" id="{F051648F-ADFB-D6FA-4130-51FE078DDEA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97202" y="2051566"/>
                        <a:ext cx="1250342" cy="55399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171434" indent="-171434">
                          <a:buFont typeface="Arial" panose="020B0604020202020204" pitchFamily="34" charset="0"/>
                          <a:buChar char="•"/>
                          <a:defRPr sz="1200"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n-ea"/>
                            <a:cs typeface="OPPOSans L" panose="00020600040101010101" pitchFamily="18" charset="-122"/>
                          </a:defRPr>
                        </a:lvl1pPr>
                      </a:lstStyle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  <a:endParaRPr lang="en-US" altLang="zh-CN" dirty="0">
                          <a:sym typeface="OPPOSans L" panose="00020600040101010101" pitchFamily="18" charset="-122"/>
                        </a:endParaRPr>
                      </a:p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  <a:p>
                        <a:r>
                          <a:rPr lang="zh-CN" altLang="en-US" dirty="0">
                            <a:sym typeface="OPPOSans L" panose="00020600040101010101" pitchFamily="18" charset="-122"/>
                          </a:rPr>
                          <a:t>在此处输入内容</a:t>
                        </a:r>
                      </a:p>
                    </p:txBody>
                  </p:sp>
                </p:grpSp>
              </p:grpSp>
              <p:grpSp>
                <p:nvGrpSpPr>
                  <p:cNvPr id="64" name="组合 63">
                    <a:extLst>
                      <a:ext uri="{FF2B5EF4-FFF2-40B4-BE49-F238E27FC236}">
                        <a16:creationId xmlns:a16="http://schemas.microsoft.com/office/drawing/2014/main" id="{4F549539-D4D3-19FD-2E84-E0B40C3316C0}"/>
                      </a:ext>
                    </a:extLst>
                  </p:cNvPr>
                  <p:cNvGrpSpPr/>
                  <p:nvPr/>
                </p:nvGrpSpPr>
                <p:grpSpPr>
                  <a:xfrm>
                    <a:off x="2726021" y="1567597"/>
                    <a:ext cx="135166" cy="1219319"/>
                    <a:chOff x="914400" y="1841381"/>
                    <a:chExt cx="135166" cy="1219319"/>
                  </a:xfrm>
                </p:grpSpPr>
                <p:sp>
                  <p:nvSpPr>
                    <p:cNvPr id="65" name="椭圆 64">
                      <a:extLst>
                        <a:ext uri="{FF2B5EF4-FFF2-40B4-BE49-F238E27FC236}">
                          <a16:creationId xmlns:a16="http://schemas.microsoft.com/office/drawing/2014/main" id="{ED469D38-526B-2F5B-7A48-4D3957A6CE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4400" y="1841381"/>
                      <a:ext cx="135166" cy="135166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>
                      <a:glow rad="76200">
                        <a:schemeClr val="accent4">
                          <a:alpha val="90000"/>
                        </a:schemeClr>
                      </a:glo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66" name="直接连接符 65">
                      <a:extLst>
                        <a:ext uri="{FF2B5EF4-FFF2-40B4-BE49-F238E27FC236}">
                          <a16:creationId xmlns:a16="http://schemas.microsoft.com/office/drawing/2014/main" id="{FD7645FE-BC01-0CCF-81B4-DFCB6A2B2BC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983" y="1910715"/>
                      <a:ext cx="0" cy="1149985"/>
                    </a:xfrm>
                    <a:prstGeom prst="line">
                      <a:avLst/>
                    </a:prstGeom>
                    <a:ln>
                      <a:gradFill>
                        <a:gsLst>
                          <a:gs pos="93000">
                            <a:schemeClr val="accent2"/>
                          </a:gs>
                          <a:gs pos="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74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92000">
                            <a:schemeClr val="accent1">
                              <a:lumMod val="50000"/>
                              <a:alpha val="1000"/>
                            </a:schemeClr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prstDash val="solid"/>
                      <a:tailEnd type="oval" w="med" len="med"/>
                    </a:ln>
                    <a:effectLst>
                      <a:glow rad="38100">
                        <a:schemeClr val="accent2">
                          <a:alpha val="60000"/>
                        </a:schemeClr>
                      </a:glo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pic>
            <p:nvPicPr>
              <p:cNvPr id="4" name="图片 3" descr="图片包含 游戏机, 灯光&#10;&#10;描述已自动生成">
                <a:extLst>
                  <a:ext uri="{FF2B5EF4-FFF2-40B4-BE49-F238E27FC236}">
                    <a16:creationId xmlns:a16="http://schemas.microsoft.com/office/drawing/2014/main" id="{427C8F40-7479-29AD-E19E-202F69FB82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76" r="22840"/>
              <a:stretch>
                <a:fillRect/>
              </a:stretch>
            </p:blipFill>
            <p:spPr>
              <a:xfrm rot="21128003">
                <a:off x="-66722" y="1651223"/>
                <a:ext cx="11738580" cy="1404748"/>
              </a:xfrm>
              <a:custGeom>
                <a:avLst/>
                <a:gdLst>
                  <a:gd name="connsiteX0" fmla="*/ 11738580 w 11738580"/>
                  <a:gd name="connsiteY0" fmla="*/ 0 h 1404747"/>
                  <a:gd name="connsiteX1" fmla="*/ 11544489 w 11738580"/>
                  <a:gd name="connsiteY1" fmla="*/ 1404747 h 1404747"/>
                  <a:gd name="connsiteX2" fmla="*/ 4475766 w 11738580"/>
                  <a:gd name="connsiteY2" fmla="*/ 1404747 h 1404747"/>
                  <a:gd name="connsiteX3" fmla="*/ 0 w 11738580"/>
                  <a:gd name="connsiteY3" fmla="*/ 786341 h 1404747"/>
                  <a:gd name="connsiteX4" fmla="*/ 108647 w 11738580"/>
                  <a:gd name="connsiteY4" fmla="*/ 0 h 1404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38580" h="1404747">
                    <a:moveTo>
                      <a:pt x="11738580" y="0"/>
                    </a:moveTo>
                    <a:lnTo>
                      <a:pt x="11544489" y="1404747"/>
                    </a:lnTo>
                    <a:lnTo>
                      <a:pt x="4475766" y="1404747"/>
                    </a:lnTo>
                    <a:lnTo>
                      <a:pt x="0" y="786341"/>
                    </a:lnTo>
                    <a:lnTo>
                      <a:pt x="108647" y="0"/>
                    </a:lnTo>
                    <a:close/>
                  </a:path>
                </a:pathLst>
              </a:custGeom>
            </p:spPr>
          </p:pic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941611EE-449A-B5A9-6085-4784E2D078BA}"/>
                </a:ext>
              </a:extLst>
            </p:cNvPr>
            <p:cNvGrpSpPr/>
            <p:nvPr/>
          </p:nvGrpSpPr>
          <p:grpSpPr>
            <a:xfrm>
              <a:off x="530225" y="282059"/>
              <a:ext cx="10468227" cy="184666"/>
              <a:chOff x="530225" y="282059"/>
              <a:chExt cx="10468227" cy="184666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C610D603-4E4F-64F6-9CBF-ADFFA7369B62}"/>
                  </a:ext>
                </a:extLst>
              </p:cNvPr>
              <p:cNvSpPr txBox="1"/>
              <p:nvPr/>
            </p:nvSpPr>
            <p:spPr>
              <a:xfrm>
                <a:off x="530225" y="282059"/>
                <a:ext cx="113011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Enter Logo Here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8D06AB46-690C-25FA-87F3-E579AE4562B0}"/>
                  </a:ext>
                </a:extLst>
              </p:cNvPr>
              <p:cNvSpPr txBox="1"/>
              <p:nvPr/>
            </p:nvSpPr>
            <p:spPr>
              <a:xfrm>
                <a:off x="8565094" y="282059"/>
                <a:ext cx="24333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Powerpoint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 Design Of Planet Style 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水中的倒影&#10;&#10;低可信度描述已自动生成">
            <a:extLst>
              <a:ext uri="{FF2B5EF4-FFF2-40B4-BE49-F238E27FC236}">
                <a16:creationId xmlns:a16="http://schemas.microsoft.com/office/drawing/2014/main" id="{493FD1CB-1460-07E0-C3DA-2B9DC09384A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0626"/>
          <a:stretch>
            <a:fillRect/>
          </a:stretch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DF098A4-A1CE-83DE-E949-DFE85EC0A8EF}"/>
              </a:ext>
            </a:extLst>
          </p:cNvPr>
          <p:cNvSpPr/>
          <p:nvPr/>
        </p:nvSpPr>
        <p:spPr>
          <a:xfrm>
            <a:off x="0" y="2"/>
            <a:ext cx="11520488" cy="3240088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72000">
                <a:schemeClr val="tx1">
                  <a:alpha val="39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740D99-A5B9-F5CE-90B6-670EFC3AD159}"/>
              </a:ext>
            </a:extLst>
          </p:cNvPr>
          <p:cNvGrpSpPr/>
          <p:nvPr/>
        </p:nvGrpSpPr>
        <p:grpSpPr>
          <a:xfrm>
            <a:off x="-198410" y="282059"/>
            <a:ext cx="11684653" cy="2958029"/>
            <a:chOff x="-198410" y="282059"/>
            <a:chExt cx="11684653" cy="295802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07A2AB7-8BAA-156D-37D7-30456BF015E8}"/>
                </a:ext>
              </a:extLst>
            </p:cNvPr>
            <p:cNvGrpSpPr/>
            <p:nvPr/>
          </p:nvGrpSpPr>
          <p:grpSpPr>
            <a:xfrm>
              <a:off x="-198410" y="856797"/>
              <a:ext cx="11684653" cy="2383291"/>
              <a:chOff x="-198410" y="856797"/>
              <a:chExt cx="11684653" cy="2383291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9CDCD93E-A999-7AE6-450A-7BB8316FFA17}"/>
                  </a:ext>
                </a:extLst>
              </p:cNvPr>
              <p:cNvGrpSpPr/>
              <p:nvPr/>
            </p:nvGrpSpPr>
            <p:grpSpPr>
              <a:xfrm>
                <a:off x="0" y="1027954"/>
                <a:ext cx="11486243" cy="2212134"/>
                <a:chOff x="0" y="1027954"/>
                <a:chExt cx="11486243" cy="2212134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409EA8A1-4683-930B-8A5F-ABD1573AD236}"/>
                    </a:ext>
                  </a:extLst>
                </p:cNvPr>
                <p:cNvSpPr/>
                <p:nvPr/>
              </p:nvSpPr>
              <p:spPr>
                <a:xfrm>
                  <a:off x="1979143" y="1600035"/>
                  <a:ext cx="9507100" cy="1057692"/>
                </a:xfrm>
                <a:custGeom>
                  <a:avLst/>
                  <a:gdLst>
                    <a:gd name="connsiteX0" fmla="*/ 0 w 9093200"/>
                    <a:gd name="connsiteY0" fmla="*/ 698664 h 698664"/>
                    <a:gd name="connsiteX1" fmla="*/ 952500 w 9093200"/>
                    <a:gd name="connsiteY1" fmla="*/ 241464 h 698664"/>
                    <a:gd name="connsiteX2" fmla="*/ 3238500 w 9093200"/>
                    <a:gd name="connsiteY2" fmla="*/ 533564 h 698664"/>
                    <a:gd name="connsiteX3" fmla="*/ 5194300 w 9093200"/>
                    <a:gd name="connsiteY3" fmla="*/ 164 h 698664"/>
                    <a:gd name="connsiteX4" fmla="*/ 7239000 w 9093200"/>
                    <a:gd name="connsiteY4" fmla="*/ 597064 h 698664"/>
                    <a:gd name="connsiteX5" fmla="*/ 9093200 w 9093200"/>
                    <a:gd name="connsiteY5" fmla="*/ 470064 h 698664"/>
                    <a:gd name="connsiteX0" fmla="*/ 0 w 7961086"/>
                    <a:gd name="connsiteY0" fmla="*/ 698664 h 698664"/>
                    <a:gd name="connsiteX1" fmla="*/ 952500 w 7961086"/>
                    <a:gd name="connsiteY1" fmla="*/ 241464 h 698664"/>
                    <a:gd name="connsiteX2" fmla="*/ 3238500 w 7961086"/>
                    <a:gd name="connsiteY2" fmla="*/ 533564 h 698664"/>
                    <a:gd name="connsiteX3" fmla="*/ 5194300 w 7961086"/>
                    <a:gd name="connsiteY3" fmla="*/ 164 h 698664"/>
                    <a:gd name="connsiteX4" fmla="*/ 7239000 w 7961086"/>
                    <a:gd name="connsiteY4" fmla="*/ 597064 h 698664"/>
                    <a:gd name="connsiteX5" fmla="*/ 7961086 w 7961086"/>
                    <a:gd name="connsiteY5" fmla="*/ 615207 h 698664"/>
                    <a:gd name="connsiteX0" fmla="*/ 0 w 7961086"/>
                    <a:gd name="connsiteY0" fmla="*/ 698664 h 698664"/>
                    <a:gd name="connsiteX1" fmla="*/ 952500 w 7961086"/>
                    <a:gd name="connsiteY1" fmla="*/ 241464 h 698664"/>
                    <a:gd name="connsiteX2" fmla="*/ 3238500 w 7961086"/>
                    <a:gd name="connsiteY2" fmla="*/ 533564 h 698664"/>
                    <a:gd name="connsiteX3" fmla="*/ 5194300 w 7961086"/>
                    <a:gd name="connsiteY3" fmla="*/ 164 h 698664"/>
                    <a:gd name="connsiteX4" fmla="*/ 7239000 w 7961086"/>
                    <a:gd name="connsiteY4" fmla="*/ 597064 h 698664"/>
                    <a:gd name="connsiteX5" fmla="*/ 7961086 w 7961086"/>
                    <a:gd name="connsiteY5" fmla="*/ 615207 h 698664"/>
                    <a:gd name="connsiteX0" fmla="*/ 0 w 9436675"/>
                    <a:gd name="connsiteY0" fmla="*/ 1057692 h 1057692"/>
                    <a:gd name="connsiteX1" fmla="*/ 2428089 w 9436675"/>
                    <a:gd name="connsiteY1" fmla="*/ 241464 h 1057692"/>
                    <a:gd name="connsiteX2" fmla="*/ 4714089 w 9436675"/>
                    <a:gd name="connsiteY2" fmla="*/ 533564 h 1057692"/>
                    <a:gd name="connsiteX3" fmla="*/ 6669889 w 9436675"/>
                    <a:gd name="connsiteY3" fmla="*/ 164 h 1057692"/>
                    <a:gd name="connsiteX4" fmla="*/ 8714589 w 9436675"/>
                    <a:gd name="connsiteY4" fmla="*/ 597064 h 1057692"/>
                    <a:gd name="connsiteX5" fmla="*/ 9436675 w 9436675"/>
                    <a:gd name="connsiteY5" fmla="*/ 615207 h 1057692"/>
                    <a:gd name="connsiteX0" fmla="*/ 0 w 9436675"/>
                    <a:gd name="connsiteY0" fmla="*/ 1057692 h 1057692"/>
                    <a:gd name="connsiteX1" fmla="*/ 2428089 w 9436675"/>
                    <a:gd name="connsiteY1" fmla="*/ 241464 h 1057692"/>
                    <a:gd name="connsiteX2" fmla="*/ 4714089 w 9436675"/>
                    <a:gd name="connsiteY2" fmla="*/ 533564 h 1057692"/>
                    <a:gd name="connsiteX3" fmla="*/ 6669889 w 9436675"/>
                    <a:gd name="connsiteY3" fmla="*/ 164 h 1057692"/>
                    <a:gd name="connsiteX4" fmla="*/ 8714589 w 9436675"/>
                    <a:gd name="connsiteY4" fmla="*/ 597064 h 1057692"/>
                    <a:gd name="connsiteX5" fmla="*/ 9436675 w 9436675"/>
                    <a:gd name="connsiteY5" fmla="*/ 615207 h 1057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436675" h="1057692">
                      <a:moveTo>
                        <a:pt x="0" y="1057692"/>
                      </a:moveTo>
                      <a:cubicBezTo>
                        <a:pt x="456947" y="893339"/>
                        <a:pt x="1642408" y="328819"/>
                        <a:pt x="2428089" y="241464"/>
                      </a:cubicBezTo>
                      <a:cubicBezTo>
                        <a:pt x="3213770" y="154109"/>
                        <a:pt x="4007122" y="573781"/>
                        <a:pt x="4714089" y="533564"/>
                      </a:cubicBezTo>
                      <a:cubicBezTo>
                        <a:pt x="5421056" y="493347"/>
                        <a:pt x="6003139" y="-10419"/>
                        <a:pt x="6669889" y="164"/>
                      </a:cubicBezTo>
                      <a:cubicBezTo>
                        <a:pt x="7336639" y="10747"/>
                        <a:pt x="8064772" y="518747"/>
                        <a:pt x="8714589" y="597064"/>
                      </a:cubicBezTo>
                      <a:cubicBezTo>
                        <a:pt x="9364406" y="675381"/>
                        <a:pt x="9320258" y="613090"/>
                        <a:pt x="9436675" y="615207"/>
                      </a:cubicBezTo>
                    </a:path>
                  </a:pathLst>
                </a:custGeom>
                <a:noFill/>
                <a:ln w="25400" cap="rnd">
                  <a:solidFill>
                    <a:schemeClr val="bg1">
                      <a:lumMod val="65000"/>
                    </a:schemeClr>
                  </a:solidFill>
                  <a:prstDash val="sysDot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286B593A-7C58-9EA4-3333-BA104DA05773}"/>
                    </a:ext>
                  </a:extLst>
                </p:cNvPr>
                <p:cNvGrpSpPr/>
                <p:nvPr/>
              </p:nvGrpSpPr>
              <p:grpSpPr>
                <a:xfrm>
                  <a:off x="4863967" y="1397912"/>
                  <a:ext cx="820739" cy="868068"/>
                  <a:chOff x="3281909" y="1333618"/>
                  <a:chExt cx="820740" cy="868067"/>
                </a:xfrm>
              </p:grpSpPr>
              <p:pic>
                <p:nvPicPr>
                  <p:cNvPr id="15" name="图片 14">
                    <a:extLst>
                      <a:ext uri="{FF2B5EF4-FFF2-40B4-BE49-F238E27FC236}">
                        <a16:creationId xmlns:a16="http://schemas.microsoft.com/office/drawing/2014/main" id="{EFD317F3-D03F-1ABE-1A18-BBA11B7AF7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3281909" y="1579839"/>
                    <a:ext cx="798645" cy="621846"/>
                  </a:xfrm>
                  <a:prstGeom prst="rect">
                    <a:avLst/>
                  </a:prstGeom>
                  <a:effectLst>
                    <a:outerShdw blurRad="1270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24DD048C-AF07-2C60-D122-C6C56E511E86}"/>
                      </a:ext>
                    </a:extLst>
                  </p:cNvPr>
                  <p:cNvSpPr txBox="1"/>
                  <p:nvPr/>
                </p:nvSpPr>
                <p:spPr>
                  <a:xfrm>
                    <a:off x="3281910" y="1333618"/>
                    <a:ext cx="820739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effectLst>
                          <a:outerShdw blurRad="190500" dist="127000" dir="2700000" algn="tl" rotWithShape="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outerShdw>
                        </a:effectLst>
                        <a:latin typeface="+mn-ea"/>
                      </a:rPr>
                      <a:t>输入标题</a:t>
                    </a:r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FA9A1DCA-E9DD-0DE3-6C0D-AACBF9E18558}"/>
                    </a:ext>
                  </a:extLst>
                </p:cNvPr>
                <p:cNvGrpSpPr/>
                <p:nvPr/>
              </p:nvGrpSpPr>
              <p:grpSpPr>
                <a:xfrm>
                  <a:off x="6464513" y="1555848"/>
                  <a:ext cx="896189" cy="815870"/>
                  <a:chOff x="4882459" y="1555847"/>
                  <a:chExt cx="896190" cy="815870"/>
                </a:xfrm>
              </p:grpSpPr>
              <p:pic>
                <p:nvPicPr>
                  <p:cNvPr id="16" name="图片 15">
                    <a:extLst>
                      <a:ext uri="{FF2B5EF4-FFF2-40B4-BE49-F238E27FC236}">
                        <a16:creationId xmlns:a16="http://schemas.microsoft.com/office/drawing/2014/main" id="{F27AF899-9AD4-B34C-6F8E-6DD6875B89F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882459" y="1804740"/>
                    <a:ext cx="896190" cy="566977"/>
                  </a:xfrm>
                  <a:prstGeom prst="rect">
                    <a:avLst/>
                  </a:prstGeom>
                  <a:effectLst>
                    <a:outerShdw blurRad="1270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21" name="文本框 20">
                    <a:extLst>
                      <a:ext uri="{FF2B5EF4-FFF2-40B4-BE49-F238E27FC236}">
                        <a16:creationId xmlns:a16="http://schemas.microsoft.com/office/drawing/2014/main" id="{34568512-0B56-A8F5-2393-675FB6106B3A}"/>
                      </a:ext>
                    </a:extLst>
                  </p:cNvPr>
                  <p:cNvSpPr txBox="1"/>
                  <p:nvPr/>
                </p:nvSpPr>
                <p:spPr>
                  <a:xfrm>
                    <a:off x="4922359" y="1555847"/>
                    <a:ext cx="820738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effectLst>
                          <a:outerShdw blurRad="190500" dist="127000" dir="2700000" algn="tl" rotWithShape="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outerShdw>
                        </a:effectLst>
                        <a:latin typeface="+mn-ea"/>
                      </a:rPr>
                      <a:t>输入标题</a:t>
                    </a:r>
                  </a:p>
                </p:txBody>
              </p: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18DE7CCE-395C-A025-1FC4-7D5E676F9720}"/>
                    </a:ext>
                  </a:extLst>
                </p:cNvPr>
                <p:cNvGrpSpPr/>
                <p:nvPr/>
              </p:nvGrpSpPr>
              <p:grpSpPr>
                <a:xfrm>
                  <a:off x="8137340" y="1027954"/>
                  <a:ext cx="1005926" cy="885316"/>
                  <a:chOff x="6479940" y="1120313"/>
                  <a:chExt cx="1005927" cy="885316"/>
                </a:xfrm>
              </p:grpSpPr>
              <p:pic>
                <p:nvPicPr>
                  <p:cNvPr id="17" name="图片 16">
                    <a:extLst>
                      <a:ext uri="{FF2B5EF4-FFF2-40B4-BE49-F238E27FC236}">
                        <a16:creationId xmlns:a16="http://schemas.microsoft.com/office/drawing/2014/main" id="{EE08C3A7-BDA2-8938-E2C5-ED807E375C7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479940" y="1377687"/>
                    <a:ext cx="1005927" cy="627942"/>
                  </a:xfrm>
                  <a:prstGeom prst="rect">
                    <a:avLst/>
                  </a:prstGeom>
                  <a:effectLst>
                    <a:outerShdw blurRad="1270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22" name="文本框 21">
                    <a:extLst>
                      <a:ext uri="{FF2B5EF4-FFF2-40B4-BE49-F238E27FC236}">
                        <a16:creationId xmlns:a16="http://schemas.microsoft.com/office/drawing/2014/main" id="{37CAB56D-8299-D422-ACF9-2C2051A8D9A1}"/>
                      </a:ext>
                    </a:extLst>
                  </p:cNvPr>
                  <p:cNvSpPr txBox="1"/>
                  <p:nvPr/>
                </p:nvSpPr>
                <p:spPr>
                  <a:xfrm>
                    <a:off x="6572533" y="1120313"/>
                    <a:ext cx="820738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effectLst>
                          <a:outerShdw blurRad="190500" dist="127000" dir="2700000" algn="tl" rotWithShape="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outerShdw>
                        </a:effectLst>
                        <a:latin typeface="+mn-ea"/>
                      </a:rPr>
                      <a:t>输入标题</a:t>
                    </a:r>
                  </a:p>
                </p:txBody>
              </p:sp>
            </p:grp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8F7C486E-8080-C3A8-173A-15A6B5B30223}"/>
                    </a:ext>
                  </a:extLst>
                </p:cNvPr>
                <p:cNvGrpSpPr/>
                <p:nvPr/>
              </p:nvGrpSpPr>
              <p:grpSpPr>
                <a:xfrm>
                  <a:off x="9955918" y="1542326"/>
                  <a:ext cx="902286" cy="885796"/>
                  <a:chOff x="8358832" y="1428614"/>
                  <a:chExt cx="902286" cy="885796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id="{A5BA3E5B-B5A9-A5F0-FDEC-FB3619EF2EF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8358832" y="1692564"/>
                    <a:ext cx="902286" cy="621846"/>
                  </a:xfrm>
                  <a:prstGeom prst="rect">
                    <a:avLst/>
                  </a:prstGeom>
                  <a:effectLst>
                    <a:outerShdw blurRad="1270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22E76925-7222-7733-6FA2-BB2B0220F748}"/>
                      </a:ext>
                    </a:extLst>
                  </p:cNvPr>
                  <p:cNvSpPr txBox="1"/>
                  <p:nvPr/>
                </p:nvSpPr>
                <p:spPr>
                  <a:xfrm>
                    <a:off x="8399606" y="1428614"/>
                    <a:ext cx="820738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effectLst>
                          <a:outerShdw blurRad="190500" dist="127000" dir="2700000" algn="tl" rotWithShape="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outerShdw>
                        </a:effectLst>
                        <a:latin typeface="+mn-ea"/>
                      </a:rPr>
                      <a:t>输入标题</a:t>
                    </a:r>
                  </a:p>
                </p:txBody>
              </p:sp>
            </p:grpSp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id="{355481E4-62B4-422A-A730-D0E60B0B2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 r="27502" b="58355"/>
                <a:stretch>
                  <a:fillRect/>
                </a:stretch>
              </p:blipFill>
              <p:spPr>
                <a:xfrm flipH="1">
                  <a:off x="0" y="1890761"/>
                  <a:ext cx="2353136" cy="1349327"/>
                </a:xfrm>
                <a:custGeom>
                  <a:avLst/>
                  <a:gdLst>
                    <a:gd name="connsiteX0" fmla="*/ 0 w 2353136"/>
                    <a:gd name="connsiteY0" fmla="*/ 0 h 1349327"/>
                    <a:gd name="connsiteX1" fmla="*/ 2353136 w 2353136"/>
                    <a:gd name="connsiteY1" fmla="*/ 0 h 1349327"/>
                    <a:gd name="connsiteX2" fmla="*/ 2353136 w 2353136"/>
                    <a:gd name="connsiteY2" fmla="*/ 1349327 h 1349327"/>
                    <a:gd name="connsiteX3" fmla="*/ 0 w 2353136"/>
                    <a:gd name="connsiteY3" fmla="*/ 1349327 h 1349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3136" h="1349327">
                      <a:moveTo>
                        <a:pt x="0" y="0"/>
                      </a:moveTo>
                      <a:lnTo>
                        <a:pt x="2353136" y="0"/>
                      </a:lnTo>
                      <a:lnTo>
                        <a:pt x="2353136" y="1349327"/>
                      </a:lnTo>
                      <a:lnTo>
                        <a:pt x="0" y="1349327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E94C7C32-9463-9F4D-82A4-9920CB501B44}"/>
                    </a:ext>
                  </a:extLst>
                </p:cNvPr>
                <p:cNvGrpSpPr/>
                <p:nvPr/>
              </p:nvGrpSpPr>
              <p:grpSpPr>
                <a:xfrm>
                  <a:off x="2863371" y="1683267"/>
                  <a:ext cx="1005926" cy="817555"/>
                  <a:chOff x="1475598" y="1639888"/>
                  <a:chExt cx="1005927" cy="817554"/>
                </a:xfrm>
              </p:grpSpPr>
              <p:pic>
                <p:nvPicPr>
                  <p:cNvPr id="14" name="图片 13">
                    <a:extLst>
                      <a:ext uri="{FF2B5EF4-FFF2-40B4-BE49-F238E27FC236}">
                        <a16:creationId xmlns:a16="http://schemas.microsoft.com/office/drawing/2014/main" id="{FEA75EA9-AC0B-1894-A883-D553DC21C1D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475598" y="1890465"/>
                    <a:ext cx="1005927" cy="566977"/>
                  </a:xfrm>
                  <a:prstGeom prst="rect">
                    <a:avLst/>
                  </a:prstGeom>
                  <a:effectLst>
                    <a:outerShdw blurRad="127000" dist="1270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19" name="文本框 18">
                    <a:extLst>
                      <a:ext uri="{FF2B5EF4-FFF2-40B4-BE49-F238E27FC236}">
                        <a16:creationId xmlns:a16="http://schemas.microsoft.com/office/drawing/2014/main" id="{55F13EE9-D06D-D160-419B-D3A274CDDA55}"/>
                      </a:ext>
                    </a:extLst>
                  </p:cNvPr>
                  <p:cNvSpPr txBox="1"/>
                  <p:nvPr/>
                </p:nvSpPr>
                <p:spPr>
                  <a:xfrm>
                    <a:off x="1568191" y="1639888"/>
                    <a:ext cx="820738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600" dirty="0">
                        <a:gradFill>
                          <a:gsLst>
                            <a:gs pos="14000">
                              <a:srgbClr val="A4FEFF"/>
                            </a:gs>
                            <a:gs pos="100000">
                              <a:srgbClr val="00B0F0"/>
                            </a:gs>
                            <a:gs pos="65000">
                              <a:srgbClr val="00F1FF"/>
                            </a:gs>
                          </a:gsLst>
                          <a:lin ang="0" scaled="1"/>
                        </a:gradFill>
                        <a:effectLst>
                          <a:outerShdw blurRad="190500" dist="127000" dir="2700000" algn="tl" rotWithShape="0">
                            <a:schemeClr val="tx1">
                              <a:lumMod val="95000"/>
                              <a:lumOff val="5000"/>
                              <a:alpha val="40000"/>
                            </a:schemeClr>
                          </a:outerShdw>
                        </a:effectLst>
                        <a:latin typeface="+mn-ea"/>
                      </a:rPr>
                      <a:t>输入标题</a:t>
                    </a:r>
                  </a:p>
                </p:txBody>
              </p: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1BB54557-4ABA-E640-8F3C-F6FA884C4622}"/>
                  </a:ext>
                </a:extLst>
              </p:cNvPr>
              <p:cNvGrpSpPr/>
              <p:nvPr/>
            </p:nvGrpSpPr>
            <p:grpSpPr>
              <a:xfrm>
                <a:off x="-198410" y="856797"/>
                <a:ext cx="3337131" cy="1293334"/>
                <a:chOff x="-198410" y="856797"/>
                <a:chExt cx="3337131" cy="1293334"/>
              </a:xfrm>
            </p:grpSpPr>
            <p:sp>
              <p:nvSpPr>
                <p:cNvPr id="46" name="矩形: 圆角 45">
                  <a:extLst>
                    <a:ext uri="{FF2B5EF4-FFF2-40B4-BE49-F238E27FC236}">
                      <a16:creationId xmlns:a16="http://schemas.microsoft.com/office/drawing/2014/main" id="{D1B8852F-B3E5-0350-16F4-73FCC4CF5A30}"/>
                    </a:ext>
                  </a:extLst>
                </p:cNvPr>
                <p:cNvSpPr/>
                <p:nvPr/>
              </p:nvSpPr>
              <p:spPr>
                <a:xfrm>
                  <a:off x="63086" y="856797"/>
                  <a:ext cx="2974815" cy="129333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93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8E729A84-452B-202F-FFE9-EE8EEF45015C}"/>
                    </a:ext>
                  </a:extLst>
                </p:cNvPr>
                <p:cNvGrpSpPr/>
                <p:nvPr/>
              </p:nvGrpSpPr>
              <p:grpSpPr>
                <a:xfrm>
                  <a:off x="-198410" y="954631"/>
                  <a:ext cx="3337131" cy="854206"/>
                  <a:chOff x="-2239142" y="954631"/>
                  <a:chExt cx="3337131" cy="854206"/>
                </a:xfrm>
              </p:grpSpPr>
              <p:pic>
                <p:nvPicPr>
                  <p:cNvPr id="4" name="图片 3" descr="图片包含 游戏机, 灯光&#10;&#10;描述已自动生成">
                    <a:extLst>
                      <a:ext uri="{FF2B5EF4-FFF2-40B4-BE49-F238E27FC236}">
                        <a16:creationId xmlns:a16="http://schemas.microsoft.com/office/drawing/2014/main" id="{CBFBD205-9544-ED14-9C1F-2E9DE21E7D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-1627" r="2808"/>
                  <a:stretch/>
                </p:blipFill>
                <p:spPr>
                  <a:xfrm>
                    <a:off x="-1371261" y="954631"/>
                    <a:ext cx="2469250" cy="539499"/>
                  </a:xfrm>
                  <a:custGeom>
                    <a:avLst/>
                    <a:gdLst>
                      <a:gd name="connsiteX0" fmla="*/ 11738580 w 11738580"/>
                      <a:gd name="connsiteY0" fmla="*/ 0 h 1404747"/>
                      <a:gd name="connsiteX1" fmla="*/ 11544489 w 11738580"/>
                      <a:gd name="connsiteY1" fmla="*/ 1404747 h 1404747"/>
                      <a:gd name="connsiteX2" fmla="*/ 4475766 w 11738580"/>
                      <a:gd name="connsiteY2" fmla="*/ 1404747 h 1404747"/>
                      <a:gd name="connsiteX3" fmla="*/ 0 w 11738580"/>
                      <a:gd name="connsiteY3" fmla="*/ 786341 h 1404747"/>
                      <a:gd name="connsiteX4" fmla="*/ 108647 w 11738580"/>
                      <a:gd name="connsiteY4" fmla="*/ 0 h 1404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38580" h="1404747">
                        <a:moveTo>
                          <a:pt x="11738580" y="0"/>
                        </a:moveTo>
                        <a:lnTo>
                          <a:pt x="11544489" y="1404747"/>
                        </a:lnTo>
                        <a:lnTo>
                          <a:pt x="4475766" y="1404747"/>
                        </a:lnTo>
                        <a:lnTo>
                          <a:pt x="0" y="786341"/>
                        </a:lnTo>
                        <a:lnTo>
                          <a:pt x="108647" y="0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5" name="图片 4" descr="图片包含 游戏机, 灯光&#10;&#10;描述已自动生成">
                    <a:extLst>
                      <a:ext uri="{FF2B5EF4-FFF2-40B4-BE49-F238E27FC236}">
                        <a16:creationId xmlns:a16="http://schemas.microsoft.com/office/drawing/2014/main" id="{C8ECCC61-E80D-0664-B819-3F70AC9901A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-1627" r="2808"/>
                  <a:stretch/>
                </p:blipFill>
                <p:spPr>
                  <a:xfrm>
                    <a:off x="-2239142" y="1210098"/>
                    <a:ext cx="2858253" cy="598739"/>
                  </a:xfrm>
                  <a:custGeom>
                    <a:avLst/>
                    <a:gdLst>
                      <a:gd name="connsiteX0" fmla="*/ 11738580 w 11738580"/>
                      <a:gd name="connsiteY0" fmla="*/ 0 h 1404747"/>
                      <a:gd name="connsiteX1" fmla="*/ 11544489 w 11738580"/>
                      <a:gd name="connsiteY1" fmla="*/ 1404747 h 1404747"/>
                      <a:gd name="connsiteX2" fmla="*/ 4475766 w 11738580"/>
                      <a:gd name="connsiteY2" fmla="*/ 1404747 h 1404747"/>
                      <a:gd name="connsiteX3" fmla="*/ 0 w 11738580"/>
                      <a:gd name="connsiteY3" fmla="*/ 786341 h 1404747"/>
                      <a:gd name="connsiteX4" fmla="*/ 108647 w 11738580"/>
                      <a:gd name="connsiteY4" fmla="*/ 0 h 1404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38580" h="1404747">
                        <a:moveTo>
                          <a:pt x="11738580" y="0"/>
                        </a:moveTo>
                        <a:lnTo>
                          <a:pt x="11544489" y="1404747"/>
                        </a:lnTo>
                        <a:lnTo>
                          <a:pt x="4475766" y="1404747"/>
                        </a:lnTo>
                        <a:lnTo>
                          <a:pt x="0" y="786341"/>
                        </a:lnTo>
                        <a:lnTo>
                          <a:pt x="108647" y="0"/>
                        </a:lnTo>
                        <a:close/>
                      </a:path>
                    </a:pathLst>
                  </a:custGeom>
                </p:spPr>
              </p:pic>
            </p:grp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102A0439-F696-6351-2409-1E60E9EFF45F}"/>
                    </a:ext>
                  </a:extLst>
                </p:cNvPr>
                <p:cNvSpPr txBox="1"/>
                <p:nvPr/>
              </p:nvSpPr>
              <p:spPr>
                <a:xfrm>
                  <a:off x="524572" y="1226558"/>
                  <a:ext cx="205184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pPr algn="l"/>
                  <a:r>
                    <a:rPr lang="zh-CN" altLang="en-US" sz="2000" dirty="0">
                      <a:sym typeface="OPPOSans L" panose="00020600040101010101" pitchFamily="18" charset="-122"/>
                    </a:rPr>
                    <a:t>此处输入标题内容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3DF3E97-AAF7-177B-1EA2-B423E4A4FC42}"/>
                </a:ext>
              </a:extLst>
            </p:cNvPr>
            <p:cNvGrpSpPr/>
            <p:nvPr/>
          </p:nvGrpSpPr>
          <p:grpSpPr>
            <a:xfrm>
              <a:off x="530225" y="282059"/>
              <a:ext cx="10468227" cy="184666"/>
              <a:chOff x="530225" y="282059"/>
              <a:chExt cx="10468227" cy="184666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902E3E-5058-6380-1320-114EDE271C29}"/>
                  </a:ext>
                </a:extLst>
              </p:cNvPr>
              <p:cNvSpPr txBox="1"/>
              <p:nvPr/>
            </p:nvSpPr>
            <p:spPr>
              <a:xfrm>
                <a:off x="530225" y="282059"/>
                <a:ext cx="113011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Enter Logo Here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931FC7-2F48-BFBA-EDA5-14265D608E32}"/>
                  </a:ext>
                </a:extLst>
              </p:cNvPr>
              <p:cNvSpPr txBox="1"/>
              <p:nvPr/>
            </p:nvSpPr>
            <p:spPr>
              <a:xfrm>
                <a:off x="8565094" y="282059"/>
                <a:ext cx="24333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Powerpoint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 Design Of Planet Style 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793C7D9-8A76-DA39-55A4-FC23D98CF9B9}"/>
              </a:ext>
            </a:extLst>
          </p:cNvPr>
          <p:cNvSpPr txBox="1"/>
          <p:nvPr/>
        </p:nvSpPr>
        <p:spPr>
          <a:xfrm>
            <a:off x="429467" y="573405"/>
            <a:ext cx="5199552" cy="577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03814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游戏机, 星星, 水&#10;&#10;描述已自动生成">
            <a:extLst>
              <a:ext uri="{FF2B5EF4-FFF2-40B4-BE49-F238E27FC236}">
                <a16:creationId xmlns:a16="http://schemas.microsoft.com/office/drawing/2014/main" id="{B2C28352-5C53-C984-1161-829796273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16209" r="10234" b="10968"/>
          <a:stretch/>
        </p:blipFill>
        <p:spPr>
          <a:xfrm flipH="1">
            <a:off x="0" y="2"/>
            <a:ext cx="11520488" cy="3240088"/>
          </a:xfrm>
          <a:custGeom>
            <a:avLst/>
            <a:gdLst>
              <a:gd name="connsiteX0" fmla="*/ 11520488 w 11520488"/>
              <a:gd name="connsiteY0" fmla="*/ 0 h 3240088"/>
              <a:gd name="connsiteX1" fmla="*/ 0 w 11520488"/>
              <a:gd name="connsiteY1" fmla="*/ 0 h 3240088"/>
              <a:gd name="connsiteX2" fmla="*/ 0 w 11520488"/>
              <a:gd name="connsiteY2" fmla="*/ 3240088 h 3240088"/>
              <a:gd name="connsiteX3" fmla="*/ 11520488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11520488" y="0"/>
                </a:moveTo>
                <a:lnTo>
                  <a:pt x="0" y="0"/>
                </a:lnTo>
                <a:lnTo>
                  <a:pt x="0" y="3240088"/>
                </a:lnTo>
                <a:lnTo>
                  <a:pt x="11520488" y="3240088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595F1A-BDCD-D2E0-772C-9D02C19BA8F5}"/>
              </a:ext>
            </a:extLst>
          </p:cNvPr>
          <p:cNvGrpSpPr/>
          <p:nvPr/>
        </p:nvGrpSpPr>
        <p:grpSpPr>
          <a:xfrm>
            <a:off x="1321893" y="670076"/>
            <a:ext cx="9918717" cy="2325734"/>
            <a:chOff x="1321890" y="670075"/>
            <a:chExt cx="9918716" cy="232573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D942770-F00F-D400-C337-12FC36EC8193}"/>
                </a:ext>
              </a:extLst>
            </p:cNvPr>
            <p:cNvSpPr/>
            <p:nvPr/>
          </p:nvSpPr>
          <p:spPr>
            <a:xfrm>
              <a:off x="3237402" y="730434"/>
              <a:ext cx="7723322" cy="2197098"/>
            </a:xfrm>
            <a:prstGeom prst="roundRect">
              <a:avLst>
                <a:gd name="adj" fmla="val 4291"/>
              </a:avLst>
            </a:prstGeom>
            <a:gradFill flip="none" rotWithShape="1">
              <a:gsLst>
                <a:gs pos="0">
                  <a:schemeClr val="accent1">
                    <a:lumMod val="67000"/>
                    <a:alpha val="30000"/>
                  </a:schemeClr>
                </a:gs>
                <a:gs pos="48000">
                  <a:schemeClr val="accent1">
                    <a:lumMod val="97000"/>
                    <a:lumOff val="3000"/>
                    <a:alpha val="30000"/>
                  </a:schemeClr>
                </a:gs>
                <a:gs pos="100000">
                  <a:schemeClr val="accent1">
                    <a:lumMod val="60000"/>
                    <a:lumOff val="40000"/>
                    <a:alpha val="30000"/>
                  </a:schemeClr>
                </a:gs>
              </a:gsLst>
              <a:lin ang="16200000" scaled="1"/>
              <a:tileRect/>
            </a:gra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3101DE6-A11C-DFD7-4205-DA7B942EC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890" y="670075"/>
              <a:ext cx="6738562" cy="130205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281A345-E023-746B-8F29-E52D33A9B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044" y="2865604"/>
              <a:ext cx="6738562" cy="130205"/>
            </a:xfrm>
            <a:prstGeom prst="rect">
              <a:avLst/>
            </a:prstGeom>
          </p:spPr>
        </p:pic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CA85C91-1E25-24CE-8375-78737417289C}"/>
              </a:ext>
            </a:extLst>
          </p:cNvPr>
          <p:cNvSpPr/>
          <p:nvPr/>
        </p:nvSpPr>
        <p:spPr>
          <a:xfrm>
            <a:off x="3430750" y="1648006"/>
            <a:ext cx="7336633" cy="265393"/>
          </a:xfrm>
          <a:prstGeom prst="roundRect">
            <a:avLst>
              <a:gd name="adj" fmla="val 25082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60000"/>
                </a:schemeClr>
              </a:gs>
              <a:gs pos="50000">
                <a:schemeClr val="accent1">
                  <a:lumMod val="97000"/>
                  <a:lumOff val="3000"/>
                  <a:alpha val="20000"/>
                </a:schemeClr>
              </a:gs>
              <a:gs pos="100000">
                <a:schemeClr val="accent1">
                  <a:lumMod val="60000"/>
                  <a:lumOff val="40000"/>
                  <a:alpha val="60000"/>
                </a:schemeClr>
              </a:gs>
            </a:gsLst>
            <a:lin ang="5400000" scaled="1"/>
            <a:tileRect/>
          </a:gradFill>
          <a:ln w="63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1A5BCCA-C966-7264-C198-747777ED9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128355"/>
              </p:ext>
            </p:extLst>
          </p:nvPr>
        </p:nvGraphicFramePr>
        <p:xfrm>
          <a:off x="3630249" y="787582"/>
          <a:ext cx="6937626" cy="19735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56271">
                  <a:extLst>
                    <a:ext uri="{9D8B030D-6E8A-4147-A177-3AD203B41FA5}">
                      <a16:colId xmlns:a16="http://schemas.microsoft.com/office/drawing/2014/main" val="699026249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4243737616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2912297057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1776173047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1463831531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3665135263"/>
                    </a:ext>
                  </a:extLst>
                </a:gridCol>
              </a:tblGrid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NO.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endParaRPr lang="zh-CN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A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D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16580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123456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654321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12163577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234567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765432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818499269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345678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876543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529128796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04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456789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987654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18038957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05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102030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203040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691430100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304050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405060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421900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213FDA9D-996D-D777-03E5-F105F7FDF6F2}"/>
              </a:ext>
            </a:extLst>
          </p:cNvPr>
          <p:cNvGrpSpPr/>
          <p:nvPr/>
        </p:nvGrpSpPr>
        <p:grpSpPr>
          <a:xfrm>
            <a:off x="-198410" y="282059"/>
            <a:ext cx="11196862" cy="1868072"/>
            <a:chOff x="-198410" y="282059"/>
            <a:chExt cx="11196862" cy="186807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6096B99-F0B9-0F4B-2837-3DB5C1E3A7A4}"/>
                </a:ext>
              </a:extLst>
            </p:cNvPr>
            <p:cNvGrpSpPr/>
            <p:nvPr/>
          </p:nvGrpSpPr>
          <p:grpSpPr>
            <a:xfrm>
              <a:off x="530225" y="282059"/>
              <a:ext cx="10468227" cy="184666"/>
              <a:chOff x="530225" y="282059"/>
              <a:chExt cx="10468227" cy="18466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4910FF-27BD-FC61-B6B1-ECF245B350BE}"/>
                  </a:ext>
                </a:extLst>
              </p:cNvPr>
              <p:cNvSpPr txBox="1"/>
              <p:nvPr/>
            </p:nvSpPr>
            <p:spPr>
              <a:xfrm>
                <a:off x="530225" y="282059"/>
                <a:ext cx="113011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Enter Logo Here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BDDA15D-CECB-FDC2-7DAE-C0C8013D76D0}"/>
                  </a:ext>
                </a:extLst>
              </p:cNvPr>
              <p:cNvSpPr txBox="1"/>
              <p:nvPr/>
            </p:nvSpPr>
            <p:spPr>
              <a:xfrm>
                <a:off x="8565094" y="282059"/>
                <a:ext cx="24333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Powerpoint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 Design Of Planet Style 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0CBA276-DF2D-2726-5FC0-62B3CDAB00E3}"/>
                </a:ext>
              </a:extLst>
            </p:cNvPr>
            <p:cNvGrpSpPr/>
            <p:nvPr/>
          </p:nvGrpSpPr>
          <p:grpSpPr>
            <a:xfrm>
              <a:off x="-198410" y="856797"/>
              <a:ext cx="3337131" cy="1293334"/>
              <a:chOff x="-198410" y="856797"/>
              <a:chExt cx="3337131" cy="1293334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66B8F85F-AF28-3B3B-2215-8D170A87ABFE}"/>
                  </a:ext>
                </a:extLst>
              </p:cNvPr>
              <p:cNvSpPr/>
              <p:nvPr/>
            </p:nvSpPr>
            <p:spPr>
              <a:xfrm>
                <a:off x="63086" y="856797"/>
                <a:ext cx="2974815" cy="1293334"/>
              </a:xfrm>
              <a:prstGeom prst="roundRect">
                <a:avLst>
                  <a:gd name="adj" fmla="val 0"/>
                </a:avLst>
              </a:pr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533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0BF716C-C55A-27ED-3F19-2A0C82E94623}"/>
                  </a:ext>
                </a:extLst>
              </p:cNvPr>
              <p:cNvGrpSpPr/>
              <p:nvPr/>
            </p:nvGrpSpPr>
            <p:grpSpPr>
              <a:xfrm>
                <a:off x="-198410" y="954631"/>
                <a:ext cx="3337131" cy="854206"/>
                <a:chOff x="-2239142" y="954631"/>
                <a:chExt cx="3337131" cy="854206"/>
              </a:xfrm>
            </p:grpSpPr>
            <p:pic>
              <p:nvPicPr>
                <p:cNvPr id="20" name="图片 19" descr="图片包含 游戏机, 灯光&#10;&#10;描述已自动生成">
                  <a:extLst>
                    <a:ext uri="{FF2B5EF4-FFF2-40B4-BE49-F238E27FC236}">
                      <a16:creationId xmlns:a16="http://schemas.microsoft.com/office/drawing/2014/main" id="{CC8BE7D2-3CCC-2121-6339-91FAA4DE73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627" r="2808"/>
                <a:stretch/>
              </p:blipFill>
              <p:spPr>
                <a:xfrm>
                  <a:off x="-1371261" y="954631"/>
                  <a:ext cx="2469250" cy="539499"/>
                </a:xfrm>
                <a:custGeom>
                  <a:avLst/>
                  <a:gdLst>
                    <a:gd name="connsiteX0" fmla="*/ 11738580 w 11738580"/>
                    <a:gd name="connsiteY0" fmla="*/ 0 h 1404747"/>
                    <a:gd name="connsiteX1" fmla="*/ 11544489 w 11738580"/>
                    <a:gd name="connsiteY1" fmla="*/ 1404747 h 1404747"/>
                    <a:gd name="connsiteX2" fmla="*/ 4475766 w 11738580"/>
                    <a:gd name="connsiteY2" fmla="*/ 1404747 h 1404747"/>
                    <a:gd name="connsiteX3" fmla="*/ 0 w 11738580"/>
                    <a:gd name="connsiteY3" fmla="*/ 786341 h 1404747"/>
                    <a:gd name="connsiteX4" fmla="*/ 108647 w 11738580"/>
                    <a:gd name="connsiteY4" fmla="*/ 0 h 1404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8580" h="1404747">
                      <a:moveTo>
                        <a:pt x="11738580" y="0"/>
                      </a:moveTo>
                      <a:lnTo>
                        <a:pt x="11544489" y="1404747"/>
                      </a:lnTo>
                      <a:lnTo>
                        <a:pt x="4475766" y="1404747"/>
                      </a:lnTo>
                      <a:lnTo>
                        <a:pt x="0" y="786341"/>
                      </a:lnTo>
                      <a:lnTo>
                        <a:pt x="108647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21" name="图片 20" descr="图片包含 游戏机, 灯光&#10;&#10;描述已自动生成">
                  <a:extLst>
                    <a:ext uri="{FF2B5EF4-FFF2-40B4-BE49-F238E27FC236}">
                      <a16:creationId xmlns:a16="http://schemas.microsoft.com/office/drawing/2014/main" id="{478946CB-5210-95B5-5E5C-8D9B0D3B2D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627" r="2808"/>
                <a:stretch/>
              </p:blipFill>
              <p:spPr>
                <a:xfrm>
                  <a:off x="-2239142" y="1210098"/>
                  <a:ext cx="2858253" cy="598739"/>
                </a:xfrm>
                <a:custGeom>
                  <a:avLst/>
                  <a:gdLst>
                    <a:gd name="connsiteX0" fmla="*/ 11738580 w 11738580"/>
                    <a:gd name="connsiteY0" fmla="*/ 0 h 1404747"/>
                    <a:gd name="connsiteX1" fmla="*/ 11544489 w 11738580"/>
                    <a:gd name="connsiteY1" fmla="*/ 1404747 h 1404747"/>
                    <a:gd name="connsiteX2" fmla="*/ 4475766 w 11738580"/>
                    <a:gd name="connsiteY2" fmla="*/ 1404747 h 1404747"/>
                    <a:gd name="connsiteX3" fmla="*/ 0 w 11738580"/>
                    <a:gd name="connsiteY3" fmla="*/ 786341 h 1404747"/>
                    <a:gd name="connsiteX4" fmla="*/ 108647 w 11738580"/>
                    <a:gd name="connsiteY4" fmla="*/ 0 h 1404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8580" h="1404747">
                      <a:moveTo>
                        <a:pt x="11738580" y="0"/>
                      </a:moveTo>
                      <a:lnTo>
                        <a:pt x="11544489" y="1404747"/>
                      </a:lnTo>
                      <a:lnTo>
                        <a:pt x="4475766" y="1404747"/>
                      </a:lnTo>
                      <a:lnTo>
                        <a:pt x="0" y="786341"/>
                      </a:lnTo>
                      <a:lnTo>
                        <a:pt x="108647" y="0"/>
                      </a:lnTo>
                      <a:close/>
                    </a:path>
                  </a:pathLst>
                </a:custGeom>
              </p:spPr>
            </p:pic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14602D6-9797-4A5D-B293-76455F385D49}"/>
                  </a:ext>
                </a:extLst>
              </p:cNvPr>
              <p:cNvSpPr txBox="1"/>
              <p:nvPr/>
            </p:nvSpPr>
            <p:spPr>
              <a:xfrm>
                <a:off x="524572" y="1226558"/>
                <a:ext cx="20518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sz="2000" dirty="0">
                    <a:sym typeface="OPPOSans L" panose="00020600040101010101" pitchFamily="18" charset="-122"/>
                  </a:rPr>
                  <a:t>此处输入标题内容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5846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黑暗中有许多星星&#10;&#10;低可信度描述已自动生成">
            <a:extLst>
              <a:ext uri="{FF2B5EF4-FFF2-40B4-BE49-F238E27FC236}">
                <a16:creationId xmlns:a16="http://schemas.microsoft.com/office/drawing/2014/main" id="{818F8A01-81EA-AA43-3A65-069BBEFC6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01"/>
          <a:stretch>
            <a:fillRect/>
          </a:stretch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CA5A5F59-4A08-281D-AC48-F8BDD8584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2"/>
            <a:ext cx="5749328" cy="3240088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324AD9DA-0C1C-EFB0-FD5F-CD76B949C23A}"/>
              </a:ext>
            </a:extLst>
          </p:cNvPr>
          <p:cNvGrpSpPr/>
          <p:nvPr/>
        </p:nvGrpSpPr>
        <p:grpSpPr>
          <a:xfrm>
            <a:off x="-198410" y="282059"/>
            <a:ext cx="11196862" cy="2492132"/>
            <a:chOff x="-198410" y="282059"/>
            <a:chExt cx="11196862" cy="249213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4BBE713-32B6-DEA6-9DF2-5410DDB515F2}"/>
                </a:ext>
              </a:extLst>
            </p:cNvPr>
            <p:cNvGrpSpPr/>
            <p:nvPr/>
          </p:nvGrpSpPr>
          <p:grpSpPr>
            <a:xfrm>
              <a:off x="3156254" y="844265"/>
              <a:ext cx="6971267" cy="1929926"/>
              <a:chOff x="3156254" y="844265"/>
              <a:chExt cx="6971267" cy="1929926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0B7E993A-5892-B800-E23B-9E1FC79C16BD}"/>
                  </a:ext>
                </a:extLst>
              </p:cNvPr>
              <p:cNvGrpSpPr/>
              <p:nvPr/>
            </p:nvGrpSpPr>
            <p:grpSpPr>
              <a:xfrm>
                <a:off x="3156254" y="844265"/>
                <a:ext cx="2075872" cy="1929926"/>
                <a:chOff x="3156253" y="844265"/>
                <a:chExt cx="2075872" cy="1929926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1AEA4A15-E032-388F-D30E-AC93B5ADB42D}"/>
                    </a:ext>
                  </a:extLst>
                </p:cNvPr>
                <p:cNvGrpSpPr/>
                <p:nvPr/>
              </p:nvGrpSpPr>
              <p:grpSpPr>
                <a:xfrm>
                  <a:off x="3424051" y="844265"/>
                  <a:ext cx="1540276" cy="1218734"/>
                  <a:chOff x="2395351" y="983965"/>
                  <a:chExt cx="1540276" cy="1218734"/>
                </a:xfrm>
              </p:grpSpPr>
              <p:pic>
                <p:nvPicPr>
                  <p:cNvPr id="24" name="图片 23" descr="黑暗里有星球&#10;&#10;描述已自动生成">
                    <a:extLst>
                      <a:ext uri="{FF2B5EF4-FFF2-40B4-BE49-F238E27FC236}">
                        <a16:creationId xmlns:a16="http://schemas.microsoft.com/office/drawing/2014/main" id="{53973463-AB9F-E51D-2270-04ECD3DA197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3067" t="24119" r="23762" b="22831"/>
                  <a:stretch/>
                </p:blipFill>
                <p:spPr>
                  <a:xfrm>
                    <a:off x="2649520" y="1078525"/>
                    <a:ext cx="1031939" cy="1029615"/>
                  </a:xfrm>
                  <a:prstGeom prst="rect">
                    <a:avLst/>
                  </a:prstGeom>
                  <a:effectLst>
                    <a:outerShdw blurRad="508000" dist="546100" dir="5400000" sx="85000" sy="85000" algn="t" rotWithShape="0">
                      <a:schemeClr val="accent1">
                        <a:alpha val="50000"/>
                      </a:schemeClr>
                    </a:outerShdw>
                  </a:effectLst>
                </p:spPr>
              </p:pic>
              <p:sp>
                <p:nvSpPr>
                  <p:cNvPr id="25" name="弧形 24">
                    <a:extLst>
                      <a:ext uri="{FF2B5EF4-FFF2-40B4-BE49-F238E27FC236}">
                        <a16:creationId xmlns:a16="http://schemas.microsoft.com/office/drawing/2014/main" id="{17CEADCD-5129-3A47-5697-69E6D666A615}"/>
                      </a:ext>
                    </a:extLst>
                  </p:cNvPr>
                  <p:cNvSpPr/>
                  <p:nvPr/>
                </p:nvSpPr>
                <p:spPr>
                  <a:xfrm>
                    <a:off x="2556122" y="983965"/>
                    <a:ext cx="1218734" cy="1218734"/>
                  </a:xfrm>
                  <a:prstGeom prst="arc">
                    <a:avLst/>
                  </a:prstGeom>
                  <a:noFill/>
                  <a:ln w="63500" cap="rnd" cmpd="sng" algn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50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/>
                        </a:gs>
                      </a:gsLst>
                      <a:lin ang="5400000" scaled="1"/>
                    </a:gradFill>
                    <a:prstDash val="solid"/>
                    <a:rou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2EADE633-3A11-5E79-D363-3EE909FFBDE5}"/>
                      </a:ext>
                    </a:extLst>
                  </p:cNvPr>
                  <p:cNvGrpSpPr/>
                  <p:nvPr/>
                </p:nvGrpSpPr>
                <p:grpSpPr>
                  <a:xfrm>
                    <a:off x="2395351" y="1168535"/>
                    <a:ext cx="1540276" cy="849594"/>
                    <a:chOff x="2380253" y="1205834"/>
                    <a:chExt cx="1540276" cy="849594"/>
                  </a:xfrm>
                </p:grpSpPr>
                <p:sp>
                  <p:nvSpPr>
                    <p:cNvPr id="30" name="矩形: 圆角 29">
                      <a:extLst>
                        <a:ext uri="{FF2B5EF4-FFF2-40B4-BE49-F238E27FC236}">
                          <a16:creationId xmlns:a16="http://schemas.microsoft.com/office/drawing/2014/main" id="{0868A963-DFE4-2656-C135-E86821D4D3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80253" y="1205834"/>
                      <a:ext cx="1540276" cy="849594"/>
                    </a:xfrm>
                    <a:prstGeom prst="roundRect">
                      <a:avLst>
                        <a:gd name="adj" fmla="val 0"/>
                      </a:avLst>
                    </a:prstGeom>
                    <a:solidFill>
                      <a:schemeClr val="tx1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softEdge rad="3429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" name="文本框 30">
                      <a:extLst>
                        <a:ext uri="{FF2B5EF4-FFF2-40B4-BE49-F238E27FC236}">
                          <a16:creationId xmlns:a16="http://schemas.microsoft.com/office/drawing/2014/main" id="{802234F9-65C7-1398-6703-2F90CD9CC4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57043" y="1476744"/>
                      <a:ext cx="586699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 algn="ctr">
                        <a:defRPr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</a:defRPr>
                      </a:lvl1pPr>
                    </a:lstStyle>
                    <a:p>
                      <a:pPr algn="l"/>
                      <a:r>
                        <a:rPr lang="en-US" altLang="zh-CN" sz="2000" dirty="0">
                          <a:sym typeface="OPPOSans L" panose="00020600040101010101" pitchFamily="18" charset="-122"/>
                        </a:rPr>
                        <a:t>45%</a:t>
                      </a:r>
                      <a:endParaRPr lang="zh-CN" altLang="en-US" sz="2000" dirty="0">
                        <a:sym typeface="OPPOSans L" panose="00020600040101010101" pitchFamily="18" charset="-122"/>
                      </a:endParaRPr>
                    </a:p>
                  </p:txBody>
                </p:sp>
              </p:grpSp>
            </p:grpSp>
            <p:grpSp>
              <p:nvGrpSpPr>
                <p:cNvPr id="2" name="组合 1">
                  <a:extLst>
                    <a:ext uri="{FF2B5EF4-FFF2-40B4-BE49-F238E27FC236}">
                      <a16:creationId xmlns:a16="http://schemas.microsoft.com/office/drawing/2014/main" id="{91C7886C-F8B5-3940-AB6B-1B6BFDD45DC4}"/>
                    </a:ext>
                  </a:extLst>
                </p:cNvPr>
                <p:cNvGrpSpPr/>
                <p:nvPr/>
              </p:nvGrpSpPr>
              <p:grpSpPr>
                <a:xfrm>
                  <a:off x="3156253" y="1924597"/>
                  <a:ext cx="2075872" cy="849594"/>
                  <a:chOff x="3156253" y="1924597"/>
                  <a:chExt cx="2075872" cy="849594"/>
                </a:xfrm>
              </p:grpSpPr>
              <p:sp>
                <p:nvSpPr>
                  <p:cNvPr id="76" name="矩形: 圆角 75">
                    <a:extLst>
                      <a:ext uri="{FF2B5EF4-FFF2-40B4-BE49-F238E27FC236}">
                        <a16:creationId xmlns:a16="http://schemas.microsoft.com/office/drawing/2014/main" id="{04EB3FA9-DF7C-7B74-C712-8E44F3153BA1}"/>
                      </a:ext>
                    </a:extLst>
                  </p:cNvPr>
                  <p:cNvSpPr/>
                  <p:nvPr/>
                </p:nvSpPr>
                <p:spPr>
                  <a:xfrm>
                    <a:off x="3424051" y="1924597"/>
                    <a:ext cx="1540276" cy="849594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tx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softEdge rad="3429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104D3492-007E-E91C-3701-EDBD534BD6F4}"/>
                      </a:ext>
                    </a:extLst>
                  </p:cNvPr>
                  <p:cNvGrpSpPr/>
                  <p:nvPr/>
                </p:nvGrpSpPr>
                <p:grpSpPr>
                  <a:xfrm>
                    <a:off x="3156253" y="2006285"/>
                    <a:ext cx="2075872" cy="670732"/>
                    <a:chOff x="2127553" y="2145985"/>
                    <a:chExt cx="2075872" cy="670732"/>
                  </a:xfrm>
                </p:grpSpPr>
                <p:pic>
                  <p:nvPicPr>
                    <p:cNvPr id="50" name="图片 49">
                      <a:extLst>
                        <a:ext uri="{FF2B5EF4-FFF2-40B4-BE49-F238E27FC236}">
                          <a16:creationId xmlns:a16="http://schemas.microsoft.com/office/drawing/2014/main" id="{A516EAA6-9BCE-AA5F-2CBC-51858F619F9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489094"/>
                      <a:ext cx="2075872" cy="3276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1" name="图片 50">
                      <a:extLst>
                        <a:ext uri="{FF2B5EF4-FFF2-40B4-BE49-F238E27FC236}">
                          <a16:creationId xmlns:a16="http://schemas.microsoft.com/office/drawing/2014/main" id="{6C40F330-B8F0-D93D-816F-77400925ACB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145985"/>
                      <a:ext cx="2075872" cy="327623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44" name="文本框 43">
                      <a:extLst>
                        <a:ext uri="{FF2B5EF4-FFF2-40B4-BE49-F238E27FC236}">
                          <a16:creationId xmlns:a16="http://schemas.microsoft.com/office/drawing/2014/main" id="{68A28458-2318-DAC6-BE3A-C814BC021A6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73559" y="2373629"/>
                      <a:ext cx="78386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200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输入标题</a:t>
                      </a:r>
                      <a:r>
                        <a:rPr lang="en-US" altLang="zh-CN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1</a:t>
                      </a:r>
                      <a:endPara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E2A46CF9-C069-1533-A4FA-C74CF4540217}"/>
                  </a:ext>
                </a:extLst>
              </p:cNvPr>
              <p:cNvGrpSpPr/>
              <p:nvPr/>
            </p:nvGrpSpPr>
            <p:grpSpPr>
              <a:xfrm>
                <a:off x="8051649" y="844265"/>
                <a:ext cx="2075872" cy="1929926"/>
                <a:chOff x="8051645" y="844265"/>
                <a:chExt cx="2075872" cy="1929926"/>
              </a:xfrm>
            </p:grpSpPr>
            <p:sp>
              <p:nvSpPr>
                <p:cNvPr id="79" name="矩形: 圆角 78">
                  <a:extLst>
                    <a:ext uri="{FF2B5EF4-FFF2-40B4-BE49-F238E27FC236}">
                      <a16:creationId xmlns:a16="http://schemas.microsoft.com/office/drawing/2014/main" id="{867D7AFE-B9EA-74D7-608B-AE84E6720548}"/>
                    </a:ext>
                  </a:extLst>
                </p:cNvPr>
                <p:cNvSpPr/>
                <p:nvPr/>
              </p:nvSpPr>
              <p:spPr>
                <a:xfrm>
                  <a:off x="8319443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9" name="组合 68">
                  <a:extLst>
                    <a:ext uri="{FF2B5EF4-FFF2-40B4-BE49-F238E27FC236}">
                      <a16:creationId xmlns:a16="http://schemas.microsoft.com/office/drawing/2014/main" id="{40579225-AA66-83AF-0B79-0751A674B870}"/>
                    </a:ext>
                  </a:extLst>
                </p:cNvPr>
                <p:cNvGrpSpPr/>
                <p:nvPr/>
              </p:nvGrpSpPr>
              <p:grpSpPr>
                <a:xfrm>
                  <a:off x="8051645" y="844265"/>
                  <a:ext cx="2075872" cy="1832752"/>
                  <a:chOff x="7022945" y="983965"/>
                  <a:chExt cx="2075872" cy="1832752"/>
                </a:xfrm>
              </p:grpSpPr>
              <p:grpSp>
                <p:nvGrpSpPr>
                  <p:cNvPr id="68" name="组合 67">
                    <a:extLst>
                      <a:ext uri="{FF2B5EF4-FFF2-40B4-BE49-F238E27FC236}">
                        <a16:creationId xmlns:a16="http://schemas.microsoft.com/office/drawing/2014/main" id="{F54F7282-F012-153E-A880-2BFD66284AEC}"/>
                      </a:ext>
                    </a:extLst>
                  </p:cNvPr>
                  <p:cNvGrpSpPr/>
                  <p:nvPr/>
                </p:nvGrpSpPr>
                <p:grpSpPr>
                  <a:xfrm>
                    <a:off x="7290743" y="983965"/>
                    <a:ext cx="1540276" cy="1218734"/>
                    <a:chOff x="7289600" y="983965"/>
                    <a:chExt cx="1540276" cy="1218734"/>
                  </a:xfrm>
                </p:grpSpPr>
                <p:pic>
                  <p:nvPicPr>
                    <p:cNvPr id="22" name="图片 21" descr="黑暗里有星球&#10;&#10;描述已自动生成">
                      <a:extLst>
                        <a:ext uri="{FF2B5EF4-FFF2-40B4-BE49-F238E27FC236}">
                          <a16:creationId xmlns:a16="http://schemas.microsoft.com/office/drawing/2014/main" id="{E13486FE-DDF9-E2F0-237E-0B30E28E1F8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9554" t="19607" r="20957" b="22769"/>
                    <a:stretch/>
                  </p:blipFill>
                  <p:spPr>
                    <a:xfrm>
                      <a:off x="7515225" y="1065886"/>
                      <a:ext cx="1089026" cy="1054893"/>
                    </a:xfrm>
                    <a:prstGeom prst="rect">
                      <a:avLst/>
                    </a:prstGeom>
                    <a:effectLst>
                      <a:outerShdw blurRad="508000" dist="546100" dir="5400000" sx="85000" sy="85000" algn="t" rotWithShape="0">
                        <a:schemeClr val="accent1">
                          <a:alpha val="50000"/>
                        </a:schemeClr>
                      </a:outerShdw>
                    </a:effectLst>
                  </p:spPr>
                </p:pic>
                <p:sp>
                  <p:nvSpPr>
                    <p:cNvPr id="28" name="弧形 27">
                      <a:extLst>
                        <a:ext uri="{FF2B5EF4-FFF2-40B4-BE49-F238E27FC236}">
                          <a16:creationId xmlns:a16="http://schemas.microsoft.com/office/drawing/2014/main" id="{2E624B32-13AE-2966-20E9-DFEB3B265B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50371" y="983965"/>
                      <a:ext cx="1218734" cy="1218734"/>
                    </a:xfrm>
                    <a:prstGeom prst="arc">
                      <a:avLst/>
                    </a:prstGeom>
                    <a:noFill/>
                    <a:ln w="63500" cap="rnd" cmpd="sng" algn="ctr"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50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4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4"/>
                          </a:gs>
                        </a:gsLst>
                        <a:lin ang="5400000" scaled="1"/>
                      </a:gradFill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1" tIns="45720" rIns="91441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39" name="组合 38">
                      <a:extLst>
                        <a:ext uri="{FF2B5EF4-FFF2-40B4-BE49-F238E27FC236}">
                          <a16:creationId xmlns:a16="http://schemas.microsoft.com/office/drawing/2014/main" id="{0F231CF6-4B7A-4C7C-1645-364D41DF383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289600" y="1168535"/>
                      <a:ext cx="1540276" cy="849594"/>
                      <a:chOff x="2380253" y="1205834"/>
                      <a:chExt cx="1540276" cy="849594"/>
                    </a:xfrm>
                  </p:grpSpPr>
                  <p:sp>
                    <p:nvSpPr>
                      <p:cNvPr id="40" name="矩形: 圆角 39">
                        <a:extLst>
                          <a:ext uri="{FF2B5EF4-FFF2-40B4-BE49-F238E27FC236}">
                            <a16:creationId xmlns:a16="http://schemas.microsoft.com/office/drawing/2014/main" id="{F0E553A2-990A-43A0-9230-4249E20ACE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80253" y="1205834"/>
                        <a:ext cx="1540276" cy="849594"/>
                      </a:xfrm>
                      <a:prstGeom prst="roundRect">
                        <a:avLst>
                          <a:gd name="adj" fmla="val 0"/>
                        </a:avLst>
                      </a:prstGeom>
                      <a:solidFill>
                        <a:schemeClr val="tx1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>
                        <a:softEdge rad="342900"/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1" name="文本框 40">
                        <a:extLst>
                          <a:ext uri="{FF2B5EF4-FFF2-40B4-BE49-F238E27FC236}">
                            <a16:creationId xmlns:a16="http://schemas.microsoft.com/office/drawing/2014/main" id="{911F4483-A521-180D-5507-621B294854A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57043" y="1476744"/>
                        <a:ext cx="58669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>
                        <a:defPPr>
                          <a:defRPr lang="en-US"/>
                        </a:defPPr>
                        <a:lvl1pPr algn="ctr">
                          <a:defRPr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</a:defRPr>
                        </a:lvl1pPr>
                      </a:lstStyle>
                      <a:p>
                        <a:pPr algn="l"/>
                        <a:r>
                          <a:rPr lang="en-US" altLang="zh-CN" sz="2000" dirty="0">
                            <a:sym typeface="OPPOSans L" panose="00020600040101010101" pitchFamily="18" charset="-122"/>
                          </a:rPr>
                          <a:t>45%</a:t>
                        </a:r>
                        <a:endParaRPr lang="zh-CN" altLang="en-US" sz="2000" dirty="0">
                          <a:sym typeface="OPPOSans L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1" name="组合 60">
                    <a:extLst>
                      <a:ext uri="{FF2B5EF4-FFF2-40B4-BE49-F238E27FC236}">
                        <a16:creationId xmlns:a16="http://schemas.microsoft.com/office/drawing/2014/main" id="{B0CAC743-D314-4D2C-DDCC-4324BA232220}"/>
                      </a:ext>
                    </a:extLst>
                  </p:cNvPr>
                  <p:cNvGrpSpPr/>
                  <p:nvPr/>
                </p:nvGrpSpPr>
                <p:grpSpPr>
                  <a:xfrm>
                    <a:off x="7022945" y="2145985"/>
                    <a:ext cx="2075872" cy="670732"/>
                    <a:chOff x="2127553" y="2145985"/>
                    <a:chExt cx="2075872" cy="670732"/>
                  </a:xfrm>
                </p:grpSpPr>
                <p:pic>
                  <p:nvPicPr>
                    <p:cNvPr id="62" name="图片 61">
                      <a:extLst>
                        <a:ext uri="{FF2B5EF4-FFF2-40B4-BE49-F238E27FC236}">
                          <a16:creationId xmlns:a16="http://schemas.microsoft.com/office/drawing/2014/main" id="{CDBCDCDE-D229-E735-677D-EF283E50DB1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489094"/>
                      <a:ext cx="2075872" cy="3276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3" name="图片 62">
                      <a:extLst>
                        <a:ext uri="{FF2B5EF4-FFF2-40B4-BE49-F238E27FC236}">
                          <a16:creationId xmlns:a16="http://schemas.microsoft.com/office/drawing/2014/main" id="{E49ED5D0-AB13-A22E-1AEA-68D673BDE7D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145985"/>
                      <a:ext cx="2075872" cy="327623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4" name="文本框 63">
                      <a:extLst>
                        <a:ext uri="{FF2B5EF4-FFF2-40B4-BE49-F238E27FC236}">
                          <a16:creationId xmlns:a16="http://schemas.microsoft.com/office/drawing/2014/main" id="{86250F8E-B8B9-94D1-FD06-D8088907CB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73559" y="2373628"/>
                      <a:ext cx="78386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200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输入标题</a:t>
                      </a:r>
                      <a:r>
                        <a:rPr lang="en-US" altLang="zh-CN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1</a:t>
                      </a:r>
                      <a:endPara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159E72A3-C9AC-257A-DB1A-95158F7E52D8}"/>
                  </a:ext>
                </a:extLst>
              </p:cNvPr>
              <p:cNvGrpSpPr/>
              <p:nvPr/>
            </p:nvGrpSpPr>
            <p:grpSpPr>
              <a:xfrm>
                <a:off x="6419850" y="844265"/>
                <a:ext cx="2075872" cy="1929926"/>
                <a:chOff x="6419847" y="844265"/>
                <a:chExt cx="2075872" cy="1929926"/>
              </a:xfrm>
            </p:grpSpPr>
            <p:sp>
              <p:nvSpPr>
                <p:cNvPr id="78" name="矩形: 圆角 77">
                  <a:extLst>
                    <a:ext uri="{FF2B5EF4-FFF2-40B4-BE49-F238E27FC236}">
                      <a16:creationId xmlns:a16="http://schemas.microsoft.com/office/drawing/2014/main" id="{BE45C392-5ED9-E23B-9C40-73116668FB62}"/>
                    </a:ext>
                  </a:extLst>
                </p:cNvPr>
                <p:cNvSpPr/>
                <p:nvPr/>
              </p:nvSpPr>
              <p:spPr>
                <a:xfrm>
                  <a:off x="6687645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0" name="组合 69">
                  <a:extLst>
                    <a:ext uri="{FF2B5EF4-FFF2-40B4-BE49-F238E27FC236}">
                      <a16:creationId xmlns:a16="http://schemas.microsoft.com/office/drawing/2014/main" id="{CB33C6DA-812E-4E4D-79B5-0DA01D70279D}"/>
                    </a:ext>
                  </a:extLst>
                </p:cNvPr>
                <p:cNvGrpSpPr/>
                <p:nvPr/>
              </p:nvGrpSpPr>
              <p:grpSpPr>
                <a:xfrm>
                  <a:off x="6419847" y="844265"/>
                  <a:ext cx="2075872" cy="1832752"/>
                  <a:chOff x="5414284" y="983965"/>
                  <a:chExt cx="2075872" cy="1832752"/>
                </a:xfrm>
              </p:grpSpPr>
              <p:grpSp>
                <p:nvGrpSpPr>
                  <p:cNvPr id="67" name="组合 66">
                    <a:extLst>
                      <a:ext uri="{FF2B5EF4-FFF2-40B4-BE49-F238E27FC236}">
                        <a16:creationId xmlns:a16="http://schemas.microsoft.com/office/drawing/2014/main" id="{F4C2CDD6-BF8D-BF21-008D-889A0C137750}"/>
                      </a:ext>
                    </a:extLst>
                  </p:cNvPr>
                  <p:cNvGrpSpPr/>
                  <p:nvPr/>
                </p:nvGrpSpPr>
                <p:grpSpPr>
                  <a:xfrm>
                    <a:off x="5682082" y="983965"/>
                    <a:ext cx="1540276" cy="1218734"/>
                    <a:chOff x="5677762" y="983965"/>
                    <a:chExt cx="1540276" cy="1218734"/>
                  </a:xfrm>
                </p:grpSpPr>
                <p:pic>
                  <p:nvPicPr>
                    <p:cNvPr id="20" name="图片 19">
                      <a:extLst>
                        <a:ext uri="{FF2B5EF4-FFF2-40B4-BE49-F238E27FC236}">
                          <a16:creationId xmlns:a16="http://schemas.microsoft.com/office/drawing/2014/main" id="{7455935D-B5AE-C230-6DFB-62BD868FA5B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20971" t="22748" r="21218" b="21254"/>
                    <a:stretch/>
                  </p:blipFill>
                  <p:spPr>
                    <a:xfrm>
                      <a:off x="5905500" y="1065885"/>
                      <a:ext cx="1089026" cy="1054894"/>
                    </a:xfrm>
                    <a:prstGeom prst="rect">
                      <a:avLst/>
                    </a:prstGeom>
                    <a:effectLst>
                      <a:outerShdw blurRad="508000" dist="546100" dir="5400000" sx="85000" sy="85000" algn="t" rotWithShape="0">
                        <a:schemeClr val="accent1">
                          <a:alpha val="50000"/>
                        </a:schemeClr>
                      </a:outerShdw>
                    </a:effectLst>
                  </p:spPr>
                </p:pic>
                <p:sp>
                  <p:nvSpPr>
                    <p:cNvPr id="27" name="弧形 26">
                      <a:extLst>
                        <a:ext uri="{FF2B5EF4-FFF2-40B4-BE49-F238E27FC236}">
                          <a16:creationId xmlns:a16="http://schemas.microsoft.com/office/drawing/2014/main" id="{2670747A-1769-03D9-1B6F-5A577B9AC4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40646" y="983965"/>
                      <a:ext cx="1218734" cy="1218734"/>
                    </a:xfrm>
                    <a:prstGeom prst="arc">
                      <a:avLst/>
                    </a:prstGeom>
                    <a:noFill/>
                    <a:ln w="63500" cap="rnd" cmpd="sng" algn="ctr"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50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4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4"/>
                          </a:gs>
                        </a:gsLst>
                        <a:lin ang="5400000" scaled="1"/>
                      </a:gradFill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1" tIns="45720" rIns="91441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36" name="组合 35">
                      <a:extLst>
                        <a:ext uri="{FF2B5EF4-FFF2-40B4-BE49-F238E27FC236}">
                          <a16:creationId xmlns:a16="http://schemas.microsoft.com/office/drawing/2014/main" id="{E0FB0214-99B5-2F9A-083E-A281B7397E4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77762" y="1168535"/>
                      <a:ext cx="1540276" cy="849594"/>
                      <a:chOff x="2380253" y="1205834"/>
                      <a:chExt cx="1540276" cy="849594"/>
                    </a:xfrm>
                  </p:grpSpPr>
                  <p:sp>
                    <p:nvSpPr>
                      <p:cNvPr id="37" name="矩形: 圆角 36">
                        <a:extLst>
                          <a:ext uri="{FF2B5EF4-FFF2-40B4-BE49-F238E27FC236}">
                            <a16:creationId xmlns:a16="http://schemas.microsoft.com/office/drawing/2014/main" id="{BC228386-983F-1860-0183-1451FF9160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80253" y="1205834"/>
                        <a:ext cx="1540276" cy="849594"/>
                      </a:xfrm>
                      <a:prstGeom prst="roundRect">
                        <a:avLst>
                          <a:gd name="adj" fmla="val 0"/>
                        </a:avLst>
                      </a:prstGeom>
                      <a:solidFill>
                        <a:schemeClr val="tx1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>
                        <a:softEdge rad="342900"/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8" name="文本框 37">
                        <a:extLst>
                          <a:ext uri="{FF2B5EF4-FFF2-40B4-BE49-F238E27FC236}">
                            <a16:creationId xmlns:a16="http://schemas.microsoft.com/office/drawing/2014/main" id="{F3221CBD-AA3B-20DC-DE58-87720AD869C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57043" y="1476744"/>
                        <a:ext cx="58669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>
                        <a:defPPr>
                          <a:defRPr lang="en-US"/>
                        </a:defPPr>
                        <a:lvl1pPr algn="ctr">
                          <a:defRPr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</a:defRPr>
                        </a:lvl1pPr>
                      </a:lstStyle>
                      <a:p>
                        <a:pPr algn="l"/>
                        <a:r>
                          <a:rPr lang="en-US" altLang="zh-CN" sz="2000" dirty="0">
                            <a:sym typeface="OPPOSans L" panose="00020600040101010101" pitchFamily="18" charset="-122"/>
                          </a:rPr>
                          <a:t>45%</a:t>
                        </a:r>
                        <a:endParaRPr lang="zh-CN" altLang="en-US" sz="2000" dirty="0">
                          <a:sym typeface="OPPOSans L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7" name="组合 56">
                    <a:extLst>
                      <a:ext uri="{FF2B5EF4-FFF2-40B4-BE49-F238E27FC236}">
                        <a16:creationId xmlns:a16="http://schemas.microsoft.com/office/drawing/2014/main" id="{2DA1F975-4C49-856A-D48B-26E1CED039C4}"/>
                      </a:ext>
                    </a:extLst>
                  </p:cNvPr>
                  <p:cNvGrpSpPr/>
                  <p:nvPr/>
                </p:nvGrpSpPr>
                <p:grpSpPr>
                  <a:xfrm>
                    <a:off x="5414284" y="2145985"/>
                    <a:ext cx="2075872" cy="670732"/>
                    <a:chOff x="2127553" y="2145985"/>
                    <a:chExt cx="2075872" cy="670732"/>
                  </a:xfrm>
                </p:grpSpPr>
                <p:pic>
                  <p:nvPicPr>
                    <p:cNvPr id="58" name="图片 57">
                      <a:extLst>
                        <a:ext uri="{FF2B5EF4-FFF2-40B4-BE49-F238E27FC236}">
                          <a16:creationId xmlns:a16="http://schemas.microsoft.com/office/drawing/2014/main" id="{70E256AD-E8D8-AC42-63DA-413FF8A4F68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489094"/>
                      <a:ext cx="2075872" cy="3276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9" name="图片 58">
                      <a:extLst>
                        <a:ext uri="{FF2B5EF4-FFF2-40B4-BE49-F238E27FC236}">
                          <a16:creationId xmlns:a16="http://schemas.microsoft.com/office/drawing/2014/main" id="{B2C8C4DA-32DF-573A-BB5F-E28E94C6B18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145985"/>
                      <a:ext cx="2075872" cy="327623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0" name="文本框 59">
                      <a:extLst>
                        <a:ext uri="{FF2B5EF4-FFF2-40B4-BE49-F238E27FC236}">
                          <a16:creationId xmlns:a16="http://schemas.microsoft.com/office/drawing/2014/main" id="{B1904CD3-FA01-E98A-AEDE-411D030AD33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73559" y="2373628"/>
                      <a:ext cx="78386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200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输入标题</a:t>
                      </a:r>
                      <a:r>
                        <a:rPr lang="en-US" altLang="zh-CN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1</a:t>
                      </a:r>
                      <a:endPara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9074B66F-94CE-78B7-3DFE-03D3BF608FEA}"/>
                  </a:ext>
                </a:extLst>
              </p:cNvPr>
              <p:cNvGrpSpPr/>
              <p:nvPr/>
            </p:nvGrpSpPr>
            <p:grpSpPr>
              <a:xfrm>
                <a:off x="4788051" y="844265"/>
                <a:ext cx="2075872" cy="1929926"/>
                <a:chOff x="4788050" y="844265"/>
                <a:chExt cx="2075872" cy="1929926"/>
              </a:xfrm>
            </p:grpSpPr>
            <p:sp>
              <p:nvSpPr>
                <p:cNvPr id="77" name="矩形: 圆角 76">
                  <a:extLst>
                    <a:ext uri="{FF2B5EF4-FFF2-40B4-BE49-F238E27FC236}">
                      <a16:creationId xmlns:a16="http://schemas.microsoft.com/office/drawing/2014/main" id="{7EAA186F-F57D-3D82-60F2-F0F777E7613D}"/>
                    </a:ext>
                  </a:extLst>
                </p:cNvPr>
                <p:cNvSpPr/>
                <p:nvPr/>
              </p:nvSpPr>
              <p:spPr>
                <a:xfrm>
                  <a:off x="5055848" y="1924597"/>
                  <a:ext cx="1540276" cy="84959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342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F13FCEBA-3F33-D7CE-AC87-AE623E32BBDD}"/>
                    </a:ext>
                  </a:extLst>
                </p:cNvPr>
                <p:cNvGrpSpPr/>
                <p:nvPr/>
              </p:nvGrpSpPr>
              <p:grpSpPr>
                <a:xfrm>
                  <a:off x="4788050" y="844265"/>
                  <a:ext cx="2075872" cy="1832752"/>
                  <a:chOff x="3812367" y="983965"/>
                  <a:chExt cx="2075872" cy="1832752"/>
                </a:xfrm>
              </p:grpSpPr>
              <p:grpSp>
                <p:nvGrpSpPr>
                  <p:cNvPr id="66" name="组合 65">
                    <a:extLst>
                      <a:ext uri="{FF2B5EF4-FFF2-40B4-BE49-F238E27FC236}">
                        <a16:creationId xmlns:a16="http://schemas.microsoft.com/office/drawing/2014/main" id="{3BB329A2-E998-BFB0-FF5B-E74BB554162D}"/>
                      </a:ext>
                    </a:extLst>
                  </p:cNvPr>
                  <p:cNvGrpSpPr/>
                  <p:nvPr/>
                </p:nvGrpSpPr>
                <p:grpSpPr>
                  <a:xfrm>
                    <a:off x="4080165" y="983965"/>
                    <a:ext cx="1540276" cy="1218734"/>
                    <a:chOff x="4072909" y="983965"/>
                    <a:chExt cx="1540276" cy="1218734"/>
                  </a:xfrm>
                </p:grpSpPr>
                <p:pic>
                  <p:nvPicPr>
                    <p:cNvPr id="18" name="图片 17" descr="黑暗里有星球&#10;&#10;描述已自动生成">
                      <a:extLst>
                        <a:ext uri="{FF2B5EF4-FFF2-40B4-BE49-F238E27FC236}">
                          <a16:creationId xmlns:a16="http://schemas.microsoft.com/office/drawing/2014/main" id="{EB981812-62BE-867A-5793-0FEE890C430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20945" t="20237" r="21767" b="24843"/>
                    <a:stretch/>
                  </p:blipFill>
                  <p:spPr>
                    <a:xfrm>
                      <a:off x="4312444" y="1065885"/>
                      <a:ext cx="1066800" cy="1054894"/>
                    </a:xfrm>
                    <a:prstGeom prst="rect">
                      <a:avLst/>
                    </a:prstGeom>
                    <a:effectLst>
                      <a:outerShdw blurRad="508000" dist="546100" dir="5400000" sx="85000" sy="85000" algn="t" rotWithShape="0">
                        <a:schemeClr val="accent1">
                          <a:alpha val="50000"/>
                        </a:schemeClr>
                      </a:outerShdw>
                    </a:effectLst>
                  </p:spPr>
                </p:pic>
                <p:sp>
                  <p:nvSpPr>
                    <p:cNvPr id="26" name="弧形 25">
                      <a:extLst>
                        <a:ext uri="{FF2B5EF4-FFF2-40B4-BE49-F238E27FC236}">
                          <a16:creationId xmlns:a16="http://schemas.microsoft.com/office/drawing/2014/main" id="{349E6AAE-6A7F-CC52-7736-4DA7474B64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6477" y="983965"/>
                      <a:ext cx="1218734" cy="1218734"/>
                    </a:xfrm>
                    <a:prstGeom prst="arc">
                      <a:avLst>
                        <a:gd name="adj1" fmla="val 16200000"/>
                        <a:gd name="adj2" fmla="val 5406514"/>
                      </a:avLst>
                    </a:prstGeom>
                    <a:noFill/>
                    <a:ln w="63500" cap="rnd" cmpd="sng" algn="ctr">
                      <a:gradFill>
                        <a:gsLst>
                          <a:gs pos="0">
                            <a:schemeClr val="accent1">
                              <a:lumMod val="5000"/>
                              <a:lumOff val="95000"/>
                              <a:alpha val="0"/>
                            </a:schemeClr>
                          </a:gs>
                          <a:gs pos="50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4">
                              <a:lumMod val="60000"/>
                              <a:lumOff val="40000"/>
                            </a:schemeClr>
                          </a:gs>
                          <a:gs pos="100000">
                            <a:schemeClr val="accent4"/>
                          </a:gs>
                        </a:gsLst>
                        <a:lin ang="5400000" scaled="1"/>
                      </a:gradFill>
                      <a:prstDash val="solid"/>
                      <a:round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1" tIns="45720" rIns="91441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33" name="组合 32">
                      <a:extLst>
                        <a:ext uri="{FF2B5EF4-FFF2-40B4-BE49-F238E27FC236}">
                          <a16:creationId xmlns:a16="http://schemas.microsoft.com/office/drawing/2014/main" id="{94854B86-1D9F-4644-469B-9F5DDFE901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72909" y="1168535"/>
                      <a:ext cx="1540276" cy="849594"/>
                      <a:chOff x="2380253" y="1205834"/>
                      <a:chExt cx="1540276" cy="849594"/>
                    </a:xfrm>
                  </p:grpSpPr>
                  <p:sp>
                    <p:nvSpPr>
                      <p:cNvPr id="34" name="矩形: 圆角 33">
                        <a:extLst>
                          <a:ext uri="{FF2B5EF4-FFF2-40B4-BE49-F238E27FC236}">
                            <a16:creationId xmlns:a16="http://schemas.microsoft.com/office/drawing/2014/main" id="{C9B7FFAF-B4A9-BE39-50D8-4C94712E18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80253" y="1205834"/>
                        <a:ext cx="1540276" cy="849594"/>
                      </a:xfrm>
                      <a:prstGeom prst="roundRect">
                        <a:avLst>
                          <a:gd name="adj" fmla="val 0"/>
                        </a:avLst>
                      </a:prstGeom>
                      <a:solidFill>
                        <a:schemeClr val="tx1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>
                        <a:softEdge rad="342900"/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5" name="文本框 34">
                        <a:extLst>
                          <a:ext uri="{FF2B5EF4-FFF2-40B4-BE49-F238E27FC236}">
                            <a16:creationId xmlns:a16="http://schemas.microsoft.com/office/drawing/2014/main" id="{B684DC8A-084D-0686-E8F2-CC2DEEB80BF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57043" y="1476744"/>
                        <a:ext cx="58669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>
                        <a:defPPr>
                          <a:defRPr lang="en-US"/>
                        </a:defPPr>
                        <a:lvl1pPr algn="ctr">
                          <a:defRPr>
                            <a:gradFill>
                              <a:gsLst>
                                <a:gs pos="14000">
                                  <a:srgbClr val="A4FEFF"/>
                                </a:gs>
                                <a:gs pos="100000">
                                  <a:srgbClr val="00B0F0"/>
                                </a:gs>
                                <a:gs pos="65000">
                                  <a:srgbClr val="00F1FF"/>
                                </a:gs>
                              </a:gsLst>
                              <a:lin ang="0" scaled="1"/>
                            </a:gradFill>
                            <a:latin typeface="+mj-ea"/>
                            <a:ea typeface="+mj-ea"/>
                            <a:cs typeface="OPPOSans L" panose="00020600040101010101" pitchFamily="18" charset="-122"/>
                          </a:defRPr>
                        </a:lvl1pPr>
                      </a:lstStyle>
                      <a:p>
                        <a:pPr algn="l"/>
                        <a:r>
                          <a:rPr lang="en-US" altLang="zh-CN" sz="2000" dirty="0">
                            <a:sym typeface="OPPOSans L" panose="00020600040101010101" pitchFamily="18" charset="-122"/>
                          </a:rPr>
                          <a:t>50%</a:t>
                        </a:r>
                        <a:endParaRPr lang="zh-CN" altLang="en-US" sz="2000" dirty="0">
                          <a:sym typeface="OPPOSans L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E2122E3F-78B9-0602-D819-3B01CF40BD7B}"/>
                      </a:ext>
                    </a:extLst>
                  </p:cNvPr>
                  <p:cNvGrpSpPr/>
                  <p:nvPr/>
                </p:nvGrpSpPr>
                <p:grpSpPr>
                  <a:xfrm>
                    <a:off x="3812367" y="2145985"/>
                    <a:ext cx="2075872" cy="670732"/>
                    <a:chOff x="2127553" y="2145985"/>
                    <a:chExt cx="2075872" cy="670732"/>
                  </a:xfrm>
                </p:grpSpPr>
                <p:pic>
                  <p:nvPicPr>
                    <p:cNvPr id="54" name="图片 53">
                      <a:extLst>
                        <a:ext uri="{FF2B5EF4-FFF2-40B4-BE49-F238E27FC236}">
                          <a16:creationId xmlns:a16="http://schemas.microsoft.com/office/drawing/2014/main" id="{AFBA3EE2-55DA-BBCC-1C98-E58BF024807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489094"/>
                      <a:ext cx="2075872" cy="32762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5" name="图片 54">
                      <a:extLst>
                        <a:ext uri="{FF2B5EF4-FFF2-40B4-BE49-F238E27FC236}">
                          <a16:creationId xmlns:a16="http://schemas.microsoft.com/office/drawing/2014/main" id="{1BDB9FA2-97D1-39BC-5F68-D1C16DB68BC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2127553" y="2145985"/>
                      <a:ext cx="2075872" cy="327623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56" name="文本框 55">
                      <a:extLst>
                        <a:ext uri="{FF2B5EF4-FFF2-40B4-BE49-F238E27FC236}">
                          <a16:creationId xmlns:a16="http://schemas.microsoft.com/office/drawing/2014/main" id="{A57241F8-90A8-AD35-DE02-81D8BC45E73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73559" y="2373628"/>
                      <a:ext cx="78386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2000">
                          <a:gradFill>
                            <a:gsLst>
                              <a:gs pos="14000">
                                <a:srgbClr val="A4FEFF"/>
                              </a:gs>
                              <a:gs pos="100000">
                                <a:srgbClr val="00B0F0"/>
                              </a:gs>
                              <a:gs pos="65000">
                                <a:srgbClr val="00F1FF"/>
                              </a:gs>
                            </a:gsLst>
                            <a:lin ang="0" scaled="1"/>
                          </a:gradFill>
                          <a:latin typeface="+mj-ea"/>
                          <a:ea typeface="+mj-ea"/>
                          <a:cs typeface="OPPOSans L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zh-CN" altLang="en-US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输入标题</a:t>
                      </a:r>
                      <a:r>
                        <a:rPr lang="en-US" altLang="zh-CN" sz="1400" dirty="0">
                          <a:latin typeface="+mn-ea"/>
                          <a:ea typeface="+mn-ea"/>
                          <a:sym typeface="OPPOSans L" panose="00020600040101010101" pitchFamily="18" charset="-122"/>
                        </a:rPr>
                        <a:t>1</a:t>
                      </a:r>
                      <a:endParaRPr lang="zh-CN" altLang="en-US" sz="1400" dirty="0">
                        <a:latin typeface="+mn-ea"/>
                        <a:ea typeface="+mn-ea"/>
                        <a:sym typeface="OPPOSans L" panose="00020600040101010101" pitchFamily="18" charset="-122"/>
                      </a:endParaRPr>
                    </a:p>
                  </p:txBody>
                </p:sp>
              </p:grpSp>
            </p:grp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3A4BE25-964E-9C4E-2A42-9A0A16521BB8}"/>
                </a:ext>
              </a:extLst>
            </p:cNvPr>
            <p:cNvGrpSpPr/>
            <p:nvPr/>
          </p:nvGrpSpPr>
          <p:grpSpPr>
            <a:xfrm>
              <a:off x="-198410" y="856797"/>
              <a:ext cx="3337131" cy="1293334"/>
              <a:chOff x="-198410" y="856797"/>
              <a:chExt cx="3337131" cy="1293334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33BC58D8-04B6-19F6-E3A7-B3CC15D81C4A}"/>
                  </a:ext>
                </a:extLst>
              </p:cNvPr>
              <p:cNvSpPr/>
              <p:nvPr/>
            </p:nvSpPr>
            <p:spPr>
              <a:xfrm>
                <a:off x="63086" y="856797"/>
                <a:ext cx="2974815" cy="1293334"/>
              </a:xfrm>
              <a:prstGeom prst="roundRect">
                <a:avLst>
                  <a:gd name="adj" fmla="val 0"/>
                </a:avLst>
              </a:pr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393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5C98915-ECE8-D1E8-1392-4B754EFACF0B}"/>
                  </a:ext>
                </a:extLst>
              </p:cNvPr>
              <p:cNvGrpSpPr/>
              <p:nvPr/>
            </p:nvGrpSpPr>
            <p:grpSpPr>
              <a:xfrm>
                <a:off x="-198410" y="954631"/>
                <a:ext cx="3337131" cy="854206"/>
                <a:chOff x="-2239142" y="954631"/>
                <a:chExt cx="3337131" cy="854206"/>
              </a:xfrm>
            </p:grpSpPr>
            <p:pic>
              <p:nvPicPr>
                <p:cNvPr id="10" name="图片 9" descr="图片包含 游戏机, 灯光&#10;&#10;描述已自动生成">
                  <a:extLst>
                    <a:ext uri="{FF2B5EF4-FFF2-40B4-BE49-F238E27FC236}">
                      <a16:creationId xmlns:a16="http://schemas.microsoft.com/office/drawing/2014/main" id="{8EB2E55F-1F9D-70D6-D95A-6B6A0A0D20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627" r="2808"/>
                <a:stretch/>
              </p:blipFill>
              <p:spPr>
                <a:xfrm>
                  <a:off x="-1371261" y="954631"/>
                  <a:ext cx="2469250" cy="539499"/>
                </a:xfrm>
                <a:custGeom>
                  <a:avLst/>
                  <a:gdLst>
                    <a:gd name="connsiteX0" fmla="*/ 11738580 w 11738580"/>
                    <a:gd name="connsiteY0" fmla="*/ 0 h 1404747"/>
                    <a:gd name="connsiteX1" fmla="*/ 11544489 w 11738580"/>
                    <a:gd name="connsiteY1" fmla="*/ 1404747 h 1404747"/>
                    <a:gd name="connsiteX2" fmla="*/ 4475766 w 11738580"/>
                    <a:gd name="connsiteY2" fmla="*/ 1404747 h 1404747"/>
                    <a:gd name="connsiteX3" fmla="*/ 0 w 11738580"/>
                    <a:gd name="connsiteY3" fmla="*/ 786341 h 1404747"/>
                    <a:gd name="connsiteX4" fmla="*/ 108647 w 11738580"/>
                    <a:gd name="connsiteY4" fmla="*/ 0 h 1404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8580" h="1404747">
                      <a:moveTo>
                        <a:pt x="11738580" y="0"/>
                      </a:moveTo>
                      <a:lnTo>
                        <a:pt x="11544489" y="1404747"/>
                      </a:lnTo>
                      <a:lnTo>
                        <a:pt x="4475766" y="1404747"/>
                      </a:lnTo>
                      <a:lnTo>
                        <a:pt x="0" y="786341"/>
                      </a:lnTo>
                      <a:lnTo>
                        <a:pt x="108647" y="0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11" name="图片 10" descr="图片包含 游戏机, 灯光&#10;&#10;描述已自动生成">
                  <a:extLst>
                    <a:ext uri="{FF2B5EF4-FFF2-40B4-BE49-F238E27FC236}">
                      <a16:creationId xmlns:a16="http://schemas.microsoft.com/office/drawing/2014/main" id="{58891A11-0318-FA10-3544-0A0ADD8691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627" r="2808"/>
                <a:stretch/>
              </p:blipFill>
              <p:spPr>
                <a:xfrm>
                  <a:off x="-2239142" y="1210098"/>
                  <a:ext cx="2858253" cy="598739"/>
                </a:xfrm>
                <a:custGeom>
                  <a:avLst/>
                  <a:gdLst>
                    <a:gd name="connsiteX0" fmla="*/ 11738580 w 11738580"/>
                    <a:gd name="connsiteY0" fmla="*/ 0 h 1404747"/>
                    <a:gd name="connsiteX1" fmla="*/ 11544489 w 11738580"/>
                    <a:gd name="connsiteY1" fmla="*/ 1404747 h 1404747"/>
                    <a:gd name="connsiteX2" fmla="*/ 4475766 w 11738580"/>
                    <a:gd name="connsiteY2" fmla="*/ 1404747 h 1404747"/>
                    <a:gd name="connsiteX3" fmla="*/ 0 w 11738580"/>
                    <a:gd name="connsiteY3" fmla="*/ 786341 h 1404747"/>
                    <a:gd name="connsiteX4" fmla="*/ 108647 w 11738580"/>
                    <a:gd name="connsiteY4" fmla="*/ 0 h 1404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38580" h="1404747">
                      <a:moveTo>
                        <a:pt x="11738580" y="0"/>
                      </a:moveTo>
                      <a:lnTo>
                        <a:pt x="11544489" y="1404747"/>
                      </a:lnTo>
                      <a:lnTo>
                        <a:pt x="4475766" y="1404747"/>
                      </a:lnTo>
                      <a:lnTo>
                        <a:pt x="0" y="786341"/>
                      </a:lnTo>
                      <a:lnTo>
                        <a:pt x="108647" y="0"/>
                      </a:lnTo>
                      <a:close/>
                    </a:path>
                  </a:pathLst>
                </a:custGeom>
              </p:spPr>
            </p:pic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9918719-DC60-E003-65C1-DDE53D0A2EB4}"/>
                  </a:ext>
                </a:extLst>
              </p:cNvPr>
              <p:cNvSpPr txBox="1"/>
              <p:nvPr/>
            </p:nvSpPr>
            <p:spPr>
              <a:xfrm>
                <a:off x="524572" y="1226558"/>
                <a:ext cx="20518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sz="2000" dirty="0">
                    <a:sym typeface="OPPOSans L" panose="00020600040101010101" pitchFamily="18" charset="-122"/>
                  </a:rPr>
                  <a:t>此处输入标题内容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3598647-6267-7EA2-50B4-E5619AD9147B}"/>
                </a:ext>
              </a:extLst>
            </p:cNvPr>
            <p:cNvGrpSpPr/>
            <p:nvPr/>
          </p:nvGrpSpPr>
          <p:grpSpPr>
            <a:xfrm>
              <a:off x="530225" y="282059"/>
              <a:ext cx="10468227" cy="184666"/>
              <a:chOff x="530225" y="282059"/>
              <a:chExt cx="10468227" cy="184666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1F751B0-8B94-BD99-1D7E-4724ED25D3D6}"/>
                  </a:ext>
                </a:extLst>
              </p:cNvPr>
              <p:cNvSpPr txBox="1"/>
              <p:nvPr/>
            </p:nvSpPr>
            <p:spPr>
              <a:xfrm>
                <a:off x="530225" y="282059"/>
                <a:ext cx="113011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Enter Logo Here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FD7EA13-324F-7CDA-6319-DB7C19A2915B}"/>
                  </a:ext>
                </a:extLst>
              </p:cNvPr>
              <p:cNvSpPr txBox="1"/>
              <p:nvPr/>
            </p:nvSpPr>
            <p:spPr>
              <a:xfrm>
                <a:off x="8565094" y="282059"/>
                <a:ext cx="2433358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Powerpoint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 Design Of Planet Style </a:t>
                </a:r>
                <a:endParaRPr lang="zh-CN" altLang="en-US" sz="12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6813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7">
            <a:extLst>
              <a:ext uri="{FF2B5EF4-FFF2-40B4-BE49-F238E27FC236}">
                <a16:creationId xmlns:a16="http://schemas.microsoft.com/office/drawing/2014/main" id="{5749ED9B-0497-24C7-5D74-50555EFA8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7198844" cy="3240088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62AD5030-CD7F-6765-2A93-8A6025EEAC36}"/>
              </a:ext>
            </a:extLst>
          </p:cNvPr>
          <p:cNvGrpSpPr/>
          <p:nvPr/>
        </p:nvGrpSpPr>
        <p:grpSpPr>
          <a:xfrm>
            <a:off x="-198410" y="282059"/>
            <a:ext cx="11196862" cy="2661343"/>
            <a:chOff x="-198410" y="282059"/>
            <a:chExt cx="11196862" cy="266134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EB5CAA5-75E1-0207-4C01-EBC596F27999}"/>
                </a:ext>
              </a:extLst>
            </p:cNvPr>
            <p:cNvGrpSpPr/>
            <p:nvPr/>
          </p:nvGrpSpPr>
          <p:grpSpPr>
            <a:xfrm>
              <a:off x="3572551" y="636229"/>
              <a:ext cx="6956881" cy="2307173"/>
              <a:chOff x="3572551" y="636229"/>
              <a:chExt cx="6956881" cy="2307173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D2CAECB6-0965-C79F-E4A6-18255B3C7819}"/>
                  </a:ext>
                </a:extLst>
              </p:cNvPr>
              <p:cNvGrpSpPr/>
              <p:nvPr/>
            </p:nvGrpSpPr>
            <p:grpSpPr>
              <a:xfrm>
                <a:off x="7268253" y="636229"/>
                <a:ext cx="1413329" cy="2307173"/>
                <a:chOff x="7268249" y="636229"/>
                <a:chExt cx="1413329" cy="2307174"/>
              </a:xfrm>
            </p:grpSpPr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26E5BCD5-A899-B391-79FE-BB452F9BF5C8}"/>
                    </a:ext>
                  </a:extLst>
                </p:cNvPr>
                <p:cNvGrpSpPr/>
                <p:nvPr/>
              </p:nvGrpSpPr>
              <p:grpSpPr>
                <a:xfrm>
                  <a:off x="7268249" y="636229"/>
                  <a:ext cx="1413329" cy="2254625"/>
                  <a:chOff x="3746500" y="596900"/>
                  <a:chExt cx="1413329" cy="2254625"/>
                </a:xfrm>
              </p:grpSpPr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id="{BC0B9DD1-A434-D88E-A23A-7DF2FF0488F6}"/>
                      </a:ext>
                    </a:extLst>
                  </p:cNvPr>
                  <p:cNvGrpSpPr/>
                  <p:nvPr/>
                </p:nvGrpSpPr>
                <p:grpSpPr>
                  <a:xfrm>
                    <a:off x="3746500" y="596900"/>
                    <a:ext cx="1413329" cy="2254625"/>
                    <a:chOff x="3746500" y="596900"/>
                    <a:chExt cx="1413329" cy="2254625"/>
                  </a:xfrm>
                </p:grpSpPr>
                <p:grpSp>
                  <p:nvGrpSpPr>
                    <p:cNvPr id="33" name="组合 32">
                      <a:extLst>
                        <a:ext uri="{FF2B5EF4-FFF2-40B4-BE49-F238E27FC236}">
                          <a16:creationId xmlns:a16="http://schemas.microsoft.com/office/drawing/2014/main" id="{026C8D95-66B8-ACBD-44FF-F758248EAFE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46500" y="596900"/>
                      <a:ext cx="1413329" cy="2254625"/>
                      <a:chOff x="3746500" y="596900"/>
                      <a:chExt cx="1413329" cy="2254625"/>
                    </a:xfrm>
                  </p:grpSpPr>
                  <p:sp>
                    <p:nvSpPr>
                      <p:cNvPr id="36" name="任意多边形: 形状 35">
                        <a:extLst>
                          <a:ext uri="{FF2B5EF4-FFF2-40B4-BE49-F238E27FC236}">
                            <a16:creationId xmlns:a16="http://schemas.microsoft.com/office/drawing/2014/main" id="{4B25F8FA-C525-5CF5-63E2-4F2048669A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866164"/>
                        <a:ext cx="1413329" cy="1985361"/>
                      </a:xfrm>
                      <a:custGeom>
                        <a:avLst/>
                        <a:gdLst>
                          <a:gd name="connsiteX0" fmla="*/ 0 w 1413329"/>
                          <a:gd name="connsiteY0" fmla="*/ 0 h 1985361"/>
                          <a:gd name="connsiteX1" fmla="*/ 1413329 w 1413329"/>
                          <a:gd name="connsiteY1" fmla="*/ 0 h 1985361"/>
                          <a:gd name="connsiteX2" fmla="*/ 1413329 w 1413329"/>
                          <a:gd name="connsiteY2" fmla="*/ 759355 h 1985361"/>
                          <a:gd name="connsiteX3" fmla="*/ 1413329 w 1413329"/>
                          <a:gd name="connsiteY3" fmla="*/ 966989 h 1985361"/>
                          <a:gd name="connsiteX4" fmla="*/ 1413329 w 1413329"/>
                          <a:gd name="connsiteY4" fmla="*/ 1798038 h 1985361"/>
                          <a:gd name="connsiteX5" fmla="*/ 1226006 w 1413329"/>
                          <a:gd name="connsiteY5" fmla="*/ 1985361 h 1985361"/>
                          <a:gd name="connsiteX6" fmla="*/ 187323 w 1413329"/>
                          <a:gd name="connsiteY6" fmla="*/ 1985361 h 1985361"/>
                          <a:gd name="connsiteX7" fmla="*/ 0 w 1413329"/>
                          <a:gd name="connsiteY7" fmla="*/ 1798038 h 1985361"/>
                          <a:gd name="connsiteX8" fmla="*/ 0 w 1413329"/>
                          <a:gd name="connsiteY8" fmla="*/ 966989 h 1985361"/>
                          <a:gd name="connsiteX9" fmla="*/ 0 w 1413329"/>
                          <a:gd name="connsiteY9" fmla="*/ 759355 h 19853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413329" h="1985361">
                            <a:moveTo>
                              <a:pt x="0" y="0"/>
                            </a:moveTo>
                            <a:lnTo>
                              <a:pt x="1413329" y="0"/>
                            </a:lnTo>
                            <a:lnTo>
                              <a:pt x="1413329" y="759355"/>
                            </a:lnTo>
                            <a:lnTo>
                              <a:pt x="1413329" y="966989"/>
                            </a:lnTo>
                            <a:lnTo>
                              <a:pt x="1413329" y="1798038"/>
                            </a:lnTo>
                            <a:cubicBezTo>
                              <a:pt x="1413329" y="1901494"/>
                              <a:pt x="1329462" y="1985361"/>
                              <a:pt x="1226006" y="1985361"/>
                            </a:cubicBezTo>
                            <a:lnTo>
                              <a:pt x="187323" y="1985361"/>
                            </a:lnTo>
                            <a:cubicBezTo>
                              <a:pt x="83867" y="1985361"/>
                              <a:pt x="0" y="1901494"/>
                              <a:pt x="0" y="1798038"/>
                            </a:cubicBezTo>
                            <a:lnTo>
                              <a:pt x="0" y="966989"/>
                            </a:lnTo>
                            <a:lnTo>
                              <a:pt x="0" y="759355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75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7" name="任意多边形: 形状 36">
                        <a:extLst>
                          <a:ext uri="{FF2B5EF4-FFF2-40B4-BE49-F238E27FC236}">
                            <a16:creationId xmlns:a16="http://schemas.microsoft.com/office/drawing/2014/main" id="{835E0322-BAEC-D59E-72F0-7254FEE52B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596900"/>
                        <a:ext cx="1413329" cy="269264"/>
                      </a:xfrm>
                      <a:custGeom>
                        <a:avLst/>
                        <a:gdLst>
                          <a:gd name="connsiteX0" fmla="*/ 230722 w 1841500"/>
                          <a:gd name="connsiteY0" fmla="*/ 0 h 350838"/>
                          <a:gd name="connsiteX1" fmla="*/ 378941 w 1841500"/>
                          <a:gd name="connsiteY1" fmla="*/ 0 h 350838"/>
                          <a:gd name="connsiteX2" fmla="*/ 379179 w 1841500"/>
                          <a:gd name="connsiteY2" fmla="*/ 1176 h 350838"/>
                          <a:gd name="connsiteX3" fmla="*/ 506733 w 1841500"/>
                          <a:gd name="connsiteY3" fmla="*/ 85725 h 350838"/>
                          <a:gd name="connsiteX4" fmla="*/ 1334767 w 1841500"/>
                          <a:gd name="connsiteY4" fmla="*/ 85725 h 350838"/>
                          <a:gd name="connsiteX5" fmla="*/ 1462321 w 1841500"/>
                          <a:gd name="connsiteY5" fmla="*/ 1176 h 350838"/>
                          <a:gd name="connsiteX6" fmla="*/ 1462559 w 1841500"/>
                          <a:gd name="connsiteY6" fmla="*/ 0 h 350838"/>
                          <a:gd name="connsiteX7" fmla="*/ 1610778 w 1841500"/>
                          <a:gd name="connsiteY7" fmla="*/ 0 h 350838"/>
                          <a:gd name="connsiteX8" fmla="*/ 1841500 w 1841500"/>
                          <a:gd name="connsiteY8" fmla="*/ 230722 h 350838"/>
                          <a:gd name="connsiteX9" fmla="*/ 1841500 w 1841500"/>
                          <a:gd name="connsiteY9" fmla="*/ 350838 h 350838"/>
                          <a:gd name="connsiteX10" fmla="*/ 0 w 1841500"/>
                          <a:gd name="connsiteY10" fmla="*/ 350838 h 350838"/>
                          <a:gd name="connsiteX11" fmla="*/ 0 w 1841500"/>
                          <a:gd name="connsiteY11" fmla="*/ 230722 h 350838"/>
                          <a:gd name="connsiteX12" fmla="*/ 230722 w 1841500"/>
                          <a:gd name="connsiteY12" fmla="*/ 0 h 350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841500" h="350838">
                            <a:moveTo>
                              <a:pt x="230722" y="0"/>
                            </a:moveTo>
                            <a:lnTo>
                              <a:pt x="378941" y="0"/>
                            </a:lnTo>
                            <a:lnTo>
                              <a:pt x="379179" y="1176"/>
                            </a:lnTo>
                            <a:cubicBezTo>
                              <a:pt x="400194" y="50862"/>
                              <a:pt x="449393" y="85725"/>
                              <a:pt x="506733" y="85725"/>
                            </a:cubicBezTo>
                            <a:lnTo>
                              <a:pt x="1334767" y="85725"/>
                            </a:lnTo>
                            <a:cubicBezTo>
                              <a:pt x="1392108" y="85725"/>
                              <a:pt x="1441306" y="50862"/>
                              <a:pt x="1462321" y="1176"/>
                            </a:cubicBezTo>
                            <a:lnTo>
                              <a:pt x="1462559" y="0"/>
                            </a:lnTo>
                            <a:lnTo>
                              <a:pt x="1610778" y="0"/>
                            </a:lnTo>
                            <a:cubicBezTo>
                              <a:pt x="1738202" y="0"/>
                              <a:pt x="1841500" y="103298"/>
                              <a:pt x="1841500" y="230722"/>
                            </a:cubicBezTo>
                            <a:lnTo>
                              <a:pt x="1841500" y="350838"/>
                            </a:lnTo>
                            <a:lnTo>
                              <a:pt x="0" y="350838"/>
                            </a:lnTo>
                            <a:lnTo>
                              <a:pt x="0" y="230722"/>
                            </a:lnTo>
                            <a:cubicBezTo>
                              <a:pt x="0" y="103298"/>
                              <a:pt x="103298" y="0"/>
                              <a:pt x="230722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20000"/>
                          <a:lumOff val="80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34" name="流程图: 汇总连接 33">
                      <a:extLst>
                        <a:ext uri="{FF2B5EF4-FFF2-40B4-BE49-F238E27FC236}">
                          <a16:creationId xmlns:a16="http://schemas.microsoft.com/office/drawing/2014/main" id="{DBA71AAB-6A69-7286-7C77-03500315EE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32111" y="668254"/>
                      <a:ext cx="160338" cy="160338"/>
                    </a:xfrm>
                    <a:prstGeom prst="flowChartSummingJunction">
                      <a:avLst/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禁止符 34">
                      <a:extLst>
                        <a:ext uri="{FF2B5EF4-FFF2-40B4-BE49-F238E27FC236}">
                          <a16:creationId xmlns:a16="http://schemas.microsoft.com/office/drawing/2014/main" id="{798CC818-C3EC-C3DD-A75E-57E4F90012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4353" y="677027"/>
                      <a:ext cx="142792" cy="142792"/>
                    </a:xfrm>
                    <a:prstGeom prst="noSmoking">
                      <a:avLst>
                        <a:gd name="adj" fmla="val 0"/>
                      </a:avLst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373203CA-026F-0D0B-E720-5B490B9D45B9}"/>
                      </a:ext>
                    </a:extLst>
                  </p:cNvPr>
                  <p:cNvSpPr txBox="1"/>
                  <p:nvPr/>
                </p:nvSpPr>
                <p:spPr>
                  <a:xfrm>
                    <a:off x="3992450" y="685334"/>
                    <a:ext cx="921429" cy="15388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03</a:t>
                    </a:r>
                  </a:p>
                </p:txBody>
              </p:sp>
            </p:grp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0361CA8-E591-B24D-DEF3-25F3983D8738}"/>
                    </a:ext>
                  </a:extLst>
                </p:cNvPr>
                <p:cNvSpPr txBox="1"/>
                <p:nvPr/>
              </p:nvSpPr>
              <p:spPr>
                <a:xfrm>
                  <a:off x="7380054" y="2236494"/>
                  <a:ext cx="1189718" cy="4616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不要被教条所限，要听从自己内心的声音，去做自己想做的事。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67" name="Picture 64">
                  <a:extLst>
                    <a:ext uri="{FF2B5EF4-FFF2-40B4-BE49-F238E27FC236}">
                      <a16:creationId xmlns:a16="http://schemas.microsoft.com/office/drawing/2014/main" id="{FEA65488-041C-CDCF-F8D3-61C86FA238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434263" y="2838304"/>
                  <a:ext cx="1068396" cy="105099"/>
                </a:xfrm>
                <a:prstGeom prst="rect">
                  <a:avLst/>
                </a:prstGeom>
              </p:spPr>
            </p:pic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2F6D6785-ADE2-A874-9830-8550CAB634E7}"/>
                    </a:ext>
                  </a:extLst>
                </p:cNvPr>
                <p:cNvSpPr/>
                <p:nvPr/>
              </p:nvSpPr>
              <p:spPr>
                <a:xfrm>
                  <a:off x="7268249" y="910600"/>
                  <a:ext cx="1413329" cy="956133"/>
                </a:xfrm>
                <a:custGeom>
                  <a:avLst/>
                  <a:gdLst>
                    <a:gd name="connsiteX0" fmla="*/ 0 w 1413329"/>
                    <a:gd name="connsiteY0" fmla="*/ 0 h 956133"/>
                    <a:gd name="connsiteX1" fmla="*/ 1413329 w 1413329"/>
                    <a:gd name="connsiteY1" fmla="*/ 0 h 956133"/>
                    <a:gd name="connsiteX2" fmla="*/ 1413329 w 1413329"/>
                    <a:gd name="connsiteY2" fmla="*/ 343506 h 956133"/>
                    <a:gd name="connsiteX3" fmla="*/ 0 w 1413329"/>
                    <a:gd name="connsiteY3" fmla="*/ 956133 h 956133"/>
                    <a:gd name="connsiteX4" fmla="*/ 0 w 1413329"/>
                    <a:gd name="connsiteY4" fmla="*/ 759355 h 95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329" h="956133">
                      <a:moveTo>
                        <a:pt x="0" y="0"/>
                      </a:moveTo>
                      <a:lnTo>
                        <a:pt x="1413329" y="0"/>
                      </a:lnTo>
                      <a:lnTo>
                        <a:pt x="1413329" y="343506"/>
                      </a:lnTo>
                      <a:lnTo>
                        <a:pt x="0" y="956133"/>
                      </a:lnTo>
                      <a:lnTo>
                        <a:pt x="0" y="759355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1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1" name="Picture 64">
                  <a:extLst>
                    <a:ext uri="{FF2B5EF4-FFF2-40B4-BE49-F238E27FC236}">
                      <a16:creationId xmlns:a16="http://schemas.microsoft.com/office/drawing/2014/main" id="{2E46F4ED-D10C-0541-1E0A-800B2D4E98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434263" y="852276"/>
                  <a:ext cx="1068396" cy="105099"/>
                </a:xfrm>
                <a:prstGeom prst="rect">
                  <a:avLst/>
                </a:prstGeom>
              </p:spPr>
            </p:pic>
            <p:pic>
              <p:nvPicPr>
                <p:cNvPr id="16" name="图形 15">
                  <a:extLst>
                    <a:ext uri="{FF2B5EF4-FFF2-40B4-BE49-F238E27FC236}">
                      <a16:creationId xmlns:a16="http://schemas.microsoft.com/office/drawing/2014/main" id="{20C2334E-027B-04AE-5462-1D0FE7B1EB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40392" y="1103403"/>
                  <a:ext cx="869043" cy="869043"/>
                </a:xfrm>
                <a:prstGeom prst="rect">
                  <a:avLst/>
                </a:prstGeom>
              </p:spPr>
            </p:pic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53A47D17-8CD2-A8CB-2825-48234F8FB25A}"/>
                  </a:ext>
                </a:extLst>
              </p:cNvPr>
              <p:cNvGrpSpPr/>
              <p:nvPr/>
            </p:nvGrpSpPr>
            <p:grpSpPr>
              <a:xfrm>
                <a:off x="3572551" y="636229"/>
                <a:ext cx="1413329" cy="2307173"/>
                <a:chOff x="3572547" y="636229"/>
                <a:chExt cx="1413329" cy="2307174"/>
              </a:xfrm>
            </p:grpSpPr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A63F5DE3-35C4-C4A7-E8E8-1078CD105368}"/>
                    </a:ext>
                  </a:extLst>
                </p:cNvPr>
                <p:cNvGrpSpPr/>
                <p:nvPr/>
              </p:nvGrpSpPr>
              <p:grpSpPr>
                <a:xfrm>
                  <a:off x="3572547" y="636229"/>
                  <a:ext cx="1413329" cy="2254625"/>
                  <a:chOff x="3746500" y="596900"/>
                  <a:chExt cx="1413329" cy="2254625"/>
                </a:xfrm>
              </p:grpSpPr>
              <p:grpSp>
                <p:nvGrpSpPr>
                  <p:cNvPr id="4" name="组合 3">
                    <a:extLst>
                      <a:ext uri="{FF2B5EF4-FFF2-40B4-BE49-F238E27FC236}">
                        <a16:creationId xmlns:a16="http://schemas.microsoft.com/office/drawing/2014/main" id="{05EA2E17-AF4C-15AB-4392-A1A6FCDAA637}"/>
                      </a:ext>
                    </a:extLst>
                  </p:cNvPr>
                  <p:cNvGrpSpPr/>
                  <p:nvPr/>
                </p:nvGrpSpPr>
                <p:grpSpPr>
                  <a:xfrm>
                    <a:off x="3746500" y="596900"/>
                    <a:ext cx="1413329" cy="2254625"/>
                    <a:chOff x="3746500" y="596900"/>
                    <a:chExt cx="1413329" cy="2254625"/>
                  </a:xfrm>
                </p:grpSpPr>
                <p:grpSp>
                  <p:nvGrpSpPr>
                    <p:cNvPr id="12" name="组合 11">
                      <a:extLst>
                        <a:ext uri="{FF2B5EF4-FFF2-40B4-BE49-F238E27FC236}">
                          <a16:creationId xmlns:a16="http://schemas.microsoft.com/office/drawing/2014/main" id="{4232610A-0327-F8B2-FA51-1998991BAB7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46500" y="596900"/>
                      <a:ext cx="1413329" cy="2254625"/>
                      <a:chOff x="3746500" y="596900"/>
                      <a:chExt cx="1413329" cy="2254625"/>
                    </a:xfrm>
                  </p:grpSpPr>
                  <p:sp>
                    <p:nvSpPr>
                      <p:cNvPr id="11" name="任意多边形: 形状 10">
                        <a:extLst>
                          <a:ext uri="{FF2B5EF4-FFF2-40B4-BE49-F238E27FC236}">
                            <a16:creationId xmlns:a16="http://schemas.microsoft.com/office/drawing/2014/main" id="{B0A472F1-FEBD-50C2-E18A-A300F8BA50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866164"/>
                        <a:ext cx="1413329" cy="1985361"/>
                      </a:xfrm>
                      <a:custGeom>
                        <a:avLst/>
                        <a:gdLst>
                          <a:gd name="connsiteX0" fmla="*/ 0 w 1413329"/>
                          <a:gd name="connsiteY0" fmla="*/ 0 h 1985361"/>
                          <a:gd name="connsiteX1" fmla="*/ 1413329 w 1413329"/>
                          <a:gd name="connsiteY1" fmla="*/ 0 h 1985361"/>
                          <a:gd name="connsiteX2" fmla="*/ 1413329 w 1413329"/>
                          <a:gd name="connsiteY2" fmla="*/ 759355 h 1985361"/>
                          <a:gd name="connsiteX3" fmla="*/ 1413329 w 1413329"/>
                          <a:gd name="connsiteY3" fmla="*/ 966989 h 1985361"/>
                          <a:gd name="connsiteX4" fmla="*/ 1413329 w 1413329"/>
                          <a:gd name="connsiteY4" fmla="*/ 1798038 h 1985361"/>
                          <a:gd name="connsiteX5" fmla="*/ 1226006 w 1413329"/>
                          <a:gd name="connsiteY5" fmla="*/ 1985361 h 1985361"/>
                          <a:gd name="connsiteX6" fmla="*/ 187323 w 1413329"/>
                          <a:gd name="connsiteY6" fmla="*/ 1985361 h 1985361"/>
                          <a:gd name="connsiteX7" fmla="*/ 0 w 1413329"/>
                          <a:gd name="connsiteY7" fmla="*/ 1798038 h 1985361"/>
                          <a:gd name="connsiteX8" fmla="*/ 0 w 1413329"/>
                          <a:gd name="connsiteY8" fmla="*/ 966989 h 1985361"/>
                          <a:gd name="connsiteX9" fmla="*/ 0 w 1413329"/>
                          <a:gd name="connsiteY9" fmla="*/ 759355 h 19853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413329" h="1985361">
                            <a:moveTo>
                              <a:pt x="0" y="0"/>
                            </a:moveTo>
                            <a:lnTo>
                              <a:pt x="1413329" y="0"/>
                            </a:lnTo>
                            <a:lnTo>
                              <a:pt x="1413329" y="759355"/>
                            </a:lnTo>
                            <a:lnTo>
                              <a:pt x="1413329" y="966989"/>
                            </a:lnTo>
                            <a:lnTo>
                              <a:pt x="1413329" y="1798038"/>
                            </a:lnTo>
                            <a:cubicBezTo>
                              <a:pt x="1413329" y="1901494"/>
                              <a:pt x="1329462" y="1985361"/>
                              <a:pt x="1226006" y="1985361"/>
                            </a:cubicBezTo>
                            <a:lnTo>
                              <a:pt x="187323" y="1985361"/>
                            </a:lnTo>
                            <a:cubicBezTo>
                              <a:pt x="83867" y="1985361"/>
                              <a:pt x="0" y="1901494"/>
                              <a:pt x="0" y="1798038"/>
                            </a:cubicBezTo>
                            <a:lnTo>
                              <a:pt x="0" y="966989"/>
                            </a:lnTo>
                            <a:lnTo>
                              <a:pt x="0" y="759355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75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" name="任意多边形: 形状 6">
                        <a:extLst>
                          <a:ext uri="{FF2B5EF4-FFF2-40B4-BE49-F238E27FC236}">
                            <a16:creationId xmlns:a16="http://schemas.microsoft.com/office/drawing/2014/main" id="{F0BF80BF-B46B-1D06-8AE8-6BDC358BE3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596900"/>
                        <a:ext cx="1413329" cy="269264"/>
                      </a:xfrm>
                      <a:custGeom>
                        <a:avLst/>
                        <a:gdLst>
                          <a:gd name="connsiteX0" fmla="*/ 230722 w 1841500"/>
                          <a:gd name="connsiteY0" fmla="*/ 0 h 350838"/>
                          <a:gd name="connsiteX1" fmla="*/ 378941 w 1841500"/>
                          <a:gd name="connsiteY1" fmla="*/ 0 h 350838"/>
                          <a:gd name="connsiteX2" fmla="*/ 379179 w 1841500"/>
                          <a:gd name="connsiteY2" fmla="*/ 1176 h 350838"/>
                          <a:gd name="connsiteX3" fmla="*/ 506733 w 1841500"/>
                          <a:gd name="connsiteY3" fmla="*/ 85725 h 350838"/>
                          <a:gd name="connsiteX4" fmla="*/ 1334767 w 1841500"/>
                          <a:gd name="connsiteY4" fmla="*/ 85725 h 350838"/>
                          <a:gd name="connsiteX5" fmla="*/ 1462321 w 1841500"/>
                          <a:gd name="connsiteY5" fmla="*/ 1176 h 350838"/>
                          <a:gd name="connsiteX6" fmla="*/ 1462559 w 1841500"/>
                          <a:gd name="connsiteY6" fmla="*/ 0 h 350838"/>
                          <a:gd name="connsiteX7" fmla="*/ 1610778 w 1841500"/>
                          <a:gd name="connsiteY7" fmla="*/ 0 h 350838"/>
                          <a:gd name="connsiteX8" fmla="*/ 1841500 w 1841500"/>
                          <a:gd name="connsiteY8" fmla="*/ 230722 h 350838"/>
                          <a:gd name="connsiteX9" fmla="*/ 1841500 w 1841500"/>
                          <a:gd name="connsiteY9" fmla="*/ 350838 h 350838"/>
                          <a:gd name="connsiteX10" fmla="*/ 0 w 1841500"/>
                          <a:gd name="connsiteY10" fmla="*/ 350838 h 350838"/>
                          <a:gd name="connsiteX11" fmla="*/ 0 w 1841500"/>
                          <a:gd name="connsiteY11" fmla="*/ 230722 h 350838"/>
                          <a:gd name="connsiteX12" fmla="*/ 230722 w 1841500"/>
                          <a:gd name="connsiteY12" fmla="*/ 0 h 350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841500" h="350838">
                            <a:moveTo>
                              <a:pt x="230722" y="0"/>
                            </a:moveTo>
                            <a:lnTo>
                              <a:pt x="378941" y="0"/>
                            </a:lnTo>
                            <a:lnTo>
                              <a:pt x="379179" y="1176"/>
                            </a:lnTo>
                            <a:cubicBezTo>
                              <a:pt x="400194" y="50862"/>
                              <a:pt x="449393" y="85725"/>
                              <a:pt x="506733" y="85725"/>
                            </a:cubicBezTo>
                            <a:lnTo>
                              <a:pt x="1334767" y="85725"/>
                            </a:lnTo>
                            <a:cubicBezTo>
                              <a:pt x="1392108" y="85725"/>
                              <a:pt x="1441306" y="50862"/>
                              <a:pt x="1462321" y="1176"/>
                            </a:cubicBezTo>
                            <a:lnTo>
                              <a:pt x="1462559" y="0"/>
                            </a:lnTo>
                            <a:lnTo>
                              <a:pt x="1610778" y="0"/>
                            </a:lnTo>
                            <a:cubicBezTo>
                              <a:pt x="1738202" y="0"/>
                              <a:pt x="1841500" y="103298"/>
                              <a:pt x="1841500" y="230722"/>
                            </a:cubicBezTo>
                            <a:lnTo>
                              <a:pt x="1841500" y="350838"/>
                            </a:lnTo>
                            <a:lnTo>
                              <a:pt x="0" y="350838"/>
                            </a:lnTo>
                            <a:lnTo>
                              <a:pt x="0" y="230722"/>
                            </a:lnTo>
                            <a:cubicBezTo>
                              <a:pt x="0" y="103298"/>
                              <a:pt x="103298" y="0"/>
                              <a:pt x="230722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20000"/>
                          <a:lumOff val="80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0" name="流程图: 汇总连接 19">
                      <a:extLst>
                        <a:ext uri="{FF2B5EF4-FFF2-40B4-BE49-F238E27FC236}">
                          <a16:creationId xmlns:a16="http://schemas.microsoft.com/office/drawing/2014/main" id="{AE63E4E4-FFDA-7EF5-3FA1-4E63DD1C1C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32111" y="668254"/>
                      <a:ext cx="160338" cy="160338"/>
                    </a:xfrm>
                    <a:prstGeom prst="flowChartSummingJunction">
                      <a:avLst/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" name="禁止符 2">
                      <a:extLst>
                        <a:ext uri="{FF2B5EF4-FFF2-40B4-BE49-F238E27FC236}">
                          <a16:creationId xmlns:a16="http://schemas.microsoft.com/office/drawing/2014/main" id="{A8ADEB80-3F9E-52F6-6C11-7DDB576752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4353" y="677027"/>
                      <a:ext cx="142792" cy="142792"/>
                    </a:xfrm>
                    <a:prstGeom prst="noSmoking">
                      <a:avLst>
                        <a:gd name="adj" fmla="val 0"/>
                      </a:avLst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5" name="文本框 4">
                    <a:extLst>
                      <a:ext uri="{FF2B5EF4-FFF2-40B4-BE49-F238E27FC236}">
                        <a16:creationId xmlns:a16="http://schemas.microsoft.com/office/drawing/2014/main" id="{97C9A822-B52F-52FE-C3C5-2A671F5C80E8}"/>
                      </a:ext>
                    </a:extLst>
                  </p:cNvPr>
                  <p:cNvSpPr txBox="1"/>
                  <p:nvPr/>
                </p:nvSpPr>
                <p:spPr>
                  <a:xfrm>
                    <a:off x="3992450" y="685334"/>
                    <a:ext cx="921429" cy="15388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01</a:t>
                    </a:r>
                  </a:p>
                </p:txBody>
              </p:sp>
            </p:grp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23AC54ED-B717-5512-E67E-4EE7A146D709}"/>
                    </a:ext>
                  </a:extLst>
                </p:cNvPr>
                <p:cNvSpPr txBox="1"/>
                <p:nvPr/>
              </p:nvSpPr>
              <p:spPr>
                <a:xfrm>
                  <a:off x="3684352" y="2236494"/>
                  <a:ext cx="1189718" cy="4616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不要被教条所限，要听从自己内心的声音，去做自己想做的事。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70" name="Picture 64">
                  <a:extLst>
                    <a:ext uri="{FF2B5EF4-FFF2-40B4-BE49-F238E27FC236}">
                      <a16:creationId xmlns:a16="http://schemas.microsoft.com/office/drawing/2014/main" id="{9E989B59-36B8-7D5D-C8DA-D4A8000368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745013" y="2838304"/>
                  <a:ext cx="1068396" cy="105099"/>
                </a:xfrm>
                <a:prstGeom prst="rect">
                  <a:avLst/>
                </a:prstGeom>
              </p:spPr>
            </p:pic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B668247-49E3-0D65-C60F-E12618E59D18}"/>
                    </a:ext>
                  </a:extLst>
                </p:cNvPr>
                <p:cNvSpPr/>
                <p:nvPr/>
              </p:nvSpPr>
              <p:spPr>
                <a:xfrm>
                  <a:off x="3572547" y="910600"/>
                  <a:ext cx="1413329" cy="956133"/>
                </a:xfrm>
                <a:custGeom>
                  <a:avLst/>
                  <a:gdLst>
                    <a:gd name="connsiteX0" fmla="*/ 0 w 1413329"/>
                    <a:gd name="connsiteY0" fmla="*/ 0 h 956133"/>
                    <a:gd name="connsiteX1" fmla="*/ 1413329 w 1413329"/>
                    <a:gd name="connsiteY1" fmla="*/ 0 h 956133"/>
                    <a:gd name="connsiteX2" fmla="*/ 1413329 w 1413329"/>
                    <a:gd name="connsiteY2" fmla="*/ 343506 h 956133"/>
                    <a:gd name="connsiteX3" fmla="*/ 0 w 1413329"/>
                    <a:gd name="connsiteY3" fmla="*/ 956133 h 956133"/>
                    <a:gd name="connsiteX4" fmla="*/ 0 w 1413329"/>
                    <a:gd name="connsiteY4" fmla="*/ 759355 h 95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329" h="956133">
                      <a:moveTo>
                        <a:pt x="0" y="0"/>
                      </a:moveTo>
                      <a:lnTo>
                        <a:pt x="1413329" y="0"/>
                      </a:lnTo>
                      <a:lnTo>
                        <a:pt x="1413329" y="343506"/>
                      </a:lnTo>
                      <a:lnTo>
                        <a:pt x="0" y="956133"/>
                      </a:lnTo>
                      <a:lnTo>
                        <a:pt x="0" y="759355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1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4" name="Picture 64">
                  <a:extLst>
                    <a:ext uri="{FF2B5EF4-FFF2-40B4-BE49-F238E27FC236}">
                      <a16:creationId xmlns:a16="http://schemas.microsoft.com/office/drawing/2014/main" id="{438D820D-CC55-76B2-7A58-14F3E7F4C3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745013" y="852276"/>
                  <a:ext cx="1068396" cy="105099"/>
                </a:xfrm>
                <a:prstGeom prst="rect">
                  <a:avLst/>
                </a:prstGeom>
              </p:spPr>
            </p:pic>
            <p:pic>
              <p:nvPicPr>
                <p:cNvPr id="18" name="图形 17">
                  <a:extLst>
                    <a:ext uri="{FF2B5EF4-FFF2-40B4-BE49-F238E27FC236}">
                      <a16:creationId xmlns:a16="http://schemas.microsoft.com/office/drawing/2014/main" id="{B41DD30B-2057-6AD2-1DD0-AEE5B4044C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44690" y="1103403"/>
                  <a:ext cx="869043" cy="869043"/>
                </a:xfrm>
                <a:prstGeom prst="rect">
                  <a:avLst/>
                </a:prstGeom>
              </p:spPr>
            </p:pic>
          </p:grpSp>
          <p:grpSp>
            <p:nvGrpSpPr>
              <p:cNvPr id="87" name="组合 86">
                <a:extLst>
                  <a:ext uri="{FF2B5EF4-FFF2-40B4-BE49-F238E27FC236}">
                    <a16:creationId xmlns:a16="http://schemas.microsoft.com/office/drawing/2014/main" id="{C5927A50-B77A-FE11-3D06-624C991CC0AD}"/>
                  </a:ext>
                </a:extLst>
              </p:cNvPr>
              <p:cNvGrpSpPr/>
              <p:nvPr/>
            </p:nvGrpSpPr>
            <p:grpSpPr>
              <a:xfrm>
                <a:off x="5418864" y="636229"/>
                <a:ext cx="1413329" cy="2307173"/>
                <a:chOff x="5418861" y="636229"/>
                <a:chExt cx="1413329" cy="2307174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744B1CDF-0884-FE85-14A0-E8F3C0B67A57}"/>
                    </a:ext>
                  </a:extLst>
                </p:cNvPr>
                <p:cNvGrpSpPr/>
                <p:nvPr/>
              </p:nvGrpSpPr>
              <p:grpSpPr>
                <a:xfrm>
                  <a:off x="5418861" y="636229"/>
                  <a:ext cx="1413329" cy="2254625"/>
                  <a:chOff x="3746500" y="596900"/>
                  <a:chExt cx="1413329" cy="2254625"/>
                </a:xfrm>
              </p:grpSpPr>
              <p:grpSp>
                <p:nvGrpSpPr>
                  <p:cNvPr id="17" name="组合 16">
                    <a:extLst>
                      <a:ext uri="{FF2B5EF4-FFF2-40B4-BE49-F238E27FC236}">
                        <a16:creationId xmlns:a16="http://schemas.microsoft.com/office/drawing/2014/main" id="{05981D9A-9FB5-FDB6-FE42-8829DC68708D}"/>
                      </a:ext>
                    </a:extLst>
                  </p:cNvPr>
                  <p:cNvGrpSpPr/>
                  <p:nvPr/>
                </p:nvGrpSpPr>
                <p:grpSpPr>
                  <a:xfrm>
                    <a:off x="3746500" y="596900"/>
                    <a:ext cx="1413329" cy="2254625"/>
                    <a:chOff x="3746500" y="596900"/>
                    <a:chExt cx="1413329" cy="2254625"/>
                  </a:xfrm>
                </p:grpSpPr>
                <p:grpSp>
                  <p:nvGrpSpPr>
                    <p:cNvPr id="22" name="组合 21">
                      <a:extLst>
                        <a:ext uri="{FF2B5EF4-FFF2-40B4-BE49-F238E27FC236}">
                          <a16:creationId xmlns:a16="http://schemas.microsoft.com/office/drawing/2014/main" id="{C48931B6-9538-10A0-AD4D-766EEF6C720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46500" y="596900"/>
                      <a:ext cx="1413329" cy="2254625"/>
                      <a:chOff x="3746500" y="596900"/>
                      <a:chExt cx="1413329" cy="2254625"/>
                    </a:xfrm>
                  </p:grpSpPr>
                  <p:sp>
                    <p:nvSpPr>
                      <p:cNvPr id="25" name="任意多边形: 形状 24">
                        <a:extLst>
                          <a:ext uri="{FF2B5EF4-FFF2-40B4-BE49-F238E27FC236}">
                            <a16:creationId xmlns:a16="http://schemas.microsoft.com/office/drawing/2014/main" id="{F5CBE933-D584-3D75-ADE0-14C136855C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866164"/>
                        <a:ext cx="1413329" cy="1985361"/>
                      </a:xfrm>
                      <a:custGeom>
                        <a:avLst/>
                        <a:gdLst>
                          <a:gd name="connsiteX0" fmla="*/ 0 w 1413329"/>
                          <a:gd name="connsiteY0" fmla="*/ 0 h 1985361"/>
                          <a:gd name="connsiteX1" fmla="*/ 1413329 w 1413329"/>
                          <a:gd name="connsiteY1" fmla="*/ 0 h 1985361"/>
                          <a:gd name="connsiteX2" fmla="*/ 1413329 w 1413329"/>
                          <a:gd name="connsiteY2" fmla="*/ 759355 h 1985361"/>
                          <a:gd name="connsiteX3" fmla="*/ 1413329 w 1413329"/>
                          <a:gd name="connsiteY3" fmla="*/ 966989 h 1985361"/>
                          <a:gd name="connsiteX4" fmla="*/ 1413329 w 1413329"/>
                          <a:gd name="connsiteY4" fmla="*/ 1798038 h 1985361"/>
                          <a:gd name="connsiteX5" fmla="*/ 1226006 w 1413329"/>
                          <a:gd name="connsiteY5" fmla="*/ 1985361 h 1985361"/>
                          <a:gd name="connsiteX6" fmla="*/ 187323 w 1413329"/>
                          <a:gd name="connsiteY6" fmla="*/ 1985361 h 1985361"/>
                          <a:gd name="connsiteX7" fmla="*/ 0 w 1413329"/>
                          <a:gd name="connsiteY7" fmla="*/ 1798038 h 1985361"/>
                          <a:gd name="connsiteX8" fmla="*/ 0 w 1413329"/>
                          <a:gd name="connsiteY8" fmla="*/ 966989 h 1985361"/>
                          <a:gd name="connsiteX9" fmla="*/ 0 w 1413329"/>
                          <a:gd name="connsiteY9" fmla="*/ 759355 h 19853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413329" h="1985361">
                            <a:moveTo>
                              <a:pt x="0" y="0"/>
                            </a:moveTo>
                            <a:lnTo>
                              <a:pt x="1413329" y="0"/>
                            </a:lnTo>
                            <a:lnTo>
                              <a:pt x="1413329" y="759355"/>
                            </a:lnTo>
                            <a:lnTo>
                              <a:pt x="1413329" y="966989"/>
                            </a:lnTo>
                            <a:lnTo>
                              <a:pt x="1413329" y="1798038"/>
                            </a:lnTo>
                            <a:cubicBezTo>
                              <a:pt x="1413329" y="1901494"/>
                              <a:pt x="1329462" y="1985361"/>
                              <a:pt x="1226006" y="1985361"/>
                            </a:cubicBezTo>
                            <a:lnTo>
                              <a:pt x="187323" y="1985361"/>
                            </a:lnTo>
                            <a:cubicBezTo>
                              <a:pt x="83867" y="1985361"/>
                              <a:pt x="0" y="1901494"/>
                              <a:pt x="0" y="1798038"/>
                            </a:cubicBezTo>
                            <a:lnTo>
                              <a:pt x="0" y="966989"/>
                            </a:lnTo>
                            <a:lnTo>
                              <a:pt x="0" y="759355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75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6" name="任意多边形: 形状 25">
                        <a:extLst>
                          <a:ext uri="{FF2B5EF4-FFF2-40B4-BE49-F238E27FC236}">
                            <a16:creationId xmlns:a16="http://schemas.microsoft.com/office/drawing/2014/main" id="{7119570E-E074-7D1C-B746-406D98EDB0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596900"/>
                        <a:ext cx="1413329" cy="269264"/>
                      </a:xfrm>
                      <a:custGeom>
                        <a:avLst/>
                        <a:gdLst>
                          <a:gd name="connsiteX0" fmla="*/ 230722 w 1841500"/>
                          <a:gd name="connsiteY0" fmla="*/ 0 h 350838"/>
                          <a:gd name="connsiteX1" fmla="*/ 378941 w 1841500"/>
                          <a:gd name="connsiteY1" fmla="*/ 0 h 350838"/>
                          <a:gd name="connsiteX2" fmla="*/ 379179 w 1841500"/>
                          <a:gd name="connsiteY2" fmla="*/ 1176 h 350838"/>
                          <a:gd name="connsiteX3" fmla="*/ 506733 w 1841500"/>
                          <a:gd name="connsiteY3" fmla="*/ 85725 h 350838"/>
                          <a:gd name="connsiteX4" fmla="*/ 1334767 w 1841500"/>
                          <a:gd name="connsiteY4" fmla="*/ 85725 h 350838"/>
                          <a:gd name="connsiteX5" fmla="*/ 1462321 w 1841500"/>
                          <a:gd name="connsiteY5" fmla="*/ 1176 h 350838"/>
                          <a:gd name="connsiteX6" fmla="*/ 1462559 w 1841500"/>
                          <a:gd name="connsiteY6" fmla="*/ 0 h 350838"/>
                          <a:gd name="connsiteX7" fmla="*/ 1610778 w 1841500"/>
                          <a:gd name="connsiteY7" fmla="*/ 0 h 350838"/>
                          <a:gd name="connsiteX8" fmla="*/ 1841500 w 1841500"/>
                          <a:gd name="connsiteY8" fmla="*/ 230722 h 350838"/>
                          <a:gd name="connsiteX9" fmla="*/ 1841500 w 1841500"/>
                          <a:gd name="connsiteY9" fmla="*/ 350838 h 350838"/>
                          <a:gd name="connsiteX10" fmla="*/ 0 w 1841500"/>
                          <a:gd name="connsiteY10" fmla="*/ 350838 h 350838"/>
                          <a:gd name="connsiteX11" fmla="*/ 0 w 1841500"/>
                          <a:gd name="connsiteY11" fmla="*/ 230722 h 350838"/>
                          <a:gd name="connsiteX12" fmla="*/ 230722 w 1841500"/>
                          <a:gd name="connsiteY12" fmla="*/ 0 h 350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841500" h="350838">
                            <a:moveTo>
                              <a:pt x="230722" y="0"/>
                            </a:moveTo>
                            <a:lnTo>
                              <a:pt x="378941" y="0"/>
                            </a:lnTo>
                            <a:lnTo>
                              <a:pt x="379179" y="1176"/>
                            </a:lnTo>
                            <a:cubicBezTo>
                              <a:pt x="400194" y="50862"/>
                              <a:pt x="449393" y="85725"/>
                              <a:pt x="506733" y="85725"/>
                            </a:cubicBezTo>
                            <a:lnTo>
                              <a:pt x="1334767" y="85725"/>
                            </a:lnTo>
                            <a:cubicBezTo>
                              <a:pt x="1392108" y="85725"/>
                              <a:pt x="1441306" y="50862"/>
                              <a:pt x="1462321" y="1176"/>
                            </a:cubicBezTo>
                            <a:lnTo>
                              <a:pt x="1462559" y="0"/>
                            </a:lnTo>
                            <a:lnTo>
                              <a:pt x="1610778" y="0"/>
                            </a:lnTo>
                            <a:cubicBezTo>
                              <a:pt x="1738202" y="0"/>
                              <a:pt x="1841500" y="103298"/>
                              <a:pt x="1841500" y="230722"/>
                            </a:cubicBezTo>
                            <a:lnTo>
                              <a:pt x="1841500" y="350838"/>
                            </a:lnTo>
                            <a:lnTo>
                              <a:pt x="0" y="350838"/>
                            </a:lnTo>
                            <a:lnTo>
                              <a:pt x="0" y="230722"/>
                            </a:lnTo>
                            <a:cubicBezTo>
                              <a:pt x="0" y="103298"/>
                              <a:pt x="103298" y="0"/>
                              <a:pt x="230722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20000"/>
                          <a:lumOff val="80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23" name="流程图: 汇总连接 22">
                      <a:extLst>
                        <a:ext uri="{FF2B5EF4-FFF2-40B4-BE49-F238E27FC236}">
                          <a16:creationId xmlns:a16="http://schemas.microsoft.com/office/drawing/2014/main" id="{F86FD198-E510-C7FE-B772-94F6632BA1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32111" y="668254"/>
                      <a:ext cx="160338" cy="160338"/>
                    </a:xfrm>
                    <a:prstGeom prst="flowChartSummingJunction">
                      <a:avLst/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" name="禁止符 23">
                      <a:extLst>
                        <a:ext uri="{FF2B5EF4-FFF2-40B4-BE49-F238E27FC236}">
                          <a16:creationId xmlns:a16="http://schemas.microsoft.com/office/drawing/2014/main" id="{BCE17FA9-EDF4-EB2D-4A5F-6C2360EC11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4353" y="677027"/>
                      <a:ext cx="142792" cy="142792"/>
                    </a:xfrm>
                    <a:prstGeom prst="noSmoking">
                      <a:avLst>
                        <a:gd name="adj" fmla="val 0"/>
                      </a:avLst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21" name="文本框 20">
                    <a:extLst>
                      <a:ext uri="{FF2B5EF4-FFF2-40B4-BE49-F238E27FC236}">
                        <a16:creationId xmlns:a16="http://schemas.microsoft.com/office/drawing/2014/main" id="{D7C3CC16-86A0-C956-A240-7EBF04B27CB6}"/>
                      </a:ext>
                    </a:extLst>
                  </p:cNvPr>
                  <p:cNvSpPr txBox="1"/>
                  <p:nvPr/>
                </p:nvSpPr>
                <p:spPr>
                  <a:xfrm>
                    <a:off x="3992450" y="685334"/>
                    <a:ext cx="921429" cy="15388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02</a:t>
                    </a:r>
                  </a:p>
                </p:txBody>
              </p:sp>
            </p:grp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E8330960-B33D-A478-A9A2-0760FA182A76}"/>
                    </a:ext>
                  </a:extLst>
                </p:cNvPr>
                <p:cNvSpPr txBox="1"/>
                <p:nvPr/>
              </p:nvSpPr>
              <p:spPr>
                <a:xfrm>
                  <a:off x="5532203" y="2236494"/>
                  <a:ext cx="1189718" cy="4616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不要被教条所限，要听从自己内心的声音，去做自己想做的事。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69" name="Picture 64">
                  <a:extLst>
                    <a:ext uri="{FF2B5EF4-FFF2-40B4-BE49-F238E27FC236}">
                      <a16:creationId xmlns:a16="http://schemas.microsoft.com/office/drawing/2014/main" id="{4C6ADE4F-E652-1741-9204-1DB9A1B2C8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592864" y="2838304"/>
                  <a:ext cx="1068396" cy="105099"/>
                </a:xfrm>
                <a:prstGeom prst="rect">
                  <a:avLst/>
                </a:prstGeom>
              </p:spPr>
            </p:pic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7D557E1-FB7F-1601-54D1-826D5F48C593}"/>
                    </a:ext>
                  </a:extLst>
                </p:cNvPr>
                <p:cNvSpPr/>
                <p:nvPr/>
              </p:nvSpPr>
              <p:spPr>
                <a:xfrm>
                  <a:off x="5418861" y="910600"/>
                  <a:ext cx="1413329" cy="956133"/>
                </a:xfrm>
                <a:custGeom>
                  <a:avLst/>
                  <a:gdLst>
                    <a:gd name="connsiteX0" fmla="*/ 0 w 1413329"/>
                    <a:gd name="connsiteY0" fmla="*/ 0 h 956133"/>
                    <a:gd name="connsiteX1" fmla="*/ 1413329 w 1413329"/>
                    <a:gd name="connsiteY1" fmla="*/ 0 h 956133"/>
                    <a:gd name="connsiteX2" fmla="*/ 1413329 w 1413329"/>
                    <a:gd name="connsiteY2" fmla="*/ 343506 h 956133"/>
                    <a:gd name="connsiteX3" fmla="*/ 0 w 1413329"/>
                    <a:gd name="connsiteY3" fmla="*/ 956133 h 956133"/>
                    <a:gd name="connsiteX4" fmla="*/ 0 w 1413329"/>
                    <a:gd name="connsiteY4" fmla="*/ 759355 h 95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329" h="956133">
                      <a:moveTo>
                        <a:pt x="0" y="0"/>
                      </a:moveTo>
                      <a:lnTo>
                        <a:pt x="1413329" y="0"/>
                      </a:lnTo>
                      <a:lnTo>
                        <a:pt x="1413329" y="343506"/>
                      </a:lnTo>
                      <a:lnTo>
                        <a:pt x="0" y="956133"/>
                      </a:lnTo>
                      <a:lnTo>
                        <a:pt x="0" y="759355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1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3" name="Picture 64">
                  <a:extLst>
                    <a:ext uri="{FF2B5EF4-FFF2-40B4-BE49-F238E27FC236}">
                      <a16:creationId xmlns:a16="http://schemas.microsoft.com/office/drawing/2014/main" id="{5E54A0C5-6E30-DCDD-280F-E9DE9C7EAC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592864" y="852276"/>
                  <a:ext cx="1068396" cy="105099"/>
                </a:xfrm>
                <a:prstGeom prst="rect">
                  <a:avLst/>
                </a:prstGeom>
              </p:spPr>
            </p:pic>
            <p:pic>
              <p:nvPicPr>
                <p:cNvPr id="14" name="图形 13">
                  <a:extLst>
                    <a:ext uri="{FF2B5EF4-FFF2-40B4-BE49-F238E27FC236}">
                      <a16:creationId xmlns:a16="http://schemas.microsoft.com/office/drawing/2014/main" id="{6900B20E-C270-CBB6-8613-1758767F9E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92541" y="1103403"/>
                  <a:ext cx="869043" cy="869043"/>
                </a:xfrm>
                <a:prstGeom prst="rect">
                  <a:avLst/>
                </a:prstGeom>
              </p:spPr>
            </p:pic>
          </p:grp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0DDFBC70-A41F-3674-C7D5-8BFEC54E0911}"/>
                  </a:ext>
                </a:extLst>
              </p:cNvPr>
              <p:cNvGrpSpPr/>
              <p:nvPr/>
            </p:nvGrpSpPr>
            <p:grpSpPr>
              <a:xfrm>
                <a:off x="9116103" y="636229"/>
                <a:ext cx="1413329" cy="2307173"/>
                <a:chOff x="9116100" y="636229"/>
                <a:chExt cx="1413329" cy="2307174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id="{40F72CA1-0D0B-B134-B45D-43468621B70E}"/>
                    </a:ext>
                  </a:extLst>
                </p:cNvPr>
                <p:cNvGrpSpPr/>
                <p:nvPr/>
              </p:nvGrpSpPr>
              <p:grpSpPr>
                <a:xfrm>
                  <a:off x="9116100" y="636229"/>
                  <a:ext cx="1413329" cy="2254625"/>
                  <a:chOff x="3746500" y="596900"/>
                  <a:chExt cx="1413329" cy="2254625"/>
                </a:xfrm>
              </p:grpSpPr>
              <p:grpSp>
                <p:nvGrpSpPr>
                  <p:cNvPr id="42" name="组合 41">
                    <a:extLst>
                      <a:ext uri="{FF2B5EF4-FFF2-40B4-BE49-F238E27FC236}">
                        <a16:creationId xmlns:a16="http://schemas.microsoft.com/office/drawing/2014/main" id="{D435DAA6-7326-3415-962F-4555D7CC2F6B}"/>
                      </a:ext>
                    </a:extLst>
                  </p:cNvPr>
                  <p:cNvGrpSpPr/>
                  <p:nvPr/>
                </p:nvGrpSpPr>
                <p:grpSpPr>
                  <a:xfrm>
                    <a:off x="3746500" y="596900"/>
                    <a:ext cx="1413329" cy="2254625"/>
                    <a:chOff x="3746500" y="596900"/>
                    <a:chExt cx="1413329" cy="2254625"/>
                  </a:xfrm>
                </p:grpSpPr>
                <p:grpSp>
                  <p:nvGrpSpPr>
                    <p:cNvPr id="44" name="组合 43">
                      <a:extLst>
                        <a:ext uri="{FF2B5EF4-FFF2-40B4-BE49-F238E27FC236}">
                          <a16:creationId xmlns:a16="http://schemas.microsoft.com/office/drawing/2014/main" id="{3F1347DA-4A1A-42DE-E57B-450FB5CDA87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46500" y="596900"/>
                      <a:ext cx="1413329" cy="2254625"/>
                      <a:chOff x="3746500" y="596900"/>
                      <a:chExt cx="1413329" cy="2254625"/>
                    </a:xfrm>
                  </p:grpSpPr>
                  <p:sp>
                    <p:nvSpPr>
                      <p:cNvPr id="47" name="任意多边形: 形状 46">
                        <a:extLst>
                          <a:ext uri="{FF2B5EF4-FFF2-40B4-BE49-F238E27FC236}">
                            <a16:creationId xmlns:a16="http://schemas.microsoft.com/office/drawing/2014/main" id="{6AA68279-60FF-3A32-5B6A-FA05635DB8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866164"/>
                        <a:ext cx="1413329" cy="1985361"/>
                      </a:xfrm>
                      <a:custGeom>
                        <a:avLst/>
                        <a:gdLst>
                          <a:gd name="connsiteX0" fmla="*/ 0 w 1413329"/>
                          <a:gd name="connsiteY0" fmla="*/ 0 h 1985361"/>
                          <a:gd name="connsiteX1" fmla="*/ 1413329 w 1413329"/>
                          <a:gd name="connsiteY1" fmla="*/ 0 h 1985361"/>
                          <a:gd name="connsiteX2" fmla="*/ 1413329 w 1413329"/>
                          <a:gd name="connsiteY2" fmla="*/ 759355 h 1985361"/>
                          <a:gd name="connsiteX3" fmla="*/ 1413329 w 1413329"/>
                          <a:gd name="connsiteY3" fmla="*/ 966989 h 1985361"/>
                          <a:gd name="connsiteX4" fmla="*/ 1413329 w 1413329"/>
                          <a:gd name="connsiteY4" fmla="*/ 1798038 h 1985361"/>
                          <a:gd name="connsiteX5" fmla="*/ 1226006 w 1413329"/>
                          <a:gd name="connsiteY5" fmla="*/ 1985361 h 1985361"/>
                          <a:gd name="connsiteX6" fmla="*/ 187323 w 1413329"/>
                          <a:gd name="connsiteY6" fmla="*/ 1985361 h 1985361"/>
                          <a:gd name="connsiteX7" fmla="*/ 0 w 1413329"/>
                          <a:gd name="connsiteY7" fmla="*/ 1798038 h 1985361"/>
                          <a:gd name="connsiteX8" fmla="*/ 0 w 1413329"/>
                          <a:gd name="connsiteY8" fmla="*/ 966989 h 1985361"/>
                          <a:gd name="connsiteX9" fmla="*/ 0 w 1413329"/>
                          <a:gd name="connsiteY9" fmla="*/ 759355 h 198536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413329" h="1985361">
                            <a:moveTo>
                              <a:pt x="0" y="0"/>
                            </a:moveTo>
                            <a:lnTo>
                              <a:pt x="1413329" y="0"/>
                            </a:lnTo>
                            <a:lnTo>
                              <a:pt x="1413329" y="759355"/>
                            </a:lnTo>
                            <a:lnTo>
                              <a:pt x="1413329" y="966989"/>
                            </a:lnTo>
                            <a:lnTo>
                              <a:pt x="1413329" y="1798038"/>
                            </a:lnTo>
                            <a:cubicBezTo>
                              <a:pt x="1413329" y="1901494"/>
                              <a:pt x="1329462" y="1985361"/>
                              <a:pt x="1226006" y="1985361"/>
                            </a:cubicBezTo>
                            <a:lnTo>
                              <a:pt x="187323" y="1985361"/>
                            </a:lnTo>
                            <a:cubicBezTo>
                              <a:pt x="83867" y="1985361"/>
                              <a:pt x="0" y="1901494"/>
                              <a:pt x="0" y="1798038"/>
                            </a:cubicBezTo>
                            <a:lnTo>
                              <a:pt x="0" y="966989"/>
                            </a:lnTo>
                            <a:lnTo>
                              <a:pt x="0" y="759355"/>
                            </a:ln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75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8" name="任意多边形: 形状 47">
                        <a:extLst>
                          <a:ext uri="{FF2B5EF4-FFF2-40B4-BE49-F238E27FC236}">
                            <a16:creationId xmlns:a16="http://schemas.microsoft.com/office/drawing/2014/main" id="{BFBA88DE-519C-CF4F-28A6-6FCEF2BCFE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46500" y="596900"/>
                        <a:ext cx="1413329" cy="269264"/>
                      </a:xfrm>
                      <a:custGeom>
                        <a:avLst/>
                        <a:gdLst>
                          <a:gd name="connsiteX0" fmla="*/ 230722 w 1841500"/>
                          <a:gd name="connsiteY0" fmla="*/ 0 h 350838"/>
                          <a:gd name="connsiteX1" fmla="*/ 378941 w 1841500"/>
                          <a:gd name="connsiteY1" fmla="*/ 0 h 350838"/>
                          <a:gd name="connsiteX2" fmla="*/ 379179 w 1841500"/>
                          <a:gd name="connsiteY2" fmla="*/ 1176 h 350838"/>
                          <a:gd name="connsiteX3" fmla="*/ 506733 w 1841500"/>
                          <a:gd name="connsiteY3" fmla="*/ 85725 h 350838"/>
                          <a:gd name="connsiteX4" fmla="*/ 1334767 w 1841500"/>
                          <a:gd name="connsiteY4" fmla="*/ 85725 h 350838"/>
                          <a:gd name="connsiteX5" fmla="*/ 1462321 w 1841500"/>
                          <a:gd name="connsiteY5" fmla="*/ 1176 h 350838"/>
                          <a:gd name="connsiteX6" fmla="*/ 1462559 w 1841500"/>
                          <a:gd name="connsiteY6" fmla="*/ 0 h 350838"/>
                          <a:gd name="connsiteX7" fmla="*/ 1610778 w 1841500"/>
                          <a:gd name="connsiteY7" fmla="*/ 0 h 350838"/>
                          <a:gd name="connsiteX8" fmla="*/ 1841500 w 1841500"/>
                          <a:gd name="connsiteY8" fmla="*/ 230722 h 350838"/>
                          <a:gd name="connsiteX9" fmla="*/ 1841500 w 1841500"/>
                          <a:gd name="connsiteY9" fmla="*/ 350838 h 350838"/>
                          <a:gd name="connsiteX10" fmla="*/ 0 w 1841500"/>
                          <a:gd name="connsiteY10" fmla="*/ 350838 h 350838"/>
                          <a:gd name="connsiteX11" fmla="*/ 0 w 1841500"/>
                          <a:gd name="connsiteY11" fmla="*/ 230722 h 350838"/>
                          <a:gd name="connsiteX12" fmla="*/ 230722 w 1841500"/>
                          <a:gd name="connsiteY12" fmla="*/ 0 h 350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841500" h="350838">
                            <a:moveTo>
                              <a:pt x="230722" y="0"/>
                            </a:moveTo>
                            <a:lnTo>
                              <a:pt x="378941" y="0"/>
                            </a:lnTo>
                            <a:lnTo>
                              <a:pt x="379179" y="1176"/>
                            </a:lnTo>
                            <a:cubicBezTo>
                              <a:pt x="400194" y="50862"/>
                              <a:pt x="449393" y="85725"/>
                              <a:pt x="506733" y="85725"/>
                            </a:cubicBezTo>
                            <a:lnTo>
                              <a:pt x="1334767" y="85725"/>
                            </a:lnTo>
                            <a:cubicBezTo>
                              <a:pt x="1392108" y="85725"/>
                              <a:pt x="1441306" y="50862"/>
                              <a:pt x="1462321" y="1176"/>
                            </a:cubicBezTo>
                            <a:lnTo>
                              <a:pt x="1462559" y="0"/>
                            </a:lnTo>
                            <a:lnTo>
                              <a:pt x="1610778" y="0"/>
                            </a:lnTo>
                            <a:cubicBezTo>
                              <a:pt x="1738202" y="0"/>
                              <a:pt x="1841500" y="103298"/>
                              <a:pt x="1841500" y="230722"/>
                            </a:cubicBezTo>
                            <a:lnTo>
                              <a:pt x="1841500" y="350838"/>
                            </a:lnTo>
                            <a:lnTo>
                              <a:pt x="0" y="350838"/>
                            </a:lnTo>
                            <a:lnTo>
                              <a:pt x="0" y="230722"/>
                            </a:lnTo>
                            <a:cubicBezTo>
                              <a:pt x="0" y="103298"/>
                              <a:pt x="103298" y="0"/>
                              <a:pt x="230722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>
                          <a:lumMod val="20000"/>
                          <a:lumOff val="80000"/>
                          <a:alpha val="40000"/>
                        </a:schemeClr>
                      </a:solidFill>
                      <a:ln w="9525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rtlCol="0" anchor="ctr">
                        <a:noAutofit/>
                      </a:bodyPr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sp>
                  <p:nvSpPr>
                    <p:cNvPr id="45" name="流程图: 汇总连接 44">
                      <a:extLst>
                        <a:ext uri="{FF2B5EF4-FFF2-40B4-BE49-F238E27FC236}">
                          <a16:creationId xmlns:a16="http://schemas.microsoft.com/office/drawing/2014/main" id="{0BEE87E2-9451-D71E-AF97-D09851A81F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32111" y="668254"/>
                      <a:ext cx="160338" cy="160338"/>
                    </a:xfrm>
                    <a:prstGeom prst="flowChartSummingJunction">
                      <a:avLst/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6" name="禁止符 45">
                      <a:extLst>
                        <a:ext uri="{FF2B5EF4-FFF2-40B4-BE49-F238E27FC236}">
                          <a16:creationId xmlns:a16="http://schemas.microsoft.com/office/drawing/2014/main" id="{A23246F5-5DE0-9268-6F36-CAB907C824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4353" y="677027"/>
                      <a:ext cx="142792" cy="142792"/>
                    </a:xfrm>
                    <a:prstGeom prst="noSmoking">
                      <a:avLst>
                        <a:gd name="adj" fmla="val 0"/>
                      </a:avLst>
                    </a:prstGeom>
                    <a:noFill/>
                    <a:ln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43" name="文本框 42">
                    <a:extLst>
                      <a:ext uri="{FF2B5EF4-FFF2-40B4-BE49-F238E27FC236}">
                        <a16:creationId xmlns:a16="http://schemas.microsoft.com/office/drawing/2014/main" id="{3152F39A-F18C-B30D-C741-421433FC6BA3}"/>
                      </a:ext>
                    </a:extLst>
                  </p:cNvPr>
                  <p:cNvSpPr txBox="1"/>
                  <p:nvPr/>
                </p:nvSpPr>
                <p:spPr>
                  <a:xfrm>
                    <a:off x="3992450" y="685334"/>
                    <a:ext cx="921429" cy="15388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输入标题</a:t>
                    </a:r>
                    <a:r>
                      <a:rPr lang="en-US" altLang="zh-CN" sz="10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04</a:t>
                    </a:r>
                  </a:p>
                </p:txBody>
              </p:sp>
            </p:grp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7E01829C-7C7F-7A49-4557-403C69E7A99C}"/>
                    </a:ext>
                  </a:extLst>
                </p:cNvPr>
                <p:cNvSpPr txBox="1"/>
                <p:nvPr/>
              </p:nvSpPr>
              <p:spPr>
                <a:xfrm>
                  <a:off x="9227905" y="2236494"/>
                  <a:ext cx="1189718" cy="46166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just"/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不要被教条所限，要听从自己内心的声音，去做自己想做的事。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68" name="Picture 64">
                  <a:extLst>
                    <a:ext uri="{FF2B5EF4-FFF2-40B4-BE49-F238E27FC236}">
                      <a16:creationId xmlns:a16="http://schemas.microsoft.com/office/drawing/2014/main" id="{A786342D-9A0E-CB54-3EA8-BC7F6FF06E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288566" y="2838304"/>
                  <a:ext cx="1068396" cy="105099"/>
                </a:xfrm>
                <a:prstGeom prst="rect">
                  <a:avLst/>
                </a:prstGeom>
              </p:spPr>
            </p:pic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021E744E-F7BC-EAC8-7A9E-41F617299D07}"/>
                    </a:ext>
                  </a:extLst>
                </p:cNvPr>
                <p:cNvSpPr/>
                <p:nvPr/>
              </p:nvSpPr>
              <p:spPr>
                <a:xfrm>
                  <a:off x="9116100" y="910600"/>
                  <a:ext cx="1413329" cy="956133"/>
                </a:xfrm>
                <a:custGeom>
                  <a:avLst/>
                  <a:gdLst>
                    <a:gd name="connsiteX0" fmla="*/ 0 w 1413329"/>
                    <a:gd name="connsiteY0" fmla="*/ 0 h 956133"/>
                    <a:gd name="connsiteX1" fmla="*/ 1413329 w 1413329"/>
                    <a:gd name="connsiteY1" fmla="*/ 0 h 956133"/>
                    <a:gd name="connsiteX2" fmla="*/ 1413329 w 1413329"/>
                    <a:gd name="connsiteY2" fmla="*/ 343506 h 956133"/>
                    <a:gd name="connsiteX3" fmla="*/ 0 w 1413329"/>
                    <a:gd name="connsiteY3" fmla="*/ 956133 h 956133"/>
                    <a:gd name="connsiteX4" fmla="*/ 0 w 1413329"/>
                    <a:gd name="connsiteY4" fmla="*/ 759355 h 95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329" h="956133">
                      <a:moveTo>
                        <a:pt x="0" y="0"/>
                      </a:moveTo>
                      <a:lnTo>
                        <a:pt x="1413329" y="0"/>
                      </a:lnTo>
                      <a:lnTo>
                        <a:pt x="1413329" y="343506"/>
                      </a:lnTo>
                      <a:lnTo>
                        <a:pt x="0" y="956133"/>
                      </a:lnTo>
                      <a:lnTo>
                        <a:pt x="0" y="759355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  <a:alpha val="1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2" name="Picture 64">
                  <a:extLst>
                    <a:ext uri="{FF2B5EF4-FFF2-40B4-BE49-F238E27FC236}">
                      <a16:creationId xmlns:a16="http://schemas.microsoft.com/office/drawing/2014/main" id="{E094FDBE-197A-6124-1770-F093FFACA1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288566" y="852276"/>
                  <a:ext cx="1068396" cy="105099"/>
                </a:xfrm>
                <a:prstGeom prst="rect">
                  <a:avLst/>
                </a:prstGeom>
              </p:spPr>
            </p:pic>
            <p:pic>
              <p:nvPicPr>
                <p:cNvPr id="50" name="图形 49">
                  <a:extLst>
                    <a:ext uri="{FF2B5EF4-FFF2-40B4-BE49-F238E27FC236}">
                      <a16:creationId xmlns:a16="http://schemas.microsoft.com/office/drawing/2014/main" id="{17177979-BE35-B018-2C32-032175C3C7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88243" y="1103403"/>
                  <a:ext cx="869043" cy="869043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892B178-E54D-BBA7-20BB-BFB561A090CD}"/>
                </a:ext>
              </a:extLst>
            </p:cNvPr>
            <p:cNvGrpSpPr/>
            <p:nvPr/>
          </p:nvGrpSpPr>
          <p:grpSpPr>
            <a:xfrm>
              <a:off x="-198410" y="282059"/>
              <a:ext cx="11196862" cy="1868072"/>
              <a:chOff x="-198410" y="282059"/>
              <a:chExt cx="11196862" cy="1868072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B6529347-A931-DD22-520F-5958A49FD593}"/>
                  </a:ext>
                </a:extLst>
              </p:cNvPr>
              <p:cNvGrpSpPr/>
              <p:nvPr/>
            </p:nvGrpSpPr>
            <p:grpSpPr>
              <a:xfrm>
                <a:off x="530225" y="282059"/>
                <a:ext cx="10468227" cy="184666"/>
                <a:chOff x="530225" y="282059"/>
                <a:chExt cx="10468227" cy="184666"/>
              </a:xfrm>
            </p:grpSpPr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3C14ADA1-8ACF-D3FE-2CCB-437566B17DDC}"/>
                    </a:ext>
                  </a:extLst>
                </p:cNvPr>
                <p:cNvSpPr txBox="1"/>
                <p:nvPr/>
              </p:nvSpPr>
              <p:spPr>
                <a:xfrm>
                  <a:off x="530225" y="282059"/>
                  <a:ext cx="113011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sz="12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Enter Logo Here</a:t>
                  </a:r>
                  <a:endParaRPr lang="zh-CN" altLang="en-US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3E5ECAD3-81E4-4887-BC2A-5FBEFDD4F522}"/>
                    </a:ext>
                  </a:extLst>
                </p:cNvPr>
                <p:cNvSpPr txBox="1"/>
                <p:nvPr/>
              </p:nvSpPr>
              <p:spPr>
                <a:xfrm>
                  <a:off x="8565094" y="282059"/>
                  <a:ext cx="2433358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r"/>
                  <a:r>
                    <a:rPr lang="en-US" altLang="zh-CN" sz="1200" dirty="0" err="1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Powerpoint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 Design Of Planet Style </a:t>
                  </a:r>
                  <a:endParaRPr lang="zh-CN" altLang="en-US" sz="12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98FF92E3-8EB4-C63E-8AC2-6F2A9306D625}"/>
                  </a:ext>
                </a:extLst>
              </p:cNvPr>
              <p:cNvGrpSpPr/>
              <p:nvPr/>
            </p:nvGrpSpPr>
            <p:grpSpPr>
              <a:xfrm>
                <a:off x="-198410" y="856797"/>
                <a:ext cx="3337131" cy="1293334"/>
                <a:chOff x="-198410" y="856797"/>
                <a:chExt cx="3337131" cy="1293334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1E494FB9-1303-709C-6D93-ACFEECAACE0D}"/>
                    </a:ext>
                  </a:extLst>
                </p:cNvPr>
                <p:cNvSpPr/>
                <p:nvPr/>
              </p:nvSpPr>
              <p:spPr>
                <a:xfrm>
                  <a:off x="63086" y="856797"/>
                  <a:ext cx="2974815" cy="1293334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tx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469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9C145239-0D3D-AC27-9168-D7C7DB33A7FE}"/>
                    </a:ext>
                  </a:extLst>
                </p:cNvPr>
                <p:cNvGrpSpPr/>
                <p:nvPr/>
              </p:nvGrpSpPr>
              <p:grpSpPr>
                <a:xfrm>
                  <a:off x="-198410" y="954631"/>
                  <a:ext cx="3337131" cy="854206"/>
                  <a:chOff x="-2239142" y="954631"/>
                  <a:chExt cx="3337131" cy="854206"/>
                </a:xfrm>
              </p:grpSpPr>
              <p:pic>
                <p:nvPicPr>
                  <p:cNvPr id="49" name="图片 48" descr="图片包含 游戏机, 灯光&#10;&#10;描述已自动生成">
                    <a:extLst>
                      <a:ext uri="{FF2B5EF4-FFF2-40B4-BE49-F238E27FC236}">
                        <a16:creationId xmlns:a16="http://schemas.microsoft.com/office/drawing/2014/main" id="{6A9CC8DF-6268-CA14-9A67-5D7612B2FD1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-1627" r="2808"/>
                  <a:stretch/>
                </p:blipFill>
                <p:spPr>
                  <a:xfrm>
                    <a:off x="-1371261" y="954631"/>
                    <a:ext cx="2469250" cy="539499"/>
                  </a:xfrm>
                  <a:custGeom>
                    <a:avLst/>
                    <a:gdLst>
                      <a:gd name="connsiteX0" fmla="*/ 11738580 w 11738580"/>
                      <a:gd name="connsiteY0" fmla="*/ 0 h 1404747"/>
                      <a:gd name="connsiteX1" fmla="*/ 11544489 w 11738580"/>
                      <a:gd name="connsiteY1" fmla="*/ 1404747 h 1404747"/>
                      <a:gd name="connsiteX2" fmla="*/ 4475766 w 11738580"/>
                      <a:gd name="connsiteY2" fmla="*/ 1404747 h 1404747"/>
                      <a:gd name="connsiteX3" fmla="*/ 0 w 11738580"/>
                      <a:gd name="connsiteY3" fmla="*/ 786341 h 1404747"/>
                      <a:gd name="connsiteX4" fmla="*/ 108647 w 11738580"/>
                      <a:gd name="connsiteY4" fmla="*/ 0 h 1404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38580" h="1404747">
                        <a:moveTo>
                          <a:pt x="11738580" y="0"/>
                        </a:moveTo>
                        <a:lnTo>
                          <a:pt x="11544489" y="1404747"/>
                        </a:lnTo>
                        <a:lnTo>
                          <a:pt x="4475766" y="1404747"/>
                        </a:lnTo>
                        <a:lnTo>
                          <a:pt x="0" y="786341"/>
                        </a:lnTo>
                        <a:lnTo>
                          <a:pt x="108647" y="0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51" name="图片 50" descr="图片包含 游戏机, 灯光&#10;&#10;描述已自动生成">
                    <a:extLst>
                      <a:ext uri="{FF2B5EF4-FFF2-40B4-BE49-F238E27FC236}">
                        <a16:creationId xmlns:a16="http://schemas.microsoft.com/office/drawing/2014/main" id="{D359183C-7D38-66FB-28D2-E11F2FA2B9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-1627" r="2808"/>
                  <a:stretch/>
                </p:blipFill>
                <p:spPr>
                  <a:xfrm>
                    <a:off x="-2239142" y="1210098"/>
                    <a:ext cx="2858253" cy="598739"/>
                  </a:xfrm>
                  <a:custGeom>
                    <a:avLst/>
                    <a:gdLst>
                      <a:gd name="connsiteX0" fmla="*/ 11738580 w 11738580"/>
                      <a:gd name="connsiteY0" fmla="*/ 0 h 1404747"/>
                      <a:gd name="connsiteX1" fmla="*/ 11544489 w 11738580"/>
                      <a:gd name="connsiteY1" fmla="*/ 1404747 h 1404747"/>
                      <a:gd name="connsiteX2" fmla="*/ 4475766 w 11738580"/>
                      <a:gd name="connsiteY2" fmla="*/ 1404747 h 1404747"/>
                      <a:gd name="connsiteX3" fmla="*/ 0 w 11738580"/>
                      <a:gd name="connsiteY3" fmla="*/ 786341 h 1404747"/>
                      <a:gd name="connsiteX4" fmla="*/ 108647 w 11738580"/>
                      <a:gd name="connsiteY4" fmla="*/ 0 h 1404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38580" h="1404747">
                        <a:moveTo>
                          <a:pt x="11738580" y="0"/>
                        </a:moveTo>
                        <a:lnTo>
                          <a:pt x="11544489" y="1404747"/>
                        </a:lnTo>
                        <a:lnTo>
                          <a:pt x="4475766" y="1404747"/>
                        </a:lnTo>
                        <a:lnTo>
                          <a:pt x="0" y="786341"/>
                        </a:lnTo>
                        <a:lnTo>
                          <a:pt x="108647" y="0"/>
                        </a:lnTo>
                        <a:close/>
                      </a:path>
                    </a:pathLst>
                  </a:custGeom>
                </p:spPr>
              </p:pic>
            </p:grp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68A82A81-EEEF-EC95-812A-16A1D84FBFE2}"/>
                    </a:ext>
                  </a:extLst>
                </p:cNvPr>
                <p:cNvSpPr txBox="1"/>
                <p:nvPr/>
              </p:nvSpPr>
              <p:spPr>
                <a:xfrm>
                  <a:off x="524572" y="1226558"/>
                  <a:ext cx="2051843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defRPr>
                      <a:gradFill>
                        <a:gsLst>
                          <a:gs pos="14000">
                            <a:srgbClr val="A4FEFF"/>
                          </a:gs>
                          <a:gs pos="100000">
                            <a:srgbClr val="00B0F0"/>
                          </a:gs>
                          <a:gs pos="65000">
                            <a:srgbClr val="00F1FF"/>
                          </a:gs>
                        </a:gsLst>
                        <a:lin ang="0" scaled="1"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pPr algn="l"/>
                  <a:r>
                    <a:rPr lang="zh-CN" altLang="en-US" sz="2000" dirty="0">
                      <a:sym typeface="OPPOSans L" panose="00020600040101010101" pitchFamily="18" charset="-122"/>
                    </a:rPr>
                    <a:t>此处输入标题内容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635620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母版">
  <a:themeElements>
    <a:clrScheme name="科技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FA7"/>
      </a:accent1>
      <a:accent2>
        <a:srgbClr val="EA5404"/>
      </a:accent2>
      <a:accent3>
        <a:srgbClr val="A5A5A5"/>
      </a:accent3>
      <a:accent4>
        <a:srgbClr val="FFB00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科技风模板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1431</TotalTime>
  <Words>475</Words>
  <Application>Microsoft Office PowerPoint</Application>
  <PresentationFormat>自定义</PresentationFormat>
  <Paragraphs>137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MiSans Heavy</vt:lpstr>
      <vt:lpstr>OPPOSans H</vt:lpstr>
      <vt:lpstr>OPPOSans L</vt:lpstr>
      <vt:lpstr>阿里巴巴普惠体 2.0 115 Black</vt:lpstr>
      <vt:lpstr>等线</vt:lpstr>
      <vt:lpstr>汉仪雅酷黑 45W</vt:lpstr>
      <vt:lpstr>Arial</vt:lpstr>
      <vt:lpstr>母版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星球科技风32:9超宽屏互联网演讲型ppt模板</dc:title>
  <dc:creator>猪志摩</dc:creator>
  <cp:keywords>P界达人</cp:keywords>
  <dc:description>51PPT模板网 官方唯一网址：www.51pptmoban.com</dc:description>
  <cp:lastModifiedBy>Power user</cp:lastModifiedBy>
  <cp:revision>44</cp:revision>
  <dcterms:created xsi:type="dcterms:W3CDTF">2022-11-30T04:19:01Z</dcterms:created>
  <dcterms:modified xsi:type="dcterms:W3CDTF">2023-03-05T13:30:44Z</dcterms:modified>
</cp:coreProperties>
</file>