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72" r:id="rId2"/>
    <p:sldId id="277" r:id="rId3"/>
    <p:sldId id="278" r:id="rId4"/>
    <p:sldId id="282" r:id="rId5"/>
    <p:sldId id="338" r:id="rId6"/>
    <p:sldId id="339" r:id="rId7"/>
    <p:sldId id="288" r:id="rId8"/>
    <p:sldId id="340" r:id="rId9"/>
    <p:sldId id="301" r:id="rId10"/>
    <p:sldId id="302" r:id="rId11"/>
    <p:sldId id="303" r:id="rId12"/>
    <p:sldId id="305" r:id="rId13"/>
    <p:sldId id="304" r:id="rId14"/>
    <p:sldId id="311" r:id="rId15"/>
    <p:sldId id="346" r:id="rId16"/>
    <p:sldId id="345" r:id="rId17"/>
    <p:sldId id="343" r:id="rId18"/>
    <p:sldId id="347" r:id="rId19"/>
  </p:sldIdLst>
  <p:sldSz cx="15119350" cy="10691813"/>
  <p:notesSz cx="6858000" cy="9144000"/>
  <p:custDataLst>
    <p:tags r:id="rId21"/>
  </p:custDataLst>
  <p:defaultTextStyle>
    <a:defPPr>
      <a:defRPr lang="zh-CN"/>
    </a:defPPr>
    <a:lvl1pPr marL="0" algn="l" defTabSz="1238921" rtl="0" eaLnBrk="1" latinLnBrk="0" hangingPunct="1">
      <a:defRPr sz="2439" kern="1200">
        <a:solidFill>
          <a:schemeClr val="tx1"/>
        </a:solidFill>
        <a:latin typeface="+mn-lt"/>
        <a:ea typeface="+mn-ea"/>
        <a:cs typeface="+mn-cs"/>
      </a:defRPr>
    </a:lvl1pPr>
    <a:lvl2pPr marL="619460" algn="l" defTabSz="1238921" rtl="0" eaLnBrk="1" latinLnBrk="0" hangingPunct="1">
      <a:defRPr sz="2439" kern="1200">
        <a:solidFill>
          <a:schemeClr val="tx1"/>
        </a:solidFill>
        <a:latin typeface="+mn-lt"/>
        <a:ea typeface="+mn-ea"/>
        <a:cs typeface="+mn-cs"/>
      </a:defRPr>
    </a:lvl2pPr>
    <a:lvl3pPr marL="1238921" algn="l" defTabSz="1238921" rtl="0" eaLnBrk="1" latinLnBrk="0" hangingPunct="1">
      <a:defRPr sz="2439" kern="1200">
        <a:solidFill>
          <a:schemeClr val="tx1"/>
        </a:solidFill>
        <a:latin typeface="+mn-lt"/>
        <a:ea typeface="+mn-ea"/>
        <a:cs typeface="+mn-cs"/>
      </a:defRPr>
    </a:lvl3pPr>
    <a:lvl4pPr marL="1858381" algn="l" defTabSz="1238921" rtl="0" eaLnBrk="1" latinLnBrk="0" hangingPunct="1">
      <a:defRPr sz="2439" kern="1200">
        <a:solidFill>
          <a:schemeClr val="tx1"/>
        </a:solidFill>
        <a:latin typeface="+mn-lt"/>
        <a:ea typeface="+mn-ea"/>
        <a:cs typeface="+mn-cs"/>
      </a:defRPr>
    </a:lvl4pPr>
    <a:lvl5pPr marL="2477841" algn="l" defTabSz="1238921" rtl="0" eaLnBrk="1" latinLnBrk="0" hangingPunct="1">
      <a:defRPr sz="2439" kern="1200">
        <a:solidFill>
          <a:schemeClr val="tx1"/>
        </a:solidFill>
        <a:latin typeface="+mn-lt"/>
        <a:ea typeface="+mn-ea"/>
        <a:cs typeface="+mn-cs"/>
      </a:defRPr>
    </a:lvl5pPr>
    <a:lvl6pPr marL="3097301" algn="l" defTabSz="1238921" rtl="0" eaLnBrk="1" latinLnBrk="0" hangingPunct="1">
      <a:defRPr sz="2439" kern="1200">
        <a:solidFill>
          <a:schemeClr val="tx1"/>
        </a:solidFill>
        <a:latin typeface="+mn-lt"/>
        <a:ea typeface="+mn-ea"/>
        <a:cs typeface="+mn-cs"/>
      </a:defRPr>
    </a:lvl6pPr>
    <a:lvl7pPr marL="3716762" algn="l" defTabSz="1238921" rtl="0" eaLnBrk="1" latinLnBrk="0" hangingPunct="1">
      <a:defRPr sz="2439" kern="1200">
        <a:solidFill>
          <a:schemeClr val="tx1"/>
        </a:solidFill>
        <a:latin typeface="+mn-lt"/>
        <a:ea typeface="+mn-ea"/>
        <a:cs typeface="+mn-cs"/>
      </a:defRPr>
    </a:lvl7pPr>
    <a:lvl8pPr marL="4336222" algn="l" defTabSz="1238921" rtl="0" eaLnBrk="1" latinLnBrk="0" hangingPunct="1">
      <a:defRPr sz="2439" kern="1200">
        <a:solidFill>
          <a:schemeClr val="tx1"/>
        </a:solidFill>
        <a:latin typeface="+mn-lt"/>
        <a:ea typeface="+mn-ea"/>
        <a:cs typeface="+mn-cs"/>
      </a:defRPr>
    </a:lvl8pPr>
    <a:lvl9pPr marL="4955682" algn="l" defTabSz="1238921" rtl="0" eaLnBrk="1" latinLnBrk="0" hangingPunct="1">
      <a:defRPr sz="243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89FF"/>
    <a:srgbClr val="0481DC"/>
    <a:srgbClr val="1769FF"/>
    <a:srgbClr val="397FFF"/>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02" autoAdjust="0"/>
    <p:restoredTop sz="94954" autoAdjust="0"/>
  </p:normalViewPr>
  <p:slideViewPr>
    <p:cSldViewPr snapToGrid="0">
      <p:cViewPr varScale="1">
        <p:scale>
          <a:sx n="48" d="100"/>
          <a:sy n="48" d="100"/>
        </p:scale>
        <p:origin x="1212" y="42"/>
      </p:cViewPr>
      <p:guideLst/>
    </p:cSldViewPr>
  </p:slideViewPr>
  <p:notesTextViewPr>
    <p:cViewPr>
      <p:scale>
        <a:sx n="1" d="1"/>
        <a:sy n="1" d="1"/>
      </p:scale>
      <p:origin x="0" y="0"/>
    </p:cViewPr>
  </p:notesTextViewPr>
  <p:sorterViewPr>
    <p:cViewPr>
      <p:scale>
        <a:sx n="66" d="100"/>
        <a:sy n="66" d="100"/>
      </p:scale>
      <p:origin x="0" y="-5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9355F-D3D7-4141-89FA-B3D859C47D65}" type="doc">
      <dgm:prSet loTypeId="urn:microsoft.com/office/officeart/2009/3/layout/HorizontalOrganizationChart" loCatId="hierarchy" qsTypeId="urn:microsoft.com/office/officeart/2005/8/quickstyle/simple4" qsCatId="simple" csTypeId="urn:microsoft.com/office/officeart/2005/8/colors/accent1_2" csCatId="accent1" phldr="1"/>
      <dgm:spPr/>
      <dgm:t>
        <a:bodyPr/>
        <a:lstStyle/>
        <a:p>
          <a:endParaRPr lang="zh-CN" altLang="en-US"/>
        </a:p>
      </dgm:t>
    </dgm:pt>
    <dgm:pt modelId="{21C186F5-B018-43A1-B1DE-2A7212103FAD}">
      <dgm:prSet phldrT="[文本]" custT="1"/>
      <dgm:spPr/>
      <dgm:t>
        <a:bodyPr/>
        <a:lstStyle/>
        <a:p>
          <a:pPr>
            <a:lnSpc>
              <a:spcPct val="100000"/>
            </a:lnSpc>
          </a:pPr>
          <a:r>
            <a:rPr lang="en-US" altLang="zh-CN" sz="800" b="1"/>
            <a:t>TSIP</a:t>
          </a:r>
          <a:r>
            <a:rPr lang="zh-CN" altLang="en-US" sz="800" b="1"/>
            <a:t>系统集成</a:t>
          </a:r>
          <a:endParaRPr lang="en-US" altLang="zh-CN" sz="800" b="1"/>
        </a:p>
        <a:p>
          <a:pPr>
            <a:lnSpc>
              <a:spcPct val="100000"/>
            </a:lnSpc>
          </a:pPr>
          <a:r>
            <a:rPr lang="zh-CN" altLang="en-US" sz="800" b="1"/>
            <a:t>解决方案</a:t>
          </a:r>
        </a:p>
      </dgm:t>
    </dgm:pt>
    <dgm:pt modelId="{0D42BB6F-2A4E-4326-BCDB-8344928DAC83}" type="parTrans" cxnId="{56BBD0F4-B9EC-4704-B0B2-36B91CD4A657}">
      <dgm:prSet/>
      <dgm:spPr/>
      <dgm:t>
        <a:bodyPr/>
        <a:lstStyle/>
        <a:p>
          <a:endParaRPr lang="zh-CN" altLang="en-US" sz="800"/>
        </a:p>
      </dgm:t>
    </dgm:pt>
    <dgm:pt modelId="{EC0D9F7C-7A88-479F-89CF-53A6BC9A6723}" type="sibTrans" cxnId="{56BBD0F4-B9EC-4704-B0B2-36B91CD4A657}">
      <dgm:prSet/>
      <dgm:spPr/>
      <dgm:t>
        <a:bodyPr/>
        <a:lstStyle/>
        <a:p>
          <a:endParaRPr lang="zh-CN" altLang="en-US" sz="800"/>
        </a:p>
      </dgm:t>
    </dgm:pt>
    <dgm:pt modelId="{B5E14613-636D-4827-8D23-7D89273659F2}">
      <dgm:prSet phldrT="[文本]" custT="1"/>
      <dgm:spPr/>
      <dgm:t>
        <a:bodyPr/>
        <a:lstStyle/>
        <a:p>
          <a:r>
            <a:rPr lang="zh-CN" altLang="en-US" sz="800"/>
            <a:t>库存</a:t>
          </a:r>
        </a:p>
      </dgm:t>
    </dgm:pt>
    <dgm:pt modelId="{25348FD9-6821-4682-AF77-6860974D28D1}" type="parTrans" cxnId="{0E4B6A15-45B1-4A71-AD8E-23161AD2F256}">
      <dgm:prSet/>
      <dgm:spPr/>
      <dgm:t>
        <a:bodyPr/>
        <a:lstStyle/>
        <a:p>
          <a:endParaRPr lang="zh-CN" altLang="en-US" sz="800"/>
        </a:p>
      </dgm:t>
    </dgm:pt>
    <dgm:pt modelId="{61D1947F-5849-4196-A93D-8DE4D9EF3DDE}" type="sibTrans" cxnId="{0E4B6A15-45B1-4A71-AD8E-23161AD2F256}">
      <dgm:prSet/>
      <dgm:spPr/>
      <dgm:t>
        <a:bodyPr/>
        <a:lstStyle/>
        <a:p>
          <a:endParaRPr lang="zh-CN" altLang="en-US" sz="800"/>
        </a:p>
      </dgm:t>
    </dgm:pt>
    <dgm:pt modelId="{40CFC6F7-D424-4207-9900-6E0CCB587926}">
      <dgm:prSet phldrT="[文本]" custT="1"/>
      <dgm:spPr/>
      <dgm:t>
        <a:bodyPr/>
        <a:lstStyle/>
        <a:p>
          <a:r>
            <a:rPr lang="zh-CN" altLang="en-US" sz="800"/>
            <a:t>追踪</a:t>
          </a:r>
        </a:p>
      </dgm:t>
    </dgm:pt>
    <dgm:pt modelId="{BF9279D8-C672-4574-B734-EBD32D3DAAA2}" type="parTrans" cxnId="{F918EEB9-A46A-4A45-95BB-9D62B5666429}">
      <dgm:prSet/>
      <dgm:spPr/>
      <dgm:t>
        <a:bodyPr/>
        <a:lstStyle/>
        <a:p>
          <a:endParaRPr lang="zh-CN" altLang="en-US" sz="800"/>
        </a:p>
      </dgm:t>
    </dgm:pt>
    <dgm:pt modelId="{6E8A044E-3FE3-4103-B6BA-562A036DD581}" type="sibTrans" cxnId="{F918EEB9-A46A-4A45-95BB-9D62B5666429}">
      <dgm:prSet/>
      <dgm:spPr/>
      <dgm:t>
        <a:bodyPr/>
        <a:lstStyle/>
        <a:p>
          <a:endParaRPr lang="zh-CN" altLang="en-US" sz="800"/>
        </a:p>
      </dgm:t>
    </dgm:pt>
    <dgm:pt modelId="{990A6DF7-E83F-4A68-8B67-B061408F034F}">
      <dgm:prSet phldrT="[文本]" custT="1"/>
      <dgm:spPr/>
      <dgm:t>
        <a:bodyPr/>
        <a:lstStyle/>
        <a:p>
          <a:r>
            <a:rPr lang="zh-CN" altLang="en-US" sz="800"/>
            <a:t>分析</a:t>
          </a:r>
        </a:p>
      </dgm:t>
    </dgm:pt>
    <dgm:pt modelId="{076938F2-F32B-4C5F-A4F8-DA7F04680035}" type="parTrans" cxnId="{7E6D846E-83A2-48E5-9298-81D643D56345}">
      <dgm:prSet/>
      <dgm:spPr/>
      <dgm:t>
        <a:bodyPr/>
        <a:lstStyle/>
        <a:p>
          <a:endParaRPr lang="zh-CN" altLang="en-US" sz="800"/>
        </a:p>
      </dgm:t>
    </dgm:pt>
    <dgm:pt modelId="{68201E41-8A23-420E-900E-879E481EDEA6}" type="sibTrans" cxnId="{7E6D846E-83A2-48E5-9298-81D643D56345}">
      <dgm:prSet/>
      <dgm:spPr/>
      <dgm:t>
        <a:bodyPr/>
        <a:lstStyle/>
        <a:p>
          <a:endParaRPr lang="zh-CN" altLang="en-US" sz="800"/>
        </a:p>
      </dgm:t>
    </dgm:pt>
    <dgm:pt modelId="{4A881A70-29C5-4289-B7F9-65D5A5F406BC}">
      <dgm:prSet custT="1"/>
      <dgm:spPr/>
      <dgm:t>
        <a:bodyPr/>
        <a:lstStyle/>
        <a:p>
          <a:r>
            <a:rPr lang="zh-CN" altLang="en-US" sz="800"/>
            <a:t>入库管理</a:t>
          </a:r>
        </a:p>
      </dgm:t>
    </dgm:pt>
    <dgm:pt modelId="{6F8FA9DD-2409-4942-AEF9-4D1EF4D15395}" type="parTrans" cxnId="{FFE455A2-30E9-419D-8173-D52A137465DE}">
      <dgm:prSet/>
      <dgm:spPr/>
      <dgm:t>
        <a:bodyPr/>
        <a:lstStyle/>
        <a:p>
          <a:endParaRPr lang="zh-CN" altLang="en-US" sz="800"/>
        </a:p>
      </dgm:t>
    </dgm:pt>
    <dgm:pt modelId="{9F938A9B-2BE3-4CA0-9949-0D7992E46ECE}" type="sibTrans" cxnId="{FFE455A2-30E9-419D-8173-D52A137465DE}">
      <dgm:prSet/>
      <dgm:spPr/>
      <dgm:t>
        <a:bodyPr/>
        <a:lstStyle/>
        <a:p>
          <a:endParaRPr lang="zh-CN" altLang="en-US" sz="800"/>
        </a:p>
      </dgm:t>
    </dgm:pt>
    <dgm:pt modelId="{95CCAD6C-85D2-4F38-B210-0C9381154DCE}">
      <dgm:prSet custT="1"/>
      <dgm:spPr/>
      <dgm:t>
        <a:bodyPr/>
        <a:lstStyle/>
        <a:p>
          <a:r>
            <a:rPr lang="zh-CN" altLang="en-US" sz="800"/>
            <a:t>出库管理</a:t>
          </a:r>
        </a:p>
      </dgm:t>
    </dgm:pt>
    <dgm:pt modelId="{CF45AA78-57F7-4C6F-9502-1FA8AECEB60E}" type="parTrans" cxnId="{8F8BE0D3-2052-44A9-A71C-5743D5AB13D6}">
      <dgm:prSet/>
      <dgm:spPr/>
      <dgm:t>
        <a:bodyPr/>
        <a:lstStyle/>
        <a:p>
          <a:endParaRPr lang="zh-CN" altLang="en-US" sz="800"/>
        </a:p>
      </dgm:t>
    </dgm:pt>
    <dgm:pt modelId="{67037355-BEEE-4158-92C4-0D48A549B4CF}" type="sibTrans" cxnId="{8F8BE0D3-2052-44A9-A71C-5743D5AB13D6}">
      <dgm:prSet/>
      <dgm:spPr/>
      <dgm:t>
        <a:bodyPr/>
        <a:lstStyle/>
        <a:p>
          <a:endParaRPr lang="zh-CN" altLang="en-US" sz="800"/>
        </a:p>
      </dgm:t>
    </dgm:pt>
    <dgm:pt modelId="{75C8ACC6-3351-4C05-9A2E-3ECFD7E75465}">
      <dgm:prSet custT="1"/>
      <dgm:spPr/>
      <dgm:t>
        <a:bodyPr/>
        <a:lstStyle/>
        <a:p>
          <a:r>
            <a:rPr lang="zh-CN" altLang="en-US" sz="800"/>
            <a:t>盘点管理</a:t>
          </a:r>
        </a:p>
      </dgm:t>
    </dgm:pt>
    <dgm:pt modelId="{7C080C33-8793-435B-9CBA-42204FDFC445}" type="parTrans" cxnId="{83F2FC44-4BFB-4C99-B84F-2B9E4EDE5E83}">
      <dgm:prSet/>
      <dgm:spPr/>
      <dgm:t>
        <a:bodyPr/>
        <a:lstStyle/>
        <a:p>
          <a:endParaRPr lang="zh-CN" altLang="en-US" sz="800"/>
        </a:p>
      </dgm:t>
    </dgm:pt>
    <dgm:pt modelId="{77EDFF1D-6610-4BD5-A2DE-FB4BD4BD4746}" type="sibTrans" cxnId="{83F2FC44-4BFB-4C99-B84F-2B9E4EDE5E83}">
      <dgm:prSet/>
      <dgm:spPr/>
      <dgm:t>
        <a:bodyPr/>
        <a:lstStyle/>
        <a:p>
          <a:endParaRPr lang="zh-CN" altLang="en-US" sz="800"/>
        </a:p>
      </dgm:t>
    </dgm:pt>
    <dgm:pt modelId="{A6CDBA7E-0D92-4917-AC35-3DB20D4EA175}">
      <dgm:prSet custT="1"/>
      <dgm:spPr/>
      <dgm:t>
        <a:bodyPr/>
        <a:lstStyle/>
        <a:p>
          <a:r>
            <a:rPr lang="zh-CN" altLang="en-US" sz="800"/>
            <a:t>绑定管理</a:t>
          </a:r>
        </a:p>
      </dgm:t>
    </dgm:pt>
    <dgm:pt modelId="{36C933F8-D78E-4912-AB47-C34588A84408}" type="parTrans" cxnId="{0103CBFD-404C-4E86-997B-D39CB2DA5B0C}">
      <dgm:prSet/>
      <dgm:spPr/>
      <dgm:t>
        <a:bodyPr/>
        <a:lstStyle/>
        <a:p>
          <a:endParaRPr lang="zh-CN" altLang="en-US" sz="800"/>
        </a:p>
      </dgm:t>
    </dgm:pt>
    <dgm:pt modelId="{E8429434-3696-4FA7-B7F0-405434790AF1}" type="sibTrans" cxnId="{0103CBFD-404C-4E86-997B-D39CB2DA5B0C}">
      <dgm:prSet/>
      <dgm:spPr/>
      <dgm:t>
        <a:bodyPr/>
        <a:lstStyle/>
        <a:p>
          <a:endParaRPr lang="zh-CN" altLang="en-US" sz="800"/>
        </a:p>
      </dgm:t>
    </dgm:pt>
    <dgm:pt modelId="{769105AD-93A5-44E2-A8CE-69B3AA1B466C}">
      <dgm:prSet custT="1"/>
      <dgm:spPr/>
      <dgm:t>
        <a:bodyPr/>
        <a:lstStyle/>
        <a:p>
          <a:r>
            <a:rPr lang="zh-CN" altLang="en-US" sz="800"/>
            <a:t>校验管理</a:t>
          </a:r>
        </a:p>
      </dgm:t>
    </dgm:pt>
    <dgm:pt modelId="{5E6B8EEF-28D9-49C0-9F09-CDE72280D954}" type="parTrans" cxnId="{D58959A5-2FC0-47BF-A849-89A5FAF029BB}">
      <dgm:prSet/>
      <dgm:spPr/>
      <dgm:t>
        <a:bodyPr/>
        <a:lstStyle/>
        <a:p>
          <a:endParaRPr lang="zh-CN" altLang="en-US" sz="800"/>
        </a:p>
      </dgm:t>
    </dgm:pt>
    <dgm:pt modelId="{01115D86-1D13-4E89-BBE5-1A13564EB0BE}" type="sibTrans" cxnId="{D58959A5-2FC0-47BF-A849-89A5FAF029BB}">
      <dgm:prSet/>
      <dgm:spPr/>
      <dgm:t>
        <a:bodyPr/>
        <a:lstStyle/>
        <a:p>
          <a:endParaRPr lang="zh-CN" altLang="en-US" sz="800"/>
        </a:p>
      </dgm:t>
    </dgm:pt>
    <dgm:pt modelId="{BCCD314F-3790-4FF5-855C-78D87C282338}">
      <dgm:prSet custT="1"/>
      <dgm:spPr/>
      <dgm:t>
        <a:bodyPr/>
        <a:lstStyle/>
        <a:p>
          <a:r>
            <a:rPr lang="zh-CN" altLang="en-US" sz="800"/>
            <a:t>定位管理</a:t>
          </a:r>
        </a:p>
      </dgm:t>
    </dgm:pt>
    <dgm:pt modelId="{72611B92-7BD2-407B-825D-A09FD7553FA8}" type="parTrans" cxnId="{F0AB8E60-8072-455E-A21C-62AA17CAE2AA}">
      <dgm:prSet/>
      <dgm:spPr/>
      <dgm:t>
        <a:bodyPr/>
        <a:lstStyle/>
        <a:p>
          <a:endParaRPr lang="zh-CN" altLang="en-US" sz="800"/>
        </a:p>
      </dgm:t>
    </dgm:pt>
    <dgm:pt modelId="{1C1B75AE-2504-4825-BA75-62E17F8C7A8C}" type="sibTrans" cxnId="{F0AB8E60-8072-455E-A21C-62AA17CAE2AA}">
      <dgm:prSet/>
      <dgm:spPr/>
      <dgm:t>
        <a:bodyPr/>
        <a:lstStyle/>
        <a:p>
          <a:endParaRPr lang="zh-CN" altLang="en-US" sz="800"/>
        </a:p>
      </dgm:t>
    </dgm:pt>
    <dgm:pt modelId="{7721EAEB-816D-4BB7-8F2C-63F5B72C504F}">
      <dgm:prSet custT="1"/>
      <dgm:spPr/>
      <dgm:t>
        <a:bodyPr/>
        <a:lstStyle/>
        <a:p>
          <a:r>
            <a:rPr lang="zh-CN" altLang="en-US" sz="800"/>
            <a:t>报表分析</a:t>
          </a:r>
        </a:p>
      </dgm:t>
    </dgm:pt>
    <dgm:pt modelId="{5C08071B-245D-4A09-896E-26C7B8658F5C}" type="parTrans" cxnId="{88B56885-B937-44F1-9238-1283D0E442A1}">
      <dgm:prSet/>
      <dgm:spPr/>
      <dgm:t>
        <a:bodyPr/>
        <a:lstStyle/>
        <a:p>
          <a:endParaRPr lang="zh-CN" altLang="en-US" sz="800"/>
        </a:p>
      </dgm:t>
    </dgm:pt>
    <dgm:pt modelId="{2A3F1D6B-DC9C-4BA7-A9AE-7B83830748ED}" type="sibTrans" cxnId="{88B56885-B937-44F1-9238-1283D0E442A1}">
      <dgm:prSet/>
      <dgm:spPr/>
      <dgm:t>
        <a:bodyPr/>
        <a:lstStyle/>
        <a:p>
          <a:endParaRPr lang="zh-CN" altLang="en-US" sz="800"/>
        </a:p>
      </dgm:t>
    </dgm:pt>
    <dgm:pt modelId="{2161E54C-8D5F-44C0-BF00-8627E12AC373}">
      <dgm:prSet custT="1"/>
      <dgm:spPr/>
      <dgm:t>
        <a:bodyPr/>
        <a:lstStyle/>
        <a:p>
          <a:r>
            <a:rPr lang="zh-CN" altLang="en-US" sz="800"/>
            <a:t>整体分析</a:t>
          </a:r>
        </a:p>
      </dgm:t>
    </dgm:pt>
    <dgm:pt modelId="{3F5B39A0-B4FA-4208-896D-92F20DFDC8E5}" type="parTrans" cxnId="{740B46C2-D0EA-4897-87E3-F9D545879AA0}">
      <dgm:prSet/>
      <dgm:spPr/>
      <dgm:t>
        <a:bodyPr/>
        <a:lstStyle/>
        <a:p>
          <a:endParaRPr lang="zh-CN" altLang="en-US" sz="800"/>
        </a:p>
      </dgm:t>
    </dgm:pt>
    <dgm:pt modelId="{1051FC20-44DB-4CDF-B574-35AD69FC8967}" type="sibTrans" cxnId="{740B46C2-D0EA-4897-87E3-F9D545879AA0}">
      <dgm:prSet/>
      <dgm:spPr/>
      <dgm:t>
        <a:bodyPr/>
        <a:lstStyle/>
        <a:p>
          <a:endParaRPr lang="zh-CN" altLang="en-US" sz="800"/>
        </a:p>
      </dgm:t>
    </dgm:pt>
    <dgm:pt modelId="{677EB134-F101-41DD-99CE-5CEA3443CC4A}" type="pres">
      <dgm:prSet presAssocID="{5579355F-D3D7-4141-89FA-B3D859C47D65}" presName="hierChild1" presStyleCnt="0">
        <dgm:presLayoutVars>
          <dgm:orgChart val="1"/>
          <dgm:chPref val="1"/>
          <dgm:dir/>
          <dgm:animOne val="branch"/>
          <dgm:animLvl val="lvl"/>
          <dgm:resizeHandles/>
        </dgm:presLayoutVars>
      </dgm:prSet>
      <dgm:spPr/>
    </dgm:pt>
    <dgm:pt modelId="{63ED39E5-1E21-4695-8D38-EC6FED694624}" type="pres">
      <dgm:prSet presAssocID="{21C186F5-B018-43A1-B1DE-2A7212103FAD}" presName="hierRoot1" presStyleCnt="0">
        <dgm:presLayoutVars>
          <dgm:hierBranch val="init"/>
        </dgm:presLayoutVars>
      </dgm:prSet>
      <dgm:spPr/>
    </dgm:pt>
    <dgm:pt modelId="{760AC5EF-66A2-434B-BED2-F7BDFF6BAFFF}" type="pres">
      <dgm:prSet presAssocID="{21C186F5-B018-43A1-B1DE-2A7212103FAD}" presName="rootComposite1" presStyleCnt="0"/>
      <dgm:spPr/>
    </dgm:pt>
    <dgm:pt modelId="{93CB60BB-F68A-4B39-87AD-223AFF4E3FF1}" type="pres">
      <dgm:prSet presAssocID="{21C186F5-B018-43A1-B1DE-2A7212103FAD}" presName="rootText1" presStyleLbl="node0" presStyleIdx="0" presStyleCnt="1" custScaleX="143575" custScaleY="360886" custLinFactNeighborX="-37907" custLinFactNeighborY="19852">
        <dgm:presLayoutVars>
          <dgm:chPref val="3"/>
        </dgm:presLayoutVars>
      </dgm:prSet>
      <dgm:spPr>
        <a:prstGeom prst="roundRect">
          <a:avLst/>
        </a:prstGeom>
      </dgm:spPr>
    </dgm:pt>
    <dgm:pt modelId="{0D4CEE18-B21D-4849-9049-EC08DBF46113}" type="pres">
      <dgm:prSet presAssocID="{21C186F5-B018-43A1-B1DE-2A7212103FAD}" presName="rootConnector1" presStyleLbl="node1" presStyleIdx="0" presStyleCnt="0"/>
      <dgm:spPr/>
    </dgm:pt>
    <dgm:pt modelId="{80D026ED-86D8-4776-A683-43F84AADA752}" type="pres">
      <dgm:prSet presAssocID="{21C186F5-B018-43A1-B1DE-2A7212103FAD}" presName="hierChild2" presStyleCnt="0"/>
      <dgm:spPr/>
    </dgm:pt>
    <dgm:pt modelId="{ACCB3048-3F09-43D1-A19B-1FC76E07A137}" type="pres">
      <dgm:prSet presAssocID="{25348FD9-6821-4682-AF77-6860974D28D1}" presName="Name64" presStyleLbl="parChTrans1D2" presStyleIdx="0" presStyleCnt="3"/>
      <dgm:spPr/>
    </dgm:pt>
    <dgm:pt modelId="{B0C1E98D-7158-4915-8F76-3EFA0161887A}" type="pres">
      <dgm:prSet presAssocID="{B5E14613-636D-4827-8D23-7D89273659F2}" presName="hierRoot2" presStyleCnt="0">
        <dgm:presLayoutVars>
          <dgm:hierBranch val="init"/>
        </dgm:presLayoutVars>
      </dgm:prSet>
      <dgm:spPr/>
    </dgm:pt>
    <dgm:pt modelId="{078D7A1D-7A34-4D5F-9A74-EACF14D64029}" type="pres">
      <dgm:prSet presAssocID="{B5E14613-636D-4827-8D23-7D89273659F2}" presName="rootComposite" presStyleCnt="0"/>
      <dgm:spPr/>
    </dgm:pt>
    <dgm:pt modelId="{BAF1942E-1C5E-4A7E-B2DF-5ECE799626B8}" type="pres">
      <dgm:prSet presAssocID="{B5E14613-636D-4827-8D23-7D89273659F2}" presName="rootText" presStyleLbl="node2" presStyleIdx="0" presStyleCnt="3" custLinFactNeighborX="34419" custLinFactNeighborY="-14549">
        <dgm:presLayoutVars>
          <dgm:chPref val="3"/>
        </dgm:presLayoutVars>
      </dgm:prSet>
      <dgm:spPr>
        <a:prstGeom prst="roundRect">
          <a:avLst/>
        </a:prstGeom>
      </dgm:spPr>
    </dgm:pt>
    <dgm:pt modelId="{A917A9D2-5AE9-461A-B507-6BE0865A622D}" type="pres">
      <dgm:prSet presAssocID="{B5E14613-636D-4827-8D23-7D89273659F2}" presName="rootConnector" presStyleLbl="node2" presStyleIdx="0" presStyleCnt="3"/>
      <dgm:spPr/>
    </dgm:pt>
    <dgm:pt modelId="{B4A0256C-F360-4BD5-B366-CFBE24F5F667}" type="pres">
      <dgm:prSet presAssocID="{B5E14613-636D-4827-8D23-7D89273659F2}" presName="hierChild4" presStyleCnt="0"/>
      <dgm:spPr/>
    </dgm:pt>
    <dgm:pt modelId="{9F2AB2DD-88AB-48BC-B9D8-60BB65E79655}" type="pres">
      <dgm:prSet presAssocID="{6F8FA9DD-2409-4942-AEF9-4D1EF4D15395}" presName="Name64" presStyleLbl="parChTrans1D3" presStyleIdx="0" presStyleCnt="8"/>
      <dgm:spPr/>
    </dgm:pt>
    <dgm:pt modelId="{08E406AD-0CC7-4FFF-9CE0-0BC1B154C11D}" type="pres">
      <dgm:prSet presAssocID="{4A881A70-29C5-4289-B7F9-65D5A5F406BC}" presName="hierRoot2" presStyleCnt="0">
        <dgm:presLayoutVars>
          <dgm:hierBranch val="init"/>
        </dgm:presLayoutVars>
      </dgm:prSet>
      <dgm:spPr/>
    </dgm:pt>
    <dgm:pt modelId="{BC66A71C-AB46-4CF3-A11F-61448ABDC287}" type="pres">
      <dgm:prSet presAssocID="{4A881A70-29C5-4289-B7F9-65D5A5F406BC}" presName="rootComposite" presStyleCnt="0"/>
      <dgm:spPr/>
    </dgm:pt>
    <dgm:pt modelId="{EF98B9F7-6AE2-478F-889C-C9211D4306F4}" type="pres">
      <dgm:prSet presAssocID="{4A881A70-29C5-4289-B7F9-65D5A5F406BC}" presName="rootText" presStyleLbl="node3" presStyleIdx="0" presStyleCnt="8" custLinFactNeighborX="91787" custLinFactNeighborY="-407">
        <dgm:presLayoutVars>
          <dgm:chPref val="3"/>
        </dgm:presLayoutVars>
      </dgm:prSet>
      <dgm:spPr>
        <a:prstGeom prst="roundRect">
          <a:avLst/>
        </a:prstGeom>
      </dgm:spPr>
    </dgm:pt>
    <dgm:pt modelId="{38D41686-B9F1-4844-8782-1266DDF1FC9A}" type="pres">
      <dgm:prSet presAssocID="{4A881A70-29C5-4289-B7F9-65D5A5F406BC}" presName="rootConnector" presStyleLbl="node3" presStyleIdx="0" presStyleCnt="8"/>
      <dgm:spPr/>
    </dgm:pt>
    <dgm:pt modelId="{490121C2-74E9-472D-88C1-C4FDBE97B831}" type="pres">
      <dgm:prSet presAssocID="{4A881A70-29C5-4289-B7F9-65D5A5F406BC}" presName="hierChild4" presStyleCnt="0"/>
      <dgm:spPr/>
    </dgm:pt>
    <dgm:pt modelId="{CAC2575F-5D50-4D54-9D93-B7057973D41E}" type="pres">
      <dgm:prSet presAssocID="{4A881A70-29C5-4289-B7F9-65D5A5F406BC}" presName="hierChild5" presStyleCnt="0"/>
      <dgm:spPr/>
    </dgm:pt>
    <dgm:pt modelId="{EE36B555-B6CC-45B0-A507-D8403D88AC24}" type="pres">
      <dgm:prSet presAssocID="{CF45AA78-57F7-4C6F-9502-1FA8AECEB60E}" presName="Name64" presStyleLbl="parChTrans1D3" presStyleIdx="1" presStyleCnt="8"/>
      <dgm:spPr/>
    </dgm:pt>
    <dgm:pt modelId="{DCF844C8-18AA-469B-A639-83184E45F30D}" type="pres">
      <dgm:prSet presAssocID="{95CCAD6C-85D2-4F38-B210-0C9381154DCE}" presName="hierRoot2" presStyleCnt="0">
        <dgm:presLayoutVars>
          <dgm:hierBranch val="init"/>
        </dgm:presLayoutVars>
      </dgm:prSet>
      <dgm:spPr/>
    </dgm:pt>
    <dgm:pt modelId="{1031AFFB-9116-4DF0-B05E-B8F97E7B6888}" type="pres">
      <dgm:prSet presAssocID="{95CCAD6C-85D2-4F38-B210-0C9381154DCE}" presName="rootComposite" presStyleCnt="0"/>
      <dgm:spPr/>
    </dgm:pt>
    <dgm:pt modelId="{57E40995-A986-4B6C-BA8B-86608B3F3A66}" type="pres">
      <dgm:prSet presAssocID="{95CCAD6C-85D2-4F38-B210-0C9381154DCE}" presName="rootText" presStyleLbl="node3" presStyleIdx="1" presStyleCnt="8" custLinFactNeighborX="92491" custLinFactNeighborY="-14886">
        <dgm:presLayoutVars>
          <dgm:chPref val="3"/>
        </dgm:presLayoutVars>
      </dgm:prSet>
      <dgm:spPr>
        <a:prstGeom prst="roundRect">
          <a:avLst/>
        </a:prstGeom>
      </dgm:spPr>
    </dgm:pt>
    <dgm:pt modelId="{F90B9565-011C-4CFA-9ADB-E65BF344BC98}" type="pres">
      <dgm:prSet presAssocID="{95CCAD6C-85D2-4F38-B210-0C9381154DCE}" presName="rootConnector" presStyleLbl="node3" presStyleIdx="1" presStyleCnt="8"/>
      <dgm:spPr/>
    </dgm:pt>
    <dgm:pt modelId="{43210DA6-5730-4797-A535-2B027297733C}" type="pres">
      <dgm:prSet presAssocID="{95CCAD6C-85D2-4F38-B210-0C9381154DCE}" presName="hierChild4" presStyleCnt="0"/>
      <dgm:spPr/>
    </dgm:pt>
    <dgm:pt modelId="{25562747-E48E-4FA5-9067-908A93610DC3}" type="pres">
      <dgm:prSet presAssocID="{95CCAD6C-85D2-4F38-B210-0C9381154DCE}" presName="hierChild5" presStyleCnt="0"/>
      <dgm:spPr/>
    </dgm:pt>
    <dgm:pt modelId="{48280B82-17C3-4252-BDCD-50216D34DC20}" type="pres">
      <dgm:prSet presAssocID="{7C080C33-8793-435B-9CBA-42204FDFC445}" presName="Name64" presStyleLbl="parChTrans1D3" presStyleIdx="2" presStyleCnt="8"/>
      <dgm:spPr/>
    </dgm:pt>
    <dgm:pt modelId="{F730F950-E1D1-4310-98FF-8A74B023A1EA}" type="pres">
      <dgm:prSet presAssocID="{75C8ACC6-3351-4C05-9A2E-3ECFD7E75465}" presName="hierRoot2" presStyleCnt="0">
        <dgm:presLayoutVars>
          <dgm:hierBranch val="init"/>
        </dgm:presLayoutVars>
      </dgm:prSet>
      <dgm:spPr/>
    </dgm:pt>
    <dgm:pt modelId="{80389CA1-29F8-4D4F-B5B0-EDABF4285BAA}" type="pres">
      <dgm:prSet presAssocID="{75C8ACC6-3351-4C05-9A2E-3ECFD7E75465}" presName="rootComposite" presStyleCnt="0"/>
      <dgm:spPr/>
    </dgm:pt>
    <dgm:pt modelId="{6562C398-D74C-44EA-BBA5-4A8DD9BC83DF}" type="pres">
      <dgm:prSet presAssocID="{75C8ACC6-3351-4C05-9A2E-3ECFD7E75465}" presName="rootText" presStyleLbl="node3" presStyleIdx="2" presStyleCnt="8" custLinFactNeighborX="92490" custLinFactNeighborY="-31432">
        <dgm:presLayoutVars>
          <dgm:chPref val="3"/>
        </dgm:presLayoutVars>
      </dgm:prSet>
      <dgm:spPr>
        <a:prstGeom prst="roundRect">
          <a:avLst/>
        </a:prstGeom>
      </dgm:spPr>
    </dgm:pt>
    <dgm:pt modelId="{1390F149-7F0E-4337-8C99-A1A3D95D9C12}" type="pres">
      <dgm:prSet presAssocID="{75C8ACC6-3351-4C05-9A2E-3ECFD7E75465}" presName="rootConnector" presStyleLbl="node3" presStyleIdx="2" presStyleCnt="8"/>
      <dgm:spPr/>
    </dgm:pt>
    <dgm:pt modelId="{17DE31D3-12F0-44EF-A349-96F9939BF619}" type="pres">
      <dgm:prSet presAssocID="{75C8ACC6-3351-4C05-9A2E-3ECFD7E75465}" presName="hierChild4" presStyleCnt="0"/>
      <dgm:spPr/>
    </dgm:pt>
    <dgm:pt modelId="{45386F9E-D265-4C93-9A99-F83AD221BCCC}" type="pres">
      <dgm:prSet presAssocID="{75C8ACC6-3351-4C05-9A2E-3ECFD7E75465}" presName="hierChild5" presStyleCnt="0"/>
      <dgm:spPr/>
    </dgm:pt>
    <dgm:pt modelId="{195F45FC-AC80-495F-B2A5-B2A9CA97081D}" type="pres">
      <dgm:prSet presAssocID="{B5E14613-636D-4827-8D23-7D89273659F2}" presName="hierChild5" presStyleCnt="0"/>
      <dgm:spPr/>
    </dgm:pt>
    <dgm:pt modelId="{0DE398D7-197B-47FF-9882-FFD2E3B56BBB}" type="pres">
      <dgm:prSet presAssocID="{BF9279D8-C672-4574-B734-EBD32D3DAAA2}" presName="Name64" presStyleLbl="parChTrans1D2" presStyleIdx="1" presStyleCnt="3"/>
      <dgm:spPr/>
    </dgm:pt>
    <dgm:pt modelId="{2A57C075-41C9-4CBA-BCE0-BC6B42C9A2D9}" type="pres">
      <dgm:prSet presAssocID="{40CFC6F7-D424-4207-9900-6E0CCB587926}" presName="hierRoot2" presStyleCnt="0">
        <dgm:presLayoutVars>
          <dgm:hierBranch val="init"/>
        </dgm:presLayoutVars>
      </dgm:prSet>
      <dgm:spPr/>
    </dgm:pt>
    <dgm:pt modelId="{45C97427-EA3F-4365-9D35-301605220441}" type="pres">
      <dgm:prSet presAssocID="{40CFC6F7-D424-4207-9900-6E0CCB587926}" presName="rootComposite" presStyleCnt="0"/>
      <dgm:spPr/>
    </dgm:pt>
    <dgm:pt modelId="{EA20CFB7-8698-4B0D-ABAD-9370229D96F6}" type="pres">
      <dgm:prSet presAssocID="{40CFC6F7-D424-4207-9900-6E0CCB587926}" presName="rootText" presStyleLbl="node2" presStyleIdx="1" presStyleCnt="3" custLinFactNeighborX="34419" custLinFactNeighborY="-15649">
        <dgm:presLayoutVars>
          <dgm:chPref val="3"/>
        </dgm:presLayoutVars>
      </dgm:prSet>
      <dgm:spPr>
        <a:prstGeom prst="roundRect">
          <a:avLst/>
        </a:prstGeom>
      </dgm:spPr>
    </dgm:pt>
    <dgm:pt modelId="{8C6C9B8F-B51D-417A-B560-F778A1C142BD}" type="pres">
      <dgm:prSet presAssocID="{40CFC6F7-D424-4207-9900-6E0CCB587926}" presName="rootConnector" presStyleLbl="node2" presStyleIdx="1" presStyleCnt="3"/>
      <dgm:spPr/>
    </dgm:pt>
    <dgm:pt modelId="{B9B4CB6F-5F20-465D-A5AE-4C7690D200A0}" type="pres">
      <dgm:prSet presAssocID="{40CFC6F7-D424-4207-9900-6E0CCB587926}" presName="hierChild4" presStyleCnt="0"/>
      <dgm:spPr/>
    </dgm:pt>
    <dgm:pt modelId="{C4184CF4-A491-4376-8DEF-8E7272178292}" type="pres">
      <dgm:prSet presAssocID="{36C933F8-D78E-4912-AB47-C34588A84408}" presName="Name64" presStyleLbl="parChTrans1D3" presStyleIdx="3" presStyleCnt="8"/>
      <dgm:spPr/>
    </dgm:pt>
    <dgm:pt modelId="{C8BF9AC7-5F47-4DD8-B69F-DC4F3D2B8C67}" type="pres">
      <dgm:prSet presAssocID="{A6CDBA7E-0D92-4917-AC35-3DB20D4EA175}" presName="hierRoot2" presStyleCnt="0">
        <dgm:presLayoutVars>
          <dgm:hierBranch val="init"/>
        </dgm:presLayoutVars>
      </dgm:prSet>
      <dgm:spPr/>
    </dgm:pt>
    <dgm:pt modelId="{9B4A0119-D57A-4494-8816-7BDCF1D4B114}" type="pres">
      <dgm:prSet presAssocID="{A6CDBA7E-0D92-4917-AC35-3DB20D4EA175}" presName="rootComposite" presStyleCnt="0"/>
      <dgm:spPr/>
    </dgm:pt>
    <dgm:pt modelId="{EEA0415F-036B-4DF0-9916-5DA7EEDC0982}" type="pres">
      <dgm:prSet presAssocID="{A6CDBA7E-0D92-4917-AC35-3DB20D4EA175}" presName="rootText" presStyleLbl="node3" presStyleIdx="3" presStyleCnt="8" custLinFactNeighborX="93584">
        <dgm:presLayoutVars>
          <dgm:chPref val="3"/>
        </dgm:presLayoutVars>
      </dgm:prSet>
      <dgm:spPr>
        <a:prstGeom prst="roundRect">
          <a:avLst/>
        </a:prstGeom>
      </dgm:spPr>
    </dgm:pt>
    <dgm:pt modelId="{FB5B0B3C-892A-4A6F-AB54-24623601C26D}" type="pres">
      <dgm:prSet presAssocID="{A6CDBA7E-0D92-4917-AC35-3DB20D4EA175}" presName="rootConnector" presStyleLbl="node3" presStyleIdx="3" presStyleCnt="8"/>
      <dgm:spPr/>
    </dgm:pt>
    <dgm:pt modelId="{9B76B8C4-AB8D-487A-866A-24378DC1914A}" type="pres">
      <dgm:prSet presAssocID="{A6CDBA7E-0D92-4917-AC35-3DB20D4EA175}" presName="hierChild4" presStyleCnt="0"/>
      <dgm:spPr/>
    </dgm:pt>
    <dgm:pt modelId="{8E67958A-7F7E-4349-920B-CFBC7F48395E}" type="pres">
      <dgm:prSet presAssocID="{A6CDBA7E-0D92-4917-AC35-3DB20D4EA175}" presName="hierChild5" presStyleCnt="0"/>
      <dgm:spPr/>
    </dgm:pt>
    <dgm:pt modelId="{12F2FCC3-9D67-40C8-9437-9B11307D27CC}" type="pres">
      <dgm:prSet presAssocID="{5E6B8EEF-28D9-49C0-9F09-CDE72280D954}" presName="Name64" presStyleLbl="parChTrans1D3" presStyleIdx="4" presStyleCnt="8"/>
      <dgm:spPr/>
    </dgm:pt>
    <dgm:pt modelId="{1E3018FB-FCAE-4D92-95DB-BBE9996A9936}" type="pres">
      <dgm:prSet presAssocID="{769105AD-93A5-44E2-A8CE-69B3AA1B466C}" presName="hierRoot2" presStyleCnt="0">
        <dgm:presLayoutVars>
          <dgm:hierBranch val="init"/>
        </dgm:presLayoutVars>
      </dgm:prSet>
      <dgm:spPr/>
    </dgm:pt>
    <dgm:pt modelId="{DE0A3ACA-33CA-4979-A2B2-50CA6AC5820C}" type="pres">
      <dgm:prSet presAssocID="{769105AD-93A5-44E2-A8CE-69B3AA1B466C}" presName="rootComposite" presStyleCnt="0"/>
      <dgm:spPr/>
    </dgm:pt>
    <dgm:pt modelId="{972F6EA3-2DA6-4571-8AEE-F4FC05E9CFFD}" type="pres">
      <dgm:prSet presAssocID="{769105AD-93A5-44E2-A8CE-69B3AA1B466C}" presName="rootText" presStyleLbl="node3" presStyleIdx="4" presStyleCnt="8" custLinFactNeighborX="93584" custLinFactNeighborY="-14244">
        <dgm:presLayoutVars>
          <dgm:chPref val="3"/>
        </dgm:presLayoutVars>
      </dgm:prSet>
      <dgm:spPr>
        <a:prstGeom prst="roundRect">
          <a:avLst/>
        </a:prstGeom>
      </dgm:spPr>
    </dgm:pt>
    <dgm:pt modelId="{B9FB85C5-69AE-4B35-B4A6-49418B400730}" type="pres">
      <dgm:prSet presAssocID="{769105AD-93A5-44E2-A8CE-69B3AA1B466C}" presName="rootConnector" presStyleLbl="node3" presStyleIdx="4" presStyleCnt="8"/>
      <dgm:spPr/>
    </dgm:pt>
    <dgm:pt modelId="{5DFB9E6A-9FF2-4657-A6F8-0487B6ABD0AA}" type="pres">
      <dgm:prSet presAssocID="{769105AD-93A5-44E2-A8CE-69B3AA1B466C}" presName="hierChild4" presStyleCnt="0"/>
      <dgm:spPr/>
    </dgm:pt>
    <dgm:pt modelId="{1A2E4D5E-B959-47A7-8BB3-2D342CB332E6}" type="pres">
      <dgm:prSet presAssocID="{769105AD-93A5-44E2-A8CE-69B3AA1B466C}" presName="hierChild5" presStyleCnt="0"/>
      <dgm:spPr/>
    </dgm:pt>
    <dgm:pt modelId="{1F015332-4181-4926-ACD8-7989DE44A6A9}" type="pres">
      <dgm:prSet presAssocID="{72611B92-7BD2-407B-825D-A09FD7553FA8}" presName="Name64" presStyleLbl="parChTrans1D3" presStyleIdx="5" presStyleCnt="8"/>
      <dgm:spPr/>
    </dgm:pt>
    <dgm:pt modelId="{D422BA4B-1FF2-4837-A947-58BF48B7C1BA}" type="pres">
      <dgm:prSet presAssocID="{BCCD314F-3790-4FF5-855C-78D87C282338}" presName="hierRoot2" presStyleCnt="0">
        <dgm:presLayoutVars>
          <dgm:hierBranch val="init"/>
        </dgm:presLayoutVars>
      </dgm:prSet>
      <dgm:spPr/>
    </dgm:pt>
    <dgm:pt modelId="{C4FF44AC-4FB5-488C-90A5-B09DE57CB863}" type="pres">
      <dgm:prSet presAssocID="{BCCD314F-3790-4FF5-855C-78D87C282338}" presName="rootComposite" presStyleCnt="0"/>
      <dgm:spPr/>
    </dgm:pt>
    <dgm:pt modelId="{D0F4E58E-9AE5-4B5C-869B-19AE4DBAD127}" type="pres">
      <dgm:prSet presAssocID="{BCCD314F-3790-4FF5-855C-78D87C282338}" presName="rootText" presStyleLbl="node3" presStyleIdx="5" presStyleCnt="8" custLinFactNeighborX="93221" custLinFactNeighborY="-29776">
        <dgm:presLayoutVars>
          <dgm:chPref val="3"/>
        </dgm:presLayoutVars>
      </dgm:prSet>
      <dgm:spPr>
        <a:prstGeom prst="roundRect">
          <a:avLst/>
        </a:prstGeom>
      </dgm:spPr>
    </dgm:pt>
    <dgm:pt modelId="{9191110C-AA2F-42C0-9127-E4522D60C948}" type="pres">
      <dgm:prSet presAssocID="{BCCD314F-3790-4FF5-855C-78D87C282338}" presName="rootConnector" presStyleLbl="node3" presStyleIdx="5" presStyleCnt="8"/>
      <dgm:spPr/>
    </dgm:pt>
    <dgm:pt modelId="{A591115D-87AA-4D14-9332-C94F54A876A9}" type="pres">
      <dgm:prSet presAssocID="{BCCD314F-3790-4FF5-855C-78D87C282338}" presName="hierChild4" presStyleCnt="0"/>
      <dgm:spPr/>
    </dgm:pt>
    <dgm:pt modelId="{1BB09AEF-1249-423E-8631-3519946F442F}" type="pres">
      <dgm:prSet presAssocID="{BCCD314F-3790-4FF5-855C-78D87C282338}" presName="hierChild5" presStyleCnt="0"/>
      <dgm:spPr/>
    </dgm:pt>
    <dgm:pt modelId="{345A98C1-6E0D-4448-8B27-1CC785897304}" type="pres">
      <dgm:prSet presAssocID="{40CFC6F7-D424-4207-9900-6E0CCB587926}" presName="hierChild5" presStyleCnt="0"/>
      <dgm:spPr/>
    </dgm:pt>
    <dgm:pt modelId="{C6002102-94BA-42F1-896A-BE72D183BBBE}" type="pres">
      <dgm:prSet presAssocID="{076938F2-F32B-4C5F-A4F8-DA7F04680035}" presName="Name64" presStyleLbl="parChTrans1D2" presStyleIdx="2" presStyleCnt="3"/>
      <dgm:spPr/>
    </dgm:pt>
    <dgm:pt modelId="{91307708-3555-4F77-B5B1-9BE04D51962F}" type="pres">
      <dgm:prSet presAssocID="{990A6DF7-E83F-4A68-8B67-B061408F034F}" presName="hierRoot2" presStyleCnt="0">
        <dgm:presLayoutVars>
          <dgm:hierBranch val="init"/>
        </dgm:presLayoutVars>
      </dgm:prSet>
      <dgm:spPr/>
    </dgm:pt>
    <dgm:pt modelId="{BE084F22-222A-40C5-AC70-C6FF6811072A}" type="pres">
      <dgm:prSet presAssocID="{990A6DF7-E83F-4A68-8B67-B061408F034F}" presName="rootComposite" presStyleCnt="0"/>
      <dgm:spPr/>
    </dgm:pt>
    <dgm:pt modelId="{A2645346-33C8-47DB-9EA7-8ADBF1552BAE}" type="pres">
      <dgm:prSet presAssocID="{990A6DF7-E83F-4A68-8B67-B061408F034F}" presName="rootText" presStyleLbl="node2" presStyleIdx="2" presStyleCnt="3" custLinFactNeighborX="34419" custLinFactNeighborY="-7937">
        <dgm:presLayoutVars>
          <dgm:chPref val="3"/>
        </dgm:presLayoutVars>
      </dgm:prSet>
      <dgm:spPr>
        <a:prstGeom prst="roundRect">
          <a:avLst/>
        </a:prstGeom>
      </dgm:spPr>
    </dgm:pt>
    <dgm:pt modelId="{94A18A54-C23B-44CC-8E97-B6FCC3D6EFB2}" type="pres">
      <dgm:prSet presAssocID="{990A6DF7-E83F-4A68-8B67-B061408F034F}" presName="rootConnector" presStyleLbl="node2" presStyleIdx="2" presStyleCnt="3"/>
      <dgm:spPr/>
    </dgm:pt>
    <dgm:pt modelId="{745D927A-FE6B-4F9D-BB83-1776B2960FA0}" type="pres">
      <dgm:prSet presAssocID="{990A6DF7-E83F-4A68-8B67-B061408F034F}" presName="hierChild4" presStyleCnt="0"/>
      <dgm:spPr/>
    </dgm:pt>
    <dgm:pt modelId="{605D0AC0-FED4-42DC-882E-81ABF28EF326}" type="pres">
      <dgm:prSet presAssocID="{5C08071B-245D-4A09-896E-26C7B8658F5C}" presName="Name64" presStyleLbl="parChTrans1D3" presStyleIdx="6" presStyleCnt="8"/>
      <dgm:spPr/>
    </dgm:pt>
    <dgm:pt modelId="{E6203ECF-D3CD-49EF-8A81-25CD9FC59804}" type="pres">
      <dgm:prSet presAssocID="{7721EAEB-816D-4BB7-8F2C-63F5B72C504F}" presName="hierRoot2" presStyleCnt="0">
        <dgm:presLayoutVars>
          <dgm:hierBranch val="init"/>
        </dgm:presLayoutVars>
      </dgm:prSet>
      <dgm:spPr/>
    </dgm:pt>
    <dgm:pt modelId="{909DB56D-74AD-422F-987B-9992F709CC28}" type="pres">
      <dgm:prSet presAssocID="{7721EAEB-816D-4BB7-8F2C-63F5B72C504F}" presName="rootComposite" presStyleCnt="0"/>
      <dgm:spPr/>
    </dgm:pt>
    <dgm:pt modelId="{18863A3F-99CF-4117-82B5-D0626D35683A}" type="pres">
      <dgm:prSet presAssocID="{7721EAEB-816D-4BB7-8F2C-63F5B72C504F}" presName="rootText" presStyleLbl="node3" presStyleIdx="6" presStyleCnt="8" custLinFactNeighborX="93584">
        <dgm:presLayoutVars>
          <dgm:chPref val="3"/>
        </dgm:presLayoutVars>
      </dgm:prSet>
      <dgm:spPr>
        <a:prstGeom prst="roundRect">
          <a:avLst/>
        </a:prstGeom>
      </dgm:spPr>
    </dgm:pt>
    <dgm:pt modelId="{8F6EF1D5-8EA2-4F28-AE46-0070DCF2D4F0}" type="pres">
      <dgm:prSet presAssocID="{7721EAEB-816D-4BB7-8F2C-63F5B72C504F}" presName="rootConnector" presStyleLbl="node3" presStyleIdx="6" presStyleCnt="8"/>
      <dgm:spPr/>
    </dgm:pt>
    <dgm:pt modelId="{7A3E673E-7FC8-469F-998D-B4CCD1471201}" type="pres">
      <dgm:prSet presAssocID="{7721EAEB-816D-4BB7-8F2C-63F5B72C504F}" presName="hierChild4" presStyleCnt="0"/>
      <dgm:spPr/>
    </dgm:pt>
    <dgm:pt modelId="{D95D0088-7F49-4344-9132-EC4E1A0F1F00}" type="pres">
      <dgm:prSet presAssocID="{7721EAEB-816D-4BB7-8F2C-63F5B72C504F}" presName="hierChild5" presStyleCnt="0"/>
      <dgm:spPr/>
    </dgm:pt>
    <dgm:pt modelId="{68B23063-09C5-420E-BC8A-3C642EA61489}" type="pres">
      <dgm:prSet presAssocID="{3F5B39A0-B4FA-4208-896D-92F20DFDC8E5}" presName="Name64" presStyleLbl="parChTrans1D3" presStyleIdx="7" presStyleCnt="8"/>
      <dgm:spPr/>
    </dgm:pt>
    <dgm:pt modelId="{1AE4110C-30E0-43FB-8F2E-BDDA335D5164}" type="pres">
      <dgm:prSet presAssocID="{2161E54C-8D5F-44C0-BF00-8627E12AC373}" presName="hierRoot2" presStyleCnt="0">
        <dgm:presLayoutVars>
          <dgm:hierBranch val="init"/>
        </dgm:presLayoutVars>
      </dgm:prSet>
      <dgm:spPr/>
    </dgm:pt>
    <dgm:pt modelId="{FD03F6BD-7171-4984-9AAC-895093398176}" type="pres">
      <dgm:prSet presAssocID="{2161E54C-8D5F-44C0-BF00-8627E12AC373}" presName="rootComposite" presStyleCnt="0"/>
      <dgm:spPr/>
    </dgm:pt>
    <dgm:pt modelId="{69E05986-6A19-4143-9A52-0B5FAA068EF8}" type="pres">
      <dgm:prSet presAssocID="{2161E54C-8D5F-44C0-BF00-8627E12AC373}" presName="rootText" presStyleLbl="node3" presStyleIdx="7" presStyleCnt="8" custLinFactNeighborX="93195" custLinFactNeighborY="-16541">
        <dgm:presLayoutVars>
          <dgm:chPref val="3"/>
        </dgm:presLayoutVars>
      </dgm:prSet>
      <dgm:spPr>
        <a:prstGeom prst="roundRect">
          <a:avLst/>
        </a:prstGeom>
      </dgm:spPr>
    </dgm:pt>
    <dgm:pt modelId="{28FA128E-9D08-40D6-9850-E5F4E4DDB413}" type="pres">
      <dgm:prSet presAssocID="{2161E54C-8D5F-44C0-BF00-8627E12AC373}" presName="rootConnector" presStyleLbl="node3" presStyleIdx="7" presStyleCnt="8"/>
      <dgm:spPr/>
    </dgm:pt>
    <dgm:pt modelId="{A87FDF3E-77A3-472C-B141-E63DBBD2F2BC}" type="pres">
      <dgm:prSet presAssocID="{2161E54C-8D5F-44C0-BF00-8627E12AC373}" presName="hierChild4" presStyleCnt="0"/>
      <dgm:spPr/>
    </dgm:pt>
    <dgm:pt modelId="{411C1E38-E91C-4AB4-B779-0D71883FCC9A}" type="pres">
      <dgm:prSet presAssocID="{2161E54C-8D5F-44C0-BF00-8627E12AC373}" presName="hierChild5" presStyleCnt="0"/>
      <dgm:spPr/>
    </dgm:pt>
    <dgm:pt modelId="{BF82D130-7219-4628-8E20-35EA5E5843BB}" type="pres">
      <dgm:prSet presAssocID="{990A6DF7-E83F-4A68-8B67-B061408F034F}" presName="hierChild5" presStyleCnt="0"/>
      <dgm:spPr/>
    </dgm:pt>
    <dgm:pt modelId="{38CF597F-CD0E-4CDC-BDEA-C6C39A5B7E8B}" type="pres">
      <dgm:prSet presAssocID="{21C186F5-B018-43A1-B1DE-2A7212103FAD}" presName="hierChild3" presStyleCnt="0"/>
      <dgm:spPr/>
    </dgm:pt>
  </dgm:ptLst>
  <dgm:cxnLst>
    <dgm:cxn modelId="{72F4E707-EE09-4314-B635-702DE2C9A900}" type="presOf" srcId="{21C186F5-B018-43A1-B1DE-2A7212103FAD}" destId="{93CB60BB-F68A-4B39-87AD-223AFF4E3FF1}" srcOrd="0" destOrd="0" presId="urn:microsoft.com/office/officeart/2009/3/layout/HorizontalOrganizationChart"/>
    <dgm:cxn modelId="{9E7A7309-F751-4E3B-83DE-9307BF872F4C}" type="presOf" srcId="{990A6DF7-E83F-4A68-8B67-B061408F034F}" destId="{94A18A54-C23B-44CC-8E97-B6FCC3D6EFB2}" srcOrd="1" destOrd="0" presId="urn:microsoft.com/office/officeart/2009/3/layout/HorizontalOrganizationChart"/>
    <dgm:cxn modelId="{8DE4830C-573A-4EC5-BA85-AC1CB3392A4A}" type="presOf" srcId="{72611B92-7BD2-407B-825D-A09FD7553FA8}" destId="{1F015332-4181-4926-ACD8-7989DE44A6A9}" srcOrd="0" destOrd="0" presId="urn:microsoft.com/office/officeart/2009/3/layout/HorizontalOrganizationChart"/>
    <dgm:cxn modelId="{0E4B6A15-45B1-4A71-AD8E-23161AD2F256}" srcId="{21C186F5-B018-43A1-B1DE-2A7212103FAD}" destId="{B5E14613-636D-4827-8D23-7D89273659F2}" srcOrd="0" destOrd="0" parTransId="{25348FD9-6821-4682-AF77-6860974D28D1}" sibTransId="{61D1947F-5849-4196-A93D-8DE4D9EF3DDE}"/>
    <dgm:cxn modelId="{3C1F861F-B943-413C-8E1A-9481E2A89831}" type="presOf" srcId="{2161E54C-8D5F-44C0-BF00-8627E12AC373}" destId="{69E05986-6A19-4143-9A52-0B5FAA068EF8}" srcOrd="0" destOrd="0" presId="urn:microsoft.com/office/officeart/2009/3/layout/HorizontalOrganizationChart"/>
    <dgm:cxn modelId="{F0785724-81CC-4C88-9934-1DED67A5A94C}" type="presOf" srcId="{95CCAD6C-85D2-4F38-B210-0C9381154DCE}" destId="{F90B9565-011C-4CFA-9ADB-E65BF344BC98}" srcOrd="1" destOrd="0" presId="urn:microsoft.com/office/officeart/2009/3/layout/HorizontalOrganizationChart"/>
    <dgm:cxn modelId="{DACA7126-DA66-4B04-AF52-E35FAC612523}" type="presOf" srcId="{5C08071B-245D-4A09-896E-26C7B8658F5C}" destId="{605D0AC0-FED4-42DC-882E-81ABF28EF326}" srcOrd="0" destOrd="0" presId="urn:microsoft.com/office/officeart/2009/3/layout/HorizontalOrganizationChart"/>
    <dgm:cxn modelId="{D9DE1C2A-0584-454D-AB39-B2BC4E53C716}" type="presOf" srcId="{B5E14613-636D-4827-8D23-7D89273659F2}" destId="{A917A9D2-5AE9-461A-B507-6BE0865A622D}" srcOrd="1" destOrd="0" presId="urn:microsoft.com/office/officeart/2009/3/layout/HorizontalOrganizationChart"/>
    <dgm:cxn modelId="{82CCC52F-1F48-454A-98D0-5DF142154247}" type="presOf" srcId="{6F8FA9DD-2409-4942-AEF9-4D1EF4D15395}" destId="{9F2AB2DD-88AB-48BC-B9D8-60BB65E79655}" srcOrd="0" destOrd="0" presId="urn:microsoft.com/office/officeart/2009/3/layout/HorizontalOrganizationChart"/>
    <dgm:cxn modelId="{2126B93B-04CF-43D1-8C2E-7B90019B996F}" type="presOf" srcId="{769105AD-93A5-44E2-A8CE-69B3AA1B466C}" destId="{B9FB85C5-69AE-4B35-B4A6-49418B400730}" srcOrd="1" destOrd="0" presId="urn:microsoft.com/office/officeart/2009/3/layout/HorizontalOrganizationChart"/>
    <dgm:cxn modelId="{BCA7323D-44D9-49D4-85CF-841E3FB38FAB}" type="presOf" srcId="{4A881A70-29C5-4289-B7F9-65D5A5F406BC}" destId="{38D41686-B9F1-4844-8782-1266DDF1FC9A}" srcOrd="1" destOrd="0" presId="urn:microsoft.com/office/officeart/2009/3/layout/HorizontalOrganizationChart"/>
    <dgm:cxn modelId="{39284F3F-7FE0-4A54-B08C-E2F8A968607A}" type="presOf" srcId="{40CFC6F7-D424-4207-9900-6E0CCB587926}" destId="{8C6C9B8F-B51D-417A-B560-F778A1C142BD}" srcOrd="1" destOrd="0" presId="urn:microsoft.com/office/officeart/2009/3/layout/HorizontalOrganizationChart"/>
    <dgm:cxn modelId="{20C5B65F-EB16-4EDF-AA82-D4350714D390}" type="presOf" srcId="{B5E14613-636D-4827-8D23-7D89273659F2}" destId="{BAF1942E-1C5E-4A7E-B2DF-5ECE799626B8}" srcOrd="0" destOrd="0" presId="urn:microsoft.com/office/officeart/2009/3/layout/HorizontalOrganizationChart"/>
    <dgm:cxn modelId="{F0AB8E60-8072-455E-A21C-62AA17CAE2AA}" srcId="{40CFC6F7-D424-4207-9900-6E0CCB587926}" destId="{BCCD314F-3790-4FF5-855C-78D87C282338}" srcOrd="2" destOrd="0" parTransId="{72611B92-7BD2-407B-825D-A09FD7553FA8}" sibTransId="{1C1B75AE-2504-4825-BA75-62E17F8C7A8C}"/>
    <dgm:cxn modelId="{C1684A42-B8C4-4D5C-8F64-5918A71C4DA9}" type="presOf" srcId="{769105AD-93A5-44E2-A8CE-69B3AA1B466C}" destId="{972F6EA3-2DA6-4571-8AEE-F4FC05E9CFFD}" srcOrd="0" destOrd="0" presId="urn:microsoft.com/office/officeart/2009/3/layout/HorizontalOrganizationChart"/>
    <dgm:cxn modelId="{83F2FC44-4BFB-4C99-B84F-2B9E4EDE5E83}" srcId="{B5E14613-636D-4827-8D23-7D89273659F2}" destId="{75C8ACC6-3351-4C05-9A2E-3ECFD7E75465}" srcOrd="2" destOrd="0" parTransId="{7C080C33-8793-435B-9CBA-42204FDFC445}" sibTransId="{77EDFF1D-6610-4BD5-A2DE-FB4BD4BD4746}"/>
    <dgm:cxn modelId="{F8870667-A590-468C-8C89-06DFAECD26CD}" type="presOf" srcId="{076938F2-F32B-4C5F-A4F8-DA7F04680035}" destId="{C6002102-94BA-42F1-896A-BE72D183BBBE}" srcOrd="0" destOrd="0" presId="urn:microsoft.com/office/officeart/2009/3/layout/HorizontalOrganizationChart"/>
    <dgm:cxn modelId="{64F9B14D-FF30-4C5E-83D9-CAF01E2A2AA6}" type="presOf" srcId="{5579355F-D3D7-4141-89FA-B3D859C47D65}" destId="{677EB134-F101-41DD-99CE-5CEA3443CC4A}" srcOrd="0" destOrd="0" presId="urn:microsoft.com/office/officeart/2009/3/layout/HorizontalOrganizationChart"/>
    <dgm:cxn modelId="{7E6D846E-83A2-48E5-9298-81D643D56345}" srcId="{21C186F5-B018-43A1-B1DE-2A7212103FAD}" destId="{990A6DF7-E83F-4A68-8B67-B061408F034F}" srcOrd="2" destOrd="0" parTransId="{076938F2-F32B-4C5F-A4F8-DA7F04680035}" sibTransId="{68201E41-8A23-420E-900E-879E481EDEA6}"/>
    <dgm:cxn modelId="{A2F7C451-AFDB-4D58-A426-BE15A68C93AB}" type="presOf" srcId="{CF45AA78-57F7-4C6F-9502-1FA8AECEB60E}" destId="{EE36B555-B6CC-45B0-A507-D8403D88AC24}" srcOrd="0" destOrd="0" presId="urn:microsoft.com/office/officeart/2009/3/layout/HorizontalOrganizationChart"/>
    <dgm:cxn modelId="{04DAF979-8B0B-40DA-A4D0-147C728A7BA5}" type="presOf" srcId="{3F5B39A0-B4FA-4208-896D-92F20DFDC8E5}" destId="{68B23063-09C5-420E-BC8A-3C642EA61489}" srcOrd="0" destOrd="0" presId="urn:microsoft.com/office/officeart/2009/3/layout/HorizontalOrganizationChart"/>
    <dgm:cxn modelId="{88B56885-B937-44F1-9238-1283D0E442A1}" srcId="{990A6DF7-E83F-4A68-8B67-B061408F034F}" destId="{7721EAEB-816D-4BB7-8F2C-63F5B72C504F}" srcOrd="0" destOrd="0" parTransId="{5C08071B-245D-4A09-896E-26C7B8658F5C}" sibTransId="{2A3F1D6B-DC9C-4BA7-A9AE-7B83830748ED}"/>
    <dgm:cxn modelId="{97082186-9E1F-49AF-A182-040CCCE1381C}" type="presOf" srcId="{5E6B8EEF-28D9-49C0-9F09-CDE72280D954}" destId="{12F2FCC3-9D67-40C8-9437-9B11307D27CC}" srcOrd="0" destOrd="0" presId="urn:microsoft.com/office/officeart/2009/3/layout/HorizontalOrganizationChart"/>
    <dgm:cxn modelId="{9D3A178E-342C-48E6-B177-B78012F19440}" type="presOf" srcId="{BCCD314F-3790-4FF5-855C-78D87C282338}" destId="{D0F4E58E-9AE5-4B5C-869B-19AE4DBAD127}" srcOrd="0" destOrd="0" presId="urn:microsoft.com/office/officeart/2009/3/layout/HorizontalOrganizationChart"/>
    <dgm:cxn modelId="{1583F692-212C-4E8B-9AD7-1B8C2C1D205C}" type="presOf" srcId="{990A6DF7-E83F-4A68-8B67-B061408F034F}" destId="{A2645346-33C8-47DB-9EA7-8ADBF1552BAE}" srcOrd="0" destOrd="0" presId="urn:microsoft.com/office/officeart/2009/3/layout/HorizontalOrganizationChart"/>
    <dgm:cxn modelId="{CE4AEA93-C420-4DC0-8F55-DC524890F338}" type="presOf" srcId="{7C080C33-8793-435B-9CBA-42204FDFC445}" destId="{48280B82-17C3-4252-BDCD-50216D34DC20}" srcOrd="0" destOrd="0" presId="urn:microsoft.com/office/officeart/2009/3/layout/HorizontalOrganizationChart"/>
    <dgm:cxn modelId="{7A024795-ACF6-428A-B4A5-6008F6D7E6D4}" type="presOf" srcId="{A6CDBA7E-0D92-4917-AC35-3DB20D4EA175}" destId="{EEA0415F-036B-4DF0-9916-5DA7EEDC0982}" srcOrd="0" destOrd="0" presId="urn:microsoft.com/office/officeart/2009/3/layout/HorizontalOrganizationChart"/>
    <dgm:cxn modelId="{0F8E619F-1512-4DB6-9B40-A43ECFDEF8C2}" type="presOf" srcId="{A6CDBA7E-0D92-4917-AC35-3DB20D4EA175}" destId="{FB5B0B3C-892A-4A6F-AB54-24623601C26D}" srcOrd="1" destOrd="0" presId="urn:microsoft.com/office/officeart/2009/3/layout/HorizontalOrganizationChart"/>
    <dgm:cxn modelId="{FFE455A2-30E9-419D-8173-D52A137465DE}" srcId="{B5E14613-636D-4827-8D23-7D89273659F2}" destId="{4A881A70-29C5-4289-B7F9-65D5A5F406BC}" srcOrd="0" destOrd="0" parTransId="{6F8FA9DD-2409-4942-AEF9-4D1EF4D15395}" sibTransId="{9F938A9B-2BE3-4CA0-9949-0D7992E46ECE}"/>
    <dgm:cxn modelId="{84BBC0A3-C49A-42B0-B130-CA5C7C19A4DC}" type="presOf" srcId="{25348FD9-6821-4682-AF77-6860974D28D1}" destId="{ACCB3048-3F09-43D1-A19B-1FC76E07A137}" srcOrd="0" destOrd="0" presId="urn:microsoft.com/office/officeart/2009/3/layout/HorizontalOrganizationChart"/>
    <dgm:cxn modelId="{D58959A5-2FC0-47BF-A849-89A5FAF029BB}" srcId="{40CFC6F7-D424-4207-9900-6E0CCB587926}" destId="{769105AD-93A5-44E2-A8CE-69B3AA1B466C}" srcOrd="1" destOrd="0" parTransId="{5E6B8EEF-28D9-49C0-9F09-CDE72280D954}" sibTransId="{01115D86-1D13-4E89-BBE5-1A13564EB0BE}"/>
    <dgm:cxn modelId="{A34C3EB2-A918-4FE2-A15B-B3F4E29743E2}" type="presOf" srcId="{36C933F8-D78E-4912-AB47-C34588A84408}" destId="{C4184CF4-A491-4376-8DEF-8E7272178292}" srcOrd="0" destOrd="0" presId="urn:microsoft.com/office/officeart/2009/3/layout/HorizontalOrganizationChart"/>
    <dgm:cxn modelId="{F918EEB9-A46A-4A45-95BB-9D62B5666429}" srcId="{21C186F5-B018-43A1-B1DE-2A7212103FAD}" destId="{40CFC6F7-D424-4207-9900-6E0CCB587926}" srcOrd="1" destOrd="0" parTransId="{BF9279D8-C672-4574-B734-EBD32D3DAAA2}" sibTransId="{6E8A044E-3FE3-4103-B6BA-562A036DD581}"/>
    <dgm:cxn modelId="{740B46C2-D0EA-4897-87E3-F9D545879AA0}" srcId="{990A6DF7-E83F-4A68-8B67-B061408F034F}" destId="{2161E54C-8D5F-44C0-BF00-8627E12AC373}" srcOrd="1" destOrd="0" parTransId="{3F5B39A0-B4FA-4208-896D-92F20DFDC8E5}" sibTransId="{1051FC20-44DB-4CDF-B574-35AD69FC8967}"/>
    <dgm:cxn modelId="{5F7C19C8-A7F3-4B03-8DBF-EC57C61E67E0}" type="presOf" srcId="{75C8ACC6-3351-4C05-9A2E-3ECFD7E75465}" destId="{1390F149-7F0E-4337-8C99-A1A3D95D9C12}" srcOrd="1" destOrd="0" presId="urn:microsoft.com/office/officeart/2009/3/layout/HorizontalOrganizationChart"/>
    <dgm:cxn modelId="{6ACC81CC-BEFF-446B-A626-46BFEADE04F0}" type="presOf" srcId="{21C186F5-B018-43A1-B1DE-2A7212103FAD}" destId="{0D4CEE18-B21D-4849-9049-EC08DBF46113}" srcOrd="1" destOrd="0" presId="urn:microsoft.com/office/officeart/2009/3/layout/HorizontalOrganizationChart"/>
    <dgm:cxn modelId="{00E402CE-9F1A-4155-9997-4146F7F76ABE}" type="presOf" srcId="{2161E54C-8D5F-44C0-BF00-8627E12AC373}" destId="{28FA128E-9D08-40D6-9850-E5F4E4DDB413}" srcOrd="1" destOrd="0" presId="urn:microsoft.com/office/officeart/2009/3/layout/HorizontalOrganizationChart"/>
    <dgm:cxn modelId="{5B2A86CE-629D-40B7-9B0E-23BCB855168F}" type="presOf" srcId="{95CCAD6C-85D2-4F38-B210-0C9381154DCE}" destId="{57E40995-A986-4B6C-BA8B-86608B3F3A66}" srcOrd="0" destOrd="0" presId="urn:microsoft.com/office/officeart/2009/3/layout/HorizontalOrganizationChart"/>
    <dgm:cxn modelId="{C37FE9D0-09BD-4E85-80D4-797D981F944A}" type="presOf" srcId="{7721EAEB-816D-4BB7-8F2C-63F5B72C504F}" destId="{8F6EF1D5-8EA2-4F28-AE46-0070DCF2D4F0}" srcOrd="1" destOrd="0" presId="urn:microsoft.com/office/officeart/2009/3/layout/HorizontalOrganizationChart"/>
    <dgm:cxn modelId="{EDC3CCD2-2E5F-4007-B311-742711D3D96A}" type="presOf" srcId="{75C8ACC6-3351-4C05-9A2E-3ECFD7E75465}" destId="{6562C398-D74C-44EA-BBA5-4A8DD9BC83DF}" srcOrd="0" destOrd="0" presId="urn:microsoft.com/office/officeart/2009/3/layout/HorizontalOrganizationChart"/>
    <dgm:cxn modelId="{8F8BE0D3-2052-44A9-A71C-5743D5AB13D6}" srcId="{B5E14613-636D-4827-8D23-7D89273659F2}" destId="{95CCAD6C-85D2-4F38-B210-0C9381154DCE}" srcOrd="1" destOrd="0" parTransId="{CF45AA78-57F7-4C6F-9502-1FA8AECEB60E}" sibTransId="{67037355-BEEE-4158-92C4-0D48A549B4CF}"/>
    <dgm:cxn modelId="{86F80FD9-D003-4FEB-8C0C-45D2FD6C2D3E}" type="presOf" srcId="{40CFC6F7-D424-4207-9900-6E0CCB587926}" destId="{EA20CFB7-8698-4B0D-ABAD-9370229D96F6}" srcOrd="0" destOrd="0" presId="urn:microsoft.com/office/officeart/2009/3/layout/HorizontalOrganizationChart"/>
    <dgm:cxn modelId="{351C9CDE-A856-4584-A827-A4CDF647A3B5}" type="presOf" srcId="{7721EAEB-816D-4BB7-8F2C-63F5B72C504F}" destId="{18863A3F-99CF-4117-82B5-D0626D35683A}" srcOrd="0" destOrd="0" presId="urn:microsoft.com/office/officeart/2009/3/layout/HorizontalOrganizationChart"/>
    <dgm:cxn modelId="{60C718E4-6550-47B4-B767-483085F7AC10}" type="presOf" srcId="{BF9279D8-C672-4574-B734-EBD32D3DAAA2}" destId="{0DE398D7-197B-47FF-9882-FFD2E3B56BBB}" srcOrd="0" destOrd="0" presId="urn:microsoft.com/office/officeart/2009/3/layout/HorizontalOrganizationChart"/>
    <dgm:cxn modelId="{1B079EE9-04D3-4C9F-9320-8DF5E9F17E3E}" type="presOf" srcId="{BCCD314F-3790-4FF5-855C-78D87C282338}" destId="{9191110C-AA2F-42C0-9127-E4522D60C948}" srcOrd="1" destOrd="0" presId="urn:microsoft.com/office/officeart/2009/3/layout/HorizontalOrganizationChart"/>
    <dgm:cxn modelId="{56BBD0F4-B9EC-4704-B0B2-36B91CD4A657}" srcId="{5579355F-D3D7-4141-89FA-B3D859C47D65}" destId="{21C186F5-B018-43A1-B1DE-2A7212103FAD}" srcOrd="0" destOrd="0" parTransId="{0D42BB6F-2A4E-4326-BCDB-8344928DAC83}" sibTransId="{EC0D9F7C-7A88-479F-89CF-53A6BC9A6723}"/>
    <dgm:cxn modelId="{425C50F6-F850-4CEC-87C6-6E0B710DD4A4}" type="presOf" srcId="{4A881A70-29C5-4289-B7F9-65D5A5F406BC}" destId="{EF98B9F7-6AE2-478F-889C-C9211D4306F4}" srcOrd="0" destOrd="0" presId="urn:microsoft.com/office/officeart/2009/3/layout/HorizontalOrganizationChart"/>
    <dgm:cxn modelId="{0103CBFD-404C-4E86-997B-D39CB2DA5B0C}" srcId="{40CFC6F7-D424-4207-9900-6E0CCB587926}" destId="{A6CDBA7E-0D92-4917-AC35-3DB20D4EA175}" srcOrd="0" destOrd="0" parTransId="{36C933F8-D78E-4912-AB47-C34588A84408}" sibTransId="{E8429434-3696-4FA7-B7F0-405434790AF1}"/>
    <dgm:cxn modelId="{087A017C-7ED7-43EF-A6E0-005DF49B6F67}" type="presParOf" srcId="{677EB134-F101-41DD-99CE-5CEA3443CC4A}" destId="{63ED39E5-1E21-4695-8D38-EC6FED694624}" srcOrd="0" destOrd="0" presId="urn:microsoft.com/office/officeart/2009/3/layout/HorizontalOrganizationChart"/>
    <dgm:cxn modelId="{9F58A439-EB0D-4755-B74A-83C77F315A3A}" type="presParOf" srcId="{63ED39E5-1E21-4695-8D38-EC6FED694624}" destId="{760AC5EF-66A2-434B-BED2-F7BDFF6BAFFF}" srcOrd="0" destOrd="0" presId="urn:microsoft.com/office/officeart/2009/3/layout/HorizontalOrganizationChart"/>
    <dgm:cxn modelId="{640A26B7-FE83-4639-8C40-9386A6CEBD25}" type="presParOf" srcId="{760AC5EF-66A2-434B-BED2-F7BDFF6BAFFF}" destId="{93CB60BB-F68A-4B39-87AD-223AFF4E3FF1}" srcOrd="0" destOrd="0" presId="urn:microsoft.com/office/officeart/2009/3/layout/HorizontalOrganizationChart"/>
    <dgm:cxn modelId="{9D0B8D71-96DB-47A3-979A-66C88322950D}" type="presParOf" srcId="{760AC5EF-66A2-434B-BED2-F7BDFF6BAFFF}" destId="{0D4CEE18-B21D-4849-9049-EC08DBF46113}" srcOrd="1" destOrd="0" presId="urn:microsoft.com/office/officeart/2009/3/layout/HorizontalOrganizationChart"/>
    <dgm:cxn modelId="{E95A1FB6-2541-4E33-A580-E34F5A9D45AF}" type="presParOf" srcId="{63ED39E5-1E21-4695-8D38-EC6FED694624}" destId="{80D026ED-86D8-4776-A683-43F84AADA752}" srcOrd="1" destOrd="0" presId="urn:microsoft.com/office/officeart/2009/3/layout/HorizontalOrganizationChart"/>
    <dgm:cxn modelId="{BC032276-79F0-4547-B02E-DB3194402DC8}" type="presParOf" srcId="{80D026ED-86D8-4776-A683-43F84AADA752}" destId="{ACCB3048-3F09-43D1-A19B-1FC76E07A137}" srcOrd="0" destOrd="0" presId="urn:microsoft.com/office/officeart/2009/3/layout/HorizontalOrganizationChart"/>
    <dgm:cxn modelId="{1A687E38-71E1-427B-B46B-8DC099034C0C}" type="presParOf" srcId="{80D026ED-86D8-4776-A683-43F84AADA752}" destId="{B0C1E98D-7158-4915-8F76-3EFA0161887A}" srcOrd="1" destOrd="0" presId="urn:microsoft.com/office/officeart/2009/3/layout/HorizontalOrganizationChart"/>
    <dgm:cxn modelId="{E733B556-7317-4686-8135-27DB8497E2BC}" type="presParOf" srcId="{B0C1E98D-7158-4915-8F76-3EFA0161887A}" destId="{078D7A1D-7A34-4D5F-9A74-EACF14D64029}" srcOrd="0" destOrd="0" presId="urn:microsoft.com/office/officeart/2009/3/layout/HorizontalOrganizationChart"/>
    <dgm:cxn modelId="{D7193FEF-361B-440F-92F3-F90F8054E613}" type="presParOf" srcId="{078D7A1D-7A34-4D5F-9A74-EACF14D64029}" destId="{BAF1942E-1C5E-4A7E-B2DF-5ECE799626B8}" srcOrd="0" destOrd="0" presId="urn:microsoft.com/office/officeart/2009/3/layout/HorizontalOrganizationChart"/>
    <dgm:cxn modelId="{B667A73D-2DA1-431E-8397-FDEAE1B43024}" type="presParOf" srcId="{078D7A1D-7A34-4D5F-9A74-EACF14D64029}" destId="{A917A9D2-5AE9-461A-B507-6BE0865A622D}" srcOrd="1" destOrd="0" presId="urn:microsoft.com/office/officeart/2009/3/layout/HorizontalOrganizationChart"/>
    <dgm:cxn modelId="{AFAE61EF-B87B-434C-9B22-CE2353C4C06B}" type="presParOf" srcId="{B0C1E98D-7158-4915-8F76-3EFA0161887A}" destId="{B4A0256C-F360-4BD5-B366-CFBE24F5F667}" srcOrd="1" destOrd="0" presId="urn:microsoft.com/office/officeart/2009/3/layout/HorizontalOrganizationChart"/>
    <dgm:cxn modelId="{6FF7722B-DB29-4727-A306-6090C62DDF33}" type="presParOf" srcId="{B4A0256C-F360-4BD5-B366-CFBE24F5F667}" destId="{9F2AB2DD-88AB-48BC-B9D8-60BB65E79655}" srcOrd="0" destOrd="0" presId="urn:microsoft.com/office/officeart/2009/3/layout/HorizontalOrganizationChart"/>
    <dgm:cxn modelId="{46D91A30-C5A2-4A45-ADB9-D3F4A1E87E80}" type="presParOf" srcId="{B4A0256C-F360-4BD5-B366-CFBE24F5F667}" destId="{08E406AD-0CC7-4FFF-9CE0-0BC1B154C11D}" srcOrd="1" destOrd="0" presId="urn:microsoft.com/office/officeart/2009/3/layout/HorizontalOrganizationChart"/>
    <dgm:cxn modelId="{5D6F6F10-2F0A-4907-975F-837EDA6B12D1}" type="presParOf" srcId="{08E406AD-0CC7-4FFF-9CE0-0BC1B154C11D}" destId="{BC66A71C-AB46-4CF3-A11F-61448ABDC287}" srcOrd="0" destOrd="0" presId="urn:microsoft.com/office/officeart/2009/3/layout/HorizontalOrganizationChart"/>
    <dgm:cxn modelId="{2F66E848-3818-4818-9864-ADF4167B8C25}" type="presParOf" srcId="{BC66A71C-AB46-4CF3-A11F-61448ABDC287}" destId="{EF98B9F7-6AE2-478F-889C-C9211D4306F4}" srcOrd="0" destOrd="0" presId="urn:microsoft.com/office/officeart/2009/3/layout/HorizontalOrganizationChart"/>
    <dgm:cxn modelId="{21CCDD3F-0398-4390-BD7D-22156D1C24FA}" type="presParOf" srcId="{BC66A71C-AB46-4CF3-A11F-61448ABDC287}" destId="{38D41686-B9F1-4844-8782-1266DDF1FC9A}" srcOrd="1" destOrd="0" presId="urn:microsoft.com/office/officeart/2009/3/layout/HorizontalOrganizationChart"/>
    <dgm:cxn modelId="{35F6CCA7-279A-4309-A305-73C6E72AB461}" type="presParOf" srcId="{08E406AD-0CC7-4FFF-9CE0-0BC1B154C11D}" destId="{490121C2-74E9-472D-88C1-C4FDBE97B831}" srcOrd="1" destOrd="0" presId="urn:microsoft.com/office/officeart/2009/3/layout/HorizontalOrganizationChart"/>
    <dgm:cxn modelId="{E02865AF-FF18-43FD-9BE6-F577F503C7C0}" type="presParOf" srcId="{08E406AD-0CC7-4FFF-9CE0-0BC1B154C11D}" destId="{CAC2575F-5D50-4D54-9D93-B7057973D41E}" srcOrd="2" destOrd="0" presId="urn:microsoft.com/office/officeart/2009/3/layout/HorizontalOrganizationChart"/>
    <dgm:cxn modelId="{4CCF4FBA-540F-4ADE-B557-7107E27EEB1F}" type="presParOf" srcId="{B4A0256C-F360-4BD5-B366-CFBE24F5F667}" destId="{EE36B555-B6CC-45B0-A507-D8403D88AC24}" srcOrd="2" destOrd="0" presId="urn:microsoft.com/office/officeart/2009/3/layout/HorizontalOrganizationChart"/>
    <dgm:cxn modelId="{947D616B-0F61-4E5A-A4CA-9CE22DB42CD9}" type="presParOf" srcId="{B4A0256C-F360-4BD5-B366-CFBE24F5F667}" destId="{DCF844C8-18AA-469B-A639-83184E45F30D}" srcOrd="3" destOrd="0" presId="urn:microsoft.com/office/officeart/2009/3/layout/HorizontalOrganizationChart"/>
    <dgm:cxn modelId="{82C1CDE9-0E27-43FE-BDB9-005319DFA22F}" type="presParOf" srcId="{DCF844C8-18AA-469B-A639-83184E45F30D}" destId="{1031AFFB-9116-4DF0-B05E-B8F97E7B6888}" srcOrd="0" destOrd="0" presId="urn:microsoft.com/office/officeart/2009/3/layout/HorizontalOrganizationChart"/>
    <dgm:cxn modelId="{1B108F7F-8238-42DB-A850-FB0A8432ECD1}" type="presParOf" srcId="{1031AFFB-9116-4DF0-B05E-B8F97E7B6888}" destId="{57E40995-A986-4B6C-BA8B-86608B3F3A66}" srcOrd="0" destOrd="0" presId="urn:microsoft.com/office/officeart/2009/3/layout/HorizontalOrganizationChart"/>
    <dgm:cxn modelId="{02D808D9-3A5A-483B-BF9F-DE41ED42B757}" type="presParOf" srcId="{1031AFFB-9116-4DF0-B05E-B8F97E7B6888}" destId="{F90B9565-011C-4CFA-9ADB-E65BF344BC98}" srcOrd="1" destOrd="0" presId="urn:microsoft.com/office/officeart/2009/3/layout/HorizontalOrganizationChart"/>
    <dgm:cxn modelId="{DD01580E-97BB-453A-9EFF-B15B2447E49B}" type="presParOf" srcId="{DCF844C8-18AA-469B-A639-83184E45F30D}" destId="{43210DA6-5730-4797-A535-2B027297733C}" srcOrd="1" destOrd="0" presId="urn:microsoft.com/office/officeart/2009/3/layout/HorizontalOrganizationChart"/>
    <dgm:cxn modelId="{C3F0F5DA-8372-4E27-B678-29F1C16C4DA8}" type="presParOf" srcId="{DCF844C8-18AA-469B-A639-83184E45F30D}" destId="{25562747-E48E-4FA5-9067-908A93610DC3}" srcOrd="2" destOrd="0" presId="urn:microsoft.com/office/officeart/2009/3/layout/HorizontalOrganizationChart"/>
    <dgm:cxn modelId="{84E46866-C3BA-4DA2-8670-D751C44B5E66}" type="presParOf" srcId="{B4A0256C-F360-4BD5-B366-CFBE24F5F667}" destId="{48280B82-17C3-4252-BDCD-50216D34DC20}" srcOrd="4" destOrd="0" presId="urn:microsoft.com/office/officeart/2009/3/layout/HorizontalOrganizationChart"/>
    <dgm:cxn modelId="{1967EE4F-FA1C-44E9-9C21-FE8837202DAF}" type="presParOf" srcId="{B4A0256C-F360-4BD5-B366-CFBE24F5F667}" destId="{F730F950-E1D1-4310-98FF-8A74B023A1EA}" srcOrd="5" destOrd="0" presId="urn:microsoft.com/office/officeart/2009/3/layout/HorizontalOrganizationChart"/>
    <dgm:cxn modelId="{BE48C576-F1FD-4038-97BB-62650790B358}" type="presParOf" srcId="{F730F950-E1D1-4310-98FF-8A74B023A1EA}" destId="{80389CA1-29F8-4D4F-B5B0-EDABF4285BAA}" srcOrd="0" destOrd="0" presId="urn:microsoft.com/office/officeart/2009/3/layout/HorizontalOrganizationChart"/>
    <dgm:cxn modelId="{F1C5498A-D84A-4E7C-9F4D-A28101F59E41}" type="presParOf" srcId="{80389CA1-29F8-4D4F-B5B0-EDABF4285BAA}" destId="{6562C398-D74C-44EA-BBA5-4A8DD9BC83DF}" srcOrd="0" destOrd="0" presId="urn:microsoft.com/office/officeart/2009/3/layout/HorizontalOrganizationChart"/>
    <dgm:cxn modelId="{8ACE3A84-B6CF-4B86-8216-D42868DD38F1}" type="presParOf" srcId="{80389CA1-29F8-4D4F-B5B0-EDABF4285BAA}" destId="{1390F149-7F0E-4337-8C99-A1A3D95D9C12}" srcOrd="1" destOrd="0" presId="urn:microsoft.com/office/officeart/2009/3/layout/HorizontalOrganizationChart"/>
    <dgm:cxn modelId="{5672A2F5-A2D7-4452-9BA3-294F8CFE67E4}" type="presParOf" srcId="{F730F950-E1D1-4310-98FF-8A74B023A1EA}" destId="{17DE31D3-12F0-44EF-A349-96F9939BF619}" srcOrd="1" destOrd="0" presId="urn:microsoft.com/office/officeart/2009/3/layout/HorizontalOrganizationChart"/>
    <dgm:cxn modelId="{96099624-D0D6-42AE-9CF7-9A60BF61A7CF}" type="presParOf" srcId="{F730F950-E1D1-4310-98FF-8A74B023A1EA}" destId="{45386F9E-D265-4C93-9A99-F83AD221BCCC}" srcOrd="2" destOrd="0" presId="urn:microsoft.com/office/officeart/2009/3/layout/HorizontalOrganizationChart"/>
    <dgm:cxn modelId="{77A3DE26-6649-47D3-A24D-A0889125AEBF}" type="presParOf" srcId="{B0C1E98D-7158-4915-8F76-3EFA0161887A}" destId="{195F45FC-AC80-495F-B2A5-B2A9CA97081D}" srcOrd="2" destOrd="0" presId="urn:microsoft.com/office/officeart/2009/3/layout/HorizontalOrganizationChart"/>
    <dgm:cxn modelId="{3F07AD03-7FD2-4D9D-8D0E-E9FEC89BE81E}" type="presParOf" srcId="{80D026ED-86D8-4776-A683-43F84AADA752}" destId="{0DE398D7-197B-47FF-9882-FFD2E3B56BBB}" srcOrd="2" destOrd="0" presId="urn:microsoft.com/office/officeart/2009/3/layout/HorizontalOrganizationChart"/>
    <dgm:cxn modelId="{A6CD3315-6BDF-4E37-8A86-FA9903D922CE}" type="presParOf" srcId="{80D026ED-86D8-4776-A683-43F84AADA752}" destId="{2A57C075-41C9-4CBA-BCE0-BC6B42C9A2D9}" srcOrd="3" destOrd="0" presId="urn:microsoft.com/office/officeart/2009/3/layout/HorizontalOrganizationChart"/>
    <dgm:cxn modelId="{8A8393BB-8730-4CE2-A04B-F176DF554EB9}" type="presParOf" srcId="{2A57C075-41C9-4CBA-BCE0-BC6B42C9A2D9}" destId="{45C97427-EA3F-4365-9D35-301605220441}" srcOrd="0" destOrd="0" presId="urn:microsoft.com/office/officeart/2009/3/layout/HorizontalOrganizationChart"/>
    <dgm:cxn modelId="{1C215BCC-D458-45C3-A2BE-11CC9BB4A8B6}" type="presParOf" srcId="{45C97427-EA3F-4365-9D35-301605220441}" destId="{EA20CFB7-8698-4B0D-ABAD-9370229D96F6}" srcOrd="0" destOrd="0" presId="urn:microsoft.com/office/officeart/2009/3/layout/HorizontalOrganizationChart"/>
    <dgm:cxn modelId="{639BF22B-ED00-42F4-90E9-003DE7C49ED9}" type="presParOf" srcId="{45C97427-EA3F-4365-9D35-301605220441}" destId="{8C6C9B8F-B51D-417A-B560-F778A1C142BD}" srcOrd="1" destOrd="0" presId="urn:microsoft.com/office/officeart/2009/3/layout/HorizontalOrganizationChart"/>
    <dgm:cxn modelId="{409AB28B-747C-4CCA-A308-79374EA3AA19}" type="presParOf" srcId="{2A57C075-41C9-4CBA-BCE0-BC6B42C9A2D9}" destId="{B9B4CB6F-5F20-465D-A5AE-4C7690D200A0}" srcOrd="1" destOrd="0" presId="urn:microsoft.com/office/officeart/2009/3/layout/HorizontalOrganizationChart"/>
    <dgm:cxn modelId="{D2FFCDBC-2C87-44FE-B062-977958A9932C}" type="presParOf" srcId="{B9B4CB6F-5F20-465D-A5AE-4C7690D200A0}" destId="{C4184CF4-A491-4376-8DEF-8E7272178292}" srcOrd="0" destOrd="0" presId="urn:microsoft.com/office/officeart/2009/3/layout/HorizontalOrganizationChart"/>
    <dgm:cxn modelId="{49211AB1-21AB-4B7D-8B96-907B2BEAEE87}" type="presParOf" srcId="{B9B4CB6F-5F20-465D-A5AE-4C7690D200A0}" destId="{C8BF9AC7-5F47-4DD8-B69F-DC4F3D2B8C67}" srcOrd="1" destOrd="0" presId="urn:microsoft.com/office/officeart/2009/3/layout/HorizontalOrganizationChart"/>
    <dgm:cxn modelId="{BCD96A6D-84E6-4D3F-B627-A146464CBF42}" type="presParOf" srcId="{C8BF9AC7-5F47-4DD8-B69F-DC4F3D2B8C67}" destId="{9B4A0119-D57A-4494-8816-7BDCF1D4B114}" srcOrd="0" destOrd="0" presId="urn:microsoft.com/office/officeart/2009/3/layout/HorizontalOrganizationChart"/>
    <dgm:cxn modelId="{B4E98514-28B4-478B-BD44-CE9D6CE1994D}" type="presParOf" srcId="{9B4A0119-D57A-4494-8816-7BDCF1D4B114}" destId="{EEA0415F-036B-4DF0-9916-5DA7EEDC0982}" srcOrd="0" destOrd="0" presId="urn:microsoft.com/office/officeart/2009/3/layout/HorizontalOrganizationChart"/>
    <dgm:cxn modelId="{3E9BF8B8-EA54-4BCA-B847-B65520A68E96}" type="presParOf" srcId="{9B4A0119-D57A-4494-8816-7BDCF1D4B114}" destId="{FB5B0B3C-892A-4A6F-AB54-24623601C26D}" srcOrd="1" destOrd="0" presId="urn:microsoft.com/office/officeart/2009/3/layout/HorizontalOrganizationChart"/>
    <dgm:cxn modelId="{C04A5131-87B3-4F90-B57B-426D2FC8F4B3}" type="presParOf" srcId="{C8BF9AC7-5F47-4DD8-B69F-DC4F3D2B8C67}" destId="{9B76B8C4-AB8D-487A-866A-24378DC1914A}" srcOrd="1" destOrd="0" presId="urn:microsoft.com/office/officeart/2009/3/layout/HorizontalOrganizationChart"/>
    <dgm:cxn modelId="{ABDCA4FC-7155-4ED6-BF81-85E606A72A94}" type="presParOf" srcId="{C8BF9AC7-5F47-4DD8-B69F-DC4F3D2B8C67}" destId="{8E67958A-7F7E-4349-920B-CFBC7F48395E}" srcOrd="2" destOrd="0" presId="urn:microsoft.com/office/officeart/2009/3/layout/HorizontalOrganizationChart"/>
    <dgm:cxn modelId="{500BADC5-6331-493B-AD5A-B43419421BBC}" type="presParOf" srcId="{B9B4CB6F-5F20-465D-A5AE-4C7690D200A0}" destId="{12F2FCC3-9D67-40C8-9437-9B11307D27CC}" srcOrd="2" destOrd="0" presId="urn:microsoft.com/office/officeart/2009/3/layout/HorizontalOrganizationChart"/>
    <dgm:cxn modelId="{D51F1956-D0D2-430A-AAF5-0CC3F805DD96}" type="presParOf" srcId="{B9B4CB6F-5F20-465D-A5AE-4C7690D200A0}" destId="{1E3018FB-FCAE-4D92-95DB-BBE9996A9936}" srcOrd="3" destOrd="0" presId="urn:microsoft.com/office/officeart/2009/3/layout/HorizontalOrganizationChart"/>
    <dgm:cxn modelId="{0B5A9FE1-1C82-44D5-B84D-72E878C2E68D}" type="presParOf" srcId="{1E3018FB-FCAE-4D92-95DB-BBE9996A9936}" destId="{DE0A3ACA-33CA-4979-A2B2-50CA6AC5820C}" srcOrd="0" destOrd="0" presId="urn:microsoft.com/office/officeart/2009/3/layout/HorizontalOrganizationChart"/>
    <dgm:cxn modelId="{58C0AA11-4DE6-425D-B776-9ED68915B689}" type="presParOf" srcId="{DE0A3ACA-33CA-4979-A2B2-50CA6AC5820C}" destId="{972F6EA3-2DA6-4571-8AEE-F4FC05E9CFFD}" srcOrd="0" destOrd="0" presId="urn:microsoft.com/office/officeart/2009/3/layout/HorizontalOrganizationChart"/>
    <dgm:cxn modelId="{CA21E5D0-6730-4D54-9E5D-CBFE9833EF2D}" type="presParOf" srcId="{DE0A3ACA-33CA-4979-A2B2-50CA6AC5820C}" destId="{B9FB85C5-69AE-4B35-B4A6-49418B400730}" srcOrd="1" destOrd="0" presId="urn:microsoft.com/office/officeart/2009/3/layout/HorizontalOrganizationChart"/>
    <dgm:cxn modelId="{211031EA-B16C-4161-9A5D-5BEF9586BFEF}" type="presParOf" srcId="{1E3018FB-FCAE-4D92-95DB-BBE9996A9936}" destId="{5DFB9E6A-9FF2-4657-A6F8-0487B6ABD0AA}" srcOrd="1" destOrd="0" presId="urn:microsoft.com/office/officeart/2009/3/layout/HorizontalOrganizationChart"/>
    <dgm:cxn modelId="{870CCE3C-B3AA-4BB1-999C-79E25AF53B50}" type="presParOf" srcId="{1E3018FB-FCAE-4D92-95DB-BBE9996A9936}" destId="{1A2E4D5E-B959-47A7-8BB3-2D342CB332E6}" srcOrd="2" destOrd="0" presId="urn:microsoft.com/office/officeart/2009/3/layout/HorizontalOrganizationChart"/>
    <dgm:cxn modelId="{ADC2AFF2-AE4F-4299-BE63-E2441D17A15F}" type="presParOf" srcId="{B9B4CB6F-5F20-465D-A5AE-4C7690D200A0}" destId="{1F015332-4181-4926-ACD8-7989DE44A6A9}" srcOrd="4" destOrd="0" presId="urn:microsoft.com/office/officeart/2009/3/layout/HorizontalOrganizationChart"/>
    <dgm:cxn modelId="{0F8AF020-7BBB-4043-8C07-39DC1BAD3916}" type="presParOf" srcId="{B9B4CB6F-5F20-465D-A5AE-4C7690D200A0}" destId="{D422BA4B-1FF2-4837-A947-58BF48B7C1BA}" srcOrd="5" destOrd="0" presId="urn:microsoft.com/office/officeart/2009/3/layout/HorizontalOrganizationChart"/>
    <dgm:cxn modelId="{0E8D874B-6FF5-499A-93AA-DEC917316269}" type="presParOf" srcId="{D422BA4B-1FF2-4837-A947-58BF48B7C1BA}" destId="{C4FF44AC-4FB5-488C-90A5-B09DE57CB863}" srcOrd="0" destOrd="0" presId="urn:microsoft.com/office/officeart/2009/3/layout/HorizontalOrganizationChart"/>
    <dgm:cxn modelId="{99002AC9-59E2-4A4C-9B7B-F43C1C4B930D}" type="presParOf" srcId="{C4FF44AC-4FB5-488C-90A5-B09DE57CB863}" destId="{D0F4E58E-9AE5-4B5C-869B-19AE4DBAD127}" srcOrd="0" destOrd="0" presId="urn:microsoft.com/office/officeart/2009/3/layout/HorizontalOrganizationChart"/>
    <dgm:cxn modelId="{859B5246-4EC2-4F69-B670-4ADBB842647F}" type="presParOf" srcId="{C4FF44AC-4FB5-488C-90A5-B09DE57CB863}" destId="{9191110C-AA2F-42C0-9127-E4522D60C948}" srcOrd="1" destOrd="0" presId="urn:microsoft.com/office/officeart/2009/3/layout/HorizontalOrganizationChart"/>
    <dgm:cxn modelId="{00402F73-0F67-4FC2-A2B2-DAE802F5A5A4}" type="presParOf" srcId="{D422BA4B-1FF2-4837-A947-58BF48B7C1BA}" destId="{A591115D-87AA-4D14-9332-C94F54A876A9}" srcOrd="1" destOrd="0" presId="urn:microsoft.com/office/officeart/2009/3/layout/HorizontalOrganizationChart"/>
    <dgm:cxn modelId="{BA0A72DB-0840-4E48-91BF-FC7401CF5556}" type="presParOf" srcId="{D422BA4B-1FF2-4837-A947-58BF48B7C1BA}" destId="{1BB09AEF-1249-423E-8631-3519946F442F}" srcOrd="2" destOrd="0" presId="urn:microsoft.com/office/officeart/2009/3/layout/HorizontalOrganizationChart"/>
    <dgm:cxn modelId="{1B7CFCEF-B97B-44DB-BB18-DCAD94EA9B7B}" type="presParOf" srcId="{2A57C075-41C9-4CBA-BCE0-BC6B42C9A2D9}" destId="{345A98C1-6E0D-4448-8B27-1CC785897304}" srcOrd="2" destOrd="0" presId="urn:microsoft.com/office/officeart/2009/3/layout/HorizontalOrganizationChart"/>
    <dgm:cxn modelId="{D396E0C0-1667-4E7E-ABEA-C5E42D523A24}" type="presParOf" srcId="{80D026ED-86D8-4776-A683-43F84AADA752}" destId="{C6002102-94BA-42F1-896A-BE72D183BBBE}" srcOrd="4" destOrd="0" presId="urn:microsoft.com/office/officeart/2009/3/layout/HorizontalOrganizationChart"/>
    <dgm:cxn modelId="{72D745D6-E0D1-4E45-B1E0-0C0B5CF2AF1B}" type="presParOf" srcId="{80D026ED-86D8-4776-A683-43F84AADA752}" destId="{91307708-3555-4F77-B5B1-9BE04D51962F}" srcOrd="5" destOrd="0" presId="urn:microsoft.com/office/officeart/2009/3/layout/HorizontalOrganizationChart"/>
    <dgm:cxn modelId="{E059D12B-13DD-4C91-9D58-021290F76BCF}" type="presParOf" srcId="{91307708-3555-4F77-B5B1-9BE04D51962F}" destId="{BE084F22-222A-40C5-AC70-C6FF6811072A}" srcOrd="0" destOrd="0" presId="urn:microsoft.com/office/officeart/2009/3/layout/HorizontalOrganizationChart"/>
    <dgm:cxn modelId="{5F6AA5B9-3557-4B81-AFAA-BF7275763082}" type="presParOf" srcId="{BE084F22-222A-40C5-AC70-C6FF6811072A}" destId="{A2645346-33C8-47DB-9EA7-8ADBF1552BAE}" srcOrd="0" destOrd="0" presId="urn:microsoft.com/office/officeart/2009/3/layout/HorizontalOrganizationChart"/>
    <dgm:cxn modelId="{0F40CCED-EF11-43B1-A70D-26D88B91B192}" type="presParOf" srcId="{BE084F22-222A-40C5-AC70-C6FF6811072A}" destId="{94A18A54-C23B-44CC-8E97-B6FCC3D6EFB2}" srcOrd="1" destOrd="0" presId="urn:microsoft.com/office/officeart/2009/3/layout/HorizontalOrganizationChart"/>
    <dgm:cxn modelId="{625EFB25-D698-40E5-BD8B-E50D40C3BCB1}" type="presParOf" srcId="{91307708-3555-4F77-B5B1-9BE04D51962F}" destId="{745D927A-FE6B-4F9D-BB83-1776B2960FA0}" srcOrd="1" destOrd="0" presId="urn:microsoft.com/office/officeart/2009/3/layout/HorizontalOrganizationChart"/>
    <dgm:cxn modelId="{6F31D144-18C3-4F32-A227-AC7CED9DB04E}" type="presParOf" srcId="{745D927A-FE6B-4F9D-BB83-1776B2960FA0}" destId="{605D0AC0-FED4-42DC-882E-81ABF28EF326}" srcOrd="0" destOrd="0" presId="urn:microsoft.com/office/officeart/2009/3/layout/HorizontalOrganizationChart"/>
    <dgm:cxn modelId="{FC00A158-E51C-4F60-92AB-5CB75FD0D745}" type="presParOf" srcId="{745D927A-FE6B-4F9D-BB83-1776B2960FA0}" destId="{E6203ECF-D3CD-49EF-8A81-25CD9FC59804}" srcOrd="1" destOrd="0" presId="urn:microsoft.com/office/officeart/2009/3/layout/HorizontalOrganizationChart"/>
    <dgm:cxn modelId="{02BEDC53-A571-46ED-88EB-0DBFA8868CB2}" type="presParOf" srcId="{E6203ECF-D3CD-49EF-8A81-25CD9FC59804}" destId="{909DB56D-74AD-422F-987B-9992F709CC28}" srcOrd="0" destOrd="0" presId="urn:microsoft.com/office/officeart/2009/3/layout/HorizontalOrganizationChart"/>
    <dgm:cxn modelId="{50EBB283-1F41-4DC8-8869-A7E530210A1E}" type="presParOf" srcId="{909DB56D-74AD-422F-987B-9992F709CC28}" destId="{18863A3F-99CF-4117-82B5-D0626D35683A}" srcOrd="0" destOrd="0" presId="urn:microsoft.com/office/officeart/2009/3/layout/HorizontalOrganizationChart"/>
    <dgm:cxn modelId="{A5B15A10-2165-4689-8B59-14B1E4B0B38E}" type="presParOf" srcId="{909DB56D-74AD-422F-987B-9992F709CC28}" destId="{8F6EF1D5-8EA2-4F28-AE46-0070DCF2D4F0}" srcOrd="1" destOrd="0" presId="urn:microsoft.com/office/officeart/2009/3/layout/HorizontalOrganizationChart"/>
    <dgm:cxn modelId="{069FF1D7-A2AF-4924-9B3C-1B65EDFE467F}" type="presParOf" srcId="{E6203ECF-D3CD-49EF-8A81-25CD9FC59804}" destId="{7A3E673E-7FC8-469F-998D-B4CCD1471201}" srcOrd="1" destOrd="0" presId="urn:microsoft.com/office/officeart/2009/3/layout/HorizontalOrganizationChart"/>
    <dgm:cxn modelId="{728E83FE-2A0F-49E5-BDEE-B402C8740025}" type="presParOf" srcId="{E6203ECF-D3CD-49EF-8A81-25CD9FC59804}" destId="{D95D0088-7F49-4344-9132-EC4E1A0F1F00}" srcOrd="2" destOrd="0" presId="urn:microsoft.com/office/officeart/2009/3/layout/HorizontalOrganizationChart"/>
    <dgm:cxn modelId="{4BFC2212-94FE-4AC5-B5FF-81868B3F9C58}" type="presParOf" srcId="{745D927A-FE6B-4F9D-BB83-1776B2960FA0}" destId="{68B23063-09C5-420E-BC8A-3C642EA61489}" srcOrd="2" destOrd="0" presId="urn:microsoft.com/office/officeart/2009/3/layout/HorizontalOrganizationChart"/>
    <dgm:cxn modelId="{85F868C0-139A-440B-A1A4-54F61621395A}" type="presParOf" srcId="{745D927A-FE6B-4F9D-BB83-1776B2960FA0}" destId="{1AE4110C-30E0-43FB-8F2E-BDDA335D5164}" srcOrd="3" destOrd="0" presId="urn:microsoft.com/office/officeart/2009/3/layout/HorizontalOrganizationChart"/>
    <dgm:cxn modelId="{36E51896-054C-476E-9D89-FBB0E53147E0}" type="presParOf" srcId="{1AE4110C-30E0-43FB-8F2E-BDDA335D5164}" destId="{FD03F6BD-7171-4984-9AAC-895093398176}" srcOrd="0" destOrd="0" presId="urn:microsoft.com/office/officeart/2009/3/layout/HorizontalOrganizationChart"/>
    <dgm:cxn modelId="{5C2242A2-C20B-4FA1-8B65-DD6B20CABF7D}" type="presParOf" srcId="{FD03F6BD-7171-4984-9AAC-895093398176}" destId="{69E05986-6A19-4143-9A52-0B5FAA068EF8}" srcOrd="0" destOrd="0" presId="urn:microsoft.com/office/officeart/2009/3/layout/HorizontalOrganizationChart"/>
    <dgm:cxn modelId="{D22279CF-2D5E-4FF2-B517-D4164CF2825F}" type="presParOf" srcId="{FD03F6BD-7171-4984-9AAC-895093398176}" destId="{28FA128E-9D08-40D6-9850-E5F4E4DDB413}" srcOrd="1" destOrd="0" presId="urn:microsoft.com/office/officeart/2009/3/layout/HorizontalOrganizationChart"/>
    <dgm:cxn modelId="{D6D77304-9700-4F4A-9FCA-88735D51FB0F}" type="presParOf" srcId="{1AE4110C-30E0-43FB-8F2E-BDDA335D5164}" destId="{A87FDF3E-77A3-472C-B141-E63DBBD2F2BC}" srcOrd="1" destOrd="0" presId="urn:microsoft.com/office/officeart/2009/3/layout/HorizontalOrganizationChart"/>
    <dgm:cxn modelId="{481EA9C7-485A-41B8-A410-9B8A676A857A}" type="presParOf" srcId="{1AE4110C-30E0-43FB-8F2E-BDDA335D5164}" destId="{411C1E38-E91C-4AB4-B779-0D71883FCC9A}" srcOrd="2" destOrd="0" presId="urn:microsoft.com/office/officeart/2009/3/layout/HorizontalOrganizationChart"/>
    <dgm:cxn modelId="{81ADE033-083C-4AC5-8028-D098433CF3D0}" type="presParOf" srcId="{91307708-3555-4F77-B5B1-9BE04D51962F}" destId="{BF82D130-7219-4628-8E20-35EA5E5843BB}" srcOrd="2" destOrd="0" presId="urn:microsoft.com/office/officeart/2009/3/layout/HorizontalOrganizationChart"/>
    <dgm:cxn modelId="{1FD09A73-43A1-4D06-9BD6-354AA4416DFD}" type="presParOf" srcId="{63ED39E5-1E21-4695-8D38-EC6FED694624}" destId="{38CF597F-CD0E-4CDC-BDEA-C6C39A5B7E8B}" srcOrd="2" destOrd="0" presId="urn:microsoft.com/office/officeart/2009/3/layout/HorizontalOrganizationChart"/>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B23063-09C5-420E-BC8A-3C642EA61489}">
      <dsp:nvSpPr>
        <dsp:cNvPr id="0" name=""/>
        <dsp:cNvSpPr/>
      </dsp:nvSpPr>
      <dsp:spPr>
        <a:xfrm>
          <a:off x="3045021" y="2113842"/>
          <a:ext cx="569390" cy="136433"/>
        </a:xfrm>
        <a:custGeom>
          <a:avLst/>
          <a:gdLst/>
          <a:ahLst/>
          <a:cxnLst/>
          <a:rect l="0" t="0" r="0" b="0"/>
          <a:pathLst>
            <a:path>
              <a:moveTo>
                <a:pt x="0" y="0"/>
              </a:moveTo>
              <a:lnTo>
                <a:pt x="497110" y="0"/>
              </a:lnTo>
              <a:lnTo>
                <a:pt x="497110" y="136433"/>
              </a:lnTo>
              <a:lnTo>
                <a:pt x="569390" y="136433"/>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05D0AC0-FED4-42DC-882E-81ABF28EF326}">
      <dsp:nvSpPr>
        <dsp:cNvPr id="0" name=""/>
        <dsp:cNvSpPr/>
      </dsp:nvSpPr>
      <dsp:spPr>
        <a:xfrm>
          <a:off x="3045021" y="1975938"/>
          <a:ext cx="572201" cy="137903"/>
        </a:xfrm>
        <a:custGeom>
          <a:avLst/>
          <a:gdLst/>
          <a:ahLst/>
          <a:cxnLst/>
          <a:rect l="0" t="0" r="0" b="0"/>
          <a:pathLst>
            <a:path>
              <a:moveTo>
                <a:pt x="0" y="137903"/>
              </a:moveTo>
              <a:lnTo>
                <a:pt x="499922" y="137903"/>
              </a:lnTo>
              <a:lnTo>
                <a:pt x="499922" y="0"/>
              </a:lnTo>
              <a:lnTo>
                <a:pt x="572201" y="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6002102-94BA-42F1-896A-BE72D183BBBE}">
      <dsp:nvSpPr>
        <dsp:cNvPr id="0" name=""/>
        <dsp:cNvSpPr/>
      </dsp:nvSpPr>
      <dsp:spPr>
        <a:xfrm>
          <a:off x="1654896" y="1320396"/>
          <a:ext cx="667329" cy="793445"/>
        </a:xfrm>
        <a:custGeom>
          <a:avLst/>
          <a:gdLst/>
          <a:ahLst/>
          <a:cxnLst/>
          <a:rect l="0" t="0" r="0" b="0"/>
          <a:pathLst>
            <a:path>
              <a:moveTo>
                <a:pt x="0" y="0"/>
              </a:moveTo>
              <a:lnTo>
                <a:pt x="595049" y="0"/>
              </a:lnTo>
              <a:lnTo>
                <a:pt x="595049" y="793445"/>
              </a:lnTo>
              <a:lnTo>
                <a:pt x="667329" y="793445"/>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F015332-4181-4926-ACD8-7989DE44A6A9}">
      <dsp:nvSpPr>
        <dsp:cNvPr id="0" name=""/>
        <dsp:cNvSpPr/>
      </dsp:nvSpPr>
      <dsp:spPr>
        <a:xfrm>
          <a:off x="3045021" y="1319834"/>
          <a:ext cx="569578" cy="279659"/>
        </a:xfrm>
        <a:custGeom>
          <a:avLst/>
          <a:gdLst/>
          <a:ahLst/>
          <a:cxnLst/>
          <a:rect l="0" t="0" r="0" b="0"/>
          <a:pathLst>
            <a:path>
              <a:moveTo>
                <a:pt x="0" y="0"/>
              </a:moveTo>
              <a:lnTo>
                <a:pt x="497298" y="0"/>
              </a:lnTo>
              <a:lnTo>
                <a:pt x="497298" y="279659"/>
              </a:lnTo>
              <a:lnTo>
                <a:pt x="569578" y="279659"/>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2F2FCC3-9D67-40C8-9437-9B11307D27CC}">
      <dsp:nvSpPr>
        <dsp:cNvPr id="0" name=""/>
        <dsp:cNvSpPr/>
      </dsp:nvSpPr>
      <dsp:spPr>
        <a:xfrm>
          <a:off x="3045021" y="1274114"/>
          <a:ext cx="572201" cy="91440"/>
        </a:xfrm>
        <a:custGeom>
          <a:avLst/>
          <a:gdLst/>
          <a:ahLst/>
          <a:cxnLst/>
          <a:rect l="0" t="0" r="0" b="0"/>
          <a:pathLst>
            <a:path>
              <a:moveTo>
                <a:pt x="0" y="45720"/>
              </a:moveTo>
              <a:lnTo>
                <a:pt x="499922" y="45720"/>
              </a:lnTo>
              <a:lnTo>
                <a:pt x="499922" y="48817"/>
              </a:lnTo>
              <a:lnTo>
                <a:pt x="572201" y="48817"/>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4184CF4-A491-4376-8DEF-8E7272178292}">
      <dsp:nvSpPr>
        <dsp:cNvPr id="0" name=""/>
        <dsp:cNvSpPr/>
      </dsp:nvSpPr>
      <dsp:spPr>
        <a:xfrm>
          <a:off x="3045021" y="1043530"/>
          <a:ext cx="572201" cy="276303"/>
        </a:xfrm>
        <a:custGeom>
          <a:avLst/>
          <a:gdLst/>
          <a:ahLst/>
          <a:cxnLst/>
          <a:rect l="0" t="0" r="0" b="0"/>
          <a:pathLst>
            <a:path>
              <a:moveTo>
                <a:pt x="0" y="276303"/>
              </a:moveTo>
              <a:lnTo>
                <a:pt x="499922" y="276303"/>
              </a:lnTo>
              <a:lnTo>
                <a:pt x="499922" y="0"/>
              </a:lnTo>
              <a:lnTo>
                <a:pt x="572201" y="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DE398D7-197B-47FF-9882-FFD2E3B56BBB}">
      <dsp:nvSpPr>
        <dsp:cNvPr id="0" name=""/>
        <dsp:cNvSpPr/>
      </dsp:nvSpPr>
      <dsp:spPr>
        <a:xfrm>
          <a:off x="1654896" y="1274114"/>
          <a:ext cx="667329" cy="91440"/>
        </a:xfrm>
        <a:custGeom>
          <a:avLst/>
          <a:gdLst/>
          <a:ahLst/>
          <a:cxnLst/>
          <a:rect l="0" t="0" r="0" b="0"/>
          <a:pathLst>
            <a:path>
              <a:moveTo>
                <a:pt x="0" y="46282"/>
              </a:moveTo>
              <a:lnTo>
                <a:pt x="595049" y="46282"/>
              </a:lnTo>
              <a:lnTo>
                <a:pt x="595049" y="45720"/>
              </a:lnTo>
              <a:lnTo>
                <a:pt x="667329" y="4572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8280B82-17C3-4252-BDCD-50216D34DC20}">
      <dsp:nvSpPr>
        <dsp:cNvPr id="0" name=""/>
        <dsp:cNvSpPr/>
      </dsp:nvSpPr>
      <dsp:spPr>
        <a:xfrm>
          <a:off x="3045021" y="389852"/>
          <a:ext cx="564294" cy="273583"/>
        </a:xfrm>
        <a:custGeom>
          <a:avLst/>
          <a:gdLst/>
          <a:ahLst/>
          <a:cxnLst/>
          <a:rect l="0" t="0" r="0" b="0"/>
          <a:pathLst>
            <a:path>
              <a:moveTo>
                <a:pt x="0" y="0"/>
              </a:moveTo>
              <a:lnTo>
                <a:pt x="492014" y="0"/>
              </a:lnTo>
              <a:lnTo>
                <a:pt x="492014" y="273583"/>
              </a:lnTo>
              <a:lnTo>
                <a:pt x="564294" y="273583"/>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E36B555-B6CC-45B0-A507-D8403D88AC24}">
      <dsp:nvSpPr>
        <dsp:cNvPr id="0" name=""/>
        <dsp:cNvSpPr/>
      </dsp:nvSpPr>
      <dsp:spPr>
        <a:xfrm>
          <a:off x="3045021" y="343389"/>
          <a:ext cx="564301" cy="91440"/>
        </a:xfrm>
        <a:custGeom>
          <a:avLst/>
          <a:gdLst/>
          <a:ahLst/>
          <a:cxnLst/>
          <a:rect l="0" t="0" r="0" b="0"/>
          <a:pathLst>
            <a:path>
              <a:moveTo>
                <a:pt x="0" y="46462"/>
              </a:moveTo>
              <a:lnTo>
                <a:pt x="492022" y="46462"/>
              </a:lnTo>
              <a:lnTo>
                <a:pt x="492022" y="45720"/>
              </a:lnTo>
              <a:lnTo>
                <a:pt x="564301" y="4572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F2AB2DD-88AB-48BC-B9D8-60BB65E79655}">
      <dsp:nvSpPr>
        <dsp:cNvPr id="0" name=""/>
        <dsp:cNvSpPr/>
      </dsp:nvSpPr>
      <dsp:spPr>
        <a:xfrm>
          <a:off x="3045021" y="110226"/>
          <a:ext cx="559213" cy="279625"/>
        </a:xfrm>
        <a:custGeom>
          <a:avLst/>
          <a:gdLst/>
          <a:ahLst/>
          <a:cxnLst/>
          <a:rect l="0" t="0" r="0" b="0"/>
          <a:pathLst>
            <a:path>
              <a:moveTo>
                <a:pt x="0" y="279625"/>
              </a:moveTo>
              <a:lnTo>
                <a:pt x="486933" y="279625"/>
              </a:lnTo>
              <a:lnTo>
                <a:pt x="486933" y="0"/>
              </a:lnTo>
              <a:lnTo>
                <a:pt x="559213" y="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CCB3048-3F09-43D1-A19B-1FC76E07A137}">
      <dsp:nvSpPr>
        <dsp:cNvPr id="0" name=""/>
        <dsp:cNvSpPr/>
      </dsp:nvSpPr>
      <dsp:spPr>
        <a:xfrm>
          <a:off x="1654896" y="389852"/>
          <a:ext cx="667329" cy="930544"/>
        </a:xfrm>
        <a:custGeom>
          <a:avLst/>
          <a:gdLst/>
          <a:ahLst/>
          <a:cxnLst/>
          <a:rect l="0" t="0" r="0" b="0"/>
          <a:pathLst>
            <a:path>
              <a:moveTo>
                <a:pt x="0" y="930544"/>
              </a:moveTo>
              <a:lnTo>
                <a:pt x="595049" y="930544"/>
              </a:lnTo>
              <a:lnTo>
                <a:pt x="595049" y="0"/>
              </a:lnTo>
              <a:lnTo>
                <a:pt x="667329" y="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3CB60BB-F68A-4B39-87AD-223AFF4E3FF1}">
      <dsp:nvSpPr>
        <dsp:cNvPr id="0" name=""/>
        <dsp:cNvSpPr/>
      </dsp:nvSpPr>
      <dsp:spPr>
        <a:xfrm>
          <a:off x="617141" y="922605"/>
          <a:ext cx="1037755" cy="79558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100000"/>
            </a:lnSpc>
            <a:spcBef>
              <a:spcPct val="0"/>
            </a:spcBef>
            <a:spcAft>
              <a:spcPct val="35000"/>
            </a:spcAft>
            <a:buNone/>
          </a:pPr>
          <a:r>
            <a:rPr lang="en-US" altLang="zh-CN" sz="800" b="1" kern="1200"/>
            <a:t>TSIP</a:t>
          </a:r>
          <a:r>
            <a:rPr lang="zh-CN" altLang="en-US" sz="800" b="1" kern="1200"/>
            <a:t>系统集成</a:t>
          </a:r>
          <a:endParaRPr lang="en-US" altLang="zh-CN" sz="800" b="1" kern="1200"/>
        </a:p>
        <a:p>
          <a:pPr marL="0" lvl="0" indent="0" algn="ctr" defTabSz="355600">
            <a:lnSpc>
              <a:spcPct val="100000"/>
            </a:lnSpc>
            <a:spcBef>
              <a:spcPct val="0"/>
            </a:spcBef>
            <a:spcAft>
              <a:spcPct val="35000"/>
            </a:spcAft>
            <a:buNone/>
          </a:pPr>
          <a:r>
            <a:rPr lang="zh-CN" altLang="en-US" sz="800" b="1" kern="1200"/>
            <a:t>解决方案</a:t>
          </a:r>
        </a:p>
      </dsp:txBody>
      <dsp:txXfrm>
        <a:off x="655978" y="961442"/>
        <a:ext cx="960081" cy="717909"/>
      </dsp:txXfrm>
    </dsp:sp>
    <dsp:sp modelId="{BAF1942E-1C5E-4A7E-B2DF-5ECE799626B8}">
      <dsp:nvSpPr>
        <dsp:cNvPr id="0" name=""/>
        <dsp:cNvSpPr/>
      </dsp:nvSpPr>
      <dsp:spPr>
        <a:xfrm>
          <a:off x="2322225" y="279625"/>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库存</a:t>
          </a:r>
        </a:p>
      </dsp:txBody>
      <dsp:txXfrm>
        <a:off x="2332987" y="290387"/>
        <a:ext cx="701272" cy="198928"/>
      </dsp:txXfrm>
    </dsp:sp>
    <dsp:sp modelId="{EF98B9F7-6AE2-478F-889C-C9211D4306F4}">
      <dsp:nvSpPr>
        <dsp:cNvPr id="0" name=""/>
        <dsp:cNvSpPr/>
      </dsp:nvSpPr>
      <dsp:spPr>
        <a:xfrm>
          <a:off x="3604235" y="0"/>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入库管理</a:t>
          </a:r>
        </a:p>
      </dsp:txBody>
      <dsp:txXfrm>
        <a:off x="3614997" y="10762"/>
        <a:ext cx="701272" cy="198928"/>
      </dsp:txXfrm>
    </dsp:sp>
    <dsp:sp modelId="{57E40995-A986-4B6C-BA8B-86608B3F3A66}">
      <dsp:nvSpPr>
        <dsp:cNvPr id="0" name=""/>
        <dsp:cNvSpPr/>
      </dsp:nvSpPr>
      <dsp:spPr>
        <a:xfrm>
          <a:off x="3609323" y="278882"/>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出库管理</a:t>
          </a:r>
        </a:p>
      </dsp:txBody>
      <dsp:txXfrm>
        <a:off x="3620085" y="289644"/>
        <a:ext cx="701272" cy="198928"/>
      </dsp:txXfrm>
    </dsp:sp>
    <dsp:sp modelId="{6562C398-D74C-44EA-BBA5-4A8DD9BC83DF}">
      <dsp:nvSpPr>
        <dsp:cNvPr id="0" name=""/>
        <dsp:cNvSpPr/>
      </dsp:nvSpPr>
      <dsp:spPr>
        <a:xfrm>
          <a:off x="3609316" y="553209"/>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盘点管理</a:t>
          </a:r>
        </a:p>
      </dsp:txBody>
      <dsp:txXfrm>
        <a:off x="3620078" y="563971"/>
        <a:ext cx="701272" cy="198928"/>
      </dsp:txXfrm>
    </dsp:sp>
    <dsp:sp modelId="{EA20CFB7-8698-4B0D-ABAD-9370229D96F6}">
      <dsp:nvSpPr>
        <dsp:cNvPr id="0" name=""/>
        <dsp:cNvSpPr/>
      </dsp:nvSpPr>
      <dsp:spPr>
        <a:xfrm>
          <a:off x="2322225" y="1209608"/>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追踪</a:t>
          </a:r>
        </a:p>
      </dsp:txBody>
      <dsp:txXfrm>
        <a:off x="2332987" y="1220370"/>
        <a:ext cx="701272" cy="198928"/>
      </dsp:txXfrm>
    </dsp:sp>
    <dsp:sp modelId="{EEA0415F-036B-4DF0-9916-5DA7EEDC0982}">
      <dsp:nvSpPr>
        <dsp:cNvPr id="0" name=""/>
        <dsp:cNvSpPr/>
      </dsp:nvSpPr>
      <dsp:spPr>
        <a:xfrm>
          <a:off x="3617223" y="933304"/>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绑定管理</a:t>
          </a:r>
        </a:p>
      </dsp:txBody>
      <dsp:txXfrm>
        <a:off x="3627985" y="944066"/>
        <a:ext cx="701272" cy="198928"/>
      </dsp:txXfrm>
    </dsp:sp>
    <dsp:sp modelId="{972F6EA3-2DA6-4571-8AEE-F4FC05E9CFFD}">
      <dsp:nvSpPr>
        <dsp:cNvPr id="0" name=""/>
        <dsp:cNvSpPr/>
      </dsp:nvSpPr>
      <dsp:spPr>
        <a:xfrm>
          <a:off x="3617223" y="1212705"/>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校验管理</a:t>
          </a:r>
        </a:p>
      </dsp:txBody>
      <dsp:txXfrm>
        <a:off x="3627985" y="1223467"/>
        <a:ext cx="701272" cy="198928"/>
      </dsp:txXfrm>
    </dsp:sp>
    <dsp:sp modelId="{D0F4E58E-9AE5-4B5C-869B-19AE4DBAD127}">
      <dsp:nvSpPr>
        <dsp:cNvPr id="0" name=""/>
        <dsp:cNvSpPr/>
      </dsp:nvSpPr>
      <dsp:spPr>
        <a:xfrm>
          <a:off x="3614599" y="1489267"/>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定位管理</a:t>
          </a:r>
        </a:p>
      </dsp:txBody>
      <dsp:txXfrm>
        <a:off x="3625361" y="1500029"/>
        <a:ext cx="701272" cy="198928"/>
      </dsp:txXfrm>
    </dsp:sp>
    <dsp:sp modelId="{A2645346-33C8-47DB-9EA7-8ADBF1552BAE}">
      <dsp:nvSpPr>
        <dsp:cNvPr id="0" name=""/>
        <dsp:cNvSpPr/>
      </dsp:nvSpPr>
      <dsp:spPr>
        <a:xfrm>
          <a:off x="2322225" y="2003615"/>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分析</a:t>
          </a:r>
        </a:p>
      </dsp:txBody>
      <dsp:txXfrm>
        <a:off x="2332987" y="2014377"/>
        <a:ext cx="701272" cy="198928"/>
      </dsp:txXfrm>
    </dsp:sp>
    <dsp:sp modelId="{18863A3F-99CF-4117-82B5-D0626D35683A}">
      <dsp:nvSpPr>
        <dsp:cNvPr id="0" name=""/>
        <dsp:cNvSpPr/>
      </dsp:nvSpPr>
      <dsp:spPr>
        <a:xfrm>
          <a:off x="3617223" y="1865711"/>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报表分析</a:t>
          </a:r>
        </a:p>
      </dsp:txBody>
      <dsp:txXfrm>
        <a:off x="3627985" y="1876473"/>
        <a:ext cx="701272" cy="198928"/>
      </dsp:txXfrm>
    </dsp:sp>
    <dsp:sp modelId="{69E05986-6A19-4143-9A52-0B5FAA068EF8}">
      <dsp:nvSpPr>
        <dsp:cNvPr id="0" name=""/>
        <dsp:cNvSpPr/>
      </dsp:nvSpPr>
      <dsp:spPr>
        <a:xfrm>
          <a:off x="3614412" y="2140049"/>
          <a:ext cx="722796" cy="220452"/>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zh-CN" altLang="en-US" sz="800" kern="1200"/>
            <a:t>整体分析</a:t>
          </a:r>
        </a:p>
      </dsp:txBody>
      <dsp:txXfrm>
        <a:off x="3625174" y="2150811"/>
        <a:ext cx="701272" cy="198928"/>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AE69E1-E771-4DB2-B924-72FB0E76ECD4}" type="datetimeFigureOut">
              <a:rPr lang="zh-CN" altLang="en-US" smtClean="0"/>
              <a:t>2023/3/6</a:t>
            </a:fld>
            <a:endParaRPr lang="zh-CN" altLang="en-US"/>
          </a:p>
        </p:txBody>
      </p:sp>
      <p:sp>
        <p:nvSpPr>
          <p:cNvPr id="4" name="幻灯片图像占位符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36F414-DBA8-4150-9689-CD20E59033C7}" type="slidenum">
              <a:rPr lang="zh-CN" altLang="en-US" smtClean="0"/>
              <a:t>‹#›</a:t>
            </a:fld>
            <a:endParaRPr lang="zh-CN" altLang="en-US"/>
          </a:p>
        </p:txBody>
      </p:sp>
    </p:spTree>
    <p:extLst>
      <p:ext uri="{BB962C8B-B14F-4D97-AF65-F5344CB8AC3E}">
        <p14:creationId xmlns:p14="http://schemas.microsoft.com/office/powerpoint/2010/main" val="320647565"/>
      </p:ext>
    </p:extLst>
  </p:cSld>
  <p:clrMap bg1="lt1" tx1="dk1" bg2="lt2" tx2="dk2" accent1="accent1" accent2="accent2" accent3="accent3" accent4="accent4" accent5="accent5" accent6="accent6" hlink="hlink" folHlink="folHlink"/>
  <p:notesStyle>
    <a:lvl1pPr marL="0" algn="l" defTabSz="1238921" rtl="0" eaLnBrk="1" latinLnBrk="0" hangingPunct="1">
      <a:defRPr sz="1626" kern="1200">
        <a:solidFill>
          <a:schemeClr val="tx1"/>
        </a:solidFill>
        <a:latin typeface="+mn-lt"/>
        <a:ea typeface="+mn-ea"/>
        <a:cs typeface="+mn-cs"/>
      </a:defRPr>
    </a:lvl1pPr>
    <a:lvl2pPr marL="619460" algn="l" defTabSz="1238921" rtl="0" eaLnBrk="1" latinLnBrk="0" hangingPunct="1">
      <a:defRPr sz="1626" kern="1200">
        <a:solidFill>
          <a:schemeClr val="tx1"/>
        </a:solidFill>
        <a:latin typeface="+mn-lt"/>
        <a:ea typeface="+mn-ea"/>
        <a:cs typeface="+mn-cs"/>
      </a:defRPr>
    </a:lvl2pPr>
    <a:lvl3pPr marL="1238921" algn="l" defTabSz="1238921" rtl="0" eaLnBrk="1" latinLnBrk="0" hangingPunct="1">
      <a:defRPr sz="1626" kern="1200">
        <a:solidFill>
          <a:schemeClr val="tx1"/>
        </a:solidFill>
        <a:latin typeface="+mn-lt"/>
        <a:ea typeface="+mn-ea"/>
        <a:cs typeface="+mn-cs"/>
      </a:defRPr>
    </a:lvl3pPr>
    <a:lvl4pPr marL="1858381" algn="l" defTabSz="1238921" rtl="0" eaLnBrk="1" latinLnBrk="0" hangingPunct="1">
      <a:defRPr sz="1626" kern="1200">
        <a:solidFill>
          <a:schemeClr val="tx1"/>
        </a:solidFill>
        <a:latin typeface="+mn-lt"/>
        <a:ea typeface="+mn-ea"/>
        <a:cs typeface="+mn-cs"/>
      </a:defRPr>
    </a:lvl4pPr>
    <a:lvl5pPr marL="2477841" algn="l" defTabSz="1238921" rtl="0" eaLnBrk="1" latinLnBrk="0" hangingPunct="1">
      <a:defRPr sz="1626" kern="1200">
        <a:solidFill>
          <a:schemeClr val="tx1"/>
        </a:solidFill>
        <a:latin typeface="+mn-lt"/>
        <a:ea typeface="+mn-ea"/>
        <a:cs typeface="+mn-cs"/>
      </a:defRPr>
    </a:lvl5pPr>
    <a:lvl6pPr marL="3097301" algn="l" defTabSz="1238921" rtl="0" eaLnBrk="1" latinLnBrk="0" hangingPunct="1">
      <a:defRPr sz="1626" kern="1200">
        <a:solidFill>
          <a:schemeClr val="tx1"/>
        </a:solidFill>
        <a:latin typeface="+mn-lt"/>
        <a:ea typeface="+mn-ea"/>
        <a:cs typeface="+mn-cs"/>
      </a:defRPr>
    </a:lvl6pPr>
    <a:lvl7pPr marL="3716762" algn="l" defTabSz="1238921" rtl="0" eaLnBrk="1" latinLnBrk="0" hangingPunct="1">
      <a:defRPr sz="1626" kern="1200">
        <a:solidFill>
          <a:schemeClr val="tx1"/>
        </a:solidFill>
        <a:latin typeface="+mn-lt"/>
        <a:ea typeface="+mn-ea"/>
        <a:cs typeface="+mn-cs"/>
      </a:defRPr>
    </a:lvl7pPr>
    <a:lvl8pPr marL="4336222" algn="l" defTabSz="1238921" rtl="0" eaLnBrk="1" latinLnBrk="0" hangingPunct="1">
      <a:defRPr sz="1626" kern="1200">
        <a:solidFill>
          <a:schemeClr val="tx1"/>
        </a:solidFill>
        <a:latin typeface="+mn-lt"/>
        <a:ea typeface="+mn-ea"/>
        <a:cs typeface="+mn-cs"/>
      </a:defRPr>
    </a:lvl8pPr>
    <a:lvl9pPr marL="4955682" algn="l" defTabSz="1238921" rtl="0" eaLnBrk="1" latinLnBrk="0" hangingPunct="1">
      <a:defRPr sz="162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封底，封面</a:t>
            </a:r>
            <a:endParaRPr lang="en-US" altLang="zh-CN" dirty="0"/>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a:t>
            </a:fld>
            <a:endParaRPr lang="zh-CN" altLang="en-US"/>
          </a:p>
        </p:txBody>
      </p:sp>
    </p:spTree>
    <p:extLst>
      <p:ext uri="{BB962C8B-B14F-4D97-AF65-F5344CB8AC3E}">
        <p14:creationId xmlns:p14="http://schemas.microsoft.com/office/powerpoint/2010/main" val="5367081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P15,16</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10</a:t>
            </a:fld>
            <a:endParaRPr lang="zh-CN" altLang="en-US"/>
          </a:p>
        </p:txBody>
      </p:sp>
    </p:spTree>
    <p:extLst>
      <p:ext uri="{BB962C8B-B14F-4D97-AF65-F5344CB8AC3E}">
        <p14:creationId xmlns:p14="http://schemas.microsoft.com/office/powerpoint/2010/main" val="19300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P17,18</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11</a:t>
            </a:fld>
            <a:endParaRPr lang="zh-CN" altLang="en-US"/>
          </a:p>
        </p:txBody>
      </p:sp>
    </p:spTree>
    <p:extLst>
      <p:ext uri="{BB962C8B-B14F-4D97-AF65-F5344CB8AC3E}">
        <p14:creationId xmlns:p14="http://schemas.microsoft.com/office/powerpoint/2010/main" val="135752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P19,20</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12</a:t>
            </a:fld>
            <a:endParaRPr lang="zh-CN" altLang="en-US"/>
          </a:p>
        </p:txBody>
      </p:sp>
    </p:spTree>
    <p:extLst>
      <p:ext uri="{BB962C8B-B14F-4D97-AF65-F5344CB8AC3E}">
        <p14:creationId xmlns:p14="http://schemas.microsoft.com/office/powerpoint/2010/main" val="2913722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P21,22</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13</a:t>
            </a:fld>
            <a:endParaRPr lang="zh-CN" altLang="en-US"/>
          </a:p>
        </p:txBody>
      </p:sp>
    </p:spTree>
    <p:extLst>
      <p:ext uri="{BB962C8B-B14F-4D97-AF65-F5344CB8AC3E}">
        <p14:creationId xmlns:p14="http://schemas.microsoft.com/office/powerpoint/2010/main" val="3106927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P23,24</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14</a:t>
            </a:fld>
            <a:endParaRPr lang="zh-CN" altLang="en-US"/>
          </a:p>
        </p:txBody>
      </p:sp>
    </p:spTree>
    <p:extLst>
      <p:ext uri="{BB962C8B-B14F-4D97-AF65-F5344CB8AC3E}">
        <p14:creationId xmlns:p14="http://schemas.microsoft.com/office/powerpoint/2010/main" val="3034212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B0A704-C45C-4504-9A48-32BDEC0130E3}" type="slidenum">
              <a:rPr kumimoji="0" lang="zh-CN" altLang="en-US" sz="12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Tree>
    <p:extLst>
      <p:ext uri="{BB962C8B-B14F-4D97-AF65-F5344CB8AC3E}">
        <p14:creationId xmlns:p14="http://schemas.microsoft.com/office/powerpoint/2010/main" val="405834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B0A704-C45C-4504-9A48-32BDEC0130E3}" type="slidenum">
              <a:rPr kumimoji="0" lang="zh-CN" altLang="en-US" sz="12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Tree>
    <p:extLst>
      <p:ext uri="{BB962C8B-B14F-4D97-AF65-F5344CB8AC3E}">
        <p14:creationId xmlns:p14="http://schemas.microsoft.com/office/powerpoint/2010/main" val="3993313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B0A704-C45C-4504-9A48-32BDEC0130E3}" type="slidenum">
              <a:rPr kumimoji="0" lang="zh-CN" altLang="en-US" sz="12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Tree>
    <p:extLst>
      <p:ext uri="{BB962C8B-B14F-4D97-AF65-F5344CB8AC3E}">
        <p14:creationId xmlns:p14="http://schemas.microsoft.com/office/powerpoint/2010/main" val="1201896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目录</a:t>
            </a:r>
            <a:endParaRPr lang="en-US" altLang="zh-CN" dirty="0"/>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2</a:t>
            </a:fld>
            <a:endParaRPr lang="zh-CN" altLang="en-US"/>
          </a:p>
        </p:txBody>
      </p:sp>
    </p:spTree>
    <p:extLst>
      <p:ext uri="{BB962C8B-B14F-4D97-AF65-F5344CB8AC3E}">
        <p14:creationId xmlns:p14="http://schemas.microsoft.com/office/powerpoint/2010/main" val="3918765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P01.02</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3</a:t>
            </a:fld>
            <a:endParaRPr lang="zh-CN" altLang="en-US"/>
          </a:p>
        </p:txBody>
      </p:sp>
    </p:spTree>
    <p:extLst>
      <p:ext uri="{BB962C8B-B14F-4D97-AF65-F5344CB8AC3E}">
        <p14:creationId xmlns:p14="http://schemas.microsoft.com/office/powerpoint/2010/main" val="2765420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P03,04</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4</a:t>
            </a:fld>
            <a:endParaRPr lang="zh-CN" altLang="en-US"/>
          </a:p>
        </p:txBody>
      </p:sp>
    </p:spTree>
    <p:extLst>
      <p:ext uri="{BB962C8B-B14F-4D97-AF65-F5344CB8AC3E}">
        <p14:creationId xmlns:p14="http://schemas.microsoft.com/office/powerpoint/2010/main" val="139684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P05,06</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5</a:t>
            </a:fld>
            <a:endParaRPr lang="zh-CN" altLang="en-US"/>
          </a:p>
        </p:txBody>
      </p:sp>
    </p:spTree>
    <p:extLst>
      <p:ext uri="{BB962C8B-B14F-4D97-AF65-F5344CB8AC3E}">
        <p14:creationId xmlns:p14="http://schemas.microsoft.com/office/powerpoint/2010/main" val="120073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P07,08</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6</a:t>
            </a:fld>
            <a:endParaRPr lang="zh-CN" altLang="en-US"/>
          </a:p>
        </p:txBody>
      </p:sp>
    </p:spTree>
    <p:extLst>
      <p:ext uri="{BB962C8B-B14F-4D97-AF65-F5344CB8AC3E}">
        <p14:creationId xmlns:p14="http://schemas.microsoft.com/office/powerpoint/2010/main" val="183417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P09,10</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7</a:t>
            </a:fld>
            <a:endParaRPr lang="zh-CN" altLang="en-US"/>
          </a:p>
        </p:txBody>
      </p:sp>
    </p:spTree>
    <p:extLst>
      <p:ext uri="{BB962C8B-B14F-4D97-AF65-F5344CB8AC3E}">
        <p14:creationId xmlns:p14="http://schemas.microsoft.com/office/powerpoint/2010/main" val="3240787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P11,12</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8</a:t>
            </a:fld>
            <a:endParaRPr lang="zh-CN" altLang="en-US"/>
          </a:p>
        </p:txBody>
      </p:sp>
    </p:spTree>
    <p:extLst>
      <p:ext uri="{BB962C8B-B14F-4D97-AF65-F5344CB8AC3E}">
        <p14:creationId xmlns:p14="http://schemas.microsoft.com/office/powerpoint/2010/main" val="2765259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P13,14</a:t>
            </a:r>
          </a:p>
          <a:p>
            <a:pPr marL="0" marR="0" lvl="0" indent="0" algn="l" defTabSz="1238921"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高端定制</a:t>
            </a:r>
            <a:r>
              <a:rPr lang="en-US" altLang="zh-CN" dirty="0"/>
              <a:t>/</a:t>
            </a:r>
            <a:r>
              <a:rPr lang="zh-CN" altLang="en-US" dirty="0"/>
              <a:t>发布会</a:t>
            </a:r>
            <a:r>
              <a:rPr lang="en-US" altLang="zh-CN" dirty="0"/>
              <a:t>PPT</a:t>
            </a:r>
            <a:r>
              <a:rPr lang="zh-CN" altLang="en-US" dirty="0"/>
              <a:t>设计微信：</a:t>
            </a:r>
            <a:r>
              <a:rPr lang="en-US" altLang="zh-CN" dirty="0"/>
              <a:t>2090298045【</a:t>
            </a:r>
            <a:r>
              <a:rPr lang="zh-CN" altLang="en-US" dirty="0"/>
              <a:t>陈西</a:t>
            </a:r>
            <a:r>
              <a:rPr lang="en-US" altLang="zh-CN" dirty="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936F414-DBA8-4150-9689-CD20E59033C7}" type="slidenum">
              <a:rPr lang="zh-CN" altLang="en-US" smtClean="0"/>
              <a:t>9</a:t>
            </a:fld>
            <a:endParaRPr lang="zh-CN" altLang="en-US"/>
          </a:p>
        </p:txBody>
      </p:sp>
    </p:spTree>
    <p:extLst>
      <p:ext uri="{BB962C8B-B14F-4D97-AF65-F5344CB8AC3E}">
        <p14:creationId xmlns:p14="http://schemas.microsoft.com/office/powerpoint/2010/main" val="191830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91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5,16">
    <p:spTree>
      <p:nvGrpSpPr>
        <p:cNvPr id="1" name=""/>
        <p:cNvGrpSpPr/>
        <p:nvPr/>
      </p:nvGrpSpPr>
      <p:grpSpPr>
        <a:xfrm>
          <a:off x="0" y="0"/>
          <a:ext cx="0" cy="0"/>
          <a:chOff x="0" y="0"/>
          <a:chExt cx="0" cy="0"/>
        </a:xfrm>
      </p:grpSpPr>
      <p:sp>
        <p:nvSpPr>
          <p:cNvPr id="8" name="01"/>
          <p:cNvSpPr>
            <a:spLocks noGrp="1"/>
          </p:cNvSpPr>
          <p:nvPr>
            <p:ph type="pic" sz="quarter" idx="10"/>
          </p:nvPr>
        </p:nvSpPr>
        <p:spPr>
          <a:xfrm>
            <a:off x="0" y="0"/>
            <a:ext cx="7559675" cy="5664200"/>
          </a:xfrm>
          <a:custGeom>
            <a:avLst/>
            <a:gdLst>
              <a:gd name="connsiteX0" fmla="*/ 0 w 7559675"/>
              <a:gd name="connsiteY0" fmla="*/ 0 h 5664200"/>
              <a:gd name="connsiteX1" fmla="*/ 7559675 w 7559675"/>
              <a:gd name="connsiteY1" fmla="*/ 0 h 5664200"/>
              <a:gd name="connsiteX2" fmla="*/ 7559675 w 7559675"/>
              <a:gd name="connsiteY2" fmla="*/ 5664200 h 5664200"/>
              <a:gd name="connsiteX3" fmla="*/ 0 w 7559675"/>
              <a:gd name="connsiteY3" fmla="*/ 5664200 h 5664200"/>
            </a:gdLst>
            <a:ahLst/>
            <a:cxnLst>
              <a:cxn ang="0">
                <a:pos x="connsiteX0" y="connsiteY0"/>
              </a:cxn>
              <a:cxn ang="0">
                <a:pos x="connsiteX1" y="connsiteY1"/>
              </a:cxn>
              <a:cxn ang="0">
                <a:pos x="connsiteX2" y="connsiteY2"/>
              </a:cxn>
              <a:cxn ang="0">
                <a:pos x="connsiteX3" y="connsiteY3"/>
              </a:cxn>
            </a:cxnLst>
            <a:rect l="l" t="t" r="r" b="b"/>
            <a:pathLst>
              <a:path w="7559675" h="5664200">
                <a:moveTo>
                  <a:pt x="0" y="0"/>
                </a:moveTo>
                <a:lnTo>
                  <a:pt x="7559675" y="0"/>
                </a:lnTo>
                <a:lnTo>
                  <a:pt x="7559675" y="5664200"/>
                </a:lnTo>
                <a:lnTo>
                  <a:pt x="0" y="566420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1" name="02"/>
          <p:cNvSpPr>
            <a:spLocks noGrp="1"/>
          </p:cNvSpPr>
          <p:nvPr>
            <p:ph type="pic" sz="quarter" idx="11"/>
          </p:nvPr>
        </p:nvSpPr>
        <p:spPr>
          <a:xfrm>
            <a:off x="7559674" y="0"/>
            <a:ext cx="7543039" cy="5664200"/>
          </a:xfrm>
          <a:custGeom>
            <a:avLst/>
            <a:gdLst>
              <a:gd name="connsiteX0" fmla="*/ 0 w 7543039"/>
              <a:gd name="connsiteY0" fmla="*/ 0 h 5664200"/>
              <a:gd name="connsiteX1" fmla="*/ 7543039 w 7543039"/>
              <a:gd name="connsiteY1" fmla="*/ 0 h 5664200"/>
              <a:gd name="connsiteX2" fmla="*/ 7543039 w 7543039"/>
              <a:gd name="connsiteY2" fmla="*/ 5664200 h 5664200"/>
              <a:gd name="connsiteX3" fmla="*/ 0 w 7543039"/>
              <a:gd name="connsiteY3" fmla="*/ 5664200 h 5664200"/>
            </a:gdLst>
            <a:ahLst/>
            <a:cxnLst>
              <a:cxn ang="0">
                <a:pos x="connsiteX0" y="connsiteY0"/>
              </a:cxn>
              <a:cxn ang="0">
                <a:pos x="connsiteX1" y="connsiteY1"/>
              </a:cxn>
              <a:cxn ang="0">
                <a:pos x="connsiteX2" y="connsiteY2"/>
              </a:cxn>
              <a:cxn ang="0">
                <a:pos x="connsiteX3" y="connsiteY3"/>
              </a:cxn>
            </a:cxnLst>
            <a:rect l="l" t="t" r="r" b="b"/>
            <a:pathLst>
              <a:path w="7543039" h="5664200">
                <a:moveTo>
                  <a:pt x="0" y="0"/>
                </a:moveTo>
                <a:lnTo>
                  <a:pt x="7543039" y="0"/>
                </a:lnTo>
                <a:lnTo>
                  <a:pt x="7543039" y="5664200"/>
                </a:lnTo>
                <a:lnTo>
                  <a:pt x="0" y="566420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4" name="03"/>
          <p:cNvSpPr>
            <a:spLocks noGrp="1"/>
          </p:cNvSpPr>
          <p:nvPr>
            <p:ph type="pic" sz="quarter" idx="12"/>
          </p:nvPr>
        </p:nvSpPr>
        <p:spPr>
          <a:xfrm>
            <a:off x="1" y="5664200"/>
            <a:ext cx="7559675" cy="5027613"/>
          </a:xfrm>
          <a:custGeom>
            <a:avLst/>
            <a:gdLst>
              <a:gd name="connsiteX0" fmla="*/ 0 w 7559675"/>
              <a:gd name="connsiteY0" fmla="*/ 0 h 5027613"/>
              <a:gd name="connsiteX1" fmla="*/ 7559675 w 7559675"/>
              <a:gd name="connsiteY1" fmla="*/ 0 h 5027613"/>
              <a:gd name="connsiteX2" fmla="*/ 7559675 w 7559675"/>
              <a:gd name="connsiteY2" fmla="*/ 5027613 h 5027613"/>
              <a:gd name="connsiteX3" fmla="*/ 0 w 7559675"/>
              <a:gd name="connsiteY3" fmla="*/ 5027613 h 5027613"/>
            </a:gdLst>
            <a:ahLst/>
            <a:cxnLst>
              <a:cxn ang="0">
                <a:pos x="connsiteX0" y="connsiteY0"/>
              </a:cxn>
              <a:cxn ang="0">
                <a:pos x="connsiteX1" y="connsiteY1"/>
              </a:cxn>
              <a:cxn ang="0">
                <a:pos x="connsiteX2" y="connsiteY2"/>
              </a:cxn>
              <a:cxn ang="0">
                <a:pos x="connsiteX3" y="connsiteY3"/>
              </a:cxn>
            </a:cxnLst>
            <a:rect l="l" t="t" r="r" b="b"/>
            <a:pathLst>
              <a:path w="7559675" h="5027613">
                <a:moveTo>
                  <a:pt x="0" y="0"/>
                </a:moveTo>
                <a:lnTo>
                  <a:pt x="7559675" y="0"/>
                </a:lnTo>
                <a:lnTo>
                  <a:pt x="7559675" y="5027613"/>
                </a:lnTo>
                <a:lnTo>
                  <a:pt x="0" y="5027613"/>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7" name="04"/>
          <p:cNvSpPr>
            <a:spLocks noGrp="1"/>
          </p:cNvSpPr>
          <p:nvPr>
            <p:ph type="pic" sz="quarter" idx="13"/>
          </p:nvPr>
        </p:nvSpPr>
        <p:spPr>
          <a:xfrm>
            <a:off x="7576312" y="5664200"/>
            <a:ext cx="7543039" cy="5027613"/>
          </a:xfrm>
          <a:custGeom>
            <a:avLst/>
            <a:gdLst>
              <a:gd name="connsiteX0" fmla="*/ 0 w 7543039"/>
              <a:gd name="connsiteY0" fmla="*/ 0 h 5027613"/>
              <a:gd name="connsiteX1" fmla="*/ 7543039 w 7543039"/>
              <a:gd name="connsiteY1" fmla="*/ 0 h 5027613"/>
              <a:gd name="connsiteX2" fmla="*/ 7543039 w 7543039"/>
              <a:gd name="connsiteY2" fmla="*/ 5027613 h 5027613"/>
              <a:gd name="connsiteX3" fmla="*/ 0 w 7543039"/>
              <a:gd name="connsiteY3" fmla="*/ 5027613 h 5027613"/>
            </a:gdLst>
            <a:ahLst/>
            <a:cxnLst>
              <a:cxn ang="0">
                <a:pos x="connsiteX0" y="connsiteY0"/>
              </a:cxn>
              <a:cxn ang="0">
                <a:pos x="connsiteX1" y="connsiteY1"/>
              </a:cxn>
              <a:cxn ang="0">
                <a:pos x="connsiteX2" y="connsiteY2"/>
              </a:cxn>
              <a:cxn ang="0">
                <a:pos x="connsiteX3" y="connsiteY3"/>
              </a:cxn>
            </a:cxnLst>
            <a:rect l="l" t="t" r="r" b="b"/>
            <a:pathLst>
              <a:path w="7543039" h="5027613">
                <a:moveTo>
                  <a:pt x="0" y="0"/>
                </a:moveTo>
                <a:lnTo>
                  <a:pt x="7543039" y="0"/>
                </a:lnTo>
                <a:lnTo>
                  <a:pt x="7543039" y="5027613"/>
                </a:lnTo>
                <a:lnTo>
                  <a:pt x="0" y="5027613"/>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89278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18">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02829E2-0470-BE53-D761-7392F0E6F20F}"/>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CFC4E026-409B-8F4D-CB73-4D13C110656B}"/>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7A8B4A75-A8D9-BA41-4E06-887ED9A8231F}"/>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5" name="配图"/>
          <p:cNvSpPr>
            <a:spLocks noGrp="1"/>
          </p:cNvSpPr>
          <p:nvPr>
            <p:ph type="pic" sz="quarter" idx="10"/>
          </p:nvPr>
        </p:nvSpPr>
        <p:spPr>
          <a:xfrm>
            <a:off x="5833642" y="-1"/>
            <a:ext cx="9285709" cy="6849979"/>
          </a:xfrm>
          <a:custGeom>
            <a:avLst/>
            <a:gdLst>
              <a:gd name="connsiteX0" fmla="*/ 0 w 9285709"/>
              <a:gd name="connsiteY0" fmla="*/ 0 h 6849979"/>
              <a:gd name="connsiteX1" fmla="*/ 9285709 w 9285709"/>
              <a:gd name="connsiteY1" fmla="*/ 0 h 6849979"/>
              <a:gd name="connsiteX2" fmla="*/ 9285709 w 9285709"/>
              <a:gd name="connsiteY2" fmla="*/ 6849979 h 6849979"/>
              <a:gd name="connsiteX3" fmla="*/ 0 w 9285709"/>
              <a:gd name="connsiteY3" fmla="*/ 6849979 h 6849979"/>
            </a:gdLst>
            <a:ahLst/>
            <a:cxnLst>
              <a:cxn ang="0">
                <a:pos x="connsiteX0" y="connsiteY0"/>
              </a:cxn>
              <a:cxn ang="0">
                <a:pos x="connsiteX1" y="connsiteY1"/>
              </a:cxn>
              <a:cxn ang="0">
                <a:pos x="connsiteX2" y="connsiteY2"/>
              </a:cxn>
              <a:cxn ang="0">
                <a:pos x="connsiteX3" y="connsiteY3"/>
              </a:cxn>
            </a:cxnLst>
            <a:rect l="l" t="t" r="r" b="b"/>
            <a:pathLst>
              <a:path w="9285709" h="6849979">
                <a:moveTo>
                  <a:pt x="0" y="0"/>
                </a:moveTo>
                <a:lnTo>
                  <a:pt x="9285709" y="0"/>
                </a:lnTo>
                <a:lnTo>
                  <a:pt x="9285709" y="6849979"/>
                </a:lnTo>
                <a:lnTo>
                  <a:pt x="0" y="6849979"/>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54429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20">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2D6459-DE16-75F5-1A78-C2E4AAAF25F9}"/>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D96A649E-4BFB-6C60-6F64-2293488D23B8}"/>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2B015AE3-66F7-BE84-1612-0F2AABFEAA96}"/>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6" name="配图左"/>
          <p:cNvSpPr>
            <a:spLocks noGrp="1"/>
          </p:cNvSpPr>
          <p:nvPr>
            <p:ph type="pic" sz="quarter" idx="10"/>
          </p:nvPr>
        </p:nvSpPr>
        <p:spPr>
          <a:xfrm>
            <a:off x="0" y="5226972"/>
            <a:ext cx="6838950" cy="4661837"/>
          </a:xfrm>
          <a:custGeom>
            <a:avLst/>
            <a:gdLst>
              <a:gd name="connsiteX0" fmla="*/ 0 w 6838950"/>
              <a:gd name="connsiteY0" fmla="*/ 0 h 4661837"/>
              <a:gd name="connsiteX1" fmla="*/ 6838950 w 6838950"/>
              <a:gd name="connsiteY1" fmla="*/ 0 h 4661837"/>
              <a:gd name="connsiteX2" fmla="*/ 6838950 w 6838950"/>
              <a:gd name="connsiteY2" fmla="*/ 4661837 h 4661837"/>
              <a:gd name="connsiteX3" fmla="*/ 0 w 6838950"/>
              <a:gd name="connsiteY3" fmla="*/ 4661837 h 4661837"/>
            </a:gdLst>
            <a:ahLst/>
            <a:cxnLst>
              <a:cxn ang="0">
                <a:pos x="connsiteX0" y="connsiteY0"/>
              </a:cxn>
              <a:cxn ang="0">
                <a:pos x="connsiteX1" y="connsiteY1"/>
              </a:cxn>
              <a:cxn ang="0">
                <a:pos x="connsiteX2" y="connsiteY2"/>
              </a:cxn>
              <a:cxn ang="0">
                <a:pos x="connsiteX3" y="connsiteY3"/>
              </a:cxn>
            </a:cxnLst>
            <a:rect l="l" t="t" r="r" b="b"/>
            <a:pathLst>
              <a:path w="6838950" h="4661837">
                <a:moveTo>
                  <a:pt x="0" y="0"/>
                </a:moveTo>
                <a:lnTo>
                  <a:pt x="6838950" y="0"/>
                </a:lnTo>
                <a:lnTo>
                  <a:pt x="6838950" y="4661837"/>
                </a:lnTo>
                <a:lnTo>
                  <a:pt x="0" y="466183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9" name="配图右"/>
          <p:cNvSpPr>
            <a:spLocks noGrp="1"/>
          </p:cNvSpPr>
          <p:nvPr>
            <p:ph type="pic" sz="quarter" idx="11"/>
          </p:nvPr>
        </p:nvSpPr>
        <p:spPr>
          <a:xfrm>
            <a:off x="8280400" y="1112203"/>
            <a:ext cx="6119813" cy="3819284"/>
          </a:xfrm>
          <a:custGeom>
            <a:avLst/>
            <a:gdLst>
              <a:gd name="connsiteX0" fmla="*/ 0 w 6119813"/>
              <a:gd name="connsiteY0" fmla="*/ 0 h 3819284"/>
              <a:gd name="connsiteX1" fmla="*/ 6119813 w 6119813"/>
              <a:gd name="connsiteY1" fmla="*/ 0 h 3819284"/>
              <a:gd name="connsiteX2" fmla="*/ 6119813 w 6119813"/>
              <a:gd name="connsiteY2" fmla="*/ 3819284 h 3819284"/>
              <a:gd name="connsiteX3" fmla="*/ 0 w 6119813"/>
              <a:gd name="connsiteY3" fmla="*/ 3819284 h 3819284"/>
            </a:gdLst>
            <a:ahLst/>
            <a:cxnLst>
              <a:cxn ang="0">
                <a:pos x="connsiteX0" y="connsiteY0"/>
              </a:cxn>
              <a:cxn ang="0">
                <a:pos x="connsiteX1" y="connsiteY1"/>
              </a:cxn>
              <a:cxn ang="0">
                <a:pos x="connsiteX2" y="connsiteY2"/>
              </a:cxn>
              <a:cxn ang="0">
                <a:pos x="connsiteX3" y="connsiteY3"/>
              </a:cxn>
            </a:cxnLst>
            <a:rect l="l" t="t" r="r" b="b"/>
            <a:pathLst>
              <a:path w="6119813" h="3819284">
                <a:moveTo>
                  <a:pt x="0" y="0"/>
                </a:moveTo>
                <a:lnTo>
                  <a:pt x="6119813" y="0"/>
                </a:lnTo>
                <a:lnTo>
                  <a:pt x="6119813" y="3819284"/>
                </a:lnTo>
                <a:lnTo>
                  <a:pt x="0" y="381928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787602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22">
    <p:spTree>
      <p:nvGrpSpPr>
        <p:cNvPr id="1" name=""/>
        <p:cNvGrpSpPr/>
        <p:nvPr/>
      </p:nvGrpSpPr>
      <p:grpSpPr>
        <a:xfrm>
          <a:off x="0" y="0"/>
          <a:ext cx="0" cy="0"/>
          <a:chOff x="0" y="0"/>
          <a:chExt cx="0" cy="0"/>
        </a:xfrm>
      </p:grpSpPr>
      <p:sp>
        <p:nvSpPr>
          <p:cNvPr id="8" name="配图1"/>
          <p:cNvSpPr>
            <a:spLocks noGrp="1"/>
          </p:cNvSpPr>
          <p:nvPr>
            <p:ph type="pic" sz="quarter" idx="10"/>
          </p:nvPr>
        </p:nvSpPr>
        <p:spPr>
          <a:xfrm>
            <a:off x="8485217" y="2685738"/>
            <a:ext cx="2998430" cy="3730792"/>
          </a:xfrm>
          <a:custGeom>
            <a:avLst/>
            <a:gdLst>
              <a:gd name="connsiteX0" fmla="*/ 0 w 2998430"/>
              <a:gd name="connsiteY0" fmla="*/ 0 h 3730792"/>
              <a:gd name="connsiteX1" fmla="*/ 2998430 w 2998430"/>
              <a:gd name="connsiteY1" fmla="*/ 0 h 3730792"/>
              <a:gd name="connsiteX2" fmla="*/ 2998430 w 2998430"/>
              <a:gd name="connsiteY2" fmla="*/ 3730792 h 3730792"/>
              <a:gd name="connsiteX3" fmla="*/ 0 w 2998430"/>
              <a:gd name="connsiteY3" fmla="*/ 3730792 h 3730792"/>
            </a:gdLst>
            <a:ahLst/>
            <a:cxnLst>
              <a:cxn ang="0">
                <a:pos x="connsiteX0" y="connsiteY0"/>
              </a:cxn>
              <a:cxn ang="0">
                <a:pos x="connsiteX1" y="connsiteY1"/>
              </a:cxn>
              <a:cxn ang="0">
                <a:pos x="connsiteX2" y="connsiteY2"/>
              </a:cxn>
              <a:cxn ang="0">
                <a:pos x="connsiteX3" y="connsiteY3"/>
              </a:cxn>
            </a:cxnLst>
            <a:rect l="l" t="t" r="r" b="b"/>
            <a:pathLst>
              <a:path w="2998430" h="3730792">
                <a:moveTo>
                  <a:pt x="0" y="0"/>
                </a:moveTo>
                <a:lnTo>
                  <a:pt x="2998430" y="0"/>
                </a:lnTo>
                <a:lnTo>
                  <a:pt x="2998430" y="3730792"/>
                </a:lnTo>
                <a:lnTo>
                  <a:pt x="0" y="3730792"/>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1" name="配图2"/>
          <p:cNvSpPr>
            <a:spLocks noGrp="1"/>
          </p:cNvSpPr>
          <p:nvPr>
            <p:ph type="pic" sz="quarter" idx="11"/>
          </p:nvPr>
        </p:nvSpPr>
        <p:spPr>
          <a:xfrm>
            <a:off x="11530844" y="2685738"/>
            <a:ext cx="2688214" cy="1838554"/>
          </a:xfrm>
          <a:custGeom>
            <a:avLst/>
            <a:gdLst>
              <a:gd name="connsiteX0" fmla="*/ 0 w 2688214"/>
              <a:gd name="connsiteY0" fmla="*/ 0 h 1838554"/>
              <a:gd name="connsiteX1" fmla="*/ 2688214 w 2688214"/>
              <a:gd name="connsiteY1" fmla="*/ 0 h 1838554"/>
              <a:gd name="connsiteX2" fmla="*/ 2688214 w 2688214"/>
              <a:gd name="connsiteY2" fmla="*/ 1838554 h 1838554"/>
              <a:gd name="connsiteX3" fmla="*/ 0 w 2688214"/>
              <a:gd name="connsiteY3" fmla="*/ 1838554 h 1838554"/>
            </a:gdLst>
            <a:ahLst/>
            <a:cxnLst>
              <a:cxn ang="0">
                <a:pos x="connsiteX0" y="connsiteY0"/>
              </a:cxn>
              <a:cxn ang="0">
                <a:pos x="connsiteX1" y="connsiteY1"/>
              </a:cxn>
              <a:cxn ang="0">
                <a:pos x="connsiteX2" y="connsiteY2"/>
              </a:cxn>
              <a:cxn ang="0">
                <a:pos x="connsiteX3" y="connsiteY3"/>
              </a:cxn>
            </a:cxnLst>
            <a:rect l="l" t="t" r="r" b="b"/>
            <a:pathLst>
              <a:path w="2688214" h="1838554">
                <a:moveTo>
                  <a:pt x="0" y="0"/>
                </a:moveTo>
                <a:lnTo>
                  <a:pt x="2688214" y="0"/>
                </a:lnTo>
                <a:lnTo>
                  <a:pt x="2688214" y="1838554"/>
                </a:lnTo>
                <a:lnTo>
                  <a:pt x="0" y="18385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4" name="配图3"/>
          <p:cNvSpPr>
            <a:spLocks noGrp="1"/>
          </p:cNvSpPr>
          <p:nvPr>
            <p:ph type="pic" sz="quarter" idx="12"/>
          </p:nvPr>
        </p:nvSpPr>
        <p:spPr>
          <a:xfrm>
            <a:off x="11530844" y="4577976"/>
            <a:ext cx="2688214" cy="1838554"/>
          </a:xfrm>
          <a:custGeom>
            <a:avLst/>
            <a:gdLst>
              <a:gd name="connsiteX0" fmla="*/ 0 w 2688214"/>
              <a:gd name="connsiteY0" fmla="*/ 0 h 1838554"/>
              <a:gd name="connsiteX1" fmla="*/ 2688214 w 2688214"/>
              <a:gd name="connsiteY1" fmla="*/ 0 h 1838554"/>
              <a:gd name="connsiteX2" fmla="*/ 2688214 w 2688214"/>
              <a:gd name="connsiteY2" fmla="*/ 1838554 h 1838554"/>
              <a:gd name="connsiteX3" fmla="*/ 0 w 2688214"/>
              <a:gd name="connsiteY3" fmla="*/ 1838554 h 1838554"/>
            </a:gdLst>
            <a:ahLst/>
            <a:cxnLst>
              <a:cxn ang="0">
                <a:pos x="connsiteX0" y="connsiteY0"/>
              </a:cxn>
              <a:cxn ang="0">
                <a:pos x="connsiteX1" y="connsiteY1"/>
              </a:cxn>
              <a:cxn ang="0">
                <a:pos x="connsiteX2" y="connsiteY2"/>
              </a:cxn>
              <a:cxn ang="0">
                <a:pos x="connsiteX3" y="connsiteY3"/>
              </a:cxn>
            </a:cxnLst>
            <a:rect l="l" t="t" r="r" b="b"/>
            <a:pathLst>
              <a:path w="2688214" h="1838554">
                <a:moveTo>
                  <a:pt x="0" y="0"/>
                </a:moveTo>
                <a:lnTo>
                  <a:pt x="2688214" y="0"/>
                </a:lnTo>
                <a:lnTo>
                  <a:pt x="2688214" y="1838554"/>
                </a:lnTo>
                <a:lnTo>
                  <a:pt x="0" y="18385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152915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24">
    <p:spTree>
      <p:nvGrpSpPr>
        <p:cNvPr id="1" name=""/>
        <p:cNvGrpSpPr/>
        <p:nvPr/>
      </p:nvGrpSpPr>
      <p:grpSpPr>
        <a:xfrm>
          <a:off x="0" y="0"/>
          <a:ext cx="0" cy="0"/>
          <a:chOff x="0" y="0"/>
          <a:chExt cx="0" cy="0"/>
        </a:xfrm>
      </p:grpSpPr>
      <p:sp>
        <p:nvSpPr>
          <p:cNvPr id="6" name="配图2"/>
          <p:cNvSpPr>
            <a:spLocks noGrp="1"/>
          </p:cNvSpPr>
          <p:nvPr>
            <p:ph type="pic" sz="quarter" idx="10"/>
          </p:nvPr>
        </p:nvSpPr>
        <p:spPr>
          <a:xfrm>
            <a:off x="11339513" y="5664200"/>
            <a:ext cx="3059112" cy="4362450"/>
          </a:xfrm>
          <a:custGeom>
            <a:avLst/>
            <a:gdLst>
              <a:gd name="connsiteX0" fmla="*/ 0 w 3059112"/>
              <a:gd name="connsiteY0" fmla="*/ 0 h 4362450"/>
              <a:gd name="connsiteX1" fmla="*/ 3059112 w 3059112"/>
              <a:gd name="connsiteY1" fmla="*/ 0 h 4362450"/>
              <a:gd name="connsiteX2" fmla="*/ 3059112 w 3059112"/>
              <a:gd name="connsiteY2" fmla="*/ 4362450 h 4362450"/>
              <a:gd name="connsiteX3" fmla="*/ 0 w 3059112"/>
              <a:gd name="connsiteY3" fmla="*/ 4362450 h 4362450"/>
            </a:gdLst>
            <a:ahLst/>
            <a:cxnLst>
              <a:cxn ang="0">
                <a:pos x="connsiteX0" y="connsiteY0"/>
              </a:cxn>
              <a:cxn ang="0">
                <a:pos x="connsiteX1" y="connsiteY1"/>
              </a:cxn>
              <a:cxn ang="0">
                <a:pos x="connsiteX2" y="connsiteY2"/>
              </a:cxn>
              <a:cxn ang="0">
                <a:pos x="connsiteX3" y="connsiteY3"/>
              </a:cxn>
            </a:cxnLst>
            <a:rect l="l" t="t" r="r" b="b"/>
            <a:pathLst>
              <a:path w="3059112" h="4362450">
                <a:moveTo>
                  <a:pt x="0" y="0"/>
                </a:moveTo>
                <a:lnTo>
                  <a:pt x="3059112" y="0"/>
                </a:lnTo>
                <a:lnTo>
                  <a:pt x="3059112" y="4362450"/>
                </a:lnTo>
                <a:lnTo>
                  <a:pt x="0" y="4362450"/>
                </a:lnTo>
                <a:close/>
              </a:path>
            </a:pathLst>
          </a:custGeom>
          <a:noFill/>
        </p:spPr>
        <p:txBody>
          <a:bodyPr wrap="square">
            <a:noAutofit/>
          </a:bodyPr>
          <a:lstStyle>
            <a:lvl1pPr>
              <a:defRPr sz="14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9" name="配图1"/>
          <p:cNvSpPr>
            <a:spLocks noGrp="1"/>
          </p:cNvSpPr>
          <p:nvPr>
            <p:ph type="pic" sz="quarter" idx="11"/>
          </p:nvPr>
        </p:nvSpPr>
        <p:spPr>
          <a:xfrm>
            <a:off x="0" y="1"/>
            <a:ext cx="7562850" cy="10691812"/>
          </a:xfrm>
          <a:custGeom>
            <a:avLst/>
            <a:gdLst>
              <a:gd name="connsiteX0" fmla="*/ 0 w 7562850"/>
              <a:gd name="connsiteY0" fmla="*/ 0 h 10691812"/>
              <a:gd name="connsiteX1" fmla="*/ 7562850 w 7562850"/>
              <a:gd name="connsiteY1" fmla="*/ 0 h 10691812"/>
              <a:gd name="connsiteX2" fmla="*/ 7562850 w 7562850"/>
              <a:gd name="connsiteY2" fmla="*/ 10691812 h 10691812"/>
              <a:gd name="connsiteX3" fmla="*/ 0 w 7562850"/>
              <a:gd name="connsiteY3" fmla="*/ 10691812 h 10691812"/>
            </a:gdLst>
            <a:ahLst/>
            <a:cxnLst>
              <a:cxn ang="0">
                <a:pos x="connsiteX0" y="connsiteY0"/>
              </a:cxn>
              <a:cxn ang="0">
                <a:pos x="connsiteX1" y="connsiteY1"/>
              </a:cxn>
              <a:cxn ang="0">
                <a:pos x="connsiteX2" y="connsiteY2"/>
              </a:cxn>
              <a:cxn ang="0">
                <a:pos x="connsiteX3" y="connsiteY3"/>
              </a:cxn>
            </a:cxnLst>
            <a:rect l="l" t="t" r="r" b="b"/>
            <a:pathLst>
              <a:path w="7562850" h="10691812">
                <a:moveTo>
                  <a:pt x="0" y="0"/>
                </a:moveTo>
                <a:lnTo>
                  <a:pt x="7562850" y="0"/>
                </a:lnTo>
                <a:lnTo>
                  <a:pt x="7562850" y="10691812"/>
                </a:lnTo>
                <a:lnTo>
                  <a:pt x="0" y="10691812"/>
                </a:lnTo>
                <a:close/>
              </a:path>
            </a:pathLst>
          </a:custGeom>
          <a:noFill/>
        </p:spPr>
        <p:txBody>
          <a:bodyPr wrap="square">
            <a:noAutofit/>
          </a:bodyPr>
          <a:lstStyle>
            <a:lvl1pPr>
              <a:defRPr sz="14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3206965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26">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7805233-E33E-F07E-671F-836FF1003143}"/>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3EB1D7AB-43D1-E76D-60E1-E4167AA3C338}"/>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7A93201D-50A3-20CC-1F5C-89855980E7F0}"/>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9" name="配图1"/>
          <p:cNvSpPr>
            <a:spLocks noGrp="1"/>
          </p:cNvSpPr>
          <p:nvPr>
            <p:ph type="pic" sz="quarter" idx="10"/>
          </p:nvPr>
        </p:nvSpPr>
        <p:spPr>
          <a:xfrm>
            <a:off x="4099560" y="1283977"/>
            <a:ext cx="3456940" cy="3945338"/>
          </a:xfrm>
          <a:custGeom>
            <a:avLst/>
            <a:gdLst>
              <a:gd name="connsiteX0" fmla="*/ 0 w 3456940"/>
              <a:gd name="connsiteY0" fmla="*/ 0 h 3945338"/>
              <a:gd name="connsiteX1" fmla="*/ 3456940 w 3456940"/>
              <a:gd name="connsiteY1" fmla="*/ 0 h 3945338"/>
              <a:gd name="connsiteX2" fmla="*/ 3456940 w 3456940"/>
              <a:gd name="connsiteY2" fmla="*/ 3945338 h 3945338"/>
              <a:gd name="connsiteX3" fmla="*/ 0 w 3456940"/>
              <a:gd name="connsiteY3" fmla="*/ 3945338 h 3945338"/>
            </a:gdLst>
            <a:ahLst/>
            <a:cxnLst>
              <a:cxn ang="0">
                <a:pos x="connsiteX0" y="connsiteY0"/>
              </a:cxn>
              <a:cxn ang="0">
                <a:pos x="connsiteX1" y="connsiteY1"/>
              </a:cxn>
              <a:cxn ang="0">
                <a:pos x="connsiteX2" y="connsiteY2"/>
              </a:cxn>
              <a:cxn ang="0">
                <a:pos x="connsiteX3" y="connsiteY3"/>
              </a:cxn>
            </a:cxnLst>
            <a:rect l="l" t="t" r="r" b="b"/>
            <a:pathLst>
              <a:path w="3456940" h="3945338">
                <a:moveTo>
                  <a:pt x="0" y="0"/>
                </a:moveTo>
                <a:lnTo>
                  <a:pt x="3456940" y="0"/>
                </a:lnTo>
                <a:lnTo>
                  <a:pt x="3456940" y="3945338"/>
                </a:lnTo>
                <a:lnTo>
                  <a:pt x="0" y="394533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2" name="配图2"/>
          <p:cNvSpPr>
            <a:spLocks noGrp="1"/>
          </p:cNvSpPr>
          <p:nvPr>
            <p:ph type="pic" sz="quarter" idx="11"/>
          </p:nvPr>
        </p:nvSpPr>
        <p:spPr>
          <a:xfrm>
            <a:off x="8640142" y="2383288"/>
            <a:ext cx="2537359" cy="1858388"/>
          </a:xfrm>
          <a:custGeom>
            <a:avLst/>
            <a:gdLst>
              <a:gd name="connsiteX0" fmla="*/ 0 w 2537359"/>
              <a:gd name="connsiteY0" fmla="*/ 0 h 1858388"/>
              <a:gd name="connsiteX1" fmla="*/ 2537359 w 2537359"/>
              <a:gd name="connsiteY1" fmla="*/ 0 h 1858388"/>
              <a:gd name="connsiteX2" fmla="*/ 2537359 w 2537359"/>
              <a:gd name="connsiteY2" fmla="*/ 1858388 h 1858388"/>
              <a:gd name="connsiteX3" fmla="*/ 0 w 2537359"/>
              <a:gd name="connsiteY3" fmla="*/ 1858388 h 1858388"/>
            </a:gdLst>
            <a:ahLst/>
            <a:cxnLst>
              <a:cxn ang="0">
                <a:pos x="connsiteX0" y="connsiteY0"/>
              </a:cxn>
              <a:cxn ang="0">
                <a:pos x="connsiteX1" y="connsiteY1"/>
              </a:cxn>
              <a:cxn ang="0">
                <a:pos x="connsiteX2" y="connsiteY2"/>
              </a:cxn>
              <a:cxn ang="0">
                <a:pos x="connsiteX3" y="connsiteY3"/>
              </a:cxn>
            </a:cxnLst>
            <a:rect l="l" t="t" r="r" b="b"/>
            <a:pathLst>
              <a:path w="2537359" h="1858388">
                <a:moveTo>
                  <a:pt x="0" y="0"/>
                </a:moveTo>
                <a:lnTo>
                  <a:pt x="2537359" y="0"/>
                </a:lnTo>
                <a:lnTo>
                  <a:pt x="2537359" y="1858388"/>
                </a:lnTo>
                <a:lnTo>
                  <a:pt x="0" y="185838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5" name="配图3"/>
          <p:cNvSpPr>
            <a:spLocks noGrp="1"/>
          </p:cNvSpPr>
          <p:nvPr>
            <p:ph type="pic" sz="quarter" idx="12"/>
          </p:nvPr>
        </p:nvSpPr>
        <p:spPr>
          <a:xfrm>
            <a:off x="11427590" y="2383288"/>
            <a:ext cx="2537359" cy="1858388"/>
          </a:xfrm>
          <a:custGeom>
            <a:avLst/>
            <a:gdLst>
              <a:gd name="connsiteX0" fmla="*/ 0 w 2537359"/>
              <a:gd name="connsiteY0" fmla="*/ 0 h 1858388"/>
              <a:gd name="connsiteX1" fmla="*/ 2537359 w 2537359"/>
              <a:gd name="connsiteY1" fmla="*/ 0 h 1858388"/>
              <a:gd name="connsiteX2" fmla="*/ 2537359 w 2537359"/>
              <a:gd name="connsiteY2" fmla="*/ 1858388 h 1858388"/>
              <a:gd name="connsiteX3" fmla="*/ 0 w 2537359"/>
              <a:gd name="connsiteY3" fmla="*/ 1858388 h 1858388"/>
            </a:gdLst>
            <a:ahLst/>
            <a:cxnLst>
              <a:cxn ang="0">
                <a:pos x="connsiteX0" y="connsiteY0"/>
              </a:cxn>
              <a:cxn ang="0">
                <a:pos x="connsiteX1" y="connsiteY1"/>
              </a:cxn>
              <a:cxn ang="0">
                <a:pos x="connsiteX2" y="connsiteY2"/>
              </a:cxn>
              <a:cxn ang="0">
                <a:pos x="connsiteX3" y="connsiteY3"/>
              </a:cxn>
            </a:cxnLst>
            <a:rect l="l" t="t" r="r" b="b"/>
            <a:pathLst>
              <a:path w="2537359" h="1858388">
                <a:moveTo>
                  <a:pt x="0" y="0"/>
                </a:moveTo>
                <a:lnTo>
                  <a:pt x="2537359" y="0"/>
                </a:lnTo>
                <a:lnTo>
                  <a:pt x="2537359" y="1858388"/>
                </a:lnTo>
                <a:lnTo>
                  <a:pt x="0" y="185838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8" name="配图4"/>
          <p:cNvSpPr>
            <a:spLocks noGrp="1"/>
          </p:cNvSpPr>
          <p:nvPr>
            <p:ph type="pic" sz="quarter" idx="13"/>
          </p:nvPr>
        </p:nvSpPr>
        <p:spPr>
          <a:xfrm>
            <a:off x="8640141" y="5815897"/>
            <a:ext cx="2537359" cy="1858388"/>
          </a:xfrm>
          <a:custGeom>
            <a:avLst/>
            <a:gdLst>
              <a:gd name="connsiteX0" fmla="*/ 0 w 2537359"/>
              <a:gd name="connsiteY0" fmla="*/ 0 h 1858388"/>
              <a:gd name="connsiteX1" fmla="*/ 2537359 w 2537359"/>
              <a:gd name="connsiteY1" fmla="*/ 0 h 1858388"/>
              <a:gd name="connsiteX2" fmla="*/ 2537359 w 2537359"/>
              <a:gd name="connsiteY2" fmla="*/ 1858388 h 1858388"/>
              <a:gd name="connsiteX3" fmla="*/ 0 w 2537359"/>
              <a:gd name="connsiteY3" fmla="*/ 1858388 h 1858388"/>
            </a:gdLst>
            <a:ahLst/>
            <a:cxnLst>
              <a:cxn ang="0">
                <a:pos x="connsiteX0" y="connsiteY0"/>
              </a:cxn>
              <a:cxn ang="0">
                <a:pos x="connsiteX1" y="connsiteY1"/>
              </a:cxn>
              <a:cxn ang="0">
                <a:pos x="connsiteX2" y="connsiteY2"/>
              </a:cxn>
              <a:cxn ang="0">
                <a:pos x="connsiteX3" y="connsiteY3"/>
              </a:cxn>
            </a:cxnLst>
            <a:rect l="l" t="t" r="r" b="b"/>
            <a:pathLst>
              <a:path w="2537359" h="1858388">
                <a:moveTo>
                  <a:pt x="0" y="0"/>
                </a:moveTo>
                <a:lnTo>
                  <a:pt x="2537359" y="0"/>
                </a:lnTo>
                <a:lnTo>
                  <a:pt x="2537359" y="1858388"/>
                </a:lnTo>
                <a:lnTo>
                  <a:pt x="0" y="185838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1" name="配图5"/>
          <p:cNvSpPr>
            <a:spLocks noGrp="1"/>
          </p:cNvSpPr>
          <p:nvPr>
            <p:ph type="pic" sz="quarter" idx="14"/>
          </p:nvPr>
        </p:nvSpPr>
        <p:spPr>
          <a:xfrm>
            <a:off x="11427589" y="5815897"/>
            <a:ext cx="2537359" cy="1858388"/>
          </a:xfrm>
          <a:custGeom>
            <a:avLst/>
            <a:gdLst>
              <a:gd name="connsiteX0" fmla="*/ 0 w 2537359"/>
              <a:gd name="connsiteY0" fmla="*/ 0 h 1858388"/>
              <a:gd name="connsiteX1" fmla="*/ 2537359 w 2537359"/>
              <a:gd name="connsiteY1" fmla="*/ 0 h 1858388"/>
              <a:gd name="connsiteX2" fmla="*/ 2537359 w 2537359"/>
              <a:gd name="connsiteY2" fmla="*/ 1858388 h 1858388"/>
              <a:gd name="connsiteX3" fmla="*/ 0 w 2537359"/>
              <a:gd name="connsiteY3" fmla="*/ 1858388 h 1858388"/>
            </a:gdLst>
            <a:ahLst/>
            <a:cxnLst>
              <a:cxn ang="0">
                <a:pos x="connsiteX0" y="connsiteY0"/>
              </a:cxn>
              <a:cxn ang="0">
                <a:pos x="connsiteX1" y="connsiteY1"/>
              </a:cxn>
              <a:cxn ang="0">
                <a:pos x="connsiteX2" y="connsiteY2"/>
              </a:cxn>
              <a:cxn ang="0">
                <a:pos x="connsiteX3" y="connsiteY3"/>
              </a:cxn>
            </a:cxnLst>
            <a:rect l="l" t="t" r="r" b="b"/>
            <a:pathLst>
              <a:path w="2537359" h="1858388">
                <a:moveTo>
                  <a:pt x="0" y="0"/>
                </a:moveTo>
                <a:lnTo>
                  <a:pt x="2537359" y="0"/>
                </a:lnTo>
                <a:lnTo>
                  <a:pt x="2537359" y="1858388"/>
                </a:lnTo>
                <a:lnTo>
                  <a:pt x="0" y="185838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876320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28">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320F9C-03B1-F625-1313-F688FFA1F112}"/>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0B19E4D0-A577-774D-05F2-64518FAFFE85}"/>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E2A72961-DB90-0B43-4FDD-546C272B7E81}"/>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5" name="底图"/>
          <p:cNvSpPr>
            <a:spLocks noGrp="1"/>
          </p:cNvSpPr>
          <p:nvPr>
            <p:ph type="pic" sz="quarter" idx="10"/>
          </p:nvPr>
        </p:nvSpPr>
        <p:spPr>
          <a:xfrm>
            <a:off x="5821680" y="1"/>
            <a:ext cx="7589520" cy="10691813"/>
          </a:xfrm>
          <a:custGeom>
            <a:avLst/>
            <a:gdLst>
              <a:gd name="connsiteX0" fmla="*/ 0 w 7589520"/>
              <a:gd name="connsiteY0" fmla="*/ 0 h 10691813"/>
              <a:gd name="connsiteX1" fmla="*/ 7589520 w 7589520"/>
              <a:gd name="connsiteY1" fmla="*/ 0 h 10691813"/>
              <a:gd name="connsiteX2" fmla="*/ 7589520 w 7589520"/>
              <a:gd name="connsiteY2" fmla="*/ 10691813 h 10691813"/>
              <a:gd name="connsiteX3" fmla="*/ 0 w 7589520"/>
              <a:gd name="connsiteY3" fmla="*/ 10691813 h 10691813"/>
            </a:gdLst>
            <a:ahLst/>
            <a:cxnLst>
              <a:cxn ang="0">
                <a:pos x="connsiteX0" y="connsiteY0"/>
              </a:cxn>
              <a:cxn ang="0">
                <a:pos x="connsiteX1" y="connsiteY1"/>
              </a:cxn>
              <a:cxn ang="0">
                <a:pos x="connsiteX2" y="connsiteY2"/>
              </a:cxn>
              <a:cxn ang="0">
                <a:pos x="connsiteX3" y="connsiteY3"/>
              </a:cxn>
            </a:cxnLst>
            <a:rect l="l" t="t" r="r" b="b"/>
            <a:pathLst>
              <a:path w="7589520" h="10691813">
                <a:moveTo>
                  <a:pt x="0" y="0"/>
                </a:moveTo>
                <a:lnTo>
                  <a:pt x="7589520" y="0"/>
                </a:lnTo>
                <a:lnTo>
                  <a:pt x="7589520" y="10691813"/>
                </a:lnTo>
                <a:lnTo>
                  <a:pt x="0" y="10691813"/>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6" name="二维码"/>
          <p:cNvSpPr>
            <a:spLocks noGrp="1"/>
          </p:cNvSpPr>
          <p:nvPr>
            <p:ph type="pic" sz="quarter" idx="11"/>
          </p:nvPr>
        </p:nvSpPr>
        <p:spPr>
          <a:xfrm>
            <a:off x="9210156" y="2695053"/>
            <a:ext cx="1636294" cy="1636294"/>
          </a:xfrm>
          <a:custGeom>
            <a:avLst/>
            <a:gdLst>
              <a:gd name="connsiteX0" fmla="*/ 0 w 1636294"/>
              <a:gd name="connsiteY0" fmla="*/ 0 h 1636294"/>
              <a:gd name="connsiteX1" fmla="*/ 1636294 w 1636294"/>
              <a:gd name="connsiteY1" fmla="*/ 0 h 1636294"/>
              <a:gd name="connsiteX2" fmla="*/ 1636294 w 1636294"/>
              <a:gd name="connsiteY2" fmla="*/ 1636294 h 1636294"/>
              <a:gd name="connsiteX3" fmla="*/ 0 w 1636294"/>
              <a:gd name="connsiteY3" fmla="*/ 1636294 h 1636294"/>
            </a:gdLst>
            <a:ahLst/>
            <a:cxnLst>
              <a:cxn ang="0">
                <a:pos x="connsiteX0" y="connsiteY0"/>
              </a:cxn>
              <a:cxn ang="0">
                <a:pos x="connsiteX1" y="connsiteY1"/>
              </a:cxn>
              <a:cxn ang="0">
                <a:pos x="connsiteX2" y="connsiteY2"/>
              </a:cxn>
              <a:cxn ang="0">
                <a:pos x="connsiteX3" y="connsiteY3"/>
              </a:cxn>
            </a:cxnLst>
            <a:rect l="l" t="t" r="r" b="b"/>
            <a:pathLst>
              <a:path w="1636294" h="1636294">
                <a:moveTo>
                  <a:pt x="0" y="0"/>
                </a:moveTo>
                <a:lnTo>
                  <a:pt x="1636294" y="0"/>
                </a:lnTo>
                <a:lnTo>
                  <a:pt x="1636294" y="1636294"/>
                </a:lnTo>
                <a:lnTo>
                  <a:pt x="0" y="1636294"/>
                </a:lnTo>
                <a:close/>
              </a:path>
            </a:pathLst>
          </a:custGeom>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1951029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76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02">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D964045-652A-545E-246F-8BC512669037}"/>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AEF688D6-839A-24E0-1556-D733EF3AC927}"/>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74A8ABE4-930C-3F8B-562F-D5044C2BAB85}"/>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 name="封面配图"/>
          <p:cNvSpPr>
            <a:spLocks noGrp="1"/>
          </p:cNvSpPr>
          <p:nvPr>
            <p:ph type="pic" sz="quarter" idx="10"/>
          </p:nvPr>
        </p:nvSpPr>
        <p:spPr>
          <a:xfrm>
            <a:off x="7559676" y="4266066"/>
            <a:ext cx="7559675" cy="5760584"/>
          </a:xfrm>
          <a:custGeom>
            <a:avLst/>
            <a:gdLst>
              <a:gd name="connsiteX0" fmla="*/ 0 w 7559675"/>
              <a:gd name="connsiteY0" fmla="*/ 0 h 5760584"/>
              <a:gd name="connsiteX1" fmla="*/ 7559675 w 7559675"/>
              <a:gd name="connsiteY1" fmla="*/ 0 h 5760584"/>
              <a:gd name="connsiteX2" fmla="*/ 7559675 w 7559675"/>
              <a:gd name="connsiteY2" fmla="*/ 5760584 h 5760584"/>
              <a:gd name="connsiteX3" fmla="*/ 0 w 7559675"/>
              <a:gd name="connsiteY3" fmla="*/ 5760584 h 5760584"/>
            </a:gdLst>
            <a:ahLst/>
            <a:cxnLst>
              <a:cxn ang="0">
                <a:pos x="connsiteX0" y="connsiteY0"/>
              </a:cxn>
              <a:cxn ang="0">
                <a:pos x="connsiteX1" y="connsiteY1"/>
              </a:cxn>
              <a:cxn ang="0">
                <a:pos x="connsiteX2" y="connsiteY2"/>
              </a:cxn>
              <a:cxn ang="0">
                <a:pos x="connsiteX3" y="connsiteY3"/>
              </a:cxn>
            </a:cxnLst>
            <a:rect l="l" t="t" r="r" b="b"/>
            <a:pathLst>
              <a:path w="7559675" h="5760584">
                <a:moveTo>
                  <a:pt x="0" y="0"/>
                </a:moveTo>
                <a:lnTo>
                  <a:pt x="7559675" y="0"/>
                </a:lnTo>
                <a:lnTo>
                  <a:pt x="7559675" y="5760584"/>
                </a:lnTo>
                <a:lnTo>
                  <a:pt x="0" y="576058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0" name="封底二维码"/>
          <p:cNvSpPr>
            <a:spLocks noGrp="1"/>
          </p:cNvSpPr>
          <p:nvPr>
            <p:ph type="pic" sz="quarter" idx="11"/>
          </p:nvPr>
        </p:nvSpPr>
        <p:spPr>
          <a:xfrm>
            <a:off x="876170" y="8915400"/>
            <a:ext cx="1111250" cy="1111250"/>
          </a:xfrm>
          <a:custGeom>
            <a:avLst/>
            <a:gdLst>
              <a:gd name="connsiteX0" fmla="*/ 0 w 1111250"/>
              <a:gd name="connsiteY0" fmla="*/ 0 h 1111250"/>
              <a:gd name="connsiteX1" fmla="*/ 1111250 w 1111250"/>
              <a:gd name="connsiteY1" fmla="*/ 0 h 1111250"/>
              <a:gd name="connsiteX2" fmla="*/ 1111250 w 1111250"/>
              <a:gd name="connsiteY2" fmla="*/ 1111250 h 1111250"/>
              <a:gd name="connsiteX3" fmla="*/ 0 w 1111250"/>
              <a:gd name="connsiteY3" fmla="*/ 1111250 h 1111250"/>
            </a:gdLst>
            <a:ahLst/>
            <a:cxnLst>
              <a:cxn ang="0">
                <a:pos x="connsiteX0" y="connsiteY0"/>
              </a:cxn>
              <a:cxn ang="0">
                <a:pos x="connsiteX1" y="connsiteY1"/>
              </a:cxn>
              <a:cxn ang="0">
                <a:pos x="connsiteX2" y="connsiteY2"/>
              </a:cxn>
              <a:cxn ang="0">
                <a:pos x="connsiteX3" y="connsiteY3"/>
              </a:cxn>
            </a:cxnLst>
            <a:rect l="l" t="t" r="r" b="b"/>
            <a:pathLst>
              <a:path w="1111250" h="1111250">
                <a:moveTo>
                  <a:pt x="0" y="0"/>
                </a:moveTo>
                <a:lnTo>
                  <a:pt x="1111250" y="0"/>
                </a:lnTo>
                <a:lnTo>
                  <a:pt x="1111250" y="1111250"/>
                </a:lnTo>
                <a:lnTo>
                  <a:pt x="0" y="111125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8" name="logo"/>
          <p:cNvSpPr>
            <a:spLocks noGrp="1"/>
          </p:cNvSpPr>
          <p:nvPr>
            <p:ph type="pic" sz="quarter" idx="12"/>
          </p:nvPr>
        </p:nvSpPr>
        <p:spPr>
          <a:xfrm>
            <a:off x="2219658" y="2918460"/>
            <a:ext cx="3121962" cy="1379510"/>
          </a:xfrm>
          <a:custGeom>
            <a:avLst/>
            <a:gdLst>
              <a:gd name="connsiteX0" fmla="*/ 0 w 1714500"/>
              <a:gd name="connsiteY0" fmla="*/ 0 h 914400"/>
              <a:gd name="connsiteX1" fmla="*/ 1714500 w 1714500"/>
              <a:gd name="connsiteY1" fmla="*/ 0 h 914400"/>
              <a:gd name="connsiteX2" fmla="*/ 1714500 w 1714500"/>
              <a:gd name="connsiteY2" fmla="*/ 914400 h 914400"/>
              <a:gd name="connsiteX3" fmla="*/ 0 w 17145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714500" h="914400">
                <a:moveTo>
                  <a:pt x="0" y="0"/>
                </a:moveTo>
                <a:lnTo>
                  <a:pt x="1714500" y="0"/>
                </a:lnTo>
                <a:lnTo>
                  <a:pt x="1714500" y="914400"/>
                </a:lnTo>
                <a:lnTo>
                  <a:pt x="0" y="91440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3892300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04">
    <p:spTree>
      <p:nvGrpSpPr>
        <p:cNvPr id="1" name=""/>
        <p:cNvGrpSpPr/>
        <p:nvPr/>
      </p:nvGrpSpPr>
      <p:grpSpPr>
        <a:xfrm>
          <a:off x="0" y="0"/>
          <a:ext cx="0" cy="0"/>
          <a:chOff x="0" y="0"/>
          <a:chExt cx="0" cy="0"/>
        </a:xfrm>
      </p:grpSpPr>
      <p:sp>
        <p:nvSpPr>
          <p:cNvPr id="6" name="配图"/>
          <p:cNvSpPr>
            <a:spLocks noGrp="1"/>
          </p:cNvSpPr>
          <p:nvPr>
            <p:ph type="pic" sz="quarter" idx="10"/>
          </p:nvPr>
        </p:nvSpPr>
        <p:spPr>
          <a:xfrm>
            <a:off x="0" y="0"/>
            <a:ext cx="15119350" cy="7044230"/>
          </a:xfrm>
          <a:custGeom>
            <a:avLst/>
            <a:gdLst>
              <a:gd name="connsiteX0" fmla="*/ 0 w 15119350"/>
              <a:gd name="connsiteY0" fmla="*/ 0 h 7044230"/>
              <a:gd name="connsiteX1" fmla="*/ 15119350 w 15119350"/>
              <a:gd name="connsiteY1" fmla="*/ 0 h 7044230"/>
              <a:gd name="connsiteX2" fmla="*/ 15119350 w 15119350"/>
              <a:gd name="connsiteY2" fmla="*/ 7044230 h 7044230"/>
              <a:gd name="connsiteX3" fmla="*/ 0 w 15119350"/>
              <a:gd name="connsiteY3" fmla="*/ 7044230 h 7044230"/>
            </a:gdLst>
            <a:ahLst/>
            <a:cxnLst>
              <a:cxn ang="0">
                <a:pos x="connsiteX0" y="connsiteY0"/>
              </a:cxn>
              <a:cxn ang="0">
                <a:pos x="connsiteX1" y="connsiteY1"/>
              </a:cxn>
              <a:cxn ang="0">
                <a:pos x="connsiteX2" y="connsiteY2"/>
              </a:cxn>
              <a:cxn ang="0">
                <a:pos x="connsiteX3" y="connsiteY3"/>
              </a:cxn>
            </a:cxnLst>
            <a:rect l="l" t="t" r="r" b="b"/>
            <a:pathLst>
              <a:path w="15119350" h="7044230">
                <a:moveTo>
                  <a:pt x="0" y="0"/>
                </a:moveTo>
                <a:lnTo>
                  <a:pt x="15119350" y="0"/>
                </a:lnTo>
                <a:lnTo>
                  <a:pt x="15119350" y="7044230"/>
                </a:lnTo>
                <a:lnTo>
                  <a:pt x="0" y="704423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3267840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5,06">
    <p:spTree>
      <p:nvGrpSpPr>
        <p:cNvPr id="1" name=""/>
        <p:cNvGrpSpPr/>
        <p:nvPr/>
      </p:nvGrpSpPr>
      <p:grpSpPr>
        <a:xfrm>
          <a:off x="0" y="0"/>
          <a:ext cx="0" cy="0"/>
          <a:chOff x="0" y="0"/>
          <a:chExt cx="0" cy="0"/>
        </a:xfrm>
      </p:grpSpPr>
      <p:sp>
        <p:nvSpPr>
          <p:cNvPr id="6" name="配图"/>
          <p:cNvSpPr>
            <a:spLocks noGrp="1"/>
          </p:cNvSpPr>
          <p:nvPr>
            <p:ph type="pic" sz="quarter" idx="10"/>
          </p:nvPr>
        </p:nvSpPr>
        <p:spPr>
          <a:xfrm>
            <a:off x="1" y="0"/>
            <a:ext cx="11339513" cy="10691813"/>
          </a:xfrm>
          <a:custGeom>
            <a:avLst/>
            <a:gdLst>
              <a:gd name="connsiteX0" fmla="*/ 0 w 11339513"/>
              <a:gd name="connsiteY0" fmla="*/ 0 h 10691813"/>
              <a:gd name="connsiteX1" fmla="*/ 11339513 w 11339513"/>
              <a:gd name="connsiteY1" fmla="*/ 0 h 10691813"/>
              <a:gd name="connsiteX2" fmla="*/ 11339513 w 11339513"/>
              <a:gd name="connsiteY2" fmla="*/ 10691813 h 10691813"/>
              <a:gd name="connsiteX3" fmla="*/ 0 w 11339513"/>
              <a:gd name="connsiteY3" fmla="*/ 10691813 h 10691813"/>
            </a:gdLst>
            <a:ahLst/>
            <a:cxnLst>
              <a:cxn ang="0">
                <a:pos x="connsiteX0" y="connsiteY0"/>
              </a:cxn>
              <a:cxn ang="0">
                <a:pos x="connsiteX1" y="connsiteY1"/>
              </a:cxn>
              <a:cxn ang="0">
                <a:pos x="connsiteX2" y="connsiteY2"/>
              </a:cxn>
              <a:cxn ang="0">
                <a:pos x="connsiteX3" y="connsiteY3"/>
              </a:cxn>
            </a:cxnLst>
            <a:rect l="l" t="t" r="r" b="b"/>
            <a:pathLst>
              <a:path w="11339513" h="10691813">
                <a:moveTo>
                  <a:pt x="0" y="0"/>
                </a:moveTo>
                <a:lnTo>
                  <a:pt x="11339513" y="0"/>
                </a:lnTo>
                <a:lnTo>
                  <a:pt x="11339513" y="10691813"/>
                </a:lnTo>
                <a:lnTo>
                  <a:pt x="0" y="10691813"/>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839821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7,08">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D257844-AF89-42AA-8984-7F3BEC044C1B}"/>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34EE84DF-05FC-A9B6-F821-0A848FE60C83}"/>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577F1E9C-66EE-4537-B75C-130BFC9B4F88}"/>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11" name="配图"/>
          <p:cNvSpPr>
            <a:spLocks noGrp="1"/>
          </p:cNvSpPr>
          <p:nvPr>
            <p:ph type="pic" sz="quarter" idx="10"/>
          </p:nvPr>
        </p:nvSpPr>
        <p:spPr>
          <a:xfrm>
            <a:off x="8282839" y="2234339"/>
            <a:ext cx="6117373" cy="3437486"/>
          </a:xfrm>
          <a:custGeom>
            <a:avLst/>
            <a:gdLst>
              <a:gd name="connsiteX0" fmla="*/ 0 w 6117373"/>
              <a:gd name="connsiteY0" fmla="*/ 0 h 3437486"/>
              <a:gd name="connsiteX1" fmla="*/ 6117373 w 6117373"/>
              <a:gd name="connsiteY1" fmla="*/ 0 h 3437486"/>
              <a:gd name="connsiteX2" fmla="*/ 6117373 w 6117373"/>
              <a:gd name="connsiteY2" fmla="*/ 3437486 h 3437486"/>
              <a:gd name="connsiteX3" fmla="*/ 0 w 6117373"/>
              <a:gd name="connsiteY3" fmla="*/ 3437486 h 3437486"/>
            </a:gdLst>
            <a:ahLst/>
            <a:cxnLst>
              <a:cxn ang="0">
                <a:pos x="connsiteX0" y="connsiteY0"/>
              </a:cxn>
              <a:cxn ang="0">
                <a:pos x="connsiteX1" y="connsiteY1"/>
              </a:cxn>
              <a:cxn ang="0">
                <a:pos x="connsiteX2" y="connsiteY2"/>
              </a:cxn>
              <a:cxn ang="0">
                <a:pos x="connsiteX3" y="connsiteY3"/>
              </a:cxn>
            </a:cxnLst>
            <a:rect l="l" t="t" r="r" b="b"/>
            <a:pathLst>
              <a:path w="6117373" h="3437486">
                <a:moveTo>
                  <a:pt x="0" y="0"/>
                </a:moveTo>
                <a:lnTo>
                  <a:pt x="6117373" y="0"/>
                </a:lnTo>
                <a:lnTo>
                  <a:pt x="6117373" y="3437486"/>
                </a:lnTo>
                <a:lnTo>
                  <a:pt x="0" y="3437486"/>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4" name="01"/>
          <p:cNvSpPr>
            <a:spLocks noGrp="1"/>
          </p:cNvSpPr>
          <p:nvPr>
            <p:ph type="pic" sz="quarter" idx="11"/>
          </p:nvPr>
        </p:nvSpPr>
        <p:spPr>
          <a:xfrm>
            <a:off x="1503071" y="2476762"/>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
        <p:nvSpPr>
          <p:cNvPr id="17" name="02"/>
          <p:cNvSpPr>
            <a:spLocks noGrp="1"/>
          </p:cNvSpPr>
          <p:nvPr>
            <p:ph type="pic" sz="quarter" idx="12"/>
          </p:nvPr>
        </p:nvSpPr>
        <p:spPr>
          <a:xfrm>
            <a:off x="1503072" y="3736151"/>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
        <p:nvSpPr>
          <p:cNvPr id="20" name="03"/>
          <p:cNvSpPr>
            <a:spLocks noGrp="1"/>
          </p:cNvSpPr>
          <p:nvPr>
            <p:ph type="pic" sz="quarter" idx="13"/>
          </p:nvPr>
        </p:nvSpPr>
        <p:spPr>
          <a:xfrm>
            <a:off x="1503072" y="5086391"/>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
        <p:nvSpPr>
          <p:cNvPr id="23" name="04"/>
          <p:cNvSpPr>
            <a:spLocks noGrp="1"/>
          </p:cNvSpPr>
          <p:nvPr>
            <p:ph type="pic" sz="quarter" idx="14"/>
          </p:nvPr>
        </p:nvSpPr>
        <p:spPr>
          <a:xfrm>
            <a:off x="1503072" y="6440088"/>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
        <p:nvSpPr>
          <p:cNvPr id="26" name="05"/>
          <p:cNvSpPr>
            <a:spLocks noGrp="1"/>
          </p:cNvSpPr>
          <p:nvPr>
            <p:ph type="pic" sz="quarter" idx="15"/>
          </p:nvPr>
        </p:nvSpPr>
        <p:spPr>
          <a:xfrm>
            <a:off x="1503072" y="7817383"/>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
        <p:nvSpPr>
          <p:cNvPr id="29" name="06"/>
          <p:cNvSpPr>
            <a:spLocks noGrp="1"/>
          </p:cNvSpPr>
          <p:nvPr>
            <p:ph type="pic" sz="quarter" idx="16"/>
          </p:nvPr>
        </p:nvSpPr>
        <p:spPr>
          <a:xfrm>
            <a:off x="1503071" y="9203409"/>
            <a:ext cx="1489569" cy="846289"/>
          </a:xfrm>
          <a:custGeom>
            <a:avLst/>
            <a:gdLst>
              <a:gd name="connsiteX0" fmla="*/ 0 w 1489569"/>
              <a:gd name="connsiteY0" fmla="*/ 0 h 846289"/>
              <a:gd name="connsiteX1" fmla="*/ 1489569 w 1489569"/>
              <a:gd name="connsiteY1" fmla="*/ 0 h 846289"/>
              <a:gd name="connsiteX2" fmla="*/ 1489569 w 1489569"/>
              <a:gd name="connsiteY2" fmla="*/ 846289 h 846289"/>
              <a:gd name="connsiteX3" fmla="*/ 0 w 1489569"/>
              <a:gd name="connsiteY3" fmla="*/ 846289 h 846289"/>
            </a:gdLst>
            <a:ahLst/>
            <a:cxnLst>
              <a:cxn ang="0">
                <a:pos x="connsiteX0" y="connsiteY0"/>
              </a:cxn>
              <a:cxn ang="0">
                <a:pos x="connsiteX1" y="connsiteY1"/>
              </a:cxn>
              <a:cxn ang="0">
                <a:pos x="connsiteX2" y="connsiteY2"/>
              </a:cxn>
              <a:cxn ang="0">
                <a:pos x="connsiteX3" y="connsiteY3"/>
              </a:cxn>
            </a:cxnLst>
            <a:rect l="l" t="t" r="r" b="b"/>
            <a:pathLst>
              <a:path w="1489569" h="846289">
                <a:moveTo>
                  <a:pt x="0" y="0"/>
                </a:moveTo>
                <a:lnTo>
                  <a:pt x="1489569" y="0"/>
                </a:lnTo>
                <a:lnTo>
                  <a:pt x="1489569" y="846289"/>
                </a:lnTo>
                <a:lnTo>
                  <a:pt x="0" y="846289"/>
                </a:lnTo>
                <a:close/>
              </a:path>
            </a:pathLst>
          </a:custGeom>
          <a:noFill/>
          <a:effectLst>
            <a:outerShdw blurRad="317500" dist="101600" dir="2700000" sx="98000" sy="98000" algn="tl" rotWithShape="0">
              <a:prstClr val="black">
                <a:alpha val="20000"/>
              </a:prstClr>
            </a:outerShdw>
          </a:effectLst>
        </p:spPr>
        <p:txBody>
          <a:bodyPr wrap="square">
            <a:noAutofit/>
          </a:bodyPr>
          <a:lstStyle>
            <a:lvl1pPr>
              <a:defRPr lang="zh-CN" altLang="en-US" sz="1200">
                <a:latin typeface="思源黑体 CN Regular" panose="020B0500000000000000" pitchFamily="34" charset="-122"/>
                <a:ea typeface="思源黑体 CN Regular" panose="020B0500000000000000" pitchFamily="34" charset="-122"/>
              </a:defRPr>
            </a:lvl1pPr>
          </a:lstStyle>
          <a:p>
            <a:pPr lvl="0"/>
            <a:endParaRPr lang="zh-CN" altLang="en-US" dirty="0"/>
          </a:p>
        </p:txBody>
      </p:sp>
    </p:spTree>
    <p:extLst>
      <p:ext uri="{BB962C8B-B14F-4D97-AF65-F5344CB8AC3E}">
        <p14:creationId xmlns:p14="http://schemas.microsoft.com/office/powerpoint/2010/main" val="1295783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9,10">
    <p:spTree>
      <p:nvGrpSpPr>
        <p:cNvPr id="1" name=""/>
        <p:cNvGrpSpPr/>
        <p:nvPr/>
      </p:nvGrpSpPr>
      <p:grpSpPr>
        <a:xfrm>
          <a:off x="0" y="0"/>
          <a:ext cx="0" cy="0"/>
          <a:chOff x="0" y="0"/>
          <a:chExt cx="0" cy="0"/>
        </a:xfrm>
      </p:grpSpPr>
      <p:sp>
        <p:nvSpPr>
          <p:cNvPr id="11" name="底图"/>
          <p:cNvSpPr>
            <a:spLocks noGrp="1"/>
          </p:cNvSpPr>
          <p:nvPr userDrawn="1">
            <p:ph type="pic" sz="quarter" idx="10"/>
          </p:nvPr>
        </p:nvSpPr>
        <p:spPr>
          <a:xfrm>
            <a:off x="0" y="1"/>
            <a:ext cx="15119350" cy="7758439"/>
          </a:xfrm>
          <a:custGeom>
            <a:avLst/>
            <a:gdLst>
              <a:gd name="connsiteX0" fmla="*/ 0 w 15119350"/>
              <a:gd name="connsiteY0" fmla="*/ 0 h 7758439"/>
              <a:gd name="connsiteX1" fmla="*/ 15119350 w 15119350"/>
              <a:gd name="connsiteY1" fmla="*/ 0 h 7758439"/>
              <a:gd name="connsiteX2" fmla="*/ 15119350 w 15119350"/>
              <a:gd name="connsiteY2" fmla="*/ 7758439 h 7758439"/>
              <a:gd name="connsiteX3" fmla="*/ 0 w 15119350"/>
              <a:gd name="connsiteY3" fmla="*/ 7758439 h 7758439"/>
            </a:gdLst>
            <a:ahLst/>
            <a:cxnLst>
              <a:cxn ang="0">
                <a:pos x="connsiteX0" y="connsiteY0"/>
              </a:cxn>
              <a:cxn ang="0">
                <a:pos x="connsiteX1" y="connsiteY1"/>
              </a:cxn>
              <a:cxn ang="0">
                <a:pos x="connsiteX2" y="connsiteY2"/>
              </a:cxn>
              <a:cxn ang="0">
                <a:pos x="connsiteX3" y="connsiteY3"/>
              </a:cxn>
            </a:cxnLst>
            <a:rect l="l" t="t" r="r" b="b"/>
            <a:pathLst>
              <a:path w="15119350" h="7758439">
                <a:moveTo>
                  <a:pt x="0" y="0"/>
                </a:moveTo>
                <a:lnTo>
                  <a:pt x="15119350" y="0"/>
                </a:lnTo>
                <a:lnTo>
                  <a:pt x="15119350" y="7758439"/>
                </a:lnTo>
                <a:lnTo>
                  <a:pt x="0" y="7758439"/>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0" name="05"/>
          <p:cNvSpPr>
            <a:spLocks noGrp="1"/>
          </p:cNvSpPr>
          <p:nvPr>
            <p:ph type="pic" sz="quarter" idx="13"/>
          </p:nvPr>
        </p:nvSpPr>
        <p:spPr>
          <a:xfrm>
            <a:off x="9782417" y="5726759"/>
            <a:ext cx="3547122" cy="2494753"/>
          </a:xfrm>
          <a:custGeom>
            <a:avLst/>
            <a:gdLst>
              <a:gd name="connsiteX0" fmla="*/ 0 w 3547122"/>
              <a:gd name="connsiteY0" fmla="*/ 0 h 2494753"/>
              <a:gd name="connsiteX1" fmla="*/ 3547122 w 3547122"/>
              <a:gd name="connsiteY1" fmla="*/ 0 h 2494753"/>
              <a:gd name="connsiteX2" fmla="*/ 3547122 w 3547122"/>
              <a:gd name="connsiteY2" fmla="*/ 2494753 h 2494753"/>
              <a:gd name="connsiteX3" fmla="*/ 0 w 3547122"/>
              <a:gd name="connsiteY3" fmla="*/ 2494753 h 2494753"/>
            </a:gdLst>
            <a:ahLst/>
            <a:cxnLst>
              <a:cxn ang="0">
                <a:pos x="connsiteX0" y="connsiteY0"/>
              </a:cxn>
              <a:cxn ang="0">
                <a:pos x="connsiteX1" y="connsiteY1"/>
              </a:cxn>
              <a:cxn ang="0">
                <a:pos x="connsiteX2" y="connsiteY2"/>
              </a:cxn>
              <a:cxn ang="0">
                <a:pos x="connsiteX3" y="connsiteY3"/>
              </a:cxn>
            </a:cxnLst>
            <a:rect l="l" t="t" r="r" b="b"/>
            <a:pathLst>
              <a:path w="3547122" h="2494753">
                <a:moveTo>
                  <a:pt x="0" y="0"/>
                </a:moveTo>
                <a:lnTo>
                  <a:pt x="3547122" y="0"/>
                </a:lnTo>
                <a:lnTo>
                  <a:pt x="3547122" y="2494753"/>
                </a:lnTo>
                <a:lnTo>
                  <a:pt x="0" y="2494753"/>
                </a:lnTo>
                <a:close/>
              </a:path>
            </a:pathLst>
          </a:custGeom>
          <a:noFill/>
          <a:effectLst>
            <a:outerShdw blurRad="317500" dist="317500" dir="2700000" sx="98000" sy="98000" algn="tl" rotWithShape="0">
              <a:prstClr val="black">
                <a:alpha val="20000"/>
              </a:prstClr>
            </a:outerShdw>
          </a:effectLst>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6" name="04"/>
          <p:cNvSpPr>
            <a:spLocks noGrp="1"/>
          </p:cNvSpPr>
          <p:nvPr>
            <p:ph type="pic" sz="quarter" idx="15"/>
          </p:nvPr>
        </p:nvSpPr>
        <p:spPr>
          <a:xfrm>
            <a:off x="5786114" y="5726758"/>
            <a:ext cx="3547122" cy="2494753"/>
          </a:xfrm>
          <a:custGeom>
            <a:avLst/>
            <a:gdLst>
              <a:gd name="connsiteX0" fmla="*/ 0 w 3547122"/>
              <a:gd name="connsiteY0" fmla="*/ 0 h 2494753"/>
              <a:gd name="connsiteX1" fmla="*/ 3547122 w 3547122"/>
              <a:gd name="connsiteY1" fmla="*/ 0 h 2494753"/>
              <a:gd name="connsiteX2" fmla="*/ 3547122 w 3547122"/>
              <a:gd name="connsiteY2" fmla="*/ 2494753 h 2494753"/>
              <a:gd name="connsiteX3" fmla="*/ 0 w 3547122"/>
              <a:gd name="connsiteY3" fmla="*/ 2494753 h 2494753"/>
            </a:gdLst>
            <a:ahLst/>
            <a:cxnLst>
              <a:cxn ang="0">
                <a:pos x="connsiteX0" y="connsiteY0"/>
              </a:cxn>
              <a:cxn ang="0">
                <a:pos x="connsiteX1" y="connsiteY1"/>
              </a:cxn>
              <a:cxn ang="0">
                <a:pos x="connsiteX2" y="connsiteY2"/>
              </a:cxn>
              <a:cxn ang="0">
                <a:pos x="connsiteX3" y="connsiteY3"/>
              </a:cxn>
            </a:cxnLst>
            <a:rect l="l" t="t" r="r" b="b"/>
            <a:pathLst>
              <a:path w="3547122" h="2494753">
                <a:moveTo>
                  <a:pt x="0" y="0"/>
                </a:moveTo>
                <a:lnTo>
                  <a:pt x="3547122" y="0"/>
                </a:lnTo>
                <a:lnTo>
                  <a:pt x="3547122" y="2494753"/>
                </a:lnTo>
                <a:lnTo>
                  <a:pt x="0" y="2494753"/>
                </a:lnTo>
                <a:close/>
              </a:path>
            </a:pathLst>
          </a:custGeom>
          <a:noFill/>
          <a:effectLst>
            <a:outerShdw blurRad="317500" dist="317500" dir="2700000" sx="98000" sy="98000" algn="tl" rotWithShape="0">
              <a:prstClr val="black">
                <a:alpha val="20000"/>
              </a:prstClr>
            </a:outerShdw>
          </a:effectLst>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3" name="03"/>
          <p:cNvSpPr>
            <a:spLocks noGrp="1"/>
          </p:cNvSpPr>
          <p:nvPr>
            <p:ph type="pic" sz="quarter" idx="14"/>
          </p:nvPr>
        </p:nvSpPr>
        <p:spPr>
          <a:xfrm>
            <a:off x="1789811" y="5726759"/>
            <a:ext cx="3547122" cy="2494753"/>
          </a:xfrm>
          <a:custGeom>
            <a:avLst/>
            <a:gdLst>
              <a:gd name="connsiteX0" fmla="*/ 0 w 3547122"/>
              <a:gd name="connsiteY0" fmla="*/ 0 h 2494753"/>
              <a:gd name="connsiteX1" fmla="*/ 3547122 w 3547122"/>
              <a:gd name="connsiteY1" fmla="*/ 0 h 2494753"/>
              <a:gd name="connsiteX2" fmla="*/ 3547122 w 3547122"/>
              <a:gd name="connsiteY2" fmla="*/ 2494753 h 2494753"/>
              <a:gd name="connsiteX3" fmla="*/ 0 w 3547122"/>
              <a:gd name="connsiteY3" fmla="*/ 2494753 h 2494753"/>
            </a:gdLst>
            <a:ahLst/>
            <a:cxnLst>
              <a:cxn ang="0">
                <a:pos x="connsiteX0" y="connsiteY0"/>
              </a:cxn>
              <a:cxn ang="0">
                <a:pos x="connsiteX1" y="connsiteY1"/>
              </a:cxn>
              <a:cxn ang="0">
                <a:pos x="connsiteX2" y="connsiteY2"/>
              </a:cxn>
              <a:cxn ang="0">
                <a:pos x="connsiteX3" y="connsiteY3"/>
              </a:cxn>
            </a:cxnLst>
            <a:rect l="l" t="t" r="r" b="b"/>
            <a:pathLst>
              <a:path w="3547122" h="2494753">
                <a:moveTo>
                  <a:pt x="0" y="0"/>
                </a:moveTo>
                <a:lnTo>
                  <a:pt x="3547122" y="0"/>
                </a:lnTo>
                <a:lnTo>
                  <a:pt x="3547122" y="2494753"/>
                </a:lnTo>
                <a:lnTo>
                  <a:pt x="0" y="2494753"/>
                </a:lnTo>
                <a:close/>
              </a:path>
            </a:pathLst>
          </a:custGeom>
          <a:noFill/>
          <a:effectLst>
            <a:outerShdw blurRad="317500" dist="317500" dir="2700000" sx="98000" sy="98000" algn="tl" rotWithShape="0">
              <a:prstClr val="black">
                <a:alpha val="20000"/>
              </a:prstClr>
            </a:outerShdw>
          </a:effectLst>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7" name="02"/>
          <p:cNvSpPr>
            <a:spLocks noGrp="1"/>
          </p:cNvSpPr>
          <p:nvPr>
            <p:ph type="pic" sz="quarter" idx="12"/>
          </p:nvPr>
        </p:nvSpPr>
        <p:spPr>
          <a:xfrm>
            <a:off x="7784266" y="2998062"/>
            <a:ext cx="3547122" cy="2494753"/>
          </a:xfrm>
          <a:custGeom>
            <a:avLst/>
            <a:gdLst>
              <a:gd name="connsiteX0" fmla="*/ 0 w 3547122"/>
              <a:gd name="connsiteY0" fmla="*/ 0 h 2494753"/>
              <a:gd name="connsiteX1" fmla="*/ 3547122 w 3547122"/>
              <a:gd name="connsiteY1" fmla="*/ 0 h 2494753"/>
              <a:gd name="connsiteX2" fmla="*/ 3547122 w 3547122"/>
              <a:gd name="connsiteY2" fmla="*/ 2494753 h 2494753"/>
              <a:gd name="connsiteX3" fmla="*/ 0 w 3547122"/>
              <a:gd name="connsiteY3" fmla="*/ 2494753 h 2494753"/>
            </a:gdLst>
            <a:ahLst/>
            <a:cxnLst>
              <a:cxn ang="0">
                <a:pos x="connsiteX0" y="connsiteY0"/>
              </a:cxn>
              <a:cxn ang="0">
                <a:pos x="connsiteX1" y="connsiteY1"/>
              </a:cxn>
              <a:cxn ang="0">
                <a:pos x="connsiteX2" y="connsiteY2"/>
              </a:cxn>
              <a:cxn ang="0">
                <a:pos x="connsiteX3" y="connsiteY3"/>
              </a:cxn>
            </a:cxnLst>
            <a:rect l="l" t="t" r="r" b="b"/>
            <a:pathLst>
              <a:path w="3547122" h="2494753">
                <a:moveTo>
                  <a:pt x="0" y="0"/>
                </a:moveTo>
                <a:lnTo>
                  <a:pt x="3547122" y="0"/>
                </a:lnTo>
                <a:lnTo>
                  <a:pt x="3547122" y="2494753"/>
                </a:lnTo>
                <a:lnTo>
                  <a:pt x="0" y="2494753"/>
                </a:lnTo>
                <a:close/>
              </a:path>
            </a:pathLst>
          </a:custGeom>
          <a:noFill/>
          <a:effectLst>
            <a:outerShdw blurRad="317500" dist="317500" dir="2700000" sx="98000" sy="98000" algn="tl" rotWithShape="0">
              <a:prstClr val="black">
                <a:alpha val="20000"/>
              </a:prstClr>
            </a:outerShdw>
          </a:effectLst>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4" name="01"/>
          <p:cNvSpPr>
            <a:spLocks noGrp="1"/>
          </p:cNvSpPr>
          <p:nvPr>
            <p:ph type="pic" sz="quarter" idx="11"/>
          </p:nvPr>
        </p:nvSpPr>
        <p:spPr>
          <a:xfrm>
            <a:off x="3787963" y="2998062"/>
            <a:ext cx="3547122" cy="2494753"/>
          </a:xfrm>
          <a:custGeom>
            <a:avLst/>
            <a:gdLst>
              <a:gd name="connsiteX0" fmla="*/ 0 w 3547122"/>
              <a:gd name="connsiteY0" fmla="*/ 0 h 2494753"/>
              <a:gd name="connsiteX1" fmla="*/ 3547122 w 3547122"/>
              <a:gd name="connsiteY1" fmla="*/ 0 h 2494753"/>
              <a:gd name="connsiteX2" fmla="*/ 3547122 w 3547122"/>
              <a:gd name="connsiteY2" fmla="*/ 2494753 h 2494753"/>
              <a:gd name="connsiteX3" fmla="*/ 0 w 3547122"/>
              <a:gd name="connsiteY3" fmla="*/ 2494753 h 2494753"/>
            </a:gdLst>
            <a:ahLst/>
            <a:cxnLst>
              <a:cxn ang="0">
                <a:pos x="connsiteX0" y="connsiteY0"/>
              </a:cxn>
              <a:cxn ang="0">
                <a:pos x="connsiteX1" y="connsiteY1"/>
              </a:cxn>
              <a:cxn ang="0">
                <a:pos x="connsiteX2" y="connsiteY2"/>
              </a:cxn>
              <a:cxn ang="0">
                <a:pos x="connsiteX3" y="connsiteY3"/>
              </a:cxn>
            </a:cxnLst>
            <a:rect l="l" t="t" r="r" b="b"/>
            <a:pathLst>
              <a:path w="3547122" h="2494753">
                <a:moveTo>
                  <a:pt x="0" y="0"/>
                </a:moveTo>
                <a:lnTo>
                  <a:pt x="3547122" y="0"/>
                </a:lnTo>
                <a:lnTo>
                  <a:pt x="3547122" y="2494753"/>
                </a:lnTo>
                <a:lnTo>
                  <a:pt x="0" y="2494753"/>
                </a:lnTo>
                <a:close/>
              </a:path>
            </a:pathLst>
          </a:custGeom>
          <a:noFill/>
          <a:effectLst>
            <a:outerShdw blurRad="317500" dist="317500" dir="2700000" sx="98000" sy="98000" algn="tl" rotWithShape="0">
              <a:prstClr val="black">
                <a:alpha val="20000"/>
              </a:prstClr>
            </a:outerShdw>
          </a:effectLst>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1736096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12">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F67DCE5-BCD1-2C81-3E63-62EB78FC2D42}"/>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CE2BE86D-8CAC-AD12-AFC6-A3E48ECDAE5E}"/>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0BDD5E47-E250-A792-16C1-E8E8CC0345AA}"/>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13" name="大图"/>
          <p:cNvSpPr>
            <a:spLocks noGrp="1"/>
          </p:cNvSpPr>
          <p:nvPr>
            <p:ph type="pic" sz="quarter" idx="10"/>
          </p:nvPr>
        </p:nvSpPr>
        <p:spPr>
          <a:xfrm>
            <a:off x="0" y="0"/>
            <a:ext cx="7556500" cy="5664200"/>
          </a:xfrm>
          <a:custGeom>
            <a:avLst/>
            <a:gdLst>
              <a:gd name="connsiteX0" fmla="*/ 0 w 7556500"/>
              <a:gd name="connsiteY0" fmla="*/ 0 h 5664200"/>
              <a:gd name="connsiteX1" fmla="*/ 7556500 w 7556500"/>
              <a:gd name="connsiteY1" fmla="*/ 0 h 5664200"/>
              <a:gd name="connsiteX2" fmla="*/ 7556500 w 7556500"/>
              <a:gd name="connsiteY2" fmla="*/ 5664200 h 5664200"/>
              <a:gd name="connsiteX3" fmla="*/ 0 w 7556500"/>
              <a:gd name="connsiteY3" fmla="*/ 5664200 h 5664200"/>
            </a:gdLst>
            <a:ahLst/>
            <a:cxnLst>
              <a:cxn ang="0">
                <a:pos x="connsiteX0" y="connsiteY0"/>
              </a:cxn>
              <a:cxn ang="0">
                <a:pos x="connsiteX1" y="connsiteY1"/>
              </a:cxn>
              <a:cxn ang="0">
                <a:pos x="connsiteX2" y="connsiteY2"/>
              </a:cxn>
              <a:cxn ang="0">
                <a:pos x="connsiteX3" y="connsiteY3"/>
              </a:cxn>
            </a:cxnLst>
            <a:rect l="l" t="t" r="r" b="b"/>
            <a:pathLst>
              <a:path w="7556500" h="5664200">
                <a:moveTo>
                  <a:pt x="0" y="0"/>
                </a:moveTo>
                <a:lnTo>
                  <a:pt x="7556500" y="0"/>
                </a:lnTo>
                <a:lnTo>
                  <a:pt x="7556500" y="5664200"/>
                </a:lnTo>
                <a:lnTo>
                  <a:pt x="0" y="5664200"/>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6" name="01"/>
          <p:cNvSpPr>
            <a:spLocks noGrp="1"/>
          </p:cNvSpPr>
          <p:nvPr>
            <p:ph type="pic" sz="quarter" idx="11"/>
          </p:nvPr>
        </p:nvSpPr>
        <p:spPr>
          <a:xfrm>
            <a:off x="8566023" y="2478239"/>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19" name="02"/>
          <p:cNvSpPr>
            <a:spLocks noGrp="1"/>
          </p:cNvSpPr>
          <p:nvPr>
            <p:ph type="pic" sz="quarter" idx="12"/>
          </p:nvPr>
        </p:nvSpPr>
        <p:spPr>
          <a:xfrm>
            <a:off x="11401167" y="2478239"/>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2" name="03"/>
          <p:cNvSpPr>
            <a:spLocks noGrp="1"/>
          </p:cNvSpPr>
          <p:nvPr>
            <p:ph type="pic" sz="quarter" idx="13"/>
          </p:nvPr>
        </p:nvSpPr>
        <p:spPr>
          <a:xfrm>
            <a:off x="8566023" y="4404545"/>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5" name="04"/>
          <p:cNvSpPr>
            <a:spLocks noGrp="1"/>
          </p:cNvSpPr>
          <p:nvPr>
            <p:ph type="pic" sz="quarter" idx="14"/>
          </p:nvPr>
        </p:nvSpPr>
        <p:spPr>
          <a:xfrm>
            <a:off x="11401167" y="4404545"/>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8" name="05"/>
          <p:cNvSpPr>
            <a:spLocks noGrp="1"/>
          </p:cNvSpPr>
          <p:nvPr>
            <p:ph type="pic" sz="quarter" idx="15"/>
          </p:nvPr>
        </p:nvSpPr>
        <p:spPr>
          <a:xfrm>
            <a:off x="8566023" y="6330852"/>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1" name="06"/>
          <p:cNvSpPr>
            <a:spLocks noGrp="1"/>
          </p:cNvSpPr>
          <p:nvPr>
            <p:ph type="pic" sz="quarter" idx="16"/>
          </p:nvPr>
        </p:nvSpPr>
        <p:spPr>
          <a:xfrm>
            <a:off x="11401167" y="6330852"/>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4" name="07"/>
          <p:cNvSpPr>
            <a:spLocks noGrp="1"/>
          </p:cNvSpPr>
          <p:nvPr>
            <p:ph type="pic" sz="quarter" idx="17"/>
          </p:nvPr>
        </p:nvSpPr>
        <p:spPr>
          <a:xfrm>
            <a:off x="8566023" y="8257158"/>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7" name="08"/>
          <p:cNvSpPr>
            <a:spLocks noGrp="1"/>
          </p:cNvSpPr>
          <p:nvPr>
            <p:ph type="pic" sz="quarter" idx="18"/>
          </p:nvPr>
        </p:nvSpPr>
        <p:spPr>
          <a:xfrm>
            <a:off x="11401167" y="8257158"/>
            <a:ext cx="2731928" cy="1779254"/>
          </a:xfrm>
          <a:custGeom>
            <a:avLst/>
            <a:gdLst>
              <a:gd name="connsiteX0" fmla="*/ 0 w 2731928"/>
              <a:gd name="connsiteY0" fmla="*/ 0 h 1779254"/>
              <a:gd name="connsiteX1" fmla="*/ 2731928 w 2731928"/>
              <a:gd name="connsiteY1" fmla="*/ 0 h 1779254"/>
              <a:gd name="connsiteX2" fmla="*/ 2731928 w 2731928"/>
              <a:gd name="connsiteY2" fmla="*/ 1779254 h 1779254"/>
              <a:gd name="connsiteX3" fmla="*/ 0 w 2731928"/>
              <a:gd name="connsiteY3" fmla="*/ 1779254 h 1779254"/>
            </a:gdLst>
            <a:ahLst/>
            <a:cxnLst>
              <a:cxn ang="0">
                <a:pos x="connsiteX0" y="connsiteY0"/>
              </a:cxn>
              <a:cxn ang="0">
                <a:pos x="connsiteX1" y="connsiteY1"/>
              </a:cxn>
              <a:cxn ang="0">
                <a:pos x="connsiteX2" y="connsiteY2"/>
              </a:cxn>
              <a:cxn ang="0">
                <a:pos x="connsiteX3" y="connsiteY3"/>
              </a:cxn>
            </a:cxnLst>
            <a:rect l="l" t="t" r="r" b="b"/>
            <a:pathLst>
              <a:path w="2731928" h="1779254">
                <a:moveTo>
                  <a:pt x="0" y="0"/>
                </a:moveTo>
                <a:lnTo>
                  <a:pt x="2731928" y="0"/>
                </a:lnTo>
                <a:lnTo>
                  <a:pt x="2731928" y="1779254"/>
                </a:lnTo>
                <a:lnTo>
                  <a:pt x="0" y="1779254"/>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87609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14">
    <p:spTree>
      <p:nvGrpSpPr>
        <p:cNvPr id="1" name=""/>
        <p:cNvGrpSpPr/>
        <p:nvPr/>
      </p:nvGrpSpPr>
      <p:grpSpPr>
        <a:xfrm>
          <a:off x="0" y="0"/>
          <a:ext cx="0" cy="0"/>
          <a:chOff x="0" y="0"/>
          <a:chExt cx="0" cy="0"/>
        </a:xfrm>
      </p:grpSpPr>
      <p:sp>
        <p:nvSpPr>
          <p:cNvPr id="72" name="配图5"/>
          <p:cNvSpPr>
            <a:spLocks noGrp="1"/>
          </p:cNvSpPr>
          <p:nvPr>
            <p:ph type="pic" sz="quarter" idx="26"/>
          </p:nvPr>
        </p:nvSpPr>
        <p:spPr>
          <a:xfrm>
            <a:off x="8280400" y="1096963"/>
            <a:ext cx="6119813" cy="5440997"/>
          </a:xfrm>
          <a:custGeom>
            <a:avLst/>
            <a:gdLst>
              <a:gd name="connsiteX0" fmla="*/ 0 w 6119813"/>
              <a:gd name="connsiteY0" fmla="*/ 0 h 5440997"/>
              <a:gd name="connsiteX1" fmla="*/ 6119813 w 6119813"/>
              <a:gd name="connsiteY1" fmla="*/ 0 h 5440997"/>
              <a:gd name="connsiteX2" fmla="*/ 6119813 w 6119813"/>
              <a:gd name="connsiteY2" fmla="*/ 5440997 h 5440997"/>
              <a:gd name="connsiteX3" fmla="*/ 0 w 6119813"/>
              <a:gd name="connsiteY3" fmla="*/ 5440997 h 5440997"/>
            </a:gdLst>
            <a:ahLst/>
            <a:cxnLst>
              <a:cxn ang="0">
                <a:pos x="connsiteX0" y="connsiteY0"/>
              </a:cxn>
              <a:cxn ang="0">
                <a:pos x="connsiteX1" y="connsiteY1"/>
              </a:cxn>
              <a:cxn ang="0">
                <a:pos x="connsiteX2" y="connsiteY2"/>
              </a:cxn>
              <a:cxn ang="0">
                <a:pos x="connsiteX3" y="connsiteY3"/>
              </a:cxn>
            </a:cxnLst>
            <a:rect l="l" t="t" r="r" b="b"/>
            <a:pathLst>
              <a:path w="6119813" h="5440997">
                <a:moveTo>
                  <a:pt x="0" y="0"/>
                </a:moveTo>
                <a:lnTo>
                  <a:pt x="6119813" y="0"/>
                </a:lnTo>
                <a:lnTo>
                  <a:pt x="6119813" y="5440997"/>
                </a:lnTo>
                <a:lnTo>
                  <a:pt x="0" y="5440997"/>
                </a:lnTo>
                <a:close/>
              </a:path>
            </a:pathLst>
          </a:custGeom>
          <a:solidFill>
            <a:schemeClr val="accent1">
              <a:lumMod val="20000"/>
              <a:lumOff val="80000"/>
              <a:alpha val="25000"/>
            </a:schemeClr>
          </a:solid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1" name="配图1"/>
          <p:cNvSpPr>
            <a:spLocks noGrp="1"/>
          </p:cNvSpPr>
          <p:nvPr>
            <p:ph type="pic" sz="quarter" idx="10"/>
          </p:nvPr>
        </p:nvSpPr>
        <p:spPr>
          <a:xfrm>
            <a:off x="3779838" y="3186843"/>
            <a:ext cx="3059112" cy="1994148"/>
          </a:xfrm>
          <a:custGeom>
            <a:avLst/>
            <a:gdLst>
              <a:gd name="connsiteX0" fmla="*/ 0 w 3059112"/>
              <a:gd name="connsiteY0" fmla="*/ 0 h 1994148"/>
              <a:gd name="connsiteX1" fmla="*/ 3059112 w 3059112"/>
              <a:gd name="connsiteY1" fmla="*/ 0 h 1994148"/>
              <a:gd name="connsiteX2" fmla="*/ 3059112 w 3059112"/>
              <a:gd name="connsiteY2" fmla="*/ 1994148 h 1994148"/>
              <a:gd name="connsiteX3" fmla="*/ 0 w 3059112"/>
              <a:gd name="connsiteY3" fmla="*/ 1994148 h 1994148"/>
            </a:gdLst>
            <a:ahLst/>
            <a:cxnLst>
              <a:cxn ang="0">
                <a:pos x="connsiteX0" y="connsiteY0"/>
              </a:cxn>
              <a:cxn ang="0">
                <a:pos x="connsiteX1" y="connsiteY1"/>
              </a:cxn>
              <a:cxn ang="0">
                <a:pos x="connsiteX2" y="connsiteY2"/>
              </a:cxn>
              <a:cxn ang="0">
                <a:pos x="connsiteX3" y="connsiteY3"/>
              </a:cxn>
            </a:cxnLst>
            <a:rect l="l" t="t" r="r" b="b"/>
            <a:pathLst>
              <a:path w="3059112" h="1994148">
                <a:moveTo>
                  <a:pt x="0" y="0"/>
                </a:moveTo>
                <a:lnTo>
                  <a:pt x="3059112" y="0"/>
                </a:lnTo>
                <a:lnTo>
                  <a:pt x="3059112" y="1994148"/>
                </a:lnTo>
                <a:lnTo>
                  <a:pt x="0" y="199414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4" name="配图2"/>
          <p:cNvSpPr>
            <a:spLocks noGrp="1"/>
          </p:cNvSpPr>
          <p:nvPr>
            <p:ph type="pic" sz="quarter" idx="11"/>
          </p:nvPr>
        </p:nvSpPr>
        <p:spPr>
          <a:xfrm>
            <a:off x="719138" y="5270122"/>
            <a:ext cx="6119812" cy="2670671"/>
          </a:xfrm>
          <a:custGeom>
            <a:avLst/>
            <a:gdLst>
              <a:gd name="connsiteX0" fmla="*/ 0 w 6119812"/>
              <a:gd name="connsiteY0" fmla="*/ 0 h 2670671"/>
              <a:gd name="connsiteX1" fmla="*/ 6119812 w 6119812"/>
              <a:gd name="connsiteY1" fmla="*/ 0 h 2670671"/>
              <a:gd name="connsiteX2" fmla="*/ 6119812 w 6119812"/>
              <a:gd name="connsiteY2" fmla="*/ 2670671 h 2670671"/>
              <a:gd name="connsiteX3" fmla="*/ 0 w 6119812"/>
              <a:gd name="connsiteY3" fmla="*/ 2670671 h 2670671"/>
            </a:gdLst>
            <a:ahLst/>
            <a:cxnLst>
              <a:cxn ang="0">
                <a:pos x="connsiteX0" y="connsiteY0"/>
              </a:cxn>
              <a:cxn ang="0">
                <a:pos x="connsiteX1" y="connsiteY1"/>
              </a:cxn>
              <a:cxn ang="0">
                <a:pos x="connsiteX2" y="connsiteY2"/>
              </a:cxn>
              <a:cxn ang="0">
                <a:pos x="connsiteX3" y="connsiteY3"/>
              </a:cxn>
            </a:cxnLst>
            <a:rect l="l" t="t" r="r" b="b"/>
            <a:pathLst>
              <a:path w="6119812" h="2670671">
                <a:moveTo>
                  <a:pt x="0" y="0"/>
                </a:moveTo>
                <a:lnTo>
                  <a:pt x="6119812" y="0"/>
                </a:lnTo>
                <a:lnTo>
                  <a:pt x="6119812" y="2670671"/>
                </a:lnTo>
                <a:lnTo>
                  <a:pt x="0" y="2670671"/>
                </a:lnTo>
                <a:close/>
              </a:path>
            </a:pathLst>
          </a:custGeom>
          <a:solidFill>
            <a:schemeClr val="accent1">
              <a:lumMod val="20000"/>
              <a:lumOff val="80000"/>
              <a:alpha val="25000"/>
            </a:schemeClr>
          </a:solid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7" name="配图3"/>
          <p:cNvSpPr>
            <a:spLocks noGrp="1"/>
          </p:cNvSpPr>
          <p:nvPr>
            <p:ph type="pic" sz="quarter" idx="12"/>
          </p:nvPr>
        </p:nvSpPr>
        <p:spPr>
          <a:xfrm>
            <a:off x="719137" y="8029924"/>
            <a:ext cx="3355557" cy="1994148"/>
          </a:xfrm>
          <a:custGeom>
            <a:avLst/>
            <a:gdLst>
              <a:gd name="connsiteX0" fmla="*/ 0 w 3355557"/>
              <a:gd name="connsiteY0" fmla="*/ 0 h 1994148"/>
              <a:gd name="connsiteX1" fmla="*/ 3355557 w 3355557"/>
              <a:gd name="connsiteY1" fmla="*/ 0 h 1994148"/>
              <a:gd name="connsiteX2" fmla="*/ 3355557 w 3355557"/>
              <a:gd name="connsiteY2" fmla="*/ 1994148 h 1994148"/>
              <a:gd name="connsiteX3" fmla="*/ 0 w 3355557"/>
              <a:gd name="connsiteY3" fmla="*/ 1994148 h 1994148"/>
            </a:gdLst>
            <a:ahLst/>
            <a:cxnLst>
              <a:cxn ang="0">
                <a:pos x="connsiteX0" y="connsiteY0"/>
              </a:cxn>
              <a:cxn ang="0">
                <a:pos x="connsiteX1" y="connsiteY1"/>
              </a:cxn>
              <a:cxn ang="0">
                <a:pos x="connsiteX2" y="connsiteY2"/>
              </a:cxn>
              <a:cxn ang="0">
                <a:pos x="connsiteX3" y="connsiteY3"/>
              </a:cxn>
            </a:cxnLst>
            <a:rect l="l" t="t" r="r" b="b"/>
            <a:pathLst>
              <a:path w="3355557" h="1994148">
                <a:moveTo>
                  <a:pt x="0" y="0"/>
                </a:moveTo>
                <a:lnTo>
                  <a:pt x="3355557" y="0"/>
                </a:lnTo>
                <a:lnTo>
                  <a:pt x="3355557" y="1994148"/>
                </a:lnTo>
                <a:lnTo>
                  <a:pt x="0" y="199414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0" name="配图4"/>
          <p:cNvSpPr>
            <a:spLocks noGrp="1"/>
          </p:cNvSpPr>
          <p:nvPr>
            <p:ph type="pic" sz="quarter" idx="13"/>
          </p:nvPr>
        </p:nvSpPr>
        <p:spPr>
          <a:xfrm>
            <a:off x="4161447" y="8029924"/>
            <a:ext cx="2677503" cy="1994148"/>
          </a:xfrm>
          <a:custGeom>
            <a:avLst/>
            <a:gdLst>
              <a:gd name="connsiteX0" fmla="*/ 0 w 2677503"/>
              <a:gd name="connsiteY0" fmla="*/ 0 h 1994148"/>
              <a:gd name="connsiteX1" fmla="*/ 2677503 w 2677503"/>
              <a:gd name="connsiteY1" fmla="*/ 0 h 1994148"/>
              <a:gd name="connsiteX2" fmla="*/ 2677503 w 2677503"/>
              <a:gd name="connsiteY2" fmla="*/ 1994148 h 1994148"/>
              <a:gd name="connsiteX3" fmla="*/ 0 w 2677503"/>
              <a:gd name="connsiteY3" fmla="*/ 1994148 h 1994148"/>
            </a:gdLst>
            <a:ahLst/>
            <a:cxnLst>
              <a:cxn ang="0">
                <a:pos x="connsiteX0" y="connsiteY0"/>
              </a:cxn>
              <a:cxn ang="0">
                <a:pos x="connsiteX1" y="connsiteY1"/>
              </a:cxn>
              <a:cxn ang="0">
                <a:pos x="connsiteX2" y="connsiteY2"/>
              </a:cxn>
              <a:cxn ang="0">
                <a:pos x="connsiteX3" y="connsiteY3"/>
              </a:cxn>
            </a:cxnLst>
            <a:rect l="l" t="t" r="r" b="b"/>
            <a:pathLst>
              <a:path w="2677503" h="1994148">
                <a:moveTo>
                  <a:pt x="0" y="0"/>
                </a:moveTo>
                <a:lnTo>
                  <a:pt x="2677503" y="0"/>
                </a:lnTo>
                <a:lnTo>
                  <a:pt x="2677503" y="1994148"/>
                </a:lnTo>
                <a:lnTo>
                  <a:pt x="0" y="1994148"/>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5" name="logo-01"/>
          <p:cNvSpPr>
            <a:spLocks noGrp="1"/>
          </p:cNvSpPr>
          <p:nvPr>
            <p:ph type="pic" sz="quarter" idx="14"/>
          </p:nvPr>
        </p:nvSpPr>
        <p:spPr>
          <a:xfrm>
            <a:off x="8280399" y="7491762"/>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8" name="logo-02"/>
          <p:cNvSpPr>
            <a:spLocks noGrp="1"/>
          </p:cNvSpPr>
          <p:nvPr>
            <p:ph type="pic" sz="quarter" idx="15"/>
          </p:nvPr>
        </p:nvSpPr>
        <p:spPr>
          <a:xfrm>
            <a:off x="9826823" y="7491761"/>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41" name="logo-03"/>
          <p:cNvSpPr>
            <a:spLocks noGrp="1"/>
          </p:cNvSpPr>
          <p:nvPr>
            <p:ph type="pic" sz="quarter" idx="16"/>
          </p:nvPr>
        </p:nvSpPr>
        <p:spPr>
          <a:xfrm>
            <a:off x="11373247" y="7491761"/>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44" name="logo-04"/>
          <p:cNvSpPr>
            <a:spLocks noGrp="1"/>
          </p:cNvSpPr>
          <p:nvPr>
            <p:ph type="pic" sz="quarter" idx="17"/>
          </p:nvPr>
        </p:nvSpPr>
        <p:spPr>
          <a:xfrm>
            <a:off x="12919672" y="7491762"/>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22" name="logo-05"/>
          <p:cNvSpPr>
            <a:spLocks noGrp="1"/>
          </p:cNvSpPr>
          <p:nvPr>
            <p:ph type="pic" sz="quarter" idx="27"/>
          </p:nvPr>
        </p:nvSpPr>
        <p:spPr>
          <a:xfrm>
            <a:off x="8280399" y="8359208"/>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50" name="logo-06"/>
          <p:cNvSpPr>
            <a:spLocks noGrp="1"/>
          </p:cNvSpPr>
          <p:nvPr>
            <p:ph type="pic" sz="quarter" idx="19"/>
          </p:nvPr>
        </p:nvSpPr>
        <p:spPr>
          <a:xfrm>
            <a:off x="9826823" y="8359208"/>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53" name="logo-07"/>
          <p:cNvSpPr>
            <a:spLocks noGrp="1"/>
          </p:cNvSpPr>
          <p:nvPr>
            <p:ph type="pic" sz="quarter" idx="20"/>
          </p:nvPr>
        </p:nvSpPr>
        <p:spPr>
          <a:xfrm>
            <a:off x="11373247" y="8359207"/>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56" name="logo-08"/>
          <p:cNvSpPr>
            <a:spLocks noGrp="1"/>
          </p:cNvSpPr>
          <p:nvPr>
            <p:ph type="pic" sz="quarter" idx="21"/>
          </p:nvPr>
        </p:nvSpPr>
        <p:spPr>
          <a:xfrm>
            <a:off x="12919672" y="8359208"/>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59" name="logo-09"/>
          <p:cNvSpPr>
            <a:spLocks noGrp="1"/>
          </p:cNvSpPr>
          <p:nvPr>
            <p:ph type="pic" sz="quarter" idx="22"/>
          </p:nvPr>
        </p:nvSpPr>
        <p:spPr>
          <a:xfrm>
            <a:off x="8280399" y="9226654"/>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62" name="logo-10"/>
          <p:cNvSpPr>
            <a:spLocks noGrp="1"/>
          </p:cNvSpPr>
          <p:nvPr>
            <p:ph type="pic" sz="quarter" idx="23"/>
          </p:nvPr>
        </p:nvSpPr>
        <p:spPr>
          <a:xfrm>
            <a:off x="9826823" y="9226654"/>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65" name="logo-11"/>
          <p:cNvSpPr>
            <a:spLocks noGrp="1"/>
          </p:cNvSpPr>
          <p:nvPr>
            <p:ph type="pic" sz="quarter" idx="24"/>
          </p:nvPr>
        </p:nvSpPr>
        <p:spPr>
          <a:xfrm>
            <a:off x="11373247" y="9226653"/>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68" name="logo-12"/>
          <p:cNvSpPr>
            <a:spLocks noGrp="1"/>
          </p:cNvSpPr>
          <p:nvPr>
            <p:ph type="pic" sz="quarter" idx="25"/>
          </p:nvPr>
        </p:nvSpPr>
        <p:spPr>
          <a:xfrm>
            <a:off x="12919672" y="9226653"/>
            <a:ext cx="1480540" cy="799997"/>
          </a:xfrm>
          <a:custGeom>
            <a:avLst/>
            <a:gdLst>
              <a:gd name="connsiteX0" fmla="*/ 0 w 1480540"/>
              <a:gd name="connsiteY0" fmla="*/ 0 h 799997"/>
              <a:gd name="connsiteX1" fmla="*/ 1480540 w 1480540"/>
              <a:gd name="connsiteY1" fmla="*/ 0 h 799997"/>
              <a:gd name="connsiteX2" fmla="*/ 1480540 w 1480540"/>
              <a:gd name="connsiteY2" fmla="*/ 799997 h 799997"/>
              <a:gd name="connsiteX3" fmla="*/ 0 w 1480540"/>
              <a:gd name="connsiteY3" fmla="*/ 799997 h 799997"/>
            </a:gdLst>
            <a:ahLst/>
            <a:cxnLst>
              <a:cxn ang="0">
                <a:pos x="connsiteX0" y="connsiteY0"/>
              </a:cxn>
              <a:cxn ang="0">
                <a:pos x="connsiteX1" y="connsiteY1"/>
              </a:cxn>
              <a:cxn ang="0">
                <a:pos x="connsiteX2" y="connsiteY2"/>
              </a:cxn>
              <a:cxn ang="0">
                <a:pos x="connsiteX3" y="connsiteY3"/>
              </a:cxn>
            </a:cxnLst>
            <a:rect l="l" t="t" r="r" b="b"/>
            <a:pathLst>
              <a:path w="1480540" h="799997">
                <a:moveTo>
                  <a:pt x="0" y="0"/>
                </a:moveTo>
                <a:lnTo>
                  <a:pt x="1480540" y="0"/>
                </a:lnTo>
                <a:lnTo>
                  <a:pt x="1480540" y="799997"/>
                </a:lnTo>
                <a:lnTo>
                  <a:pt x="0" y="799997"/>
                </a:lnTo>
                <a:close/>
              </a:path>
            </a:pathLst>
          </a:custGeom>
          <a:noFill/>
        </p:spPr>
        <p:txBody>
          <a:bodyPr wrap="square">
            <a:noAutofit/>
          </a:bodyPr>
          <a:lstStyle>
            <a:lvl1pPr>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Tree>
    <p:extLst>
      <p:ext uri="{BB962C8B-B14F-4D97-AF65-F5344CB8AC3E}">
        <p14:creationId xmlns:p14="http://schemas.microsoft.com/office/powerpoint/2010/main" val="2871715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6590677-E2A7-47DD-B60B-D018D0812EF7}"/>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4" name="矩形 3">
            <a:extLst>
              <a:ext uri="{FF2B5EF4-FFF2-40B4-BE49-F238E27FC236}">
                <a16:creationId xmlns:a16="http://schemas.microsoft.com/office/drawing/2014/main" id="{F7742A18-498B-4093-8BA9-F74095A247FD}"/>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id="{43EDA0A2-E7D8-24E8-5EB7-BAF7F1EF6CEA}"/>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33544949"/>
      </p:ext>
    </p:extLst>
  </p:cSld>
  <p:clrMapOvr>
    <a:masterClrMapping/>
  </p:clrMapOvr>
  <p:extLst>
    <p:ext uri="{DCECCB84-F9BA-43D5-87BE-67443E8EF086}">
      <p15:sldGuideLst xmlns:p15="http://schemas.microsoft.com/office/powerpoint/2012/main">
        <p15:guide id="1" orient="horz" pos="3367">
          <p15:clr>
            <a:srgbClr val="FBAE40"/>
          </p15:clr>
        </p15:guide>
        <p15:guide id="2" pos="476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6D407D6-3F07-58BC-3E6B-31BD232A571A}"/>
              </a:ext>
            </a:extLst>
          </p:cNvPr>
          <p:cNvSpPr/>
          <p:nvPr userDrawn="1"/>
        </p:nvSpPr>
        <p:spPr>
          <a:xfrm>
            <a:off x="701970" y="3164433"/>
            <a:ext cx="13715411" cy="2745175"/>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公众号：陈西设计之家。微信搜索即可。</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更多免费</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模版教程等都可以在公众号内获取</a:t>
            </a:r>
            <a:endPar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定制，发布会</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PPT</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设计定制微信：</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2090298045【</a:t>
            </a:r>
            <a:r>
              <a:rPr lang="zh-CN" altLang="en-US"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陈西</a:t>
            </a:r>
            <a:r>
              <a:rPr lang="en-US" altLang="zh-CN" sz="3968"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p>
        </p:txBody>
      </p:sp>
      <p:sp>
        <p:nvSpPr>
          <p:cNvPr id="3" name="矩形 2">
            <a:extLst>
              <a:ext uri="{FF2B5EF4-FFF2-40B4-BE49-F238E27FC236}">
                <a16:creationId xmlns:a16="http://schemas.microsoft.com/office/drawing/2014/main" id="{1385133D-439E-C816-DB88-EE6E30397837}"/>
              </a:ext>
            </a:extLst>
          </p:cNvPr>
          <p:cNvSpPr/>
          <p:nvPr userDrawn="1"/>
        </p:nvSpPr>
        <p:spPr>
          <a:xfrm>
            <a:off x="701970" y="8374688"/>
            <a:ext cx="13715411" cy="1177823"/>
          </a:xfrm>
          <a:prstGeom prst="rect">
            <a:avLst/>
          </a:prstGeom>
        </p:spPr>
        <p:txBody>
          <a:bodyPr wrap="square">
            <a:spAutoFit/>
          </a:bodyPr>
          <a:lstStyle/>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版权所有：陈西设计之家</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marL="0" marR="0" lvl="0" indent="0" algn="ctr" defTabSz="1133947" rtl="0" eaLnBrk="1" fontAlgn="auto" latinLnBrk="0" hangingPunct="1">
              <a:lnSpc>
                <a:spcPct val="150000"/>
              </a:lnSpc>
              <a:spcBef>
                <a:spcPts val="0"/>
              </a:spcBef>
              <a:spcAft>
                <a:spcPts val="0"/>
              </a:spcAft>
              <a:buClrTx/>
              <a:buSzTx/>
              <a:buFontTx/>
              <a:buNone/>
              <a:tabLst/>
              <a:defRPr/>
            </a:pPr>
            <a:r>
              <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z="2480" b="1" dirty="0">
                <a:solidFill>
                  <a:schemeClr val="tx1">
                    <a:lumMod val="85000"/>
                    <a:lumOff val="15000"/>
                  </a:schemeClr>
                </a:solidFill>
                <a:latin typeface="思源黑体 CN Light" panose="020B0300000000000000" pitchFamily="34" charset="-122"/>
                <a:ea typeface="思源黑体 CN Light" panose="020B0300000000000000" pitchFamily="34" charset="-122"/>
              </a:rPr>
              <a:t>版权所属公司：合肥陈西文化传媒科技有限公司</a:t>
            </a:r>
            <a:endParaRPr lang="en-US" altLang="zh-CN" sz="2480" b="1"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id="{0C82BCF1-C960-0CD6-5768-2B1C71738B76}"/>
              </a:ext>
            </a:extLst>
          </p:cNvPr>
          <p:cNvSpPr/>
          <p:nvPr userDrawn="1"/>
        </p:nvSpPr>
        <p:spPr>
          <a:xfrm>
            <a:off x="457200" y="1959429"/>
            <a:ext cx="14292943" cy="7924800"/>
          </a:xfrm>
          <a:prstGeom prst="rect">
            <a:avLst/>
          </a:prstGeom>
          <a:solidFill>
            <a:schemeClr val="bg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2053382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3" r:id="rId5"/>
    <p:sldLayoutId id="2147483654" r:id="rId6"/>
    <p:sldLayoutId id="2147483655" r:id="rId7"/>
    <p:sldLayoutId id="2147483656" r:id="rId8"/>
    <p:sldLayoutId id="2147483665"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txStyles>
    <p:titleStyle>
      <a:lvl1pPr algn="l" defTabSz="1133947" rtl="0" eaLnBrk="1" latinLnBrk="0" hangingPunct="1">
        <a:lnSpc>
          <a:spcPct val="90000"/>
        </a:lnSpc>
        <a:spcBef>
          <a:spcPct val="0"/>
        </a:spcBef>
        <a:buNone/>
        <a:defRPr sz="5456" kern="1200">
          <a:solidFill>
            <a:schemeClr val="tx1"/>
          </a:solidFill>
          <a:latin typeface="+mj-lt"/>
          <a:ea typeface="+mj-ea"/>
          <a:cs typeface="+mj-cs"/>
        </a:defRPr>
      </a:lvl1pPr>
    </p:titleStyle>
    <p:bodyStyle>
      <a:lvl1pPr marL="283487" indent="-283487" algn="l" defTabSz="1133947" rtl="0" eaLnBrk="1" latinLnBrk="0" hangingPunct="1">
        <a:lnSpc>
          <a:spcPct val="90000"/>
        </a:lnSpc>
        <a:spcBef>
          <a:spcPts val="1240"/>
        </a:spcBef>
        <a:buFont typeface="Arial" panose="020B0604020202020204" pitchFamily="34" charset="0"/>
        <a:buChar char="•"/>
        <a:defRPr sz="3472" kern="1200">
          <a:solidFill>
            <a:schemeClr val="tx1"/>
          </a:solidFill>
          <a:latin typeface="+mn-lt"/>
          <a:ea typeface="+mn-ea"/>
          <a:cs typeface="+mn-cs"/>
        </a:defRPr>
      </a:lvl1pPr>
      <a:lvl2pPr marL="850461" indent="-283487" algn="l" defTabSz="1133947" rtl="0" eaLnBrk="1" latinLnBrk="0" hangingPunct="1">
        <a:lnSpc>
          <a:spcPct val="90000"/>
        </a:lnSpc>
        <a:spcBef>
          <a:spcPts val="620"/>
        </a:spcBef>
        <a:buFont typeface="Arial" panose="020B0604020202020204" pitchFamily="34" charset="0"/>
        <a:buChar char="•"/>
        <a:defRPr sz="2976" kern="1200">
          <a:solidFill>
            <a:schemeClr val="tx1"/>
          </a:solidFill>
          <a:latin typeface="+mn-lt"/>
          <a:ea typeface="+mn-ea"/>
          <a:cs typeface="+mn-cs"/>
        </a:defRPr>
      </a:lvl2pPr>
      <a:lvl3pPr marL="1417434" indent="-283487" algn="l" defTabSz="1133947" rtl="0" eaLnBrk="1" latinLnBrk="0" hangingPunct="1">
        <a:lnSpc>
          <a:spcPct val="90000"/>
        </a:lnSpc>
        <a:spcBef>
          <a:spcPts val="620"/>
        </a:spcBef>
        <a:buFont typeface="Arial" panose="020B0604020202020204" pitchFamily="34" charset="0"/>
        <a:buChar char="•"/>
        <a:defRPr sz="2480" kern="1200">
          <a:solidFill>
            <a:schemeClr val="tx1"/>
          </a:solidFill>
          <a:latin typeface="+mn-lt"/>
          <a:ea typeface="+mn-ea"/>
          <a:cs typeface="+mn-cs"/>
        </a:defRPr>
      </a:lvl3pPr>
      <a:lvl4pPr marL="1984408"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4pPr>
      <a:lvl5pPr marL="2551382"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5pPr>
      <a:lvl6pPr marL="3118355"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6pPr>
      <a:lvl7pPr marL="3685329"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7pPr>
      <a:lvl8pPr marL="4252303"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8pPr>
      <a:lvl9pPr marL="4819277" indent="-283487" algn="l" defTabSz="1133947" rtl="0" eaLnBrk="1" latinLnBrk="0" hangingPunct="1">
        <a:lnSpc>
          <a:spcPct val="90000"/>
        </a:lnSpc>
        <a:spcBef>
          <a:spcPts val="620"/>
        </a:spcBef>
        <a:buFont typeface="Arial" panose="020B0604020202020204" pitchFamily="34" charset="0"/>
        <a:buChar char="•"/>
        <a:defRPr sz="2232" kern="1200">
          <a:solidFill>
            <a:schemeClr val="tx1"/>
          </a:solidFill>
          <a:latin typeface="+mn-lt"/>
          <a:ea typeface="+mn-ea"/>
          <a:cs typeface="+mn-cs"/>
        </a:defRPr>
      </a:lvl9pPr>
    </p:bodyStyle>
    <p:otherStyle>
      <a:defPPr>
        <a:defRPr lang="zh-CN"/>
      </a:defPPr>
      <a:lvl1pPr marL="0" algn="l" defTabSz="1133947" rtl="0" eaLnBrk="1" latinLnBrk="0" hangingPunct="1">
        <a:defRPr sz="2232" kern="1200">
          <a:solidFill>
            <a:schemeClr val="tx1"/>
          </a:solidFill>
          <a:latin typeface="+mn-lt"/>
          <a:ea typeface="+mn-ea"/>
          <a:cs typeface="+mn-cs"/>
        </a:defRPr>
      </a:lvl1pPr>
      <a:lvl2pPr marL="566974" algn="l" defTabSz="1133947" rtl="0" eaLnBrk="1" latinLnBrk="0" hangingPunct="1">
        <a:defRPr sz="2232" kern="1200">
          <a:solidFill>
            <a:schemeClr val="tx1"/>
          </a:solidFill>
          <a:latin typeface="+mn-lt"/>
          <a:ea typeface="+mn-ea"/>
          <a:cs typeface="+mn-cs"/>
        </a:defRPr>
      </a:lvl2pPr>
      <a:lvl3pPr marL="1133947" algn="l" defTabSz="1133947" rtl="0" eaLnBrk="1" latinLnBrk="0" hangingPunct="1">
        <a:defRPr sz="2232" kern="1200">
          <a:solidFill>
            <a:schemeClr val="tx1"/>
          </a:solidFill>
          <a:latin typeface="+mn-lt"/>
          <a:ea typeface="+mn-ea"/>
          <a:cs typeface="+mn-cs"/>
        </a:defRPr>
      </a:lvl3pPr>
      <a:lvl4pPr marL="1700921" algn="l" defTabSz="1133947" rtl="0" eaLnBrk="1" latinLnBrk="0" hangingPunct="1">
        <a:defRPr sz="2232" kern="1200">
          <a:solidFill>
            <a:schemeClr val="tx1"/>
          </a:solidFill>
          <a:latin typeface="+mn-lt"/>
          <a:ea typeface="+mn-ea"/>
          <a:cs typeface="+mn-cs"/>
        </a:defRPr>
      </a:lvl4pPr>
      <a:lvl5pPr marL="2267895" algn="l" defTabSz="1133947" rtl="0" eaLnBrk="1" latinLnBrk="0" hangingPunct="1">
        <a:defRPr sz="2232" kern="1200">
          <a:solidFill>
            <a:schemeClr val="tx1"/>
          </a:solidFill>
          <a:latin typeface="+mn-lt"/>
          <a:ea typeface="+mn-ea"/>
          <a:cs typeface="+mn-cs"/>
        </a:defRPr>
      </a:lvl5pPr>
      <a:lvl6pPr marL="2834869" algn="l" defTabSz="1133947" rtl="0" eaLnBrk="1" latinLnBrk="0" hangingPunct="1">
        <a:defRPr sz="2232" kern="1200">
          <a:solidFill>
            <a:schemeClr val="tx1"/>
          </a:solidFill>
          <a:latin typeface="+mn-lt"/>
          <a:ea typeface="+mn-ea"/>
          <a:cs typeface="+mn-cs"/>
        </a:defRPr>
      </a:lvl6pPr>
      <a:lvl7pPr marL="3401842" algn="l" defTabSz="1133947" rtl="0" eaLnBrk="1" latinLnBrk="0" hangingPunct="1">
        <a:defRPr sz="2232" kern="1200">
          <a:solidFill>
            <a:schemeClr val="tx1"/>
          </a:solidFill>
          <a:latin typeface="+mn-lt"/>
          <a:ea typeface="+mn-ea"/>
          <a:cs typeface="+mn-cs"/>
        </a:defRPr>
      </a:lvl7pPr>
      <a:lvl8pPr marL="3968816" algn="l" defTabSz="1133947" rtl="0" eaLnBrk="1" latinLnBrk="0" hangingPunct="1">
        <a:defRPr sz="2232" kern="1200">
          <a:solidFill>
            <a:schemeClr val="tx1"/>
          </a:solidFill>
          <a:latin typeface="+mn-lt"/>
          <a:ea typeface="+mn-ea"/>
          <a:cs typeface="+mn-cs"/>
        </a:defRPr>
      </a:lvl8pPr>
      <a:lvl9pPr marL="4535790" algn="l" defTabSz="1133947" rtl="0" eaLnBrk="1" latinLnBrk="0" hangingPunct="1">
        <a:defRPr sz="223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568" userDrawn="1">
          <p15:clr>
            <a:srgbClr val="F26B43"/>
          </p15:clr>
        </p15:guide>
        <p15:guide id="2" pos="4760" userDrawn="1">
          <p15:clr>
            <a:srgbClr val="F26B43"/>
          </p15:clr>
        </p15:guide>
        <p15:guide id="3" pos="453" userDrawn="1">
          <p15:clr>
            <a:srgbClr val="F26B43"/>
          </p15:clr>
        </p15:guide>
        <p15:guide id="4" pos="9071" userDrawn="1">
          <p15:clr>
            <a:srgbClr val="F26B43"/>
          </p15:clr>
        </p15:guide>
        <p15:guide id="5" orient="horz" pos="691" userDrawn="1">
          <p15:clr>
            <a:srgbClr val="F26B43"/>
          </p15:clr>
        </p15:guide>
        <p15:guide id="7" orient="horz" pos="6429" userDrawn="1">
          <p15:clr>
            <a:srgbClr val="F26B43"/>
          </p15:clr>
        </p15:guide>
        <p15:guide id="8" orient="horz" pos="6316" userDrawn="1">
          <p15:clr>
            <a:srgbClr val="F26B43"/>
          </p15:clr>
        </p15:guide>
        <p15:guide id="9" pos="4762" userDrawn="1">
          <p15:clr>
            <a:srgbClr val="F26B43"/>
          </p15:clr>
        </p15:guide>
        <p15:guide id="10" pos="5216" userDrawn="1">
          <p15:clr>
            <a:srgbClr val="F26B43"/>
          </p15:clr>
        </p15:guide>
        <p15:guide id="11" pos="4308" userDrawn="1">
          <p15:clr>
            <a:srgbClr val="F26B43"/>
          </p15:clr>
        </p15:guide>
        <p15:guide id="12" pos="2381" userDrawn="1">
          <p15:clr>
            <a:srgbClr val="F26B43"/>
          </p15:clr>
        </p15:guide>
        <p15:guide id="13" pos="714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53.jpe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13" Type="http://schemas.openxmlformats.org/officeDocument/2006/relationships/image" Target="../media/image59.jpeg"/><Relationship Id="rId3" Type="http://schemas.openxmlformats.org/officeDocument/2006/relationships/tags" Target="../tags/tag4.xml"/><Relationship Id="rId7" Type="http://schemas.openxmlformats.org/officeDocument/2006/relationships/slideLayout" Target="../slideLayouts/slideLayout15.xml"/><Relationship Id="rId12" Type="http://schemas.openxmlformats.org/officeDocument/2006/relationships/image" Target="../media/image58.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57.png"/><Relationship Id="rId5" Type="http://schemas.openxmlformats.org/officeDocument/2006/relationships/tags" Target="../tags/tag6.xml"/><Relationship Id="rId10" Type="http://schemas.openxmlformats.org/officeDocument/2006/relationships/image" Target="../media/image56.jpeg"/><Relationship Id="rId4" Type="http://schemas.openxmlformats.org/officeDocument/2006/relationships/tags" Target="../tags/tag5.xml"/><Relationship Id="rId9" Type="http://schemas.openxmlformats.org/officeDocument/2006/relationships/image" Target="../media/image5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64.png"/><Relationship Id="rId2" Type="http://schemas.openxmlformats.org/officeDocument/2006/relationships/slideLayout" Target="../slideLayouts/slideLayout16.xml"/><Relationship Id="rId1" Type="http://schemas.openxmlformats.org/officeDocument/2006/relationships/tags" Target="../tags/tag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67.png"/><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jpe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71.png"/><Relationship Id="rId5" Type="http://schemas.openxmlformats.org/officeDocument/2006/relationships/image" Target="../media/image70.jpg"/><Relationship Id="rId4" Type="http://schemas.openxmlformats.org/officeDocument/2006/relationships/image" Target="../media/image69.jpg"/></Relationships>
</file>

<file path=ppt/slides/_rels/slide1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chenxisheji/" TargetMode="Externa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microsoft.com/office/2007/relationships/hdphoto" Target="../media/hdphoto3.wdp"/><Relationship Id="rId18" Type="http://schemas.openxmlformats.org/officeDocument/2006/relationships/image" Target="../media/image18.png"/><Relationship Id="rId3" Type="http://schemas.openxmlformats.org/officeDocument/2006/relationships/image" Target="../media/image7.png"/><Relationship Id="rId21" Type="http://schemas.microsoft.com/office/2007/relationships/hdphoto" Target="../media/hdphoto7.wdp"/><Relationship Id="rId7" Type="http://schemas.openxmlformats.org/officeDocument/2006/relationships/image" Target="../media/image11.jpg"/><Relationship Id="rId12" Type="http://schemas.openxmlformats.org/officeDocument/2006/relationships/image" Target="../media/image15.png"/><Relationship Id="rId17" Type="http://schemas.microsoft.com/office/2007/relationships/hdphoto" Target="../media/hdphoto5.wdp"/><Relationship Id="rId2" Type="http://schemas.openxmlformats.org/officeDocument/2006/relationships/notesSlide" Target="../notesSlides/notesSlide4.xml"/><Relationship Id="rId16" Type="http://schemas.openxmlformats.org/officeDocument/2006/relationships/image" Target="../media/image17.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10.png"/><Relationship Id="rId11" Type="http://schemas.microsoft.com/office/2007/relationships/hdphoto" Target="../media/hdphoto2.wdp"/><Relationship Id="rId5" Type="http://schemas.openxmlformats.org/officeDocument/2006/relationships/image" Target="../media/image9.png"/><Relationship Id="rId15" Type="http://schemas.microsoft.com/office/2007/relationships/hdphoto" Target="../media/hdphoto4.wdp"/><Relationship Id="rId23" Type="http://schemas.microsoft.com/office/2007/relationships/hdphoto" Target="../media/hdphoto8.wdp"/><Relationship Id="rId10" Type="http://schemas.openxmlformats.org/officeDocument/2006/relationships/image" Target="../media/image14.png"/><Relationship Id="rId19" Type="http://schemas.microsoft.com/office/2007/relationships/hdphoto" Target="../media/hdphoto6.wdp"/><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6.png"/><Relationship Id="rId22"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13" Type="http://schemas.microsoft.com/office/2007/relationships/hdphoto" Target="../media/hdphoto9.wdp"/><Relationship Id="rId18" Type="http://schemas.microsoft.com/office/2007/relationships/diagramDrawing" Target="../diagrams/drawing1.xml"/><Relationship Id="rId3" Type="http://schemas.openxmlformats.org/officeDocument/2006/relationships/image" Target="../media/image36.jpe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diagramColors" Target="../diagrams/colors1.xml"/><Relationship Id="rId2" Type="http://schemas.openxmlformats.org/officeDocument/2006/relationships/notesSlide" Target="../notesSlides/notesSlide7.xml"/><Relationship Id="rId16" Type="http://schemas.openxmlformats.org/officeDocument/2006/relationships/diagramQuickStyle" Target="../diagrams/quickStyle1.xml"/><Relationship Id="rId1" Type="http://schemas.openxmlformats.org/officeDocument/2006/relationships/slideLayout" Target="../slideLayouts/slideLayout8.xml"/><Relationship Id="rId6" Type="http://schemas.openxmlformats.org/officeDocument/2006/relationships/image" Target="../media/image3.png"/><Relationship Id="rId11" Type="http://schemas.openxmlformats.org/officeDocument/2006/relationships/image" Target="../media/image43.png"/><Relationship Id="rId5" Type="http://schemas.openxmlformats.org/officeDocument/2006/relationships/image" Target="../media/image38.png"/><Relationship Id="rId15" Type="http://schemas.openxmlformats.org/officeDocument/2006/relationships/diagramLayout" Target="../diagrams/layout1.xml"/><Relationship Id="rId10" Type="http://schemas.openxmlformats.org/officeDocument/2006/relationships/image" Target="../media/image42.png"/><Relationship Id="rId4" Type="http://schemas.openxmlformats.org/officeDocument/2006/relationships/image" Target="../media/image37.png"/><Relationship Id="rId9" Type="http://schemas.openxmlformats.org/officeDocument/2006/relationships/image" Target="../media/image41.jpeg"/><Relationship Id="rId1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小修饰"/>
          <p:cNvSpPr/>
          <p:nvPr/>
        </p:nvSpPr>
        <p:spPr>
          <a:xfrm>
            <a:off x="10273813" y="10186587"/>
            <a:ext cx="127346" cy="127346"/>
          </a:xfrm>
          <a:prstGeom prst="donut">
            <a:avLst>
              <a:gd name="adj" fmla="val 33599"/>
            </a:avLst>
          </a:pr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39" name="图片占位符 38"/>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812" t="1273" r="12613" b="3998"/>
          <a:stretch/>
        </p:blipFill>
        <p:spPr/>
      </p:pic>
      <p:pic>
        <p:nvPicPr>
          <p:cNvPr id="18" name="微信：2090298045【陈西】公众号：陈西设计之家。微信搜索即可。更多免费PPT模版教程等都可以在公众号内获取"/>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32" name="图片占位符 31"/>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23884" t="-61123" r="-28671" b="-58353"/>
          <a:stretch/>
        </p:blipFill>
        <p:spPr/>
      </p:pic>
      <p:sp>
        <p:nvSpPr>
          <p:cNvPr id="19" name="微信：2090298045【陈西】公众号：陈西设计之家。微信搜索即可。更多免费PPT模版教程等都可以在公众号内获取"/>
          <p:cNvSpPr/>
          <p:nvPr/>
        </p:nvSpPr>
        <p:spPr>
          <a:xfrm>
            <a:off x="7559676" y="4266066"/>
            <a:ext cx="7559674" cy="5760584"/>
          </a:xfrm>
          <a:prstGeom prst="roundRect">
            <a:avLst>
              <a:gd name="adj" fmla="val 0"/>
            </a:avLst>
          </a:prstGeom>
          <a:gradFill>
            <a:gsLst>
              <a:gs pos="57000">
                <a:schemeClr val="accent1">
                  <a:alpha val="0"/>
                </a:schemeClr>
              </a:gs>
              <a:gs pos="100000">
                <a:schemeClr val="accent1">
                  <a:alpha val="74000"/>
                </a:schemeClr>
              </a:gs>
            </a:gsLst>
            <a:lin ang="5400000" scaled="1"/>
          </a:gra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 name="logo底衬"/>
          <p:cNvSpPr/>
          <p:nvPr/>
        </p:nvSpPr>
        <p:spPr>
          <a:xfrm>
            <a:off x="10483549" y="0"/>
            <a:ext cx="1714500" cy="914400"/>
          </a:xfrm>
          <a:prstGeom prst="round2SameRect">
            <a:avLst>
              <a:gd name="adj1" fmla="val 0"/>
              <a:gd name="adj2" fmla="val 90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grpSp>
        <p:nvGrpSpPr>
          <p:cNvPr id="22" name="联系方式"/>
          <p:cNvGrpSpPr/>
          <p:nvPr/>
        </p:nvGrpSpPr>
        <p:grpSpPr>
          <a:xfrm>
            <a:off x="2171616" y="8840601"/>
            <a:ext cx="4587966" cy="1186049"/>
            <a:chOff x="2171616" y="8840601"/>
            <a:chExt cx="4587966" cy="1186049"/>
          </a:xfrm>
        </p:grpSpPr>
        <p:cxnSp>
          <p:nvCxnSpPr>
            <p:cNvPr id="28" name="下线"/>
            <p:cNvCxnSpPr/>
            <p:nvPr/>
          </p:nvCxnSpPr>
          <p:spPr>
            <a:xfrm>
              <a:off x="2210441" y="10026650"/>
              <a:ext cx="443230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上线"/>
            <p:cNvCxnSpPr/>
            <p:nvPr/>
          </p:nvCxnSpPr>
          <p:spPr>
            <a:xfrm>
              <a:off x="2210441" y="9335770"/>
              <a:ext cx="443230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微信：2090298045【陈西】公众号：陈西设计之家。微信搜索即可。更多免费PPT模版教程等都可以在公众号内获取"/>
            <p:cNvSpPr/>
            <p:nvPr/>
          </p:nvSpPr>
          <p:spPr>
            <a:xfrm>
              <a:off x="5171150" y="9693004"/>
              <a:ext cx="1588432" cy="246221"/>
            </a:xfrm>
            <a:prstGeom prst="rect">
              <a:avLst/>
            </a:prstGeom>
          </p:spPr>
          <p:txBody>
            <a:bodyPr wrap="square">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电话：</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010-1234.5678</a:t>
              </a:r>
            </a:p>
          </p:txBody>
        </p:sp>
        <p:sp>
          <p:nvSpPr>
            <p:cNvPr id="24" name="邮箱"/>
            <p:cNvSpPr/>
            <p:nvPr/>
          </p:nvSpPr>
          <p:spPr>
            <a:xfrm>
              <a:off x="2171616" y="9693004"/>
              <a:ext cx="2694215" cy="246221"/>
            </a:xfrm>
            <a:prstGeom prst="rect">
              <a:avLst/>
            </a:prstGeom>
          </p:spPr>
          <p:txBody>
            <a:bodyPr wrap="square">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邮箱：</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name@yourcompany.com</a:t>
              </a:r>
            </a:p>
          </p:txBody>
        </p:sp>
        <p:sp>
          <p:nvSpPr>
            <p:cNvPr id="20" name="微信"/>
            <p:cNvSpPr/>
            <p:nvPr/>
          </p:nvSpPr>
          <p:spPr>
            <a:xfrm>
              <a:off x="5171150" y="9446783"/>
              <a:ext cx="1588432" cy="246221"/>
            </a:xfrm>
            <a:prstGeom prst="rect">
              <a:avLst/>
            </a:prstGeom>
          </p:spPr>
          <p:txBody>
            <a:bodyPr wrap="square">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微信：</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2090298045</a:t>
              </a:r>
            </a:p>
          </p:txBody>
        </p:sp>
        <p:sp>
          <p:nvSpPr>
            <p:cNvPr id="23" name="微信：2090298045【陈西】公众号：陈西设计之家。微信搜索即可。更多免费PPT模版教程等都可以在公众号内获取"/>
            <p:cNvSpPr/>
            <p:nvPr/>
          </p:nvSpPr>
          <p:spPr>
            <a:xfrm>
              <a:off x="2171616" y="9446783"/>
              <a:ext cx="2694215" cy="246221"/>
            </a:xfrm>
            <a:prstGeom prst="rect">
              <a:avLst/>
            </a:prstGeom>
          </p:spPr>
          <p:txBody>
            <a:bodyPr wrap="square">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官网：</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a:t>
              </a:r>
            </a:p>
          </p:txBody>
        </p:sp>
        <p:sp>
          <p:nvSpPr>
            <p:cNvPr id="31" name="公司名称"/>
            <p:cNvSpPr/>
            <p:nvPr/>
          </p:nvSpPr>
          <p:spPr>
            <a:xfrm>
              <a:off x="2171616" y="8840601"/>
              <a:ext cx="3639819" cy="400110"/>
            </a:xfrm>
            <a:prstGeom prst="rect">
              <a:avLst/>
            </a:prstGeom>
          </p:spPr>
          <p:txBody>
            <a:bodyPr wrap="square">
              <a:spAutoFit/>
            </a:bodyPr>
            <a:lstStyle/>
            <a:p>
              <a:pPr algn="just">
                <a:spcAft>
                  <a:spcPts val="0"/>
                </a:spcAft>
              </a:pPr>
              <a:r>
                <a:rPr lang="zh-CN" altLang="en-US" sz="2000" b="1" kern="100" dirty="0">
                  <a:solidFill>
                    <a:schemeClr val="accent1"/>
                  </a:solidFill>
                  <a:effectLst/>
                  <a:latin typeface="思源黑体 CN Regular" panose="020B0500000000000000" pitchFamily="34" charset="-122"/>
                  <a:ea typeface="思源黑体 CN Regular" panose="020B0500000000000000" pitchFamily="34" charset="-122"/>
                  <a:cs typeface="Times New Roman" panose="02020603050405020304" pitchFamily="18" charset="0"/>
                </a:rPr>
                <a:t>某某市某某电子数码有限公司</a:t>
              </a:r>
              <a:endParaRPr lang="zh-CN" altLang="zh-CN" sz="2000" b="1" kern="100" dirty="0">
                <a:solidFill>
                  <a:schemeClr val="accent1"/>
                </a:solidFill>
                <a:effectLst/>
                <a:latin typeface="思源黑体 CN Regular" panose="020B0500000000000000" pitchFamily="34" charset="-122"/>
                <a:ea typeface="思源黑体 CN Regular" panose="020B0500000000000000" pitchFamily="34" charset="-122"/>
                <a:cs typeface="Times New Roman" panose="02020603050405020304" pitchFamily="18" charset="0"/>
              </a:endParaRPr>
            </a:p>
          </p:txBody>
        </p:sp>
      </p:grpSp>
      <p:sp>
        <p:nvSpPr>
          <p:cNvPr id="8" name="封底slogan"/>
          <p:cNvSpPr/>
          <p:nvPr/>
        </p:nvSpPr>
        <p:spPr>
          <a:xfrm>
            <a:off x="1856887" y="4464793"/>
            <a:ext cx="3877985" cy="461665"/>
          </a:xfrm>
          <a:prstGeom prst="rect">
            <a:avLst/>
          </a:prstGeom>
        </p:spPr>
        <p:txBody>
          <a:bodyPr wrap="none">
            <a:spAutoFit/>
          </a:bodyPr>
          <a:lstStyle/>
          <a:p>
            <a:pPr algn="ctr"/>
            <a:r>
              <a:rPr lang="zh-CN" altLang="en-US" sz="24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科技让生活更轻松、更美好</a:t>
            </a:r>
          </a:p>
        </p:txBody>
      </p:sp>
      <p:sp>
        <p:nvSpPr>
          <p:cNvPr id="15" name="公司英文名"/>
          <p:cNvSpPr/>
          <p:nvPr/>
        </p:nvSpPr>
        <p:spPr>
          <a:xfrm>
            <a:off x="10436093" y="10145078"/>
            <a:ext cx="1888659" cy="215444"/>
          </a:xfrm>
          <a:prstGeom prst="rect">
            <a:avLst/>
          </a:prstGeom>
        </p:spPr>
        <p:txBody>
          <a:bodyPr wrap="none">
            <a:spAutoFit/>
          </a:bodyPr>
          <a:lstStyle/>
          <a:p>
            <a:pPr algn="ctr"/>
            <a:r>
              <a:rPr lang="en-US" altLang="zh-CN" sz="8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ENTER YOUR COMPANY NAME HERE</a:t>
            </a:r>
            <a:endParaRPr lang="zh-CN" altLang="en-US" sz="8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3" name="微信：2090298045【陈西】公众号：陈西设计之家。微信搜索即可。更多免费PPT模版教程等都可以在公众号内获取"/>
          <p:cNvSpPr/>
          <p:nvPr/>
        </p:nvSpPr>
        <p:spPr>
          <a:xfrm>
            <a:off x="9466649" y="1534049"/>
            <a:ext cx="3729322" cy="261610"/>
          </a:xfrm>
          <a:prstGeom prst="rect">
            <a:avLst/>
          </a:prstGeom>
        </p:spPr>
        <p:txBody>
          <a:bodyPr wrap="square">
            <a:spAutoFit/>
          </a:bodyPr>
          <a:lstStyle/>
          <a:p>
            <a:pPr algn="dist"/>
            <a:r>
              <a:rPr lang="en-US" altLang="zh-CN" sz="1100" dirty="0">
                <a:solidFill>
                  <a:schemeClr val="bg1">
                    <a:lumMod val="75000"/>
                  </a:schemeClr>
                </a:solidFill>
                <a:latin typeface="思源黑体 CN Regular" panose="020B0500000000000000" pitchFamily="34" charset="-122"/>
                <a:ea typeface="思源黑体 CN Regular" panose="020B0500000000000000" pitchFamily="34" charset="-122"/>
              </a:rPr>
              <a:t>CORPORATE  IMAGE  PROMOTION  MANUAL</a:t>
            </a:r>
            <a:endParaRPr lang="zh-CN" altLang="en-US" sz="1100" dirty="0">
              <a:solidFill>
                <a:schemeClr val="bg1">
                  <a:lumMod val="75000"/>
                </a:schemeClr>
              </a:solidFill>
              <a:latin typeface="思源黑体 CN Regular" panose="020B0500000000000000" pitchFamily="34" charset="-122"/>
              <a:ea typeface="思源黑体 CN Regular" panose="020B0500000000000000" pitchFamily="34" charset="-122"/>
            </a:endParaRPr>
          </a:p>
        </p:txBody>
      </p:sp>
      <p:sp>
        <p:nvSpPr>
          <p:cNvPr id="6" name="slogan底衬"/>
          <p:cNvSpPr/>
          <p:nvPr/>
        </p:nvSpPr>
        <p:spPr>
          <a:xfrm>
            <a:off x="9476138" y="3023758"/>
            <a:ext cx="3729322" cy="381964"/>
          </a:xfrm>
          <a:prstGeom prst="rect">
            <a:avLst/>
          </a:prstGeom>
          <a:solidFill>
            <a:schemeClr val="accent1"/>
          </a:solidFill>
        </p:spPr>
        <p:txBody>
          <a:bodyPr wrap="square" rtlCol="0" anchor="ctr">
            <a:sp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2" name="封面slogan"/>
          <p:cNvSpPr/>
          <p:nvPr/>
        </p:nvSpPr>
        <p:spPr>
          <a:xfrm>
            <a:off x="9569403" y="3059751"/>
            <a:ext cx="3523815" cy="307777"/>
          </a:xfrm>
          <a:prstGeom prst="rect">
            <a:avLst/>
          </a:prstGeom>
        </p:spPr>
        <p:txBody>
          <a:bodyPr wrap="square">
            <a:spAutoFit/>
          </a:bodyPr>
          <a:lstStyle/>
          <a:p>
            <a:pPr algn="dist"/>
            <a:r>
              <a:rPr lang="zh-CN" altLang="en-US" sz="1400" dirty="0">
                <a:solidFill>
                  <a:schemeClr val="bg1"/>
                </a:solidFill>
                <a:latin typeface="思源黑体 CN Regular" panose="020B0500000000000000" pitchFamily="34" charset="-122"/>
                <a:ea typeface="思源黑体 CN Regular" panose="020B0500000000000000" pitchFamily="34" charset="-122"/>
              </a:rPr>
              <a:t>微信搜索陈西设计之家</a:t>
            </a:r>
            <a:r>
              <a:rPr lang="en-US" altLang="zh-CN" sz="1400" dirty="0">
                <a:solidFill>
                  <a:schemeClr val="bg1"/>
                </a:solidFill>
                <a:latin typeface="思源黑体 CN Regular" panose="020B0500000000000000" pitchFamily="34" charset="-122"/>
                <a:ea typeface="思源黑体 CN Regular" panose="020B0500000000000000" pitchFamily="34" charset="-122"/>
              </a:rPr>
              <a:t>PPT</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3" name="微信：2090298045【陈西】公众号：陈西设计之家。微信搜索即可。更多免费PPT模版教程等都可以在公众号内获取"/>
          <p:cNvSpPr/>
          <p:nvPr/>
        </p:nvSpPr>
        <p:spPr>
          <a:xfrm>
            <a:off x="9341823" y="1783809"/>
            <a:ext cx="3978974" cy="1077218"/>
          </a:xfrm>
          <a:prstGeom prst="rect">
            <a:avLst/>
          </a:prstGeom>
        </p:spPr>
        <p:txBody>
          <a:bodyPr wrap="none">
            <a:spAutoFit/>
          </a:bodyPr>
          <a:lstStyle/>
          <a:p>
            <a:pPr algn="ctr"/>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合肥市陈西设计科技</a:t>
            </a:r>
            <a:endParaRPr lang="en-US" altLang="zh-CN"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公司推广宣传画册</a:t>
            </a:r>
          </a:p>
        </p:txBody>
      </p:sp>
      <p:pic>
        <p:nvPicPr>
          <p:cNvPr id="4" name="公司logo"/>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728900" y="271711"/>
            <a:ext cx="1221226" cy="375022"/>
          </a:xfrm>
          <a:prstGeom prst="rect">
            <a:avLst/>
          </a:prstGeom>
        </p:spPr>
      </p:pic>
      <p:sp>
        <p:nvSpPr>
          <p:cNvPr id="5" name="矩形 4">
            <a:extLst>
              <a:ext uri="{FF2B5EF4-FFF2-40B4-BE49-F238E27FC236}">
                <a16:creationId xmlns:a16="http://schemas.microsoft.com/office/drawing/2014/main" id="{B1B1C369-AD9D-0DA3-322F-D5B8FF506102}"/>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951900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线03"/>
          <p:cNvCxnSpPr/>
          <p:nvPr/>
        </p:nvCxnSpPr>
        <p:spPr>
          <a:xfrm>
            <a:off x="9248172" y="8977170"/>
            <a:ext cx="50697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微信：2090298045【陈西】公众号：陈西设计之家。微信搜索即可。更多免费PPT模版教程等都可以在公众号内获取"/>
          <p:cNvCxnSpPr/>
          <p:nvPr/>
        </p:nvCxnSpPr>
        <p:spPr>
          <a:xfrm>
            <a:off x="9248172" y="6488613"/>
            <a:ext cx="50697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线01"/>
          <p:cNvCxnSpPr/>
          <p:nvPr/>
        </p:nvCxnSpPr>
        <p:spPr>
          <a:xfrm>
            <a:off x="9248172" y="5226972"/>
            <a:ext cx="50697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70" r="1170"/>
          <a:stretch>
            <a:fillRect/>
          </a:stretch>
        </p:blipFill>
        <p:spPr/>
      </p:pic>
      <p:pic>
        <p:nvPicPr>
          <p:cNvPr id="5" name="微信：2090298045【陈西】公众号：陈西设计之家。微信搜索即可。更多免费PPT模版教程等都可以在公众号内获取"/>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759" b="2759"/>
          <a:stretch>
            <a:fillRect/>
          </a:stretch>
        </p:blipFill>
        <p:spPr/>
      </p:pic>
      <p:sp>
        <p:nvSpPr>
          <p:cNvPr id="16" name="正文03"/>
          <p:cNvSpPr/>
          <p:nvPr/>
        </p:nvSpPr>
        <p:spPr>
          <a:xfrm>
            <a:off x="8208338" y="9149698"/>
            <a:ext cx="6191875" cy="784830"/>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将原有硬件设备进行阶段性升级，该客户设备适用</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PEK2899</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系列。并迁移和更新原有应用程序和数据库至</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PEKK</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数据管理平台。适应性测试数据表明，从本地部署迁移到</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PEKK</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数据管理平台后，每位用户成本降低 </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27%</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，每位管理员虚拟机数量增加 </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52%</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，停机时间降低 </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50%</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，安全事件发生降低 </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25%</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p>
        </p:txBody>
      </p:sp>
      <p:grpSp>
        <p:nvGrpSpPr>
          <p:cNvPr id="43" name="正文02"/>
          <p:cNvGrpSpPr/>
          <p:nvPr/>
        </p:nvGrpSpPr>
        <p:grpSpPr>
          <a:xfrm>
            <a:off x="8280400" y="6669770"/>
            <a:ext cx="6037484" cy="2134874"/>
            <a:chOff x="8280400" y="6669770"/>
            <a:chExt cx="6037484" cy="2134874"/>
          </a:xfrm>
        </p:grpSpPr>
        <p:sp>
          <p:nvSpPr>
            <p:cNvPr id="18" name="底衬"/>
            <p:cNvSpPr/>
            <p:nvPr/>
          </p:nvSpPr>
          <p:spPr>
            <a:xfrm>
              <a:off x="8280400" y="6669770"/>
              <a:ext cx="6037484" cy="2134874"/>
            </a:xfrm>
            <a:prstGeom prst="rect">
              <a:avLst/>
            </a:prstGeom>
            <a:solidFill>
              <a:schemeClr val="accent1">
                <a:lumMod val="20000"/>
                <a:lumOff val="80000"/>
                <a:alpha val="2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26" name="时轴"/>
            <p:cNvGrpSpPr/>
            <p:nvPr/>
          </p:nvGrpSpPr>
          <p:grpSpPr>
            <a:xfrm>
              <a:off x="8719937" y="6918022"/>
              <a:ext cx="72000" cy="1620000"/>
              <a:chOff x="8567537" y="6918022"/>
              <a:chExt cx="72000" cy="1620000"/>
            </a:xfrm>
          </p:grpSpPr>
          <p:cxnSp>
            <p:nvCxnSpPr>
              <p:cNvPr id="39" name="线"/>
              <p:cNvCxnSpPr/>
              <p:nvPr/>
            </p:nvCxnSpPr>
            <p:spPr>
              <a:xfrm>
                <a:off x="8601075" y="6918022"/>
                <a:ext cx="0" cy="1620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微信：2090298045【陈西】公众号：陈西设计之家。微信搜索即可。更多免费PPT模版教程等都可以在公众号内获取"/>
              <p:cNvSpPr>
                <a:spLocks noChangeAspect="1"/>
              </p:cNvSpPr>
              <p:nvPr/>
            </p:nvSpPr>
            <p:spPr>
              <a:xfrm>
                <a:off x="8567537" y="7067889"/>
                <a:ext cx="72000" cy="72000"/>
              </a:xfrm>
              <a:prstGeom prst="ellipse">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41" name="点02"/>
              <p:cNvSpPr>
                <a:spLocks noChangeAspect="1"/>
              </p:cNvSpPr>
              <p:nvPr/>
            </p:nvSpPr>
            <p:spPr>
              <a:xfrm>
                <a:off x="8567537" y="7712721"/>
                <a:ext cx="72000" cy="72000"/>
              </a:xfrm>
              <a:prstGeom prst="ellipse">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42" name="点03"/>
              <p:cNvSpPr>
                <a:spLocks noChangeAspect="1"/>
              </p:cNvSpPr>
              <p:nvPr/>
            </p:nvSpPr>
            <p:spPr>
              <a:xfrm>
                <a:off x="8567537" y="8332153"/>
                <a:ext cx="72000" cy="72000"/>
              </a:xfrm>
              <a:prstGeom prst="ellipse">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sp>
          <p:nvSpPr>
            <p:cNvPr id="14" name="微信：2090298045【陈西】公众号：陈西设计之家。微信搜索即可。更多免费PPT模版教程等都可以在公众号内获取"/>
            <p:cNvSpPr/>
            <p:nvPr/>
          </p:nvSpPr>
          <p:spPr>
            <a:xfrm>
              <a:off x="9075836" y="8340350"/>
              <a:ext cx="4761678" cy="246221"/>
            </a:xfrm>
            <a:prstGeom prst="rect">
              <a:avLst/>
            </a:prstGeom>
          </p:spPr>
          <p:txBody>
            <a:bodyPr>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需要重新规划构建统一的实时数据采集库系统，高效支持业务层面等实时业务需求</a:t>
              </a:r>
            </a:p>
          </p:txBody>
        </p:sp>
        <p:sp>
          <p:nvSpPr>
            <p:cNvPr id="13" name="正文02-5"/>
            <p:cNvSpPr/>
            <p:nvPr/>
          </p:nvSpPr>
          <p:spPr>
            <a:xfrm>
              <a:off x="9075836" y="8117600"/>
              <a:ext cx="1812724" cy="400110"/>
            </a:xfrm>
            <a:prstGeom prst="rect">
              <a:avLst/>
            </a:prstGeom>
          </p:spPr>
          <p:txBody>
            <a:bodyPr>
              <a:spAutoFit/>
            </a:bodyPr>
            <a:lstStyle/>
            <a:p>
              <a:r>
                <a:rPr lang="en-US" altLang="zh-CN" sz="1000" b="1" dirty="0">
                  <a:solidFill>
                    <a:schemeClr val="accent1"/>
                  </a:solidFill>
                  <a:latin typeface="思源黑体 CN Regular" panose="020B0500000000000000" pitchFamily="34" charset="-122"/>
                  <a:ea typeface="思源黑体 CN Regular" panose="020B0500000000000000" pitchFamily="34" charset="-122"/>
                </a:rPr>
                <a:t>3.</a:t>
              </a:r>
              <a:r>
                <a:rPr lang="zh-CN" altLang="en-US" sz="1000" b="1" dirty="0">
                  <a:solidFill>
                    <a:schemeClr val="accent1"/>
                  </a:solidFill>
                  <a:latin typeface="思源黑体 CN Regular" panose="020B0500000000000000" pitchFamily="34" charset="-122"/>
                  <a:ea typeface="思源黑体 CN Regular" panose="020B0500000000000000" pitchFamily="34" charset="-122"/>
                </a:rPr>
                <a:t>后期运维压力大		</a:t>
              </a:r>
            </a:p>
          </p:txBody>
        </p:sp>
        <p:sp>
          <p:nvSpPr>
            <p:cNvPr id="12" name="正文02-4"/>
            <p:cNvSpPr/>
            <p:nvPr/>
          </p:nvSpPr>
          <p:spPr>
            <a:xfrm>
              <a:off x="9075836" y="7706928"/>
              <a:ext cx="4761678" cy="246221"/>
            </a:xfrm>
            <a:prstGeom prst="rect">
              <a:avLst/>
            </a:prstGeom>
          </p:spPr>
          <p:txBody>
            <a:bodyPr>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原有数据采集工具管理能力与性能不足，需要在多元异构支持方面有所提升</a:t>
              </a:r>
            </a:p>
          </p:txBody>
        </p:sp>
        <p:sp>
          <p:nvSpPr>
            <p:cNvPr id="11" name="正文02-3"/>
            <p:cNvSpPr/>
            <p:nvPr/>
          </p:nvSpPr>
          <p:spPr>
            <a:xfrm>
              <a:off x="9075836" y="7484178"/>
              <a:ext cx="1812724" cy="553998"/>
            </a:xfrm>
            <a:prstGeom prst="rect">
              <a:avLst/>
            </a:prstGeom>
          </p:spPr>
          <p:txBody>
            <a:bodyPr>
              <a:spAutoFit/>
            </a:bodyPr>
            <a:lstStyle/>
            <a:p>
              <a:r>
                <a:rPr lang="en-US" altLang="zh-CN" sz="1000" b="1" dirty="0">
                  <a:solidFill>
                    <a:schemeClr val="accent1"/>
                  </a:solidFill>
                  <a:latin typeface="思源黑体 CN Regular" panose="020B0500000000000000" pitchFamily="34" charset="-122"/>
                  <a:ea typeface="思源黑体 CN Regular" panose="020B0500000000000000" pitchFamily="34" charset="-122"/>
                </a:rPr>
                <a:t>2.</a:t>
              </a:r>
              <a:r>
                <a:rPr lang="zh-CN" altLang="en-US" sz="1000" b="1" dirty="0">
                  <a:solidFill>
                    <a:schemeClr val="accent1"/>
                  </a:solidFill>
                  <a:latin typeface="思源黑体 CN Regular" panose="020B0500000000000000" pitchFamily="34" charset="-122"/>
                  <a:ea typeface="思源黑体 CN Regular" panose="020B0500000000000000" pitchFamily="34" charset="-122"/>
                </a:rPr>
                <a:t>数据融合效果有待提升		</a:t>
              </a:r>
            </a:p>
          </p:txBody>
        </p:sp>
        <p:sp>
          <p:nvSpPr>
            <p:cNvPr id="10" name="微信：2090298045【陈西】公众号：陈西设计之家。微信搜索即可。更多免费PPT模版教程等都可以在公众号内获取"/>
            <p:cNvSpPr/>
            <p:nvPr/>
          </p:nvSpPr>
          <p:spPr>
            <a:xfrm>
              <a:off x="9075836" y="7073507"/>
              <a:ext cx="4761678" cy="246221"/>
            </a:xfrm>
            <a:prstGeom prst="rect">
              <a:avLst/>
            </a:prstGeom>
          </p:spPr>
          <p:txBody>
            <a:bodyPr>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客户希望实现核心柜台系统的实时数据融合，为高效的数据分析做支撑</a:t>
              </a:r>
            </a:p>
          </p:txBody>
        </p:sp>
        <p:sp>
          <p:nvSpPr>
            <p:cNvPr id="9" name="正文02-1"/>
            <p:cNvSpPr/>
            <p:nvPr/>
          </p:nvSpPr>
          <p:spPr>
            <a:xfrm>
              <a:off x="9075836" y="6850757"/>
              <a:ext cx="1812724" cy="553998"/>
            </a:xfrm>
            <a:prstGeom prst="rect">
              <a:avLst/>
            </a:prstGeom>
          </p:spPr>
          <p:txBody>
            <a:bodyPr>
              <a:spAutoFit/>
            </a:bodyPr>
            <a:lstStyle/>
            <a:p>
              <a:r>
                <a:rPr lang="en-US" altLang="zh-CN" sz="1000" b="1" dirty="0">
                  <a:solidFill>
                    <a:schemeClr val="accent1"/>
                  </a:solidFill>
                  <a:latin typeface="思源黑体 CN Regular" panose="020B0500000000000000" pitchFamily="34" charset="-122"/>
                  <a:ea typeface="思源黑体 CN Regular" panose="020B0500000000000000" pitchFamily="34" charset="-122"/>
                </a:rPr>
                <a:t>1.</a:t>
              </a:r>
              <a:r>
                <a:rPr lang="zh-CN" altLang="en-US" sz="1000" b="1" dirty="0">
                  <a:solidFill>
                    <a:schemeClr val="accent1"/>
                  </a:solidFill>
                  <a:latin typeface="思源黑体 CN Regular" panose="020B0500000000000000" pitchFamily="34" charset="-122"/>
                  <a:ea typeface="思源黑体 CN Regular" panose="020B0500000000000000" pitchFamily="34" charset="-122"/>
                </a:rPr>
                <a:t>实时数据管理要求高		</a:t>
              </a:r>
            </a:p>
          </p:txBody>
        </p:sp>
      </p:grpSp>
      <p:sp>
        <p:nvSpPr>
          <p:cNvPr id="29" name="正文01"/>
          <p:cNvSpPr/>
          <p:nvPr/>
        </p:nvSpPr>
        <p:spPr>
          <a:xfrm>
            <a:off x="8208339" y="5400036"/>
            <a:ext cx="6191874" cy="75764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某某信托是国内首批综合类信托公司，先后于</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19XX</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年和</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20XX</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年在某某交易所和某某交易所主板上市，搜索：陈西设计之家。更多免费高端</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 </a:t>
            </a:r>
          </a:p>
          <a:p>
            <a:pPr algn="just">
              <a:lnSpc>
                <a:spcPct val="150000"/>
              </a:lnSpc>
            </a:pP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5" name="小标题03"/>
          <p:cNvSpPr/>
          <p:nvPr/>
        </p:nvSpPr>
        <p:spPr>
          <a:xfrm>
            <a:off x="8208338" y="8821888"/>
            <a:ext cx="1574563" cy="338554"/>
          </a:xfrm>
          <a:prstGeom prst="rect">
            <a:avLst/>
          </a:prstGeom>
        </p:spPr>
        <p:txBody>
          <a:bodyPr>
            <a:spAutoFit/>
          </a:bodyPr>
          <a:lstStyle/>
          <a:p>
            <a:r>
              <a:rPr lang="zh-CN" altLang="en-US" sz="1600" b="1" dirty="0">
                <a:solidFill>
                  <a:schemeClr val="accent1"/>
                </a:solidFill>
                <a:latin typeface="思源黑体 CN Regular" panose="020B0500000000000000" pitchFamily="34" charset="-122"/>
                <a:ea typeface="思源黑体 CN Regular" panose="020B0500000000000000" pitchFamily="34" charset="-122"/>
              </a:rPr>
              <a:t>解决方案</a:t>
            </a:r>
          </a:p>
        </p:txBody>
      </p:sp>
      <p:sp>
        <p:nvSpPr>
          <p:cNvPr id="8" name="微信：2090298045【陈西】公众号：陈西设计之家。微信搜索即可。更多免费PPT模版教程等都可以在公众号内获取"/>
          <p:cNvSpPr/>
          <p:nvPr/>
        </p:nvSpPr>
        <p:spPr>
          <a:xfrm>
            <a:off x="8208338" y="6331215"/>
            <a:ext cx="1574563" cy="338554"/>
          </a:xfrm>
          <a:prstGeom prst="rect">
            <a:avLst/>
          </a:prstGeom>
        </p:spPr>
        <p:txBody>
          <a:bodyPr>
            <a:spAutoFit/>
          </a:bodyPr>
          <a:lstStyle/>
          <a:p>
            <a:r>
              <a:rPr lang="zh-CN" altLang="en-US" sz="1600" b="1" dirty="0">
                <a:solidFill>
                  <a:schemeClr val="accent1"/>
                </a:solidFill>
                <a:latin typeface="思源黑体 CN Regular" panose="020B0500000000000000" pitchFamily="34" charset="-122"/>
                <a:ea typeface="思源黑体 CN Regular" panose="020B0500000000000000" pitchFamily="34" charset="-122"/>
              </a:rPr>
              <a:t>客户需求	</a:t>
            </a:r>
          </a:p>
        </p:txBody>
      </p:sp>
      <p:sp>
        <p:nvSpPr>
          <p:cNvPr id="28" name="小标题01"/>
          <p:cNvSpPr/>
          <p:nvPr/>
        </p:nvSpPr>
        <p:spPr>
          <a:xfrm>
            <a:off x="8208338" y="5095938"/>
            <a:ext cx="1574563" cy="338554"/>
          </a:xfrm>
          <a:prstGeom prst="rect">
            <a:avLst/>
          </a:prstGeom>
        </p:spPr>
        <p:txBody>
          <a:bodyPr>
            <a:spAutoFit/>
          </a:bodyPr>
          <a:lstStyle/>
          <a:p>
            <a:r>
              <a:rPr lang="zh-CN" altLang="en-US" sz="1600" b="1" dirty="0">
                <a:solidFill>
                  <a:schemeClr val="accent1"/>
                </a:solidFill>
                <a:latin typeface="思源黑体 CN Regular" panose="020B0500000000000000" pitchFamily="34" charset="-122"/>
                <a:ea typeface="思源黑体 CN Regular" panose="020B0500000000000000" pitchFamily="34" charset="-122"/>
              </a:rPr>
              <a:t>客户简介</a:t>
            </a:r>
          </a:p>
        </p:txBody>
      </p:sp>
      <p:grpSp>
        <p:nvGrpSpPr>
          <p:cNvPr id="22" name="观点标题"/>
          <p:cNvGrpSpPr/>
          <p:nvPr/>
        </p:nvGrpSpPr>
        <p:grpSpPr>
          <a:xfrm>
            <a:off x="840674" y="2743644"/>
            <a:ext cx="4992967" cy="1461225"/>
            <a:chOff x="840674" y="3424988"/>
            <a:chExt cx="4992967" cy="1461225"/>
          </a:xfrm>
        </p:grpSpPr>
        <p:sp>
          <p:nvSpPr>
            <p:cNvPr id="24" name="观点标题3"/>
            <p:cNvSpPr/>
            <p:nvPr/>
          </p:nvSpPr>
          <p:spPr>
            <a:xfrm>
              <a:off x="840674" y="4301438"/>
              <a:ext cx="4992967" cy="584775"/>
            </a:xfrm>
            <a:prstGeom prst="rect">
              <a:avLst/>
            </a:prstGeom>
          </p:spPr>
          <p:txBody>
            <a:bodyPr wrap="square">
              <a:spAutoFit/>
            </a:bodyPr>
            <a:lstStyle/>
            <a:p>
              <a:r>
                <a:rPr lang="zh-CN" altLang="en-US" sz="3200" b="1" dirty="0">
                  <a:solidFill>
                    <a:schemeClr val="accent1"/>
                  </a:solidFill>
                  <a:latin typeface="思源黑体 CN Regular" panose="020B0500000000000000" pitchFamily="34" charset="-122"/>
                  <a:ea typeface="思源黑体 CN Regular" panose="020B0500000000000000" pitchFamily="34" charset="-122"/>
                </a:rPr>
                <a:t>敏捷创新一体化</a:t>
              </a:r>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解决方案</a:t>
              </a:r>
            </a:p>
          </p:txBody>
        </p:sp>
        <p:sp>
          <p:nvSpPr>
            <p:cNvPr id="23" name="微信：2090298045【陈西】公众号：陈西设计之家。微信搜索即可。更多免费PPT模版教程等都可以在公众号内获取"/>
            <p:cNvSpPr/>
            <p:nvPr/>
          </p:nvSpPr>
          <p:spPr>
            <a:xfrm>
              <a:off x="840675" y="3812832"/>
              <a:ext cx="4575065" cy="584775"/>
            </a:xfrm>
            <a:prstGeom prst="rect">
              <a:avLst/>
            </a:prstGeom>
          </p:spPr>
          <p:txBody>
            <a:bodyPr wrap="square">
              <a:spAutoFit/>
            </a:bodyPr>
            <a:lstStyle/>
            <a:p>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金融行业数智生产力</a:t>
              </a:r>
            </a:p>
          </p:txBody>
        </p:sp>
        <p:sp>
          <p:nvSpPr>
            <p:cNvPr id="25" name="观点标题1"/>
            <p:cNvSpPr/>
            <p:nvPr/>
          </p:nvSpPr>
          <p:spPr>
            <a:xfrm>
              <a:off x="840675" y="3424988"/>
              <a:ext cx="2024662" cy="459566"/>
            </a:xfrm>
            <a:prstGeom prst="rect">
              <a:avLst/>
            </a:prstGeom>
          </p:spPr>
          <p:txBody>
            <a:bodyPr wrap="square">
              <a:spAutoFit/>
            </a:bodyPr>
            <a:lstStyle/>
            <a:p>
              <a:r>
                <a:rPr lang="zh-CN" altLang="en-US" sz="2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为您提供</a:t>
              </a:r>
            </a:p>
          </p:txBody>
        </p:sp>
      </p:grpSp>
      <p:grpSp>
        <p:nvGrpSpPr>
          <p:cNvPr id="19" name="页面标题"/>
          <p:cNvGrpSpPr/>
          <p:nvPr/>
        </p:nvGrpSpPr>
        <p:grpSpPr>
          <a:xfrm>
            <a:off x="795236" y="1170349"/>
            <a:ext cx="2294218" cy="854737"/>
            <a:chOff x="795236" y="1170349"/>
            <a:chExt cx="2294218" cy="854737"/>
          </a:xfrm>
        </p:grpSpPr>
        <p:cxnSp>
          <p:nvCxnSpPr>
            <p:cNvPr id="21"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案例展示</a:t>
              </a:r>
            </a:p>
          </p:txBody>
        </p:sp>
      </p:grpSp>
      <p:sp>
        <p:nvSpPr>
          <p:cNvPr id="6" name="矩形 5">
            <a:extLst>
              <a:ext uri="{FF2B5EF4-FFF2-40B4-BE49-F238E27FC236}">
                <a16:creationId xmlns:a16="http://schemas.microsoft.com/office/drawing/2014/main" id="{D01407A8-524B-8EA2-EA77-95F1EB098DF9}"/>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419978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底衬"/>
          <p:cNvSpPr/>
          <p:nvPr/>
        </p:nvSpPr>
        <p:spPr>
          <a:xfrm>
            <a:off x="0" y="0"/>
            <a:ext cx="7559675" cy="10691813"/>
          </a:xfrm>
          <a:prstGeom prst="rect">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5" name="图片占位符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530" r="530"/>
          <a:stretch>
            <a:fillRect/>
          </a:stretch>
        </p:blipFill>
        <p:spPr/>
      </p:pic>
      <p:pic>
        <p:nvPicPr>
          <p:cNvPr id="9" name="图片占位符 8"/>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82" r="1682"/>
          <a:stretch>
            <a:fillRect/>
          </a:stretch>
        </p:blipFill>
        <p:spPr/>
      </p:pic>
      <p:pic>
        <p:nvPicPr>
          <p:cNvPr id="8" name="微信：2090298045【陈西】公众号：陈西设计之家。微信搜索即可。更多免费PPT模版教程等都可以在公众号内获取"/>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8211" b="8211"/>
          <a:stretch>
            <a:fillRect/>
          </a:stretch>
        </p:blipFill>
        <p:spPr/>
      </p:pic>
      <p:grpSp>
        <p:nvGrpSpPr>
          <p:cNvPr id="16" name="亮点04"/>
          <p:cNvGrpSpPr/>
          <p:nvPr/>
        </p:nvGrpSpPr>
        <p:grpSpPr>
          <a:xfrm>
            <a:off x="11471325" y="8530382"/>
            <a:ext cx="2928888" cy="1323439"/>
            <a:chOff x="11471325" y="8530382"/>
            <a:chExt cx="2928888" cy="1323439"/>
          </a:xfrm>
        </p:grpSpPr>
        <p:sp>
          <p:nvSpPr>
            <p:cNvPr id="93" name="序号04"/>
            <p:cNvSpPr/>
            <p:nvPr/>
          </p:nvSpPr>
          <p:spPr>
            <a:xfrm>
              <a:off x="13337685" y="8530382"/>
              <a:ext cx="992579" cy="1323439"/>
            </a:xfrm>
            <a:prstGeom prst="rect">
              <a:avLst/>
            </a:prstGeom>
          </p:spPr>
          <p:txBody>
            <a:bodyPr wrap="none">
              <a:spAutoFit/>
            </a:bodyPr>
            <a:lstStyle/>
            <a:p>
              <a:pPr algn="ctr"/>
              <a:r>
                <a:rPr lang="en-US" altLang="zh-CN"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rPr>
                <a:t>04</a:t>
              </a:r>
              <a:endParaRPr lang="zh-CN" altLang="en-US"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endParaRPr>
            </a:p>
          </p:txBody>
        </p:sp>
        <p:sp>
          <p:nvSpPr>
            <p:cNvPr id="87" name="正文04"/>
            <p:cNvSpPr/>
            <p:nvPr/>
          </p:nvSpPr>
          <p:spPr>
            <a:xfrm>
              <a:off x="11471325" y="8991351"/>
              <a:ext cx="2928888" cy="526811"/>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搜索：陈西设计之家。更多免费高端</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 </a:t>
              </a:r>
            </a:p>
          </p:txBody>
        </p:sp>
        <p:sp>
          <p:nvSpPr>
            <p:cNvPr id="86" name="小标题04"/>
            <p:cNvSpPr/>
            <p:nvPr/>
          </p:nvSpPr>
          <p:spPr>
            <a:xfrm>
              <a:off x="11471325" y="8642933"/>
              <a:ext cx="2463463" cy="423321"/>
            </a:xfrm>
            <a:prstGeom prst="rect">
              <a:avLst/>
            </a:prstGeom>
          </p:spPr>
          <p:txBody>
            <a:bodyPr>
              <a:spAutoFit/>
            </a:bodyPr>
            <a:lstStyle/>
            <a:p>
              <a:pPr>
                <a:lnSpc>
                  <a:spcPct val="150000"/>
                </a:lnSpc>
              </a:pPr>
              <a:r>
                <a:rPr lang="zh-CN" altLang="en-US" sz="1600" b="1" dirty="0">
                  <a:solidFill>
                    <a:schemeClr val="accent1"/>
                  </a:solidFill>
                  <a:latin typeface="思源黑体 CN Regular" panose="020B0500000000000000" pitchFamily="34" charset="-122"/>
                  <a:ea typeface="思源黑体 CN Regular" panose="020B0500000000000000" pitchFamily="34" charset="-122"/>
                </a:rPr>
                <a:t>无代码平台</a:t>
              </a:r>
            </a:p>
          </p:txBody>
        </p:sp>
      </p:grpSp>
      <p:grpSp>
        <p:nvGrpSpPr>
          <p:cNvPr id="7" name="亮点03"/>
          <p:cNvGrpSpPr/>
          <p:nvPr/>
        </p:nvGrpSpPr>
        <p:grpSpPr>
          <a:xfrm>
            <a:off x="8418390" y="8530382"/>
            <a:ext cx="2928888" cy="1323439"/>
            <a:chOff x="8418390" y="8530382"/>
            <a:chExt cx="2928888" cy="1323439"/>
          </a:xfrm>
        </p:grpSpPr>
        <p:sp>
          <p:nvSpPr>
            <p:cNvPr id="91" name="序号03"/>
            <p:cNvSpPr/>
            <p:nvPr/>
          </p:nvSpPr>
          <p:spPr>
            <a:xfrm>
              <a:off x="10240966" y="8530382"/>
              <a:ext cx="992579" cy="1323439"/>
            </a:xfrm>
            <a:prstGeom prst="rect">
              <a:avLst/>
            </a:prstGeom>
          </p:spPr>
          <p:txBody>
            <a:bodyPr wrap="none">
              <a:spAutoFit/>
            </a:bodyPr>
            <a:lstStyle/>
            <a:p>
              <a:pPr algn="ctr"/>
              <a:r>
                <a:rPr lang="en-US" altLang="zh-CN"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rPr>
                <a:t>03</a:t>
              </a:r>
              <a:endParaRPr lang="zh-CN" altLang="en-US"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endParaRPr>
            </a:p>
          </p:txBody>
        </p:sp>
        <p:sp>
          <p:nvSpPr>
            <p:cNvPr id="84" name="正文03"/>
            <p:cNvSpPr/>
            <p:nvPr/>
          </p:nvSpPr>
          <p:spPr>
            <a:xfrm>
              <a:off x="8418390" y="8991351"/>
              <a:ext cx="2928888" cy="526811"/>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操作界面友好，快速搭建数据链路，加快实时数据价值的释放</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83" name="微信：2090298045【陈西】公众号：陈西设计之家。微信搜索即可。更多免费PPT模版教程等都可以在公众号内获取"/>
            <p:cNvSpPr/>
            <p:nvPr/>
          </p:nvSpPr>
          <p:spPr>
            <a:xfrm>
              <a:off x="8418390" y="8642933"/>
              <a:ext cx="2463463" cy="791563"/>
            </a:xfrm>
            <a:prstGeom prst="rect">
              <a:avLst/>
            </a:prstGeom>
          </p:spPr>
          <p:txBody>
            <a:bodyPr>
              <a:spAutoFit/>
            </a:bodyPr>
            <a:lstStyle/>
            <a:p>
              <a:pPr>
                <a:lnSpc>
                  <a:spcPct val="150000"/>
                </a:lnSpc>
              </a:pPr>
              <a:r>
                <a:rPr lang="zh-CN" altLang="en-US" sz="1600" b="1" dirty="0">
                  <a:solidFill>
                    <a:schemeClr val="accent1"/>
                  </a:solidFill>
                  <a:latin typeface="思源黑体 CN Regular" panose="020B0500000000000000" pitchFamily="34" charset="-122"/>
                  <a:ea typeface="思源黑体 CN Regular" panose="020B0500000000000000" pitchFamily="34" charset="-122"/>
                </a:rPr>
                <a:t>降低管理成本	</a:t>
              </a:r>
              <a:endParaRPr lang="en-US" altLang="zh-CN" sz="1600" b="1"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6" name="亮点02"/>
          <p:cNvGrpSpPr/>
          <p:nvPr/>
        </p:nvGrpSpPr>
        <p:grpSpPr>
          <a:xfrm>
            <a:off x="11471325" y="6842344"/>
            <a:ext cx="2928888" cy="1323439"/>
            <a:chOff x="11471325" y="6842344"/>
            <a:chExt cx="2928888" cy="1323439"/>
          </a:xfrm>
        </p:grpSpPr>
        <p:sp>
          <p:nvSpPr>
            <p:cNvPr id="92" name="序号02"/>
            <p:cNvSpPr/>
            <p:nvPr/>
          </p:nvSpPr>
          <p:spPr>
            <a:xfrm>
              <a:off x="13337685" y="6842344"/>
              <a:ext cx="992579" cy="1323439"/>
            </a:xfrm>
            <a:prstGeom prst="rect">
              <a:avLst/>
            </a:prstGeom>
          </p:spPr>
          <p:txBody>
            <a:bodyPr wrap="none">
              <a:spAutoFit/>
            </a:bodyPr>
            <a:lstStyle/>
            <a:p>
              <a:pPr algn="ctr"/>
              <a:r>
                <a:rPr lang="en-US" altLang="zh-CN"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rPr>
                <a:t>02</a:t>
              </a:r>
              <a:endParaRPr lang="zh-CN" altLang="en-US"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endParaRPr>
            </a:p>
          </p:txBody>
        </p:sp>
        <p:sp>
          <p:nvSpPr>
            <p:cNvPr id="81" name="正文02"/>
            <p:cNvSpPr/>
            <p:nvPr/>
          </p:nvSpPr>
          <p:spPr>
            <a:xfrm>
              <a:off x="11471325" y="7299258"/>
              <a:ext cx="2928888"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助力客户实现各层级的关联，实现业务链条中所有信息实施汇总到数据平台进行整体分析，实现主动决策</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80" name="微信：2090298045【陈西】公众号：陈西设计之家。微信搜索即可。更多免费PPT模版教程等都可以在公众号内获取"/>
            <p:cNvSpPr/>
            <p:nvPr/>
          </p:nvSpPr>
          <p:spPr>
            <a:xfrm>
              <a:off x="11471325" y="6971607"/>
              <a:ext cx="2463463" cy="423321"/>
            </a:xfrm>
            <a:prstGeom prst="rect">
              <a:avLst/>
            </a:prstGeom>
          </p:spPr>
          <p:txBody>
            <a:bodyPr>
              <a:spAutoFit/>
            </a:bodyPr>
            <a:lstStyle/>
            <a:p>
              <a:pPr>
                <a:lnSpc>
                  <a:spcPct val="150000"/>
                </a:lnSpc>
              </a:pPr>
              <a:r>
                <a:rPr lang="zh-CN" altLang="en-US" sz="1600" b="1" dirty="0">
                  <a:solidFill>
                    <a:schemeClr val="accent1"/>
                  </a:solidFill>
                  <a:latin typeface="思源黑体 CN Regular" panose="020B0500000000000000" pitchFamily="34" charset="-122"/>
                  <a:ea typeface="思源黑体 CN Regular" panose="020B0500000000000000" pitchFamily="34" charset="-122"/>
                </a:rPr>
                <a:t>提升决策主动性</a:t>
              </a:r>
              <a:endParaRPr lang="en-US" altLang="zh-CN" sz="1600" b="1"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4" name="亮点01"/>
          <p:cNvGrpSpPr/>
          <p:nvPr/>
        </p:nvGrpSpPr>
        <p:grpSpPr>
          <a:xfrm>
            <a:off x="8418390" y="6842344"/>
            <a:ext cx="2928888" cy="1323439"/>
            <a:chOff x="8418390" y="6842344"/>
            <a:chExt cx="2928888" cy="1323439"/>
          </a:xfrm>
        </p:grpSpPr>
        <p:sp>
          <p:nvSpPr>
            <p:cNvPr id="90" name="序号01"/>
            <p:cNvSpPr/>
            <p:nvPr/>
          </p:nvSpPr>
          <p:spPr>
            <a:xfrm>
              <a:off x="10240966" y="6842344"/>
              <a:ext cx="992579" cy="1323439"/>
            </a:xfrm>
            <a:prstGeom prst="rect">
              <a:avLst/>
            </a:prstGeom>
          </p:spPr>
          <p:txBody>
            <a:bodyPr wrap="none">
              <a:spAutoFit/>
            </a:bodyPr>
            <a:lstStyle/>
            <a:p>
              <a:pPr algn="ctr"/>
              <a:r>
                <a:rPr lang="en-US" altLang="zh-CN"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rPr>
                <a:t>01</a:t>
              </a:r>
              <a:endParaRPr lang="zh-CN" altLang="en-US" sz="8000" b="1" dirty="0">
                <a:solidFill>
                  <a:schemeClr val="accent1">
                    <a:lumMod val="20000"/>
                    <a:lumOff val="80000"/>
                    <a:alpha val="45000"/>
                  </a:schemeClr>
                </a:solidFill>
                <a:latin typeface="Bebas Neue" panose="020B0606020202050201" pitchFamily="34" charset="0"/>
                <a:ea typeface="思源黑体 CN Regular" panose="020B0500000000000000" pitchFamily="34" charset="-122"/>
              </a:endParaRPr>
            </a:p>
          </p:txBody>
        </p:sp>
        <p:sp>
          <p:nvSpPr>
            <p:cNvPr id="78" name="微信：2090298045【陈西】公众号：陈西设计之家。微信搜索即可。更多免费PPT模版教程等都可以在公众号内获取"/>
            <p:cNvSpPr/>
            <p:nvPr/>
          </p:nvSpPr>
          <p:spPr>
            <a:xfrm>
              <a:off x="8418390" y="7299258"/>
              <a:ext cx="2928888" cy="526811"/>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比原先更快捷、灵活的交付数据，并可以做到同步更新</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7" name="小标题01"/>
            <p:cNvSpPr/>
            <p:nvPr/>
          </p:nvSpPr>
          <p:spPr>
            <a:xfrm>
              <a:off x="8418390" y="6971607"/>
              <a:ext cx="2463463" cy="791563"/>
            </a:xfrm>
            <a:prstGeom prst="rect">
              <a:avLst/>
            </a:prstGeom>
          </p:spPr>
          <p:txBody>
            <a:bodyPr>
              <a:spAutoFit/>
            </a:bodyPr>
            <a:lstStyle/>
            <a:p>
              <a:pPr>
                <a:lnSpc>
                  <a:spcPct val="150000"/>
                </a:lnSpc>
              </a:pPr>
              <a:r>
                <a:rPr lang="zh-CN" altLang="en-US" sz="1600" b="1" dirty="0">
                  <a:solidFill>
                    <a:schemeClr val="accent1"/>
                  </a:solidFill>
                  <a:latin typeface="思源黑体 CN Regular" panose="020B0500000000000000" pitchFamily="34" charset="-122"/>
                  <a:ea typeface="思源黑体 CN Regular" panose="020B0500000000000000" pitchFamily="34" charset="-122"/>
                </a:rPr>
                <a:t>数据同步采集	</a:t>
              </a:r>
              <a:endParaRPr lang="en-US" altLang="zh-CN" sz="1600" b="1"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17" name="架构图示"/>
          <p:cNvGrpSpPr/>
          <p:nvPr/>
        </p:nvGrpSpPr>
        <p:grpSpPr>
          <a:xfrm>
            <a:off x="549275" y="2685738"/>
            <a:ext cx="6461128" cy="7287904"/>
            <a:chOff x="549275" y="2685738"/>
            <a:chExt cx="6461128" cy="7287904"/>
          </a:xfrm>
        </p:grpSpPr>
        <p:cxnSp>
          <p:nvCxnSpPr>
            <p:cNvPr id="62" name="线04"/>
            <p:cNvCxnSpPr>
              <a:stCxn id="48" idx="1"/>
              <a:endCxn id="46" idx="3"/>
            </p:cNvCxnSpPr>
            <p:nvPr/>
          </p:nvCxnSpPr>
          <p:spPr>
            <a:xfrm rot="10800000">
              <a:off x="4957107" y="7899378"/>
              <a:ext cx="448989" cy="491564"/>
            </a:xfrm>
            <a:prstGeom prst="bentConnector3">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线03"/>
            <p:cNvCxnSpPr>
              <a:stCxn id="49" idx="1"/>
              <a:endCxn id="46" idx="3"/>
            </p:cNvCxnSpPr>
            <p:nvPr/>
          </p:nvCxnSpPr>
          <p:spPr>
            <a:xfrm rot="10800000" flipV="1">
              <a:off x="4957107" y="7407812"/>
              <a:ext cx="448989" cy="491565"/>
            </a:xfrm>
            <a:prstGeom prst="bentConnector3">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微信：2090298045【陈西】公众号：陈西设计之家。微信搜索即可。更多免费PPT模版教程等都可以在公众号内获取"/>
            <p:cNvCxnSpPr>
              <a:stCxn id="46" idx="2"/>
              <a:endCxn id="47" idx="0"/>
            </p:cNvCxnSpPr>
            <p:nvPr/>
          </p:nvCxnSpPr>
          <p:spPr>
            <a:xfrm>
              <a:off x="3779838" y="8251116"/>
              <a:ext cx="0" cy="1161963"/>
            </a:xfrm>
            <a:prstGeom prst="straightConnector1">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线01"/>
            <p:cNvCxnSpPr>
              <a:endCxn id="46" idx="0"/>
            </p:cNvCxnSpPr>
            <p:nvPr/>
          </p:nvCxnSpPr>
          <p:spPr>
            <a:xfrm>
              <a:off x="3779837" y="6995160"/>
              <a:ext cx="1" cy="552479"/>
            </a:xfrm>
            <a:prstGeom prst="straightConnector1">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9" name="括号02"/>
            <p:cNvSpPr/>
            <p:nvPr/>
          </p:nvSpPr>
          <p:spPr>
            <a:xfrm rot="16200000">
              <a:off x="3502973" y="3593173"/>
              <a:ext cx="553731" cy="6461128"/>
            </a:xfrm>
            <a:prstGeom prst="leftBrace">
              <a:avLst>
                <a:gd name="adj1" fmla="val 34479"/>
                <a:gd name="adj2" fmla="val 50000"/>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sp>
          <p:nvSpPr>
            <p:cNvPr id="67" name="微信：2090298045【陈西】公众号：陈西设计之家。微信搜索即可。更多免费PPT模版教程等都可以在公众号内获取"/>
            <p:cNvSpPr/>
            <p:nvPr/>
          </p:nvSpPr>
          <p:spPr>
            <a:xfrm rot="16200000">
              <a:off x="3457062" y="2133078"/>
              <a:ext cx="645551" cy="4755790"/>
            </a:xfrm>
            <a:prstGeom prst="leftBrace">
              <a:avLst>
                <a:gd name="adj1" fmla="val 41384"/>
                <a:gd name="adj2" fmla="val 50000"/>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sp>
          <p:nvSpPr>
            <p:cNvPr id="45" name="中间06"/>
            <p:cNvSpPr/>
            <p:nvPr/>
          </p:nvSpPr>
          <p:spPr>
            <a:xfrm>
              <a:off x="4853651" y="5768197"/>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核心数据库系统</a:t>
              </a:r>
            </a:p>
          </p:txBody>
        </p:sp>
        <p:sp>
          <p:nvSpPr>
            <p:cNvPr id="44" name="中间05"/>
            <p:cNvSpPr/>
            <p:nvPr/>
          </p:nvSpPr>
          <p:spPr>
            <a:xfrm>
              <a:off x="2876724" y="5768197"/>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CRK</a:t>
              </a:r>
              <a:r>
                <a:rPr lang="zh-CN" altLang="en-US" sz="1400" dirty="0">
                  <a:solidFill>
                    <a:schemeClr val="bg1"/>
                  </a:solidFill>
                  <a:latin typeface="思源黑体 CN Regular" panose="020B0500000000000000" pitchFamily="34" charset="-122"/>
                  <a:ea typeface="思源黑体 CN Regular" panose="020B0500000000000000" pitchFamily="34" charset="-122"/>
                </a:rPr>
                <a:t>系统</a:t>
              </a:r>
            </a:p>
          </p:txBody>
        </p:sp>
        <p:sp>
          <p:nvSpPr>
            <p:cNvPr id="43" name="微信：2090298045【陈西】公众号：陈西设计之家。微信搜索即可。更多免费PPT模版教程等都可以在公众号内获取"/>
            <p:cNvSpPr/>
            <p:nvPr/>
          </p:nvSpPr>
          <p:spPr>
            <a:xfrm>
              <a:off x="899796" y="5768197"/>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交易记录系统</a:t>
              </a:r>
            </a:p>
          </p:txBody>
        </p:sp>
        <p:sp>
          <p:nvSpPr>
            <p:cNvPr id="41" name="中间03"/>
            <p:cNvSpPr/>
            <p:nvPr/>
          </p:nvSpPr>
          <p:spPr>
            <a:xfrm>
              <a:off x="4853651" y="5035950"/>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CDK</a:t>
              </a:r>
              <a:r>
                <a:rPr lang="zh-CN" altLang="en-US" sz="1400" dirty="0">
                  <a:solidFill>
                    <a:schemeClr val="bg1"/>
                  </a:solidFill>
                  <a:latin typeface="思源黑体 CN Regular" panose="020B0500000000000000" pitchFamily="34" charset="-122"/>
                  <a:ea typeface="思源黑体 CN Regular" panose="020B0500000000000000" pitchFamily="34" charset="-122"/>
                </a:rPr>
                <a:t>平台</a:t>
              </a:r>
            </a:p>
          </p:txBody>
        </p:sp>
        <p:sp>
          <p:nvSpPr>
            <p:cNvPr id="40" name="中间02"/>
            <p:cNvSpPr/>
            <p:nvPr/>
          </p:nvSpPr>
          <p:spPr>
            <a:xfrm>
              <a:off x="2876724" y="5035950"/>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IOT</a:t>
              </a:r>
              <a:r>
                <a:rPr lang="zh-CN" altLang="en-US" sz="1400" dirty="0">
                  <a:solidFill>
                    <a:schemeClr val="bg1"/>
                  </a:solidFill>
                  <a:latin typeface="思源黑体 CN Regular" panose="020B0500000000000000" pitchFamily="34" charset="-122"/>
                  <a:ea typeface="思源黑体 CN Regular" panose="020B0500000000000000" pitchFamily="34" charset="-122"/>
                </a:rPr>
                <a:t>平台</a:t>
              </a:r>
            </a:p>
          </p:txBody>
        </p:sp>
        <p:sp>
          <p:nvSpPr>
            <p:cNvPr id="38" name="微信：2090298045【陈西】公众号：陈西设计之家。微信搜索即可。更多免费PPT模版教程等都可以在公众号内获取"/>
            <p:cNvSpPr/>
            <p:nvPr/>
          </p:nvSpPr>
          <p:spPr>
            <a:xfrm>
              <a:off x="899796" y="5035950"/>
              <a:ext cx="1806229"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周边业务系统</a:t>
              </a:r>
            </a:p>
          </p:txBody>
        </p:sp>
        <p:sp>
          <p:nvSpPr>
            <p:cNvPr id="47" name="下方"/>
            <p:cNvSpPr/>
            <p:nvPr/>
          </p:nvSpPr>
          <p:spPr>
            <a:xfrm>
              <a:off x="2789714" y="9413079"/>
              <a:ext cx="1980247" cy="560563"/>
            </a:xfrm>
            <a:prstGeom prst="roundRect">
              <a:avLst/>
            </a:prstGeom>
            <a:solidFill>
              <a:schemeClr val="accent1">
                <a:lumMod val="75000"/>
                <a:alpha val="3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下游业务平台</a:t>
              </a:r>
            </a:p>
          </p:txBody>
        </p:sp>
        <p:sp>
          <p:nvSpPr>
            <p:cNvPr id="35" name="上方04"/>
            <p:cNvSpPr/>
            <p:nvPr/>
          </p:nvSpPr>
          <p:spPr>
            <a:xfrm>
              <a:off x="3949134" y="3476641"/>
              <a:ext cx="1980247" cy="560563"/>
            </a:xfrm>
            <a:prstGeom prst="roundRect">
              <a:avLst/>
            </a:prstGeom>
            <a:solidFill>
              <a:schemeClr val="accent1">
                <a:lumMod val="75000"/>
                <a:alpha val="1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其他支持系统</a:t>
              </a:r>
            </a:p>
          </p:txBody>
        </p:sp>
        <p:sp>
          <p:nvSpPr>
            <p:cNvPr id="34" name="微信：2090298045【陈西】公众号：陈西设计之家。微信搜索即可。更多免费PPT模版教程等都可以在公众号内获取"/>
            <p:cNvSpPr/>
            <p:nvPr/>
          </p:nvSpPr>
          <p:spPr>
            <a:xfrm>
              <a:off x="1630293" y="3476641"/>
              <a:ext cx="1980247" cy="560563"/>
            </a:xfrm>
            <a:prstGeom prst="roundRect">
              <a:avLst/>
            </a:prstGeom>
            <a:solidFill>
              <a:schemeClr val="accent1">
                <a:lumMod val="75000"/>
                <a:alpha val="15000"/>
              </a:schemeClr>
            </a:solidFill>
            <a:ln>
              <a:solidFill>
                <a:schemeClr val="accent1">
                  <a:lumMod val="75000"/>
                </a:schemeClr>
              </a:solidFill>
            </a:ln>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服务支持系统</a:t>
              </a:r>
            </a:p>
          </p:txBody>
        </p:sp>
        <p:sp>
          <p:nvSpPr>
            <p:cNvPr id="37" name="上方02"/>
            <p:cNvSpPr/>
            <p:nvPr/>
          </p:nvSpPr>
          <p:spPr>
            <a:xfrm>
              <a:off x="3949134" y="2685738"/>
              <a:ext cx="1980247" cy="560563"/>
            </a:xfrm>
            <a:prstGeom prst="roundRect">
              <a:avLst/>
            </a:prstGeom>
            <a:solidFill>
              <a:schemeClr val="accent1">
                <a:lumMod val="75000"/>
                <a:alpha val="15000"/>
              </a:schemeClr>
            </a:solidFill>
            <a:ln>
              <a:solidFill>
                <a:schemeClr val="accent1">
                  <a:lumMod val="75000"/>
                </a:schemeClr>
              </a:solidFill>
            </a:ln>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CG 2.0</a:t>
              </a:r>
              <a:r>
                <a:rPr lang="zh-CN" altLang="en-US" sz="1400" dirty="0">
                  <a:solidFill>
                    <a:schemeClr val="bg1"/>
                  </a:solidFill>
                  <a:latin typeface="思源黑体 CN Regular" panose="020B0500000000000000" pitchFamily="34" charset="-122"/>
                  <a:ea typeface="思源黑体 CN Regular" panose="020B0500000000000000" pitchFamily="34" charset="-122"/>
                </a:rPr>
                <a:t>业务系统</a:t>
              </a:r>
            </a:p>
          </p:txBody>
        </p:sp>
        <p:sp>
          <p:nvSpPr>
            <p:cNvPr id="36" name="上方01"/>
            <p:cNvSpPr/>
            <p:nvPr/>
          </p:nvSpPr>
          <p:spPr>
            <a:xfrm>
              <a:off x="1630293" y="2685738"/>
              <a:ext cx="1980247" cy="560563"/>
            </a:xfrm>
            <a:prstGeom prst="roundRect">
              <a:avLst/>
            </a:prstGeom>
            <a:solidFill>
              <a:schemeClr val="accent1">
                <a:lumMod val="75000"/>
                <a:alpha val="15000"/>
              </a:schemeClr>
            </a:solidFill>
            <a:ln>
              <a:solidFill>
                <a:schemeClr val="accent1">
                  <a:lumMod val="75000"/>
                </a:schemeClr>
              </a:solidFill>
            </a:ln>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NT 3.0</a:t>
              </a:r>
              <a:r>
                <a:rPr lang="zh-CN" altLang="en-US" sz="1400" dirty="0">
                  <a:solidFill>
                    <a:schemeClr val="bg1"/>
                  </a:solidFill>
                  <a:latin typeface="思源黑体 CN Regular" panose="020B0500000000000000" pitchFamily="34" charset="-122"/>
                  <a:ea typeface="思源黑体 CN Regular" panose="020B0500000000000000" pitchFamily="34" charset="-122"/>
                </a:rPr>
                <a:t>业务系统</a:t>
              </a:r>
            </a:p>
          </p:txBody>
        </p:sp>
        <p:sp>
          <p:nvSpPr>
            <p:cNvPr id="48" name="微信：2090298045【陈西】公众号：陈西设计之家。微信搜索即可。更多免费PPT模版教程等都可以在公众号内获取"/>
            <p:cNvSpPr/>
            <p:nvPr/>
          </p:nvSpPr>
          <p:spPr>
            <a:xfrm>
              <a:off x="5406095" y="8186135"/>
              <a:ext cx="1446999" cy="409613"/>
            </a:xfrm>
            <a:prstGeom prst="roundRect">
              <a:avLst/>
            </a:prstGeom>
            <a:solidFill>
              <a:schemeClr val="accent1">
                <a:lumMod val="75000"/>
              </a:schemeClr>
            </a:solidFill>
          </p:spPr>
          <p:txBody>
            <a:bodyPr wrap="square" rtlCol="0" anchor="ctr">
              <a:noAutofit/>
            </a:body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IT</a:t>
              </a:r>
              <a:r>
                <a:rPr lang="zh-CN" altLang="en-US" sz="1400" dirty="0">
                  <a:solidFill>
                    <a:schemeClr val="bg1"/>
                  </a:solidFill>
                  <a:latin typeface="思源黑体 CN Regular" panose="020B0500000000000000" pitchFamily="34" charset="-122"/>
                  <a:ea typeface="思源黑体 CN Regular" panose="020B0500000000000000" pitchFamily="34" charset="-122"/>
                </a:rPr>
                <a:t>运维部门</a:t>
              </a:r>
            </a:p>
          </p:txBody>
        </p:sp>
        <p:sp>
          <p:nvSpPr>
            <p:cNvPr id="49" name="分支01"/>
            <p:cNvSpPr/>
            <p:nvPr/>
          </p:nvSpPr>
          <p:spPr>
            <a:xfrm>
              <a:off x="5406095" y="7203006"/>
              <a:ext cx="1446999" cy="409613"/>
            </a:xfrm>
            <a:prstGeom prst="roundRect">
              <a:avLst/>
            </a:prstGeom>
            <a:solidFill>
              <a:schemeClr val="accent1">
                <a:lumMod val="75000"/>
              </a:schemeClr>
            </a:solidFill>
          </p:spPr>
          <p:txBody>
            <a:bodyPr wrap="square" rtlCol="0" anchor="ctr">
              <a:noAutofit/>
            </a:bodyPr>
            <a:lstStyle/>
            <a:p>
              <a:pPr algn="ctr"/>
              <a:r>
                <a:rPr lang="zh-CN" altLang="en-US" sz="1400" dirty="0">
                  <a:solidFill>
                    <a:schemeClr val="bg1"/>
                  </a:solidFill>
                  <a:latin typeface="思源黑体 CN Regular" panose="020B0500000000000000" pitchFamily="34" charset="-122"/>
                  <a:ea typeface="思源黑体 CN Regular" panose="020B0500000000000000" pitchFamily="34" charset="-122"/>
                </a:rPr>
                <a:t>数据工程师</a:t>
              </a:r>
            </a:p>
          </p:txBody>
        </p:sp>
        <p:sp>
          <p:nvSpPr>
            <p:cNvPr id="46" name="总体"/>
            <p:cNvSpPr/>
            <p:nvPr/>
          </p:nvSpPr>
          <p:spPr>
            <a:xfrm>
              <a:off x="2602570" y="7547639"/>
              <a:ext cx="2354536" cy="703477"/>
            </a:xfrm>
            <a:prstGeom prst="roundRect">
              <a:avLst/>
            </a:prstGeom>
            <a:solidFill>
              <a:schemeClr val="accent1">
                <a:lumMod val="75000"/>
              </a:schemeClr>
            </a:solidFill>
          </p:spPr>
          <p:txBody>
            <a:bodyPr wrap="square" rtlCol="0" anchor="ctr">
              <a:no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数据一体化平台</a:t>
              </a:r>
            </a:p>
          </p:txBody>
        </p:sp>
      </p:grpSp>
      <p:grpSp>
        <p:nvGrpSpPr>
          <p:cNvPr id="13" name="页面标题2"/>
          <p:cNvGrpSpPr/>
          <p:nvPr/>
        </p:nvGrpSpPr>
        <p:grpSpPr>
          <a:xfrm>
            <a:off x="8388697" y="1170349"/>
            <a:ext cx="2294218" cy="854737"/>
            <a:chOff x="795236" y="1170349"/>
            <a:chExt cx="2294218" cy="854737"/>
          </a:xfrm>
        </p:grpSpPr>
        <p:cxnSp>
          <p:nvCxnSpPr>
            <p:cNvPr id="15" name="微信：2090298045【陈西】公众号：陈西设计之家。微信搜索即可。更多免费PPT模版教程等都可以在公众号内获取"/>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页面标题2"/>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客户价值</a:t>
              </a:r>
            </a:p>
          </p:txBody>
        </p:sp>
      </p:grpSp>
      <p:grpSp>
        <p:nvGrpSpPr>
          <p:cNvPr id="10" name="页面标题1"/>
          <p:cNvGrpSpPr/>
          <p:nvPr/>
        </p:nvGrpSpPr>
        <p:grpSpPr>
          <a:xfrm>
            <a:off x="795236" y="1170349"/>
            <a:ext cx="2294218" cy="854737"/>
            <a:chOff x="795236" y="1170349"/>
            <a:chExt cx="2294218" cy="854737"/>
          </a:xfrm>
        </p:grpSpPr>
        <p:cxnSp>
          <p:nvCxnSpPr>
            <p:cNvPr id="12" name="微信：2090298045【陈西】公众号：陈西设计之家。微信搜索即可。更多免费PPT模版教程等都可以在公众号内获取"/>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页面标题1"/>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服务架构</a:t>
              </a:r>
            </a:p>
          </p:txBody>
        </p:sp>
      </p:grpSp>
      <p:sp>
        <p:nvSpPr>
          <p:cNvPr id="18" name="矩形 17">
            <a:extLst>
              <a:ext uri="{FF2B5EF4-FFF2-40B4-BE49-F238E27FC236}">
                <a16:creationId xmlns:a16="http://schemas.microsoft.com/office/drawing/2014/main" id="{66E6C986-EC0D-8964-6459-476F7002BFB4}"/>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913232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底衬"/>
          <p:cNvSpPr/>
          <p:nvPr/>
        </p:nvSpPr>
        <p:spPr>
          <a:xfrm>
            <a:off x="7559675" y="0"/>
            <a:ext cx="7559675" cy="10691813"/>
          </a:xfrm>
          <a:prstGeom prst="rect">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15" name="图片占位符 14"/>
          <p:cNvPicPr>
            <a:picLocks noGrp="1" noChangeAspect="1"/>
          </p:cNvPicPr>
          <p:nvPr>
            <p:ph type="pic" sz="quarter" idx="10"/>
          </p:nvPr>
        </p:nvPicPr>
        <p:blipFill rotWithShape="1">
          <a:blip r:embed="rId9">
            <a:extLst>
              <a:ext uri="{28A0092B-C50C-407E-A947-70E740481C1C}">
                <a14:useLocalDpi xmlns:a14="http://schemas.microsoft.com/office/drawing/2010/main" val="0"/>
              </a:ext>
            </a:extLst>
          </a:blip>
          <a:srcRect l="18688" t="1969" r="33921" b="938"/>
          <a:stretch/>
        </p:blipFill>
        <p:spPr/>
      </p:pic>
      <p:pic>
        <p:nvPicPr>
          <p:cNvPr id="20" name="图片占位符 19"/>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l="4763" r="4763"/>
          <a:stretch>
            <a:fillRect/>
          </a:stretch>
        </p:blipFill>
        <p:spPr/>
      </p:pic>
      <p:pic>
        <p:nvPicPr>
          <p:cNvPr id="18" name="图片占位符 17"/>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4621" r="4621"/>
          <a:stretch>
            <a:fillRect/>
          </a:stretch>
        </p:blipFill>
        <p:spPr/>
      </p:pic>
      <p:pic>
        <p:nvPicPr>
          <p:cNvPr id="21" name="微信：2090298045【陈西】公众号：陈西设计之家。微信搜索即可。更多免费PPT模版教程等都可以在公众号内获取"/>
          <p:cNvPicPr>
            <a:picLocks noGrp="1" noChangeAspect="1"/>
          </p:cNvPicPr>
          <p:nvPr>
            <p:ph type="pic" sz="quarter" idx="13"/>
          </p:nvPr>
        </p:nvPicPr>
        <p:blipFill>
          <a:blip r:embed="rId12" cstate="print">
            <a:extLst>
              <a:ext uri="{28A0092B-C50C-407E-A947-70E740481C1C}">
                <a14:useLocalDpi xmlns:a14="http://schemas.microsoft.com/office/drawing/2010/main" val="0"/>
              </a:ext>
            </a:extLst>
          </a:blip>
          <a:srcRect l="4718" r="4718"/>
          <a:stretch>
            <a:fillRect/>
          </a:stretch>
        </p:blipFill>
        <p:spPr/>
      </p:pic>
      <p:pic>
        <p:nvPicPr>
          <p:cNvPr id="19" name="图片占位符 18"/>
          <p:cNvPicPr>
            <a:picLocks noGrp="1" noChangeAspect="1"/>
          </p:cNvPicPr>
          <p:nvPr>
            <p:ph type="pic" sz="quarter" idx="14"/>
          </p:nvPr>
        </p:nvPicPr>
        <p:blipFill>
          <a:blip r:embed="rId13" cstate="print">
            <a:extLst>
              <a:ext uri="{28A0092B-C50C-407E-A947-70E740481C1C}">
                <a14:useLocalDpi xmlns:a14="http://schemas.microsoft.com/office/drawing/2010/main" val="0"/>
              </a:ext>
            </a:extLst>
          </a:blip>
          <a:srcRect l="4713" r="4713"/>
          <a:stretch>
            <a:fillRect/>
          </a:stretch>
        </p:blipFill>
        <p:spPr/>
      </p:pic>
      <p:grpSp>
        <p:nvGrpSpPr>
          <p:cNvPr id="9" name="售后"/>
          <p:cNvGrpSpPr/>
          <p:nvPr/>
        </p:nvGrpSpPr>
        <p:grpSpPr>
          <a:xfrm>
            <a:off x="9613205" y="8661421"/>
            <a:ext cx="5646821" cy="1352432"/>
            <a:chOff x="9613205" y="8661421"/>
            <a:chExt cx="5646821" cy="1352432"/>
          </a:xfrm>
        </p:grpSpPr>
        <p:sp>
          <p:nvSpPr>
            <p:cNvPr id="62" name="售后底衬"/>
            <p:cNvSpPr>
              <a:spLocks/>
            </p:cNvSpPr>
            <p:nvPr>
              <p:custDataLst>
                <p:tags r:id="rId6"/>
              </p:custDataLst>
            </p:nvPr>
          </p:nvSpPr>
          <p:spPr>
            <a:xfrm>
              <a:off x="9613205" y="8661421"/>
              <a:ext cx="5646821" cy="1352432"/>
            </a:xfrm>
            <a:prstGeom prst="rect">
              <a:avLst/>
            </a:prstGeom>
            <a:solidFill>
              <a:schemeClr val="accent1">
                <a:lumMod val="75000"/>
              </a:schemeClr>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65" name="微信：2090298045【陈西】公众号：陈西设计之家。微信搜索即可。更多免费PPT模版教程等都可以在公众号内获取"/>
            <p:cNvSpPr/>
            <p:nvPr/>
          </p:nvSpPr>
          <p:spPr>
            <a:xfrm>
              <a:off x="10166684" y="9244185"/>
              <a:ext cx="3449933" cy="526811"/>
            </a:xfrm>
            <a:prstGeom prst="rect">
              <a:avLst/>
            </a:prstGeom>
          </p:spPr>
          <p:txBody>
            <a:bodyPr wrap="square">
              <a:spAutoFit/>
            </a:bodyPr>
            <a:lstStyle/>
            <a:p>
              <a:pPr algn="just">
                <a:lnSpc>
                  <a:spcPct val="150000"/>
                </a:lnSpc>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让顾客满意是我们的目标，使修理到位是我们的职责。我们始终坚信</a:t>
              </a:r>
              <a:r>
                <a:rPr lang="en-US" altLang="zh-CN"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今日的品质，就是明日的市场</a:t>
              </a:r>
              <a:r>
                <a:rPr lang="en-US" altLang="zh-CN"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a:t>
              </a:r>
            </a:p>
          </p:txBody>
        </p:sp>
        <p:sp>
          <p:nvSpPr>
            <p:cNvPr id="64" name="售后标题"/>
            <p:cNvSpPr/>
            <p:nvPr/>
          </p:nvSpPr>
          <p:spPr>
            <a:xfrm>
              <a:off x="10166684" y="8928162"/>
              <a:ext cx="1133644" cy="369332"/>
            </a:xfrm>
            <a:prstGeom prst="rect">
              <a:avLst/>
            </a:prstGeom>
          </p:spPr>
          <p:txBody>
            <a:bodyPr wrap="non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售后服务</a:t>
              </a:r>
            </a:p>
          </p:txBody>
        </p:sp>
      </p:grpSp>
      <p:grpSp>
        <p:nvGrpSpPr>
          <p:cNvPr id="5" name="售前"/>
          <p:cNvGrpSpPr/>
          <p:nvPr/>
        </p:nvGrpSpPr>
        <p:grpSpPr>
          <a:xfrm>
            <a:off x="-537891" y="2963548"/>
            <a:ext cx="5098689" cy="1218246"/>
            <a:chOff x="-537891" y="2963548"/>
            <a:chExt cx="5098689" cy="1218246"/>
          </a:xfrm>
        </p:grpSpPr>
        <p:sp>
          <p:nvSpPr>
            <p:cNvPr id="38" name="售前底衬"/>
            <p:cNvSpPr>
              <a:spLocks/>
            </p:cNvSpPr>
            <p:nvPr>
              <p:custDataLst>
                <p:tags r:id="rId5"/>
              </p:custDataLst>
            </p:nvPr>
          </p:nvSpPr>
          <p:spPr>
            <a:xfrm>
              <a:off x="-537891" y="2963548"/>
              <a:ext cx="5098689" cy="1218246"/>
            </a:xfrm>
            <a:prstGeom prst="rect">
              <a:avLst/>
            </a:prstGeom>
            <a:solidFill>
              <a:schemeClr val="accent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6" name="微信：2090298045【陈西】公众号：陈西设计之家。微信搜索即可。更多免费PPT模版教程等都可以在公众号内获取"/>
            <p:cNvSpPr/>
            <p:nvPr/>
          </p:nvSpPr>
          <p:spPr>
            <a:xfrm>
              <a:off x="795236" y="3488721"/>
              <a:ext cx="2980569" cy="526811"/>
            </a:xfrm>
            <a:prstGeom prst="rect">
              <a:avLst/>
            </a:prstGeom>
          </p:spPr>
          <p:txBody>
            <a:bodyPr wrap="square">
              <a:spAutoFit/>
            </a:bodyPr>
            <a:lstStyle/>
            <a:p>
              <a:pPr algn="just">
                <a:lnSpc>
                  <a:spcPct val="150000"/>
                </a:lnSpc>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您的需要，就是我们的任务；为了每一位顾客都能有更好的使用体验，我们在不懈努力。</a:t>
              </a:r>
            </a:p>
          </p:txBody>
        </p:sp>
        <p:sp>
          <p:nvSpPr>
            <p:cNvPr id="3" name="售前标题"/>
            <p:cNvSpPr/>
            <p:nvPr/>
          </p:nvSpPr>
          <p:spPr>
            <a:xfrm>
              <a:off x="795236" y="3172698"/>
              <a:ext cx="1133644" cy="369332"/>
            </a:xfrm>
            <a:prstGeom prst="rect">
              <a:avLst/>
            </a:prstGeom>
          </p:spPr>
          <p:txBody>
            <a:bodyPr wrap="non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售前服务</a:t>
              </a:r>
            </a:p>
          </p:txBody>
        </p:sp>
      </p:grpSp>
      <p:sp>
        <p:nvSpPr>
          <p:cNvPr id="34" name="正文08"/>
          <p:cNvSpPr/>
          <p:nvPr/>
        </p:nvSpPr>
        <p:spPr>
          <a:xfrm>
            <a:off x="11423491" y="7787106"/>
            <a:ext cx="2570798" cy="246221"/>
          </a:xfrm>
          <a:prstGeom prst="rect">
            <a:avLst/>
          </a:prstGeom>
        </p:spPr>
        <p:txBody>
          <a:bodyPr wrap="square">
            <a:spAutoFit/>
          </a:bodyPr>
          <a:lstStyle/>
          <a:p>
            <a:pPr algn="ct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提供全天候运维、备机、保修等服务</a:t>
            </a:r>
          </a:p>
        </p:txBody>
      </p:sp>
      <p:sp>
        <p:nvSpPr>
          <p:cNvPr id="32" name="正文07"/>
          <p:cNvSpPr/>
          <p:nvPr/>
        </p:nvSpPr>
        <p:spPr>
          <a:xfrm>
            <a:off x="8605107" y="7787106"/>
            <a:ext cx="2598580" cy="246221"/>
          </a:xfrm>
          <a:prstGeom prst="rect">
            <a:avLst/>
          </a:prstGeom>
        </p:spPr>
        <p:txBody>
          <a:bodyPr wrap="square">
            <a:spAutoFit/>
          </a:bodyPr>
          <a:lstStyle/>
          <a:p>
            <a:pPr algn="ct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已过保修期产品，提供有偿延期保修服务</a:t>
            </a:r>
          </a:p>
        </p:txBody>
      </p:sp>
      <p:sp>
        <p:nvSpPr>
          <p:cNvPr id="30" name="正文06"/>
          <p:cNvSpPr/>
          <p:nvPr/>
        </p:nvSpPr>
        <p:spPr>
          <a:xfrm>
            <a:off x="11239659" y="4375766"/>
            <a:ext cx="2938462" cy="246221"/>
          </a:xfrm>
          <a:prstGeom prst="rect">
            <a:avLst/>
          </a:prstGeom>
        </p:spPr>
        <p:txBody>
          <a:bodyPr wrap="square">
            <a:spAutoFit/>
          </a:bodyPr>
          <a:lstStyle/>
          <a:p>
            <a:pPr algn="ct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有偿取送修服务、上门维修及人员培训等服务</a:t>
            </a:r>
          </a:p>
        </p:txBody>
      </p:sp>
      <p:sp>
        <p:nvSpPr>
          <p:cNvPr id="28" name="正文05"/>
          <p:cNvSpPr/>
          <p:nvPr/>
        </p:nvSpPr>
        <p:spPr>
          <a:xfrm>
            <a:off x="8561983" y="4375766"/>
            <a:ext cx="2684828" cy="246221"/>
          </a:xfrm>
          <a:prstGeom prst="rect">
            <a:avLst/>
          </a:prstGeom>
        </p:spPr>
        <p:txBody>
          <a:bodyPr wrap="square">
            <a:spAutoFit/>
          </a:bodyPr>
          <a:lstStyle/>
          <a:p>
            <a:pPr algn="ct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保修期内厂商对产品提供邮寄式保修服务</a:t>
            </a:r>
          </a:p>
        </p:txBody>
      </p:sp>
      <p:sp>
        <p:nvSpPr>
          <p:cNvPr id="33" name="微信：2090298045【陈西】公众号：陈西设计之家。微信搜索即可。更多免费PPT模版教程等都可以在公众号内获取"/>
          <p:cNvSpPr/>
          <p:nvPr/>
        </p:nvSpPr>
        <p:spPr>
          <a:xfrm>
            <a:off x="11888946" y="5277434"/>
            <a:ext cx="1639888" cy="400110"/>
          </a:xfrm>
          <a:prstGeom prst="rect">
            <a:avLst/>
          </a:prstGeom>
        </p:spPr>
        <p:txBody>
          <a:bodyPr wrap="square">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全保服务</a:t>
            </a:r>
          </a:p>
        </p:txBody>
      </p:sp>
      <p:sp>
        <p:nvSpPr>
          <p:cNvPr id="31" name="小标题07"/>
          <p:cNvSpPr/>
          <p:nvPr/>
        </p:nvSpPr>
        <p:spPr>
          <a:xfrm>
            <a:off x="9084453" y="5266744"/>
            <a:ext cx="1639888" cy="400110"/>
          </a:xfrm>
          <a:prstGeom prst="rect">
            <a:avLst/>
          </a:prstGeom>
        </p:spPr>
        <p:txBody>
          <a:bodyPr wrap="square">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延保服务</a:t>
            </a:r>
          </a:p>
        </p:txBody>
      </p:sp>
      <p:sp>
        <p:nvSpPr>
          <p:cNvPr id="29" name="小标题06"/>
          <p:cNvSpPr/>
          <p:nvPr/>
        </p:nvSpPr>
        <p:spPr>
          <a:xfrm>
            <a:off x="11888946" y="1847857"/>
            <a:ext cx="1639888" cy="400110"/>
          </a:xfrm>
          <a:prstGeom prst="rect">
            <a:avLst/>
          </a:prstGeom>
        </p:spPr>
        <p:txBody>
          <a:bodyPr wrap="square">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上门服务</a:t>
            </a:r>
          </a:p>
        </p:txBody>
      </p:sp>
      <p:sp>
        <p:nvSpPr>
          <p:cNvPr id="27" name="小标题05"/>
          <p:cNvSpPr/>
          <p:nvPr/>
        </p:nvSpPr>
        <p:spPr>
          <a:xfrm>
            <a:off x="9084453" y="1847857"/>
            <a:ext cx="1639888" cy="400110"/>
          </a:xfrm>
          <a:prstGeom prst="rect">
            <a:avLst/>
          </a:prstGeom>
        </p:spPr>
        <p:txBody>
          <a:bodyPr wrap="square">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厂商保修</a:t>
            </a:r>
          </a:p>
        </p:txBody>
      </p:sp>
      <p:grpSp>
        <p:nvGrpSpPr>
          <p:cNvPr id="23" name="04"/>
          <p:cNvGrpSpPr/>
          <p:nvPr/>
        </p:nvGrpSpPr>
        <p:grpSpPr>
          <a:xfrm>
            <a:off x="3840798" y="8179528"/>
            <a:ext cx="3139122" cy="1954441"/>
            <a:chOff x="3840798" y="8179528"/>
            <a:chExt cx="3139122" cy="1954441"/>
          </a:xfrm>
        </p:grpSpPr>
        <p:sp>
          <p:nvSpPr>
            <p:cNvPr id="17" name="微信：2090298045【陈西】公众号：陈西设计之家。微信搜索即可。更多免费PPT模版教程等都可以在公众号内获取"/>
            <p:cNvSpPr/>
            <p:nvPr/>
          </p:nvSpPr>
          <p:spPr>
            <a:xfrm>
              <a:off x="3840798" y="9118306"/>
              <a:ext cx="3139122" cy="101566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专家组意见汇总；撰写软硬件与一体化集成方案；根据初步方案确定的思路，对方案进行深化设计；深化设计应对方案采用的技术细节、技术原理、产品做详细介绍；</a:t>
              </a:r>
            </a:p>
          </p:txBody>
        </p:sp>
        <p:sp>
          <p:nvSpPr>
            <p:cNvPr id="16" name="小标题04"/>
            <p:cNvSpPr/>
            <p:nvPr/>
          </p:nvSpPr>
          <p:spPr>
            <a:xfrm>
              <a:off x="4785679" y="8354862"/>
              <a:ext cx="1485582" cy="369332"/>
            </a:xfrm>
            <a:prstGeom prst="rect">
              <a:avLst/>
            </a:prstGeom>
          </p:spPr>
          <p:txBody>
            <a:bodyPr wrap="square">
              <a:spAutoFit/>
            </a:bodyPr>
            <a:lstStyle/>
            <a:p>
              <a:r>
                <a:rPr lang="zh-CN" altLang="en-US" sz="1800" b="1" dirty="0">
                  <a:solidFill>
                    <a:schemeClr val="accent1"/>
                  </a:solidFill>
                  <a:latin typeface="思源黑体 CN Regular" panose="020B0500000000000000" pitchFamily="34" charset="-122"/>
                  <a:ea typeface="思源黑体 CN Regular" panose="020B0500000000000000" pitchFamily="34" charset="-122"/>
                </a:rPr>
                <a:t>方案提议</a:t>
              </a:r>
            </a:p>
          </p:txBody>
        </p:sp>
        <p:sp>
          <p:nvSpPr>
            <p:cNvPr id="42" name="序号04"/>
            <p:cNvSpPr>
              <a:spLocks noChangeAspect="1"/>
            </p:cNvSpPr>
            <p:nvPr>
              <p:custDataLst>
                <p:tags r:id="rId4"/>
              </p:custDataLst>
            </p:nvPr>
          </p:nvSpPr>
          <p:spPr>
            <a:xfrm>
              <a:off x="3840798" y="8179528"/>
              <a:ext cx="720000" cy="720000"/>
            </a:xfrm>
            <a:prstGeom prst="rect">
              <a:avLst/>
            </a:prstGeom>
            <a:solidFill>
              <a:schemeClr val="accent1">
                <a:lumMod val="20000"/>
                <a:lumOff val="80000"/>
                <a:alpha val="45000"/>
              </a:schemeClr>
            </a:solidFill>
            <a:ln w="0">
              <a:noFill/>
            </a:ln>
          </p:spPr>
          <p:txBody>
            <a:bodyPr wrap="square" rtlCol="0" anchor="ctr">
              <a:noAutofit/>
            </a:bodyPr>
            <a:lstStyle/>
            <a:p>
              <a:pPr algn="ctr"/>
              <a:r>
                <a:rPr lang="en-US" altLang="zh-CN" sz="2400" dirty="0">
                  <a:solidFill>
                    <a:schemeClr val="accent1"/>
                  </a:solidFill>
                  <a:latin typeface="思源黑体 CN Regular" panose="020B0500000000000000" pitchFamily="34" charset="-122"/>
                  <a:ea typeface="思源黑体 CN Regular" panose="020B0500000000000000" pitchFamily="34" charset="-122"/>
                </a:rPr>
                <a:t>04</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22" name="03"/>
          <p:cNvGrpSpPr/>
          <p:nvPr/>
        </p:nvGrpSpPr>
        <p:grpSpPr>
          <a:xfrm>
            <a:off x="642576" y="8179528"/>
            <a:ext cx="3139122" cy="1702252"/>
            <a:chOff x="642576" y="8179528"/>
            <a:chExt cx="3139122" cy="1702252"/>
          </a:xfrm>
        </p:grpSpPr>
        <p:sp>
          <p:nvSpPr>
            <p:cNvPr id="14" name="正文03"/>
            <p:cNvSpPr/>
            <p:nvPr/>
          </p:nvSpPr>
          <p:spPr>
            <a:xfrm>
              <a:off x="642576" y="9096950"/>
              <a:ext cx="3139122"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为客户提供产品知识培训可以带来更好的体验，营销团队可以给客户提供针对性的促销和额外服务。产品、应用介绍新技术和新功能的讲解；其他培训服务</a:t>
              </a:r>
            </a:p>
          </p:txBody>
        </p:sp>
        <p:sp>
          <p:nvSpPr>
            <p:cNvPr id="13" name="微信：2090298045【陈西】公众号：陈西设计之家。微信搜索即可。更多免费PPT模版教程等都可以在公众号内获取"/>
            <p:cNvSpPr/>
            <p:nvPr/>
          </p:nvSpPr>
          <p:spPr>
            <a:xfrm>
              <a:off x="1686517" y="8354862"/>
              <a:ext cx="1367728" cy="646331"/>
            </a:xfrm>
            <a:prstGeom prst="rect">
              <a:avLst/>
            </a:prstGeom>
          </p:spPr>
          <p:txBody>
            <a:bodyPr wrap="square">
              <a:spAutoFit/>
            </a:bodyPr>
            <a:lstStyle/>
            <a:p>
              <a:r>
                <a:rPr lang="zh-CN" altLang="en-US" sz="1800" b="1" dirty="0">
                  <a:solidFill>
                    <a:schemeClr val="accent1"/>
                  </a:solidFill>
                  <a:latin typeface="思源黑体 CN Regular" panose="020B0500000000000000" pitchFamily="34" charset="-122"/>
                  <a:ea typeface="思源黑体 CN Regular" panose="020B0500000000000000" pitchFamily="34" charset="-122"/>
                </a:rPr>
                <a:t>进阶培训	</a:t>
              </a:r>
            </a:p>
          </p:txBody>
        </p:sp>
        <p:sp>
          <p:nvSpPr>
            <p:cNvPr id="41" name="序号03"/>
            <p:cNvSpPr>
              <a:spLocks noChangeAspect="1"/>
            </p:cNvSpPr>
            <p:nvPr>
              <p:custDataLst>
                <p:tags r:id="rId3"/>
              </p:custDataLst>
            </p:nvPr>
          </p:nvSpPr>
          <p:spPr>
            <a:xfrm>
              <a:off x="734016" y="8179528"/>
              <a:ext cx="720000" cy="720000"/>
            </a:xfrm>
            <a:prstGeom prst="rect">
              <a:avLst/>
            </a:prstGeom>
            <a:solidFill>
              <a:schemeClr val="accent1">
                <a:lumMod val="20000"/>
                <a:lumOff val="80000"/>
                <a:alpha val="45000"/>
              </a:schemeClr>
            </a:solidFill>
            <a:ln w="0">
              <a:noFill/>
            </a:ln>
          </p:spPr>
          <p:txBody>
            <a:bodyPr wrap="square" rtlCol="0" anchor="ctr">
              <a:noAutofit/>
            </a:bodyPr>
            <a:lstStyle/>
            <a:p>
              <a:pPr algn="ctr"/>
              <a:r>
                <a:rPr lang="en-US" altLang="zh-CN" sz="2400" dirty="0">
                  <a:solidFill>
                    <a:schemeClr val="accent1"/>
                  </a:solidFill>
                  <a:latin typeface="思源黑体 CN Regular" panose="020B0500000000000000" pitchFamily="34" charset="-122"/>
                  <a:ea typeface="思源黑体 CN Regular" panose="020B0500000000000000" pitchFamily="34" charset="-122"/>
                </a:rPr>
                <a:t>03</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45" name="02"/>
          <p:cNvGrpSpPr/>
          <p:nvPr/>
        </p:nvGrpSpPr>
        <p:grpSpPr>
          <a:xfrm>
            <a:off x="3840798" y="5841501"/>
            <a:ext cx="3139122" cy="1954441"/>
            <a:chOff x="3840798" y="5841501"/>
            <a:chExt cx="3139122" cy="1954441"/>
          </a:xfrm>
        </p:grpSpPr>
        <p:sp>
          <p:nvSpPr>
            <p:cNvPr id="11" name="正文02"/>
            <p:cNvSpPr/>
            <p:nvPr/>
          </p:nvSpPr>
          <p:spPr>
            <a:xfrm>
              <a:off x="3840798" y="6780279"/>
              <a:ext cx="3139122" cy="101566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为客户提供产品测试；提供针对性试用服务；所有产品试用都必须与客户签订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产品试用协议</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，且在协议中明确试用的期限、产品清单及价格等，双方签字盖章后生效。</a:t>
              </a:r>
            </a:p>
          </p:txBody>
        </p:sp>
        <p:sp>
          <p:nvSpPr>
            <p:cNvPr id="10" name="小标题02"/>
            <p:cNvSpPr/>
            <p:nvPr/>
          </p:nvSpPr>
          <p:spPr>
            <a:xfrm>
              <a:off x="4785678" y="6016835"/>
              <a:ext cx="1334461" cy="369332"/>
            </a:xfrm>
            <a:prstGeom prst="rect">
              <a:avLst/>
            </a:prstGeom>
          </p:spPr>
          <p:txBody>
            <a:bodyPr wrap="square">
              <a:spAutoFit/>
            </a:bodyPr>
            <a:lstStyle/>
            <a:p>
              <a:r>
                <a:rPr lang="zh-CN" altLang="en-US" sz="1800" b="1" dirty="0">
                  <a:solidFill>
                    <a:schemeClr val="accent1"/>
                  </a:solidFill>
                  <a:latin typeface="思源黑体 CN Regular" panose="020B0500000000000000" pitchFamily="34" charset="-122"/>
                  <a:ea typeface="思源黑体 CN Regular" panose="020B0500000000000000" pitchFamily="34" charset="-122"/>
                </a:rPr>
                <a:t>产品试用</a:t>
              </a:r>
            </a:p>
          </p:txBody>
        </p:sp>
        <p:sp>
          <p:nvSpPr>
            <p:cNvPr id="40" name="微信：2090298045【陈西】公众号：陈西设计之家。微信搜索即可。更多免费PPT模版教程等都可以在公众号内获取"/>
            <p:cNvSpPr>
              <a:spLocks noChangeAspect="1"/>
            </p:cNvSpPr>
            <p:nvPr>
              <p:custDataLst>
                <p:tags r:id="rId2"/>
              </p:custDataLst>
            </p:nvPr>
          </p:nvSpPr>
          <p:spPr>
            <a:xfrm>
              <a:off x="3840798" y="5841501"/>
              <a:ext cx="720000" cy="720000"/>
            </a:xfrm>
            <a:prstGeom prst="rect">
              <a:avLst/>
            </a:prstGeom>
            <a:solidFill>
              <a:schemeClr val="accent1">
                <a:lumMod val="20000"/>
                <a:lumOff val="80000"/>
                <a:alpha val="45000"/>
              </a:schemeClr>
            </a:solidFill>
            <a:ln w="0">
              <a:noFill/>
            </a:ln>
          </p:spPr>
          <p:txBody>
            <a:bodyPr wrap="square" rtlCol="0" anchor="ctr">
              <a:noAutofit/>
            </a:bodyPr>
            <a:lstStyle/>
            <a:p>
              <a:pPr algn="ctr"/>
              <a:r>
                <a:rPr lang="en-US" altLang="zh-CN" sz="2400" dirty="0">
                  <a:solidFill>
                    <a:schemeClr val="accent1"/>
                  </a:solidFill>
                  <a:latin typeface="思源黑体 CN Regular" panose="020B0500000000000000" pitchFamily="34" charset="-122"/>
                  <a:ea typeface="思源黑体 CN Regular" panose="020B0500000000000000" pitchFamily="34" charset="-122"/>
                </a:rPr>
                <a:t>02</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12" name="01"/>
          <p:cNvGrpSpPr/>
          <p:nvPr/>
        </p:nvGrpSpPr>
        <p:grpSpPr>
          <a:xfrm>
            <a:off x="642576" y="5841501"/>
            <a:ext cx="3139122" cy="1905898"/>
            <a:chOff x="642576" y="5841501"/>
            <a:chExt cx="3139122" cy="1905898"/>
          </a:xfrm>
        </p:grpSpPr>
        <p:sp>
          <p:nvSpPr>
            <p:cNvPr id="8" name="正文01"/>
            <p:cNvSpPr/>
            <p:nvPr/>
          </p:nvSpPr>
          <p:spPr>
            <a:xfrm>
              <a:off x="642576" y="6758923"/>
              <a:ext cx="3139122" cy="988476"/>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用户调研的目的在于为生产提供相关数据基础。了解归纳客户需求，搜索：陈西设计之家。更多免费高端</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 </a:t>
              </a:r>
            </a:p>
            <a:p>
              <a:pPr>
                <a:lnSpc>
                  <a:spcPct val="150000"/>
                </a:lnSpc>
              </a:pP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 name="小标题01"/>
            <p:cNvSpPr/>
            <p:nvPr/>
          </p:nvSpPr>
          <p:spPr>
            <a:xfrm>
              <a:off x="1669912" y="6016835"/>
              <a:ext cx="1367727" cy="646331"/>
            </a:xfrm>
            <a:prstGeom prst="rect">
              <a:avLst/>
            </a:prstGeom>
          </p:spPr>
          <p:txBody>
            <a:bodyPr wrap="square">
              <a:spAutoFit/>
            </a:bodyPr>
            <a:lstStyle/>
            <a:p>
              <a:r>
                <a:rPr lang="zh-CN" altLang="en-US" sz="1800" b="1" dirty="0">
                  <a:solidFill>
                    <a:schemeClr val="accent1"/>
                  </a:solidFill>
                  <a:latin typeface="思源黑体 CN Regular" panose="020B0500000000000000" pitchFamily="34" charset="-122"/>
                  <a:ea typeface="思源黑体 CN Regular" panose="020B0500000000000000" pitchFamily="34" charset="-122"/>
                </a:rPr>
                <a:t>用户调研	</a:t>
              </a:r>
            </a:p>
          </p:txBody>
        </p:sp>
        <p:sp>
          <p:nvSpPr>
            <p:cNvPr id="39" name="微信：2090298045【陈西】公众号：陈西设计之家。微信搜索即可。更多免费PPT模版教程等都可以在公众号内获取"/>
            <p:cNvSpPr>
              <a:spLocks noChangeAspect="1"/>
            </p:cNvSpPr>
            <p:nvPr>
              <p:custDataLst>
                <p:tags r:id="rId1"/>
              </p:custDataLst>
            </p:nvPr>
          </p:nvSpPr>
          <p:spPr>
            <a:xfrm>
              <a:off x="725031" y="5841501"/>
              <a:ext cx="720000" cy="720000"/>
            </a:xfrm>
            <a:prstGeom prst="rect">
              <a:avLst/>
            </a:prstGeom>
            <a:solidFill>
              <a:schemeClr val="accent1">
                <a:lumMod val="20000"/>
                <a:lumOff val="80000"/>
                <a:alpha val="45000"/>
              </a:schemeClr>
            </a:solidFill>
            <a:ln w="0">
              <a:noFill/>
            </a:ln>
          </p:spPr>
          <p:txBody>
            <a:bodyPr wrap="square" rtlCol="0" anchor="ctr">
              <a:noAutofit/>
            </a:bodyPr>
            <a:lstStyle/>
            <a:p>
              <a:pPr algn="ctr"/>
              <a:r>
                <a:rPr lang="en-US" altLang="zh-CN" sz="2400" dirty="0">
                  <a:solidFill>
                    <a:schemeClr val="accent1"/>
                  </a:solidFill>
                  <a:latin typeface="思源黑体 CN Regular" panose="020B0500000000000000" pitchFamily="34" charset="-122"/>
                  <a:ea typeface="思源黑体 CN Regular" panose="020B0500000000000000" pitchFamily="34" charset="-122"/>
                </a:rPr>
                <a:t>01</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grpSp>
      <p:grpSp>
        <p:nvGrpSpPr>
          <p:cNvPr id="35" name="页面标题"/>
          <p:cNvGrpSpPr/>
          <p:nvPr/>
        </p:nvGrpSpPr>
        <p:grpSpPr>
          <a:xfrm>
            <a:off x="795236" y="1170349"/>
            <a:ext cx="2294218" cy="854737"/>
            <a:chOff x="795236" y="1170349"/>
            <a:chExt cx="2294218" cy="854737"/>
          </a:xfrm>
        </p:grpSpPr>
        <p:cxnSp>
          <p:nvCxnSpPr>
            <p:cNvPr id="37"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服务支持</a:t>
              </a:r>
            </a:p>
          </p:txBody>
        </p:sp>
      </p:grpSp>
      <p:sp>
        <p:nvSpPr>
          <p:cNvPr id="4" name="矩形 3">
            <a:extLst>
              <a:ext uri="{FF2B5EF4-FFF2-40B4-BE49-F238E27FC236}">
                <a16:creationId xmlns:a16="http://schemas.microsoft.com/office/drawing/2014/main" id="{55DD30BB-0F29-28E1-D465-FE89AFECC576}"/>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4290925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521" b="1521"/>
          <a:stretch>
            <a:fillRect/>
          </a:stretch>
        </p:blipFill>
        <p:spPr/>
      </p:pic>
      <p:sp>
        <p:nvSpPr>
          <p:cNvPr id="31" name="渐变蒙版"/>
          <p:cNvSpPr/>
          <p:nvPr/>
        </p:nvSpPr>
        <p:spPr>
          <a:xfrm>
            <a:off x="0" y="1"/>
            <a:ext cx="7562850" cy="10691812"/>
          </a:xfrm>
          <a:prstGeom prst="roundRect">
            <a:avLst>
              <a:gd name="adj" fmla="val 0"/>
            </a:avLst>
          </a:prstGeom>
          <a:solidFill>
            <a:schemeClr val="accent1">
              <a:lumMod val="75000"/>
              <a:alpha val="8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4" name="图片占位符"/>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6414" t="4788" r="5796" b="8662"/>
          <a:stretch/>
        </p:blipFill>
        <p:spPr/>
      </p:pic>
      <p:cxnSp>
        <p:nvCxnSpPr>
          <p:cNvPr id="5" name="线"/>
          <p:cNvCxnSpPr/>
          <p:nvPr/>
        </p:nvCxnSpPr>
        <p:spPr>
          <a:xfrm>
            <a:off x="690880" y="9807371"/>
            <a:ext cx="6170613" cy="0"/>
          </a:xfrm>
          <a:prstGeom prst="line">
            <a:avLst/>
          </a:prstGeom>
          <a:ln>
            <a:solidFill>
              <a:schemeClr val="accent1">
                <a:lumMod val="60000"/>
                <a:lumOff val="40000"/>
                <a:alpha val="45000"/>
              </a:schemeClr>
            </a:solidFill>
          </a:ln>
        </p:spPr>
        <p:style>
          <a:lnRef idx="1">
            <a:schemeClr val="accent1"/>
          </a:lnRef>
          <a:fillRef idx="0">
            <a:schemeClr val="accent1"/>
          </a:fillRef>
          <a:effectRef idx="0">
            <a:schemeClr val="accent1"/>
          </a:effectRef>
          <a:fontRef idx="minor">
            <a:schemeClr val="tx1"/>
          </a:fontRef>
        </p:style>
      </p:cxnSp>
      <p:sp>
        <p:nvSpPr>
          <p:cNvPr id="36" name="装饰小英文"/>
          <p:cNvSpPr txBox="1"/>
          <p:nvPr/>
        </p:nvSpPr>
        <p:spPr>
          <a:xfrm>
            <a:off x="645160" y="9882306"/>
            <a:ext cx="6259513" cy="215444"/>
          </a:xfrm>
          <a:prstGeom prst="rect">
            <a:avLst/>
          </a:prstGeom>
          <a:noFill/>
        </p:spPr>
        <p:txBody>
          <a:bodyPr wrap="square" rtlCol="0">
            <a:spAutoFit/>
          </a:bodyPr>
          <a:lstStyle/>
          <a:p>
            <a:pPr algn="dist"/>
            <a:r>
              <a:rPr lang="zh-CN" altLang="en-US" sz="8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rPr>
              <a:t>搜索：陈西设计之家。更多免费高端</a:t>
            </a:r>
            <a:r>
              <a:rPr lang="en-US" altLang="zh-CN" sz="8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rPr>
              <a:t>PPT</a:t>
            </a:r>
            <a:r>
              <a:rPr lang="zh-CN" altLang="en-US" sz="8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rPr>
              <a:t>模板浏览器搜索：</a:t>
            </a:r>
            <a:r>
              <a:rPr lang="en-US" altLang="zh-CN" sz="8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rPr>
              <a:t>www.1314ppt.com </a:t>
            </a:r>
          </a:p>
        </p:txBody>
      </p:sp>
      <p:sp>
        <p:nvSpPr>
          <p:cNvPr id="2" name="微信：2090298045【陈西】公众号：陈西设计之家。微信搜索即可。更多免费PPT模版教程等都可以在公众号内获取"/>
          <p:cNvSpPr txBox="1"/>
          <p:nvPr/>
        </p:nvSpPr>
        <p:spPr>
          <a:xfrm>
            <a:off x="645159" y="8701240"/>
            <a:ext cx="6347461" cy="1077218"/>
          </a:xfrm>
          <a:prstGeom prst="rect">
            <a:avLst/>
          </a:prstGeom>
          <a:noFill/>
        </p:spPr>
        <p:txBody>
          <a:bodyPr wrap="square" rtlCol="0">
            <a:spAutoFit/>
          </a:bodyPr>
          <a:lstStyle/>
          <a:p>
            <a:pPr algn="dist"/>
            <a:r>
              <a:rPr lang="en-US" altLang="zh-CN" sz="3200" b="1" spc="3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rPr>
              <a:t>A FULL RANGE OF TECHNICAL SERVICES</a:t>
            </a:r>
            <a:endParaRPr lang="zh-CN" altLang="en-US" sz="3200" b="1" spc="300" dirty="0">
              <a:solidFill>
                <a:schemeClr val="accent1">
                  <a:lumMod val="20000"/>
                  <a:lumOff val="80000"/>
                  <a:alpha val="65000"/>
                </a:schemeClr>
              </a:solidFill>
              <a:latin typeface="思源黑体 CN Regular" panose="020B0500000000000000" pitchFamily="34" charset="-122"/>
              <a:ea typeface="思源黑体 CN Regular" panose="020B0500000000000000" pitchFamily="34" charset="-122"/>
            </a:endParaRPr>
          </a:p>
        </p:txBody>
      </p:sp>
      <p:sp>
        <p:nvSpPr>
          <p:cNvPr id="8" name="slogan"/>
          <p:cNvSpPr txBox="1"/>
          <p:nvPr/>
        </p:nvSpPr>
        <p:spPr>
          <a:xfrm>
            <a:off x="673099" y="3116243"/>
            <a:ext cx="6170614" cy="2554545"/>
          </a:xfrm>
          <a:prstGeom prst="rect">
            <a:avLst/>
          </a:prstGeom>
          <a:noFill/>
          <a:effectLst/>
        </p:spPr>
        <p:txBody>
          <a:bodyPr wrap="square" rtlCol="0">
            <a:spAutoFit/>
          </a:bodyPr>
          <a:lstStyle/>
          <a:p>
            <a:pPr algn="dist"/>
            <a:r>
              <a:rPr lang="zh-CN" altLang="en-US" sz="8000" b="1" dirty="0">
                <a:solidFill>
                  <a:schemeClr val="bg1"/>
                </a:solidFill>
                <a:effectLst>
                  <a:outerShdw blurRad="190500" dist="127000" dir="2700000" sx="98000" sy="98000" algn="tl" rotWithShape="0">
                    <a:schemeClr val="accent1">
                      <a:lumMod val="50000"/>
                      <a:alpha val="40000"/>
                    </a:schemeClr>
                  </a:outerShdw>
                </a:effectLst>
                <a:latin typeface="思源黑体 CN Regular" panose="020B0500000000000000" pitchFamily="34" charset="-122"/>
                <a:ea typeface="思源黑体 CN Regular" panose="020B0500000000000000" pitchFamily="34" charset="-122"/>
              </a:rPr>
              <a:t>全心全意</a:t>
            </a:r>
            <a:r>
              <a:rPr lang="en-US" altLang="zh-CN" sz="8000" b="1" dirty="0">
                <a:solidFill>
                  <a:schemeClr val="bg1"/>
                </a:solidFill>
                <a:effectLst>
                  <a:outerShdw blurRad="190500" dist="127000" dir="2700000" sx="98000" sy="98000" algn="tl" rotWithShape="0">
                    <a:schemeClr val="accent1">
                      <a:lumMod val="50000"/>
                      <a:alpha val="40000"/>
                    </a:schemeClr>
                  </a:outerShdw>
                </a:effectLst>
                <a:latin typeface="思源黑体 CN Regular" panose="020B0500000000000000" pitchFamily="34" charset="-122"/>
                <a:ea typeface="思源黑体 CN Regular" panose="020B0500000000000000" pitchFamily="34" charset="-122"/>
              </a:rPr>
              <a:t> </a:t>
            </a:r>
          </a:p>
          <a:p>
            <a:pPr algn="dist"/>
            <a:r>
              <a:rPr lang="zh-CN" altLang="en-US" sz="8000" b="1" dirty="0">
                <a:solidFill>
                  <a:schemeClr val="bg1"/>
                </a:solidFill>
                <a:effectLst>
                  <a:outerShdw blurRad="190500" dist="127000" dir="2700000" sx="98000" sy="98000" algn="tl" rotWithShape="0">
                    <a:schemeClr val="accent1">
                      <a:lumMod val="50000"/>
                      <a:alpha val="40000"/>
                    </a:schemeClr>
                  </a:outerShdw>
                </a:effectLst>
                <a:latin typeface="思源黑体 CN Regular" panose="020B0500000000000000" pitchFamily="34" charset="-122"/>
                <a:ea typeface="思源黑体 CN Regular" panose="020B0500000000000000" pitchFamily="34" charset="-122"/>
              </a:rPr>
              <a:t>为您服务</a:t>
            </a:r>
          </a:p>
        </p:txBody>
      </p:sp>
      <p:sp>
        <p:nvSpPr>
          <p:cNvPr id="28" name="底色"/>
          <p:cNvSpPr/>
          <p:nvPr/>
        </p:nvSpPr>
        <p:spPr>
          <a:xfrm>
            <a:off x="8509000" y="5664200"/>
            <a:ext cx="2643924" cy="4362450"/>
          </a:xfrm>
          <a:prstGeom prst="rect">
            <a:avLst/>
          </a:prstGeom>
          <a:solidFill>
            <a:schemeClr val="accent1">
              <a:lumMod val="20000"/>
              <a:lumOff val="80000"/>
              <a:alpha val="2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63" name="06"/>
          <p:cNvGrpSpPr/>
          <p:nvPr/>
        </p:nvGrpSpPr>
        <p:grpSpPr>
          <a:xfrm>
            <a:off x="8844280" y="9349871"/>
            <a:ext cx="1973581" cy="646331"/>
            <a:chOff x="891756" y="9047130"/>
            <a:chExt cx="1973581" cy="646331"/>
          </a:xfrm>
        </p:grpSpPr>
        <p:sp>
          <p:nvSpPr>
            <p:cNvPr id="32" name="微信：2090298045【陈西】公众号：陈西设计之家。微信搜索即可。更多免费PPT模版教程等都可以在公众号内获取"/>
            <p:cNvSpPr/>
            <p:nvPr/>
          </p:nvSpPr>
          <p:spPr>
            <a:xfrm>
              <a:off x="1812972" y="9047130"/>
              <a:ext cx="105236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15</a:t>
              </a:r>
              <a:endParaRPr lang="zh-CN" altLang="en-US" sz="1600" b="1" dirty="0">
                <a:solidFill>
                  <a:schemeClr val="accent1"/>
                </a:solidFill>
                <a:latin typeface="Bebas Neue" panose="020B0606020202050201" pitchFamily="34" charset="0"/>
                <a:ea typeface="思源黑体 CN Regular" panose="020B0500000000000000" pitchFamily="34" charset="-122"/>
              </a:endParaRPr>
            </a:p>
          </p:txBody>
        </p:sp>
        <p:sp>
          <p:nvSpPr>
            <p:cNvPr id="33" name="说明06"/>
            <p:cNvSpPr/>
            <p:nvPr/>
          </p:nvSpPr>
          <p:spPr>
            <a:xfrm>
              <a:off x="891756" y="9148361"/>
              <a:ext cx="1014613" cy="400110"/>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境外技术</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支持网点</a:t>
              </a:r>
            </a:p>
          </p:txBody>
        </p:sp>
      </p:grpSp>
      <p:grpSp>
        <p:nvGrpSpPr>
          <p:cNvPr id="62" name="05"/>
          <p:cNvGrpSpPr/>
          <p:nvPr/>
        </p:nvGrpSpPr>
        <p:grpSpPr>
          <a:xfrm>
            <a:off x="8844280" y="8646510"/>
            <a:ext cx="1973581" cy="646331"/>
            <a:chOff x="891756" y="8354342"/>
            <a:chExt cx="1973581" cy="646331"/>
          </a:xfrm>
        </p:grpSpPr>
        <p:sp>
          <p:nvSpPr>
            <p:cNvPr id="29" name="数据05"/>
            <p:cNvSpPr/>
            <p:nvPr/>
          </p:nvSpPr>
          <p:spPr>
            <a:xfrm>
              <a:off x="1812972" y="8354342"/>
              <a:ext cx="105236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20</a:t>
              </a:r>
              <a:endParaRPr lang="zh-CN" altLang="en-US" sz="1600" b="1" dirty="0">
                <a:solidFill>
                  <a:schemeClr val="accent1"/>
                </a:solidFill>
                <a:latin typeface="Bebas Neue" panose="020B0606020202050201" pitchFamily="34" charset="0"/>
                <a:ea typeface="思源黑体 CN Regular" panose="020B0500000000000000" pitchFamily="34" charset="-122"/>
              </a:endParaRPr>
            </a:p>
          </p:txBody>
        </p:sp>
        <p:sp>
          <p:nvSpPr>
            <p:cNvPr id="30" name="说明05"/>
            <p:cNvSpPr/>
            <p:nvPr/>
          </p:nvSpPr>
          <p:spPr>
            <a:xfrm>
              <a:off x="891756" y="8453748"/>
              <a:ext cx="1014613" cy="400110"/>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技术支持</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中心</a:t>
              </a:r>
            </a:p>
          </p:txBody>
        </p:sp>
      </p:grpSp>
      <p:grpSp>
        <p:nvGrpSpPr>
          <p:cNvPr id="61" name="04"/>
          <p:cNvGrpSpPr/>
          <p:nvPr/>
        </p:nvGrpSpPr>
        <p:grpSpPr>
          <a:xfrm>
            <a:off x="8844280" y="7943149"/>
            <a:ext cx="1973581" cy="646331"/>
            <a:chOff x="891756" y="7661552"/>
            <a:chExt cx="1973581" cy="646331"/>
          </a:xfrm>
        </p:grpSpPr>
        <p:sp>
          <p:nvSpPr>
            <p:cNvPr id="26" name="微信：2090298045【陈西】公众号：陈西设计之家。微信搜索即可。更多免费PPT模版教程等都可以在公众号内获取"/>
            <p:cNvSpPr/>
            <p:nvPr/>
          </p:nvSpPr>
          <p:spPr>
            <a:xfrm>
              <a:off x="1812972" y="7661552"/>
              <a:ext cx="105236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100+</a:t>
              </a:r>
              <a:endParaRPr lang="zh-CN" altLang="en-US" sz="3600" b="1" dirty="0">
                <a:solidFill>
                  <a:schemeClr val="accent1"/>
                </a:solidFill>
                <a:latin typeface="Bebas Neue" panose="020B0606020202050201" pitchFamily="34" charset="0"/>
                <a:ea typeface="思源黑体 CN Regular" panose="020B0500000000000000" pitchFamily="34" charset="-122"/>
              </a:endParaRPr>
            </a:p>
          </p:txBody>
        </p:sp>
        <p:sp>
          <p:nvSpPr>
            <p:cNvPr id="27" name="说明04"/>
            <p:cNvSpPr/>
            <p:nvPr/>
          </p:nvSpPr>
          <p:spPr>
            <a:xfrm>
              <a:off x="891756" y="7759137"/>
              <a:ext cx="1014613" cy="400110"/>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原厂工程师及</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运维专家</a:t>
              </a:r>
            </a:p>
          </p:txBody>
        </p:sp>
      </p:grpSp>
      <p:grpSp>
        <p:nvGrpSpPr>
          <p:cNvPr id="60" name="03"/>
          <p:cNvGrpSpPr/>
          <p:nvPr/>
        </p:nvGrpSpPr>
        <p:grpSpPr>
          <a:xfrm>
            <a:off x="8844280" y="7239788"/>
            <a:ext cx="1645921" cy="646331"/>
            <a:chOff x="891756" y="6968762"/>
            <a:chExt cx="1645921" cy="646331"/>
          </a:xfrm>
        </p:grpSpPr>
        <p:sp>
          <p:nvSpPr>
            <p:cNvPr id="23" name="微信：2090298045【陈西】公众号：陈西设计之家。微信搜索即可。更多免费PPT模版教程等都可以在公众号内获取"/>
            <p:cNvSpPr/>
            <p:nvPr/>
          </p:nvSpPr>
          <p:spPr>
            <a:xfrm>
              <a:off x="1812972" y="6968762"/>
              <a:ext cx="72470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35</a:t>
              </a:r>
              <a:endParaRPr lang="zh-CN" altLang="en-US" sz="1600" b="1" dirty="0">
                <a:solidFill>
                  <a:schemeClr val="accent1"/>
                </a:solidFill>
                <a:latin typeface="Bebas Neue" panose="020B0606020202050201" pitchFamily="34" charset="0"/>
                <a:ea typeface="思源黑体 CN Regular" panose="020B0500000000000000" pitchFamily="34" charset="-122"/>
              </a:endParaRPr>
            </a:p>
          </p:txBody>
        </p:sp>
        <p:sp>
          <p:nvSpPr>
            <p:cNvPr id="24" name="说明03"/>
            <p:cNvSpPr/>
            <p:nvPr/>
          </p:nvSpPr>
          <p:spPr>
            <a:xfrm>
              <a:off x="891756" y="7064526"/>
              <a:ext cx="1014613" cy="400110"/>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厂家直属</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服务网点</a:t>
              </a:r>
            </a:p>
          </p:txBody>
        </p:sp>
      </p:grpSp>
      <p:grpSp>
        <p:nvGrpSpPr>
          <p:cNvPr id="59" name="02"/>
          <p:cNvGrpSpPr/>
          <p:nvPr/>
        </p:nvGrpSpPr>
        <p:grpSpPr>
          <a:xfrm>
            <a:off x="8844280" y="6536427"/>
            <a:ext cx="1973581" cy="646331"/>
            <a:chOff x="891756" y="6275972"/>
            <a:chExt cx="1973581" cy="646331"/>
          </a:xfrm>
        </p:grpSpPr>
        <p:sp>
          <p:nvSpPr>
            <p:cNvPr id="20" name="数据02"/>
            <p:cNvSpPr/>
            <p:nvPr/>
          </p:nvSpPr>
          <p:spPr>
            <a:xfrm>
              <a:off x="1812972" y="6275972"/>
              <a:ext cx="105236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200+</a:t>
              </a:r>
              <a:endParaRPr lang="zh-CN" altLang="en-US" sz="3600" b="1" dirty="0">
                <a:solidFill>
                  <a:schemeClr val="accent1"/>
                </a:solidFill>
                <a:latin typeface="Bebas Neue" panose="020B0606020202050201" pitchFamily="34" charset="0"/>
                <a:ea typeface="思源黑体 CN Regular" panose="020B0500000000000000" pitchFamily="34" charset="-122"/>
              </a:endParaRPr>
            </a:p>
          </p:txBody>
        </p:sp>
        <p:sp>
          <p:nvSpPr>
            <p:cNvPr id="21" name="说明02"/>
            <p:cNvSpPr/>
            <p:nvPr/>
          </p:nvSpPr>
          <p:spPr>
            <a:xfrm>
              <a:off x="891756" y="6369915"/>
              <a:ext cx="1014613" cy="400110"/>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授权服务</a:t>
              </a:r>
              <a:endPar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机构</a:t>
              </a:r>
            </a:p>
          </p:txBody>
        </p:sp>
      </p:grpSp>
      <p:grpSp>
        <p:nvGrpSpPr>
          <p:cNvPr id="58" name="01"/>
          <p:cNvGrpSpPr/>
          <p:nvPr/>
        </p:nvGrpSpPr>
        <p:grpSpPr>
          <a:xfrm>
            <a:off x="9004300" y="5833066"/>
            <a:ext cx="1813561" cy="646331"/>
            <a:chOff x="1051776" y="5583182"/>
            <a:chExt cx="1813561" cy="646331"/>
          </a:xfrm>
        </p:grpSpPr>
        <p:sp>
          <p:nvSpPr>
            <p:cNvPr id="17" name="微信：2090298045【陈西】公众号：陈西设计之家。微信搜索即可。更多免费PPT模版教程等都可以在公众号内获取"/>
            <p:cNvSpPr/>
            <p:nvPr/>
          </p:nvSpPr>
          <p:spPr>
            <a:xfrm>
              <a:off x="1812972" y="5583182"/>
              <a:ext cx="1052365" cy="646331"/>
            </a:xfrm>
            <a:prstGeom prst="rect">
              <a:avLst/>
            </a:prstGeom>
          </p:spPr>
          <p:txBody>
            <a:bodyPr wrap="square">
              <a:spAutoFit/>
            </a:bodyPr>
            <a:lstStyle/>
            <a:p>
              <a:r>
                <a:rPr lang="en-US" altLang="zh-CN" sz="3600" b="1" dirty="0">
                  <a:solidFill>
                    <a:schemeClr val="accent1"/>
                  </a:solidFill>
                  <a:latin typeface="Bebas Neue" panose="020B0606020202050201" pitchFamily="34" charset="0"/>
                  <a:ea typeface="思源黑体 CN Regular" panose="020B0500000000000000" pitchFamily="34" charset="-122"/>
                </a:rPr>
                <a:t>5</a:t>
              </a:r>
              <a:endParaRPr lang="zh-CN" altLang="en-US" sz="1600" b="1" dirty="0">
                <a:solidFill>
                  <a:schemeClr val="accent1"/>
                </a:solidFill>
                <a:latin typeface="Bebas Neue" panose="020B0606020202050201" pitchFamily="34" charset="0"/>
                <a:ea typeface="思源黑体 CN Regular" panose="020B0500000000000000" pitchFamily="34" charset="-122"/>
              </a:endParaRPr>
            </a:p>
          </p:txBody>
        </p:sp>
        <p:sp>
          <p:nvSpPr>
            <p:cNvPr id="18" name="说明01"/>
            <p:cNvSpPr/>
            <p:nvPr/>
          </p:nvSpPr>
          <p:spPr>
            <a:xfrm>
              <a:off x="1051776" y="5829193"/>
              <a:ext cx="854593" cy="246221"/>
            </a:xfrm>
            <a:prstGeom prst="rect">
              <a:avLst/>
            </a:prstGeom>
          </p:spPr>
          <p:txBody>
            <a:bodyPr wrap="square">
              <a:spAutoFit/>
            </a:bodyPr>
            <a:lstStyle/>
            <a:p>
              <a:pPr algn="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运营中心</a:t>
              </a:r>
            </a:p>
          </p:txBody>
        </p:sp>
      </p:grpSp>
      <p:sp>
        <p:nvSpPr>
          <p:cNvPr id="54" name="标题03"/>
          <p:cNvSpPr/>
          <p:nvPr/>
        </p:nvSpPr>
        <p:spPr>
          <a:xfrm>
            <a:off x="8457919" y="3703353"/>
            <a:ext cx="5331526" cy="584775"/>
          </a:xfrm>
          <a:prstGeom prst="rect">
            <a:avLst/>
          </a:prstGeom>
        </p:spPr>
        <p:txBody>
          <a:bodyPr wrap="square">
            <a:spAutoFit/>
          </a:bodyPr>
          <a:lstStyle/>
          <a:p>
            <a:r>
              <a:rPr lang="zh-CN" altLang="en-US" sz="3200" b="1" dirty="0">
                <a:solidFill>
                  <a:schemeClr val="accent1"/>
                </a:solidFill>
                <a:latin typeface="思源黑体 CN Regular" panose="020B0500000000000000" pitchFamily="34" charset="-122"/>
                <a:ea typeface="思源黑体 CN Regular" panose="020B0500000000000000" pitchFamily="34" charset="-122"/>
              </a:rPr>
              <a:t>立体化全覆盖</a:t>
            </a:r>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的技术服务</a:t>
            </a:r>
          </a:p>
        </p:txBody>
      </p:sp>
      <p:sp>
        <p:nvSpPr>
          <p:cNvPr id="53" name="标微信：2090298045【陈西】公众号：陈西设计之家。微信搜索即可。更多免费PPT模版教程等都可以在公众号内获取题02"/>
          <p:cNvSpPr/>
          <p:nvPr/>
        </p:nvSpPr>
        <p:spPr>
          <a:xfrm>
            <a:off x="8457919" y="3237897"/>
            <a:ext cx="5674860" cy="584775"/>
          </a:xfrm>
          <a:prstGeom prst="rect">
            <a:avLst/>
          </a:prstGeom>
        </p:spPr>
        <p:txBody>
          <a:bodyPr wrap="square">
            <a:spAutoFit/>
          </a:bodyPr>
          <a:lstStyle/>
          <a:p>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贯穿</a:t>
            </a:r>
            <a:r>
              <a:rPr lang="zh-CN" altLang="en-US" sz="3200" b="1" dirty="0">
                <a:solidFill>
                  <a:schemeClr val="accent1"/>
                </a:solidFill>
                <a:latin typeface="思源黑体 CN Regular" panose="020B0500000000000000" pitchFamily="34" charset="-122"/>
                <a:ea typeface="思源黑体 CN Regular" panose="020B0500000000000000" pitchFamily="34" charset="-122"/>
              </a:rPr>
              <a:t>全生命周期</a:t>
            </a:r>
          </a:p>
        </p:txBody>
      </p:sp>
      <p:sp>
        <p:nvSpPr>
          <p:cNvPr id="55" name="标题01"/>
          <p:cNvSpPr/>
          <p:nvPr/>
        </p:nvSpPr>
        <p:spPr>
          <a:xfrm>
            <a:off x="8457919" y="2778332"/>
            <a:ext cx="2024662" cy="459566"/>
          </a:xfrm>
          <a:prstGeom prst="rect">
            <a:avLst/>
          </a:prstGeom>
        </p:spPr>
        <p:txBody>
          <a:bodyPr wrap="square">
            <a:spAutoFit/>
          </a:bodyPr>
          <a:lstStyle/>
          <a:p>
            <a:r>
              <a:rPr lang="zh-CN" altLang="en-US" sz="2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为您提供</a:t>
            </a:r>
          </a:p>
        </p:txBody>
      </p:sp>
      <p:grpSp>
        <p:nvGrpSpPr>
          <p:cNvPr id="12" name="页面标题"/>
          <p:cNvGrpSpPr/>
          <p:nvPr/>
        </p:nvGrpSpPr>
        <p:grpSpPr>
          <a:xfrm>
            <a:off x="8412480" y="1170349"/>
            <a:ext cx="2294218" cy="854737"/>
            <a:chOff x="795236" y="1170349"/>
            <a:chExt cx="2294218" cy="854737"/>
          </a:xfrm>
        </p:grpSpPr>
        <p:cxnSp>
          <p:nvCxnSpPr>
            <p:cNvPr id="14"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网点支持</a:t>
              </a:r>
            </a:p>
          </p:txBody>
        </p:sp>
      </p:grpSp>
      <p:sp>
        <p:nvSpPr>
          <p:cNvPr id="6" name="矩形 5">
            <a:extLst>
              <a:ext uri="{FF2B5EF4-FFF2-40B4-BE49-F238E27FC236}">
                <a16:creationId xmlns:a16="http://schemas.microsoft.com/office/drawing/2014/main" id="{040D4587-D333-DCF1-8B9F-60C2F86E2E3D}"/>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611756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配图"/>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3587" r="13587"/>
          <a:stretch>
            <a:fillRect/>
          </a:stretch>
        </p:blipFill>
        <p:spPr>
          <a:xfrm>
            <a:off x="8906252" y="1718101"/>
            <a:ext cx="5478632" cy="7718078"/>
          </a:xfrm>
        </p:spPr>
      </p:pic>
      <p:sp>
        <p:nvSpPr>
          <p:cNvPr id="26" name="底衬"/>
          <p:cNvSpPr>
            <a:spLocks/>
          </p:cNvSpPr>
          <p:nvPr>
            <p:custDataLst>
              <p:tags r:id="rId1"/>
            </p:custDataLst>
          </p:nvPr>
        </p:nvSpPr>
        <p:spPr>
          <a:xfrm>
            <a:off x="891756" y="3344496"/>
            <a:ext cx="11071643" cy="5799504"/>
          </a:xfrm>
          <a:prstGeom prst="rect">
            <a:avLst/>
          </a:prstGeom>
          <a:solidFill>
            <a:schemeClr val="accent1"/>
          </a:soli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41" name="手机配图"/>
          <p:cNvPicPr>
            <a:picLocks noChangeAspect="1"/>
          </p:cNvPicPr>
          <p:nvPr/>
        </p:nvPicPr>
        <p:blipFill rotWithShape="1">
          <a:blip r:embed="rId5">
            <a:extLst>
              <a:ext uri="{28A0092B-C50C-407E-A947-70E740481C1C}">
                <a14:useLocalDpi xmlns:a14="http://schemas.microsoft.com/office/drawing/2010/main" val="0"/>
              </a:ext>
            </a:extLst>
          </a:blip>
          <a:srcRect l="46683"/>
          <a:stretch/>
        </p:blipFill>
        <p:spPr>
          <a:xfrm>
            <a:off x="8304620" y="966034"/>
            <a:ext cx="4956359" cy="10288119"/>
          </a:xfrm>
          <a:prstGeom prst="roundRect">
            <a:avLst>
              <a:gd name="adj" fmla="val 22202"/>
            </a:avLst>
          </a:prstGeom>
        </p:spPr>
      </p:pic>
      <p:sp>
        <p:nvSpPr>
          <p:cNvPr id="2" name="手机底衬"/>
          <p:cNvSpPr/>
          <p:nvPr/>
        </p:nvSpPr>
        <p:spPr>
          <a:xfrm>
            <a:off x="8304620" y="966034"/>
            <a:ext cx="4956359" cy="10288119"/>
          </a:xfrm>
          <a:prstGeom prst="roundRect">
            <a:avLst>
              <a:gd name="adj" fmla="val 17048"/>
            </a:avLst>
          </a:prstGeom>
          <a:gradFill>
            <a:gsLst>
              <a:gs pos="56000">
                <a:schemeClr val="accent1">
                  <a:lumMod val="75000"/>
                  <a:alpha val="0"/>
                </a:schemeClr>
              </a:gs>
              <a:gs pos="79000">
                <a:schemeClr val="accent1">
                  <a:lumMod val="50000"/>
                  <a:alpha val="77000"/>
                </a:schemeClr>
              </a:gs>
            </a:gsLst>
            <a:lin ang="5400000" scaled="1"/>
          </a:gra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38" name="微信：2090298045【陈西】公众号：陈西设计之家。微信搜索即可。更多免费PPT模版教程等都可以在公众号内获取"/>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41323" y="823314"/>
            <a:ext cx="5271111" cy="10691813"/>
          </a:xfrm>
          <a:prstGeom prst="rect">
            <a:avLst/>
          </a:prstGeom>
        </p:spPr>
      </p:pic>
      <p:pic>
        <p:nvPicPr>
          <p:cNvPr id="37" name="图片占位符 36"/>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t="49" b="49"/>
          <a:stretch>
            <a:fillRect/>
          </a:stretch>
        </p:blipFill>
        <p:spPr>
          <a:xfrm>
            <a:off x="10031936" y="2695053"/>
            <a:ext cx="1636294" cy="1636294"/>
          </a:xfrm>
        </p:spPr>
      </p:pic>
      <p:grpSp>
        <p:nvGrpSpPr>
          <p:cNvPr id="31" name="联系方式"/>
          <p:cNvGrpSpPr/>
          <p:nvPr/>
        </p:nvGrpSpPr>
        <p:grpSpPr>
          <a:xfrm>
            <a:off x="9913933" y="7591215"/>
            <a:ext cx="2180249" cy="1017484"/>
            <a:chOff x="-709589" y="10673730"/>
            <a:chExt cx="2180249" cy="1017484"/>
          </a:xfrm>
        </p:grpSpPr>
        <p:sp>
          <p:nvSpPr>
            <p:cNvPr id="21" name="微信：2090298045【陈西】公众号：陈西设计之家。微信搜索即可。更多免费PPT模版教程等都可以在公众号内获取"/>
            <p:cNvSpPr/>
            <p:nvPr/>
          </p:nvSpPr>
          <p:spPr>
            <a:xfrm>
              <a:off x="-709589" y="10673730"/>
              <a:ext cx="1707809" cy="461665"/>
            </a:xfrm>
            <a:prstGeom prst="rect">
              <a:avLst/>
            </a:prstGeom>
          </p:spPr>
          <p:txBody>
            <a:bodyPr wrap="square">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rPr>
                <a:t>热线电话</a:t>
              </a:r>
            </a:p>
          </p:txBody>
        </p:sp>
        <p:sp>
          <p:nvSpPr>
            <p:cNvPr id="22" name="电话"/>
            <p:cNvSpPr/>
            <p:nvPr/>
          </p:nvSpPr>
          <p:spPr>
            <a:xfrm>
              <a:off x="-709589" y="11141423"/>
              <a:ext cx="2180249" cy="276999"/>
            </a:xfrm>
            <a:prstGeom prst="rect">
              <a:avLst/>
            </a:prstGeom>
          </p:spPr>
          <p:txBody>
            <a:bodyPr wrap="square">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rPr>
                <a:t>咨询热线：</a:t>
              </a:r>
              <a:r>
                <a:rPr lang="en-US" altLang="zh-CN" sz="1200" dirty="0">
                  <a:solidFill>
                    <a:schemeClr val="bg1"/>
                  </a:solidFill>
                  <a:latin typeface="思源黑体 CN Regular" panose="020B0500000000000000" pitchFamily="34" charset="-122"/>
                  <a:ea typeface="思源黑体 CN Regular" panose="020B0500000000000000" pitchFamily="34" charset="-122"/>
                </a:rPr>
                <a:t>010-1234.5678</a:t>
              </a:r>
              <a:endParaRPr lang="zh-CN" altLang="en-US" sz="1200" dirty="0">
                <a:solidFill>
                  <a:schemeClr val="bg1"/>
                </a:solidFill>
                <a:latin typeface="思源黑体 CN Regular" panose="020B0500000000000000" pitchFamily="34" charset="-122"/>
                <a:ea typeface="思源黑体 CN Regular" panose="020B0500000000000000" pitchFamily="34" charset="-122"/>
              </a:endParaRPr>
            </a:p>
          </p:txBody>
        </p:sp>
        <p:sp>
          <p:nvSpPr>
            <p:cNvPr id="23" name="联系人"/>
            <p:cNvSpPr/>
            <p:nvPr/>
          </p:nvSpPr>
          <p:spPr>
            <a:xfrm>
              <a:off x="-702793" y="11414215"/>
              <a:ext cx="1974509" cy="276999"/>
            </a:xfrm>
            <a:prstGeom prst="rect">
              <a:avLst/>
            </a:prstGeom>
          </p:spPr>
          <p:txBody>
            <a:bodyPr wrap="square">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rPr>
                <a:t>联 系 人：某先生</a:t>
              </a:r>
              <a:r>
                <a:rPr lang="en-US" altLang="zh-CN" sz="1200" dirty="0">
                  <a:solidFill>
                    <a:schemeClr val="bg1"/>
                  </a:solidFill>
                  <a:latin typeface="思源黑体 CN Regular" panose="020B0500000000000000" pitchFamily="34" charset="-122"/>
                  <a:ea typeface="思源黑体 CN Regular" panose="020B0500000000000000" pitchFamily="34" charset="-122"/>
                </a:rPr>
                <a:t>/</a:t>
              </a:r>
              <a:r>
                <a:rPr lang="zh-CN" altLang="en-US" sz="1200" dirty="0">
                  <a:solidFill>
                    <a:schemeClr val="bg1"/>
                  </a:solidFill>
                  <a:latin typeface="思源黑体 CN Regular" panose="020B0500000000000000" pitchFamily="34" charset="-122"/>
                  <a:ea typeface="思源黑体 CN Regular" panose="020B0500000000000000" pitchFamily="34" charset="-122"/>
                </a:rPr>
                <a:t>某女士</a:t>
              </a:r>
            </a:p>
          </p:txBody>
        </p:sp>
      </p:grpSp>
      <p:sp>
        <p:nvSpPr>
          <p:cNvPr id="20" name="二维码提示"/>
          <p:cNvSpPr/>
          <p:nvPr/>
        </p:nvSpPr>
        <p:spPr>
          <a:xfrm>
            <a:off x="9609132" y="4478463"/>
            <a:ext cx="2485050" cy="276999"/>
          </a:xfrm>
          <a:prstGeom prst="rect">
            <a:avLst/>
          </a:prstGeom>
        </p:spPr>
        <p:txBody>
          <a:bodyPr wrap="square">
            <a:sp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扫描屏幕二维码在线咨询</a:t>
            </a:r>
          </a:p>
        </p:txBody>
      </p:sp>
      <p:grpSp>
        <p:nvGrpSpPr>
          <p:cNvPr id="67" name="图标1"/>
          <p:cNvGrpSpPr/>
          <p:nvPr/>
        </p:nvGrpSpPr>
        <p:grpSpPr>
          <a:xfrm>
            <a:off x="3155581" y="4868895"/>
            <a:ext cx="688975" cy="688975"/>
            <a:chOff x="3155581" y="4997231"/>
            <a:chExt cx="688975" cy="688975"/>
          </a:xfrm>
        </p:grpSpPr>
        <p:sp>
          <p:nvSpPr>
            <p:cNvPr id="46" name="微信：2090298045【陈西】公众号：陈西设计之家。微信搜索即可。更多免费PPT模版教程等都可以在公众号内获取"/>
            <p:cNvSpPr>
              <a:spLocks/>
            </p:cNvSpPr>
            <p:nvPr/>
          </p:nvSpPr>
          <p:spPr bwMode="auto">
            <a:xfrm>
              <a:off x="3396881" y="4997231"/>
              <a:ext cx="319088" cy="136525"/>
            </a:xfrm>
            <a:custGeom>
              <a:avLst/>
              <a:gdLst>
                <a:gd name="T0" fmla="*/ 0 w 201"/>
                <a:gd name="T1" fmla="*/ 86 h 86"/>
                <a:gd name="T2" fmla="*/ 149 w 201"/>
                <a:gd name="T3" fmla="*/ 0 h 86"/>
                <a:gd name="T4" fmla="*/ 201 w 201"/>
                <a:gd name="T5" fmla="*/ 86 h 86"/>
                <a:gd name="T6" fmla="*/ 0 w 201"/>
                <a:gd name="T7" fmla="*/ 86 h 86"/>
              </a:gdLst>
              <a:ahLst/>
              <a:cxnLst>
                <a:cxn ang="0">
                  <a:pos x="T0" y="T1"/>
                </a:cxn>
                <a:cxn ang="0">
                  <a:pos x="T2" y="T3"/>
                </a:cxn>
                <a:cxn ang="0">
                  <a:pos x="T4" y="T5"/>
                </a:cxn>
                <a:cxn ang="0">
                  <a:pos x="T6" y="T7"/>
                </a:cxn>
              </a:cxnLst>
              <a:rect l="0" t="0" r="r" b="b"/>
              <a:pathLst>
                <a:path w="201" h="86">
                  <a:moveTo>
                    <a:pt x="0" y="86"/>
                  </a:moveTo>
                  <a:lnTo>
                    <a:pt x="149" y="0"/>
                  </a:lnTo>
                  <a:lnTo>
                    <a:pt x="201" y="86"/>
                  </a:lnTo>
                  <a:lnTo>
                    <a:pt x="0" y="86"/>
                  </a:lnTo>
                  <a:close/>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7" name="Freeform 6"/>
            <p:cNvSpPr>
              <a:spLocks/>
            </p:cNvSpPr>
            <p:nvPr/>
          </p:nvSpPr>
          <p:spPr bwMode="auto">
            <a:xfrm>
              <a:off x="3155581" y="5133756"/>
              <a:ext cx="688975" cy="552450"/>
            </a:xfrm>
            <a:custGeom>
              <a:avLst/>
              <a:gdLst>
                <a:gd name="T0" fmla="*/ 0 w 160"/>
                <a:gd name="T1" fmla="*/ 8 h 128"/>
                <a:gd name="T2" fmla="*/ 8 w 160"/>
                <a:gd name="T3" fmla="*/ 0 h 128"/>
                <a:gd name="T4" fmla="*/ 152 w 160"/>
                <a:gd name="T5" fmla="*/ 0 h 128"/>
                <a:gd name="T6" fmla="*/ 160 w 160"/>
                <a:gd name="T7" fmla="*/ 8 h 128"/>
                <a:gd name="T8" fmla="*/ 160 w 160"/>
                <a:gd name="T9" fmla="*/ 120 h 128"/>
                <a:gd name="T10" fmla="*/ 152 w 160"/>
                <a:gd name="T11" fmla="*/ 128 h 128"/>
                <a:gd name="T12" fmla="*/ 8 w 160"/>
                <a:gd name="T13" fmla="*/ 128 h 128"/>
                <a:gd name="T14" fmla="*/ 0 w 160"/>
                <a:gd name="T15" fmla="*/ 120 h 128"/>
                <a:gd name="T16" fmla="*/ 0 w 160"/>
                <a:gd name="T1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28">
                  <a:moveTo>
                    <a:pt x="0" y="8"/>
                  </a:moveTo>
                  <a:cubicBezTo>
                    <a:pt x="0" y="4"/>
                    <a:pt x="4" y="0"/>
                    <a:pt x="8" y="0"/>
                  </a:cubicBezTo>
                  <a:cubicBezTo>
                    <a:pt x="152" y="0"/>
                    <a:pt x="152" y="0"/>
                    <a:pt x="152" y="0"/>
                  </a:cubicBezTo>
                  <a:cubicBezTo>
                    <a:pt x="156" y="0"/>
                    <a:pt x="160" y="4"/>
                    <a:pt x="160" y="8"/>
                  </a:cubicBezTo>
                  <a:cubicBezTo>
                    <a:pt x="160" y="120"/>
                    <a:pt x="160" y="120"/>
                    <a:pt x="160" y="120"/>
                  </a:cubicBezTo>
                  <a:cubicBezTo>
                    <a:pt x="160" y="124"/>
                    <a:pt x="156" y="128"/>
                    <a:pt x="152" y="128"/>
                  </a:cubicBezTo>
                  <a:cubicBezTo>
                    <a:pt x="8" y="128"/>
                    <a:pt x="8" y="128"/>
                    <a:pt x="8" y="128"/>
                  </a:cubicBezTo>
                  <a:cubicBezTo>
                    <a:pt x="4" y="128"/>
                    <a:pt x="0" y="124"/>
                    <a:pt x="0" y="120"/>
                  </a:cubicBezTo>
                  <a:lnTo>
                    <a:pt x="0" y="8"/>
                  </a:lnTo>
                  <a:close/>
                </a:path>
              </a:pathLst>
            </a:custGeom>
            <a:noFill/>
            <a:ln w="33338" cap="flat">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8" name="Freeform 7"/>
            <p:cNvSpPr>
              <a:spLocks/>
            </p:cNvSpPr>
            <p:nvPr/>
          </p:nvSpPr>
          <p:spPr bwMode="auto">
            <a:xfrm>
              <a:off x="3603256" y="5324256"/>
              <a:ext cx="241300" cy="171450"/>
            </a:xfrm>
            <a:custGeom>
              <a:avLst/>
              <a:gdLst>
                <a:gd name="T0" fmla="*/ 21 w 56"/>
                <a:gd name="T1" fmla="*/ 40 h 40"/>
                <a:gd name="T2" fmla="*/ 56 w 56"/>
                <a:gd name="T3" fmla="*/ 40 h 40"/>
                <a:gd name="T4" fmla="*/ 56 w 56"/>
                <a:gd name="T5" fmla="*/ 0 h 40"/>
                <a:gd name="T6" fmla="*/ 21 w 56"/>
                <a:gd name="T7" fmla="*/ 0 h 40"/>
                <a:gd name="T8" fmla="*/ 0 w 56"/>
                <a:gd name="T9" fmla="*/ 20 h 40"/>
                <a:gd name="T10" fmla="*/ 21 w 56"/>
                <a:gd name="T11" fmla="*/ 40 h 40"/>
              </a:gdLst>
              <a:ahLst/>
              <a:cxnLst>
                <a:cxn ang="0">
                  <a:pos x="T0" y="T1"/>
                </a:cxn>
                <a:cxn ang="0">
                  <a:pos x="T2" y="T3"/>
                </a:cxn>
                <a:cxn ang="0">
                  <a:pos x="T4" y="T5"/>
                </a:cxn>
                <a:cxn ang="0">
                  <a:pos x="T6" y="T7"/>
                </a:cxn>
                <a:cxn ang="0">
                  <a:pos x="T8" y="T9"/>
                </a:cxn>
                <a:cxn ang="0">
                  <a:pos x="T10" y="T11"/>
                </a:cxn>
              </a:cxnLst>
              <a:rect l="0" t="0" r="r" b="b"/>
              <a:pathLst>
                <a:path w="56" h="40">
                  <a:moveTo>
                    <a:pt x="21" y="40"/>
                  </a:moveTo>
                  <a:cubicBezTo>
                    <a:pt x="56" y="40"/>
                    <a:pt x="56" y="40"/>
                    <a:pt x="56" y="40"/>
                  </a:cubicBezTo>
                  <a:cubicBezTo>
                    <a:pt x="56" y="0"/>
                    <a:pt x="56" y="0"/>
                    <a:pt x="56" y="0"/>
                  </a:cubicBezTo>
                  <a:cubicBezTo>
                    <a:pt x="21" y="0"/>
                    <a:pt x="21" y="0"/>
                    <a:pt x="21" y="0"/>
                  </a:cubicBezTo>
                  <a:cubicBezTo>
                    <a:pt x="9" y="0"/>
                    <a:pt x="0" y="9"/>
                    <a:pt x="0" y="20"/>
                  </a:cubicBezTo>
                  <a:cubicBezTo>
                    <a:pt x="0" y="31"/>
                    <a:pt x="9" y="40"/>
                    <a:pt x="21" y="40"/>
                  </a:cubicBezTo>
                  <a:close/>
                </a:path>
              </a:pathLst>
            </a:custGeom>
            <a:noFill/>
            <a:ln w="33338" cap="flat">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9" name="Line 8"/>
            <p:cNvSpPr>
              <a:spLocks noChangeShapeType="1"/>
            </p:cNvSpPr>
            <p:nvPr/>
          </p:nvSpPr>
          <p:spPr bwMode="auto">
            <a:xfrm>
              <a:off x="3844556" y="5211544"/>
              <a:ext cx="0" cy="414338"/>
            </a:xfrm>
            <a:prstGeom prst="line">
              <a:avLst/>
            </a:prstGeom>
            <a:noFill/>
            <a:ln w="33338" cap="rnd">
              <a:solidFill>
                <a:schemeClr val="accent1">
                  <a:lumMod val="75000"/>
                  <a:alpha val="4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54" name="图标2"/>
          <p:cNvGrpSpPr>
            <a:grpSpLocks noChangeAspect="1"/>
          </p:cNvGrpSpPr>
          <p:nvPr/>
        </p:nvGrpSpPr>
        <p:grpSpPr bwMode="auto">
          <a:xfrm>
            <a:off x="6381751" y="4853240"/>
            <a:ext cx="708025" cy="723900"/>
            <a:chOff x="4020" y="3138"/>
            <a:chExt cx="446" cy="456"/>
          </a:xfrm>
        </p:grpSpPr>
        <p:sp>
          <p:nvSpPr>
            <p:cNvPr id="56" name="微信：2090298045【陈西】公众号：陈西设计之家。微信搜索即可。更多免费PPT模版教程等都可以在公众号内获取"/>
            <p:cNvSpPr>
              <a:spLocks/>
            </p:cNvSpPr>
            <p:nvPr/>
          </p:nvSpPr>
          <p:spPr bwMode="auto">
            <a:xfrm>
              <a:off x="4148" y="3138"/>
              <a:ext cx="190" cy="456"/>
            </a:xfrm>
            <a:custGeom>
              <a:avLst/>
              <a:gdLst>
                <a:gd name="T0" fmla="*/ 35 w 70"/>
                <a:gd name="T1" fmla="*/ 168 h 168"/>
                <a:gd name="T2" fmla="*/ 70 w 70"/>
                <a:gd name="T3" fmla="*/ 84 h 168"/>
                <a:gd name="T4" fmla="*/ 35 w 70"/>
                <a:gd name="T5" fmla="*/ 0 h 168"/>
                <a:gd name="T6" fmla="*/ 0 w 70"/>
                <a:gd name="T7" fmla="*/ 84 h 168"/>
                <a:gd name="T8" fmla="*/ 35 w 70"/>
                <a:gd name="T9" fmla="*/ 168 h 168"/>
              </a:gdLst>
              <a:ahLst/>
              <a:cxnLst>
                <a:cxn ang="0">
                  <a:pos x="T0" y="T1"/>
                </a:cxn>
                <a:cxn ang="0">
                  <a:pos x="T2" y="T3"/>
                </a:cxn>
                <a:cxn ang="0">
                  <a:pos x="T4" y="T5"/>
                </a:cxn>
                <a:cxn ang="0">
                  <a:pos x="T6" y="T7"/>
                </a:cxn>
                <a:cxn ang="0">
                  <a:pos x="T8" y="T9"/>
                </a:cxn>
              </a:cxnLst>
              <a:rect l="0" t="0" r="r" b="b"/>
              <a:pathLst>
                <a:path w="70" h="168">
                  <a:moveTo>
                    <a:pt x="35" y="168"/>
                  </a:moveTo>
                  <a:cubicBezTo>
                    <a:pt x="48" y="168"/>
                    <a:pt x="70" y="151"/>
                    <a:pt x="70" y="84"/>
                  </a:cubicBezTo>
                  <a:cubicBezTo>
                    <a:pt x="70" y="17"/>
                    <a:pt x="48" y="0"/>
                    <a:pt x="35" y="0"/>
                  </a:cubicBezTo>
                  <a:cubicBezTo>
                    <a:pt x="22" y="0"/>
                    <a:pt x="0" y="18"/>
                    <a:pt x="0" y="84"/>
                  </a:cubicBezTo>
                  <a:cubicBezTo>
                    <a:pt x="0" y="150"/>
                    <a:pt x="22" y="168"/>
                    <a:pt x="35" y="168"/>
                  </a:cubicBezTo>
                  <a:close/>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57" name="Freeform 13"/>
            <p:cNvSpPr>
              <a:spLocks/>
            </p:cNvSpPr>
            <p:nvPr/>
          </p:nvSpPr>
          <p:spPr bwMode="auto">
            <a:xfrm>
              <a:off x="4020" y="3190"/>
              <a:ext cx="446" cy="355"/>
            </a:xfrm>
            <a:custGeom>
              <a:avLst/>
              <a:gdLst>
                <a:gd name="T0" fmla="*/ 6 w 164"/>
                <a:gd name="T1" fmla="*/ 109 h 131"/>
                <a:gd name="T2" fmla="*/ 99 w 164"/>
                <a:gd name="T3" fmla="*/ 95 h 131"/>
                <a:gd name="T4" fmla="*/ 158 w 164"/>
                <a:gd name="T5" fmla="*/ 21 h 131"/>
                <a:gd name="T6" fmla="*/ 65 w 164"/>
                <a:gd name="T7" fmla="*/ 35 h 131"/>
                <a:gd name="T8" fmla="*/ 6 w 164"/>
                <a:gd name="T9" fmla="*/ 109 h 131"/>
              </a:gdLst>
              <a:ahLst/>
              <a:cxnLst>
                <a:cxn ang="0">
                  <a:pos x="T0" y="T1"/>
                </a:cxn>
                <a:cxn ang="0">
                  <a:pos x="T2" y="T3"/>
                </a:cxn>
                <a:cxn ang="0">
                  <a:pos x="T4" y="T5"/>
                </a:cxn>
                <a:cxn ang="0">
                  <a:pos x="T6" y="T7"/>
                </a:cxn>
                <a:cxn ang="0">
                  <a:pos x="T8" y="T9"/>
                </a:cxn>
              </a:cxnLst>
              <a:rect l="0" t="0" r="r" b="b"/>
              <a:pathLst>
                <a:path w="164" h="131">
                  <a:moveTo>
                    <a:pt x="6" y="109"/>
                  </a:moveTo>
                  <a:cubicBezTo>
                    <a:pt x="13" y="120"/>
                    <a:pt x="39" y="131"/>
                    <a:pt x="99" y="95"/>
                  </a:cubicBezTo>
                  <a:cubicBezTo>
                    <a:pt x="160" y="60"/>
                    <a:pt x="164" y="32"/>
                    <a:pt x="158" y="21"/>
                  </a:cubicBezTo>
                  <a:cubicBezTo>
                    <a:pt x="151" y="10"/>
                    <a:pt x="124" y="0"/>
                    <a:pt x="65" y="35"/>
                  </a:cubicBezTo>
                  <a:cubicBezTo>
                    <a:pt x="5" y="69"/>
                    <a:pt x="0" y="98"/>
                    <a:pt x="6" y="109"/>
                  </a:cubicBezTo>
                  <a:close/>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58" name="Freeform 14"/>
            <p:cNvSpPr>
              <a:spLocks/>
            </p:cNvSpPr>
            <p:nvPr/>
          </p:nvSpPr>
          <p:spPr bwMode="auto">
            <a:xfrm>
              <a:off x="4020" y="3190"/>
              <a:ext cx="446" cy="355"/>
            </a:xfrm>
            <a:custGeom>
              <a:avLst/>
              <a:gdLst>
                <a:gd name="T0" fmla="*/ 6 w 164"/>
                <a:gd name="T1" fmla="*/ 21 h 131"/>
                <a:gd name="T2" fmla="*/ 65 w 164"/>
                <a:gd name="T3" fmla="*/ 95 h 131"/>
                <a:gd name="T4" fmla="*/ 158 w 164"/>
                <a:gd name="T5" fmla="*/ 109 h 131"/>
                <a:gd name="T6" fmla="*/ 99 w 164"/>
                <a:gd name="T7" fmla="*/ 35 h 131"/>
                <a:gd name="T8" fmla="*/ 6 w 164"/>
                <a:gd name="T9" fmla="*/ 21 h 131"/>
              </a:gdLst>
              <a:ahLst/>
              <a:cxnLst>
                <a:cxn ang="0">
                  <a:pos x="T0" y="T1"/>
                </a:cxn>
                <a:cxn ang="0">
                  <a:pos x="T2" y="T3"/>
                </a:cxn>
                <a:cxn ang="0">
                  <a:pos x="T4" y="T5"/>
                </a:cxn>
                <a:cxn ang="0">
                  <a:pos x="T6" y="T7"/>
                </a:cxn>
                <a:cxn ang="0">
                  <a:pos x="T8" y="T9"/>
                </a:cxn>
              </a:cxnLst>
              <a:rect l="0" t="0" r="r" b="b"/>
              <a:pathLst>
                <a:path w="164" h="131">
                  <a:moveTo>
                    <a:pt x="6" y="21"/>
                  </a:moveTo>
                  <a:cubicBezTo>
                    <a:pt x="0" y="32"/>
                    <a:pt x="4" y="60"/>
                    <a:pt x="65" y="95"/>
                  </a:cubicBezTo>
                  <a:cubicBezTo>
                    <a:pt x="125" y="131"/>
                    <a:pt x="151" y="120"/>
                    <a:pt x="158" y="109"/>
                  </a:cubicBezTo>
                  <a:cubicBezTo>
                    <a:pt x="164" y="98"/>
                    <a:pt x="159" y="69"/>
                    <a:pt x="99" y="35"/>
                  </a:cubicBezTo>
                  <a:cubicBezTo>
                    <a:pt x="40" y="0"/>
                    <a:pt x="13" y="10"/>
                    <a:pt x="6" y="21"/>
                  </a:cubicBezTo>
                  <a:close/>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68" name="图标3"/>
          <p:cNvGrpSpPr>
            <a:grpSpLocks noChangeAspect="1"/>
          </p:cNvGrpSpPr>
          <p:nvPr/>
        </p:nvGrpSpPr>
        <p:grpSpPr bwMode="auto">
          <a:xfrm>
            <a:off x="3155951" y="6304220"/>
            <a:ext cx="688975" cy="620713"/>
            <a:chOff x="1988" y="4052"/>
            <a:chExt cx="434" cy="391"/>
          </a:xfrm>
        </p:grpSpPr>
        <p:sp>
          <p:nvSpPr>
            <p:cNvPr id="70" name="Oval 27"/>
            <p:cNvSpPr>
              <a:spLocks noChangeArrowheads="1"/>
            </p:cNvSpPr>
            <p:nvPr/>
          </p:nvSpPr>
          <p:spPr bwMode="auto">
            <a:xfrm>
              <a:off x="2129" y="4052"/>
              <a:ext cx="152" cy="152"/>
            </a:xfrm>
            <a:prstGeom prst="ellipse">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1" name="Freeform 28"/>
            <p:cNvSpPr>
              <a:spLocks/>
            </p:cNvSpPr>
            <p:nvPr/>
          </p:nvSpPr>
          <p:spPr bwMode="auto">
            <a:xfrm>
              <a:off x="2042" y="4066"/>
              <a:ext cx="38" cy="127"/>
            </a:xfrm>
            <a:custGeom>
              <a:avLst/>
              <a:gdLst>
                <a:gd name="T0" fmla="*/ 12 w 14"/>
                <a:gd name="T1" fmla="*/ 0 h 47"/>
                <a:gd name="T2" fmla="*/ 0 w 14"/>
                <a:gd name="T3" fmla="*/ 23 h 47"/>
                <a:gd name="T4" fmla="*/ 14 w 14"/>
                <a:gd name="T5" fmla="*/ 47 h 47"/>
              </a:gdLst>
              <a:ahLst/>
              <a:cxnLst>
                <a:cxn ang="0">
                  <a:pos x="T0" y="T1"/>
                </a:cxn>
                <a:cxn ang="0">
                  <a:pos x="T2" y="T3"/>
                </a:cxn>
                <a:cxn ang="0">
                  <a:pos x="T4" y="T5"/>
                </a:cxn>
              </a:cxnLst>
              <a:rect l="0" t="0" r="r" b="b"/>
              <a:pathLst>
                <a:path w="14" h="47">
                  <a:moveTo>
                    <a:pt x="12" y="0"/>
                  </a:moveTo>
                  <a:cubicBezTo>
                    <a:pt x="5" y="5"/>
                    <a:pt x="0" y="13"/>
                    <a:pt x="0" y="23"/>
                  </a:cubicBezTo>
                  <a:cubicBezTo>
                    <a:pt x="0" y="33"/>
                    <a:pt x="5" y="42"/>
                    <a:pt x="14" y="47"/>
                  </a:cubicBezTo>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2" name="Freeform 29"/>
            <p:cNvSpPr>
              <a:spLocks/>
            </p:cNvSpPr>
            <p:nvPr/>
          </p:nvSpPr>
          <p:spPr bwMode="auto">
            <a:xfrm>
              <a:off x="2335" y="4066"/>
              <a:ext cx="33" cy="125"/>
            </a:xfrm>
            <a:custGeom>
              <a:avLst/>
              <a:gdLst>
                <a:gd name="T0" fmla="*/ 0 w 12"/>
                <a:gd name="T1" fmla="*/ 0 h 46"/>
                <a:gd name="T2" fmla="*/ 12 w 12"/>
                <a:gd name="T3" fmla="*/ 23 h 46"/>
                <a:gd name="T4" fmla="*/ 0 w 12"/>
                <a:gd name="T5" fmla="*/ 46 h 46"/>
              </a:gdLst>
              <a:ahLst/>
              <a:cxnLst>
                <a:cxn ang="0">
                  <a:pos x="T0" y="T1"/>
                </a:cxn>
                <a:cxn ang="0">
                  <a:pos x="T2" y="T3"/>
                </a:cxn>
                <a:cxn ang="0">
                  <a:pos x="T4" y="T5"/>
                </a:cxn>
              </a:cxnLst>
              <a:rect l="0" t="0" r="r" b="b"/>
              <a:pathLst>
                <a:path w="12" h="46">
                  <a:moveTo>
                    <a:pt x="0" y="0"/>
                  </a:moveTo>
                  <a:cubicBezTo>
                    <a:pt x="7" y="5"/>
                    <a:pt x="12" y="13"/>
                    <a:pt x="12" y="23"/>
                  </a:cubicBezTo>
                  <a:cubicBezTo>
                    <a:pt x="12" y="33"/>
                    <a:pt x="7" y="41"/>
                    <a:pt x="0" y="46"/>
                  </a:cubicBezTo>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3" name="微信：2090298045【陈西】公众号：陈西设计之家。微信搜索即可。更多免费PPT模版教程等都可以在公众号内获取"/>
            <p:cNvSpPr>
              <a:spLocks/>
            </p:cNvSpPr>
            <p:nvPr/>
          </p:nvSpPr>
          <p:spPr bwMode="auto">
            <a:xfrm>
              <a:off x="2075" y="4291"/>
              <a:ext cx="260" cy="152"/>
            </a:xfrm>
            <a:custGeom>
              <a:avLst/>
              <a:gdLst>
                <a:gd name="T0" fmla="*/ 0 w 96"/>
                <a:gd name="T1" fmla="*/ 48 h 56"/>
                <a:gd name="T2" fmla="*/ 0 w 96"/>
                <a:gd name="T3" fmla="*/ 56 h 56"/>
                <a:gd name="T4" fmla="*/ 96 w 96"/>
                <a:gd name="T5" fmla="*/ 56 h 56"/>
                <a:gd name="T6" fmla="*/ 96 w 96"/>
                <a:gd name="T7" fmla="*/ 48 h 56"/>
                <a:gd name="T8" fmla="*/ 94 w 96"/>
                <a:gd name="T9" fmla="*/ 20 h 56"/>
                <a:gd name="T10" fmla="*/ 76 w 96"/>
                <a:gd name="T11" fmla="*/ 2 h 56"/>
                <a:gd name="T12" fmla="*/ 48 w 96"/>
                <a:gd name="T13" fmla="*/ 0 h 56"/>
                <a:gd name="T14" fmla="*/ 20 w 96"/>
                <a:gd name="T15" fmla="*/ 2 h 56"/>
                <a:gd name="T16" fmla="*/ 2 w 96"/>
                <a:gd name="T17" fmla="*/ 20 h 56"/>
                <a:gd name="T18" fmla="*/ 0 w 96"/>
                <a:gd name="T19"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6">
                  <a:moveTo>
                    <a:pt x="0" y="48"/>
                  </a:moveTo>
                  <a:cubicBezTo>
                    <a:pt x="0" y="56"/>
                    <a:pt x="0" y="56"/>
                    <a:pt x="0" y="56"/>
                  </a:cubicBezTo>
                  <a:cubicBezTo>
                    <a:pt x="96" y="56"/>
                    <a:pt x="96" y="56"/>
                    <a:pt x="96" y="56"/>
                  </a:cubicBezTo>
                  <a:cubicBezTo>
                    <a:pt x="96" y="48"/>
                    <a:pt x="96" y="48"/>
                    <a:pt x="96" y="48"/>
                  </a:cubicBezTo>
                  <a:cubicBezTo>
                    <a:pt x="96" y="33"/>
                    <a:pt x="96" y="26"/>
                    <a:pt x="94" y="20"/>
                  </a:cubicBezTo>
                  <a:cubicBezTo>
                    <a:pt x="90" y="12"/>
                    <a:pt x="84" y="6"/>
                    <a:pt x="76" y="2"/>
                  </a:cubicBezTo>
                  <a:cubicBezTo>
                    <a:pt x="70" y="0"/>
                    <a:pt x="63" y="0"/>
                    <a:pt x="48" y="0"/>
                  </a:cubicBezTo>
                  <a:cubicBezTo>
                    <a:pt x="33" y="0"/>
                    <a:pt x="26" y="0"/>
                    <a:pt x="20" y="2"/>
                  </a:cubicBezTo>
                  <a:cubicBezTo>
                    <a:pt x="12" y="6"/>
                    <a:pt x="6" y="12"/>
                    <a:pt x="2" y="20"/>
                  </a:cubicBezTo>
                  <a:cubicBezTo>
                    <a:pt x="0" y="26"/>
                    <a:pt x="0" y="33"/>
                    <a:pt x="0" y="48"/>
                  </a:cubicBezTo>
                  <a:close/>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4" name="Freeform 31"/>
            <p:cNvSpPr>
              <a:spLocks/>
            </p:cNvSpPr>
            <p:nvPr/>
          </p:nvSpPr>
          <p:spPr bwMode="auto">
            <a:xfrm>
              <a:off x="2376" y="4299"/>
              <a:ext cx="46" cy="144"/>
            </a:xfrm>
            <a:custGeom>
              <a:avLst/>
              <a:gdLst>
                <a:gd name="T0" fmla="*/ 17 w 17"/>
                <a:gd name="T1" fmla="*/ 53 h 53"/>
                <a:gd name="T2" fmla="*/ 17 w 17"/>
                <a:gd name="T3" fmla="*/ 48 h 53"/>
                <a:gd name="T4" fmla="*/ 14 w 17"/>
                <a:gd name="T5" fmla="*/ 14 h 53"/>
                <a:gd name="T6" fmla="*/ 0 w 17"/>
                <a:gd name="T7" fmla="*/ 0 h 53"/>
              </a:gdLst>
              <a:ahLst/>
              <a:cxnLst>
                <a:cxn ang="0">
                  <a:pos x="T0" y="T1"/>
                </a:cxn>
                <a:cxn ang="0">
                  <a:pos x="T2" y="T3"/>
                </a:cxn>
                <a:cxn ang="0">
                  <a:pos x="T4" y="T5"/>
                </a:cxn>
                <a:cxn ang="0">
                  <a:pos x="T6" y="T7"/>
                </a:cxn>
              </a:cxnLst>
              <a:rect l="0" t="0" r="r" b="b"/>
              <a:pathLst>
                <a:path w="17" h="53">
                  <a:moveTo>
                    <a:pt x="17" y="53"/>
                  </a:moveTo>
                  <a:cubicBezTo>
                    <a:pt x="17" y="48"/>
                    <a:pt x="17" y="48"/>
                    <a:pt x="17" y="48"/>
                  </a:cubicBezTo>
                  <a:cubicBezTo>
                    <a:pt x="17" y="30"/>
                    <a:pt x="17" y="21"/>
                    <a:pt x="14" y="14"/>
                  </a:cubicBezTo>
                  <a:cubicBezTo>
                    <a:pt x="10" y="8"/>
                    <a:pt x="6" y="4"/>
                    <a:pt x="0" y="0"/>
                  </a:cubicBezTo>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5" name="Freeform 32"/>
            <p:cNvSpPr>
              <a:spLocks/>
            </p:cNvSpPr>
            <p:nvPr/>
          </p:nvSpPr>
          <p:spPr bwMode="auto">
            <a:xfrm>
              <a:off x="1988" y="4299"/>
              <a:ext cx="46" cy="144"/>
            </a:xfrm>
            <a:custGeom>
              <a:avLst/>
              <a:gdLst>
                <a:gd name="T0" fmla="*/ 0 w 17"/>
                <a:gd name="T1" fmla="*/ 53 h 53"/>
                <a:gd name="T2" fmla="*/ 0 w 17"/>
                <a:gd name="T3" fmla="*/ 48 h 53"/>
                <a:gd name="T4" fmla="*/ 3 w 17"/>
                <a:gd name="T5" fmla="*/ 14 h 53"/>
                <a:gd name="T6" fmla="*/ 17 w 17"/>
                <a:gd name="T7" fmla="*/ 0 h 53"/>
              </a:gdLst>
              <a:ahLst/>
              <a:cxnLst>
                <a:cxn ang="0">
                  <a:pos x="T0" y="T1"/>
                </a:cxn>
                <a:cxn ang="0">
                  <a:pos x="T2" y="T3"/>
                </a:cxn>
                <a:cxn ang="0">
                  <a:pos x="T4" y="T5"/>
                </a:cxn>
                <a:cxn ang="0">
                  <a:pos x="T6" y="T7"/>
                </a:cxn>
              </a:cxnLst>
              <a:rect l="0" t="0" r="r" b="b"/>
              <a:pathLst>
                <a:path w="17" h="53">
                  <a:moveTo>
                    <a:pt x="0" y="53"/>
                  </a:moveTo>
                  <a:cubicBezTo>
                    <a:pt x="0" y="48"/>
                    <a:pt x="0" y="48"/>
                    <a:pt x="0" y="48"/>
                  </a:cubicBezTo>
                  <a:cubicBezTo>
                    <a:pt x="0" y="30"/>
                    <a:pt x="0" y="21"/>
                    <a:pt x="3" y="14"/>
                  </a:cubicBezTo>
                  <a:cubicBezTo>
                    <a:pt x="7" y="8"/>
                    <a:pt x="11" y="4"/>
                    <a:pt x="17" y="0"/>
                  </a:cubicBezTo>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85" name="图标4"/>
          <p:cNvGrpSpPr/>
          <p:nvPr/>
        </p:nvGrpSpPr>
        <p:grpSpPr>
          <a:xfrm>
            <a:off x="6424613" y="6277227"/>
            <a:ext cx="622301" cy="688975"/>
            <a:chOff x="6424613" y="6405563"/>
            <a:chExt cx="622301" cy="688975"/>
          </a:xfrm>
        </p:grpSpPr>
        <p:sp>
          <p:nvSpPr>
            <p:cNvPr id="61" name="Oval 18"/>
            <p:cNvSpPr>
              <a:spLocks noChangeArrowheads="1"/>
            </p:cNvSpPr>
            <p:nvPr/>
          </p:nvSpPr>
          <p:spPr bwMode="auto">
            <a:xfrm>
              <a:off x="6670676" y="6405563"/>
              <a:ext cx="130175" cy="128588"/>
            </a:xfrm>
            <a:prstGeom prst="ellipse">
              <a:avLst/>
            </a:prstGeom>
            <a:noFill/>
            <a:ln w="34925" cap="flat">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2" name="微信：2090298045【陈西】公众号：陈西设计之家。微信搜索即可。更多免费PPT模版教程等都可以在公众号内获取"/>
            <p:cNvSpPr>
              <a:spLocks noChangeArrowheads="1"/>
            </p:cNvSpPr>
            <p:nvPr/>
          </p:nvSpPr>
          <p:spPr bwMode="auto">
            <a:xfrm>
              <a:off x="6424613" y="6896101"/>
              <a:ext cx="130175" cy="133350"/>
            </a:xfrm>
            <a:prstGeom prst="ellipse">
              <a:avLst/>
            </a:prstGeom>
            <a:noFill/>
            <a:ln w="34925" cap="flat">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3" name="Oval 20"/>
            <p:cNvSpPr>
              <a:spLocks noChangeArrowheads="1"/>
            </p:cNvSpPr>
            <p:nvPr/>
          </p:nvSpPr>
          <p:spPr bwMode="auto">
            <a:xfrm>
              <a:off x="6916738" y="6896101"/>
              <a:ext cx="130175" cy="133350"/>
            </a:xfrm>
            <a:prstGeom prst="ellipse">
              <a:avLst/>
            </a:prstGeom>
            <a:noFill/>
            <a:ln w="34925" cap="flat">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4" name="Freeform 21"/>
            <p:cNvSpPr>
              <a:spLocks/>
            </p:cNvSpPr>
            <p:nvPr/>
          </p:nvSpPr>
          <p:spPr bwMode="auto">
            <a:xfrm>
              <a:off x="6896101" y="6511926"/>
              <a:ext cx="150813" cy="298450"/>
            </a:xfrm>
            <a:custGeom>
              <a:avLst/>
              <a:gdLst>
                <a:gd name="T0" fmla="*/ 0 w 35"/>
                <a:gd name="T1" fmla="*/ 0 h 69"/>
                <a:gd name="T2" fmla="*/ 35 w 35"/>
                <a:gd name="T3" fmla="*/ 63 h 69"/>
                <a:gd name="T4" fmla="*/ 35 w 35"/>
                <a:gd name="T5" fmla="*/ 69 h 69"/>
                <a:gd name="T6" fmla="*/ 35 w 35"/>
                <a:gd name="T7" fmla="*/ 69 h 69"/>
              </a:gdLst>
              <a:ahLst/>
              <a:cxnLst>
                <a:cxn ang="0">
                  <a:pos x="T0" y="T1"/>
                </a:cxn>
                <a:cxn ang="0">
                  <a:pos x="T2" y="T3"/>
                </a:cxn>
                <a:cxn ang="0">
                  <a:pos x="T4" y="T5"/>
                </a:cxn>
                <a:cxn ang="0">
                  <a:pos x="T6" y="T7"/>
                </a:cxn>
              </a:cxnLst>
              <a:rect l="0" t="0" r="r" b="b"/>
              <a:pathLst>
                <a:path w="35" h="69">
                  <a:moveTo>
                    <a:pt x="0" y="0"/>
                  </a:moveTo>
                  <a:cubicBezTo>
                    <a:pt x="21" y="13"/>
                    <a:pt x="35" y="36"/>
                    <a:pt x="35" y="63"/>
                  </a:cubicBezTo>
                  <a:cubicBezTo>
                    <a:pt x="35" y="65"/>
                    <a:pt x="35" y="67"/>
                    <a:pt x="35" y="69"/>
                  </a:cubicBezTo>
                  <a:cubicBezTo>
                    <a:pt x="35" y="69"/>
                    <a:pt x="35" y="69"/>
                    <a:pt x="35" y="69"/>
                  </a:cubicBezTo>
                </a:path>
              </a:pathLst>
            </a:custGeom>
            <a:noFill/>
            <a:ln w="34925"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5" name="Freeform 22"/>
            <p:cNvSpPr>
              <a:spLocks/>
            </p:cNvSpPr>
            <p:nvPr/>
          </p:nvSpPr>
          <p:spPr bwMode="auto">
            <a:xfrm>
              <a:off x="6615113" y="7069138"/>
              <a:ext cx="241300" cy="25400"/>
            </a:xfrm>
            <a:custGeom>
              <a:avLst/>
              <a:gdLst>
                <a:gd name="T0" fmla="*/ 56 w 56"/>
                <a:gd name="T1" fmla="*/ 0 h 6"/>
                <a:gd name="T2" fmla="*/ 28 w 56"/>
                <a:gd name="T3" fmla="*/ 6 h 6"/>
                <a:gd name="T4" fmla="*/ 0 w 56"/>
                <a:gd name="T5" fmla="*/ 0 h 6"/>
              </a:gdLst>
              <a:ahLst/>
              <a:cxnLst>
                <a:cxn ang="0">
                  <a:pos x="T0" y="T1"/>
                </a:cxn>
                <a:cxn ang="0">
                  <a:pos x="T2" y="T3"/>
                </a:cxn>
                <a:cxn ang="0">
                  <a:pos x="T4" y="T5"/>
                </a:cxn>
              </a:cxnLst>
              <a:rect l="0" t="0" r="r" b="b"/>
              <a:pathLst>
                <a:path w="56" h="6">
                  <a:moveTo>
                    <a:pt x="56" y="0"/>
                  </a:moveTo>
                  <a:cubicBezTo>
                    <a:pt x="47" y="4"/>
                    <a:pt x="38" y="6"/>
                    <a:pt x="28" y="6"/>
                  </a:cubicBezTo>
                  <a:cubicBezTo>
                    <a:pt x="18" y="6"/>
                    <a:pt x="9" y="4"/>
                    <a:pt x="0" y="0"/>
                  </a:cubicBezTo>
                </a:path>
              </a:pathLst>
            </a:custGeom>
            <a:noFill/>
            <a:ln w="34925"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6" name="微信：2090298045【陈西】公众号：陈西设计之家。微信搜索即可。更多免费PPT模版教程等都可以在公众号内获取"/>
            <p:cNvSpPr>
              <a:spLocks/>
            </p:cNvSpPr>
            <p:nvPr/>
          </p:nvSpPr>
          <p:spPr bwMode="auto">
            <a:xfrm>
              <a:off x="6424613" y="6511926"/>
              <a:ext cx="150813" cy="298450"/>
            </a:xfrm>
            <a:custGeom>
              <a:avLst/>
              <a:gdLst>
                <a:gd name="T0" fmla="*/ 0 w 35"/>
                <a:gd name="T1" fmla="*/ 69 h 69"/>
                <a:gd name="T2" fmla="*/ 0 w 35"/>
                <a:gd name="T3" fmla="*/ 63 h 69"/>
                <a:gd name="T4" fmla="*/ 35 w 35"/>
                <a:gd name="T5" fmla="*/ 0 h 69"/>
              </a:gdLst>
              <a:ahLst/>
              <a:cxnLst>
                <a:cxn ang="0">
                  <a:pos x="T0" y="T1"/>
                </a:cxn>
                <a:cxn ang="0">
                  <a:pos x="T2" y="T3"/>
                </a:cxn>
                <a:cxn ang="0">
                  <a:pos x="T4" y="T5"/>
                </a:cxn>
              </a:cxnLst>
              <a:rect l="0" t="0" r="r" b="b"/>
              <a:pathLst>
                <a:path w="35" h="69">
                  <a:moveTo>
                    <a:pt x="0" y="69"/>
                  </a:moveTo>
                  <a:cubicBezTo>
                    <a:pt x="0" y="67"/>
                    <a:pt x="0" y="65"/>
                    <a:pt x="0" y="63"/>
                  </a:cubicBezTo>
                  <a:cubicBezTo>
                    <a:pt x="0" y="36"/>
                    <a:pt x="14" y="13"/>
                    <a:pt x="35" y="0"/>
                  </a:cubicBezTo>
                </a:path>
              </a:pathLst>
            </a:custGeom>
            <a:noFill/>
            <a:ln w="34925"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76" name="图标5"/>
          <p:cNvGrpSpPr>
            <a:grpSpLocks noChangeAspect="1"/>
          </p:cNvGrpSpPr>
          <p:nvPr/>
        </p:nvGrpSpPr>
        <p:grpSpPr bwMode="auto">
          <a:xfrm>
            <a:off x="3155951" y="7705983"/>
            <a:ext cx="688975" cy="620713"/>
            <a:chOff x="1988" y="4935"/>
            <a:chExt cx="434" cy="391"/>
          </a:xfrm>
        </p:grpSpPr>
        <p:sp>
          <p:nvSpPr>
            <p:cNvPr id="78" name="Rectangle 36"/>
            <p:cNvSpPr>
              <a:spLocks noChangeArrowheads="1"/>
            </p:cNvSpPr>
            <p:nvPr/>
          </p:nvSpPr>
          <p:spPr bwMode="auto">
            <a:xfrm>
              <a:off x="1988" y="5239"/>
              <a:ext cx="87" cy="87"/>
            </a:xfrm>
            <a:prstGeom prst="rect">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79" name="Rectangle 37"/>
            <p:cNvSpPr>
              <a:spLocks noChangeArrowheads="1"/>
            </p:cNvSpPr>
            <p:nvPr/>
          </p:nvSpPr>
          <p:spPr bwMode="auto">
            <a:xfrm>
              <a:off x="2031" y="4935"/>
              <a:ext cx="348" cy="130"/>
            </a:xfrm>
            <a:prstGeom prst="rect">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80" name="Line 38"/>
            <p:cNvSpPr>
              <a:spLocks noChangeShapeType="1"/>
            </p:cNvSpPr>
            <p:nvPr/>
          </p:nvSpPr>
          <p:spPr bwMode="auto">
            <a:xfrm flipV="1">
              <a:off x="2205" y="5065"/>
              <a:ext cx="0" cy="174"/>
            </a:xfrm>
            <a:prstGeom prst="line">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81" name="微信：2090298045【陈西】公众号：陈西设计之家。微信搜索即可。更多免费PPT模版教程等都可以在公众号内获取"/>
            <p:cNvSpPr>
              <a:spLocks/>
            </p:cNvSpPr>
            <p:nvPr/>
          </p:nvSpPr>
          <p:spPr bwMode="auto">
            <a:xfrm>
              <a:off x="2031" y="5152"/>
              <a:ext cx="348" cy="87"/>
            </a:xfrm>
            <a:custGeom>
              <a:avLst/>
              <a:gdLst>
                <a:gd name="T0" fmla="*/ 0 w 348"/>
                <a:gd name="T1" fmla="*/ 87 h 87"/>
                <a:gd name="T2" fmla="*/ 0 w 348"/>
                <a:gd name="T3" fmla="*/ 0 h 87"/>
                <a:gd name="T4" fmla="*/ 348 w 348"/>
                <a:gd name="T5" fmla="*/ 0 h 87"/>
                <a:gd name="T6" fmla="*/ 348 w 348"/>
                <a:gd name="T7" fmla="*/ 87 h 87"/>
              </a:gdLst>
              <a:ahLst/>
              <a:cxnLst>
                <a:cxn ang="0">
                  <a:pos x="T0" y="T1"/>
                </a:cxn>
                <a:cxn ang="0">
                  <a:pos x="T2" y="T3"/>
                </a:cxn>
                <a:cxn ang="0">
                  <a:pos x="T4" y="T5"/>
                </a:cxn>
                <a:cxn ang="0">
                  <a:pos x="T6" y="T7"/>
                </a:cxn>
              </a:cxnLst>
              <a:rect l="0" t="0" r="r" b="b"/>
              <a:pathLst>
                <a:path w="348" h="87">
                  <a:moveTo>
                    <a:pt x="0" y="87"/>
                  </a:moveTo>
                  <a:lnTo>
                    <a:pt x="0" y="0"/>
                  </a:lnTo>
                  <a:lnTo>
                    <a:pt x="348" y="0"/>
                  </a:lnTo>
                  <a:lnTo>
                    <a:pt x="348" y="87"/>
                  </a:lnTo>
                </a:path>
              </a:pathLst>
            </a:cu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82" name="Rectangle 40"/>
            <p:cNvSpPr>
              <a:spLocks noChangeArrowheads="1"/>
            </p:cNvSpPr>
            <p:nvPr/>
          </p:nvSpPr>
          <p:spPr bwMode="auto">
            <a:xfrm>
              <a:off x="2335" y="5239"/>
              <a:ext cx="87" cy="87"/>
            </a:xfrm>
            <a:prstGeom prst="rect">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83" name="Rectangle 41"/>
            <p:cNvSpPr>
              <a:spLocks noChangeArrowheads="1"/>
            </p:cNvSpPr>
            <p:nvPr/>
          </p:nvSpPr>
          <p:spPr bwMode="auto">
            <a:xfrm>
              <a:off x="2161" y="5239"/>
              <a:ext cx="87" cy="87"/>
            </a:xfrm>
            <a:prstGeom prst="rect">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sp>
          <p:nvSpPr>
            <p:cNvPr id="84" name="Line 42"/>
            <p:cNvSpPr>
              <a:spLocks noChangeShapeType="1"/>
            </p:cNvSpPr>
            <p:nvPr/>
          </p:nvSpPr>
          <p:spPr bwMode="auto">
            <a:xfrm>
              <a:off x="2096" y="5000"/>
              <a:ext cx="22" cy="0"/>
            </a:xfrm>
            <a:prstGeom prst="line">
              <a:avLst/>
            </a:prstGeom>
            <a:noFill/>
            <a:ln w="33338" cap="rnd">
              <a:solidFill>
                <a:schemeClr val="accent1">
                  <a:lumMod val="75000"/>
                  <a:alpha val="4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accent1">
                    <a:lumMod val="75000"/>
                  </a:schemeClr>
                </a:solidFill>
                <a:latin typeface="思源黑体 CN Regular" panose="020B0500000000000000" pitchFamily="34" charset="-122"/>
                <a:ea typeface="思源黑体 CN Regular" panose="020B0500000000000000" pitchFamily="34" charset="-122"/>
              </a:endParaRPr>
            </a:p>
          </p:txBody>
        </p:sp>
      </p:grpSp>
      <p:sp>
        <p:nvSpPr>
          <p:cNvPr id="15" name="正文05"/>
          <p:cNvSpPr/>
          <p:nvPr/>
        </p:nvSpPr>
        <p:spPr>
          <a:xfrm>
            <a:off x="1530253" y="7976284"/>
            <a:ext cx="2393963" cy="570284"/>
          </a:xfrm>
          <a:prstGeom prst="rect">
            <a:avLst/>
          </a:prstGeom>
        </p:spPr>
        <p:txBody>
          <a:bodyPr wrap="square">
            <a:spAutoFit/>
          </a:bodyPr>
          <a:lstStyle/>
          <a:p>
            <a:pPr algn="just">
              <a:lnSpc>
                <a:spcPct val="150000"/>
              </a:lnSpc>
            </a:pP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更多免费高端</a:t>
            </a:r>
            <a:r>
              <a:rPr lang="en-US" altLang="zh-CN"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PPT</a:t>
            </a: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模板浏览器搜索：</a:t>
            </a:r>
            <a:r>
              <a:rPr lang="en-US" altLang="zh-CN"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www.1314ppt.com </a:t>
            </a:r>
          </a:p>
        </p:txBody>
      </p:sp>
      <p:sp>
        <p:nvSpPr>
          <p:cNvPr id="13" name="正微信：2090298045【陈西】公众号：陈西设计之家。微信搜索即可。更多免费PPT模版教程等都可以在公众号内获取文04"/>
          <p:cNvSpPr/>
          <p:nvPr/>
        </p:nvSpPr>
        <p:spPr>
          <a:xfrm>
            <a:off x="4742472" y="6574932"/>
            <a:ext cx="2393963" cy="319896"/>
          </a:xfrm>
          <a:prstGeom prst="rect">
            <a:avLst/>
          </a:prstGeom>
        </p:spPr>
        <p:txBody>
          <a:bodyPr wrap="square">
            <a:spAutoFit/>
          </a:bodyPr>
          <a:lstStyle/>
          <a:p>
            <a:pPr algn="just">
              <a:lnSpc>
                <a:spcPct val="150000"/>
              </a:lnSpc>
            </a:pP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认同本企业品牌及文化</a:t>
            </a:r>
          </a:p>
        </p:txBody>
      </p:sp>
      <p:sp>
        <p:nvSpPr>
          <p:cNvPr id="11" name="正文03"/>
          <p:cNvSpPr/>
          <p:nvPr/>
        </p:nvSpPr>
        <p:spPr>
          <a:xfrm>
            <a:off x="1530253" y="6574932"/>
            <a:ext cx="2393963" cy="570284"/>
          </a:xfrm>
          <a:prstGeom prst="rect">
            <a:avLst/>
          </a:prstGeom>
        </p:spPr>
        <p:txBody>
          <a:bodyPr wrap="square">
            <a:spAutoFit/>
          </a:bodyPr>
          <a:lstStyle/>
          <a:p>
            <a:pPr algn="just">
              <a:lnSpc>
                <a:spcPct val="150000"/>
              </a:lnSpc>
            </a:pP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良好的个人素养及使命感，较高的团队管理能力</a:t>
            </a:r>
          </a:p>
        </p:txBody>
      </p:sp>
      <p:sp>
        <p:nvSpPr>
          <p:cNvPr id="9" name="正文02"/>
          <p:cNvSpPr/>
          <p:nvPr/>
        </p:nvSpPr>
        <p:spPr>
          <a:xfrm>
            <a:off x="4742472" y="5204514"/>
            <a:ext cx="2393963" cy="570284"/>
          </a:xfrm>
          <a:prstGeom prst="rect">
            <a:avLst/>
          </a:prstGeom>
        </p:spPr>
        <p:txBody>
          <a:bodyPr wrap="square">
            <a:spAutoFit/>
          </a:bodyPr>
          <a:lstStyle/>
          <a:p>
            <a:pPr algn="just">
              <a:lnSpc>
                <a:spcPct val="150000"/>
              </a:lnSpc>
            </a:pP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有从事数码电子、集成电路及物联网技术相关行业的经验</a:t>
            </a:r>
          </a:p>
        </p:txBody>
      </p:sp>
      <p:sp>
        <p:nvSpPr>
          <p:cNvPr id="7" name="微信：2090298045【陈西】公众号：陈西设计之家。微信搜索即可。更多免费PPT模版教程等都可以在公众号内获取"/>
          <p:cNvSpPr/>
          <p:nvPr/>
        </p:nvSpPr>
        <p:spPr>
          <a:xfrm>
            <a:off x="1530253" y="5204514"/>
            <a:ext cx="2393963" cy="570284"/>
          </a:xfrm>
          <a:prstGeom prst="rect">
            <a:avLst/>
          </a:prstGeom>
        </p:spPr>
        <p:txBody>
          <a:bodyPr wrap="square">
            <a:spAutoFit/>
          </a:bodyPr>
          <a:lstStyle/>
          <a:p>
            <a:pPr algn="just">
              <a:lnSpc>
                <a:spcPct val="150000"/>
              </a:lnSpc>
            </a:pP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需具备运作品牌经营的资金实力，个人资产在</a:t>
            </a:r>
            <a:r>
              <a:rPr lang="en-US" altLang="zh-CN"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5,000</a:t>
            </a:r>
            <a:r>
              <a:rPr lang="zh-CN" altLang="en-US" sz="11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万元人民币以上</a:t>
            </a:r>
          </a:p>
        </p:txBody>
      </p:sp>
      <p:sp>
        <p:nvSpPr>
          <p:cNvPr id="14" name="小标题05"/>
          <p:cNvSpPr/>
          <p:nvPr/>
        </p:nvSpPr>
        <p:spPr>
          <a:xfrm>
            <a:off x="1530253" y="7675830"/>
            <a:ext cx="1174764" cy="369332"/>
          </a:xfrm>
          <a:prstGeom prst="rect">
            <a:avLst/>
          </a:prstGeom>
        </p:spPr>
        <p:txBody>
          <a:bodyPr wrap="squar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社会关系              </a:t>
            </a:r>
          </a:p>
        </p:txBody>
      </p:sp>
      <p:sp>
        <p:nvSpPr>
          <p:cNvPr id="12" name="小标题04"/>
          <p:cNvSpPr/>
          <p:nvPr/>
        </p:nvSpPr>
        <p:spPr>
          <a:xfrm>
            <a:off x="4742471" y="6263985"/>
            <a:ext cx="1489075" cy="369332"/>
          </a:xfrm>
          <a:prstGeom prst="rect">
            <a:avLst/>
          </a:prstGeom>
        </p:spPr>
        <p:txBody>
          <a:bodyPr wrap="squar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价值观要求</a:t>
            </a:r>
          </a:p>
        </p:txBody>
      </p:sp>
      <p:sp>
        <p:nvSpPr>
          <p:cNvPr id="10" name="小标题03"/>
          <p:cNvSpPr/>
          <p:nvPr/>
        </p:nvSpPr>
        <p:spPr>
          <a:xfrm>
            <a:off x="1530253" y="6269558"/>
            <a:ext cx="1174764" cy="369332"/>
          </a:xfrm>
          <a:prstGeom prst="rect">
            <a:avLst/>
          </a:prstGeom>
        </p:spPr>
        <p:txBody>
          <a:bodyPr wrap="squar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个人素养</a:t>
            </a:r>
          </a:p>
        </p:txBody>
      </p:sp>
      <p:sp>
        <p:nvSpPr>
          <p:cNvPr id="8" name="微信：2090298045【陈西】公众号：陈西设计之家。微信搜索即可。更多免费PPT模版教程等都可以在公众号内获取"/>
          <p:cNvSpPr/>
          <p:nvPr/>
        </p:nvSpPr>
        <p:spPr>
          <a:xfrm>
            <a:off x="4742472" y="4898010"/>
            <a:ext cx="1174764" cy="369332"/>
          </a:xfrm>
          <a:prstGeom prst="rect">
            <a:avLst/>
          </a:prstGeom>
        </p:spPr>
        <p:txBody>
          <a:bodyPr wrap="squar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经验要求</a:t>
            </a:r>
          </a:p>
        </p:txBody>
      </p:sp>
      <p:sp>
        <p:nvSpPr>
          <p:cNvPr id="6" name="小标题01"/>
          <p:cNvSpPr/>
          <p:nvPr/>
        </p:nvSpPr>
        <p:spPr>
          <a:xfrm>
            <a:off x="1530253" y="4898010"/>
            <a:ext cx="1174764" cy="369332"/>
          </a:xfrm>
          <a:prstGeom prst="rect">
            <a:avLst/>
          </a:prstGeom>
        </p:spPr>
        <p:txBody>
          <a:bodyPr wrap="square">
            <a:spAutoFit/>
          </a:bodyPr>
          <a:lstStyle/>
          <a:p>
            <a:r>
              <a:rPr lang="zh-CN" altLang="en-US" sz="1800" b="1" dirty="0">
                <a:solidFill>
                  <a:schemeClr val="bg1"/>
                </a:solidFill>
                <a:latin typeface="思源黑体 CN Regular" panose="020B0500000000000000" pitchFamily="34" charset="-122"/>
                <a:ea typeface="思源黑体 CN Regular" panose="020B0500000000000000" pitchFamily="34" charset="-122"/>
              </a:rPr>
              <a:t>资金要求</a:t>
            </a:r>
          </a:p>
        </p:txBody>
      </p:sp>
      <p:sp>
        <p:nvSpPr>
          <p:cNvPr id="5" name="微信：2090298045【陈西】公众号：陈西设计之家。微信搜索即可。更多免费PPT模版教程等都可以在公众号内获取"/>
          <p:cNvSpPr/>
          <p:nvPr/>
        </p:nvSpPr>
        <p:spPr>
          <a:xfrm>
            <a:off x="1535611" y="3942225"/>
            <a:ext cx="4900083" cy="584775"/>
          </a:xfrm>
          <a:prstGeom prst="rect">
            <a:avLst/>
          </a:prstGeom>
        </p:spPr>
        <p:txBody>
          <a:bodyPr wrap="square">
            <a:spAutoFit/>
          </a:bodyPr>
          <a:lstStyle/>
          <a:p>
            <a:r>
              <a:rPr lang="zh-CN" altLang="en-US" sz="3200" b="1" dirty="0">
                <a:solidFill>
                  <a:schemeClr val="bg1"/>
                </a:solidFill>
                <a:latin typeface="思源黑体 CN Regular" panose="020B0500000000000000" pitchFamily="34" charset="-122"/>
                <a:ea typeface="思源黑体 CN Regular" panose="020B0500000000000000" pitchFamily="34" charset="-122"/>
              </a:rPr>
              <a:t>申请人综合实力要求</a:t>
            </a:r>
          </a:p>
        </p:txBody>
      </p:sp>
      <p:grpSp>
        <p:nvGrpSpPr>
          <p:cNvPr id="19" name="页面标题"/>
          <p:cNvGrpSpPr/>
          <p:nvPr/>
        </p:nvGrpSpPr>
        <p:grpSpPr>
          <a:xfrm>
            <a:off x="795236" y="1170349"/>
            <a:ext cx="2294218" cy="854737"/>
            <a:chOff x="795236" y="1170349"/>
            <a:chExt cx="2294218" cy="854737"/>
          </a:xfrm>
        </p:grpSpPr>
        <p:cxnSp>
          <p:nvCxnSpPr>
            <p:cNvPr id="25"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页面标题"/>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加盟我们</a:t>
              </a:r>
            </a:p>
          </p:txBody>
        </p:sp>
      </p:grpSp>
      <p:sp>
        <p:nvSpPr>
          <p:cNvPr id="4" name="矩形 3">
            <a:extLst>
              <a:ext uri="{FF2B5EF4-FFF2-40B4-BE49-F238E27FC236}">
                <a16:creationId xmlns:a16="http://schemas.microsoft.com/office/drawing/2014/main" id="{81D93A9D-3B31-66CF-11BE-F10DBC0121A9}"/>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419523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459F2E3-0288-4AC7-ABA1-B335CA1C77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41620"/>
            <a:ext cx="15119350" cy="6408572"/>
          </a:xfrm>
          <a:prstGeom prst="rect">
            <a:avLst/>
          </a:prstGeom>
        </p:spPr>
      </p:pic>
      <p:sp>
        <p:nvSpPr>
          <p:cNvPr id="3" name="矩形 2">
            <a:extLst>
              <a:ext uri="{FF2B5EF4-FFF2-40B4-BE49-F238E27FC236}">
                <a16:creationId xmlns:a16="http://schemas.microsoft.com/office/drawing/2014/main" id="{4ED65EDB-8798-4FB0-A2A0-9640899DE464}"/>
              </a:ext>
            </a:extLst>
          </p:cNvPr>
          <p:cNvSpPr/>
          <p:nvPr/>
        </p:nvSpPr>
        <p:spPr>
          <a:xfrm>
            <a:off x="13872633" y="-3301468"/>
            <a:ext cx="5062604" cy="435825"/>
          </a:xfrm>
          <a:prstGeom prst="rect">
            <a:avLst/>
          </a:prstGeom>
        </p:spPr>
        <p:txBody>
          <a:bodyPr wrap="none">
            <a:spAutoFit/>
          </a:bodyPr>
          <a:lstStyle/>
          <a:p>
            <a:pPr defTabSz="1133947"/>
            <a:r>
              <a:rPr lang="zh-CN" altLang="en-US" sz="2232" dirty="0">
                <a:solidFill>
                  <a:srgbClr val="000000">
                    <a:alpha val="0"/>
                  </a:srgbClr>
                </a:solidFill>
                <a:latin typeface="思源黑体 CN Light" panose="020B0300000000000000" pitchFamily="34" charset="-122"/>
                <a:ea typeface="思源黑体 CN Light" panose="020B0300000000000000" pitchFamily="34" charset="-122"/>
              </a:rPr>
              <a:t>公众号：陈西设计之家。微信搜索即可</a:t>
            </a:r>
          </a:p>
        </p:txBody>
      </p:sp>
      <p:pic>
        <p:nvPicPr>
          <p:cNvPr id="7" name="图片 6">
            <a:extLst>
              <a:ext uri="{FF2B5EF4-FFF2-40B4-BE49-F238E27FC236}">
                <a16:creationId xmlns:a16="http://schemas.microsoft.com/office/drawing/2014/main" id="{F6181FED-3CC9-49C4-852F-960BE978A3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13508" y="6274577"/>
            <a:ext cx="2003487" cy="2041290"/>
          </a:xfrm>
          <a:prstGeom prst="rect">
            <a:avLst/>
          </a:prstGeom>
        </p:spPr>
      </p:pic>
      <p:pic>
        <p:nvPicPr>
          <p:cNvPr id="2" name="图片 1">
            <a:extLst>
              <a:ext uri="{FF2B5EF4-FFF2-40B4-BE49-F238E27FC236}">
                <a16:creationId xmlns:a16="http://schemas.microsoft.com/office/drawing/2014/main" id="{711EB432-BC54-37F7-FCB5-7CFC702371F1}"/>
              </a:ext>
            </a:extLst>
          </p:cNvPr>
          <p:cNvPicPr>
            <a:picLocks noChangeAspect="1"/>
          </p:cNvPicPr>
          <p:nvPr/>
        </p:nvPicPr>
        <p:blipFill>
          <a:blip r:embed="rId5"/>
          <a:stretch>
            <a:fillRect/>
          </a:stretch>
        </p:blipFill>
        <p:spPr>
          <a:xfrm>
            <a:off x="44997" y="8705357"/>
            <a:ext cx="15119350" cy="588783"/>
          </a:xfrm>
          <a:prstGeom prst="rect">
            <a:avLst/>
          </a:prstGeom>
        </p:spPr>
      </p:pic>
    </p:spTree>
    <p:extLst>
      <p:ext uri="{BB962C8B-B14F-4D97-AF65-F5344CB8AC3E}">
        <p14:creationId xmlns:p14="http://schemas.microsoft.com/office/powerpoint/2010/main" val="4049309807"/>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61B76C85-0BC5-464C-AF30-C50743AD1A1F}"/>
              </a:ext>
            </a:extLst>
          </p:cNvPr>
          <p:cNvSpPr/>
          <p:nvPr/>
        </p:nvSpPr>
        <p:spPr>
          <a:xfrm>
            <a:off x="9323473" y="1093588"/>
            <a:ext cx="5795876" cy="7730654"/>
          </a:xfrm>
          <a:prstGeom prst="rect">
            <a:avLst/>
          </a:prstGeom>
          <a:solidFill>
            <a:srgbClr val="F8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33947"/>
            <a:endParaRPr lang="zh-CN" altLang="en-US" sz="2232" dirty="0">
              <a:solidFill>
                <a:srgbClr val="FFFFFF"/>
              </a:solidFill>
              <a:latin typeface="思源黑体 CN Light" panose="020B0300000000000000" pitchFamily="34" charset="-122"/>
              <a:ea typeface="思源黑体 CN Light" panose="020B0300000000000000" pitchFamily="34" charset="-122"/>
            </a:endParaRPr>
          </a:p>
        </p:txBody>
      </p:sp>
      <p:pic>
        <p:nvPicPr>
          <p:cNvPr id="7" name="图片 6">
            <a:extLst>
              <a:ext uri="{FF2B5EF4-FFF2-40B4-BE49-F238E27FC236}">
                <a16:creationId xmlns:a16="http://schemas.microsoft.com/office/drawing/2014/main" id="{7A402EEF-4A71-4AD3-9FC4-1232BCE23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959" y="7143015"/>
            <a:ext cx="5390516" cy="937482"/>
          </a:xfrm>
          <a:prstGeom prst="rect">
            <a:avLst/>
          </a:prstGeom>
        </p:spPr>
      </p:pic>
      <p:sp>
        <p:nvSpPr>
          <p:cNvPr id="3" name="矩形 2">
            <a:extLst>
              <a:ext uri="{FF2B5EF4-FFF2-40B4-BE49-F238E27FC236}">
                <a16:creationId xmlns:a16="http://schemas.microsoft.com/office/drawing/2014/main" id="{4ED65EDB-8798-4FB0-A2A0-9640899DE464}"/>
              </a:ext>
            </a:extLst>
          </p:cNvPr>
          <p:cNvSpPr/>
          <p:nvPr/>
        </p:nvSpPr>
        <p:spPr>
          <a:xfrm>
            <a:off x="13872633" y="-3301468"/>
            <a:ext cx="5062604" cy="435825"/>
          </a:xfrm>
          <a:prstGeom prst="rect">
            <a:avLst/>
          </a:prstGeom>
        </p:spPr>
        <p:txBody>
          <a:bodyPr wrap="none">
            <a:spAutoFit/>
          </a:bodyPr>
          <a:lstStyle/>
          <a:p>
            <a:pPr defTabSz="1133947"/>
            <a:r>
              <a:rPr lang="zh-CN" altLang="en-US" sz="2232" dirty="0">
                <a:solidFill>
                  <a:srgbClr val="000000">
                    <a:alpha val="0"/>
                  </a:srgbClr>
                </a:solidFill>
                <a:latin typeface="思源黑体 CN Light" panose="020B0300000000000000" pitchFamily="34" charset="-122"/>
                <a:ea typeface="思源黑体 CN Light" panose="020B0300000000000000" pitchFamily="34" charset="-122"/>
              </a:rPr>
              <a:t>公众号：陈西设计之家。微信搜索即可</a:t>
            </a:r>
          </a:p>
        </p:txBody>
      </p:sp>
      <p:pic>
        <p:nvPicPr>
          <p:cNvPr id="5" name="图片 4">
            <a:extLst>
              <a:ext uri="{FF2B5EF4-FFF2-40B4-BE49-F238E27FC236}">
                <a16:creationId xmlns:a16="http://schemas.microsoft.com/office/drawing/2014/main" id="{2410DFCF-428E-463F-9DBC-E5B195FEB7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8637" y="2063859"/>
            <a:ext cx="5079157" cy="5079157"/>
          </a:xfrm>
          <a:prstGeom prst="rect">
            <a:avLst/>
          </a:prstGeom>
        </p:spPr>
      </p:pic>
      <p:pic>
        <p:nvPicPr>
          <p:cNvPr id="11" name="图片 10" descr="文本, 白板&#10;&#10;描述已自动生成">
            <a:extLst>
              <a:ext uri="{FF2B5EF4-FFF2-40B4-BE49-F238E27FC236}">
                <a16:creationId xmlns:a16="http://schemas.microsoft.com/office/drawing/2014/main" id="{F6C26831-E16A-4C8B-90E2-5E5119B73F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73731" y="2663232"/>
            <a:ext cx="5095360" cy="5095360"/>
          </a:xfrm>
          <a:prstGeom prst="rect">
            <a:avLst/>
          </a:prstGeom>
        </p:spPr>
      </p:pic>
      <p:pic>
        <p:nvPicPr>
          <p:cNvPr id="4" name="图片 3">
            <a:extLst>
              <a:ext uri="{FF2B5EF4-FFF2-40B4-BE49-F238E27FC236}">
                <a16:creationId xmlns:a16="http://schemas.microsoft.com/office/drawing/2014/main" id="{0DA19A74-5E39-48F8-839D-8D9CF3E9E4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284" y="8925355"/>
            <a:ext cx="14258783" cy="672869"/>
          </a:xfrm>
          <a:prstGeom prst="rect">
            <a:avLst/>
          </a:prstGeom>
        </p:spPr>
      </p:pic>
      <p:pic>
        <p:nvPicPr>
          <p:cNvPr id="6" name="图片 5" descr="穿着西装笔挺的男子与配字&#10;&#10;描述已自动生成">
            <a:extLst>
              <a:ext uri="{FF2B5EF4-FFF2-40B4-BE49-F238E27FC236}">
                <a16:creationId xmlns:a16="http://schemas.microsoft.com/office/drawing/2014/main" id="{5371ABF2-17E2-4946-8219-CC19AEB9C5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93589"/>
            <a:ext cx="3865335" cy="7730668"/>
          </a:xfrm>
          <a:prstGeom prst="rect">
            <a:avLst/>
          </a:prstGeom>
        </p:spPr>
      </p:pic>
      <p:cxnSp>
        <p:nvCxnSpPr>
          <p:cNvPr id="9" name="直接连接符 8">
            <a:extLst>
              <a:ext uri="{FF2B5EF4-FFF2-40B4-BE49-F238E27FC236}">
                <a16:creationId xmlns:a16="http://schemas.microsoft.com/office/drawing/2014/main" id="{D03C63D3-3017-4823-A923-1BED74BE4D37}"/>
              </a:ext>
            </a:extLst>
          </p:cNvPr>
          <p:cNvCxnSpPr>
            <a:cxnSpLocks/>
          </p:cNvCxnSpPr>
          <p:nvPr/>
        </p:nvCxnSpPr>
        <p:spPr>
          <a:xfrm>
            <a:off x="9323474" y="1093589"/>
            <a:ext cx="0" cy="773066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09EFED8-9F68-4DDE-905D-A4720B186212}"/>
              </a:ext>
            </a:extLst>
          </p:cNvPr>
          <p:cNvCxnSpPr>
            <a:cxnSpLocks/>
          </p:cNvCxnSpPr>
          <p:nvPr/>
        </p:nvCxnSpPr>
        <p:spPr>
          <a:xfrm flipH="1">
            <a:off x="0" y="8824257"/>
            <a:ext cx="151193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52053"/>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公众号：陈西设计之家。微信搜索即可">
            <a:extLst>
              <a:ext uri="{FF2B5EF4-FFF2-40B4-BE49-F238E27FC236}">
                <a16:creationId xmlns:a16="http://schemas.microsoft.com/office/drawing/2014/main" id="{6C789A12-FB1B-4559-B0E6-C695D8397F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28" y="1109635"/>
            <a:ext cx="15062295" cy="8472542"/>
          </a:xfrm>
          <a:prstGeom prst="rect">
            <a:avLst/>
          </a:prstGeom>
        </p:spPr>
      </p:pic>
      <p:sp>
        <p:nvSpPr>
          <p:cNvPr id="2" name="文本框 1">
            <a:extLst>
              <a:ext uri="{FF2B5EF4-FFF2-40B4-BE49-F238E27FC236}">
                <a16:creationId xmlns:a16="http://schemas.microsoft.com/office/drawing/2014/main" id="{5C927B44-2072-4D7B-B199-4E6875D51CAC}"/>
              </a:ext>
            </a:extLst>
          </p:cNvPr>
          <p:cNvSpPr txBox="1"/>
          <p:nvPr/>
        </p:nvSpPr>
        <p:spPr>
          <a:xfrm>
            <a:off x="4717924" y="7944545"/>
            <a:ext cx="5683502" cy="702949"/>
          </a:xfrm>
          <a:prstGeom prst="rect">
            <a:avLst/>
          </a:prstGeom>
          <a:noFill/>
        </p:spPr>
        <p:txBody>
          <a:bodyPr wrap="square" rtlCol="0">
            <a:spAutoFit/>
          </a:bodyPr>
          <a:lstStyle/>
          <a:p>
            <a:pPr algn="ctr" defTabSz="1133947"/>
            <a:r>
              <a:rPr lang="en-US" altLang="zh-CN" sz="3968" b="1" dirty="0">
                <a:solidFill>
                  <a:srgbClr val="004C75"/>
                </a:solidFill>
                <a:latin typeface="思源黑体 CN Light" panose="020B0300000000000000" pitchFamily="34" charset="-122"/>
                <a:ea typeface="思源黑体 CN Light" panose="020B0300000000000000" pitchFamily="34" charset="-122"/>
              </a:rPr>
              <a:t>B</a:t>
            </a:r>
            <a:r>
              <a:rPr lang="zh-CN" altLang="en-US" sz="3968" b="1" dirty="0">
                <a:solidFill>
                  <a:srgbClr val="004C75"/>
                </a:solidFill>
                <a:latin typeface="思源黑体 CN Light" panose="020B0300000000000000" pitchFamily="34" charset="-122"/>
                <a:ea typeface="思源黑体 CN Light" panose="020B0300000000000000" pitchFamily="34" charset="-122"/>
              </a:rPr>
              <a:t>站：陈西设计之家</a:t>
            </a:r>
          </a:p>
        </p:txBody>
      </p:sp>
      <p:sp>
        <p:nvSpPr>
          <p:cNvPr id="4" name="矩形 3">
            <a:extLst>
              <a:ext uri="{FF2B5EF4-FFF2-40B4-BE49-F238E27FC236}">
                <a16:creationId xmlns:a16="http://schemas.microsoft.com/office/drawing/2014/main" id="{52A2D68E-BC96-4E6C-B4AF-738F65932D6F}"/>
              </a:ext>
            </a:extLst>
          </p:cNvPr>
          <p:cNvSpPr/>
          <p:nvPr/>
        </p:nvSpPr>
        <p:spPr>
          <a:xfrm>
            <a:off x="13872633" y="-3301468"/>
            <a:ext cx="5062604" cy="435825"/>
          </a:xfrm>
          <a:prstGeom prst="rect">
            <a:avLst/>
          </a:prstGeom>
        </p:spPr>
        <p:txBody>
          <a:bodyPr wrap="none">
            <a:spAutoFit/>
          </a:bodyPr>
          <a:lstStyle/>
          <a:p>
            <a:pPr defTabSz="1133947"/>
            <a:r>
              <a:rPr lang="zh-CN" altLang="en-US" sz="2232" dirty="0">
                <a:solidFill>
                  <a:srgbClr val="000000">
                    <a:alpha val="0"/>
                  </a:srgbClr>
                </a:solidFill>
                <a:latin typeface="思源黑体 CN Light" panose="020B0300000000000000" pitchFamily="34" charset="-122"/>
                <a:ea typeface="思源黑体 CN Light" panose="020B0300000000000000" pitchFamily="34" charset="-122"/>
              </a:rPr>
              <a:t>公众号：陈西设计之家。微信搜索即可</a:t>
            </a:r>
          </a:p>
        </p:txBody>
      </p:sp>
    </p:spTree>
    <p:extLst>
      <p:ext uri="{BB962C8B-B14F-4D97-AF65-F5344CB8AC3E}">
        <p14:creationId xmlns:p14="http://schemas.microsoft.com/office/powerpoint/2010/main" val="3381755779"/>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4764C7F-3469-CD62-FB66-9822ED76F412}"/>
              </a:ext>
            </a:extLst>
          </p:cNvPr>
          <p:cNvSpPr txBox="1"/>
          <p:nvPr/>
        </p:nvSpPr>
        <p:spPr>
          <a:xfrm>
            <a:off x="3781839" y="5113406"/>
            <a:ext cx="7563678" cy="1593770"/>
          </a:xfrm>
          <a:prstGeom prst="rect">
            <a:avLst/>
          </a:prstGeom>
          <a:noFill/>
        </p:spPr>
        <p:txBody>
          <a:bodyPr wrap="square">
            <a:spAutoFit/>
          </a:bodyPr>
          <a:lstStyle/>
          <a:p>
            <a:r>
              <a:rPr lang="zh-CN" altLang="en-US" dirty="0">
                <a:hlinkClick r:id="rId2"/>
              </a:rPr>
              <a:t>陈西设计之家</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574600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4520" b="14520"/>
          <a:stretch>
            <a:fillRect/>
          </a:stretch>
        </p:blipFill>
        <p:spPr/>
      </p:pic>
      <p:sp>
        <p:nvSpPr>
          <p:cNvPr id="13" name="渐变蒙版"/>
          <p:cNvSpPr/>
          <p:nvPr/>
        </p:nvSpPr>
        <p:spPr>
          <a:xfrm>
            <a:off x="0" y="0"/>
            <a:ext cx="15119350" cy="7044230"/>
          </a:xfrm>
          <a:prstGeom prst="roundRect">
            <a:avLst>
              <a:gd name="adj" fmla="val 0"/>
            </a:avLst>
          </a:prstGeom>
          <a:gradFill>
            <a:gsLst>
              <a:gs pos="46000">
                <a:schemeClr val="accent1">
                  <a:alpha val="0"/>
                </a:schemeClr>
              </a:gs>
              <a:gs pos="100000">
                <a:schemeClr val="accent1">
                  <a:alpha val="6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17" name="04"/>
          <p:cNvGrpSpPr/>
          <p:nvPr/>
        </p:nvGrpSpPr>
        <p:grpSpPr>
          <a:xfrm>
            <a:off x="12046279" y="7593435"/>
            <a:ext cx="2246128" cy="2215991"/>
            <a:chOff x="12046279" y="7593435"/>
            <a:chExt cx="2246128" cy="2215991"/>
          </a:xfrm>
        </p:grpSpPr>
        <p:sp>
          <p:nvSpPr>
            <p:cNvPr id="12" name="数字4"/>
            <p:cNvSpPr/>
            <p:nvPr/>
          </p:nvSpPr>
          <p:spPr>
            <a:xfrm>
              <a:off x="12046279" y="7593435"/>
              <a:ext cx="2246128" cy="2215991"/>
            </a:xfrm>
            <a:prstGeom prst="rect">
              <a:avLst/>
            </a:prstGeom>
          </p:spPr>
          <p:txBody>
            <a:bodyPr wrap="none">
              <a:spAutoFit/>
            </a:bodyPr>
            <a:lstStyle/>
            <a:p>
              <a:pPr algn="ctr"/>
              <a:r>
                <a:rPr lang="en-US" altLang="zh-CN"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rPr>
                <a:t>04</a:t>
              </a:r>
              <a:endParaRPr lang="zh-CN" altLang="en-US"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endParaRPr>
            </a:p>
          </p:txBody>
        </p:sp>
        <p:cxnSp>
          <p:nvCxnSpPr>
            <p:cNvPr id="49" name="微信：2090298045【陈西】公众号：陈西设计之家。微信搜索即可。更多免费PPT模版教程等都可以在公众号内获取"/>
            <p:cNvCxnSpPr/>
            <p:nvPr/>
          </p:nvCxnSpPr>
          <p:spPr>
            <a:xfrm>
              <a:off x="13391059"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左线"/>
            <p:cNvCxnSpPr/>
            <p:nvPr/>
          </p:nvCxnSpPr>
          <p:spPr>
            <a:xfrm>
              <a:off x="12283619"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微信：2090298045【陈西】公众号：陈西设计之家。微信搜索即可。更多免费PPT模版教程等都可以在公众号内获取"/>
            <p:cNvSpPr/>
            <p:nvPr/>
          </p:nvSpPr>
          <p:spPr>
            <a:xfrm>
              <a:off x="12874931" y="8859113"/>
              <a:ext cx="580696" cy="246221"/>
            </a:xfrm>
            <a:prstGeom prst="rect">
              <a:avLst/>
            </a:prstGeom>
            <a:noFill/>
          </p:spPr>
          <p:txBody>
            <a:bodyPr wrap="square">
              <a:spAutoFit/>
            </a:bodyPr>
            <a:lstStyle/>
            <a:p>
              <a:pPr algn="ct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P19</a:t>
              </a: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 name="小标题4"/>
            <p:cNvSpPr/>
            <p:nvPr/>
          </p:nvSpPr>
          <p:spPr>
            <a:xfrm>
              <a:off x="12163286" y="8277627"/>
              <a:ext cx="2012114" cy="584775"/>
            </a:xfrm>
            <a:prstGeom prst="rect">
              <a:avLst/>
            </a:prstGeom>
          </p:spPr>
          <p:txBody>
            <a:bodyPr wrap="square">
              <a:spAutoFit/>
            </a:bodyPr>
            <a:lstStyle/>
            <a:p>
              <a:pPr algn="dist"/>
              <a:r>
                <a:rPr lang="zh-CN" altLang="en-US" sz="3200" b="1" dirty="0">
                  <a:solidFill>
                    <a:schemeClr val="accent1"/>
                  </a:solidFill>
                  <a:latin typeface="思源黑体 CN Regular" panose="020B0500000000000000" pitchFamily="34" charset="-122"/>
                  <a:ea typeface="思源黑体 CN Regular" panose="020B0500000000000000" pitchFamily="34" charset="-122"/>
                </a:rPr>
                <a:t>服务支持</a:t>
              </a:r>
            </a:p>
          </p:txBody>
        </p:sp>
      </p:grpSp>
      <p:grpSp>
        <p:nvGrpSpPr>
          <p:cNvPr id="18" name="03"/>
          <p:cNvGrpSpPr/>
          <p:nvPr/>
        </p:nvGrpSpPr>
        <p:grpSpPr>
          <a:xfrm>
            <a:off x="8365233" y="7593435"/>
            <a:ext cx="2246128" cy="2215991"/>
            <a:chOff x="8365233" y="7593435"/>
            <a:chExt cx="2246128" cy="2215991"/>
          </a:xfrm>
        </p:grpSpPr>
        <p:sp>
          <p:nvSpPr>
            <p:cNvPr id="11" name="数字3"/>
            <p:cNvSpPr/>
            <p:nvPr/>
          </p:nvSpPr>
          <p:spPr>
            <a:xfrm>
              <a:off x="8365233" y="7593435"/>
              <a:ext cx="2246128" cy="2215991"/>
            </a:xfrm>
            <a:prstGeom prst="rect">
              <a:avLst/>
            </a:prstGeom>
          </p:spPr>
          <p:txBody>
            <a:bodyPr wrap="none">
              <a:spAutoFit/>
            </a:bodyPr>
            <a:lstStyle/>
            <a:p>
              <a:pPr algn="ctr"/>
              <a:r>
                <a:rPr lang="en-US" altLang="zh-CN"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rPr>
                <a:t>03</a:t>
              </a:r>
              <a:endParaRPr lang="zh-CN" altLang="en-US"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endParaRPr>
            </a:p>
          </p:txBody>
        </p:sp>
        <p:cxnSp>
          <p:nvCxnSpPr>
            <p:cNvPr id="45" name="右线"/>
            <p:cNvCxnSpPr/>
            <p:nvPr/>
          </p:nvCxnSpPr>
          <p:spPr>
            <a:xfrm>
              <a:off x="9710013"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微信：2090298045【陈西】公众号：陈西设计之家。微信搜索即可。更多免费PPT模版教程等都可以在公众号内获取"/>
            <p:cNvCxnSpPr/>
            <p:nvPr/>
          </p:nvCxnSpPr>
          <p:spPr>
            <a:xfrm>
              <a:off x="8602573"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页码3"/>
            <p:cNvSpPr/>
            <p:nvPr/>
          </p:nvSpPr>
          <p:spPr>
            <a:xfrm>
              <a:off x="9193885" y="8859113"/>
              <a:ext cx="580696" cy="246221"/>
            </a:xfrm>
            <a:prstGeom prst="rect">
              <a:avLst/>
            </a:prstGeom>
            <a:noFill/>
          </p:spPr>
          <p:txBody>
            <a:bodyPr wrap="square">
              <a:spAutoFit/>
            </a:bodyPr>
            <a:lstStyle/>
            <a:p>
              <a:pPr algn="ct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P13</a:t>
              </a: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6" name="小标题3"/>
            <p:cNvSpPr/>
            <p:nvPr/>
          </p:nvSpPr>
          <p:spPr>
            <a:xfrm>
              <a:off x="8482240" y="8277627"/>
              <a:ext cx="2012114" cy="584775"/>
            </a:xfrm>
            <a:prstGeom prst="rect">
              <a:avLst/>
            </a:prstGeom>
          </p:spPr>
          <p:txBody>
            <a:bodyPr wrap="square">
              <a:spAutoFit/>
            </a:bodyPr>
            <a:lstStyle/>
            <a:p>
              <a:pPr algn="dist"/>
              <a:r>
                <a:rPr lang="zh-CN" altLang="en-US" sz="3200" b="1" dirty="0">
                  <a:solidFill>
                    <a:schemeClr val="accent1"/>
                  </a:solidFill>
                  <a:latin typeface="思源黑体 CN Regular" panose="020B0500000000000000" pitchFamily="34" charset="-122"/>
                  <a:ea typeface="思源黑体 CN Regular" panose="020B0500000000000000" pitchFamily="34" charset="-122"/>
                </a:rPr>
                <a:t>案例展示</a:t>
              </a:r>
            </a:p>
          </p:txBody>
        </p:sp>
      </p:grpSp>
      <p:grpSp>
        <p:nvGrpSpPr>
          <p:cNvPr id="19" name="02"/>
          <p:cNvGrpSpPr/>
          <p:nvPr/>
        </p:nvGrpSpPr>
        <p:grpSpPr>
          <a:xfrm>
            <a:off x="4482514" y="7593435"/>
            <a:ext cx="2246128" cy="2215991"/>
            <a:chOff x="4482514" y="7593435"/>
            <a:chExt cx="2246128" cy="2215991"/>
          </a:xfrm>
        </p:grpSpPr>
        <p:sp>
          <p:nvSpPr>
            <p:cNvPr id="10" name="数字2"/>
            <p:cNvSpPr/>
            <p:nvPr/>
          </p:nvSpPr>
          <p:spPr>
            <a:xfrm>
              <a:off x="4482514" y="7593435"/>
              <a:ext cx="2246128" cy="2215991"/>
            </a:xfrm>
            <a:prstGeom prst="rect">
              <a:avLst/>
            </a:prstGeom>
          </p:spPr>
          <p:txBody>
            <a:bodyPr wrap="none">
              <a:spAutoFit/>
            </a:bodyPr>
            <a:lstStyle/>
            <a:p>
              <a:pPr algn="ctr"/>
              <a:r>
                <a:rPr lang="en-US" altLang="zh-CN"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rPr>
                <a:t>02</a:t>
              </a:r>
              <a:endParaRPr lang="zh-CN" altLang="en-US"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endParaRPr>
            </a:p>
          </p:txBody>
        </p:sp>
        <p:cxnSp>
          <p:nvCxnSpPr>
            <p:cNvPr id="41" name="微信：2090298045【陈西】公众号：陈西设计之家。微信搜索即可。更多免费PPT模版教程等都可以在公众号内获取"/>
            <p:cNvCxnSpPr/>
            <p:nvPr/>
          </p:nvCxnSpPr>
          <p:spPr>
            <a:xfrm>
              <a:off x="5827294"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左线"/>
            <p:cNvCxnSpPr/>
            <p:nvPr/>
          </p:nvCxnSpPr>
          <p:spPr>
            <a:xfrm>
              <a:off x="4719854"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微信：2090298045【陈西】公众号：陈西设计之家。微信搜索即可。更多免费PPT模版教程等都可以在公众号内获取"/>
            <p:cNvSpPr/>
            <p:nvPr/>
          </p:nvSpPr>
          <p:spPr>
            <a:xfrm>
              <a:off x="5311166" y="8859113"/>
              <a:ext cx="580696" cy="246221"/>
            </a:xfrm>
            <a:prstGeom prst="rect">
              <a:avLst/>
            </a:prstGeom>
            <a:noFill/>
          </p:spPr>
          <p:txBody>
            <a:bodyPr wrap="square">
              <a:spAutoFit/>
            </a:bodyPr>
            <a:lstStyle/>
            <a:p>
              <a:pPr algn="ct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P09</a:t>
              </a: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5" name="小标题2"/>
            <p:cNvSpPr/>
            <p:nvPr/>
          </p:nvSpPr>
          <p:spPr>
            <a:xfrm>
              <a:off x="4599521" y="8277627"/>
              <a:ext cx="2012114" cy="584775"/>
            </a:xfrm>
            <a:prstGeom prst="rect">
              <a:avLst/>
            </a:prstGeom>
          </p:spPr>
          <p:txBody>
            <a:bodyPr wrap="square">
              <a:spAutoFit/>
            </a:bodyPr>
            <a:lstStyle/>
            <a:p>
              <a:pPr algn="dist"/>
              <a:r>
                <a:rPr lang="zh-CN" altLang="en-US" sz="3200" b="1" dirty="0">
                  <a:solidFill>
                    <a:schemeClr val="accent1"/>
                  </a:solidFill>
                  <a:latin typeface="思源黑体 CN Regular" panose="020B0500000000000000" pitchFamily="34" charset="-122"/>
                  <a:ea typeface="思源黑体 CN Regular" panose="020B0500000000000000" pitchFamily="34" charset="-122"/>
                </a:rPr>
                <a:t>产品服务</a:t>
              </a:r>
            </a:p>
          </p:txBody>
        </p:sp>
      </p:grpSp>
      <p:grpSp>
        <p:nvGrpSpPr>
          <p:cNvPr id="21" name="01"/>
          <p:cNvGrpSpPr/>
          <p:nvPr/>
        </p:nvGrpSpPr>
        <p:grpSpPr>
          <a:xfrm>
            <a:off x="801468" y="7593435"/>
            <a:ext cx="2246128" cy="2215991"/>
            <a:chOff x="801468" y="7593435"/>
            <a:chExt cx="2246128" cy="2215991"/>
          </a:xfrm>
        </p:grpSpPr>
        <p:sp>
          <p:nvSpPr>
            <p:cNvPr id="9" name="数字1"/>
            <p:cNvSpPr/>
            <p:nvPr/>
          </p:nvSpPr>
          <p:spPr>
            <a:xfrm>
              <a:off x="801468" y="7593435"/>
              <a:ext cx="2246128" cy="2215991"/>
            </a:xfrm>
            <a:prstGeom prst="rect">
              <a:avLst/>
            </a:prstGeom>
          </p:spPr>
          <p:txBody>
            <a:bodyPr wrap="none">
              <a:spAutoFit/>
            </a:bodyPr>
            <a:lstStyle/>
            <a:p>
              <a:pPr algn="ctr"/>
              <a:r>
                <a:rPr lang="en-US" altLang="zh-CN"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rPr>
                <a:t>01</a:t>
              </a:r>
              <a:endParaRPr lang="zh-CN" altLang="en-US" sz="13800" b="1" dirty="0">
                <a:solidFill>
                  <a:schemeClr val="accent1">
                    <a:lumMod val="20000"/>
                    <a:lumOff val="80000"/>
                    <a:alpha val="45000"/>
                  </a:schemeClr>
                </a:solidFill>
                <a:latin typeface="思源黑体 CN Regular" panose="020B0500000000000000" pitchFamily="34" charset="-122"/>
                <a:ea typeface="思源黑体 CN Regular" panose="020B0500000000000000" pitchFamily="34" charset="-122"/>
              </a:endParaRPr>
            </a:p>
          </p:txBody>
        </p:sp>
        <p:cxnSp>
          <p:nvCxnSpPr>
            <p:cNvPr id="37" name="微信：2090298045【陈西】公众号：陈西设计之家。微信搜索即可。更多免费PPT模版教程等都可以在公众号内获取"/>
            <p:cNvCxnSpPr/>
            <p:nvPr/>
          </p:nvCxnSpPr>
          <p:spPr>
            <a:xfrm>
              <a:off x="2150312"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左线"/>
            <p:cNvCxnSpPr/>
            <p:nvPr/>
          </p:nvCxnSpPr>
          <p:spPr>
            <a:xfrm>
              <a:off x="1042872" y="8979822"/>
              <a:ext cx="66400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微信：2090298045【陈西】公众号：陈西设计之家。微信搜索即可。更多免费PPT模版教程等都可以在公众号内获取"/>
            <p:cNvSpPr/>
            <p:nvPr/>
          </p:nvSpPr>
          <p:spPr>
            <a:xfrm>
              <a:off x="1634184" y="8859113"/>
              <a:ext cx="580696" cy="246221"/>
            </a:xfrm>
            <a:prstGeom prst="rect">
              <a:avLst/>
            </a:prstGeom>
            <a:noFill/>
          </p:spPr>
          <p:txBody>
            <a:bodyPr wrap="square">
              <a:spAutoFit/>
            </a:bodyPr>
            <a:lstStyle/>
            <a:p>
              <a:pPr algn="ct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P01</a:t>
              </a: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3" name="小标题1"/>
            <p:cNvSpPr/>
            <p:nvPr/>
          </p:nvSpPr>
          <p:spPr>
            <a:xfrm>
              <a:off x="918475" y="8277627"/>
              <a:ext cx="2012114" cy="584775"/>
            </a:xfrm>
            <a:prstGeom prst="rect">
              <a:avLst/>
            </a:prstGeom>
          </p:spPr>
          <p:txBody>
            <a:bodyPr wrap="square">
              <a:spAutoFit/>
            </a:bodyPr>
            <a:lstStyle/>
            <a:p>
              <a:pPr algn="dist"/>
              <a:r>
                <a:rPr lang="zh-CN" altLang="en-US" sz="3200" b="1" dirty="0">
                  <a:solidFill>
                    <a:schemeClr val="accent1"/>
                  </a:solidFill>
                  <a:latin typeface="思源黑体 CN Regular" panose="020B0500000000000000" pitchFamily="34" charset="-122"/>
                  <a:ea typeface="思源黑体 CN Regular" panose="020B0500000000000000" pitchFamily="34" charset="-122"/>
                </a:rPr>
                <a:t>公司概况</a:t>
              </a:r>
            </a:p>
          </p:txBody>
        </p:sp>
      </p:grpSp>
      <p:sp>
        <p:nvSpPr>
          <p:cNvPr id="4" name="目录slogan"/>
          <p:cNvSpPr/>
          <p:nvPr/>
        </p:nvSpPr>
        <p:spPr>
          <a:xfrm>
            <a:off x="670216" y="6011770"/>
            <a:ext cx="7812024" cy="584775"/>
          </a:xfrm>
          <a:prstGeom prst="rect">
            <a:avLst/>
          </a:prstGeom>
        </p:spPr>
        <p:txBody>
          <a:bodyPr wrap="square">
            <a:spAutoFit/>
          </a:bodyPr>
          <a:lstStyle/>
          <a:p>
            <a:r>
              <a:rPr lang="zh-CN" altLang="en-US" sz="3200" dirty="0">
                <a:solidFill>
                  <a:schemeClr val="bg1"/>
                </a:solidFill>
                <a:latin typeface="思源黑体 CN Regular" panose="020B0500000000000000" pitchFamily="34" charset="-122"/>
                <a:ea typeface="思源黑体 CN Regular" panose="020B0500000000000000" pitchFamily="34" charset="-122"/>
              </a:rPr>
              <a:t>免费</a:t>
            </a:r>
            <a:r>
              <a:rPr lang="en-US" altLang="zh-CN" sz="3200" dirty="0">
                <a:solidFill>
                  <a:schemeClr val="bg1"/>
                </a:solidFill>
                <a:latin typeface="思源黑体 CN Regular" panose="020B0500000000000000" pitchFamily="34" charset="-122"/>
                <a:ea typeface="思源黑体 CN Regular" panose="020B0500000000000000" pitchFamily="34" charset="-122"/>
              </a:rPr>
              <a:t>PPT</a:t>
            </a:r>
            <a:r>
              <a:rPr lang="zh-CN" altLang="en-US" sz="3200" dirty="0">
                <a:solidFill>
                  <a:schemeClr val="bg1"/>
                </a:solidFill>
                <a:latin typeface="思源黑体 CN Regular" panose="020B0500000000000000" pitchFamily="34" charset="-122"/>
                <a:ea typeface="思源黑体 CN Regular" panose="020B0500000000000000" pitchFamily="34" charset="-122"/>
              </a:rPr>
              <a:t>模板搜</a:t>
            </a:r>
            <a:r>
              <a:rPr lang="en-US" altLang="zh-CN" sz="3200" dirty="0">
                <a:solidFill>
                  <a:schemeClr val="bg1"/>
                </a:solidFill>
                <a:latin typeface="思源黑体 CN Regular" panose="020B0500000000000000" pitchFamily="34" charset="-122"/>
                <a:ea typeface="思源黑体 CN Regular" panose="020B0500000000000000" pitchFamily="34" charset="-122"/>
              </a:rPr>
              <a:t>www.1314ppt.com </a:t>
            </a:r>
          </a:p>
        </p:txBody>
      </p:sp>
      <p:sp>
        <p:nvSpPr>
          <p:cNvPr id="2" name="目录中文"/>
          <p:cNvSpPr/>
          <p:nvPr/>
        </p:nvSpPr>
        <p:spPr>
          <a:xfrm>
            <a:off x="972567" y="968412"/>
            <a:ext cx="2002035" cy="830997"/>
          </a:xfrm>
          <a:prstGeom prst="rect">
            <a:avLst/>
          </a:prstGeom>
        </p:spPr>
        <p:txBody>
          <a:bodyPr wrap="square">
            <a:spAutoFit/>
          </a:bodyPr>
          <a:lstStyle/>
          <a:p>
            <a:pPr algn="dist"/>
            <a:r>
              <a:rPr lang="zh-CN" altLang="en-US" sz="4800" b="1" dirty="0">
                <a:solidFill>
                  <a:schemeClr val="bg1"/>
                </a:solidFill>
                <a:latin typeface="思源黑体 CN Regular" panose="020B0500000000000000" pitchFamily="34" charset="-122"/>
                <a:ea typeface="思源黑体 CN Regular" panose="020B0500000000000000" pitchFamily="34" charset="-122"/>
              </a:rPr>
              <a:t>目录</a:t>
            </a:r>
          </a:p>
        </p:txBody>
      </p:sp>
      <p:sp>
        <p:nvSpPr>
          <p:cNvPr id="8" name="微信：2090298045【陈西】公众号：陈西设计之家。微信搜索即可。更多免费PPT模版教程等都可以在公众号内获取"/>
          <p:cNvSpPr/>
          <p:nvPr/>
        </p:nvSpPr>
        <p:spPr>
          <a:xfrm>
            <a:off x="1042872" y="1820355"/>
            <a:ext cx="1881745" cy="338554"/>
          </a:xfrm>
          <a:prstGeom prst="rect">
            <a:avLst/>
          </a:prstGeom>
        </p:spPr>
        <p:txBody>
          <a:bodyPr wrap="square">
            <a:spAutoFit/>
          </a:bodyPr>
          <a:lstStyle/>
          <a:p>
            <a:pPr algn="dist"/>
            <a:r>
              <a:rPr lang="en-US" altLang="zh-CN" sz="1600" dirty="0">
                <a:solidFill>
                  <a:schemeClr val="bg1"/>
                </a:solidFill>
                <a:latin typeface="思源黑体 CN Regular" panose="020B0500000000000000" pitchFamily="34" charset="-122"/>
                <a:ea typeface="思源黑体 CN Regular" panose="020B0500000000000000" pitchFamily="34" charset="-122"/>
              </a:rPr>
              <a:t>CATALOGUE</a:t>
            </a:r>
          </a:p>
        </p:txBody>
      </p:sp>
      <p:sp>
        <p:nvSpPr>
          <p:cNvPr id="15" name="矩形 14">
            <a:extLst>
              <a:ext uri="{FF2B5EF4-FFF2-40B4-BE49-F238E27FC236}">
                <a16:creationId xmlns:a16="http://schemas.microsoft.com/office/drawing/2014/main" id="{48274D77-58A5-BD5C-3C02-FB84488D0ED5}"/>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553785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占位符 89"/>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210" b="33124"/>
          <a:stretch/>
        </p:blipFill>
        <p:spPr/>
      </p:pic>
      <p:sp>
        <p:nvSpPr>
          <p:cNvPr id="24" name="微信：2090298045【陈西】公众号：陈西设计之家。微信搜索即可。更多免费PPT模版教程等都可以在公众号内获取"/>
          <p:cNvSpPr/>
          <p:nvPr/>
        </p:nvSpPr>
        <p:spPr>
          <a:xfrm>
            <a:off x="383858" y="-128219"/>
            <a:ext cx="3898582" cy="8686064"/>
          </a:xfrm>
          <a:prstGeom prst="rect">
            <a:avLst/>
          </a:prstGeom>
          <a:solidFill>
            <a:schemeClr val="accent1"/>
          </a:solidFill>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38" name="数据03"/>
          <p:cNvGrpSpPr/>
          <p:nvPr/>
        </p:nvGrpSpPr>
        <p:grpSpPr>
          <a:xfrm>
            <a:off x="11945538" y="8776519"/>
            <a:ext cx="1566362" cy="770334"/>
            <a:chOff x="11724905" y="5371812"/>
            <a:chExt cx="1566362" cy="770334"/>
          </a:xfrm>
        </p:grpSpPr>
        <p:sp>
          <p:nvSpPr>
            <p:cNvPr id="40" name="数据说明03"/>
            <p:cNvSpPr/>
            <p:nvPr/>
          </p:nvSpPr>
          <p:spPr>
            <a:xfrm>
              <a:off x="11758512" y="5865147"/>
              <a:ext cx="1065448" cy="276999"/>
            </a:xfrm>
            <a:prstGeom prst="rect">
              <a:avLst/>
            </a:prstGeom>
          </p:spPr>
          <p:txBody>
            <a:bodyPr wrap="square">
              <a:spAutoFit/>
            </a:bodyPr>
            <a:lstStyle/>
            <a:p>
              <a:r>
                <a:rPr lang="zh-CN" altLang="en-US" sz="12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员工总数</a:t>
              </a:r>
            </a:p>
          </p:txBody>
        </p:sp>
        <p:sp>
          <p:nvSpPr>
            <p:cNvPr id="39" name="数据03"/>
            <p:cNvSpPr/>
            <p:nvPr/>
          </p:nvSpPr>
          <p:spPr>
            <a:xfrm>
              <a:off x="11724905" y="5371812"/>
              <a:ext cx="1566362" cy="584775"/>
            </a:xfrm>
            <a:prstGeom prst="rect">
              <a:avLst/>
            </a:prstGeom>
          </p:spPr>
          <p:txBody>
            <a:bodyPr wrap="square">
              <a:spAutoFit/>
            </a:bodyPr>
            <a:lstStyle/>
            <a:p>
              <a:r>
                <a:rPr lang="en-US" altLang="zh-CN" sz="32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rPr>
                <a:t>150+</a:t>
              </a:r>
              <a:endParaRPr lang="zh-CN" altLang="en-US" sz="32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endParaRPr>
            </a:p>
          </p:txBody>
        </p:sp>
      </p:grpSp>
      <p:grpSp>
        <p:nvGrpSpPr>
          <p:cNvPr id="35" name="数据02"/>
          <p:cNvGrpSpPr/>
          <p:nvPr/>
        </p:nvGrpSpPr>
        <p:grpSpPr>
          <a:xfrm>
            <a:off x="11945538" y="7572070"/>
            <a:ext cx="1703772" cy="770334"/>
            <a:chOff x="11724905" y="5371812"/>
            <a:chExt cx="1703772" cy="770334"/>
          </a:xfrm>
        </p:grpSpPr>
        <p:sp>
          <p:nvSpPr>
            <p:cNvPr id="37" name="微信：2090298045【陈西】公众号：陈西设计之家。微信搜索即可。更多免费PPT模版教程等都可以在公众号内获取"/>
            <p:cNvSpPr/>
            <p:nvPr/>
          </p:nvSpPr>
          <p:spPr>
            <a:xfrm>
              <a:off x="11758512" y="5865147"/>
              <a:ext cx="1065448" cy="276999"/>
            </a:xfrm>
            <a:prstGeom prst="rect">
              <a:avLst/>
            </a:prstGeom>
          </p:spPr>
          <p:txBody>
            <a:bodyPr wrap="square">
              <a:spAutoFit/>
            </a:bodyPr>
            <a:lstStyle/>
            <a:p>
              <a:r>
                <a:rPr lang="zh-CN" altLang="en-US" sz="12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年均产值</a:t>
              </a:r>
            </a:p>
          </p:txBody>
        </p:sp>
        <p:sp>
          <p:nvSpPr>
            <p:cNvPr id="36" name="数据02"/>
            <p:cNvSpPr/>
            <p:nvPr/>
          </p:nvSpPr>
          <p:spPr>
            <a:xfrm>
              <a:off x="11724905" y="5371812"/>
              <a:ext cx="1703772" cy="584775"/>
            </a:xfrm>
            <a:prstGeom prst="rect">
              <a:avLst/>
            </a:prstGeom>
          </p:spPr>
          <p:txBody>
            <a:bodyPr wrap="square">
              <a:spAutoFit/>
            </a:bodyPr>
            <a:lstStyle/>
            <a:p>
              <a:r>
                <a:rPr lang="en-US" altLang="zh-CN" sz="32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rPr>
                <a:t>8,500+</a:t>
              </a:r>
              <a:r>
                <a:rPr lang="zh-CN" altLang="en-US" sz="16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rPr>
                <a:t>万</a:t>
              </a:r>
              <a:endParaRPr lang="en-US" altLang="zh-CN" sz="16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endParaRPr>
            </a:p>
          </p:txBody>
        </p:sp>
      </p:grpSp>
      <p:grpSp>
        <p:nvGrpSpPr>
          <p:cNvPr id="34" name="数据01"/>
          <p:cNvGrpSpPr/>
          <p:nvPr/>
        </p:nvGrpSpPr>
        <p:grpSpPr>
          <a:xfrm>
            <a:off x="11945538" y="6367621"/>
            <a:ext cx="1566362" cy="770334"/>
            <a:chOff x="11724905" y="5371812"/>
            <a:chExt cx="1566362" cy="770334"/>
          </a:xfrm>
        </p:grpSpPr>
        <p:sp>
          <p:nvSpPr>
            <p:cNvPr id="15" name="微信：2090298045【陈西】公众号：陈西设计之家。微信搜索即可。更多免费PPT模版教程等都可以在公众号内获取"/>
            <p:cNvSpPr/>
            <p:nvPr/>
          </p:nvSpPr>
          <p:spPr>
            <a:xfrm>
              <a:off x="11758512" y="5865147"/>
              <a:ext cx="1065448" cy="276999"/>
            </a:xfrm>
            <a:prstGeom prst="rect">
              <a:avLst/>
            </a:prstGeom>
          </p:spPr>
          <p:txBody>
            <a:bodyPr wrap="square">
              <a:spAutoFit/>
            </a:bodyPr>
            <a:lstStyle/>
            <a:p>
              <a:r>
                <a:rPr lang="zh-CN" altLang="en-US" sz="12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项目累计</a:t>
              </a:r>
            </a:p>
          </p:txBody>
        </p:sp>
        <p:sp>
          <p:nvSpPr>
            <p:cNvPr id="14" name="数据01"/>
            <p:cNvSpPr/>
            <p:nvPr/>
          </p:nvSpPr>
          <p:spPr>
            <a:xfrm>
              <a:off x="11724905" y="5371812"/>
              <a:ext cx="1566362" cy="584775"/>
            </a:xfrm>
            <a:prstGeom prst="rect">
              <a:avLst/>
            </a:prstGeom>
          </p:spPr>
          <p:txBody>
            <a:bodyPr wrap="square">
              <a:spAutoFit/>
            </a:bodyPr>
            <a:lstStyle/>
            <a:p>
              <a:r>
                <a:rPr lang="en-US" altLang="zh-CN" sz="32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rPr>
                <a:t>2,000+</a:t>
              </a:r>
              <a:endParaRPr lang="zh-CN" altLang="en-US" sz="3200" dirty="0">
                <a:solidFill>
                  <a:schemeClr val="accent1"/>
                </a:solidFill>
                <a:latin typeface="Bebas Neue" panose="020B0606020202050201" pitchFamily="34" charset="0"/>
                <a:ea typeface="思源黑体 CN Regular" panose="020B0500000000000000" pitchFamily="34" charset="-122"/>
                <a:sym typeface="Bebas Neue" panose="020B0606020202050201" pitchFamily="34" charset="0"/>
              </a:endParaRPr>
            </a:p>
          </p:txBody>
        </p:sp>
      </p:grpSp>
      <p:grpSp>
        <p:nvGrpSpPr>
          <p:cNvPr id="6" name="04"/>
          <p:cNvGrpSpPr/>
          <p:nvPr/>
        </p:nvGrpSpPr>
        <p:grpSpPr>
          <a:xfrm>
            <a:off x="13269372" y="2745703"/>
            <a:ext cx="1351960" cy="1148574"/>
            <a:chOff x="13269372" y="2745703"/>
            <a:chExt cx="1351960" cy="1148574"/>
          </a:xfrm>
        </p:grpSpPr>
        <p:sp>
          <p:nvSpPr>
            <p:cNvPr id="32" name="线圈4"/>
            <p:cNvSpPr/>
            <p:nvPr/>
          </p:nvSpPr>
          <p:spPr>
            <a:xfrm>
              <a:off x="13517089" y="2745703"/>
              <a:ext cx="856526" cy="856526"/>
            </a:xfrm>
            <a:prstGeom prst="ellipse">
              <a:avLst/>
            </a:prstGeom>
            <a:noFill/>
            <a:ln w="19050">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59" name="图标04"/>
            <p:cNvGrpSpPr>
              <a:grpSpLocks noChangeAspect="1"/>
            </p:cNvGrpSpPr>
            <p:nvPr/>
          </p:nvGrpSpPr>
          <p:grpSpPr bwMode="auto">
            <a:xfrm>
              <a:off x="13733860" y="3025771"/>
              <a:ext cx="422275" cy="361950"/>
              <a:chOff x="8509" y="1906"/>
              <a:chExt cx="266" cy="228"/>
            </a:xfrm>
          </p:grpSpPr>
          <p:sp>
            <p:nvSpPr>
              <p:cNvPr id="61" name="Freeform 19"/>
              <p:cNvSpPr>
                <a:spLocks/>
              </p:cNvSpPr>
              <p:nvPr/>
            </p:nvSpPr>
            <p:spPr bwMode="auto">
              <a:xfrm>
                <a:off x="8509" y="1906"/>
                <a:ext cx="266" cy="174"/>
              </a:xfrm>
              <a:custGeom>
                <a:avLst/>
                <a:gdLst>
                  <a:gd name="T0" fmla="*/ 53 w 266"/>
                  <a:gd name="T1" fmla="*/ 174 h 174"/>
                  <a:gd name="T2" fmla="*/ 0 w 266"/>
                  <a:gd name="T3" fmla="*/ 174 h 174"/>
                  <a:gd name="T4" fmla="*/ 0 w 266"/>
                  <a:gd name="T5" fmla="*/ 0 h 174"/>
                  <a:gd name="T6" fmla="*/ 266 w 266"/>
                  <a:gd name="T7" fmla="*/ 0 h 174"/>
                  <a:gd name="T8" fmla="*/ 266 w 266"/>
                  <a:gd name="T9" fmla="*/ 174 h 174"/>
                  <a:gd name="T10" fmla="*/ 213 w 266"/>
                  <a:gd name="T11" fmla="*/ 174 h 174"/>
                  <a:gd name="T12" fmla="*/ 53 w 266"/>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266" h="174">
                    <a:moveTo>
                      <a:pt x="53" y="174"/>
                    </a:moveTo>
                    <a:lnTo>
                      <a:pt x="0" y="174"/>
                    </a:lnTo>
                    <a:lnTo>
                      <a:pt x="0" y="0"/>
                    </a:lnTo>
                    <a:lnTo>
                      <a:pt x="266" y="0"/>
                    </a:lnTo>
                    <a:lnTo>
                      <a:pt x="266" y="174"/>
                    </a:lnTo>
                    <a:lnTo>
                      <a:pt x="213" y="174"/>
                    </a:lnTo>
                    <a:lnTo>
                      <a:pt x="53" y="174"/>
                    </a:lnTo>
                    <a:close/>
                  </a:path>
                </a:pathLst>
              </a:custGeom>
              <a:noFill/>
              <a:ln w="20638"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2" name="Line 20"/>
              <p:cNvSpPr>
                <a:spLocks noChangeShapeType="1"/>
              </p:cNvSpPr>
              <p:nvPr/>
            </p:nvSpPr>
            <p:spPr bwMode="auto">
              <a:xfrm>
                <a:off x="8589" y="2007"/>
                <a:ext cx="0" cy="27"/>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3" name="Line 21"/>
              <p:cNvSpPr>
                <a:spLocks noChangeShapeType="1"/>
              </p:cNvSpPr>
              <p:nvPr/>
            </p:nvSpPr>
            <p:spPr bwMode="auto">
              <a:xfrm>
                <a:off x="8642" y="2080"/>
                <a:ext cx="0" cy="41"/>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4" name="微信：2090298045【陈西】公众号：陈西设计之家。微信搜索即可。更多免费PPT模版教程等都可以在公众号内获取"/>
              <p:cNvSpPr>
                <a:spLocks noChangeShapeType="1"/>
              </p:cNvSpPr>
              <p:nvPr/>
            </p:nvSpPr>
            <p:spPr bwMode="auto">
              <a:xfrm>
                <a:off x="8642" y="1980"/>
                <a:ext cx="0" cy="54"/>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5" name="Line 23"/>
              <p:cNvSpPr>
                <a:spLocks noChangeShapeType="1"/>
              </p:cNvSpPr>
              <p:nvPr/>
            </p:nvSpPr>
            <p:spPr bwMode="auto">
              <a:xfrm>
                <a:off x="8695" y="1953"/>
                <a:ext cx="0" cy="81"/>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6" name="微信：2090298045【陈西】公众号：陈西设计之家。微信搜索即可。更多免费PPT模版教程等都可以在公众号内获取"/>
              <p:cNvSpPr>
                <a:spLocks noChangeShapeType="1"/>
              </p:cNvSpPr>
              <p:nvPr/>
            </p:nvSpPr>
            <p:spPr bwMode="auto">
              <a:xfrm>
                <a:off x="8562" y="2134"/>
                <a:ext cx="160" cy="0"/>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sp>
          <p:nvSpPr>
            <p:cNvPr id="11" name="文本4"/>
            <p:cNvSpPr/>
            <p:nvPr/>
          </p:nvSpPr>
          <p:spPr>
            <a:xfrm>
              <a:off x="13269372" y="3617278"/>
              <a:ext cx="1351960" cy="276999"/>
            </a:xfrm>
            <a:prstGeom prst="rect">
              <a:avLst/>
            </a:prstGeom>
          </p:spPr>
          <p:txBody>
            <a:bodyPr wrap="square">
              <a:spAutoFit/>
            </a:bodyPr>
            <a:lstStyle/>
            <a:p>
              <a:pPr algn="ctr"/>
              <a:r>
                <a:rPr lang="zh-CN" altLang="en-US" sz="1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综合管理平台</a:t>
              </a:r>
            </a:p>
          </p:txBody>
        </p:sp>
      </p:grpSp>
      <p:grpSp>
        <p:nvGrpSpPr>
          <p:cNvPr id="13" name="03"/>
          <p:cNvGrpSpPr/>
          <p:nvPr/>
        </p:nvGrpSpPr>
        <p:grpSpPr>
          <a:xfrm>
            <a:off x="11697821" y="2745703"/>
            <a:ext cx="1351960" cy="1148575"/>
            <a:chOff x="11697821" y="2745703"/>
            <a:chExt cx="1351960" cy="1148575"/>
          </a:xfrm>
        </p:grpSpPr>
        <p:sp>
          <p:nvSpPr>
            <p:cNvPr id="31" name="线圈3"/>
            <p:cNvSpPr/>
            <p:nvPr/>
          </p:nvSpPr>
          <p:spPr>
            <a:xfrm>
              <a:off x="11945538" y="2745703"/>
              <a:ext cx="856526" cy="856526"/>
            </a:xfrm>
            <a:prstGeom prst="ellipse">
              <a:avLst/>
            </a:prstGeom>
            <a:noFill/>
            <a:ln w="19050">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67" name="图标03"/>
            <p:cNvGrpSpPr>
              <a:grpSpLocks noChangeAspect="1"/>
            </p:cNvGrpSpPr>
            <p:nvPr/>
          </p:nvGrpSpPr>
          <p:grpSpPr bwMode="auto">
            <a:xfrm>
              <a:off x="12155885" y="2951159"/>
              <a:ext cx="434975" cy="444500"/>
              <a:chOff x="7515" y="1859"/>
              <a:chExt cx="274" cy="280"/>
            </a:xfrm>
          </p:grpSpPr>
          <p:sp>
            <p:nvSpPr>
              <p:cNvPr id="69" name="Freeform 28"/>
              <p:cNvSpPr>
                <a:spLocks/>
              </p:cNvSpPr>
              <p:nvPr/>
            </p:nvSpPr>
            <p:spPr bwMode="auto">
              <a:xfrm>
                <a:off x="7594" y="1859"/>
                <a:ext cx="116" cy="280"/>
              </a:xfrm>
              <a:custGeom>
                <a:avLst/>
                <a:gdLst>
                  <a:gd name="T0" fmla="*/ 35 w 70"/>
                  <a:gd name="T1" fmla="*/ 168 h 168"/>
                  <a:gd name="T2" fmla="*/ 70 w 70"/>
                  <a:gd name="T3" fmla="*/ 84 h 168"/>
                  <a:gd name="T4" fmla="*/ 35 w 70"/>
                  <a:gd name="T5" fmla="*/ 0 h 168"/>
                  <a:gd name="T6" fmla="*/ 0 w 70"/>
                  <a:gd name="T7" fmla="*/ 84 h 168"/>
                  <a:gd name="T8" fmla="*/ 35 w 70"/>
                  <a:gd name="T9" fmla="*/ 168 h 168"/>
                </a:gdLst>
                <a:ahLst/>
                <a:cxnLst>
                  <a:cxn ang="0">
                    <a:pos x="T0" y="T1"/>
                  </a:cxn>
                  <a:cxn ang="0">
                    <a:pos x="T2" y="T3"/>
                  </a:cxn>
                  <a:cxn ang="0">
                    <a:pos x="T4" y="T5"/>
                  </a:cxn>
                  <a:cxn ang="0">
                    <a:pos x="T6" y="T7"/>
                  </a:cxn>
                  <a:cxn ang="0">
                    <a:pos x="T8" y="T9"/>
                  </a:cxn>
                </a:cxnLst>
                <a:rect l="0" t="0" r="r" b="b"/>
                <a:pathLst>
                  <a:path w="70" h="168">
                    <a:moveTo>
                      <a:pt x="35" y="168"/>
                    </a:moveTo>
                    <a:cubicBezTo>
                      <a:pt x="48" y="168"/>
                      <a:pt x="70" y="151"/>
                      <a:pt x="70" y="84"/>
                    </a:cubicBezTo>
                    <a:cubicBezTo>
                      <a:pt x="70" y="17"/>
                      <a:pt x="48" y="0"/>
                      <a:pt x="35" y="0"/>
                    </a:cubicBezTo>
                    <a:cubicBezTo>
                      <a:pt x="22" y="0"/>
                      <a:pt x="0" y="18"/>
                      <a:pt x="0" y="84"/>
                    </a:cubicBezTo>
                    <a:cubicBezTo>
                      <a:pt x="0" y="150"/>
                      <a:pt x="22" y="168"/>
                      <a:pt x="35" y="168"/>
                    </a:cubicBezTo>
                    <a:close/>
                  </a:path>
                </a:pathLst>
              </a:custGeom>
              <a:noFill/>
              <a:ln w="20701"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0" name="微信：2090298045【陈西】公众号：陈西设计之家。微信搜索即可。更多免费PPT模版教程等都可以在公众号内获取"/>
              <p:cNvSpPr>
                <a:spLocks/>
              </p:cNvSpPr>
              <p:nvPr/>
            </p:nvSpPr>
            <p:spPr bwMode="auto">
              <a:xfrm>
                <a:off x="7515" y="1890"/>
                <a:ext cx="274" cy="219"/>
              </a:xfrm>
              <a:custGeom>
                <a:avLst/>
                <a:gdLst>
                  <a:gd name="T0" fmla="*/ 6 w 164"/>
                  <a:gd name="T1" fmla="*/ 109 h 131"/>
                  <a:gd name="T2" fmla="*/ 99 w 164"/>
                  <a:gd name="T3" fmla="*/ 95 h 131"/>
                  <a:gd name="T4" fmla="*/ 158 w 164"/>
                  <a:gd name="T5" fmla="*/ 21 h 131"/>
                  <a:gd name="T6" fmla="*/ 65 w 164"/>
                  <a:gd name="T7" fmla="*/ 35 h 131"/>
                  <a:gd name="T8" fmla="*/ 6 w 164"/>
                  <a:gd name="T9" fmla="*/ 109 h 131"/>
                </a:gdLst>
                <a:ahLst/>
                <a:cxnLst>
                  <a:cxn ang="0">
                    <a:pos x="T0" y="T1"/>
                  </a:cxn>
                  <a:cxn ang="0">
                    <a:pos x="T2" y="T3"/>
                  </a:cxn>
                  <a:cxn ang="0">
                    <a:pos x="T4" y="T5"/>
                  </a:cxn>
                  <a:cxn ang="0">
                    <a:pos x="T6" y="T7"/>
                  </a:cxn>
                  <a:cxn ang="0">
                    <a:pos x="T8" y="T9"/>
                  </a:cxn>
                </a:cxnLst>
                <a:rect l="0" t="0" r="r" b="b"/>
                <a:pathLst>
                  <a:path w="164" h="131">
                    <a:moveTo>
                      <a:pt x="6" y="109"/>
                    </a:moveTo>
                    <a:cubicBezTo>
                      <a:pt x="13" y="120"/>
                      <a:pt x="39" y="131"/>
                      <a:pt x="99" y="95"/>
                    </a:cubicBezTo>
                    <a:cubicBezTo>
                      <a:pt x="160" y="60"/>
                      <a:pt x="164" y="32"/>
                      <a:pt x="158" y="21"/>
                    </a:cubicBezTo>
                    <a:cubicBezTo>
                      <a:pt x="151" y="10"/>
                      <a:pt x="124" y="0"/>
                      <a:pt x="65" y="35"/>
                    </a:cubicBezTo>
                    <a:cubicBezTo>
                      <a:pt x="5" y="69"/>
                      <a:pt x="0" y="98"/>
                      <a:pt x="6" y="109"/>
                    </a:cubicBezTo>
                    <a:close/>
                  </a:path>
                </a:pathLst>
              </a:custGeom>
              <a:noFill/>
              <a:ln w="20701"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1" name="Freeform 30"/>
              <p:cNvSpPr>
                <a:spLocks/>
              </p:cNvSpPr>
              <p:nvPr/>
            </p:nvSpPr>
            <p:spPr bwMode="auto">
              <a:xfrm>
                <a:off x="7515" y="1890"/>
                <a:ext cx="274" cy="219"/>
              </a:xfrm>
              <a:custGeom>
                <a:avLst/>
                <a:gdLst>
                  <a:gd name="T0" fmla="*/ 6 w 164"/>
                  <a:gd name="T1" fmla="*/ 21 h 131"/>
                  <a:gd name="T2" fmla="*/ 65 w 164"/>
                  <a:gd name="T3" fmla="*/ 95 h 131"/>
                  <a:gd name="T4" fmla="*/ 158 w 164"/>
                  <a:gd name="T5" fmla="*/ 109 h 131"/>
                  <a:gd name="T6" fmla="*/ 99 w 164"/>
                  <a:gd name="T7" fmla="*/ 35 h 131"/>
                  <a:gd name="T8" fmla="*/ 6 w 164"/>
                  <a:gd name="T9" fmla="*/ 21 h 131"/>
                </a:gdLst>
                <a:ahLst/>
                <a:cxnLst>
                  <a:cxn ang="0">
                    <a:pos x="T0" y="T1"/>
                  </a:cxn>
                  <a:cxn ang="0">
                    <a:pos x="T2" y="T3"/>
                  </a:cxn>
                  <a:cxn ang="0">
                    <a:pos x="T4" y="T5"/>
                  </a:cxn>
                  <a:cxn ang="0">
                    <a:pos x="T6" y="T7"/>
                  </a:cxn>
                  <a:cxn ang="0">
                    <a:pos x="T8" y="T9"/>
                  </a:cxn>
                </a:cxnLst>
                <a:rect l="0" t="0" r="r" b="b"/>
                <a:pathLst>
                  <a:path w="164" h="131">
                    <a:moveTo>
                      <a:pt x="6" y="21"/>
                    </a:moveTo>
                    <a:cubicBezTo>
                      <a:pt x="0" y="32"/>
                      <a:pt x="4" y="60"/>
                      <a:pt x="65" y="95"/>
                    </a:cubicBezTo>
                    <a:cubicBezTo>
                      <a:pt x="125" y="131"/>
                      <a:pt x="151" y="120"/>
                      <a:pt x="158" y="109"/>
                    </a:cubicBezTo>
                    <a:cubicBezTo>
                      <a:pt x="164" y="98"/>
                      <a:pt x="159" y="69"/>
                      <a:pt x="99" y="35"/>
                    </a:cubicBezTo>
                    <a:cubicBezTo>
                      <a:pt x="40" y="0"/>
                      <a:pt x="13" y="10"/>
                      <a:pt x="6" y="21"/>
                    </a:cubicBezTo>
                    <a:close/>
                  </a:path>
                </a:pathLst>
              </a:custGeom>
              <a:noFill/>
              <a:ln w="20701"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sp>
          <p:nvSpPr>
            <p:cNvPr id="10" name="文本3"/>
            <p:cNvSpPr/>
            <p:nvPr/>
          </p:nvSpPr>
          <p:spPr>
            <a:xfrm>
              <a:off x="11697821" y="3617279"/>
              <a:ext cx="1351960" cy="276999"/>
            </a:xfrm>
            <a:prstGeom prst="rect">
              <a:avLst/>
            </a:prstGeom>
          </p:spPr>
          <p:txBody>
            <a:bodyPr wrap="square">
              <a:spAutoFit/>
            </a:bodyPr>
            <a:lstStyle/>
            <a:p>
              <a:pPr algn="ctr"/>
              <a:r>
                <a:rPr lang="zh-CN" altLang="en-US" sz="1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智慧管理</a:t>
              </a:r>
            </a:p>
          </p:txBody>
        </p:sp>
      </p:grpSp>
      <p:grpSp>
        <p:nvGrpSpPr>
          <p:cNvPr id="7" name="02"/>
          <p:cNvGrpSpPr/>
          <p:nvPr/>
        </p:nvGrpSpPr>
        <p:grpSpPr>
          <a:xfrm>
            <a:off x="13269372" y="1195305"/>
            <a:ext cx="1351960" cy="1139998"/>
            <a:chOff x="13269372" y="1195305"/>
            <a:chExt cx="1351960" cy="1139998"/>
          </a:xfrm>
        </p:grpSpPr>
        <p:sp>
          <p:nvSpPr>
            <p:cNvPr id="30" name="线圈2"/>
            <p:cNvSpPr/>
            <p:nvPr/>
          </p:nvSpPr>
          <p:spPr>
            <a:xfrm>
              <a:off x="13517089" y="1195305"/>
              <a:ext cx="856526" cy="856526"/>
            </a:xfrm>
            <a:prstGeom prst="ellipse">
              <a:avLst/>
            </a:prstGeom>
            <a:noFill/>
            <a:ln w="19050">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83" name="图标02"/>
            <p:cNvGrpSpPr>
              <a:grpSpLocks noChangeAspect="1"/>
            </p:cNvGrpSpPr>
            <p:nvPr/>
          </p:nvGrpSpPr>
          <p:grpSpPr bwMode="auto">
            <a:xfrm>
              <a:off x="13733860" y="1428752"/>
              <a:ext cx="422275" cy="423863"/>
              <a:chOff x="8509" y="900"/>
              <a:chExt cx="266" cy="267"/>
            </a:xfrm>
          </p:grpSpPr>
          <p:sp>
            <p:nvSpPr>
              <p:cNvPr id="85" name="Freeform 46"/>
              <p:cNvSpPr>
                <a:spLocks/>
              </p:cNvSpPr>
              <p:nvPr/>
            </p:nvSpPr>
            <p:spPr bwMode="auto">
              <a:xfrm>
                <a:off x="8642" y="900"/>
                <a:ext cx="67" cy="134"/>
              </a:xfrm>
              <a:custGeom>
                <a:avLst/>
                <a:gdLst>
                  <a:gd name="T0" fmla="*/ 0 w 40"/>
                  <a:gd name="T1" fmla="*/ 80 h 80"/>
                  <a:gd name="T2" fmla="*/ 40 w 40"/>
                  <a:gd name="T3" fmla="*/ 40 h 80"/>
                  <a:gd name="T4" fmla="*/ 0 w 40"/>
                  <a:gd name="T5" fmla="*/ 0 h 80"/>
                  <a:gd name="T6" fmla="*/ 0 w 40"/>
                  <a:gd name="T7" fmla="*/ 80 h 80"/>
                </a:gdLst>
                <a:ahLst/>
                <a:cxnLst>
                  <a:cxn ang="0">
                    <a:pos x="T0" y="T1"/>
                  </a:cxn>
                  <a:cxn ang="0">
                    <a:pos x="T2" y="T3"/>
                  </a:cxn>
                  <a:cxn ang="0">
                    <a:pos x="T4" y="T5"/>
                  </a:cxn>
                  <a:cxn ang="0">
                    <a:pos x="T6" y="T7"/>
                  </a:cxn>
                </a:cxnLst>
                <a:rect l="0" t="0" r="r" b="b"/>
                <a:pathLst>
                  <a:path w="40" h="80">
                    <a:moveTo>
                      <a:pt x="0" y="80"/>
                    </a:moveTo>
                    <a:cubicBezTo>
                      <a:pt x="22" y="80"/>
                      <a:pt x="40" y="62"/>
                      <a:pt x="40" y="40"/>
                    </a:cubicBezTo>
                    <a:cubicBezTo>
                      <a:pt x="40" y="18"/>
                      <a:pt x="22" y="0"/>
                      <a:pt x="0" y="0"/>
                    </a:cubicBezTo>
                    <a:lnTo>
                      <a:pt x="0" y="80"/>
                    </a:lnTo>
                    <a:close/>
                  </a:path>
                </a:pathLst>
              </a:custGeom>
              <a:noFill/>
              <a:ln w="20638"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6" name="微信：2090298045【陈西】公众号：陈西设计之家。微信搜索即可。更多免费PPT模版教程等都可以在公众号内获取"/>
              <p:cNvSpPr>
                <a:spLocks/>
              </p:cNvSpPr>
              <p:nvPr/>
            </p:nvSpPr>
            <p:spPr bwMode="auto">
              <a:xfrm>
                <a:off x="8642" y="1034"/>
                <a:ext cx="133" cy="66"/>
              </a:xfrm>
              <a:custGeom>
                <a:avLst/>
                <a:gdLst>
                  <a:gd name="T0" fmla="*/ 0 w 80"/>
                  <a:gd name="T1" fmla="*/ 0 h 40"/>
                  <a:gd name="T2" fmla="*/ 40 w 80"/>
                  <a:gd name="T3" fmla="*/ 40 h 40"/>
                  <a:gd name="T4" fmla="*/ 80 w 80"/>
                  <a:gd name="T5" fmla="*/ 0 h 40"/>
                  <a:gd name="T6" fmla="*/ 0 w 80"/>
                  <a:gd name="T7" fmla="*/ 0 h 40"/>
                </a:gdLst>
                <a:ahLst/>
                <a:cxnLst>
                  <a:cxn ang="0">
                    <a:pos x="T0" y="T1"/>
                  </a:cxn>
                  <a:cxn ang="0">
                    <a:pos x="T2" y="T3"/>
                  </a:cxn>
                  <a:cxn ang="0">
                    <a:pos x="T4" y="T5"/>
                  </a:cxn>
                  <a:cxn ang="0">
                    <a:pos x="T6" y="T7"/>
                  </a:cxn>
                </a:cxnLst>
                <a:rect l="0" t="0" r="r" b="b"/>
                <a:pathLst>
                  <a:path w="80" h="40">
                    <a:moveTo>
                      <a:pt x="0" y="0"/>
                    </a:moveTo>
                    <a:cubicBezTo>
                      <a:pt x="0" y="22"/>
                      <a:pt x="18" y="40"/>
                      <a:pt x="40" y="40"/>
                    </a:cubicBezTo>
                    <a:cubicBezTo>
                      <a:pt x="62" y="40"/>
                      <a:pt x="80" y="22"/>
                      <a:pt x="80" y="0"/>
                    </a:cubicBezTo>
                    <a:lnTo>
                      <a:pt x="0" y="0"/>
                    </a:lnTo>
                    <a:close/>
                  </a:path>
                </a:pathLst>
              </a:custGeom>
              <a:noFill/>
              <a:ln w="20638"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7" name="Freeform 48"/>
              <p:cNvSpPr>
                <a:spLocks/>
              </p:cNvSpPr>
              <p:nvPr/>
            </p:nvSpPr>
            <p:spPr bwMode="auto">
              <a:xfrm>
                <a:off x="8509" y="967"/>
                <a:ext cx="133" cy="67"/>
              </a:xfrm>
              <a:custGeom>
                <a:avLst/>
                <a:gdLst>
                  <a:gd name="T0" fmla="*/ 80 w 80"/>
                  <a:gd name="T1" fmla="*/ 40 h 40"/>
                  <a:gd name="T2" fmla="*/ 40 w 80"/>
                  <a:gd name="T3" fmla="*/ 0 h 40"/>
                  <a:gd name="T4" fmla="*/ 0 w 80"/>
                  <a:gd name="T5" fmla="*/ 40 h 40"/>
                  <a:gd name="T6" fmla="*/ 80 w 80"/>
                  <a:gd name="T7" fmla="*/ 40 h 40"/>
                </a:gdLst>
                <a:ahLst/>
                <a:cxnLst>
                  <a:cxn ang="0">
                    <a:pos x="T0" y="T1"/>
                  </a:cxn>
                  <a:cxn ang="0">
                    <a:pos x="T2" y="T3"/>
                  </a:cxn>
                  <a:cxn ang="0">
                    <a:pos x="T4" y="T5"/>
                  </a:cxn>
                  <a:cxn ang="0">
                    <a:pos x="T6" y="T7"/>
                  </a:cxn>
                </a:cxnLst>
                <a:rect l="0" t="0" r="r" b="b"/>
                <a:pathLst>
                  <a:path w="80" h="40">
                    <a:moveTo>
                      <a:pt x="80" y="40"/>
                    </a:moveTo>
                    <a:cubicBezTo>
                      <a:pt x="80" y="18"/>
                      <a:pt x="62" y="0"/>
                      <a:pt x="40" y="0"/>
                    </a:cubicBezTo>
                    <a:cubicBezTo>
                      <a:pt x="18" y="0"/>
                      <a:pt x="0" y="18"/>
                      <a:pt x="0" y="40"/>
                    </a:cubicBezTo>
                    <a:lnTo>
                      <a:pt x="80" y="40"/>
                    </a:lnTo>
                    <a:close/>
                  </a:path>
                </a:pathLst>
              </a:custGeom>
              <a:noFill/>
              <a:ln w="20638"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8" name="Freeform 49"/>
              <p:cNvSpPr>
                <a:spLocks/>
              </p:cNvSpPr>
              <p:nvPr/>
            </p:nvSpPr>
            <p:spPr bwMode="auto">
              <a:xfrm>
                <a:off x="8575" y="1034"/>
                <a:ext cx="67" cy="133"/>
              </a:xfrm>
              <a:custGeom>
                <a:avLst/>
                <a:gdLst>
                  <a:gd name="T0" fmla="*/ 40 w 40"/>
                  <a:gd name="T1" fmla="*/ 0 h 80"/>
                  <a:gd name="T2" fmla="*/ 0 w 40"/>
                  <a:gd name="T3" fmla="*/ 40 h 80"/>
                  <a:gd name="T4" fmla="*/ 40 w 40"/>
                  <a:gd name="T5" fmla="*/ 80 h 80"/>
                  <a:gd name="T6" fmla="*/ 40 w 40"/>
                  <a:gd name="T7" fmla="*/ 0 h 80"/>
                </a:gdLst>
                <a:ahLst/>
                <a:cxnLst>
                  <a:cxn ang="0">
                    <a:pos x="T0" y="T1"/>
                  </a:cxn>
                  <a:cxn ang="0">
                    <a:pos x="T2" y="T3"/>
                  </a:cxn>
                  <a:cxn ang="0">
                    <a:pos x="T4" y="T5"/>
                  </a:cxn>
                  <a:cxn ang="0">
                    <a:pos x="T6" y="T7"/>
                  </a:cxn>
                </a:cxnLst>
                <a:rect l="0" t="0" r="r" b="b"/>
                <a:pathLst>
                  <a:path w="40" h="80">
                    <a:moveTo>
                      <a:pt x="40" y="0"/>
                    </a:moveTo>
                    <a:cubicBezTo>
                      <a:pt x="18" y="0"/>
                      <a:pt x="0" y="18"/>
                      <a:pt x="0" y="40"/>
                    </a:cubicBezTo>
                    <a:cubicBezTo>
                      <a:pt x="0" y="62"/>
                      <a:pt x="18" y="80"/>
                      <a:pt x="40" y="80"/>
                    </a:cubicBezTo>
                    <a:lnTo>
                      <a:pt x="40" y="0"/>
                    </a:lnTo>
                    <a:close/>
                  </a:path>
                </a:pathLst>
              </a:custGeom>
              <a:noFill/>
              <a:ln w="20638"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sp>
          <p:nvSpPr>
            <p:cNvPr id="9" name="文本2"/>
            <p:cNvSpPr/>
            <p:nvPr/>
          </p:nvSpPr>
          <p:spPr>
            <a:xfrm>
              <a:off x="13269372" y="2058304"/>
              <a:ext cx="1351960" cy="276999"/>
            </a:xfrm>
            <a:prstGeom prst="rect">
              <a:avLst/>
            </a:prstGeom>
          </p:spPr>
          <p:txBody>
            <a:bodyPr wrap="square">
              <a:spAutoFit/>
            </a:bodyPr>
            <a:lstStyle/>
            <a:p>
              <a:pPr algn="ctr"/>
              <a:r>
                <a:rPr lang="zh-CN" altLang="en-US" sz="1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新能源</a:t>
              </a:r>
            </a:p>
          </p:txBody>
        </p:sp>
      </p:grpSp>
      <p:grpSp>
        <p:nvGrpSpPr>
          <p:cNvPr id="12" name="01"/>
          <p:cNvGrpSpPr/>
          <p:nvPr/>
        </p:nvGrpSpPr>
        <p:grpSpPr>
          <a:xfrm>
            <a:off x="11697821" y="1195305"/>
            <a:ext cx="1351960" cy="1139999"/>
            <a:chOff x="11697821" y="1195305"/>
            <a:chExt cx="1351960" cy="1139999"/>
          </a:xfrm>
        </p:grpSpPr>
        <p:sp>
          <p:nvSpPr>
            <p:cNvPr id="29" name="线圈1"/>
            <p:cNvSpPr/>
            <p:nvPr/>
          </p:nvSpPr>
          <p:spPr>
            <a:xfrm>
              <a:off x="11945538" y="1195305"/>
              <a:ext cx="856526" cy="856526"/>
            </a:xfrm>
            <a:prstGeom prst="ellipse">
              <a:avLst/>
            </a:prstGeom>
            <a:noFill/>
            <a:ln w="19050">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72" name="图标01"/>
            <p:cNvGrpSpPr>
              <a:grpSpLocks noChangeAspect="1"/>
            </p:cNvGrpSpPr>
            <p:nvPr/>
          </p:nvGrpSpPr>
          <p:grpSpPr bwMode="auto">
            <a:xfrm>
              <a:off x="12227829" y="1428752"/>
              <a:ext cx="296862" cy="423863"/>
              <a:chOff x="7568" y="900"/>
              <a:chExt cx="187" cy="267"/>
            </a:xfrm>
          </p:grpSpPr>
          <p:sp>
            <p:nvSpPr>
              <p:cNvPr id="74" name="微信：2090298045【陈西】公众号：陈西设计之家。微信搜索即可。更多免费PPT模版教程等都可以在公众号内获取"/>
              <p:cNvSpPr>
                <a:spLocks/>
              </p:cNvSpPr>
              <p:nvPr/>
            </p:nvSpPr>
            <p:spPr bwMode="auto">
              <a:xfrm>
                <a:off x="7568" y="900"/>
                <a:ext cx="187" cy="227"/>
              </a:xfrm>
              <a:custGeom>
                <a:avLst/>
                <a:gdLst>
                  <a:gd name="T0" fmla="*/ 112 w 112"/>
                  <a:gd name="T1" fmla="*/ 136 h 136"/>
                  <a:gd name="T2" fmla="*/ 112 w 112"/>
                  <a:gd name="T3" fmla="*/ 8 h 136"/>
                  <a:gd name="T4" fmla="*/ 104 w 112"/>
                  <a:gd name="T5" fmla="*/ 0 h 136"/>
                  <a:gd name="T6" fmla="*/ 8 w 112"/>
                  <a:gd name="T7" fmla="*/ 0 h 136"/>
                  <a:gd name="T8" fmla="*/ 0 w 112"/>
                  <a:gd name="T9" fmla="*/ 8 h 136"/>
                  <a:gd name="T10" fmla="*/ 0 w 112"/>
                  <a:gd name="T11" fmla="*/ 136 h 136"/>
                </a:gdLst>
                <a:ahLst/>
                <a:cxnLst>
                  <a:cxn ang="0">
                    <a:pos x="T0" y="T1"/>
                  </a:cxn>
                  <a:cxn ang="0">
                    <a:pos x="T2" y="T3"/>
                  </a:cxn>
                  <a:cxn ang="0">
                    <a:pos x="T4" y="T5"/>
                  </a:cxn>
                  <a:cxn ang="0">
                    <a:pos x="T6" y="T7"/>
                  </a:cxn>
                  <a:cxn ang="0">
                    <a:pos x="T8" y="T9"/>
                  </a:cxn>
                  <a:cxn ang="0">
                    <a:pos x="T10" y="T11"/>
                  </a:cxn>
                </a:cxnLst>
                <a:rect l="0" t="0" r="r" b="b"/>
                <a:pathLst>
                  <a:path w="112" h="136">
                    <a:moveTo>
                      <a:pt x="112" y="136"/>
                    </a:moveTo>
                    <a:cubicBezTo>
                      <a:pt x="112" y="8"/>
                      <a:pt x="112" y="8"/>
                      <a:pt x="112" y="8"/>
                    </a:cubicBezTo>
                    <a:cubicBezTo>
                      <a:pt x="112" y="4"/>
                      <a:pt x="108" y="0"/>
                      <a:pt x="104" y="0"/>
                    </a:cubicBezTo>
                    <a:cubicBezTo>
                      <a:pt x="8" y="0"/>
                      <a:pt x="8" y="0"/>
                      <a:pt x="8" y="0"/>
                    </a:cubicBezTo>
                    <a:cubicBezTo>
                      <a:pt x="4" y="0"/>
                      <a:pt x="0" y="4"/>
                      <a:pt x="0" y="8"/>
                    </a:cubicBezTo>
                    <a:cubicBezTo>
                      <a:pt x="0" y="136"/>
                      <a:pt x="0" y="136"/>
                      <a:pt x="0" y="136"/>
                    </a:cubicBezTo>
                  </a:path>
                </a:pathLst>
              </a:cu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5" name="Line 35"/>
              <p:cNvSpPr>
                <a:spLocks noChangeShapeType="1"/>
              </p:cNvSpPr>
              <p:nvPr/>
            </p:nvSpPr>
            <p:spPr bwMode="auto">
              <a:xfrm flipH="1">
                <a:off x="7655" y="967"/>
                <a:ext cx="13" cy="0"/>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6" name="Line 36"/>
              <p:cNvSpPr>
                <a:spLocks noChangeShapeType="1"/>
              </p:cNvSpPr>
              <p:nvPr/>
            </p:nvSpPr>
            <p:spPr bwMode="auto">
              <a:xfrm flipH="1">
                <a:off x="7655" y="1020"/>
                <a:ext cx="13" cy="0"/>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7" name="微信：2090298045【陈西】公众号：陈西设计之家。微信搜索即可。更多免费PPT模版教程等都可以在公众号内获取"/>
              <p:cNvSpPr>
                <a:spLocks/>
              </p:cNvSpPr>
              <p:nvPr/>
            </p:nvSpPr>
            <p:spPr bwMode="auto">
              <a:xfrm>
                <a:off x="7568" y="1087"/>
                <a:ext cx="187" cy="80"/>
              </a:xfrm>
              <a:custGeom>
                <a:avLst/>
                <a:gdLst>
                  <a:gd name="T0" fmla="*/ 0 w 112"/>
                  <a:gd name="T1" fmla="*/ 24 h 48"/>
                  <a:gd name="T2" fmla="*/ 24 w 112"/>
                  <a:gd name="T3" fmla="*/ 0 h 48"/>
                  <a:gd name="T4" fmla="*/ 88 w 112"/>
                  <a:gd name="T5" fmla="*/ 0 h 48"/>
                  <a:gd name="T6" fmla="*/ 112 w 112"/>
                  <a:gd name="T7" fmla="*/ 24 h 48"/>
                  <a:gd name="T8" fmla="*/ 88 w 112"/>
                  <a:gd name="T9" fmla="*/ 48 h 48"/>
                  <a:gd name="T10" fmla="*/ 24 w 112"/>
                  <a:gd name="T11" fmla="*/ 48 h 48"/>
                  <a:gd name="T12" fmla="*/ 0 w 112"/>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112" h="48">
                    <a:moveTo>
                      <a:pt x="0" y="24"/>
                    </a:moveTo>
                    <a:cubicBezTo>
                      <a:pt x="0" y="11"/>
                      <a:pt x="11" y="0"/>
                      <a:pt x="24" y="0"/>
                    </a:cubicBezTo>
                    <a:cubicBezTo>
                      <a:pt x="88" y="0"/>
                      <a:pt x="88" y="0"/>
                      <a:pt x="88" y="0"/>
                    </a:cubicBezTo>
                    <a:cubicBezTo>
                      <a:pt x="101" y="0"/>
                      <a:pt x="112" y="11"/>
                      <a:pt x="112" y="24"/>
                    </a:cubicBezTo>
                    <a:cubicBezTo>
                      <a:pt x="112" y="37"/>
                      <a:pt x="101" y="48"/>
                      <a:pt x="88" y="48"/>
                    </a:cubicBezTo>
                    <a:cubicBezTo>
                      <a:pt x="24" y="48"/>
                      <a:pt x="24" y="48"/>
                      <a:pt x="24" y="48"/>
                    </a:cubicBezTo>
                    <a:cubicBezTo>
                      <a:pt x="11" y="48"/>
                      <a:pt x="0" y="37"/>
                      <a:pt x="0" y="24"/>
                    </a:cubicBezTo>
                    <a:close/>
                  </a:path>
                </a:pathLst>
              </a:cu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8" name="Line 38"/>
              <p:cNvSpPr>
                <a:spLocks noChangeShapeType="1"/>
              </p:cNvSpPr>
              <p:nvPr/>
            </p:nvSpPr>
            <p:spPr bwMode="auto">
              <a:xfrm>
                <a:off x="7615" y="1134"/>
                <a:ext cx="0" cy="33"/>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9" name="Line 39"/>
              <p:cNvSpPr>
                <a:spLocks noChangeShapeType="1"/>
              </p:cNvSpPr>
              <p:nvPr/>
            </p:nvSpPr>
            <p:spPr bwMode="auto">
              <a:xfrm>
                <a:off x="7648" y="1134"/>
                <a:ext cx="0" cy="33"/>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0" name="微信：2090298045【陈西】公众号：陈西设计之家。微信搜索即可。更多免费PPT模版教程等都可以在公众号内获取"/>
              <p:cNvSpPr>
                <a:spLocks noChangeShapeType="1"/>
              </p:cNvSpPr>
              <p:nvPr/>
            </p:nvSpPr>
            <p:spPr bwMode="auto">
              <a:xfrm>
                <a:off x="7682" y="1134"/>
                <a:ext cx="0" cy="33"/>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1" name="Oval 41"/>
              <p:cNvSpPr>
                <a:spLocks noChangeArrowheads="1"/>
              </p:cNvSpPr>
              <p:nvPr/>
            </p:nvSpPr>
            <p:spPr bwMode="auto">
              <a:xfrm>
                <a:off x="7702" y="1114"/>
                <a:ext cx="26" cy="26"/>
              </a:xfrm>
              <a:prstGeom prst="ellipse">
                <a:avLst/>
              </a:prstGeom>
              <a:solidFill>
                <a:schemeClr val="tx1">
                  <a:lumMod val="50000"/>
                  <a:lumOff val="50000"/>
                </a:schemeClr>
              </a:solidFill>
              <a:ln w="20701">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82" name="微信：2090298045【陈西】公众号：陈西设计之家。微信搜索即可。更多免费PPT模版教程等都可以在公众号内获取"/>
              <p:cNvSpPr>
                <a:spLocks noChangeShapeType="1"/>
              </p:cNvSpPr>
              <p:nvPr/>
            </p:nvSpPr>
            <p:spPr bwMode="auto">
              <a:xfrm flipH="1">
                <a:off x="7601" y="1167"/>
                <a:ext cx="94" cy="0"/>
              </a:xfrm>
              <a:prstGeom prst="line">
                <a:avLst/>
              </a:prstGeom>
              <a:noFill/>
              <a:ln w="20638"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sp>
          <p:nvSpPr>
            <p:cNvPr id="8" name="文本1"/>
            <p:cNvSpPr/>
            <p:nvPr/>
          </p:nvSpPr>
          <p:spPr>
            <a:xfrm>
              <a:off x="11697821" y="2058305"/>
              <a:ext cx="1351960" cy="276999"/>
            </a:xfrm>
            <a:prstGeom prst="rect">
              <a:avLst/>
            </a:prstGeom>
          </p:spPr>
          <p:txBody>
            <a:bodyPr wrap="square">
              <a:spAutoFit/>
            </a:bodyPr>
            <a:lstStyle/>
            <a:p>
              <a:pPr algn="ctr"/>
              <a:r>
                <a:rPr lang="zh-CN" altLang="en-US" sz="1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数据中心</a:t>
              </a:r>
            </a:p>
          </p:txBody>
        </p:sp>
      </p:grpSp>
      <p:sp>
        <p:nvSpPr>
          <p:cNvPr id="5" name="正文3"/>
          <p:cNvSpPr/>
          <p:nvPr/>
        </p:nvSpPr>
        <p:spPr>
          <a:xfrm>
            <a:off x="825716" y="6559667"/>
            <a:ext cx="3014866" cy="1450141"/>
          </a:xfrm>
          <a:prstGeom prst="rect">
            <a:avLst/>
          </a:prstGeom>
        </p:spPr>
        <p:txBody>
          <a:bodyPr wrap="square">
            <a:spAutoFit/>
          </a:bodyPr>
          <a:lstStyle/>
          <a:p>
            <a:pPr algn="just">
              <a:lnSpc>
                <a:spcPct val="150000"/>
              </a:lnSpc>
            </a:pP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我们相信，随着现代科技的不断进步，人们的生活水平会有显著的提升。我们的使命是将智能技术充分融合到生活的方方面面场景中，搜索：陈西设计之家。更多免费高端</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www.1314ppt.com </a:t>
            </a:r>
          </a:p>
          <a:p>
            <a:pPr algn="just">
              <a:lnSpc>
                <a:spcPct val="150000"/>
              </a:lnSpc>
            </a:pPr>
            <a:endPar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endParaRPr>
          </a:p>
        </p:txBody>
      </p:sp>
      <p:sp>
        <p:nvSpPr>
          <p:cNvPr id="4" name="微信：2090298045【陈西】公众号：陈西设计之家。微信搜索即可。更多免费PPT模版教程等都可以在公众号内获取"/>
          <p:cNvSpPr/>
          <p:nvPr/>
        </p:nvSpPr>
        <p:spPr>
          <a:xfrm>
            <a:off x="825716" y="4531125"/>
            <a:ext cx="3014866" cy="1708160"/>
          </a:xfrm>
          <a:prstGeom prst="rect">
            <a:avLst/>
          </a:prstGeom>
        </p:spPr>
        <p:txBody>
          <a:bodyPr wrap="square">
            <a:spAutoFit/>
          </a:bodyPr>
          <a:lstStyle/>
          <a:p>
            <a:pPr algn="just">
              <a:lnSpc>
                <a:spcPct val="150000"/>
              </a:lnSpc>
            </a:pP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网络高速发展，为电子城市治理提供了全新空间。在智慧城市的建设上，发挥好新城区地缘优势，以智慧为特征，建设智慧社区，提升城市发展的可持续性和规模化建设；服务好城市经济社会发展和群众生活品质，促进群众共享经济新的增长。使智慧城市建设由流程化变为系统式，并变为一个科学的、智能的、柔性、均衡与优质的公共服务供给体制。</a:t>
            </a:r>
          </a:p>
        </p:txBody>
      </p:sp>
      <p:sp>
        <p:nvSpPr>
          <p:cNvPr id="3" name="正文1"/>
          <p:cNvSpPr/>
          <p:nvPr/>
        </p:nvSpPr>
        <p:spPr>
          <a:xfrm>
            <a:off x="825716" y="2271750"/>
            <a:ext cx="3014866" cy="2142638"/>
          </a:xfrm>
          <a:prstGeom prst="rect">
            <a:avLst/>
          </a:prstGeom>
        </p:spPr>
        <p:txBody>
          <a:bodyPr wrap="square">
            <a:spAutoFit/>
          </a:bodyPr>
          <a:lstStyle/>
          <a:p>
            <a:pPr algn="just">
              <a:lnSpc>
                <a:spcPct val="150000"/>
              </a:lnSpc>
            </a:pP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某某科技</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技术</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数据有限公司（简称“某某科技”）成立于</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19XX</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年，并于</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20XX</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年在某某交易所上市（股票代码</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000000</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）。以电子智能核心技术为依托，融合物联网、人工智能等前沿技术的应用，致力于将“数字化、场景化的智能数据综合管理系统”整合到不同场景之中。推动政府、教育、搜索：陈西设计之家。更多免费高端</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www.1314ppt.com </a:t>
            </a:r>
          </a:p>
          <a:p>
            <a:pPr algn="just">
              <a:lnSpc>
                <a:spcPct val="150000"/>
              </a:lnSpc>
            </a:pPr>
            <a:endPar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endParaRPr>
          </a:p>
        </p:txBody>
      </p:sp>
      <p:grpSp>
        <p:nvGrpSpPr>
          <p:cNvPr id="45" name="页面标题"/>
          <p:cNvGrpSpPr/>
          <p:nvPr/>
        </p:nvGrpSpPr>
        <p:grpSpPr>
          <a:xfrm>
            <a:off x="795236" y="1170349"/>
            <a:ext cx="2294218" cy="854737"/>
            <a:chOff x="795236" y="1170349"/>
            <a:chExt cx="2294218" cy="854737"/>
          </a:xfrm>
        </p:grpSpPr>
        <p:cxnSp>
          <p:nvCxnSpPr>
            <p:cNvPr id="25"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2"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关于我们</a:t>
              </a:r>
            </a:p>
          </p:txBody>
        </p:sp>
      </p:grpSp>
      <p:sp>
        <p:nvSpPr>
          <p:cNvPr id="17" name="矩形 16">
            <a:extLst>
              <a:ext uri="{FF2B5EF4-FFF2-40B4-BE49-F238E27FC236}">
                <a16:creationId xmlns:a16="http://schemas.microsoft.com/office/drawing/2014/main" id="{40AE0B97-1DA5-6F46-9455-F909D81B46D1}"/>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2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642117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1" name="图片占位符 40"/>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5588" t="5090" r="3383" b="16574"/>
          <a:stretch/>
        </p:blipFill>
        <p:spPr/>
      </p:pic>
      <p:pic>
        <p:nvPicPr>
          <p:cNvPr id="42" name="微信：2090298045【陈西】公众号：陈西设计之家。微信搜索即可。更多免费PPT模版教程等都可以在公众号内获取"/>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4760" t="10487" r="2189" b="10203"/>
          <a:stretch/>
        </p:blipFill>
        <p:spPr/>
      </p:pic>
      <p:pic>
        <p:nvPicPr>
          <p:cNvPr id="43" name="图片占位符 42"/>
          <p:cNvPicPr>
            <a:picLocks noGrp="1" noChangeAspect="1"/>
          </p:cNvPicPr>
          <p:nvPr>
            <p:ph type="pic" sz="quarter" idx="15"/>
          </p:nvPr>
        </p:nvPicPr>
        <p:blipFill rotWithShape="1">
          <a:blip r:embed="rId5" cstate="print">
            <a:extLst>
              <a:ext uri="{28A0092B-C50C-407E-A947-70E740481C1C}">
                <a14:useLocalDpi xmlns:a14="http://schemas.microsoft.com/office/drawing/2010/main" val="0"/>
              </a:ext>
            </a:extLst>
          </a:blip>
          <a:srcRect l="4929" t="9893" r="4743" b="9681"/>
          <a:stretch/>
        </p:blipFill>
        <p:spPr/>
      </p:pic>
      <p:pic>
        <p:nvPicPr>
          <p:cNvPr id="44" name="图片占位符 43"/>
          <p:cNvPicPr>
            <a:picLocks noGrp="1" noChangeAspect="1"/>
          </p:cNvPicPr>
          <p:nvPr>
            <p:ph type="pic" sz="quarter" idx="16"/>
          </p:nvPr>
        </p:nvPicPr>
        <p:blipFill rotWithShape="1">
          <a:blip r:embed="rId6" cstate="print">
            <a:extLst>
              <a:ext uri="{28A0092B-C50C-407E-A947-70E740481C1C}">
                <a14:useLocalDpi xmlns:a14="http://schemas.microsoft.com/office/drawing/2010/main" val="0"/>
              </a:ext>
            </a:extLst>
          </a:blip>
          <a:srcRect l="5681" t="7785" r="21866" b="30096"/>
          <a:stretch/>
        </p:blipFill>
        <p:spPr/>
      </p:pic>
      <p:pic>
        <p:nvPicPr>
          <p:cNvPr id="16" name="微信：2090298045【陈西】公众号：陈西设计之家。微信搜索即可。更多免费PPT模版教程等都可以在公众号内获取"/>
          <p:cNvPicPr>
            <a:picLocks noGrp="1" noChangeAspect="1"/>
          </p:cNvPicPr>
          <p:nvPr>
            <p:ph type="pic" sz="quarter" idx="10"/>
          </p:nvPr>
        </p:nvPicPr>
        <p:blipFill rotWithShape="1">
          <a:blip r:embed="rId7">
            <a:extLst>
              <a:ext uri="{28A0092B-C50C-407E-A947-70E740481C1C}">
                <a14:useLocalDpi xmlns:a14="http://schemas.microsoft.com/office/drawing/2010/main" val="0"/>
              </a:ext>
            </a:extLst>
          </a:blip>
          <a:srcRect l="3172" t="4254" r="5392" b="18645"/>
          <a:stretch/>
        </p:blipFill>
        <p:spPr/>
      </p:pic>
      <p:pic>
        <p:nvPicPr>
          <p:cNvPr id="26" name="图片占位符 25"/>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t="7426" b="7426"/>
          <a:stretch>
            <a:fillRect/>
          </a:stretch>
        </p:blipFill>
        <p:spPr/>
      </p:pic>
      <p:pic>
        <p:nvPicPr>
          <p:cNvPr id="40" name="图片占位符 39"/>
          <p:cNvPicPr>
            <a:picLocks noGrp="1" noChangeAspect="1"/>
          </p:cNvPicPr>
          <p:nvPr>
            <p:ph type="pic" sz="quarter" idx="12"/>
          </p:nvPr>
        </p:nvPicPr>
        <p:blipFill rotWithShape="1">
          <a:blip r:embed="rId9" cstate="print">
            <a:extLst>
              <a:ext uri="{28A0092B-C50C-407E-A947-70E740481C1C}">
                <a14:useLocalDpi xmlns:a14="http://schemas.microsoft.com/office/drawing/2010/main" val="0"/>
              </a:ext>
            </a:extLst>
          </a:blip>
          <a:srcRect l="3727" t="3768" r="5245" b="4445"/>
          <a:stretch/>
        </p:blipFill>
        <p:spPr/>
      </p:pic>
      <p:grpSp>
        <p:nvGrpSpPr>
          <p:cNvPr id="77" name="08"/>
          <p:cNvGrpSpPr/>
          <p:nvPr/>
        </p:nvGrpSpPr>
        <p:grpSpPr>
          <a:xfrm>
            <a:off x="13065552" y="8687823"/>
            <a:ext cx="1419822" cy="1613810"/>
            <a:chOff x="13065552" y="8687823"/>
            <a:chExt cx="1419822" cy="1613810"/>
          </a:xfrm>
        </p:grpSpPr>
        <p:sp>
          <p:nvSpPr>
            <p:cNvPr id="50" name="圆底08"/>
            <p:cNvSpPr/>
            <p:nvPr/>
          </p:nvSpPr>
          <p:spPr>
            <a:xfrm>
              <a:off x="13338399" y="8687823"/>
              <a:ext cx="874128"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51" name="微信：2090298045【陈西】公众号：陈西设计之家。微信搜索即可。更多免费PPT模版教程等都可以在公众号内获取"/>
            <p:cNvSpPr txBox="1"/>
            <p:nvPr/>
          </p:nvSpPr>
          <p:spPr>
            <a:xfrm>
              <a:off x="13065552" y="9617048"/>
              <a:ext cx="1419822" cy="684585"/>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北京市</a:t>
              </a:r>
              <a:r>
                <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a:t>
              </a: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专精</a:t>
              </a:r>
              <a:endPar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特新</a:t>
              </a:r>
              <a:r>
                <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a:t>
              </a: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企业</a:t>
              </a:r>
            </a:p>
          </p:txBody>
        </p:sp>
        <p:pic>
          <p:nvPicPr>
            <p:cNvPr id="52" name="图标8"/>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3472862" y="8956911"/>
              <a:ext cx="608898" cy="357305"/>
            </a:xfrm>
            <a:prstGeom prst="rect">
              <a:avLst/>
            </a:prstGeom>
          </p:spPr>
        </p:pic>
      </p:grpSp>
      <p:grpSp>
        <p:nvGrpSpPr>
          <p:cNvPr id="73" name="07"/>
          <p:cNvGrpSpPr/>
          <p:nvPr/>
        </p:nvGrpSpPr>
        <p:grpSpPr>
          <a:xfrm>
            <a:off x="11562853" y="8681462"/>
            <a:ext cx="1116077" cy="1620171"/>
            <a:chOff x="11562853" y="8681462"/>
            <a:chExt cx="1116077" cy="1620171"/>
          </a:xfrm>
        </p:grpSpPr>
        <p:sp>
          <p:nvSpPr>
            <p:cNvPr id="71" name="圆底07"/>
            <p:cNvSpPr/>
            <p:nvPr/>
          </p:nvSpPr>
          <p:spPr>
            <a:xfrm>
              <a:off x="11683827" y="8681462"/>
              <a:ext cx="874130"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72" name="认证07"/>
            <p:cNvSpPr txBox="1"/>
            <p:nvPr/>
          </p:nvSpPr>
          <p:spPr>
            <a:xfrm>
              <a:off x="11562853" y="9617048"/>
              <a:ext cx="1116077" cy="684585"/>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运维资质认证</a:t>
              </a:r>
              <a:r>
                <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ITSS</a:t>
              </a: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评估</a:t>
              </a:r>
            </a:p>
          </p:txBody>
        </p:sp>
        <p:sp>
          <p:nvSpPr>
            <p:cNvPr id="95" name="图标7"/>
            <p:cNvSpPr txBox="1"/>
            <p:nvPr/>
          </p:nvSpPr>
          <p:spPr>
            <a:xfrm>
              <a:off x="11813475" y="9040214"/>
              <a:ext cx="629298" cy="169346"/>
            </a:xfrm>
            <a:custGeom>
              <a:avLst/>
              <a:gdLst/>
              <a:ahLst/>
              <a:cxnLst/>
              <a:rect l="l" t="t" r="r" b="b"/>
              <a:pathLst>
                <a:path w="1197623" h="322284">
                  <a:moveTo>
                    <a:pt x="1102006" y="44512"/>
                  </a:moveTo>
                  <a:lnTo>
                    <a:pt x="1102006" y="77817"/>
                  </a:lnTo>
                  <a:lnTo>
                    <a:pt x="1116754" y="77817"/>
                  </a:lnTo>
                  <a:cubicBezTo>
                    <a:pt x="1123395" y="77817"/>
                    <a:pt x="1128393" y="76417"/>
                    <a:pt x="1131746" y="73617"/>
                  </a:cubicBezTo>
                  <a:cubicBezTo>
                    <a:pt x="1135099" y="70817"/>
                    <a:pt x="1136776" y="66617"/>
                    <a:pt x="1136776" y="61018"/>
                  </a:cubicBezTo>
                  <a:cubicBezTo>
                    <a:pt x="1136776" y="55092"/>
                    <a:pt x="1134969" y="50860"/>
                    <a:pt x="1131355" y="48321"/>
                  </a:cubicBezTo>
                  <a:cubicBezTo>
                    <a:pt x="1127741" y="45781"/>
                    <a:pt x="1122028" y="44512"/>
                    <a:pt x="1114214" y="44512"/>
                  </a:cubicBezTo>
                  <a:close/>
                  <a:moveTo>
                    <a:pt x="1087063" y="31815"/>
                  </a:moveTo>
                  <a:lnTo>
                    <a:pt x="1115972" y="31815"/>
                  </a:lnTo>
                  <a:cubicBezTo>
                    <a:pt x="1127562" y="31815"/>
                    <a:pt x="1136613" y="34224"/>
                    <a:pt x="1143124" y="39042"/>
                  </a:cubicBezTo>
                  <a:cubicBezTo>
                    <a:pt x="1149635" y="43860"/>
                    <a:pt x="1152891" y="50600"/>
                    <a:pt x="1152891" y="59260"/>
                  </a:cubicBezTo>
                  <a:cubicBezTo>
                    <a:pt x="1152891" y="66161"/>
                    <a:pt x="1150677" y="72022"/>
                    <a:pt x="1146250" y="76840"/>
                  </a:cubicBezTo>
                  <a:cubicBezTo>
                    <a:pt x="1141822" y="81658"/>
                    <a:pt x="1135604" y="84881"/>
                    <a:pt x="1127595" y="86509"/>
                  </a:cubicBezTo>
                  <a:cubicBezTo>
                    <a:pt x="1130395" y="87290"/>
                    <a:pt x="1133195" y="89227"/>
                    <a:pt x="1135994" y="92320"/>
                  </a:cubicBezTo>
                  <a:cubicBezTo>
                    <a:pt x="1138794" y="95413"/>
                    <a:pt x="1141496" y="99694"/>
                    <a:pt x="1144101" y="105164"/>
                  </a:cubicBezTo>
                  <a:lnTo>
                    <a:pt x="1157091" y="132023"/>
                  </a:lnTo>
                  <a:lnTo>
                    <a:pt x="1138924" y="132023"/>
                  </a:lnTo>
                  <a:lnTo>
                    <a:pt x="1128376" y="107898"/>
                  </a:lnTo>
                  <a:cubicBezTo>
                    <a:pt x="1125772" y="102038"/>
                    <a:pt x="1123037" y="97643"/>
                    <a:pt x="1120172" y="94713"/>
                  </a:cubicBezTo>
                  <a:cubicBezTo>
                    <a:pt x="1117307" y="91783"/>
                    <a:pt x="1114279" y="90318"/>
                    <a:pt x="1111089" y="90318"/>
                  </a:cubicBezTo>
                  <a:lnTo>
                    <a:pt x="1102006" y="90318"/>
                  </a:lnTo>
                  <a:lnTo>
                    <a:pt x="1102006" y="132023"/>
                  </a:lnTo>
                  <a:lnTo>
                    <a:pt x="1087063" y="132023"/>
                  </a:lnTo>
                  <a:close/>
                  <a:moveTo>
                    <a:pt x="1118414" y="13355"/>
                  </a:moveTo>
                  <a:cubicBezTo>
                    <a:pt x="1099206" y="13355"/>
                    <a:pt x="1082830" y="20094"/>
                    <a:pt x="1069287" y="33573"/>
                  </a:cubicBezTo>
                  <a:cubicBezTo>
                    <a:pt x="1055744" y="47051"/>
                    <a:pt x="1048972" y="63459"/>
                    <a:pt x="1048972" y="82798"/>
                  </a:cubicBezTo>
                  <a:cubicBezTo>
                    <a:pt x="1048972" y="102136"/>
                    <a:pt x="1055744" y="118528"/>
                    <a:pt x="1069287" y="131974"/>
                  </a:cubicBezTo>
                  <a:cubicBezTo>
                    <a:pt x="1082830" y="145419"/>
                    <a:pt x="1099206" y="152142"/>
                    <a:pt x="1118414" y="152142"/>
                  </a:cubicBezTo>
                  <a:cubicBezTo>
                    <a:pt x="1137687" y="152142"/>
                    <a:pt x="1154063" y="145403"/>
                    <a:pt x="1167541" y="131925"/>
                  </a:cubicBezTo>
                  <a:cubicBezTo>
                    <a:pt x="1181020" y="118447"/>
                    <a:pt x="1187759" y="102071"/>
                    <a:pt x="1187759" y="82798"/>
                  </a:cubicBezTo>
                  <a:cubicBezTo>
                    <a:pt x="1187759" y="63524"/>
                    <a:pt x="1181003" y="47132"/>
                    <a:pt x="1167492" y="33622"/>
                  </a:cubicBezTo>
                  <a:cubicBezTo>
                    <a:pt x="1153982" y="20111"/>
                    <a:pt x="1137622" y="13355"/>
                    <a:pt x="1118414" y="13355"/>
                  </a:cubicBezTo>
                  <a:close/>
                  <a:moveTo>
                    <a:pt x="175239" y="8191"/>
                  </a:moveTo>
                  <a:lnTo>
                    <a:pt x="445511" y="8191"/>
                  </a:lnTo>
                  <a:lnTo>
                    <a:pt x="447148" y="95789"/>
                  </a:lnTo>
                  <a:lnTo>
                    <a:pt x="423444" y="95789"/>
                  </a:lnTo>
                  <a:lnTo>
                    <a:pt x="402555" y="24113"/>
                  </a:lnTo>
                  <a:lnTo>
                    <a:pt x="345574" y="24113"/>
                  </a:lnTo>
                  <a:cubicBezTo>
                    <a:pt x="345181" y="45202"/>
                    <a:pt x="344942" y="66419"/>
                    <a:pt x="344856" y="87764"/>
                  </a:cubicBezTo>
                  <a:cubicBezTo>
                    <a:pt x="344771" y="109108"/>
                    <a:pt x="344737" y="130632"/>
                    <a:pt x="344754" y="152335"/>
                  </a:cubicBezTo>
                  <a:lnTo>
                    <a:pt x="344754" y="169950"/>
                  </a:lnTo>
                  <a:cubicBezTo>
                    <a:pt x="344737" y="190876"/>
                    <a:pt x="344771" y="211905"/>
                    <a:pt x="344856" y="233036"/>
                  </a:cubicBezTo>
                  <a:cubicBezTo>
                    <a:pt x="344942" y="254167"/>
                    <a:pt x="345181" y="275196"/>
                    <a:pt x="345574" y="296122"/>
                  </a:cubicBezTo>
                  <a:lnTo>
                    <a:pt x="387388" y="300211"/>
                  </a:lnTo>
                  <a:lnTo>
                    <a:pt x="387388" y="314092"/>
                  </a:lnTo>
                  <a:lnTo>
                    <a:pt x="233363" y="314092"/>
                  </a:lnTo>
                  <a:lnTo>
                    <a:pt x="233363" y="300211"/>
                  </a:lnTo>
                  <a:lnTo>
                    <a:pt x="274768" y="296122"/>
                  </a:lnTo>
                  <a:cubicBezTo>
                    <a:pt x="275160" y="275622"/>
                    <a:pt x="275399" y="254867"/>
                    <a:pt x="275485" y="233855"/>
                  </a:cubicBezTo>
                  <a:cubicBezTo>
                    <a:pt x="275570" y="212844"/>
                    <a:pt x="275604" y="191678"/>
                    <a:pt x="275587" y="170359"/>
                  </a:cubicBezTo>
                  <a:lnTo>
                    <a:pt x="275587" y="152335"/>
                  </a:lnTo>
                  <a:cubicBezTo>
                    <a:pt x="275604" y="130811"/>
                    <a:pt x="275570" y="109339"/>
                    <a:pt x="275485" y="87917"/>
                  </a:cubicBezTo>
                  <a:cubicBezTo>
                    <a:pt x="275399" y="66496"/>
                    <a:pt x="275160" y="45228"/>
                    <a:pt x="274768" y="24113"/>
                  </a:cubicBezTo>
                  <a:lnTo>
                    <a:pt x="218195" y="24113"/>
                  </a:lnTo>
                  <a:lnTo>
                    <a:pt x="197717" y="95789"/>
                  </a:lnTo>
                  <a:lnTo>
                    <a:pt x="173603" y="95789"/>
                  </a:lnTo>
                  <a:close/>
                  <a:moveTo>
                    <a:pt x="0" y="8191"/>
                  </a:moveTo>
                  <a:lnTo>
                    <a:pt x="144529" y="8191"/>
                  </a:lnTo>
                  <a:lnTo>
                    <a:pt x="144529" y="22071"/>
                  </a:lnTo>
                  <a:lnTo>
                    <a:pt x="108077" y="25339"/>
                  </a:lnTo>
                  <a:cubicBezTo>
                    <a:pt x="107684" y="46236"/>
                    <a:pt x="107445" y="67286"/>
                    <a:pt x="107360" y="88490"/>
                  </a:cubicBezTo>
                  <a:cubicBezTo>
                    <a:pt x="107275" y="109694"/>
                    <a:pt x="107241" y="130949"/>
                    <a:pt x="107258" y="152255"/>
                  </a:cubicBezTo>
                  <a:lnTo>
                    <a:pt x="107258" y="169860"/>
                  </a:lnTo>
                  <a:cubicBezTo>
                    <a:pt x="107241" y="190944"/>
                    <a:pt x="107275" y="212029"/>
                    <a:pt x="107360" y="233113"/>
                  </a:cubicBezTo>
                  <a:cubicBezTo>
                    <a:pt x="107445" y="254197"/>
                    <a:pt x="107684" y="275282"/>
                    <a:pt x="108077" y="296366"/>
                  </a:cubicBezTo>
                  <a:lnTo>
                    <a:pt x="144529" y="300061"/>
                  </a:lnTo>
                  <a:lnTo>
                    <a:pt x="144529" y="314054"/>
                  </a:lnTo>
                  <a:lnTo>
                    <a:pt x="0" y="314054"/>
                  </a:lnTo>
                  <a:lnTo>
                    <a:pt x="0" y="300061"/>
                  </a:lnTo>
                  <a:lnTo>
                    <a:pt x="36862" y="296366"/>
                  </a:lnTo>
                  <a:cubicBezTo>
                    <a:pt x="37451" y="275683"/>
                    <a:pt x="37809" y="254820"/>
                    <a:pt x="37937" y="233778"/>
                  </a:cubicBezTo>
                  <a:cubicBezTo>
                    <a:pt x="38065" y="212736"/>
                    <a:pt x="38116" y="191567"/>
                    <a:pt x="38091" y="170269"/>
                  </a:cubicBezTo>
                  <a:lnTo>
                    <a:pt x="38091" y="152255"/>
                  </a:lnTo>
                  <a:cubicBezTo>
                    <a:pt x="38116" y="130975"/>
                    <a:pt x="38065" y="109771"/>
                    <a:pt x="37937" y="88644"/>
                  </a:cubicBezTo>
                  <a:cubicBezTo>
                    <a:pt x="37809" y="67517"/>
                    <a:pt x="37451" y="46415"/>
                    <a:pt x="36862" y="25339"/>
                  </a:cubicBezTo>
                  <a:lnTo>
                    <a:pt x="0" y="22071"/>
                  </a:lnTo>
                  <a:close/>
                  <a:moveTo>
                    <a:pt x="1118512" y="3784"/>
                  </a:moveTo>
                  <a:cubicBezTo>
                    <a:pt x="1140390" y="3784"/>
                    <a:pt x="1159044" y="11467"/>
                    <a:pt x="1174476" y="26834"/>
                  </a:cubicBezTo>
                  <a:cubicBezTo>
                    <a:pt x="1189907" y="42200"/>
                    <a:pt x="1197623" y="60855"/>
                    <a:pt x="1197623" y="82798"/>
                  </a:cubicBezTo>
                  <a:cubicBezTo>
                    <a:pt x="1197623" y="104740"/>
                    <a:pt x="1189907" y="123395"/>
                    <a:pt x="1174476" y="138762"/>
                  </a:cubicBezTo>
                  <a:cubicBezTo>
                    <a:pt x="1159044" y="154128"/>
                    <a:pt x="1140357" y="161811"/>
                    <a:pt x="1118414" y="161811"/>
                  </a:cubicBezTo>
                  <a:cubicBezTo>
                    <a:pt x="1096276" y="161811"/>
                    <a:pt x="1077524" y="154128"/>
                    <a:pt x="1062157" y="138762"/>
                  </a:cubicBezTo>
                  <a:cubicBezTo>
                    <a:pt x="1046791" y="123395"/>
                    <a:pt x="1039107" y="104740"/>
                    <a:pt x="1039107" y="82798"/>
                  </a:cubicBezTo>
                  <a:cubicBezTo>
                    <a:pt x="1039107" y="60855"/>
                    <a:pt x="1046823" y="42200"/>
                    <a:pt x="1062255" y="26834"/>
                  </a:cubicBezTo>
                  <a:cubicBezTo>
                    <a:pt x="1077686" y="11467"/>
                    <a:pt x="1096439" y="3784"/>
                    <a:pt x="1118512" y="3784"/>
                  </a:cubicBezTo>
                  <a:close/>
                  <a:moveTo>
                    <a:pt x="842655" y="0"/>
                  </a:moveTo>
                  <a:cubicBezTo>
                    <a:pt x="858697" y="50"/>
                    <a:pt x="873733" y="2093"/>
                    <a:pt x="887765" y="6127"/>
                  </a:cubicBezTo>
                  <a:cubicBezTo>
                    <a:pt x="901797" y="10162"/>
                    <a:pt x="914470" y="15884"/>
                    <a:pt x="925782" y="23294"/>
                  </a:cubicBezTo>
                  <a:lnTo>
                    <a:pt x="922099" y="90067"/>
                  </a:lnTo>
                  <a:lnTo>
                    <a:pt x="898364" y="90067"/>
                  </a:lnTo>
                  <a:lnTo>
                    <a:pt x="877489" y="22065"/>
                  </a:lnTo>
                  <a:cubicBezTo>
                    <a:pt x="873434" y="20247"/>
                    <a:pt x="869250" y="18967"/>
                    <a:pt x="864938" y="18225"/>
                  </a:cubicBezTo>
                  <a:cubicBezTo>
                    <a:pt x="860627" y="17483"/>
                    <a:pt x="855931" y="17125"/>
                    <a:pt x="850851" y="17151"/>
                  </a:cubicBezTo>
                  <a:cubicBezTo>
                    <a:pt x="832811" y="17261"/>
                    <a:pt x="818587" y="21545"/>
                    <a:pt x="808179" y="30003"/>
                  </a:cubicBezTo>
                  <a:cubicBezTo>
                    <a:pt x="797772" y="38460"/>
                    <a:pt x="792461" y="50425"/>
                    <a:pt x="792248" y="65897"/>
                  </a:cubicBezTo>
                  <a:cubicBezTo>
                    <a:pt x="792299" y="79800"/>
                    <a:pt x="796090" y="91116"/>
                    <a:pt x="803620" y="99847"/>
                  </a:cubicBezTo>
                  <a:cubicBezTo>
                    <a:pt x="811151" y="108578"/>
                    <a:pt x="822113" y="116105"/>
                    <a:pt x="836508" y="122429"/>
                  </a:cubicBezTo>
                  <a:lnTo>
                    <a:pt x="858228" y="132261"/>
                  </a:lnTo>
                  <a:cubicBezTo>
                    <a:pt x="888398" y="145472"/>
                    <a:pt x="909943" y="159502"/>
                    <a:pt x="922863" y="174352"/>
                  </a:cubicBezTo>
                  <a:cubicBezTo>
                    <a:pt x="935783" y="189202"/>
                    <a:pt x="942076" y="207944"/>
                    <a:pt x="941743" y="230577"/>
                  </a:cubicBezTo>
                  <a:cubicBezTo>
                    <a:pt x="941625" y="258234"/>
                    <a:pt x="931527" y="280329"/>
                    <a:pt x="911449" y="296862"/>
                  </a:cubicBezTo>
                  <a:cubicBezTo>
                    <a:pt x="891371" y="313394"/>
                    <a:pt x="862020" y="321868"/>
                    <a:pt x="823394" y="322284"/>
                  </a:cubicBezTo>
                  <a:cubicBezTo>
                    <a:pt x="806253" y="322259"/>
                    <a:pt x="789223" y="320165"/>
                    <a:pt x="772303" y="316002"/>
                  </a:cubicBezTo>
                  <a:cubicBezTo>
                    <a:pt x="755383" y="311840"/>
                    <a:pt x="740614" y="305759"/>
                    <a:pt x="727996" y="297759"/>
                  </a:cubicBezTo>
                  <a:lnTo>
                    <a:pt x="730863" y="227300"/>
                  </a:lnTo>
                  <a:lnTo>
                    <a:pt x="754599" y="227300"/>
                  </a:lnTo>
                  <a:lnTo>
                    <a:pt x="776288" y="298579"/>
                  </a:lnTo>
                  <a:cubicBezTo>
                    <a:pt x="782358" y="300806"/>
                    <a:pt x="788636" y="302394"/>
                    <a:pt x="795122" y="303341"/>
                  </a:cubicBezTo>
                  <a:cubicBezTo>
                    <a:pt x="801607" y="304288"/>
                    <a:pt x="808709" y="304749"/>
                    <a:pt x="816427" y="304723"/>
                  </a:cubicBezTo>
                  <a:cubicBezTo>
                    <a:pt x="836807" y="304587"/>
                    <a:pt x="852397" y="300047"/>
                    <a:pt x="863197" y="291102"/>
                  </a:cubicBezTo>
                  <a:cubicBezTo>
                    <a:pt x="873998" y="282158"/>
                    <a:pt x="879445" y="269630"/>
                    <a:pt x="879539" y="253517"/>
                  </a:cubicBezTo>
                  <a:cubicBezTo>
                    <a:pt x="879726" y="239854"/>
                    <a:pt x="876380" y="228674"/>
                    <a:pt x="869498" y="219977"/>
                  </a:cubicBezTo>
                  <a:cubicBezTo>
                    <a:pt x="862616" y="211280"/>
                    <a:pt x="851073" y="203480"/>
                    <a:pt x="834869" y="196576"/>
                  </a:cubicBezTo>
                  <a:lnTo>
                    <a:pt x="815198" y="187973"/>
                  </a:lnTo>
                  <a:cubicBezTo>
                    <a:pt x="787695" y="176076"/>
                    <a:pt x="766849" y="162285"/>
                    <a:pt x="752659" y="146598"/>
                  </a:cubicBezTo>
                  <a:cubicBezTo>
                    <a:pt x="738469" y="130912"/>
                    <a:pt x="731340" y="110976"/>
                    <a:pt x="731273" y="86790"/>
                  </a:cubicBezTo>
                  <a:cubicBezTo>
                    <a:pt x="731740" y="58978"/>
                    <a:pt x="741957" y="37601"/>
                    <a:pt x="761923" y="22656"/>
                  </a:cubicBezTo>
                  <a:cubicBezTo>
                    <a:pt x="781889" y="7712"/>
                    <a:pt x="808799" y="159"/>
                    <a:pt x="842655" y="0"/>
                  </a:cubicBezTo>
                  <a:close/>
                  <a:moveTo>
                    <a:pt x="595005" y="0"/>
                  </a:moveTo>
                  <a:cubicBezTo>
                    <a:pt x="611047" y="50"/>
                    <a:pt x="626083" y="2093"/>
                    <a:pt x="640115" y="6127"/>
                  </a:cubicBezTo>
                  <a:cubicBezTo>
                    <a:pt x="654147" y="10162"/>
                    <a:pt x="666819" y="15884"/>
                    <a:pt x="678132" y="23294"/>
                  </a:cubicBezTo>
                  <a:lnTo>
                    <a:pt x="674449" y="90067"/>
                  </a:lnTo>
                  <a:lnTo>
                    <a:pt x="650714" y="90067"/>
                  </a:lnTo>
                  <a:lnTo>
                    <a:pt x="629839" y="22065"/>
                  </a:lnTo>
                  <a:cubicBezTo>
                    <a:pt x="625784" y="20247"/>
                    <a:pt x="621600" y="18967"/>
                    <a:pt x="617288" y="18225"/>
                  </a:cubicBezTo>
                  <a:cubicBezTo>
                    <a:pt x="612977" y="17483"/>
                    <a:pt x="608281" y="17125"/>
                    <a:pt x="603201" y="17151"/>
                  </a:cubicBezTo>
                  <a:cubicBezTo>
                    <a:pt x="585161" y="17261"/>
                    <a:pt x="570937" y="21545"/>
                    <a:pt x="560529" y="30003"/>
                  </a:cubicBezTo>
                  <a:cubicBezTo>
                    <a:pt x="550122" y="38460"/>
                    <a:pt x="544811" y="50425"/>
                    <a:pt x="544598" y="65897"/>
                  </a:cubicBezTo>
                  <a:cubicBezTo>
                    <a:pt x="544649" y="79800"/>
                    <a:pt x="548440" y="91116"/>
                    <a:pt x="555970" y="99847"/>
                  </a:cubicBezTo>
                  <a:cubicBezTo>
                    <a:pt x="563501" y="108578"/>
                    <a:pt x="574463" y="116105"/>
                    <a:pt x="588858" y="122429"/>
                  </a:cubicBezTo>
                  <a:lnTo>
                    <a:pt x="610578" y="132261"/>
                  </a:lnTo>
                  <a:cubicBezTo>
                    <a:pt x="640748" y="145472"/>
                    <a:pt x="662293" y="159502"/>
                    <a:pt x="675213" y="174352"/>
                  </a:cubicBezTo>
                  <a:cubicBezTo>
                    <a:pt x="688133" y="189202"/>
                    <a:pt x="694426" y="207944"/>
                    <a:pt x="694093" y="230577"/>
                  </a:cubicBezTo>
                  <a:cubicBezTo>
                    <a:pt x="693975" y="258234"/>
                    <a:pt x="683877" y="280329"/>
                    <a:pt x="663799" y="296862"/>
                  </a:cubicBezTo>
                  <a:cubicBezTo>
                    <a:pt x="643721" y="313394"/>
                    <a:pt x="614370" y="321868"/>
                    <a:pt x="575744" y="322284"/>
                  </a:cubicBezTo>
                  <a:cubicBezTo>
                    <a:pt x="558603" y="322259"/>
                    <a:pt x="541573" y="320165"/>
                    <a:pt x="524653" y="316002"/>
                  </a:cubicBezTo>
                  <a:cubicBezTo>
                    <a:pt x="507733" y="311840"/>
                    <a:pt x="492964" y="305759"/>
                    <a:pt x="480346" y="297759"/>
                  </a:cubicBezTo>
                  <a:lnTo>
                    <a:pt x="483213" y="227300"/>
                  </a:lnTo>
                  <a:lnTo>
                    <a:pt x="506949" y="227300"/>
                  </a:lnTo>
                  <a:lnTo>
                    <a:pt x="528638" y="298579"/>
                  </a:lnTo>
                  <a:cubicBezTo>
                    <a:pt x="534708" y="300806"/>
                    <a:pt x="540986" y="302394"/>
                    <a:pt x="547472" y="303341"/>
                  </a:cubicBezTo>
                  <a:cubicBezTo>
                    <a:pt x="553957" y="304288"/>
                    <a:pt x="561059" y="304749"/>
                    <a:pt x="568777" y="304723"/>
                  </a:cubicBezTo>
                  <a:cubicBezTo>
                    <a:pt x="589157" y="304587"/>
                    <a:pt x="604747" y="300047"/>
                    <a:pt x="615547" y="291102"/>
                  </a:cubicBezTo>
                  <a:cubicBezTo>
                    <a:pt x="626348" y="282158"/>
                    <a:pt x="631795" y="269630"/>
                    <a:pt x="631889" y="253517"/>
                  </a:cubicBezTo>
                  <a:cubicBezTo>
                    <a:pt x="632076" y="239854"/>
                    <a:pt x="628730" y="228674"/>
                    <a:pt x="621848" y="219977"/>
                  </a:cubicBezTo>
                  <a:cubicBezTo>
                    <a:pt x="614966" y="211280"/>
                    <a:pt x="603423" y="203480"/>
                    <a:pt x="587218" y="196576"/>
                  </a:cubicBezTo>
                  <a:lnTo>
                    <a:pt x="567548" y="187973"/>
                  </a:lnTo>
                  <a:cubicBezTo>
                    <a:pt x="540045" y="176076"/>
                    <a:pt x="519199" y="162285"/>
                    <a:pt x="505009" y="146598"/>
                  </a:cubicBezTo>
                  <a:cubicBezTo>
                    <a:pt x="490819" y="130912"/>
                    <a:pt x="483690" y="110976"/>
                    <a:pt x="483622" y="86790"/>
                  </a:cubicBezTo>
                  <a:cubicBezTo>
                    <a:pt x="484090" y="58978"/>
                    <a:pt x="494307" y="37601"/>
                    <a:pt x="514273" y="22656"/>
                  </a:cubicBezTo>
                  <a:cubicBezTo>
                    <a:pt x="534239" y="7712"/>
                    <a:pt x="561149" y="159"/>
                    <a:pt x="59500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dirty="0">
                <a:latin typeface="思源黑体 CN Regular" panose="020B0500000000000000" pitchFamily="34" charset="-122"/>
                <a:ea typeface="思源黑体 CN Regular" panose="020B0500000000000000" pitchFamily="34" charset="-122"/>
              </a:endParaRPr>
            </a:p>
          </p:txBody>
        </p:sp>
      </p:grpSp>
      <p:grpSp>
        <p:nvGrpSpPr>
          <p:cNvPr id="53" name="06"/>
          <p:cNvGrpSpPr/>
          <p:nvPr/>
        </p:nvGrpSpPr>
        <p:grpSpPr>
          <a:xfrm>
            <a:off x="9807250" y="8683583"/>
            <a:ext cx="1433155" cy="1618050"/>
            <a:chOff x="9807250" y="8683583"/>
            <a:chExt cx="1433155" cy="1618050"/>
          </a:xfrm>
        </p:grpSpPr>
        <p:sp>
          <p:nvSpPr>
            <p:cNvPr id="75" name="微信：2090298045【陈西】公众号：陈西设计之家。微信搜索即可。更多免费PPT模版教程等都可以在公众号内获取"/>
            <p:cNvSpPr/>
            <p:nvPr/>
          </p:nvSpPr>
          <p:spPr>
            <a:xfrm>
              <a:off x="10089423" y="8683583"/>
              <a:ext cx="874130"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76" name="认证06"/>
            <p:cNvSpPr txBox="1"/>
            <p:nvPr/>
          </p:nvSpPr>
          <p:spPr>
            <a:xfrm>
              <a:off x="9807250" y="9617048"/>
              <a:ext cx="1433155" cy="684585"/>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信息安全等级</a:t>
              </a:r>
              <a:endPar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保护四级</a:t>
              </a:r>
            </a:p>
          </p:txBody>
        </p:sp>
        <p:pic>
          <p:nvPicPr>
            <p:cNvPr id="2" name="图标6"/>
            <p:cNvPicPr>
              <a:picLocks noChangeAspect="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174401" y="8781853"/>
              <a:ext cx="705812" cy="705812"/>
            </a:xfrm>
            <a:prstGeom prst="rect">
              <a:avLst/>
            </a:prstGeom>
          </p:spPr>
        </p:pic>
      </p:grpSp>
      <p:grpSp>
        <p:nvGrpSpPr>
          <p:cNvPr id="49" name="05"/>
          <p:cNvGrpSpPr/>
          <p:nvPr/>
        </p:nvGrpSpPr>
        <p:grpSpPr>
          <a:xfrm>
            <a:off x="8252916" y="8685703"/>
            <a:ext cx="1299488" cy="1615930"/>
            <a:chOff x="8252916" y="8685703"/>
            <a:chExt cx="1299488" cy="1615930"/>
          </a:xfrm>
        </p:grpSpPr>
        <p:sp>
          <p:nvSpPr>
            <p:cNvPr id="79" name="圆底05"/>
            <p:cNvSpPr/>
            <p:nvPr/>
          </p:nvSpPr>
          <p:spPr>
            <a:xfrm>
              <a:off x="8465596" y="8685703"/>
              <a:ext cx="874128"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80" name="微信：2090298045【陈西】公众号：陈西设计之家。微信搜索即可。更多免费PPT模版教程等都可以在公众号内获取"/>
            <p:cNvSpPr txBox="1"/>
            <p:nvPr/>
          </p:nvSpPr>
          <p:spPr>
            <a:xfrm>
              <a:off x="8252916" y="9617047"/>
              <a:ext cx="1299488" cy="684586"/>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信息安全服务</a:t>
              </a:r>
              <a:endPar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资质认证</a:t>
              </a:r>
            </a:p>
          </p:txBody>
        </p:sp>
        <p:pic>
          <p:nvPicPr>
            <p:cNvPr id="87" name="图标5"/>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485217" y="8918098"/>
              <a:ext cx="812352" cy="400855"/>
            </a:xfrm>
            <a:prstGeom prst="rect">
              <a:avLst/>
            </a:prstGeom>
          </p:spPr>
        </p:pic>
      </p:grpSp>
      <p:grpSp>
        <p:nvGrpSpPr>
          <p:cNvPr id="36" name="04"/>
          <p:cNvGrpSpPr/>
          <p:nvPr/>
        </p:nvGrpSpPr>
        <p:grpSpPr>
          <a:xfrm>
            <a:off x="13001378" y="7274753"/>
            <a:ext cx="1548170" cy="1611691"/>
            <a:chOff x="13001378" y="7274753"/>
            <a:chExt cx="1548170" cy="1611691"/>
          </a:xfrm>
        </p:grpSpPr>
        <p:sp>
          <p:nvSpPr>
            <p:cNvPr id="54" name="圆底04"/>
            <p:cNvSpPr/>
            <p:nvPr/>
          </p:nvSpPr>
          <p:spPr>
            <a:xfrm>
              <a:off x="13338399" y="7274753"/>
              <a:ext cx="874130"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55" name="认证04"/>
            <p:cNvSpPr txBox="1"/>
            <p:nvPr/>
          </p:nvSpPr>
          <p:spPr>
            <a:xfrm>
              <a:off x="13001378" y="8201858"/>
              <a:ext cx="1548170" cy="684586"/>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高新技术企业</a:t>
              </a:r>
            </a:p>
          </p:txBody>
        </p:sp>
        <p:pic>
          <p:nvPicPr>
            <p:cNvPr id="56" name="微信：2090298045【陈西】公众号：陈西设计之家。微信搜索即可。更多免费PPT模版教程等都可以在公众号内获取"/>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3556093" y="7457072"/>
              <a:ext cx="423499" cy="491259"/>
            </a:xfrm>
            <a:prstGeom prst="rect">
              <a:avLst/>
            </a:prstGeom>
          </p:spPr>
        </p:pic>
      </p:grpSp>
      <p:grpSp>
        <p:nvGrpSpPr>
          <p:cNvPr id="31" name="03"/>
          <p:cNvGrpSpPr/>
          <p:nvPr/>
        </p:nvGrpSpPr>
        <p:grpSpPr>
          <a:xfrm>
            <a:off x="11562853" y="7266273"/>
            <a:ext cx="1116077" cy="1620171"/>
            <a:chOff x="11562853" y="7266273"/>
            <a:chExt cx="1116077" cy="1620171"/>
          </a:xfrm>
        </p:grpSpPr>
        <p:sp>
          <p:nvSpPr>
            <p:cNvPr id="58" name="圆底03"/>
            <p:cNvSpPr/>
            <p:nvPr/>
          </p:nvSpPr>
          <p:spPr>
            <a:xfrm>
              <a:off x="11683827" y="7266273"/>
              <a:ext cx="874130"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59" name="认证03"/>
            <p:cNvSpPr txBox="1"/>
            <p:nvPr/>
          </p:nvSpPr>
          <p:spPr>
            <a:xfrm>
              <a:off x="11562853" y="8201859"/>
              <a:ext cx="1116077" cy="684585"/>
            </a:xfrm>
            <a:prstGeom prst="rect">
              <a:avLst/>
            </a:prstGeom>
            <a:noFill/>
          </p:spPr>
          <p:txBody>
            <a:bodyPr wrap="square" rtlCol="0">
              <a:noAutofit/>
            </a:bodyPr>
            <a:lstStyle/>
            <a:p>
              <a:pPr algn="ctr"/>
              <a:r>
                <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ISO9001</a:t>
              </a:r>
              <a:endPar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pic>
          <p:nvPicPr>
            <p:cNvPr id="60" name="图标3"/>
            <p:cNvPicPr>
              <a:picLocks noChangeAspect="1"/>
            </p:cNvPicPr>
            <p:nvPr/>
          </p:nvPicPr>
          <p:blipFill>
            <a:blip r:embed="rId18" cstate="print">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849691" y="7414028"/>
              <a:ext cx="556867" cy="578618"/>
            </a:xfrm>
            <a:prstGeom prst="rect">
              <a:avLst/>
            </a:prstGeom>
          </p:spPr>
        </p:pic>
      </p:grpSp>
      <p:grpSp>
        <p:nvGrpSpPr>
          <p:cNvPr id="21" name="02"/>
          <p:cNvGrpSpPr/>
          <p:nvPr/>
        </p:nvGrpSpPr>
        <p:grpSpPr>
          <a:xfrm>
            <a:off x="9807250" y="7268394"/>
            <a:ext cx="1433155" cy="1618050"/>
            <a:chOff x="9807250" y="7268394"/>
            <a:chExt cx="1433155" cy="1618050"/>
          </a:xfrm>
        </p:grpSpPr>
        <p:sp>
          <p:nvSpPr>
            <p:cNvPr id="62" name="微信：2090298045【陈西】公众号：陈西设计之家。微信搜索即可。更多免费PPT模版教程等都可以在公众号内获取"/>
            <p:cNvSpPr/>
            <p:nvPr/>
          </p:nvSpPr>
          <p:spPr>
            <a:xfrm>
              <a:off x="10089423" y="7268394"/>
              <a:ext cx="874130"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63" name="认证02"/>
            <p:cNvSpPr txBox="1"/>
            <p:nvPr/>
          </p:nvSpPr>
          <p:spPr>
            <a:xfrm>
              <a:off x="9807250" y="8201859"/>
              <a:ext cx="1433155" cy="684585"/>
            </a:xfrm>
            <a:prstGeom prst="rect">
              <a:avLst/>
            </a:prstGeom>
            <a:noFill/>
          </p:spPr>
          <p:txBody>
            <a:bodyPr wrap="square" rtlCol="0">
              <a:noAutofit/>
            </a:bodyPr>
            <a:lstStyle/>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知识产权管理</a:t>
              </a:r>
              <a:endPar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a:p>
              <a:pPr algn="ct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体系认证</a:t>
              </a:r>
            </a:p>
          </p:txBody>
        </p:sp>
        <p:pic>
          <p:nvPicPr>
            <p:cNvPr id="64" name="图标2"/>
            <p:cNvPicPr>
              <a:picLocks noChangeAspect="1"/>
            </p:cNvPicPr>
            <p:nvPr/>
          </p:nvPicPr>
          <p:blipFill>
            <a:blip r:embed="rId20" cstate="print">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43341" y="7477646"/>
              <a:ext cx="590320" cy="456744"/>
            </a:xfrm>
            <a:prstGeom prst="rect">
              <a:avLst/>
            </a:prstGeom>
          </p:spPr>
        </p:pic>
      </p:grpSp>
      <p:grpSp>
        <p:nvGrpSpPr>
          <p:cNvPr id="12" name="01"/>
          <p:cNvGrpSpPr/>
          <p:nvPr/>
        </p:nvGrpSpPr>
        <p:grpSpPr>
          <a:xfrm>
            <a:off x="8252916" y="7270514"/>
            <a:ext cx="1299488" cy="1252091"/>
            <a:chOff x="8252916" y="7270514"/>
            <a:chExt cx="1299488" cy="1252091"/>
          </a:xfrm>
        </p:grpSpPr>
        <p:sp>
          <p:nvSpPr>
            <p:cNvPr id="66" name="微信：2090298045【陈西】公众号：陈西设计之家。微信搜索即可。更多免费PPT模版教程等都可以在公众号内获取"/>
            <p:cNvSpPr/>
            <p:nvPr/>
          </p:nvSpPr>
          <p:spPr>
            <a:xfrm>
              <a:off x="8465596" y="7270514"/>
              <a:ext cx="874128" cy="8741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67" name="认证01"/>
            <p:cNvSpPr txBox="1"/>
            <p:nvPr/>
          </p:nvSpPr>
          <p:spPr>
            <a:xfrm>
              <a:off x="8252916" y="8201858"/>
              <a:ext cx="1299488" cy="320747"/>
            </a:xfrm>
            <a:prstGeom prst="rect">
              <a:avLst/>
            </a:prstGeom>
            <a:noFill/>
          </p:spPr>
          <p:txBody>
            <a:bodyPr wrap="square" rtlCol="0">
              <a:noAutofit/>
            </a:bodyPr>
            <a:lstStyle/>
            <a:p>
              <a:pPr algn="ctr"/>
              <a:r>
                <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CMMI3</a:t>
              </a:r>
              <a:r>
                <a:rPr lang="zh-CN" altLang="en-US"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认证</a:t>
              </a:r>
              <a:endParaRPr lang="en-US" altLang="zh-CN" sz="12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pic>
          <p:nvPicPr>
            <p:cNvPr id="68" name="图标1"/>
            <p:cNvPicPr>
              <a:picLocks noChangeAspect="1"/>
            </p:cNvPicPr>
            <p:nvPr/>
          </p:nvPicPr>
          <p:blipFill>
            <a:blip r:embed="rId22" cstate="print">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57583" y="7469541"/>
              <a:ext cx="662618" cy="422813"/>
            </a:xfrm>
            <a:prstGeom prst="rect">
              <a:avLst/>
            </a:prstGeom>
          </p:spPr>
        </p:pic>
      </p:grpSp>
      <p:sp>
        <p:nvSpPr>
          <p:cNvPr id="45" name="正文04"/>
          <p:cNvSpPr txBox="1"/>
          <p:nvPr/>
        </p:nvSpPr>
        <p:spPr>
          <a:xfrm>
            <a:off x="8193802" y="6647110"/>
            <a:ext cx="3145711" cy="338554"/>
          </a:xfrm>
          <a:prstGeom prst="rect">
            <a:avLst/>
          </a:prstGeom>
          <a:noFill/>
        </p:spPr>
        <p:txBody>
          <a:bodyPr wrap="square" rtlCol="0">
            <a:spAutoFit/>
          </a:bodyPr>
          <a:lstStyle/>
          <a:p>
            <a:pPr marL="285750" indent="-285750" algn="just" defTabSz="914400">
              <a:buFont typeface="Arial" panose="020B0604020202020204" pitchFamily="34" charset="0"/>
              <a:buChar char="•"/>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拥有 </a:t>
            </a:r>
            <a:r>
              <a:rPr lang="en-US" altLang="zh-CN" sz="1600" b="1" dirty="0">
                <a:solidFill>
                  <a:schemeClr val="bg1"/>
                </a:solidFill>
                <a:latin typeface="思源黑体 CN Regular" panose="020B0500000000000000" pitchFamily="34" charset="-122"/>
                <a:ea typeface="思源黑体 CN Regular" panose="020B0500000000000000" pitchFamily="34" charset="-122"/>
                <a:sym typeface="微软雅黑" panose="020B0503020204020204" pitchFamily="34" charset="-122"/>
              </a:rPr>
              <a:t>2,000+</a:t>
            </a:r>
            <a:r>
              <a:rPr lang="en-US" altLang="zh-CN" sz="1600" b="1"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 </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项目专利、著作权等知识产权</a:t>
            </a:r>
          </a:p>
        </p:txBody>
      </p:sp>
      <p:sp>
        <p:nvSpPr>
          <p:cNvPr id="46" name="微信：2090298045【陈西】公众号：陈西设计之家。微信搜索即可。更多免费PPT模版教程等都可以在公众号内获取"/>
          <p:cNvSpPr txBox="1"/>
          <p:nvPr/>
        </p:nvSpPr>
        <p:spPr>
          <a:xfrm>
            <a:off x="11339513" y="6647110"/>
            <a:ext cx="3145711" cy="338554"/>
          </a:xfrm>
          <a:prstGeom prst="rect">
            <a:avLst/>
          </a:prstGeom>
          <a:noFill/>
        </p:spPr>
        <p:txBody>
          <a:bodyPr wrap="square" rtlCol="0">
            <a:spAutoFit/>
          </a:bodyPr>
          <a:lstStyle/>
          <a:p>
            <a:pPr marL="285750" indent="-285750" algn="just" defTabSz="914400">
              <a:buFont typeface="Arial" panose="020B0604020202020204" pitchFamily="34" charset="0"/>
              <a:buChar char="•"/>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自主培养 </a:t>
            </a:r>
            <a:r>
              <a:rPr lang="en-US" altLang="zh-CN" sz="1600" b="1" dirty="0">
                <a:solidFill>
                  <a:schemeClr val="bg1"/>
                </a:solidFill>
                <a:latin typeface="思源黑体 CN Regular" panose="020B0500000000000000" pitchFamily="34" charset="-122"/>
                <a:ea typeface="思源黑体 CN Regular" panose="020B0500000000000000" pitchFamily="34" charset="-122"/>
                <a:sym typeface="微软雅黑" panose="020B0503020204020204" pitchFamily="34" charset="-122"/>
              </a:rPr>
              <a:t>5</a:t>
            </a:r>
            <a:r>
              <a:rPr lang="en-US" altLang="zh-CN" sz="1600" b="1"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 </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名享受国务院特殊津贴专家</a:t>
            </a:r>
          </a:p>
        </p:txBody>
      </p:sp>
      <p:sp>
        <p:nvSpPr>
          <p:cNvPr id="47" name="正文02"/>
          <p:cNvSpPr txBox="1"/>
          <p:nvPr/>
        </p:nvSpPr>
        <p:spPr>
          <a:xfrm>
            <a:off x="11339513" y="5879957"/>
            <a:ext cx="3145711" cy="338554"/>
          </a:xfrm>
          <a:prstGeom prst="rect">
            <a:avLst/>
          </a:prstGeom>
          <a:noFill/>
        </p:spPr>
        <p:txBody>
          <a:bodyPr wrap="square" rtlCol="0">
            <a:spAutoFit/>
          </a:bodyPr>
          <a:lstStyle/>
          <a:p>
            <a:pPr marL="285750" indent="-285750" algn="just" defTabSz="914400">
              <a:buFont typeface="Arial" panose="020B0604020202020204" pitchFamily="34" charset="0"/>
              <a:buChar char="•"/>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参与 </a:t>
            </a:r>
            <a:r>
              <a:rPr lang="en-US" altLang="zh-CN" sz="1600" b="1" dirty="0">
                <a:solidFill>
                  <a:schemeClr val="bg1"/>
                </a:solidFill>
                <a:latin typeface="思源黑体 CN Regular" panose="020B0500000000000000" pitchFamily="34" charset="-122"/>
                <a:ea typeface="思源黑体 CN Regular" panose="020B0500000000000000" pitchFamily="34" charset="-122"/>
                <a:sym typeface="微软雅黑" panose="020B0503020204020204" pitchFamily="34" charset="-122"/>
              </a:rPr>
              <a:t>150+</a:t>
            </a:r>
            <a:r>
              <a:rPr lang="en-US" altLang="zh-CN" sz="1600" b="1"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 </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项国家和行业标准的制定</a:t>
            </a:r>
          </a:p>
        </p:txBody>
      </p:sp>
      <p:sp>
        <p:nvSpPr>
          <p:cNvPr id="48" name="微信：2090298045【陈西】公众号：陈西设计之家。微信搜索即可。更多免费PPT模版教程等都可以在公众号内获取"/>
          <p:cNvSpPr txBox="1"/>
          <p:nvPr/>
        </p:nvSpPr>
        <p:spPr>
          <a:xfrm>
            <a:off x="8193802" y="5879957"/>
            <a:ext cx="3145711" cy="926151"/>
          </a:xfrm>
          <a:prstGeom prst="rect">
            <a:avLst/>
          </a:prstGeom>
          <a:noFill/>
        </p:spPr>
        <p:txBody>
          <a:bodyPr wrap="square" rtlCol="0">
            <a:spAutoFit/>
          </a:bodyPr>
          <a:lstStyle/>
          <a:p>
            <a:pPr marL="285750" indent="-285750" algn="just" defTabSz="914400">
              <a:lnSpc>
                <a:spcPct val="120000"/>
              </a:lnSpc>
              <a:buFont typeface="Arial" panose="020B0604020202020204" pitchFamily="34" charset="0"/>
              <a:buChar char="•"/>
            </a:pP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承担 </a:t>
            </a:r>
            <a:r>
              <a:rPr lang="en-US" altLang="zh-CN" sz="1600" b="1" dirty="0">
                <a:solidFill>
                  <a:schemeClr val="bg1"/>
                </a:solidFill>
                <a:latin typeface="思源黑体 CN Regular" panose="020B0500000000000000" pitchFamily="34" charset="-122"/>
                <a:ea typeface="思源黑体 CN Regular" panose="020B0500000000000000" pitchFamily="34" charset="-122"/>
                <a:sym typeface="微软雅黑" panose="020B0503020204020204" pitchFamily="34" charset="-122"/>
              </a:rPr>
              <a:t>50+</a:t>
            </a:r>
            <a:r>
              <a:rPr lang="en-US" altLang="zh-CN" sz="1600" b="1"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 </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国家级与省部级火炬计划、搜索：陈西设计之家。更多免费高端</a:t>
            </a:r>
            <a:r>
              <a:rPr lang="en-US" altLang="zh-CN"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PPT</a:t>
            </a:r>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模板浏览器搜索：</a:t>
            </a:r>
            <a:r>
              <a:rPr lang="en-US" altLang="zh-CN"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www.1314ppt.com </a:t>
            </a:r>
          </a:p>
          <a:p>
            <a:pPr marL="285750" indent="-285750" algn="just" defTabSz="914400">
              <a:lnSpc>
                <a:spcPct val="120000"/>
              </a:lnSpc>
              <a:buFont typeface="Arial" panose="020B0604020202020204" pitchFamily="34" charset="0"/>
              <a:buChar char="•"/>
            </a:pPr>
            <a:endPar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grpSp>
        <p:nvGrpSpPr>
          <p:cNvPr id="11" name="时点06"/>
          <p:cNvGrpSpPr/>
          <p:nvPr/>
        </p:nvGrpSpPr>
        <p:grpSpPr>
          <a:xfrm>
            <a:off x="3554141" y="9466401"/>
            <a:ext cx="2356959" cy="453247"/>
            <a:chOff x="3554141" y="9466401"/>
            <a:chExt cx="2356959" cy="453247"/>
          </a:xfrm>
        </p:grpSpPr>
        <p:sp>
          <p:nvSpPr>
            <p:cNvPr id="39" name="事件"/>
            <p:cNvSpPr/>
            <p:nvPr/>
          </p:nvSpPr>
          <p:spPr>
            <a:xfrm>
              <a:off x="3573305" y="9673427"/>
              <a:ext cx="233779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公司在某某地区创立分支机构</a:t>
              </a:r>
            </a:p>
          </p:txBody>
        </p:sp>
        <p:sp>
          <p:nvSpPr>
            <p:cNvPr id="38" name="年度06"/>
            <p:cNvSpPr/>
            <p:nvPr/>
          </p:nvSpPr>
          <p:spPr>
            <a:xfrm>
              <a:off x="3554141" y="9466401"/>
              <a:ext cx="907401"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10" name="时点05"/>
          <p:cNvGrpSpPr/>
          <p:nvPr/>
        </p:nvGrpSpPr>
        <p:grpSpPr>
          <a:xfrm>
            <a:off x="3554141" y="8092610"/>
            <a:ext cx="1747359" cy="676216"/>
            <a:chOff x="3554141" y="8092610"/>
            <a:chExt cx="1747359" cy="676216"/>
          </a:xfrm>
        </p:grpSpPr>
        <p:sp>
          <p:nvSpPr>
            <p:cNvPr id="34" name="微信：2090298045【陈西】公众号：陈西设计之家。微信搜索即可。更多免费PPT模版教程等都可以在公众号内获取"/>
            <p:cNvSpPr/>
            <p:nvPr/>
          </p:nvSpPr>
          <p:spPr>
            <a:xfrm>
              <a:off x="3573305" y="8340047"/>
              <a:ext cx="1728195" cy="400110"/>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荣获某些专利认证		</a:t>
              </a:r>
            </a:p>
          </p:txBody>
        </p:sp>
        <p:sp>
          <p:nvSpPr>
            <p:cNvPr id="35" name="事件"/>
            <p:cNvSpPr/>
            <p:nvPr/>
          </p:nvSpPr>
          <p:spPr>
            <a:xfrm>
              <a:off x="3573305" y="8522605"/>
              <a:ext cx="172819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荣获某级别的某些称号</a:t>
              </a:r>
            </a:p>
          </p:txBody>
        </p:sp>
        <p:sp>
          <p:nvSpPr>
            <p:cNvPr id="33" name="年度05"/>
            <p:cNvSpPr/>
            <p:nvPr/>
          </p:nvSpPr>
          <p:spPr>
            <a:xfrm>
              <a:off x="3554141" y="8092610"/>
              <a:ext cx="1011737"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9" name="时点04"/>
          <p:cNvGrpSpPr/>
          <p:nvPr/>
        </p:nvGrpSpPr>
        <p:grpSpPr>
          <a:xfrm>
            <a:off x="3554141" y="6709261"/>
            <a:ext cx="1801017" cy="655250"/>
            <a:chOff x="3554141" y="6709261"/>
            <a:chExt cx="1801017" cy="655250"/>
          </a:xfrm>
        </p:grpSpPr>
        <p:sp>
          <p:nvSpPr>
            <p:cNvPr id="29" name="事件"/>
            <p:cNvSpPr/>
            <p:nvPr/>
          </p:nvSpPr>
          <p:spPr>
            <a:xfrm>
              <a:off x="3573305" y="6950674"/>
              <a:ext cx="1781853"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公司正式进军某某行业</a:t>
              </a:r>
            </a:p>
          </p:txBody>
        </p:sp>
        <p:sp>
          <p:nvSpPr>
            <p:cNvPr id="30" name="微信：2090298045【陈西】公众号：陈西设计之家。微信搜索即可。更多免费PPT模版教程等都可以在公众号内获取"/>
            <p:cNvSpPr/>
            <p:nvPr/>
          </p:nvSpPr>
          <p:spPr>
            <a:xfrm>
              <a:off x="3573305" y="7118290"/>
              <a:ext cx="1781853"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获得某级别资质</a:t>
              </a:r>
            </a:p>
          </p:txBody>
        </p:sp>
        <p:sp>
          <p:nvSpPr>
            <p:cNvPr id="28" name="年度04"/>
            <p:cNvSpPr/>
            <p:nvPr/>
          </p:nvSpPr>
          <p:spPr>
            <a:xfrm>
              <a:off x="3554141" y="6709261"/>
              <a:ext cx="1052925"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8" name="时点03"/>
          <p:cNvGrpSpPr/>
          <p:nvPr/>
        </p:nvGrpSpPr>
        <p:grpSpPr>
          <a:xfrm>
            <a:off x="3554141" y="5355589"/>
            <a:ext cx="2021679" cy="656011"/>
            <a:chOff x="3554141" y="5355589"/>
            <a:chExt cx="2021679" cy="656011"/>
          </a:xfrm>
        </p:grpSpPr>
        <p:sp>
          <p:nvSpPr>
            <p:cNvPr id="20" name="事件"/>
            <p:cNvSpPr/>
            <p:nvPr/>
          </p:nvSpPr>
          <p:spPr>
            <a:xfrm>
              <a:off x="3573305" y="5577495"/>
              <a:ext cx="200251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通过某些认证</a:t>
              </a:r>
            </a:p>
          </p:txBody>
        </p:sp>
        <p:sp>
          <p:nvSpPr>
            <p:cNvPr id="24" name="事件"/>
            <p:cNvSpPr/>
            <p:nvPr/>
          </p:nvSpPr>
          <p:spPr>
            <a:xfrm>
              <a:off x="3573305" y="5765379"/>
              <a:ext cx="200251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成为某某行业协会会员单位</a:t>
              </a:r>
            </a:p>
          </p:txBody>
        </p:sp>
        <p:sp>
          <p:nvSpPr>
            <p:cNvPr id="23" name="微信：2090298045【陈西】公众号：陈西设计之家。微信搜索即可。更多免费PPT模版教程等都可以在公众号内获取"/>
            <p:cNvSpPr/>
            <p:nvPr/>
          </p:nvSpPr>
          <p:spPr>
            <a:xfrm>
              <a:off x="3554141" y="5355589"/>
              <a:ext cx="907401"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5" name="时点02"/>
          <p:cNvGrpSpPr/>
          <p:nvPr/>
        </p:nvGrpSpPr>
        <p:grpSpPr>
          <a:xfrm>
            <a:off x="3554141" y="4005407"/>
            <a:ext cx="2105499" cy="652496"/>
            <a:chOff x="3554141" y="4005407"/>
            <a:chExt cx="2105499" cy="652496"/>
          </a:xfrm>
        </p:grpSpPr>
        <p:sp>
          <p:nvSpPr>
            <p:cNvPr id="19" name="事件"/>
            <p:cNvSpPr/>
            <p:nvPr/>
          </p:nvSpPr>
          <p:spPr>
            <a:xfrm>
              <a:off x="3573305" y="4227868"/>
              <a:ext cx="208633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公司定位于某某领域的项目</a:t>
              </a:r>
            </a:p>
          </p:txBody>
        </p:sp>
        <p:sp>
          <p:nvSpPr>
            <p:cNvPr id="25" name="微信：2090298045【陈西】公众号：陈西设计之家。微信搜索即可。更多免费PPT模版教程等都可以在公众号内获取"/>
            <p:cNvSpPr/>
            <p:nvPr/>
          </p:nvSpPr>
          <p:spPr>
            <a:xfrm>
              <a:off x="3573305" y="4411682"/>
              <a:ext cx="208633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获得某级别资质</a:t>
              </a:r>
            </a:p>
          </p:txBody>
        </p:sp>
        <p:sp>
          <p:nvSpPr>
            <p:cNvPr id="18" name="年度02"/>
            <p:cNvSpPr/>
            <p:nvPr/>
          </p:nvSpPr>
          <p:spPr>
            <a:xfrm>
              <a:off x="3554141" y="4005407"/>
              <a:ext cx="907400"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4" name="时点01"/>
          <p:cNvGrpSpPr/>
          <p:nvPr/>
        </p:nvGrpSpPr>
        <p:grpSpPr>
          <a:xfrm>
            <a:off x="3554141" y="2739965"/>
            <a:ext cx="2776059" cy="463567"/>
            <a:chOff x="3554141" y="2739965"/>
            <a:chExt cx="2776059" cy="463567"/>
          </a:xfrm>
        </p:grpSpPr>
        <p:sp>
          <p:nvSpPr>
            <p:cNvPr id="15" name="微信：2090298045【陈西】公众号：陈西设计之家。微信搜索即可。更多免费PPT模版教程等都可以在公众号内获取"/>
            <p:cNvSpPr/>
            <p:nvPr/>
          </p:nvSpPr>
          <p:spPr>
            <a:xfrm>
              <a:off x="3573305" y="2957311"/>
              <a:ext cx="2756895" cy="246221"/>
            </a:xfrm>
            <a:prstGeom prst="rect">
              <a:avLst/>
            </a:prstGeom>
          </p:spPr>
          <p:txBody>
            <a:bodyPr wrap="square">
              <a:spAutoFit/>
            </a:bodyPr>
            <a:lstStyle/>
            <a:p>
              <a:r>
                <a:rPr lang="zh-CN" altLang="en-US" sz="1000" dirty="0">
                  <a:solidFill>
                    <a:schemeClr val="accent1">
                      <a:lumMod val="40000"/>
                      <a:lumOff val="60000"/>
                    </a:schemeClr>
                  </a:solidFill>
                  <a:latin typeface="思源黑体 CN Regular" panose="020B0500000000000000" pitchFamily="34" charset="-122"/>
                  <a:ea typeface="思源黑体 CN Regular" panose="020B0500000000000000" pitchFamily="34" charset="-122"/>
                </a:rPr>
                <a:t>某某数据科技有限公司成立于某某地区</a:t>
              </a:r>
            </a:p>
          </p:txBody>
        </p:sp>
        <p:sp>
          <p:nvSpPr>
            <p:cNvPr id="14" name="年度01"/>
            <p:cNvSpPr/>
            <p:nvPr/>
          </p:nvSpPr>
          <p:spPr>
            <a:xfrm>
              <a:off x="3554141" y="2739965"/>
              <a:ext cx="1052925" cy="307777"/>
            </a:xfrm>
            <a:prstGeom prst="rect">
              <a:avLst/>
            </a:prstGeom>
          </p:spPr>
          <p:txBody>
            <a:bodyPr wrap="square">
              <a:spAutoFit/>
            </a:bodyPr>
            <a:lstStyle/>
            <a:p>
              <a:r>
                <a:rPr lang="en-US" altLang="zh-CN" sz="1400" b="1" dirty="0">
                  <a:solidFill>
                    <a:schemeClr val="bg1"/>
                  </a:solidFill>
                  <a:latin typeface="思源黑体 CN Regular" panose="020B0500000000000000" pitchFamily="34" charset="-122"/>
                  <a:ea typeface="思源黑体 CN Regular" panose="020B0500000000000000" pitchFamily="34" charset="-122"/>
                </a:rPr>
                <a:t>19XX</a:t>
              </a:r>
              <a:r>
                <a:rPr lang="zh-CN" altLang="en-US" sz="1400" b="1" dirty="0">
                  <a:solidFill>
                    <a:schemeClr val="bg1"/>
                  </a:solidFill>
                  <a:latin typeface="思源黑体 CN Regular" panose="020B0500000000000000" pitchFamily="34" charset="-122"/>
                  <a:ea typeface="思源黑体 CN Regular" panose="020B0500000000000000" pitchFamily="34" charset="-122"/>
                </a:rPr>
                <a:t>年</a:t>
              </a:r>
            </a:p>
          </p:txBody>
        </p:sp>
      </p:grpSp>
      <p:grpSp>
        <p:nvGrpSpPr>
          <p:cNvPr id="3" name="时间轴"/>
          <p:cNvGrpSpPr/>
          <p:nvPr/>
        </p:nvGrpSpPr>
        <p:grpSpPr>
          <a:xfrm>
            <a:off x="3293589" y="2476762"/>
            <a:ext cx="72000" cy="7572935"/>
            <a:chOff x="3293589" y="2476762"/>
            <a:chExt cx="72000" cy="7572935"/>
          </a:xfrm>
        </p:grpSpPr>
        <p:cxnSp>
          <p:nvCxnSpPr>
            <p:cNvPr id="6" name="线条"/>
            <p:cNvCxnSpPr/>
            <p:nvPr/>
          </p:nvCxnSpPr>
          <p:spPr>
            <a:xfrm>
              <a:off x="3326111" y="2476762"/>
              <a:ext cx="0" cy="7572935"/>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时间点01"/>
            <p:cNvSpPr>
              <a:spLocks noChangeAspect="1"/>
            </p:cNvSpPr>
            <p:nvPr/>
          </p:nvSpPr>
          <p:spPr>
            <a:xfrm>
              <a:off x="3293589" y="2857439"/>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8" name="时间点02"/>
            <p:cNvSpPr>
              <a:spLocks noChangeAspect="1"/>
            </p:cNvSpPr>
            <p:nvPr/>
          </p:nvSpPr>
          <p:spPr>
            <a:xfrm>
              <a:off x="3293589" y="4122881"/>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2" name="时间点03"/>
            <p:cNvSpPr>
              <a:spLocks noChangeAspect="1"/>
            </p:cNvSpPr>
            <p:nvPr/>
          </p:nvSpPr>
          <p:spPr>
            <a:xfrm>
              <a:off x="3293589" y="5473080"/>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3" name="微信：2090298045【陈西】公众号：陈西设计之家。微信搜索即可。更多免费PPT模版教程等都可以在公众号内获取"/>
            <p:cNvSpPr>
              <a:spLocks noChangeAspect="1"/>
            </p:cNvSpPr>
            <p:nvPr/>
          </p:nvSpPr>
          <p:spPr>
            <a:xfrm>
              <a:off x="3293589" y="6826735"/>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4" name="时间点05"/>
            <p:cNvSpPr>
              <a:spLocks noChangeAspect="1"/>
            </p:cNvSpPr>
            <p:nvPr/>
          </p:nvSpPr>
          <p:spPr>
            <a:xfrm>
              <a:off x="3293589" y="8210084"/>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5" name="时间点06"/>
            <p:cNvSpPr>
              <a:spLocks noChangeAspect="1"/>
            </p:cNvSpPr>
            <p:nvPr/>
          </p:nvSpPr>
          <p:spPr>
            <a:xfrm>
              <a:off x="3293589" y="9583875"/>
              <a:ext cx="72000" cy="72000"/>
            </a:xfrm>
            <a:prstGeom prst="ellipse">
              <a:avLst/>
            </a:prstGeom>
            <a:solidFill>
              <a:schemeClr val="accent1">
                <a:lumMod val="50000"/>
              </a:schemeClr>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grpSp>
        <p:nvGrpSpPr>
          <p:cNvPr id="69" name="页面标题2"/>
          <p:cNvGrpSpPr/>
          <p:nvPr/>
        </p:nvGrpSpPr>
        <p:grpSpPr>
          <a:xfrm>
            <a:off x="8388697" y="1170349"/>
            <a:ext cx="2294218" cy="854737"/>
            <a:chOff x="795236" y="1170349"/>
            <a:chExt cx="2294218" cy="854737"/>
          </a:xfrm>
        </p:grpSpPr>
        <p:cxnSp>
          <p:nvCxnSpPr>
            <p:cNvPr id="74"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资质认证</a:t>
              </a:r>
            </a:p>
          </p:txBody>
        </p:sp>
      </p:grpSp>
      <p:grpSp>
        <p:nvGrpSpPr>
          <p:cNvPr id="57" name="页面标题1"/>
          <p:cNvGrpSpPr/>
          <p:nvPr/>
        </p:nvGrpSpPr>
        <p:grpSpPr>
          <a:xfrm>
            <a:off x="795236" y="1170349"/>
            <a:ext cx="2294218" cy="854737"/>
            <a:chOff x="795236" y="1170349"/>
            <a:chExt cx="2294218" cy="854737"/>
          </a:xfrm>
        </p:grpSpPr>
        <p:cxnSp>
          <p:nvCxnSpPr>
            <p:cNvPr id="65"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公司历程</a:t>
              </a:r>
            </a:p>
          </p:txBody>
        </p:sp>
      </p:grpSp>
      <p:sp>
        <p:nvSpPr>
          <p:cNvPr id="17" name="矩形 16">
            <a:extLst>
              <a:ext uri="{FF2B5EF4-FFF2-40B4-BE49-F238E27FC236}">
                <a16:creationId xmlns:a16="http://schemas.microsoft.com/office/drawing/2014/main" id="{97719FBA-F2B2-7CE6-BEF0-067E213D90EB}"/>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891116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占位符 4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555" b="11555"/>
          <a:stretch>
            <a:fillRect/>
          </a:stretch>
        </p:blipFill>
        <p:spPr/>
      </p:pic>
      <p:sp>
        <p:nvSpPr>
          <p:cNvPr id="44" name="渐变蒙版"/>
          <p:cNvSpPr/>
          <p:nvPr/>
        </p:nvSpPr>
        <p:spPr>
          <a:xfrm>
            <a:off x="0" y="1"/>
            <a:ext cx="15119350" cy="7758439"/>
          </a:xfrm>
          <a:prstGeom prst="roundRect">
            <a:avLst>
              <a:gd name="adj" fmla="val 0"/>
            </a:avLst>
          </a:prstGeom>
          <a:solidFill>
            <a:schemeClr val="accent1">
              <a:lumMod val="75000"/>
              <a:alpha val="8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pic>
        <p:nvPicPr>
          <p:cNvPr id="36" name="微信：2090298045【陈西】公众号：陈西设计之家。微信搜索即可。更多免费PPT模版教程等都可以在公众号内获取"/>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6636" t="5088" r="10120" b="10873"/>
          <a:stretch/>
        </p:blipFill>
        <p:spPr/>
      </p:pic>
      <p:pic>
        <p:nvPicPr>
          <p:cNvPr id="37" name="图片占位符 3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558" b="558"/>
          <a:stretch>
            <a:fillRect/>
          </a:stretch>
        </p:blipFill>
        <p:spPr/>
      </p:pic>
      <p:pic>
        <p:nvPicPr>
          <p:cNvPr id="41" name="图片占位符 40"/>
          <p:cNvPicPr>
            <a:picLocks noGrp="1" noChangeAspect="1"/>
          </p:cNvPicPr>
          <p:nvPr>
            <p:ph type="pic" sz="quarter" idx="13"/>
          </p:nvPr>
        </p:nvPicPr>
        <p:blipFill rotWithShape="1">
          <a:blip r:embed="rId6">
            <a:extLst>
              <a:ext uri="{28A0092B-C50C-407E-A947-70E740481C1C}">
                <a14:useLocalDpi xmlns:a14="http://schemas.microsoft.com/office/drawing/2010/main" val="0"/>
              </a:ext>
            </a:extLst>
          </a:blip>
          <a:srcRect l="2139" t="962" r="3524" b="3124"/>
          <a:stretch/>
        </p:blipFill>
        <p:spPr/>
      </p:pic>
      <p:pic>
        <p:nvPicPr>
          <p:cNvPr id="40" name="微信：2090298045【陈西】公众号：陈西设计之家。微信搜索即可。更多免费PPT模版教程等都可以在公众号内获取"/>
          <p:cNvPicPr>
            <a:picLocks noGrp="1" noChangeAspect="1"/>
          </p:cNvPicPr>
          <p:nvPr>
            <p:ph type="pic" sz="quarter" idx="15"/>
          </p:nvPr>
        </p:nvPicPr>
        <p:blipFill rotWithShape="1">
          <a:blip r:embed="rId7" cstate="print">
            <a:extLst>
              <a:ext uri="{28A0092B-C50C-407E-A947-70E740481C1C}">
                <a14:useLocalDpi xmlns:a14="http://schemas.microsoft.com/office/drawing/2010/main" val="0"/>
              </a:ext>
            </a:extLst>
          </a:blip>
          <a:srcRect l="4994" t="4337" r="7128" b="8774"/>
          <a:stretch/>
        </p:blipFill>
        <p:spPr/>
      </p:pic>
      <p:grpSp>
        <p:nvGrpSpPr>
          <p:cNvPr id="47" name="奖05"/>
          <p:cNvGrpSpPr/>
          <p:nvPr/>
        </p:nvGrpSpPr>
        <p:grpSpPr>
          <a:xfrm>
            <a:off x="12089866" y="8874166"/>
            <a:ext cx="1721425" cy="1217800"/>
            <a:chOff x="12089866" y="8874166"/>
            <a:chExt cx="1721425" cy="1217800"/>
          </a:xfrm>
        </p:grpSpPr>
        <p:grpSp>
          <p:nvGrpSpPr>
            <p:cNvPr id="18" name="枝05"/>
            <p:cNvGrpSpPr/>
            <p:nvPr/>
          </p:nvGrpSpPr>
          <p:grpSpPr>
            <a:xfrm>
              <a:off x="12089866" y="8874166"/>
              <a:ext cx="1684401" cy="940107"/>
              <a:chOff x="627000" y="1439194"/>
              <a:chExt cx="1947554" cy="948713"/>
            </a:xfrm>
          </p:grpSpPr>
          <p:sp>
            <p:nvSpPr>
              <p:cNvPr id="21" name="右枝">
                <a:extLst>
                  <a:ext uri="{FF2B5EF4-FFF2-40B4-BE49-F238E27FC236}">
                    <a16:creationId xmlns:a16="http://schemas.microsoft.com/office/drawing/2014/main" id="{FFB0E778-0BE0-4493-9C5B-4EABFF25A45A}"/>
                  </a:ext>
                </a:extLst>
              </p:cNvPr>
              <p:cNvSpPr>
                <a:spLocks/>
              </p:cNvSpPr>
              <p:nvPr/>
            </p:nvSpPr>
            <p:spPr bwMode="auto">
              <a:xfrm>
                <a:off x="2105682" y="1439194"/>
                <a:ext cx="468872" cy="948713"/>
              </a:xfrm>
              <a:custGeom>
                <a:avLst/>
                <a:gdLst>
                  <a:gd name="connsiteX0" fmla="*/ 230121 w 542925"/>
                  <a:gd name="connsiteY0" fmla="*/ 989013 h 1098551"/>
                  <a:gd name="connsiteX1" fmla="*/ 233362 w 542925"/>
                  <a:gd name="connsiteY1" fmla="*/ 995456 h 1098551"/>
                  <a:gd name="connsiteX2" fmla="*/ 3241 w 542925"/>
                  <a:gd name="connsiteY2" fmla="*/ 1098551 h 1098551"/>
                  <a:gd name="connsiteX3" fmla="*/ 0 w 542925"/>
                  <a:gd name="connsiteY3" fmla="*/ 1072777 h 1098551"/>
                  <a:gd name="connsiteX4" fmla="*/ 230121 w 542925"/>
                  <a:gd name="connsiteY4" fmla="*/ 989013 h 1098551"/>
                  <a:gd name="connsiteX5" fmla="*/ 379533 w 542925"/>
                  <a:gd name="connsiteY5" fmla="*/ 932831 h 1098551"/>
                  <a:gd name="connsiteX6" fmla="*/ 406400 w 542925"/>
                  <a:gd name="connsiteY6" fmla="*/ 943356 h 1098551"/>
                  <a:gd name="connsiteX7" fmla="*/ 335823 w 542925"/>
                  <a:gd name="connsiteY7" fmla="*/ 991934 h 1098551"/>
                  <a:gd name="connsiteX8" fmla="*/ 252413 w 542925"/>
                  <a:gd name="connsiteY8" fmla="*/ 988695 h 1098551"/>
                  <a:gd name="connsiteX9" fmla="*/ 326199 w 542925"/>
                  <a:gd name="connsiteY9" fmla="*/ 936879 h 1098551"/>
                  <a:gd name="connsiteX10" fmla="*/ 379533 w 542925"/>
                  <a:gd name="connsiteY10" fmla="*/ 932831 h 1098551"/>
                  <a:gd name="connsiteX11" fmla="*/ 444974 w 542925"/>
                  <a:gd name="connsiteY11" fmla="*/ 849863 h 1098551"/>
                  <a:gd name="connsiteX12" fmla="*/ 474662 w 542925"/>
                  <a:gd name="connsiteY12" fmla="*/ 852705 h 1098551"/>
                  <a:gd name="connsiteX13" fmla="*/ 423310 w 542925"/>
                  <a:gd name="connsiteY13" fmla="*/ 904659 h 1098551"/>
                  <a:gd name="connsiteX14" fmla="*/ 339863 w 542925"/>
                  <a:gd name="connsiteY14" fmla="*/ 907907 h 1098551"/>
                  <a:gd name="connsiteX15" fmla="*/ 327025 w 542925"/>
                  <a:gd name="connsiteY15" fmla="*/ 914401 h 1098551"/>
                  <a:gd name="connsiteX16" fmla="*/ 391215 w 542925"/>
                  <a:gd name="connsiteY16" fmla="*/ 859199 h 1098551"/>
                  <a:gd name="connsiteX17" fmla="*/ 444974 w 542925"/>
                  <a:gd name="connsiteY17" fmla="*/ 849863 h 1098551"/>
                  <a:gd name="connsiteX18" fmla="*/ 284163 w 542925"/>
                  <a:gd name="connsiteY18" fmla="*/ 820738 h 1098551"/>
                  <a:gd name="connsiteX19" fmla="*/ 290513 w 542925"/>
                  <a:gd name="connsiteY19" fmla="*/ 904973 h 1098551"/>
                  <a:gd name="connsiteX20" fmla="*/ 246063 w 542925"/>
                  <a:gd name="connsiteY20" fmla="*/ 979488 h 1098551"/>
                  <a:gd name="connsiteX21" fmla="*/ 236538 w 542925"/>
                  <a:gd name="connsiteY21" fmla="*/ 895253 h 1098551"/>
                  <a:gd name="connsiteX22" fmla="*/ 284163 w 542925"/>
                  <a:gd name="connsiteY22" fmla="*/ 820738 h 1098551"/>
                  <a:gd name="connsiteX23" fmla="*/ 335933 w 542925"/>
                  <a:gd name="connsiteY23" fmla="*/ 749300 h 1098551"/>
                  <a:gd name="connsiteX24" fmla="*/ 355512 w 542925"/>
                  <a:gd name="connsiteY24" fmla="*/ 830295 h 1098551"/>
                  <a:gd name="connsiteX25" fmla="*/ 316354 w 542925"/>
                  <a:gd name="connsiteY25" fmla="*/ 908050 h 1098551"/>
                  <a:gd name="connsiteX26" fmla="*/ 316354 w 542925"/>
                  <a:gd name="connsiteY26" fmla="*/ 891851 h 1098551"/>
                  <a:gd name="connsiteX27" fmla="*/ 300038 w 542925"/>
                  <a:gd name="connsiteY27" fmla="*/ 810856 h 1098551"/>
                  <a:gd name="connsiteX28" fmla="*/ 335933 w 542925"/>
                  <a:gd name="connsiteY28" fmla="*/ 749300 h 1098551"/>
                  <a:gd name="connsiteX29" fmla="*/ 512085 w 542925"/>
                  <a:gd name="connsiteY29" fmla="*/ 735141 h 1098551"/>
                  <a:gd name="connsiteX30" fmla="*/ 523875 w 542925"/>
                  <a:gd name="connsiteY30" fmla="*/ 736655 h 1098551"/>
                  <a:gd name="connsiteX31" fmla="*/ 481593 w 542925"/>
                  <a:gd name="connsiteY31" fmla="*/ 794790 h 1098551"/>
                  <a:gd name="connsiteX32" fmla="*/ 400282 w 542925"/>
                  <a:gd name="connsiteY32" fmla="*/ 817399 h 1098551"/>
                  <a:gd name="connsiteX33" fmla="*/ 390525 w 542925"/>
                  <a:gd name="connsiteY33" fmla="*/ 827088 h 1098551"/>
                  <a:gd name="connsiteX34" fmla="*/ 442564 w 542925"/>
                  <a:gd name="connsiteY34" fmla="*/ 756033 h 1098551"/>
                  <a:gd name="connsiteX35" fmla="*/ 512085 w 542925"/>
                  <a:gd name="connsiteY35" fmla="*/ 735141 h 1098551"/>
                  <a:gd name="connsiteX36" fmla="*/ 365125 w 542925"/>
                  <a:gd name="connsiteY36" fmla="*/ 658813 h 1098551"/>
                  <a:gd name="connsiteX37" fmla="*/ 396875 w 542925"/>
                  <a:gd name="connsiteY37" fmla="*/ 736537 h 1098551"/>
                  <a:gd name="connsiteX38" fmla="*/ 377825 w 542925"/>
                  <a:gd name="connsiteY38" fmla="*/ 820738 h 1098551"/>
                  <a:gd name="connsiteX39" fmla="*/ 377825 w 542925"/>
                  <a:gd name="connsiteY39" fmla="*/ 804546 h 1098551"/>
                  <a:gd name="connsiteX40" fmla="*/ 342900 w 542925"/>
                  <a:gd name="connsiteY40" fmla="*/ 730060 h 1098551"/>
                  <a:gd name="connsiteX41" fmla="*/ 365125 w 542925"/>
                  <a:gd name="connsiteY41" fmla="*/ 658813 h 1098551"/>
                  <a:gd name="connsiteX42" fmla="*/ 542925 w 542925"/>
                  <a:gd name="connsiteY42" fmla="*/ 611188 h 1098551"/>
                  <a:gd name="connsiteX43" fmla="*/ 517152 w 542925"/>
                  <a:gd name="connsiteY43" fmla="*/ 675570 h 1098551"/>
                  <a:gd name="connsiteX44" fmla="*/ 443053 w 542925"/>
                  <a:gd name="connsiteY44" fmla="*/ 714200 h 1098551"/>
                  <a:gd name="connsiteX45" fmla="*/ 433388 w 542925"/>
                  <a:gd name="connsiteY45" fmla="*/ 727076 h 1098551"/>
                  <a:gd name="connsiteX46" fmla="*/ 468827 w 542925"/>
                  <a:gd name="connsiteY46" fmla="*/ 646598 h 1098551"/>
                  <a:gd name="connsiteX47" fmla="*/ 542925 w 542925"/>
                  <a:gd name="connsiteY47" fmla="*/ 611188 h 1098551"/>
                  <a:gd name="connsiteX48" fmla="*/ 374926 w 542925"/>
                  <a:gd name="connsiteY48" fmla="*/ 568325 h 1098551"/>
                  <a:gd name="connsiteX49" fmla="*/ 423586 w 542925"/>
                  <a:gd name="connsiteY49" fmla="*/ 636389 h 1098551"/>
                  <a:gd name="connsiteX50" fmla="*/ 420342 w 542925"/>
                  <a:gd name="connsiteY50" fmla="*/ 723900 h 1098551"/>
                  <a:gd name="connsiteX51" fmla="*/ 417098 w 542925"/>
                  <a:gd name="connsiteY51" fmla="*/ 707694 h 1098551"/>
                  <a:gd name="connsiteX52" fmla="*/ 368438 w 542925"/>
                  <a:gd name="connsiteY52" fmla="*/ 639630 h 1098551"/>
                  <a:gd name="connsiteX53" fmla="*/ 374926 w 542925"/>
                  <a:gd name="connsiteY53" fmla="*/ 568325 h 1098551"/>
                  <a:gd name="connsiteX54" fmla="*/ 539750 w 542925"/>
                  <a:gd name="connsiteY54" fmla="*/ 481013 h 1098551"/>
                  <a:gd name="connsiteX55" fmla="*/ 526815 w 542925"/>
                  <a:gd name="connsiteY55" fmla="*/ 552526 h 1098551"/>
                  <a:gd name="connsiteX56" fmla="*/ 462139 w 542925"/>
                  <a:gd name="connsiteY56" fmla="*/ 604536 h 1098551"/>
                  <a:gd name="connsiteX57" fmla="*/ 455672 w 542925"/>
                  <a:gd name="connsiteY57" fmla="*/ 617538 h 1098551"/>
                  <a:gd name="connsiteX58" fmla="*/ 475075 w 542925"/>
                  <a:gd name="connsiteY58" fmla="*/ 533022 h 1098551"/>
                  <a:gd name="connsiteX59" fmla="*/ 539750 w 542925"/>
                  <a:gd name="connsiteY59" fmla="*/ 481013 h 1098551"/>
                  <a:gd name="connsiteX60" fmla="*/ 365243 w 542925"/>
                  <a:gd name="connsiteY60" fmla="*/ 474663 h 1098551"/>
                  <a:gd name="connsiteX61" fmla="*/ 426684 w 542925"/>
                  <a:gd name="connsiteY61" fmla="*/ 533112 h 1098551"/>
                  <a:gd name="connsiteX62" fmla="*/ 439620 w 542925"/>
                  <a:gd name="connsiteY62" fmla="*/ 617538 h 1098551"/>
                  <a:gd name="connsiteX63" fmla="*/ 433152 w 542925"/>
                  <a:gd name="connsiteY63" fmla="*/ 604549 h 1098551"/>
                  <a:gd name="connsiteX64" fmla="*/ 371710 w 542925"/>
                  <a:gd name="connsiteY64" fmla="*/ 549348 h 1098551"/>
                  <a:gd name="connsiteX65" fmla="*/ 365243 w 542925"/>
                  <a:gd name="connsiteY65" fmla="*/ 474663 h 1098551"/>
                  <a:gd name="connsiteX66" fmla="*/ 336550 w 542925"/>
                  <a:gd name="connsiteY66" fmla="*/ 387350 h 1098551"/>
                  <a:gd name="connsiteX67" fmla="*/ 407491 w 542925"/>
                  <a:gd name="connsiteY67" fmla="*/ 429711 h 1098551"/>
                  <a:gd name="connsiteX68" fmla="*/ 439737 w 542925"/>
                  <a:gd name="connsiteY68" fmla="*/ 511175 h 1098551"/>
                  <a:gd name="connsiteX69" fmla="*/ 430063 w 542925"/>
                  <a:gd name="connsiteY69" fmla="*/ 498141 h 1098551"/>
                  <a:gd name="connsiteX70" fmla="*/ 359122 w 542925"/>
                  <a:gd name="connsiteY70" fmla="*/ 459038 h 1098551"/>
                  <a:gd name="connsiteX71" fmla="*/ 336550 w 542925"/>
                  <a:gd name="connsiteY71" fmla="*/ 387350 h 1098551"/>
                  <a:gd name="connsiteX72" fmla="*/ 507802 w 542925"/>
                  <a:gd name="connsiteY72" fmla="*/ 358775 h 1098551"/>
                  <a:gd name="connsiteX73" fmla="*/ 511043 w 542925"/>
                  <a:gd name="connsiteY73" fmla="*/ 430111 h 1098551"/>
                  <a:gd name="connsiteX74" fmla="*/ 459185 w 542925"/>
                  <a:gd name="connsiteY74" fmla="*/ 494962 h 1098551"/>
                  <a:gd name="connsiteX75" fmla="*/ 452703 w 542925"/>
                  <a:gd name="connsiteY75" fmla="*/ 511175 h 1098551"/>
                  <a:gd name="connsiteX76" fmla="*/ 455944 w 542925"/>
                  <a:gd name="connsiteY76" fmla="*/ 420384 h 1098551"/>
                  <a:gd name="connsiteX77" fmla="*/ 507802 w 542925"/>
                  <a:gd name="connsiteY77" fmla="*/ 358775 h 1098551"/>
                  <a:gd name="connsiteX78" fmla="*/ 299135 w 542925"/>
                  <a:gd name="connsiteY78" fmla="*/ 308232 h 1098551"/>
                  <a:gd name="connsiteX79" fmla="*/ 368698 w 542925"/>
                  <a:gd name="connsiteY79" fmla="*/ 335885 h 1098551"/>
                  <a:gd name="connsiteX80" fmla="*/ 417513 w 542925"/>
                  <a:gd name="connsiteY80" fmla="*/ 407988 h 1098551"/>
                  <a:gd name="connsiteX81" fmla="*/ 404496 w 542925"/>
                  <a:gd name="connsiteY81" fmla="*/ 398156 h 1098551"/>
                  <a:gd name="connsiteX82" fmla="*/ 326391 w 542925"/>
                  <a:gd name="connsiteY82" fmla="*/ 371936 h 1098551"/>
                  <a:gd name="connsiteX83" fmla="*/ 287338 w 542925"/>
                  <a:gd name="connsiteY83" fmla="*/ 309666 h 1098551"/>
                  <a:gd name="connsiteX84" fmla="*/ 299135 w 542925"/>
                  <a:gd name="connsiteY84" fmla="*/ 308232 h 1098551"/>
                  <a:gd name="connsiteX85" fmla="*/ 448761 w 542925"/>
                  <a:gd name="connsiteY85" fmla="*/ 242888 h 1098551"/>
                  <a:gd name="connsiteX86" fmla="*/ 468312 w 542925"/>
                  <a:gd name="connsiteY86" fmla="*/ 313451 h 1098551"/>
                  <a:gd name="connsiteX87" fmla="*/ 429210 w 542925"/>
                  <a:gd name="connsiteY87" fmla="*/ 387222 h 1098551"/>
                  <a:gd name="connsiteX88" fmla="*/ 429210 w 542925"/>
                  <a:gd name="connsiteY88" fmla="*/ 400051 h 1098551"/>
                  <a:gd name="connsiteX89" fmla="*/ 412917 w 542925"/>
                  <a:gd name="connsiteY89" fmla="*/ 316658 h 1098551"/>
                  <a:gd name="connsiteX90" fmla="*/ 448761 w 542925"/>
                  <a:gd name="connsiteY90" fmla="*/ 242888 h 1098551"/>
                  <a:gd name="connsiteX91" fmla="*/ 257912 w 542925"/>
                  <a:gd name="connsiteY91" fmla="*/ 237332 h 1098551"/>
                  <a:gd name="connsiteX92" fmla="*/ 310480 w 542925"/>
                  <a:gd name="connsiteY92" fmla="*/ 249238 h 1098551"/>
                  <a:gd name="connsiteX93" fmla="*/ 371475 w 542925"/>
                  <a:gd name="connsiteY93" fmla="*/ 309563 h 1098551"/>
                  <a:gd name="connsiteX94" fmla="*/ 358634 w 542925"/>
                  <a:gd name="connsiteY94" fmla="*/ 303213 h 1098551"/>
                  <a:gd name="connsiteX95" fmla="*/ 275167 w 542925"/>
                  <a:gd name="connsiteY95" fmla="*/ 293688 h 1098551"/>
                  <a:gd name="connsiteX96" fmla="*/ 227013 w 542925"/>
                  <a:gd name="connsiteY96" fmla="*/ 239713 h 1098551"/>
                  <a:gd name="connsiteX97" fmla="*/ 257912 w 542925"/>
                  <a:gd name="connsiteY97" fmla="*/ 237332 h 1098551"/>
                  <a:gd name="connsiteX98" fmla="*/ 180871 w 542925"/>
                  <a:gd name="connsiteY98" fmla="*/ 176829 h 1098551"/>
                  <a:gd name="connsiteX99" fmla="*/ 235809 w 542925"/>
                  <a:gd name="connsiteY99" fmla="*/ 178051 h 1098551"/>
                  <a:gd name="connsiteX100" fmla="*/ 306387 w 542925"/>
                  <a:gd name="connsiteY100" fmla="*/ 226930 h 1098551"/>
                  <a:gd name="connsiteX101" fmla="*/ 293555 w 542925"/>
                  <a:gd name="connsiteY101" fmla="*/ 220412 h 1098551"/>
                  <a:gd name="connsiteX102" fmla="*/ 210145 w 542925"/>
                  <a:gd name="connsiteY102" fmla="*/ 230188 h 1098551"/>
                  <a:gd name="connsiteX103" fmla="*/ 152400 w 542925"/>
                  <a:gd name="connsiteY103" fmla="*/ 187827 h 1098551"/>
                  <a:gd name="connsiteX104" fmla="*/ 180871 w 542925"/>
                  <a:gd name="connsiteY104" fmla="*/ 176829 h 1098551"/>
                  <a:gd name="connsiteX105" fmla="*/ 371475 w 542925"/>
                  <a:gd name="connsiteY105" fmla="*/ 142875 h 1098551"/>
                  <a:gd name="connsiteX106" fmla="*/ 403225 w 542925"/>
                  <a:gd name="connsiteY106" fmla="*/ 207010 h 1098551"/>
                  <a:gd name="connsiteX107" fmla="*/ 381000 w 542925"/>
                  <a:gd name="connsiteY107" fmla="*/ 287179 h 1098551"/>
                  <a:gd name="connsiteX108" fmla="*/ 384175 w 542925"/>
                  <a:gd name="connsiteY108" fmla="*/ 303213 h 1098551"/>
                  <a:gd name="connsiteX109" fmla="*/ 349250 w 542925"/>
                  <a:gd name="connsiteY109" fmla="*/ 223044 h 1098551"/>
                  <a:gd name="connsiteX110" fmla="*/ 371475 w 542925"/>
                  <a:gd name="connsiteY110" fmla="*/ 142875 h 1098551"/>
                  <a:gd name="connsiteX111" fmla="*/ 145987 w 542925"/>
                  <a:gd name="connsiteY111" fmla="*/ 122238 h 1098551"/>
                  <a:gd name="connsiteX112" fmla="*/ 230188 w 542925"/>
                  <a:gd name="connsiteY112" fmla="*/ 154922 h 1098551"/>
                  <a:gd name="connsiteX113" fmla="*/ 213995 w 542925"/>
                  <a:gd name="connsiteY113" fmla="*/ 151654 h 1098551"/>
                  <a:gd name="connsiteX114" fmla="*/ 136271 w 542925"/>
                  <a:gd name="connsiteY114" fmla="*/ 177801 h 1098551"/>
                  <a:gd name="connsiteX115" fmla="*/ 68263 w 542925"/>
                  <a:gd name="connsiteY115" fmla="*/ 148385 h 1098551"/>
                  <a:gd name="connsiteX116" fmla="*/ 145987 w 542925"/>
                  <a:gd name="connsiteY116" fmla="*/ 122238 h 1098551"/>
                  <a:gd name="connsiteX117" fmla="*/ 271881 w 542925"/>
                  <a:gd name="connsiteY117" fmla="*/ 61913 h 1098551"/>
                  <a:gd name="connsiteX118" fmla="*/ 317500 w 542925"/>
                  <a:gd name="connsiteY118" fmla="*/ 116462 h 1098551"/>
                  <a:gd name="connsiteX119" fmla="*/ 314242 w 542925"/>
                  <a:gd name="connsiteY119" fmla="*/ 199891 h 1098551"/>
                  <a:gd name="connsiteX120" fmla="*/ 317500 w 542925"/>
                  <a:gd name="connsiteY120" fmla="*/ 212726 h 1098551"/>
                  <a:gd name="connsiteX121" fmla="*/ 268622 w 542925"/>
                  <a:gd name="connsiteY121" fmla="*/ 142133 h 1098551"/>
                  <a:gd name="connsiteX122" fmla="*/ 271881 w 542925"/>
                  <a:gd name="connsiteY122" fmla="*/ 61913 h 1098551"/>
                  <a:gd name="connsiteX123" fmla="*/ 37183 w 542925"/>
                  <a:gd name="connsiteY123" fmla="*/ 26669 h 1098551"/>
                  <a:gd name="connsiteX124" fmla="*/ 106665 w 542925"/>
                  <a:gd name="connsiteY124" fmla="*/ 44847 h 1098551"/>
                  <a:gd name="connsiteX125" fmla="*/ 161925 w 542925"/>
                  <a:gd name="connsiteY125" fmla="*/ 106250 h 1098551"/>
                  <a:gd name="connsiteX126" fmla="*/ 80660 w 542925"/>
                  <a:gd name="connsiteY126" fmla="*/ 90091 h 1098551"/>
                  <a:gd name="connsiteX127" fmla="*/ 25400 w 542925"/>
                  <a:gd name="connsiteY127" fmla="*/ 28688 h 1098551"/>
                  <a:gd name="connsiteX128" fmla="*/ 37183 w 542925"/>
                  <a:gd name="connsiteY128" fmla="*/ 26669 h 1098551"/>
                  <a:gd name="connsiteX129" fmla="*/ 158872 w 542925"/>
                  <a:gd name="connsiteY129" fmla="*/ 0 h 1098551"/>
                  <a:gd name="connsiteX130" fmla="*/ 213885 w 542925"/>
                  <a:gd name="connsiteY130" fmla="*/ 48707 h 1098551"/>
                  <a:gd name="connsiteX131" fmla="*/ 226829 w 542925"/>
                  <a:gd name="connsiteY131" fmla="*/ 129886 h 1098551"/>
                  <a:gd name="connsiteX132" fmla="*/ 236537 w 542925"/>
                  <a:gd name="connsiteY132" fmla="*/ 142875 h 1098551"/>
                  <a:gd name="connsiteX133" fmla="*/ 171816 w 542925"/>
                  <a:gd name="connsiteY133" fmla="*/ 84426 h 1098551"/>
                  <a:gd name="connsiteX134" fmla="*/ 158872 w 542925"/>
                  <a:gd name="connsiteY134"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42925" h="1098551">
                    <a:moveTo>
                      <a:pt x="230121" y="989013"/>
                    </a:moveTo>
                    <a:lnTo>
                      <a:pt x="233362" y="995456"/>
                    </a:lnTo>
                    <a:cubicBezTo>
                      <a:pt x="168539" y="1047004"/>
                      <a:pt x="87511" y="1082443"/>
                      <a:pt x="3241" y="1098551"/>
                    </a:cubicBezTo>
                    <a:cubicBezTo>
                      <a:pt x="0" y="1072777"/>
                      <a:pt x="0" y="1072777"/>
                      <a:pt x="0" y="1072777"/>
                    </a:cubicBezTo>
                    <a:cubicBezTo>
                      <a:pt x="81028" y="1063112"/>
                      <a:pt x="162057" y="1037339"/>
                      <a:pt x="230121" y="989013"/>
                    </a:cubicBezTo>
                    <a:close/>
                    <a:moveTo>
                      <a:pt x="379533" y="932831"/>
                    </a:moveTo>
                    <a:cubicBezTo>
                      <a:pt x="393568" y="935260"/>
                      <a:pt x="403192" y="940118"/>
                      <a:pt x="406400" y="943356"/>
                    </a:cubicBezTo>
                    <a:cubicBezTo>
                      <a:pt x="399984" y="949833"/>
                      <a:pt x="377528" y="978980"/>
                      <a:pt x="335823" y="991934"/>
                    </a:cubicBezTo>
                    <a:cubicBezTo>
                      <a:pt x="294118" y="1004888"/>
                      <a:pt x="262037" y="991934"/>
                      <a:pt x="252413" y="988695"/>
                    </a:cubicBezTo>
                    <a:cubicBezTo>
                      <a:pt x="258829" y="978980"/>
                      <a:pt x="284493" y="949833"/>
                      <a:pt x="326199" y="936879"/>
                    </a:cubicBezTo>
                    <a:cubicBezTo>
                      <a:pt x="347051" y="930402"/>
                      <a:pt x="365497" y="930402"/>
                      <a:pt x="379533" y="932831"/>
                    </a:cubicBezTo>
                    <a:close/>
                    <a:moveTo>
                      <a:pt x="444974" y="849863"/>
                    </a:moveTo>
                    <a:cubicBezTo>
                      <a:pt x="459417" y="850269"/>
                      <a:pt x="469848" y="852705"/>
                      <a:pt x="474662" y="852705"/>
                    </a:cubicBezTo>
                    <a:cubicBezTo>
                      <a:pt x="468243" y="862446"/>
                      <a:pt x="452196" y="888424"/>
                      <a:pt x="423310" y="904659"/>
                    </a:cubicBezTo>
                    <a:cubicBezTo>
                      <a:pt x="413682" y="901412"/>
                      <a:pt x="381587" y="891671"/>
                      <a:pt x="339863" y="907907"/>
                    </a:cubicBezTo>
                    <a:cubicBezTo>
                      <a:pt x="336654" y="911154"/>
                      <a:pt x="330235" y="914401"/>
                      <a:pt x="327025" y="914401"/>
                    </a:cubicBezTo>
                    <a:cubicBezTo>
                      <a:pt x="333444" y="907907"/>
                      <a:pt x="352701" y="875435"/>
                      <a:pt x="391215" y="859199"/>
                    </a:cubicBezTo>
                    <a:cubicBezTo>
                      <a:pt x="412077" y="851081"/>
                      <a:pt x="430531" y="849457"/>
                      <a:pt x="444974" y="849863"/>
                    </a:cubicBezTo>
                    <a:close/>
                    <a:moveTo>
                      <a:pt x="284163" y="820738"/>
                    </a:moveTo>
                    <a:cubicBezTo>
                      <a:pt x="287338" y="830457"/>
                      <a:pt x="300038" y="862855"/>
                      <a:pt x="290513" y="904973"/>
                    </a:cubicBezTo>
                    <a:cubicBezTo>
                      <a:pt x="280988" y="947090"/>
                      <a:pt x="252413" y="973008"/>
                      <a:pt x="246063" y="979488"/>
                    </a:cubicBezTo>
                    <a:cubicBezTo>
                      <a:pt x="239713" y="969769"/>
                      <a:pt x="227013" y="940610"/>
                      <a:pt x="236538" y="895253"/>
                    </a:cubicBezTo>
                    <a:cubicBezTo>
                      <a:pt x="246063" y="853136"/>
                      <a:pt x="274638" y="830457"/>
                      <a:pt x="284163" y="820738"/>
                    </a:cubicBezTo>
                    <a:close/>
                    <a:moveTo>
                      <a:pt x="335933" y="749300"/>
                    </a:moveTo>
                    <a:cubicBezTo>
                      <a:pt x="342459" y="755780"/>
                      <a:pt x="358775" y="784938"/>
                      <a:pt x="355512" y="830295"/>
                    </a:cubicBezTo>
                    <a:cubicBezTo>
                      <a:pt x="348986" y="872412"/>
                      <a:pt x="322880" y="898331"/>
                      <a:pt x="316354" y="908050"/>
                    </a:cubicBezTo>
                    <a:cubicBezTo>
                      <a:pt x="316354" y="901570"/>
                      <a:pt x="316354" y="898331"/>
                      <a:pt x="316354" y="891851"/>
                    </a:cubicBezTo>
                    <a:cubicBezTo>
                      <a:pt x="322880" y="849734"/>
                      <a:pt x="306564" y="820576"/>
                      <a:pt x="300038" y="810856"/>
                    </a:cubicBezTo>
                    <a:cubicBezTo>
                      <a:pt x="309828" y="775218"/>
                      <a:pt x="329407" y="755780"/>
                      <a:pt x="335933" y="749300"/>
                    </a:cubicBezTo>
                    <a:close/>
                    <a:moveTo>
                      <a:pt x="512085" y="735141"/>
                    </a:moveTo>
                    <a:cubicBezTo>
                      <a:pt x="517370" y="735242"/>
                      <a:pt x="521436" y="735847"/>
                      <a:pt x="523875" y="736655"/>
                    </a:cubicBezTo>
                    <a:cubicBezTo>
                      <a:pt x="520623" y="743114"/>
                      <a:pt x="507613" y="772182"/>
                      <a:pt x="481593" y="794790"/>
                    </a:cubicBezTo>
                    <a:cubicBezTo>
                      <a:pt x="471836" y="794790"/>
                      <a:pt x="436059" y="791561"/>
                      <a:pt x="400282" y="817399"/>
                    </a:cubicBezTo>
                    <a:cubicBezTo>
                      <a:pt x="397030" y="820629"/>
                      <a:pt x="393778" y="823858"/>
                      <a:pt x="390525" y="827088"/>
                    </a:cubicBezTo>
                    <a:cubicBezTo>
                      <a:pt x="393778" y="817399"/>
                      <a:pt x="406787" y="781871"/>
                      <a:pt x="442564" y="756033"/>
                    </a:cubicBezTo>
                    <a:cubicBezTo>
                      <a:pt x="469397" y="739077"/>
                      <a:pt x="496229" y="734838"/>
                      <a:pt x="512085" y="735141"/>
                    </a:cubicBezTo>
                    <a:close/>
                    <a:moveTo>
                      <a:pt x="365125" y="658813"/>
                    </a:moveTo>
                    <a:cubicBezTo>
                      <a:pt x="371475" y="665290"/>
                      <a:pt x="393700" y="691198"/>
                      <a:pt x="396875" y="736537"/>
                    </a:cubicBezTo>
                    <a:cubicBezTo>
                      <a:pt x="400050" y="778638"/>
                      <a:pt x="381000" y="811023"/>
                      <a:pt x="377825" y="820738"/>
                    </a:cubicBezTo>
                    <a:cubicBezTo>
                      <a:pt x="377825" y="814261"/>
                      <a:pt x="377825" y="811023"/>
                      <a:pt x="377825" y="804546"/>
                    </a:cubicBezTo>
                    <a:cubicBezTo>
                      <a:pt x="374650" y="762445"/>
                      <a:pt x="349250" y="736537"/>
                      <a:pt x="342900" y="730060"/>
                    </a:cubicBezTo>
                    <a:cubicBezTo>
                      <a:pt x="346075" y="694436"/>
                      <a:pt x="358775" y="668528"/>
                      <a:pt x="365125" y="658813"/>
                    </a:cubicBezTo>
                    <a:close/>
                    <a:moveTo>
                      <a:pt x="542925" y="611188"/>
                    </a:moveTo>
                    <a:cubicBezTo>
                      <a:pt x="542925" y="617626"/>
                      <a:pt x="539703" y="649817"/>
                      <a:pt x="517152" y="675570"/>
                    </a:cubicBezTo>
                    <a:cubicBezTo>
                      <a:pt x="507487" y="678789"/>
                      <a:pt x="472048" y="682008"/>
                      <a:pt x="443053" y="714200"/>
                    </a:cubicBezTo>
                    <a:cubicBezTo>
                      <a:pt x="439831" y="717419"/>
                      <a:pt x="436610" y="720638"/>
                      <a:pt x="433388" y="727076"/>
                    </a:cubicBezTo>
                    <a:cubicBezTo>
                      <a:pt x="433388" y="714200"/>
                      <a:pt x="439831" y="678789"/>
                      <a:pt x="468827" y="646598"/>
                    </a:cubicBezTo>
                    <a:cubicBezTo>
                      <a:pt x="501043" y="614407"/>
                      <a:pt x="533260" y="611188"/>
                      <a:pt x="542925" y="611188"/>
                    </a:cubicBezTo>
                    <a:close/>
                    <a:moveTo>
                      <a:pt x="374926" y="568325"/>
                    </a:moveTo>
                    <a:cubicBezTo>
                      <a:pt x="381414" y="571566"/>
                      <a:pt x="410610" y="594254"/>
                      <a:pt x="423586" y="636389"/>
                    </a:cubicBezTo>
                    <a:cubicBezTo>
                      <a:pt x="436562" y="675283"/>
                      <a:pt x="423586" y="714177"/>
                      <a:pt x="420342" y="723900"/>
                    </a:cubicBezTo>
                    <a:cubicBezTo>
                      <a:pt x="420342" y="717418"/>
                      <a:pt x="417098" y="714177"/>
                      <a:pt x="417098" y="707694"/>
                    </a:cubicBezTo>
                    <a:cubicBezTo>
                      <a:pt x="404122" y="665559"/>
                      <a:pt x="374926" y="646112"/>
                      <a:pt x="368438" y="639630"/>
                    </a:cubicBezTo>
                    <a:cubicBezTo>
                      <a:pt x="361950" y="603978"/>
                      <a:pt x="371682" y="578048"/>
                      <a:pt x="374926" y="568325"/>
                    </a:cubicBezTo>
                    <a:close/>
                    <a:moveTo>
                      <a:pt x="539750" y="481013"/>
                    </a:moveTo>
                    <a:cubicBezTo>
                      <a:pt x="539750" y="490765"/>
                      <a:pt x="539750" y="520020"/>
                      <a:pt x="526815" y="552526"/>
                    </a:cubicBezTo>
                    <a:cubicBezTo>
                      <a:pt x="517114" y="555777"/>
                      <a:pt x="484776" y="568779"/>
                      <a:pt x="462139" y="604536"/>
                    </a:cubicBezTo>
                    <a:cubicBezTo>
                      <a:pt x="458906" y="611037"/>
                      <a:pt x="455672" y="614287"/>
                      <a:pt x="455672" y="617538"/>
                    </a:cubicBezTo>
                    <a:cubicBezTo>
                      <a:pt x="452438" y="607786"/>
                      <a:pt x="452438" y="568779"/>
                      <a:pt x="475075" y="533022"/>
                    </a:cubicBezTo>
                    <a:cubicBezTo>
                      <a:pt x="497711" y="497266"/>
                      <a:pt x="530049" y="484264"/>
                      <a:pt x="539750" y="481013"/>
                    </a:cubicBezTo>
                    <a:close/>
                    <a:moveTo>
                      <a:pt x="365243" y="474663"/>
                    </a:moveTo>
                    <a:cubicBezTo>
                      <a:pt x="374944" y="481157"/>
                      <a:pt x="404048" y="494146"/>
                      <a:pt x="426684" y="533112"/>
                    </a:cubicBezTo>
                    <a:cubicBezTo>
                      <a:pt x="446087" y="568831"/>
                      <a:pt x="442853" y="607796"/>
                      <a:pt x="439620" y="617538"/>
                    </a:cubicBezTo>
                    <a:cubicBezTo>
                      <a:pt x="439620" y="614291"/>
                      <a:pt x="436386" y="607796"/>
                      <a:pt x="433152" y="604549"/>
                    </a:cubicBezTo>
                    <a:cubicBezTo>
                      <a:pt x="413749" y="565583"/>
                      <a:pt x="381412" y="552595"/>
                      <a:pt x="371710" y="549348"/>
                    </a:cubicBezTo>
                    <a:cubicBezTo>
                      <a:pt x="358775" y="516876"/>
                      <a:pt x="362009" y="484405"/>
                      <a:pt x="365243" y="474663"/>
                    </a:cubicBezTo>
                    <a:close/>
                    <a:moveTo>
                      <a:pt x="336550" y="387350"/>
                    </a:moveTo>
                    <a:cubicBezTo>
                      <a:pt x="346224" y="390609"/>
                      <a:pt x="378470" y="397126"/>
                      <a:pt x="407491" y="429711"/>
                    </a:cubicBezTo>
                    <a:cubicBezTo>
                      <a:pt x="436513" y="462297"/>
                      <a:pt x="439737" y="501399"/>
                      <a:pt x="439737" y="511175"/>
                    </a:cubicBezTo>
                    <a:cubicBezTo>
                      <a:pt x="436513" y="507917"/>
                      <a:pt x="433288" y="504658"/>
                      <a:pt x="430063" y="498141"/>
                    </a:cubicBezTo>
                    <a:cubicBezTo>
                      <a:pt x="401042" y="465555"/>
                      <a:pt x="368796" y="459038"/>
                      <a:pt x="359122" y="459038"/>
                    </a:cubicBezTo>
                    <a:cubicBezTo>
                      <a:pt x="339775" y="426453"/>
                      <a:pt x="336550" y="397126"/>
                      <a:pt x="336550" y="387350"/>
                    </a:cubicBezTo>
                    <a:close/>
                    <a:moveTo>
                      <a:pt x="507802" y="358775"/>
                    </a:moveTo>
                    <a:cubicBezTo>
                      <a:pt x="511043" y="365260"/>
                      <a:pt x="517525" y="394443"/>
                      <a:pt x="511043" y="430111"/>
                    </a:cubicBezTo>
                    <a:cubicBezTo>
                      <a:pt x="501320" y="436596"/>
                      <a:pt x="472149" y="452809"/>
                      <a:pt x="459185" y="494962"/>
                    </a:cubicBezTo>
                    <a:cubicBezTo>
                      <a:pt x="455944" y="498205"/>
                      <a:pt x="455944" y="504690"/>
                      <a:pt x="452703" y="511175"/>
                    </a:cubicBezTo>
                    <a:cubicBezTo>
                      <a:pt x="449462" y="498205"/>
                      <a:pt x="439738" y="462537"/>
                      <a:pt x="455944" y="420384"/>
                    </a:cubicBezTo>
                    <a:cubicBezTo>
                      <a:pt x="468908" y="381473"/>
                      <a:pt x="498078" y="362018"/>
                      <a:pt x="507802" y="358775"/>
                    </a:cubicBezTo>
                    <a:close/>
                    <a:moveTo>
                      <a:pt x="299135" y="308232"/>
                    </a:moveTo>
                    <a:cubicBezTo>
                      <a:pt x="315000" y="308232"/>
                      <a:pt x="341849" y="313762"/>
                      <a:pt x="368698" y="335885"/>
                    </a:cubicBezTo>
                    <a:cubicBezTo>
                      <a:pt x="401241" y="362104"/>
                      <a:pt x="414259" y="398156"/>
                      <a:pt x="417513" y="407988"/>
                    </a:cubicBezTo>
                    <a:cubicBezTo>
                      <a:pt x="414259" y="404711"/>
                      <a:pt x="411004" y="401433"/>
                      <a:pt x="404496" y="398156"/>
                    </a:cubicBezTo>
                    <a:cubicBezTo>
                      <a:pt x="371952" y="371936"/>
                      <a:pt x="336154" y="371936"/>
                      <a:pt x="326391" y="371936"/>
                    </a:cubicBezTo>
                    <a:cubicBezTo>
                      <a:pt x="300356" y="345717"/>
                      <a:pt x="290592" y="316220"/>
                      <a:pt x="287338" y="309666"/>
                    </a:cubicBezTo>
                    <a:cubicBezTo>
                      <a:pt x="289779" y="308846"/>
                      <a:pt x="293847" y="308232"/>
                      <a:pt x="299135" y="308232"/>
                    </a:cubicBezTo>
                    <a:close/>
                    <a:moveTo>
                      <a:pt x="448761" y="242888"/>
                    </a:moveTo>
                    <a:cubicBezTo>
                      <a:pt x="455278" y="252510"/>
                      <a:pt x="468312" y="278170"/>
                      <a:pt x="468312" y="313451"/>
                    </a:cubicBezTo>
                    <a:cubicBezTo>
                      <a:pt x="461795" y="319866"/>
                      <a:pt x="435727" y="342318"/>
                      <a:pt x="429210" y="387222"/>
                    </a:cubicBezTo>
                    <a:cubicBezTo>
                      <a:pt x="429210" y="390429"/>
                      <a:pt x="429210" y="396844"/>
                      <a:pt x="429210" y="400051"/>
                    </a:cubicBezTo>
                    <a:cubicBezTo>
                      <a:pt x="422693" y="393636"/>
                      <a:pt x="406400" y="358355"/>
                      <a:pt x="412917" y="316658"/>
                    </a:cubicBezTo>
                    <a:cubicBezTo>
                      <a:pt x="416176" y="274962"/>
                      <a:pt x="442244" y="249303"/>
                      <a:pt x="448761" y="242888"/>
                    </a:cubicBezTo>
                    <a:close/>
                    <a:moveTo>
                      <a:pt x="257912" y="237332"/>
                    </a:moveTo>
                    <a:cubicBezTo>
                      <a:pt x="272759" y="237332"/>
                      <a:pt x="291218" y="239713"/>
                      <a:pt x="310480" y="249238"/>
                    </a:cubicBezTo>
                    <a:cubicBezTo>
                      <a:pt x="349003" y="268288"/>
                      <a:pt x="368265" y="300038"/>
                      <a:pt x="371475" y="309563"/>
                    </a:cubicBezTo>
                    <a:cubicBezTo>
                      <a:pt x="368265" y="306388"/>
                      <a:pt x="361844" y="303213"/>
                      <a:pt x="358634" y="303213"/>
                    </a:cubicBezTo>
                    <a:cubicBezTo>
                      <a:pt x="320111" y="284163"/>
                      <a:pt x="284798" y="290513"/>
                      <a:pt x="275167" y="293688"/>
                    </a:cubicBezTo>
                    <a:cubicBezTo>
                      <a:pt x="246274" y="274638"/>
                      <a:pt x="233433" y="249238"/>
                      <a:pt x="227013" y="239713"/>
                    </a:cubicBezTo>
                    <a:cubicBezTo>
                      <a:pt x="231828" y="239713"/>
                      <a:pt x="243064" y="237332"/>
                      <a:pt x="257912" y="237332"/>
                    </a:cubicBezTo>
                    <a:close/>
                    <a:moveTo>
                      <a:pt x="180871" y="176829"/>
                    </a:moveTo>
                    <a:cubicBezTo>
                      <a:pt x="194907" y="173978"/>
                      <a:pt x="213353" y="173163"/>
                      <a:pt x="235809" y="178051"/>
                    </a:cubicBezTo>
                    <a:cubicBezTo>
                      <a:pt x="277514" y="187827"/>
                      <a:pt x="299971" y="217154"/>
                      <a:pt x="306387" y="226930"/>
                    </a:cubicBezTo>
                    <a:cubicBezTo>
                      <a:pt x="303179" y="223671"/>
                      <a:pt x="296763" y="220412"/>
                      <a:pt x="293555" y="220412"/>
                    </a:cubicBezTo>
                    <a:cubicBezTo>
                      <a:pt x="251850" y="210637"/>
                      <a:pt x="219769" y="223671"/>
                      <a:pt x="210145" y="230188"/>
                    </a:cubicBezTo>
                    <a:cubicBezTo>
                      <a:pt x="178064" y="217154"/>
                      <a:pt x="158816" y="194344"/>
                      <a:pt x="152400" y="187827"/>
                    </a:cubicBezTo>
                    <a:cubicBezTo>
                      <a:pt x="157212" y="184568"/>
                      <a:pt x="166836" y="179680"/>
                      <a:pt x="180871" y="176829"/>
                    </a:cubicBezTo>
                    <a:close/>
                    <a:moveTo>
                      <a:pt x="371475" y="142875"/>
                    </a:moveTo>
                    <a:cubicBezTo>
                      <a:pt x="377825" y="149289"/>
                      <a:pt x="396875" y="171736"/>
                      <a:pt x="403225" y="207010"/>
                    </a:cubicBezTo>
                    <a:cubicBezTo>
                      <a:pt x="396875" y="216631"/>
                      <a:pt x="377825" y="242285"/>
                      <a:pt x="381000" y="287179"/>
                    </a:cubicBezTo>
                    <a:cubicBezTo>
                      <a:pt x="381000" y="293593"/>
                      <a:pt x="381000" y="296800"/>
                      <a:pt x="384175" y="303213"/>
                    </a:cubicBezTo>
                    <a:cubicBezTo>
                      <a:pt x="374650" y="293593"/>
                      <a:pt x="352425" y="264732"/>
                      <a:pt x="349250" y="223044"/>
                    </a:cubicBezTo>
                    <a:cubicBezTo>
                      <a:pt x="346075" y="178150"/>
                      <a:pt x="365125" y="149289"/>
                      <a:pt x="371475" y="142875"/>
                    </a:cubicBezTo>
                    <a:close/>
                    <a:moveTo>
                      <a:pt x="145987" y="122238"/>
                    </a:moveTo>
                    <a:cubicBezTo>
                      <a:pt x="191326" y="125506"/>
                      <a:pt x="220472" y="148385"/>
                      <a:pt x="230188" y="154922"/>
                    </a:cubicBezTo>
                    <a:cubicBezTo>
                      <a:pt x="223711" y="151654"/>
                      <a:pt x="220472" y="151654"/>
                      <a:pt x="213995" y="151654"/>
                    </a:cubicBezTo>
                    <a:cubicBezTo>
                      <a:pt x="168656" y="151654"/>
                      <a:pt x="142748" y="171264"/>
                      <a:pt x="136271" y="177801"/>
                    </a:cubicBezTo>
                    <a:cubicBezTo>
                      <a:pt x="100648" y="174533"/>
                      <a:pt x="74740" y="154922"/>
                      <a:pt x="68263" y="148385"/>
                    </a:cubicBezTo>
                    <a:cubicBezTo>
                      <a:pt x="74740" y="141849"/>
                      <a:pt x="103886" y="122238"/>
                      <a:pt x="145987" y="122238"/>
                    </a:cubicBezTo>
                    <a:close/>
                    <a:moveTo>
                      <a:pt x="271881" y="61913"/>
                    </a:moveTo>
                    <a:cubicBezTo>
                      <a:pt x="281656" y="65122"/>
                      <a:pt x="304466" y="84375"/>
                      <a:pt x="317500" y="116462"/>
                    </a:cubicBezTo>
                    <a:cubicBezTo>
                      <a:pt x="314242" y="126089"/>
                      <a:pt x="301207" y="158177"/>
                      <a:pt x="314242" y="199891"/>
                    </a:cubicBezTo>
                    <a:cubicBezTo>
                      <a:pt x="314242" y="203100"/>
                      <a:pt x="317500" y="209517"/>
                      <a:pt x="317500" y="212726"/>
                    </a:cubicBezTo>
                    <a:cubicBezTo>
                      <a:pt x="310983" y="206309"/>
                      <a:pt x="281656" y="183847"/>
                      <a:pt x="268622" y="142133"/>
                    </a:cubicBezTo>
                    <a:cubicBezTo>
                      <a:pt x="255588" y="100419"/>
                      <a:pt x="268622" y="68331"/>
                      <a:pt x="271881" y="61913"/>
                    </a:cubicBezTo>
                    <a:close/>
                    <a:moveTo>
                      <a:pt x="37183" y="26669"/>
                    </a:moveTo>
                    <a:cubicBezTo>
                      <a:pt x="53030" y="25457"/>
                      <a:pt x="79847" y="27881"/>
                      <a:pt x="106665" y="44847"/>
                    </a:cubicBezTo>
                    <a:cubicBezTo>
                      <a:pt x="145672" y="67469"/>
                      <a:pt x="158674" y="96554"/>
                      <a:pt x="161925" y="106250"/>
                    </a:cubicBezTo>
                    <a:cubicBezTo>
                      <a:pt x="152173" y="109481"/>
                      <a:pt x="116417" y="112713"/>
                      <a:pt x="80660" y="90091"/>
                    </a:cubicBezTo>
                    <a:cubicBezTo>
                      <a:pt x="44903" y="67469"/>
                      <a:pt x="28650" y="35152"/>
                      <a:pt x="25400" y="28688"/>
                    </a:cubicBezTo>
                    <a:cubicBezTo>
                      <a:pt x="27838" y="27881"/>
                      <a:pt x="31901" y="27073"/>
                      <a:pt x="37183" y="26669"/>
                    </a:cubicBezTo>
                    <a:close/>
                    <a:moveTo>
                      <a:pt x="158872" y="0"/>
                    </a:moveTo>
                    <a:cubicBezTo>
                      <a:pt x="168580" y="3247"/>
                      <a:pt x="194468" y="19483"/>
                      <a:pt x="213885" y="48707"/>
                    </a:cubicBezTo>
                    <a:cubicBezTo>
                      <a:pt x="213885" y="58449"/>
                      <a:pt x="207413" y="90921"/>
                      <a:pt x="226829" y="129886"/>
                    </a:cubicBezTo>
                    <a:cubicBezTo>
                      <a:pt x="230065" y="133134"/>
                      <a:pt x="233301" y="139628"/>
                      <a:pt x="236537" y="142875"/>
                    </a:cubicBezTo>
                    <a:cubicBezTo>
                      <a:pt x="226829" y="139628"/>
                      <a:pt x="191232" y="120145"/>
                      <a:pt x="171816" y="84426"/>
                    </a:cubicBezTo>
                    <a:cubicBezTo>
                      <a:pt x="152400" y="45460"/>
                      <a:pt x="158872" y="9742"/>
                      <a:pt x="15887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22" name="左枝">
                <a:extLst>
                  <a:ext uri="{FF2B5EF4-FFF2-40B4-BE49-F238E27FC236}">
                    <a16:creationId xmlns:a16="http://schemas.microsoft.com/office/drawing/2014/main" id="{CD9458A4-C2E2-4DF4-B414-D779E68737D3}"/>
                  </a:ext>
                </a:extLst>
              </p:cNvPr>
              <p:cNvSpPr>
                <a:spLocks/>
              </p:cNvSpPr>
              <p:nvPr/>
            </p:nvSpPr>
            <p:spPr bwMode="auto">
              <a:xfrm>
                <a:off x="627000" y="1439194"/>
                <a:ext cx="471613" cy="948713"/>
              </a:xfrm>
              <a:custGeom>
                <a:avLst/>
                <a:gdLst>
                  <a:gd name="connsiteX0" fmla="*/ 312802 w 546099"/>
                  <a:gd name="connsiteY0" fmla="*/ 989013 h 1098551"/>
                  <a:gd name="connsiteX1" fmla="*/ 546099 w 546099"/>
                  <a:gd name="connsiteY1" fmla="*/ 1072777 h 1098551"/>
                  <a:gd name="connsiteX2" fmla="*/ 542859 w 546099"/>
                  <a:gd name="connsiteY2" fmla="*/ 1098551 h 1098551"/>
                  <a:gd name="connsiteX3" fmla="*/ 309562 w 546099"/>
                  <a:gd name="connsiteY3" fmla="*/ 995456 h 1098551"/>
                  <a:gd name="connsiteX4" fmla="*/ 164918 w 546099"/>
                  <a:gd name="connsiteY4" fmla="*/ 932426 h 1098551"/>
                  <a:gd name="connsiteX5" fmla="*/ 219207 w 546099"/>
                  <a:gd name="connsiteY5" fmla="*/ 936879 h 1098551"/>
                  <a:gd name="connsiteX6" fmla="*/ 290512 w 546099"/>
                  <a:gd name="connsiteY6" fmla="*/ 988695 h 1098551"/>
                  <a:gd name="connsiteX7" fmla="*/ 206242 w 546099"/>
                  <a:gd name="connsiteY7" fmla="*/ 991934 h 1098551"/>
                  <a:gd name="connsiteX8" fmla="*/ 134937 w 546099"/>
                  <a:gd name="connsiteY8" fmla="*/ 940118 h 1098551"/>
                  <a:gd name="connsiteX9" fmla="*/ 164918 w 546099"/>
                  <a:gd name="connsiteY9" fmla="*/ 932426 h 1098551"/>
                  <a:gd name="connsiteX10" fmla="*/ 99153 w 546099"/>
                  <a:gd name="connsiteY10" fmla="*/ 849863 h 1098551"/>
                  <a:gd name="connsiteX11" fmla="*/ 151709 w 546099"/>
                  <a:gd name="connsiteY11" fmla="*/ 859199 h 1098551"/>
                  <a:gd name="connsiteX12" fmla="*/ 215899 w 546099"/>
                  <a:gd name="connsiteY12" fmla="*/ 914401 h 1098551"/>
                  <a:gd name="connsiteX13" fmla="*/ 203061 w 546099"/>
                  <a:gd name="connsiteY13" fmla="*/ 907907 h 1098551"/>
                  <a:gd name="connsiteX14" fmla="*/ 122823 w 546099"/>
                  <a:gd name="connsiteY14" fmla="*/ 904659 h 1098551"/>
                  <a:gd name="connsiteX15" fmla="*/ 68262 w 546099"/>
                  <a:gd name="connsiteY15" fmla="*/ 852705 h 1098551"/>
                  <a:gd name="connsiteX16" fmla="*/ 99153 w 546099"/>
                  <a:gd name="connsiteY16" fmla="*/ 849863 h 1098551"/>
                  <a:gd name="connsiteX17" fmla="*/ 261937 w 546099"/>
                  <a:gd name="connsiteY17" fmla="*/ 823913 h 1098551"/>
                  <a:gd name="connsiteX18" fmla="*/ 306387 w 546099"/>
                  <a:gd name="connsiteY18" fmla="*/ 898459 h 1098551"/>
                  <a:gd name="connsiteX19" fmla="*/ 300037 w 546099"/>
                  <a:gd name="connsiteY19" fmla="*/ 979488 h 1098551"/>
                  <a:gd name="connsiteX20" fmla="*/ 252412 w 546099"/>
                  <a:gd name="connsiteY20" fmla="*/ 904942 h 1098551"/>
                  <a:gd name="connsiteX21" fmla="*/ 261937 w 546099"/>
                  <a:gd name="connsiteY21" fmla="*/ 823913 h 1098551"/>
                  <a:gd name="connsiteX22" fmla="*/ 206992 w 546099"/>
                  <a:gd name="connsiteY22" fmla="*/ 749300 h 1098551"/>
                  <a:gd name="connsiteX23" fmla="*/ 242887 w 546099"/>
                  <a:gd name="connsiteY23" fmla="*/ 810856 h 1098551"/>
                  <a:gd name="connsiteX24" fmla="*/ 226571 w 546099"/>
                  <a:gd name="connsiteY24" fmla="*/ 891851 h 1098551"/>
                  <a:gd name="connsiteX25" fmla="*/ 229834 w 546099"/>
                  <a:gd name="connsiteY25" fmla="*/ 908050 h 1098551"/>
                  <a:gd name="connsiteX26" fmla="*/ 190676 w 546099"/>
                  <a:gd name="connsiteY26" fmla="*/ 830295 h 1098551"/>
                  <a:gd name="connsiteX27" fmla="*/ 206992 w 546099"/>
                  <a:gd name="connsiteY27" fmla="*/ 749300 h 1098551"/>
                  <a:gd name="connsiteX28" fmla="*/ 34015 w 546099"/>
                  <a:gd name="connsiteY28" fmla="*/ 735141 h 1098551"/>
                  <a:gd name="connsiteX29" fmla="*/ 103536 w 546099"/>
                  <a:gd name="connsiteY29" fmla="*/ 756033 h 1098551"/>
                  <a:gd name="connsiteX30" fmla="*/ 155575 w 546099"/>
                  <a:gd name="connsiteY30" fmla="*/ 827088 h 1098551"/>
                  <a:gd name="connsiteX31" fmla="*/ 142565 w 546099"/>
                  <a:gd name="connsiteY31" fmla="*/ 817399 h 1098551"/>
                  <a:gd name="connsiteX32" fmla="*/ 61254 w 546099"/>
                  <a:gd name="connsiteY32" fmla="*/ 794790 h 1098551"/>
                  <a:gd name="connsiteX33" fmla="*/ 22225 w 546099"/>
                  <a:gd name="connsiteY33" fmla="*/ 736655 h 1098551"/>
                  <a:gd name="connsiteX34" fmla="*/ 34015 w 546099"/>
                  <a:gd name="connsiteY34" fmla="*/ 735141 h 1098551"/>
                  <a:gd name="connsiteX35" fmla="*/ 177800 w 546099"/>
                  <a:gd name="connsiteY35" fmla="*/ 658813 h 1098551"/>
                  <a:gd name="connsiteX36" fmla="*/ 200025 w 546099"/>
                  <a:gd name="connsiteY36" fmla="*/ 730060 h 1098551"/>
                  <a:gd name="connsiteX37" fmla="*/ 168275 w 546099"/>
                  <a:gd name="connsiteY37" fmla="*/ 804546 h 1098551"/>
                  <a:gd name="connsiteX38" fmla="*/ 168275 w 546099"/>
                  <a:gd name="connsiteY38" fmla="*/ 820738 h 1098551"/>
                  <a:gd name="connsiteX39" fmla="*/ 146050 w 546099"/>
                  <a:gd name="connsiteY39" fmla="*/ 736537 h 1098551"/>
                  <a:gd name="connsiteX40" fmla="*/ 177800 w 546099"/>
                  <a:gd name="connsiteY40" fmla="*/ 658813 h 1098551"/>
                  <a:gd name="connsiteX41" fmla="*/ 0 w 546099"/>
                  <a:gd name="connsiteY41" fmla="*/ 611188 h 1098551"/>
                  <a:gd name="connsiteX42" fmla="*/ 74098 w 546099"/>
                  <a:gd name="connsiteY42" fmla="*/ 646598 h 1098551"/>
                  <a:gd name="connsiteX43" fmla="*/ 109537 w 546099"/>
                  <a:gd name="connsiteY43" fmla="*/ 727076 h 1098551"/>
                  <a:gd name="connsiteX44" fmla="*/ 99872 w 546099"/>
                  <a:gd name="connsiteY44" fmla="*/ 714200 h 1098551"/>
                  <a:gd name="connsiteX45" fmla="*/ 25773 w 546099"/>
                  <a:gd name="connsiteY45" fmla="*/ 675570 h 1098551"/>
                  <a:gd name="connsiteX46" fmla="*/ 0 w 546099"/>
                  <a:gd name="connsiteY46" fmla="*/ 611188 h 1098551"/>
                  <a:gd name="connsiteX47" fmla="*/ 171173 w 546099"/>
                  <a:gd name="connsiteY47" fmla="*/ 568325 h 1098551"/>
                  <a:gd name="connsiteX48" fmla="*/ 177661 w 546099"/>
                  <a:gd name="connsiteY48" fmla="*/ 639630 h 1098551"/>
                  <a:gd name="connsiteX49" fmla="*/ 129001 w 546099"/>
                  <a:gd name="connsiteY49" fmla="*/ 707694 h 1098551"/>
                  <a:gd name="connsiteX50" fmla="*/ 125757 w 546099"/>
                  <a:gd name="connsiteY50" fmla="*/ 723900 h 1098551"/>
                  <a:gd name="connsiteX51" fmla="*/ 119269 w 546099"/>
                  <a:gd name="connsiteY51" fmla="*/ 636389 h 1098551"/>
                  <a:gd name="connsiteX52" fmla="*/ 171173 w 546099"/>
                  <a:gd name="connsiteY52" fmla="*/ 568325 h 1098551"/>
                  <a:gd name="connsiteX53" fmla="*/ 6407 w 546099"/>
                  <a:gd name="connsiteY53" fmla="*/ 481013 h 1098551"/>
                  <a:gd name="connsiteX54" fmla="*/ 71040 w 546099"/>
                  <a:gd name="connsiteY54" fmla="*/ 533022 h 1098551"/>
                  <a:gd name="connsiteX55" fmla="*/ 90430 w 546099"/>
                  <a:gd name="connsiteY55" fmla="*/ 617538 h 1098551"/>
                  <a:gd name="connsiteX56" fmla="*/ 83967 w 546099"/>
                  <a:gd name="connsiteY56" fmla="*/ 604536 h 1098551"/>
                  <a:gd name="connsiteX57" fmla="*/ 19333 w 546099"/>
                  <a:gd name="connsiteY57" fmla="*/ 552526 h 1098551"/>
                  <a:gd name="connsiteX58" fmla="*/ 6407 w 546099"/>
                  <a:gd name="connsiteY58" fmla="*/ 481013 h 1098551"/>
                  <a:gd name="connsiteX59" fmla="*/ 180915 w 546099"/>
                  <a:gd name="connsiteY59" fmla="*/ 474663 h 1098551"/>
                  <a:gd name="connsiteX60" fmla="*/ 171214 w 546099"/>
                  <a:gd name="connsiteY60" fmla="*/ 549348 h 1098551"/>
                  <a:gd name="connsiteX61" fmla="*/ 109772 w 546099"/>
                  <a:gd name="connsiteY61" fmla="*/ 604549 h 1098551"/>
                  <a:gd name="connsiteX62" fmla="*/ 103304 w 546099"/>
                  <a:gd name="connsiteY62" fmla="*/ 617538 h 1098551"/>
                  <a:gd name="connsiteX63" fmla="*/ 119473 w 546099"/>
                  <a:gd name="connsiteY63" fmla="*/ 533112 h 1098551"/>
                  <a:gd name="connsiteX64" fmla="*/ 180915 w 546099"/>
                  <a:gd name="connsiteY64" fmla="*/ 474663 h 1098551"/>
                  <a:gd name="connsiteX65" fmla="*/ 209549 w 546099"/>
                  <a:gd name="connsiteY65" fmla="*/ 387350 h 1098551"/>
                  <a:gd name="connsiteX66" fmla="*/ 183764 w 546099"/>
                  <a:gd name="connsiteY66" fmla="*/ 459038 h 1098551"/>
                  <a:gd name="connsiteX67" fmla="*/ 112856 w 546099"/>
                  <a:gd name="connsiteY67" fmla="*/ 498141 h 1098551"/>
                  <a:gd name="connsiteX68" fmla="*/ 103187 w 546099"/>
                  <a:gd name="connsiteY68" fmla="*/ 511175 h 1098551"/>
                  <a:gd name="connsiteX69" fmla="*/ 135418 w 546099"/>
                  <a:gd name="connsiteY69" fmla="*/ 429711 h 1098551"/>
                  <a:gd name="connsiteX70" fmla="*/ 209549 w 546099"/>
                  <a:gd name="connsiteY70" fmla="*/ 387350 h 1098551"/>
                  <a:gd name="connsiteX71" fmla="*/ 38364 w 546099"/>
                  <a:gd name="connsiteY71" fmla="*/ 358775 h 1098551"/>
                  <a:gd name="connsiteX72" fmla="*/ 90222 w 546099"/>
                  <a:gd name="connsiteY72" fmla="*/ 420384 h 1098551"/>
                  <a:gd name="connsiteX73" fmla="*/ 90222 w 546099"/>
                  <a:gd name="connsiteY73" fmla="*/ 511175 h 1098551"/>
                  <a:gd name="connsiteX74" fmla="*/ 86981 w 546099"/>
                  <a:gd name="connsiteY74" fmla="*/ 494962 h 1098551"/>
                  <a:gd name="connsiteX75" fmla="*/ 35123 w 546099"/>
                  <a:gd name="connsiteY75" fmla="*/ 430111 h 1098551"/>
                  <a:gd name="connsiteX76" fmla="*/ 38364 w 546099"/>
                  <a:gd name="connsiteY76" fmla="*/ 358775 h 1098551"/>
                  <a:gd name="connsiteX77" fmla="*/ 243833 w 546099"/>
                  <a:gd name="connsiteY77" fmla="*/ 308232 h 1098551"/>
                  <a:gd name="connsiteX78" fmla="*/ 255587 w 546099"/>
                  <a:gd name="connsiteY78" fmla="*/ 309666 h 1098551"/>
                  <a:gd name="connsiteX79" fmla="*/ 219767 w 546099"/>
                  <a:gd name="connsiteY79" fmla="*/ 371936 h 1098551"/>
                  <a:gd name="connsiteX80" fmla="*/ 138356 w 546099"/>
                  <a:gd name="connsiteY80" fmla="*/ 398156 h 1098551"/>
                  <a:gd name="connsiteX81" fmla="*/ 128587 w 546099"/>
                  <a:gd name="connsiteY81" fmla="*/ 407988 h 1098551"/>
                  <a:gd name="connsiteX82" fmla="*/ 177433 w 546099"/>
                  <a:gd name="connsiteY82" fmla="*/ 335885 h 1098551"/>
                  <a:gd name="connsiteX83" fmla="*/ 243833 w 546099"/>
                  <a:gd name="connsiteY83" fmla="*/ 308232 h 1098551"/>
                  <a:gd name="connsiteX84" fmla="*/ 94138 w 546099"/>
                  <a:gd name="connsiteY84" fmla="*/ 242888 h 1098551"/>
                  <a:gd name="connsiteX85" fmla="*/ 133190 w 546099"/>
                  <a:gd name="connsiteY85" fmla="*/ 316658 h 1098551"/>
                  <a:gd name="connsiteX86" fmla="*/ 116918 w 546099"/>
                  <a:gd name="connsiteY86" fmla="*/ 400051 h 1098551"/>
                  <a:gd name="connsiteX87" fmla="*/ 113664 w 546099"/>
                  <a:gd name="connsiteY87" fmla="*/ 387222 h 1098551"/>
                  <a:gd name="connsiteX88" fmla="*/ 77866 w 546099"/>
                  <a:gd name="connsiteY88" fmla="*/ 313451 h 1098551"/>
                  <a:gd name="connsiteX89" fmla="*/ 94138 w 546099"/>
                  <a:gd name="connsiteY89" fmla="*/ 242888 h 1098551"/>
                  <a:gd name="connsiteX90" fmla="*/ 286618 w 546099"/>
                  <a:gd name="connsiteY90" fmla="*/ 237332 h 1098551"/>
                  <a:gd name="connsiteX91" fmla="*/ 315912 w 546099"/>
                  <a:gd name="connsiteY91" fmla="*/ 239713 h 1098551"/>
                  <a:gd name="connsiteX92" fmla="*/ 267758 w 546099"/>
                  <a:gd name="connsiteY92" fmla="*/ 293688 h 1098551"/>
                  <a:gd name="connsiteX93" fmla="*/ 187501 w 546099"/>
                  <a:gd name="connsiteY93" fmla="*/ 303213 h 1098551"/>
                  <a:gd name="connsiteX94" fmla="*/ 171450 w 546099"/>
                  <a:gd name="connsiteY94" fmla="*/ 309563 h 1098551"/>
                  <a:gd name="connsiteX95" fmla="*/ 235655 w 546099"/>
                  <a:gd name="connsiteY95" fmla="*/ 249238 h 1098551"/>
                  <a:gd name="connsiteX96" fmla="*/ 286618 w 546099"/>
                  <a:gd name="connsiteY96" fmla="*/ 237332 h 1098551"/>
                  <a:gd name="connsiteX97" fmla="*/ 363657 w 546099"/>
                  <a:gd name="connsiteY97" fmla="*/ 176829 h 1098551"/>
                  <a:gd name="connsiteX98" fmla="*/ 390524 w 546099"/>
                  <a:gd name="connsiteY98" fmla="*/ 187827 h 1098551"/>
                  <a:gd name="connsiteX99" fmla="*/ 332779 w 546099"/>
                  <a:gd name="connsiteY99" fmla="*/ 230188 h 1098551"/>
                  <a:gd name="connsiteX100" fmla="*/ 252577 w 546099"/>
                  <a:gd name="connsiteY100" fmla="*/ 220412 h 1098551"/>
                  <a:gd name="connsiteX101" fmla="*/ 236537 w 546099"/>
                  <a:gd name="connsiteY101" fmla="*/ 226930 h 1098551"/>
                  <a:gd name="connsiteX102" fmla="*/ 310323 w 546099"/>
                  <a:gd name="connsiteY102" fmla="*/ 178051 h 1098551"/>
                  <a:gd name="connsiteX103" fmla="*/ 363657 w 546099"/>
                  <a:gd name="connsiteY103" fmla="*/ 176829 h 1098551"/>
                  <a:gd name="connsiteX104" fmla="*/ 174625 w 546099"/>
                  <a:gd name="connsiteY104" fmla="*/ 142875 h 1098551"/>
                  <a:gd name="connsiteX105" fmla="*/ 193675 w 546099"/>
                  <a:gd name="connsiteY105" fmla="*/ 223044 h 1098551"/>
                  <a:gd name="connsiteX106" fmla="*/ 161925 w 546099"/>
                  <a:gd name="connsiteY106" fmla="*/ 303213 h 1098551"/>
                  <a:gd name="connsiteX107" fmla="*/ 161925 w 546099"/>
                  <a:gd name="connsiteY107" fmla="*/ 287179 h 1098551"/>
                  <a:gd name="connsiteX108" fmla="*/ 142875 w 546099"/>
                  <a:gd name="connsiteY108" fmla="*/ 207010 h 1098551"/>
                  <a:gd name="connsiteX109" fmla="*/ 174625 w 546099"/>
                  <a:gd name="connsiteY109" fmla="*/ 142875 h 1098551"/>
                  <a:gd name="connsiteX110" fmla="*/ 396875 w 546099"/>
                  <a:gd name="connsiteY110" fmla="*/ 122238 h 1098551"/>
                  <a:gd name="connsiteX111" fmla="*/ 477837 w 546099"/>
                  <a:gd name="connsiteY111" fmla="*/ 148385 h 1098551"/>
                  <a:gd name="connsiteX112" fmla="*/ 409829 w 546099"/>
                  <a:gd name="connsiteY112" fmla="*/ 177801 h 1098551"/>
                  <a:gd name="connsiteX113" fmla="*/ 332105 w 546099"/>
                  <a:gd name="connsiteY113" fmla="*/ 151654 h 1098551"/>
                  <a:gd name="connsiteX114" fmla="*/ 315912 w 546099"/>
                  <a:gd name="connsiteY114" fmla="*/ 154922 h 1098551"/>
                  <a:gd name="connsiteX115" fmla="*/ 396875 w 546099"/>
                  <a:gd name="connsiteY115" fmla="*/ 122238 h 1098551"/>
                  <a:gd name="connsiteX116" fmla="*/ 271044 w 546099"/>
                  <a:gd name="connsiteY116" fmla="*/ 61913 h 1098551"/>
                  <a:gd name="connsiteX117" fmla="*/ 277561 w 546099"/>
                  <a:gd name="connsiteY117" fmla="*/ 142133 h 1098551"/>
                  <a:gd name="connsiteX118" fmla="*/ 225425 w 546099"/>
                  <a:gd name="connsiteY118" fmla="*/ 212726 h 1098551"/>
                  <a:gd name="connsiteX119" fmla="*/ 231942 w 546099"/>
                  <a:gd name="connsiteY119" fmla="*/ 199891 h 1098551"/>
                  <a:gd name="connsiteX120" fmla="*/ 225425 w 546099"/>
                  <a:gd name="connsiteY120" fmla="*/ 116462 h 1098551"/>
                  <a:gd name="connsiteX121" fmla="*/ 271044 w 546099"/>
                  <a:gd name="connsiteY121" fmla="*/ 61913 h 1098551"/>
                  <a:gd name="connsiteX122" fmla="*/ 508872 w 546099"/>
                  <a:gd name="connsiteY122" fmla="*/ 26669 h 1098551"/>
                  <a:gd name="connsiteX123" fmla="*/ 520700 w 546099"/>
                  <a:gd name="connsiteY123" fmla="*/ 28688 h 1098551"/>
                  <a:gd name="connsiteX124" fmla="*/ 462221 w 546099"/>
                  <a:gd name="connsiteY124" fmla="*/ 90091 h 1098551"/>
                  <a:gd name="connsiteX125" fmla="*/ 381000 w 546099"/>
                  <a:gd name="connsiteY125" fmla="*/ 106250 h 1098551"/>
                  <a:gd name="connsiteX126" fmla="*/ 436230 w 546099"/>
                  <a:gd name="connsiteY126" fmla="*/ 44847 h 1098551"/>
                  <a:gd name="connsiteX127" fmla="*/ 508872 w 546099"/>
                  <a:gd name="connsiteY127" fmla="*/ 26669 h 1098551"/>
                  <a:gd name="connsiteX128" fmla="*/ 383991 w 546099"/>
                  <a:gd name="connsiteY128" fmla="*/ 0 h 1098551"/>
                  <a:gd name="connsiteX129" fmla="*/ 371047 w 546099"/>
                  <a:gd name="connsiteY129" fmla="*/ 84426 h 1098551"/>
                  <a:gd name="connsiteX130" fmla="*/ 309562 w 546099"/>
                  <a:gd name="connsiteY130" fmla="*/ 142875 h 1098551"/>
                  <a:gd name="connsiteX131" fmla="*/ 316034 w 546099"/>
                  <a:gd name="connsiteY131" fmla="*/ 129886 h 1098551"/>
                  <a:gd name="connsiteX132" fmla="*/ 328978 w 546099"/>
                  <a:gd name="connsiteY132" fmla="*/ 48707 h 1098551"/>
                  <a:gd name="connsiteX133" fmla="*/ 383991 w 546099"/>
                  <a:gd name="connsiteY133"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46099" h="1098551">
                    <a:moveTo>
                      <a:pt x="312802" y="989013"/>
                    </a:moveTo>
                    <a:cubicBezTo>
                      <a:pt x="384087" y="1037339"/>
                      <a:pt x="465093" y="1063112"/>
                      <a:pt x="546099" y="1072777"/>
                    </a:cubicBezTo>
                    <a:cubicBezTo>
                      <a:pt x="542859" y="1098551"/>
                      <a:pt x="542859" y="1098551"/>
                      <a:pt x="542859" y="1098551"/>
                    </a:cubicBezTo>
                    <a:cubicBezTo>
                      <a:pt x="455373" y="1082443"/>
                      <a:pt x="377607" y="1047004"/>
                      <a:pt x="309562" y="995456"/>
                    </a:cubicBezTo>
                    <a:close/>
                    <a:moveTo>
                      <a:pt x="164918" y="932426"/>
                    </a:moveTo>
                    <a:cubicBezTo>
                      <a:pt x="179503" y="930402"/>
                      <a:pt x="198139" y="930402"/>
                      <a:pt x="219207" y="936879"/>
                    </a:cubicBezTo>
                    <a:cubicBezTo>
                      <a:pt x="261342" y="949833"/>
                      <a:pt x="284030" y="978980"/>
                      <a:pt x="290512" y="988695"/>
                    </a:cubicBezTo>
                    <a:cubicBezTo>
                      <a:pt x="280789" y="991934"/>
                      <a:pt x="248377" y="1004888"/>
                      <a:pt x="206242" y="991934"/>
                    </a:cubicBezTo>
                    <a:cubicBezTo>
                      <a:pt x="164107" y="978980"/>
                      <a:pt x="141419" y="949833"/>
                      <a:pt x="134937" y="940118"/>
                    </a:cubicBezTo>
                    <a:cubicBezTo>
                      <a:pt x="139799" y="938498"/>
                      <a:pt x="150332" y="934450"/>
                      <a:pt x="164918" y="932426"/>
                    </a:cubicBezTo>
                    <a:close/>
                    <a:moveTo>
                      <a:pt x="99153" y="849863"/>
                    </a:moveTo>
                    <a:cubicBezTo>
                      <a:pt x="113997" y="849457"/>
                      <a:pt x="132452" y="851081"/>
                      <a:pt x="151709" y="859199"/>
                    </a:cubicBezTo>
                    <a:cubicBezTo>
                      <a:pt x="190223" y="875435"/>
                      <a:pt x="212690" y="907907"/>
                      <a:pt x="215899" y="914401"/>
                    </a:cubicBezTo>
                    <a:cubicBezTo>
                      <a:pt x="212690" y="914401"/>
                      <a:pt x="209480" y="911154"/>
                      <a:pt x="203061" y="907907"/>
                    </a:cubicBezTo>
                    <a:cubicBezTo>
                      <a:pt x="164547" y="891671"/>
                      <a:pt x="129242" y="901412"/>
                      <a:pt x="122823" y="904659"/>
                    </a:cubicBezTo>
                    <a:cubicBezTo>
                      <a:pt x="90728" y="888424"/>
                      <a:pt x="74681" y="862446"/>
                      <a:pt x="68262" y="852705"/>
                    </a:cubicBezTo>
                    <a:cubicBezTo>
                      <a:pt x="73076" y="852705"/>
                      <a:pt x="84309" y="850269"/>
                      <a:pt x="99153" y="849863"/>
                    </a:cubicBezTo>
                    <a:close/>
                    <a:moveTo>
                      <a:pt x="261937" y="823913"/>
                    </a:moveTo>
                    <a:cubicBezTo>
                      <a:pt x="268287" y="830395"/>
                      <a:pt x="296862" y="853083"/>
                      <a:pt x="306387" y="898459"/>
                    </a:cubicBezTo>
                    <a:cubicBezTo>
                      <a:pt x="319087" y="940594"/>
                      <a:pt x="303212" y="973006"/>
                      <a:pt x="300037" y="979488"/>
                    </a:cubicBezTo>
                    <a:cubicBezTo>
                      <a:pt x="290512" y="973006"/>
                      <a:pt x="261937" y="947077"/>
                      <a:pt x="252412" y="904942"/>
                    </a:cubicBezTo>
                    <a:cubicBezTo>
                      <a:pt x="242887" y="862807"/>
                      <a:pt x="258762" y="830395"/>
                      <a:pt x="261937" y="823913"/>
                    </a:cubicBezTo>
                    <a:close/>
                    <a:moveTo>
                      <a:pt x="206992" y="749300"/>
                    </a:moveTo>
                    <a:cubicBezTo>
                      <a:pt x="213519" y="755780"/>
                      <a:pt x="233098" y="775218"/>
                      <a:pt x="242887" y="810856"/>
                    </a:cubicBezTo>
                    <a:cubicBezTo>
                      <a:pt x="239624" y="820576"/>
                      <a:pt x="220045" y="849734"/>
                      <a:pt x="226571" y="891851"/>
                    </a:cubicBezTo>
                    <a:cubicBezTo>
                      <a:pt x="226571" y="898331"/>
                      <a:pt x="226571" y="901570"/>
                      <a:pt x="229834" y="908050"/>
                    </a:cubicBezTo>
                    <a:cubicBezTo>
                      <a:pt x="223308" y="898331"/>
                      <a:pt x="197203" y="872412"/>
                      <a:pt x="190676" y="830295"/>
                    </a:cubicBezTo>
                    <a:cubicBezTo>
                      <a:pt x="184150" y="784938"/>
                      <a:pt x="203729" y="755780"/>
                      <a:pt x="206992" y="749300"/>
                    </a:cubicBezTo>
                    <a:close/>
                    <a:moveTo>
                      <a:pt x="34015" y="735141"/>
                    </a:moveTo>
                    <a:cubicBezTo>
                      <a:pt x="49871" y="734838"/>
                      <a:pt x="76703" y="739077"/>
                      <a:pt x="103536" y="756033"/>
                    </a:cubicBezTo>
                    <a:cubicBezTo>
                      <a:pt x="139313" y="781871"/>
                      <a:pt x="152322" y="817399"/>
                      <a:pt x="155575" y="827088"/>
                    </a:cubicBezTo>
                    <a:cubicBezTo>
                      <a:pt x="152322" y="823858"/>
                      <a:pt x="145818" y="820629"/>
                      <a:pt x="142565" y="817399"/>
                    </a:cubicBezTo>
                    <a:cubicBezTo>
                      <a:pt x="106788" y="791561"/>
                      <a:pt x="71012" y="794790"/>
                      <a:pt x="61254" y="794790"/>
                    </a:cubicBezTo>
                    <a:cubicBezTo>
                      <a:pt x="35235" y="772182"/>
                      <a:pt x="25477" y="743114"/>
                      <a:pt x="22225" y="736655"/>
                    </a:cubicBezTo>
                    <a:cubicBezTo>
                      <a:pt x="24664" y="735847"/>
                      <a:pt x="28730" y="735242"/>
                      <a:pt x="34015" y="735141"/>
                    </a:cubicBezTo>
                    <a:close/>
                    <a:moveTo>
                      <a:pt x="177800" y="658813"/>
                    </a:moveTo>
                    <a:cubicBezTo>
                      <a:pt x="184150" y="668528"/>
                      <a:pt x="200025" y="694436"/>
                      <a:pt x="200025" y="730060"/>
                    </a:cubicBezTo>
                    <a:cubicBezTo>
                      <a:pt x="193675" y="736537"/>
                      <a:pt x="171450" y="762445"/>
                      <a:pt x="168275" y="804546"/>
                    </a:cubicBezTo>
                    <a:cubicBezTo>
                      <a:pt x="168275" y="811023"/>
                      <a:pt x="168275" y="814261"/>
                      <a:pt x="168275" y="820738"/>
                    </a:cubicBezTo>
                    <a:cubicBezTo>
                      <a:pt x="161925" y="811023"/>
                      <a:pt x="142875" y="778638"/>
                      <a:pt x="146050" y="736537"/>
                    </a:cubicBezTo>
                    <a:cubicBezTo>
                      <a:pt x="149225" y="691198"/>
                      <a:pt x="171450" y="665290"/>
                      <a:pt x="177800" y="658813"/>
                    </a:cubicBezTo>
                    <a:close/>
                    <a:moveTo>
                      <a:pt x="0" y="611188"/>
                    </a:moveTo>
                    <a:cubicBezTo>
                      <a:pt x="9665" y="611188"/>
                      <a:pt x="45103" y="614407"/>
                      <a:pt x="74098" y="646598"/>
                    </a:cubicBezTo>
                    <a:cubicBezTo>
                      <a:pt x="103094" y="678789"/>
                      <a:pt x="109537" y="714200"/>
                      <a:pt x="109537" y="727076"/>
                    </a:cubicBezTo>
                    <a:cubicBezTo>
                      <a:pt x="109537" y="720638"/>
                      <a:pt x="103094" y="717419"/>
                      <a:pt x="99872" y="714200"/>
                    </a:cubicBezTo>
                    <a:cubicBezTo>
                      <a:pt x="70877" y="682008"/>
                      <a:pt x="35438" y="678789"/>
                      <a:pt x="25773" y="675570"/>
                    </a:cubicBezTo>
                    <a:cubicBezTo>
                      <a:pt x="6443" y="649817"/>
                      <a:pt x="0" y="617626"/>
                      <a:pt x="0" y="611188"/>
                    </a:cubicBezTo>
                    <a:close/>
                    <a:moveTo>
                      <a:pt x="171173" y="568325"/>
                    </a:moveTo>
                    <a:cubicBezTo>
                      <a:pt x="174417" y="578048"/>
                      <a:pt x="184149" y="603978"/>
                      <a:pt x="177661" y="639630"/>
                    </a:cubicBezTo>
                    <a:cubicBezTo>
                      <a:pt x="167929" y="646112"/>
                      <a:pt x="138733" y="665559"/>
                      <a:pt x="129001" y="707694"/>
                    </a:cubicBezTo>
                    <a:cubicBezTo>
                      <a:pt x="125757" y="714177"/>
                      <a:pt x="125757" y="717418"/>
                      <a:pt x="125757" y="723900"/>
                    </a:cubicBezTo>
                    <a:cubicBezTo>
                      <a:pt x="119269" y="714177"/>
                      <a:pt x="109537" y="675283"/>
                      <a:pt x="119269" y="636389"/>
                    </a:cubicBezTo>
                    <a:cubicBezTo>
                      <a:pt x="132245" y="594254"/>
                      <a:pt x="161441" y="571566"/>
                      <a:pt x="171173" y="568325"/>
                    </a:cubicBezTo>
                    <a:close/>
                    <a:moveTo>
                      <a:pt x="6407" y="481013"/>
                    </a:moveTo>
                    <a:cubicBezTo>
                      <a:pt x="16102" y="484264"/>
                      <a:pt x="48418" y="497266"/>
                      <a:pt x="71040" y="533022"/>
                    </a:cubicBezTo>
                    <a:cubicBezTo>
                      <a:pt x="93662" y="568779"/>
                      <a:pt x="90430" y="607786"/>
                      <a:pt x="90430" y="617538"/>
                    </a:cubicBezTo>
                    <a:cubicBezTo>
                      <a:pt x="87199" y="614287"/>
                      <a:pt x="83967" y="611037"/>
                      <a:pt x="83967" y="604536"/>
                    </a:cubicBezTo>
                    <a:cubicBezTo>
                      <a:pt x="58113" y="568779"/>
                      <a:pt x="25797" y="555777"/>
                      <a:pt x="19333" y="552526"/>
                    </a:cubicBezTo>
                    <a:cubicBezTo>
                      <a:pt x="3175" y="520020"/>
                      <a:pt x="3175" y="490765"/>
                      <a:pt x="6407" y="481013"/>
                    </a:cubicBezTo>
                    <a:close/>
                    <a:moveTo>
                      <a:pt x="180915" y="474663"/>
                    </a:moveTo>
                    <a:cubicBezTo>
                      <a:pt x="180915" y="484405"/>
                      <a:pt x="184149" y="516876"/>
                      <a:pt x="171214" y="549348"/>
                    </a:cubicBezTo>
                    <a:cubicBezTo>
                      <a:pt x="161512" y="552595"/>
                      <a:pt x="129175" y="565583"/>
                      <a:pt x="109772" y="604549"/>
                    </a:cubicBezTo>
                    <a:cubicBezTo>
                      <a:pt x="106538" y="607796"/>
                      <a:pt x="106538" y="614291"/>
                      <a:pt x="103304" y="617538"/>
                    </a:cubicBezTo>
                    <a:cubicBezTo>
                      <a:pt x="103304" y="607796"/>
                      <a:pt x="96837" y="568831"/>
                      <a:pt x="119473" y="533112"/>
                    </a:cubicBezTo>
                    <a:cubicBezTo>
                      <a:pt x="138876" y="494146"/>
                      <a:pt x="171214" y="481157"/>
                      <a:pt x="180915" y="474663"/>
                    </a:cubicBezTo>
                    <a:close/>
                    <a:moveTo>
                      <a:pt x="209549" y="387350"/>
                    </a:moveTo>
                    <a:cubicBezTo>
                      <a:pt x="206326" y="397126"/>
                      <a:pt x="206326" y="426453"/>
                      <a:pt x="183764" y="459038"/>
                    </a:cubicBezTo>
                    <a:cubicBezTo>
                      <a:pt x="177318" y="459038"/>
                      <a:pt x="141864" y="465555"/>
                      <a:pt x="112856" y="498141"/>
                    </a:cubicBezTo>
                    <a:cubicBezTo>
                      <a:pt x="109633" y="504658"/>
                      <a:pt x="106410" y="507917"/>
                      <a:pt x="103187" y="511175"/>
                    </a:cubicBezTo>
                    <a:cubicBezTo>
                      <a:pt x="106410" y="501399"/>
                      <a:pt x="109633" y="462297"/>
                      <a:pt x="135418" y="429711"/>
                    </a:cubicBezTo>
                    <a:cubicBezTo>
                      <a:pt x="164426" y="397126"/>
                      <a:pt x="199880" y="390609"/>
                      <a:pt x="209549" y="387350"/>
                    </a:cubicBezTo>
                    <a:close/>
                    <a:moveTo>
                      <a:pt x="38364" y="358775"/>
                    </a:moveTo>
                    <a:cubicBezTo>
                      <a:pt x="44847" y="362018"/>
                      <a:pt x="74017" y="381473"/>
                      <a:pt x="90222" y="420384"/>
                    </a:cubicBezTo>
                    <a:cubicBezTo>
                      <a:pt x="103187" y="462537"/>
                      <a:pt x="93464" y="498205"/>
                      <a:pt x="90222" y="511175"/>
                    </a:cubicBezTo>
                    <a:cubicBezTo>
                      <a:pt x="90222" y="504690"/>
                      <a:pt x="86981" y="498205"/>
                      <a:pt x="86981" y="494962"/>
                    </a:cubicBezTo>
                    <a:cubicBezTo>
                      <a:pt x="70776" y="452809"/>
                      <a:pt x="41606" y="436596"/>
                      <a:pt x="35123" y="430111"/>
                    </a:cubicBezTo>
                    <a:cubicBezTo>
                      <a:pt x="25400" y="394443"/>
                      <a:pt x="35123" y="365260"/>
                      <a:pt x="38364" y="358775"/>
                    </a:cubicBezTo>
                    <a:close/>
                    <a:moveTo>
                      <a:pt x="243833" y="308232"/>
                    </a:moveTo>
                    <a:cubicBezTo>
                      <a:pt x="249074" y="308232"/>
                      <a:pt x="253145" y="308846"/>
                      <a:pt x="255587" y="309666"/>
                    </a:cubicBezTo>
                    <a:cubicBezTo>
                      <a:pt x="252331" y="316220"/>
                      <a:pt x="242561" y="345717"/>
                      <a:pt x="219767" y="371936"/>
                    </a:cubicBezTo>
                    <a:cubicBezTo>
                      <a:pt x="209997" y="371936"/>
                      <a:pt x="174177" y="371936"/>
                      <a:pt x="138356" y="398156"/>
                    </a:cubicBezTo>
                    <a:cubicBezTo>
                      <a:pt x="135100" y="401433"/>
                      <a:pt x="131843" y="404711"/>
                      <a:pt x="128587" y="407988"/>
                    </a:cubicBezTo>
                    <a:cubicBezTo>
                      <a:pt x="128587" y="398156"/>
                      <a:pt x="141613" y="362104"/>
                      <a:pt x="177433" y="335885"/>
                    </a:cubicBezTo>
                    <a:cubicBezTo>
                      <a:pt x="201856" y="313762"/>
                      <a:pt x="228111" y="308232"/>
                      <a:pt x="243833" y="308232"/>
                    </a:cubicBezTo>
                    <a:close/>
                    <a:moveTo>
                      <a:pt x="94138" y="242888"/>
                    </a:moveTo>
                    <a:cubicBezTo>
                      <a:pt x="100647" y="249303"/>
                      <a:pt x="126682" y="274962"/>
                      <a:pt x="133190" y="316658"/>
                    </a:cubicBezTo>
                    <a:cubicBezTo>
                      <a:pt x="139699" y="358355"/>
                      <a:pt x="120173" y="393636"/>
                      <a:pt x="116918" y="400051"/>
                    </a:cubicBezTo>
                    <a:cubicBezTo>
                      <a:pt x="116918" y="396844"/>
                      <a:pt x="113664" y="390429"/>
                      <a:pt x="113664" y="387222"/>
                    </a:cubicBezTo>
                    <a:cubicBezTo>
                      <a:pt x="110410" y="342318"/>
                      <a:pt x="84375" y="319866"/>
                      <a:pt x="77866" y="313451"/>
                    </a:cubicBezTo>
                    <a:cubicBezTo>
                      <a:pt x="74612" y="278170"/>
                      <a:pt x="90884" y="252510"/>
                      <a:pt x="94138" y="242888"/>
                    </a:cubicBezTo>
                    <a:close/>
                    <a:moveTo>
                      <a:pt x="286618" y="237332"/>
                    </a:moveTo>
                    <a:cubicBezTo>
                      <a:pt x="300663" y="237332"/>
                      <a:pt x="311097" y="239713"/>
                      <a:pt x="315912" y="239713"/>
                    </a:cubicBezTo>
                    <a:cubicBezTo>
                      <a:pt x="312702" y="249238"/>
                      <a:pt x="296650" y="274638"/>
                      <a:pt x="267758" y="293688"/>
                    </a:cubicBezTo>
                    <a:cubicBezTo>
                      <a:pt x="258127" y="290513"/>
                      <a:pt x="226025" y="284163"/>
                      <a:pt x="187501" y="303213"/>
                    </a:cubicBezTo>
                    <a:cubicBezTo>
                      <a:pt x="181081" y="303213"/>
                      <a:pt x="177870" y="306388"/>
                      <a:pt x="171450" y="309563"/>
                    </a:cubicBezTo>
                    <a:cubicBezTo>
                      <a:pt x="177870" y="300038"/>
                      <a:pt x="197132" y="268288"/>
                      <a:pt x="235655" y="249238"/>
                    </a:cubicBezTo>
                    <a:cubicBezTo>
                      <a:pt x="254917" y="239713"/>
                      <a:pt x="272573" y="237332"/>
                      <a:pt x="286618" y="237332"/>
                    </a:cubicBezTo>
                    <a:close/>
                    <a:moveTo>
                      <a:pt x="363657" y="176829"/>
                    </a:moveTo>
                    <a:cubicBezTo>
                      <a:pt x="377692" y="179680"/>
                      <a:pt x="387316" y="184568"/>
                      <a:pt x="390524" y="187827"/>
                    </a:cubicBezTo>
                    <a:cubicBezTo>
                      <a:pt x="387316" y="194344"/>
                      <a:pt x="364860" y="217154"/>
                      <a:pt x="332779" y="230188"/>
                    </a:cubicBezTo>
                    <a:cubicBezTo>
                      <a:pt x="323155" y="223671"/>
                      <a:pt x="294282" y="210637"/>
                      <a:pt x="252577" y="220412"/>
                    </a:cubicBezTo>
                    <a:cubicBezTo>
                      <a:pt x="246161" y="220412"/>
                      <a:pt x="239745" y="223671"/>
                      <a:pt x="236537" y="226930"/>
                    </a:cubicBezTo>
                    <a:cubicBezTo>
                      <a:pt x="242953" y="217154"/>
                      <a:pt x="268618" y="187827"/>
                      <a:pt x="310323" y="178051"/>
                    </a:cubicBezTo>
                    <a:cubicBezTo>
                      <a:pt x="331175" y="173163"/>
                      <a:pt x="349621" y="173978"/>
                      <a:pt x="363657" y="176829"/>
                    </a:cubicBezTo>
                    <a:close/>
                    <a:moveTo>
                      <a:pt x="174625" y="142875"/>
                    </a:moveTo>
                    <a:cubicBezTo>
                      <a:pt x="177800" y="149289"/>
                      <a:pt x="196850" y="178150"/>
                      <a:pt x="193675" y="223044"/>
                    </a:cubicBezTo>
                    <a:cubicBezTo>
                      <a:pt x="190500" y="264732"/>
                      <a:pt x="168275" y="293593"/>
                      <a:pt x="161925" y="303213"/>
                    </a:cubicBezTo>
                    <a:cubicBezTo>
                      <a:pt x="161925" y="296800"/>
                      <a:pt x="161925" y="293593"/>
                      <a:pt x="161925" y="287179"/>
                    </a:cubicBezTo>
                    <a:cubicBezTo>
                      <a:pt x="165100" y="242285"/>
                      <a:pt x="146050" y="216631"/>
                      <a:pt x="142875" y="207010"/>
                    </a:cubicBezTo>
                    <a:cubicBezTo>
                      <a:pt x="149225" y="171736"/>
                      <a:pt x="168275" y="149289"/>
                      <a:pt x="174625" y="142875"/>
                    </a:cubicBezTo>
                    <a:close/>
                    <a:moveTo>
                      <a:pt x="396875" y="122238"/>
                    </a:moveTo>
                    <a:cubicBezTo>
                      <a:pt x="442214" y="122238"/>
                      <a:pt x="468122" y="141849"/>
                      <a:pt x="477837" y="148385"/>
                    </a:cubicBezTo>
                    <a:cubicBezTo>
                      <a:pt x="468122" y="154922"/>
                      <a:pt x="445452" y="174533"/>
                      <a:pt x="409829" y="177801"/>
                    </a:cubicBezTo>
                    <a:cubicBezTo>
                      <a:pt x="403352" y="171264"/>
                      <a:pt x="374205" y="151654"/>
                      <a:pt x="332105" y="151654"/>
                    </a:cubicBezTo>
                    <a:cubicBezTo>
                      <a:pt x="325628" y="151654"/>
                      <a:pt x="319151" y="151654"/>
                      <a:pt x="315912" y="154922"/>
                    </a:cubicBezTo>
                    <a:cubicBezTo>
                      <a:pt x="322389" y="148385"/>
                      <a:pt x="354774" y="125506"/>
                      <a:pt x="396875" y="122238"/>
                    </a:cubicBezTo>
                    <a:close/>
                    <a:moveTo>
                      <a:pt x="271044" y="61913"/>
                    </a:moveTo>
                    <a:cubicBezTo>
                      <a:pt x="274303" y="68331"/>
                      <a:pt x="287337" y="100419"/>
                      <a:pt x="277561" y="142133"/>
                    </a:cubicBezTo>
                    <a:cubicBezTo>
                      <a:pt x="264527" y="183847"/>
                      <a:pt x="235201" y="206309"/>
                      <a:pt x="225425" y="212726"/>
                    </a:cubicBezTo>
                    <a:cubicBezTo>
                      <a:pt x="228684" y="209517"/>
                      <a:pt x="228684" y="203100"/>
                      <a:pt x="231942" y="199891"/>
                    </a:cubicBezTo>
                    <a:cubicBezTo>
                      <a:pt x="241718" y="158177"/>
                      <a:pt x="228684" y="126089"/>
                      <a:pt x="225425" y="116462"/>
                    </a:cubicBezTo>
                    <a:cubicBezTo>
                      <a:pt x="241718" y="84375"/>
                      <a:pt x="264527" y="65122"/>
                      <a:pt x="271044" y="61913"/>
                    </a:cubicBezTo>
                    <a:close/>
                    <a:moveTo>
                      <a:pt x="508872" y="26669"/>
                    </a:moveTo>
                    <a:cubicBezTo>
                      <a:pt x="514202" y="27073"/>
                      <a:pt x="518263" y="27881"/>
                      <a:pt x="520700" y="28688"/>
                    </a:cubicBezTo>
                    <a:cubicBezTo>
                      <a:pt x="514202" y="35152"/>
                      <a:pt x="501207" y="67469"/>
                      <a:pt x="462221" y="90091"/>
                    </a:cubicBezTo>
                    <a:cubicBezTo>
                      <a:pt x="426484" y="112713"/>
                      <a:pt x="390747" y="109481"/>
                      <a:pt x="381000" y="106250"/>
                    </a:cubicBezTo>
                    <a:cubicBezTo>
                      <a:pt x="384249" y="96554"/>
                      <a:pt x="400493" y="67469"/>
                      <a:pt x="436230" y="44847"/>
                    </a:cubicBezTo>
                    <a:cubicBezTo>
                      <a:pt x="465470" y="27881"/>
                      <a:pt x="492882" y="25457"/>
                      <a:pt x="508872" y="26669"/>
                    </a:cubicBezTo>
                    <a:close/>
                    <a:moveTo>
                      <a:pt x="383991" y="0"/>
                    </a:moveTo>
                    <a:cubicBezTo>
                      <a:pt x="387227" y="9742"/>
                      <a:pt x="393699" y="45460"/>
                      <a:pt x="371047" y="84426"/>
                    </a:cubicBezTo>
                    <a:cubicBezTo>
                      <a:pt x="351631" y="120145"/>
                      <a:pt x="316034" y="139628"/>
                      <a:pt x="309562" y="142875"/>
                    </a:cubicBezTo>
                    <a:cubicBezTo>
                      <a:pt x="309562" y="139628"/>
                      <a:pt x="312798" y="133134"/>
                      <a:pt x="316034" y="129886"/>
                    </a:cubicBezTo>
                    <a:cubicBezTo>
                      <a:pt x="335450" y="90921"/>
                      <a:pt x="332214" y="58449"/>
                      <a:pt x="328978" y="48707"/>
                    </a:cubicBezTo>
                    <a:cubicBezTo>
                      <a:pt x="348395" y="19483"/>
                      <a:pt x="377519" y="3247"/>
                      <a:pt x="3839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grpSp>
        <p:sp>
          <p:nvSpPr>
            <p:cNvPr id="19" name="奖项05"/>
            <p:cNvSpPr txBox="1"/>
            <p:nvPr/>
          </p:nvSpPr>
          <p:spPr>
            <a:xfrm>
              <a:off x="12098585" y="9272417"/>
              <a:ext cx="1712706" cy="819549"/>
            </a:xfrm>
            <a:prstGeom prst="rect">
              <a:avLst/>
            </a:prstGeom>
            <a:noFill/>
          </p:spPr>
          <p:txBody>
            <a:bodyPr wrap="square" rtlCol="0">
              <a:noAutofit/>
            </a:bodyPr>
            <a:lstStyle/>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创新互联网企业</a:t>
              </a:r>
              <a:endPar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a:p>
              <a:pPr algn="ctr">
                <a:lnSpc>
                  <a:spcPct val="120000"/>
                </a:lnSpc>
              </a:pPr>
              <a:r>
                <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TOP 100</a:t>
              </a:r>
              <a:endPar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endParaRPr>
            </a:p>
          </p:txBody>
        </p:sp>
        <p:sp>
          <p:nvSpPr>
            <p:cNvPr id="20" name="微信：2090298045【陈西】公众号：陈西设计之家。微信搜索即可。更多免费PPT模版教程等都可以在公众号内获取"/>
            <p:cNvSpPr txBox="1"/>
            <p:nvPr/>
          </p:nvSpPr>
          <p:spPr>
            <a:xfrm>
              <a:off x="12098586" y="8934666"/>
              <a:ext cx="1712704" cy="386404"/>
            </a:xfrm>
            <a:prstGeom prst="rect">
              <a:avLst/>
            </a:prstGeom>
            <a:noFill/>
          </p:spPr>
          <p:txBody>
            <a:bodyPr wrap="square" rtlCol="0">
              <a:noAutofit/>
            </a:bodyPr>
            <a:lstStyle/>
            <a:p>
              <a:pPr algn="ctr"/>
              <a:r>
                <a:rPr lang="en-US" altLang="zh-CN"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20XX</a:t>
              </a:r>
              <a:r>
                <a:rPr lang="zh-CN" altLang="en-US"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年</a:t>
              </a:r>
            </a:p>
          </p:txBody>
        </p:sp>
      </p:grpSp>
      <p:grpSp>
        <p:nvGrpSpPr>
          <p:cNvPr id="45" name="奖04"/>
          <p:cNvGrpSpPr/>
          <p:nvPr/>
        </p:nvGrpSpPr>
        <p:grpSpPr>
          <a:xfrm>
            <a:off x="9265148" y="8874166"/>
            <a:ext cx="1885060" cy="1217800"/>
            <a:chOff x="9265148" y="8874166"/>
            <a:chExt cx="1885060" cy="1217800"/>
          </a:xfrm>
        </p:grpSpPr>
        <p:grpSp>
          <p:nvGrpSpPr>
            <p:cNvPr id="6" name="枝04"/>
            <p:cNvGrpSpPr/>
            <p:nvPr/>
          </p:nvGrpSpPr>
          <p:grpSpPr>
            <a:xfrm>
              <a:off x="9265148" y="8874166"/>
              <a:ext cx="1885060" cy="940107"/>
              <a:chOff x="732723" y="1439194"/>
              <a:chExt cx="2179562" cy="948713"/>
            </a:xfrm>
          </p:grpSpPr>
          <p:sp>
            <p:nvSpPr>
              <p:cNvPr id="9" name="右枝">
                <a:extLst>
                  <a:ext uri="{FF2B5EF4-FFF2-40B4-BE49-F238E27FC236}">
                    <a16:creationId xmlns:a16="http://schemas.microsoft.com/office/drawing/2014/main" id="{FFB0E778-0BE0-4493-9C5B-4EABFF25A45A}"/>
                  </a:ext>
                </a:extLst>
              </p:cNvPr>
              <p:cNvSpPr>
                <a:spLocks/>
              </p:cNvSpPr>
              <p:nvPr/>
            </p:nvSpPr>
            <p:spPr bwMode="auto">
              <a:xfrm>
                <a:off x="2443413" y="1439194"/>
                <a:ext cx="468872" cy="948713"/>
              </a:xfrm>
              <a:custGeom>
                <a:avLst/>
                <a:gdLst>
                  <a:gd name="connsiteX0" fmla="*/ 230121 w 542925"/>
                  <a:gd name="connsiteY0" fmla="*/ 989013 h 1098551"/>
                  <a:gd name="connsiteX1" fmla="*/ 233362 w 542925"/>
                  <a:gd name="connsiteY1" fmla="*/ 995456 h 1098551"/>
                  <a:gd name="connsiteX2" fmla="*/ 3241 w 542925"/>
                  <a:gd name="connsiteY2" fmla="*/ 1098551 h 1098551"/>
                  <a:gd name="connsiteX3" fmla="*/ 0 w 542925"/>
                  <a:gd name="connsiteY3" fmla="*/ 1072777 h 1098551"/>
                  <a:gd name="connsiteX4" fmla="*/ 230121 w 542925"/>
                  <a:gd name="connsiteY4" fmla="*/ 989013 h 1098551"/>
                  <a:gd name="connsiteX5" fmla="*/ 379533 w 542925"/>
                  <a:gd name="connsiteY5" fmla="*/ 932831 h 1098551"/>
                  <a:gd name="connsiteX6" fmla="*/ 406400 w 542925"/>
                  <a:gd name="connsiteY6" fmla="*/ 943356 h 1098551"/>
                  <a:gd name="connsiteX7" fmla="*/ 335823 w 542925"/>
                  <a:gd name="connsiteY7" fmla="*/ 991934 h 1098551"/>
                  <a:gd name="connsiteX8" fmla="*/ 252413 w 542925"/>
                  <a:gd name="connsiteY8" fmla="*/ 988695 h 1098551"/>
                  <a:gd name="connsiteX9" fmla="*/ 326199 w 542925"/>
                  <a:gd name="connsiteY9" fmla="*/ 936879 h 1098551"/>
                  <a:gd name="connsiteX10" fmla="*/ 379533 w 542925"/>
                  <a:gd name="connsiteY10" fmla="*/ 932831 h 1098551"/>
                  <a:gd name="connsiteX11" fmla="*/ 444974 w 542925"/>
                  <a:gd name="connsiteY11" fmla="*/ 849863 h 1098551"/>
                  <a:gd name="connsiteX12" fmla="*/ 474662 w 542925"/>
                  <a:gd name="connsiteY12" fmla="*/ 852705 h 1098551"/>
                  <a:gd name="connsiteX13" fmla="*/ 423310 w 542925"/>
                  <a:gd name="connsiteY13" fmla="*/ 904659 h 1098551"/>
                  <a:gd name="connsiteX14" fmla="*/ 339863 w 542925"/>
                  <a:gd name="connsiteY14" fmla="*/ 907907 h 1098551"/>
                  <a:gd name="connsiteX15" fmla="*/ 327025 w 542925"/>
                  <a:gd name="connsiteY15" fmla="*/ 914401 h 1098551"/>
                  <a:gd name="connsiteX16" fmla="*/ 391215 w 542925"/>
                  <a:gd name="connsiteY16" fmla="*/ 859199 h 1098551"/>
                  <a:gd name="connsiteX17" fmla="*/ 444974 w 542925"/>
                  <a:gd name="connsiteY17" fmla="*/ 849863 h 1098551"/>
                  <a:gd name="connsiteX18" fmla="*/ 284163 w 542925"/>
                  <a:gd name="connsiteY18" fmla="*/ 820738 h 1098551"/>
                  <a:gd name="connsiteX19" fmla="*/ 290513 w 542925"/>
                  <a:gd name="connsiteY19" fmla="*/ 904973 h 1098551"/>
                  <a:gd name="connsiteX20" fmla="*/ 246063 w 542925"/>
                  <a:gd name="connsiteY20" fmla="*/ 979488 h 1098551"/>
                  <a:gd name="connsiteX21" fmla="*/ 236538 w 542925"/>
                  <a:gd name="connsiteY21" fmla="*/ 895253 h 1098551"/>
                  <a:gd name="connsiteX22" fmla="*/ 284163 w 542925"/>
                  <a:gd name="connsiteY22" fmla="*/ 820738 h 1098551"/>
                  <a:gd name="connsiteX23" fmla="*/ 335933 w 542925"/>
                  <a:gd name="connsiteY23" fmla="*/ 749300 h 1098551"/>
                  <a:gd name="connsiteX24" fmla="*/ 355512 w 542925"/>
                  <a:gd name="connsiteY24" fmla="*/ 830295 h 1098551"/>
                  <a:gd name="connsiteX25" fmla="*/ 316354 w 542925"/>
                  <a:gd name="connsiteY25" fmla="*/ 908050 h 1098551"/>
                  <a:gd name="connsiteX26" fmla="*/ 316354 w 542925"/>
                  <a:gd name="connsiteY26" fmla="*/ 891851 h 1098551"/>
                  <a:gd name="connsiteX27" fmla="*/ 300038 w 542925"/>
                  <a:gd name="connsiteY27" fmla="*/ 810856 h 1098551"/>
                  <a:gd name="connsiteX28" fmla="*/ 335933 w 542925"/>
                  <a:gd name="connsiteY28" fmla="*/ 749300 h 1098551"/>
                  <a:gd name="connsiteX29" fmla="*/ 512085 w 542925"/>
                  <a:gd name="connsiteY29" fmla="*/ 735141 h 1098551"/>
                  <a:gd name="connsiteX30" fmla="*/ 523875 w 542925"/>
                  <a:gd name="connsiteY30" fmla="*/ 736655 h 1098551"/>
                  <a:gd name="connsiteX31" fmla="*/ 481593 w 542925"/>
                  <a:gd name="connsiteY31" fmla="*/ 794790 h 1098551"/>
                  <a:gd name="connsiteX32" fmla="*/ 400282 w 542925"/>
                  <a:gd name="connsiteY32" fmla="*/ 817399 h 1098551"/>
                  <a:gd name="connsiteX33" fmla="*/ 390525 w 542925"/>
                  <a:gd name="connsiteY33" fmla="*/ 827088 h 1098551"/>
                  <a:gd name="connsiteX34" fmla="*/ 442564 w 542925"/>
                  <a:gd name="connsiteY34" fmla="*/ 756033 h 1098551"/>
                  <a:gd name="connsiteX35" fmla="*/ 512085 w 542925"/>
                  <a:gd name="connsiteY35" fmla="*/ 735141 h 1098551"/>
                  <a:gd name="connsiteX36" fmla="*/ 365125 w 542925"/>
                  <a:gd name="connsiteY36" fmla="*/ 658813 h 1098551"/>
                  <a:gd name="connsiteX37" fmla="*/ 396875 w 542925"/>
                  <a:gd name="connsiteY37" fmla="*/ 736537 h 1098551"/>
                  <a:gd name="connsiteX38" fmla="*/ 377825 w 542925"/>
                  <a:gd name="connsiteY38" fmla="*/ 820738 h 1098551"/>
                  <a:gd name="connsiteX39" fmla="*/ 377825 w 542925"/>
                  <a:gd name="connsiteY39" fmla="*/ 804546 h 1098551"/>
                  <a:gd name="connsiteX40" fmla="*/ 342900 w 542925"/>
                  <a:gd name="connsiteY40" fmla="*/ 730060 h 1098551"/>
                  <a:gd name="connsiteX41" fmla="*/ 365125 w 542925"/>
                  <a:gd name="connsiteY41" fmla="*/ 658813 h 1098551"/>
                  <a:gd name="connsiteX42" fmla="*/ 542925 w 542925"/>
                  <a:gd name="connsiteY42" fmla="*/ 611188 h 1098551"/>
                  <a:gd name="connsiteX43" fmla="*/ 517152 w 542925"/>
                  <a:gd name="connsiteY43" fmla="*/ 675570 h 1098551"/>
                  <a:gd name="connsiteX44" fmla="*/ 443053 w 542925"/>
                  <a:gd name="connsiteY44" fmla="*/ 714200 h 1098551"/>
                  <a:gd name="connsiteX45" fmla="*/ 433388 w 542925"/>
                  <a:gd name="connsiteY45" fmla="*/ 727076 h 1098551"/>
                  <a:gd name="connsiteX46" fmla="*/ 468827 w 542925"/>
                  <a:gd name="connsiteY46" fmla="*/ 646598 h 1098551"/>
                  <a:gd name="connsiteX47" fmla="*/ 542925 w 542925"/>
                  <a:gd name="connsiteY47" fmla="*/ 611188 h 1098551"/>
                  <a:gd name="connsiteX48" fmla="*/ 374926 w 542925"/>
                  <a:gd name="connsiteY48" fmla="*/ 568325 h 1098551"/>
                  <a:gd name="connsiteX49" fmla="*/ 423586 w 542925"/>
                  <a:gd name="connsiteY49" fmla="*/ 636389 h 1098551"/>
                  <a:gd name="connsiteX50" fmla="*/ 420342 w 542925"/>
                  <a:gd name="connsiteY50" fmla="*/ 723900 h 1098551"/>
                  <a:gd name="connsiteX51" fmla="*/ 417098 w 542925"/>
                  <a:gd name="connsiteY51" fmla="*/ 707694 h 1098551"/>
                  <a:gd name="connsiteX52" fmla="*/ 368438 w 542925"/>
                  <a:gd name="connsiteY52" fmla="*/ 639630 h 1098551"/>
                  <a:gd name="connsiteX53" fmla="*/ 374926 w 542925"/>
                  <a:gd name="connsiteY53" fmla="*/ 568325 h 1098551"/>
                  <a:gd name="connsiteX54" fmla="*/ 539750 w 542925"/>
                  <a:gd name="connsiteY54" fmla="*/ 481013 h 1098551"/>
                  <a:gd name="connsiteX55" fmla="*/ 526815 w 542925"/>
                  <a:gd name="connsiteY55" fmla="*/ 552526 h 1098551"/>
                  <a:gd name="connsiteX56" fmla="*/ 462139 w 542925"/>
                  <a:gd name="connsiteY56" fmla="*/ 604536 h 1098551"/>
                  <a:gd name="connsiteX57" fmla="*/ 455672 w 542925"/>
                  <a:gd name="connsiteY57" fmla="*/ 617538 h 1098551"/>
                  <a:gd name="connsiteX58" fmla="*/ 475075 w 542925"/>
                  <a:gd name="connsiteY58" fmla="*/ 533022 h 1098551"/>
                  <a:gd name="connsiteX59" fmla="*/ 539750 w 542925"/>
                  <a:gd name="connsiteY59" fmla="*/ 481013 h 1098551"/>
                  <a:gd name="connsiteX60" fmla="*/ 365243 w 542925"/>
                  <a:gd name="connsiteY60" fmla="*/ 474663 h 1098551"/>
                  <a:gd name="connsiteX61" fmla="*/ 426684 w 542925"/>
                  <a:gd name="connsiteY61" fmla="*/ 533112 h 1098551"/>
                  <a:gd name="connsiteX62" fmla="*/ 439620 w 542925"/>
                  <a:gd name="connsiteY62" fmla="*/ 617538 h 1098551"/>
                  <a:gd name="connsiteX63" fmla="*/ 433152 w 542925"/>
                  <a:gd name="connsiteY63" fmla="*/ 604549 h 1098551"/>
                  <a:gd name="connsiteX64" fmla="*/ 371710 w 542925"/>
                  <a:gd name="connsiteY64" fmla="*/ 549348 h 1098551"/>
                  <a:gd name="connsiteX65" fmla="*/ 365243 w 542925"/>
                  <a:gd name="connsiteY65" fmla="*/ 474663 h 1098551"/>
                  <a:gd name="connsiteX66" fmla="*/ 336550 w 542925"/>
                  <a:gd name="connsiteY66" fmla="*/ 387350 h 1098551"/>
                  <a:gd name="connsiteX67" fmla="*/ 407491 w 542925"/>
                  <a:gd name="connsiteY67" fmla="*/ 429711 h 1098551"/>
                  <a:gd name="connsiteX68" fmla="*/ 439737 w 542925"/>
                  <a:gd name="connsiteY68" fmla="*/ 511175 h 1098551"/>
                  <a:gd name="connsiteX69" fmla="*/ 430063 w 542925"/>
                  <a:gd name="connsiteY69" fmla="*/ 498141 h 1098551"/>
                  <a:gd name="connsiteX70" fmla="*/ 359122 w 542925"/>
                  <a:gd name="connsiteY70" fmla="*/ 459038 h 1098551"/>
                  <a:gd name="connsiteX71" fmla="*/ 336550 w 542925"/>
                  <a:gd name="connsiteY71" fmla="*/ 387350 h 1098551"/>
                  <a:gd name="connsiteX72" fmla="*/ 507802 w 542925"/>
                  <a:gd name="connsiteY72" fmla="*/ 358775 h 1098551"/>
                  <a:gd name="connsiteX73" fmla="*/ 511043 w 542925"/>
                  <a:gd name="connsiteY73" fmla="*/ 430111 h 1098551"/>
                  <a:gd name="connsiteX74" fmla="*/ 459185 w 542925"/>
                  <a:gd name="connsiteY74" fmla="*/ 494962 h 1098551"/>
                  <a:gd name="connsiteX75" fmla="*/ 452703 w 542925"/>
                  <a:gd name="connsiteY75" fmla="*/ 511175 h 1098551"/>
                  <a:gd name="connsiteX76" fmla="*/ 455944 w 542925"/>
                  <a:gd name="connsiteY76" fmla="*/ 420384 h 1098551"/>
                  <a:gd name="connsiteX77" fmla="*/ 507802 w 542925"/>
                  <a:gd name="connsiteY77" fmla="*/ 358775 h 1098551"/>
                  <a:gd name="connsiteX78" fmla="*/ 299135 w 542925"/>
                  <a:gd name="connsiteY78" fmla="*/ 308232 h 1098551"/>
                  <a:gd name="connsiteX79" fmla="*/ 368698 w 542925"/>
                  <a:gd name="connsiteY79" fmla="*/ 335885 h 1098551"/>
                  <a:gd name="connsiteX80" fmla="*/ 417513 w 542925"/>
                  <a:gd name="connsiteY80" fmla="*/ 407988 h 1098551"/>
                  <a:gd name="connsiteX81" fmla="*/ 404496 w 542925"/>
                  <a:gd name="connsiteY81" fmla="*/ 398156 h 1098551"/>
                  <a:gd name="connsiteX82" fmla="*/ 326391 w 542925"/>
                  <a:gd name="connsiteY82" fmla="*/ 371936 h 1098551"/>
                  <a:gd name="connsiteX83" fmla="*/ 287338 w 542925"/>
                  <a:gd name="connsiteY83" fmla="*/ 309666 h 1098551"/>
                  <a:gd name="connsiteX84" fmla="*/ 299135 w 542925"/>
                  <a:gd name="connsiteY84" fmla="*/ 308232 h 1098551"/>
                  <a:gd name="connsiteX85" fmla="*/ 448761 w 542925"/>
                  <a:gd name="connsiteY85" fmla="*/ 242888 h 1098551"/>
                  <a:gd name="connsiteX86" fmla="*/ 468312 w 542925"/>
                  <a:gd name="connsiteY86" fmla="*/ 313451 h 1098551"/>
                  <a:gd name="connsiteX87" fmla="*/ 429210 w 542925"/>
                  <a:gd name="connsiteY87" fmla="*/ 387222 h 1098551"/>
                  <a:gd name="connsiteX88" fmla="*/ 429210 w 542925"/>
                  <a:gd name="connsiteY88" fmla="*/ 400051 h 1098551"/>
                  <a:gd name="connsiteX89" fmla="*/ 412917 w 542925"/>
                  <a:gd name="connsiteY89" fmla="*/ 316658 h 1098551"/>
                  <a:gd name="connsiteX90" fmla="*/ 448761 w 542925"/>
                  <a:gd name="connsiteY90" fmla="*/ 242888 h 1098551"/>
                  <a:gd name="connsiteX91" fmla="*/ 257912 w 542925"/>
                  <a:gd name="connsiteY91" fmla="*/ 237332 h 1098551"/>
                  <a:gd name="connsiteX92" fmla="*/ 310480 w 542925"/>
                  <a:gd name="connsiteY92" fmla="*/ 249238 h 1098551"/>
                  <a:gd name="connsiteX93" fmla="*/ 371475 w 542925"/>
                  <a:gd name="connsiteY93" fmla="*/ 309563 h 1098551"/>
                  <a:gd name="connsiteX94" fmla="*/ 358634 w 542925"/>
                  <a:gd name="connsiteY94" fmla="*/ 303213 h 1098551"/>
                  <a:gd name="connsiteX95" fmla="*/ 275167 w 542925"/>
                  <a:gd name="connsiteY95" fmla="*/ 293688 h 1098551"/>
                  <a:gd name="connsiteX96" fmla="*/ 227013 w 542925"/>
                  <a:gd name="connsiteY96" fmla="*/ 239713 h 1098551"/>
                  <a:gd name="connsiteX97" fmla="*/ 257912 w 542925"/>
                  <a:gd name="connsiteY97" fmla="*/ 237332 h 1098551"/>
                  <a:gd name="connsiteX98" fmla="*/ 180871 w 542925"/>
                  <a:gd name="connsiteY98" fmla="*/ 176829 h 1098551"/>
                  <a:gd name="connsiteX99" fmla="*/ 235809 w 542925"/>
                  <a:gd name="connsiteY99" fmla="*/ 178051 h 1098551"/>
                  <a:gd name="connsiteX100" fmla="*/ 306387 w 542925"/>
                  <a:gd name="connsiteY100" fmla="*/ 226930 h 1098551"/>
                  <a:gd name="connsiteX101" fmla="*/ 293555 w 542925"/>
                  <a:gd name="connsiteY101" fmla="*/ 220412 h 1098551"/>
                  <a:gd name="connsiteX102" fmla="*/ 210145 w 542925"/>
                  <a:gd name="connsiteY102" fmla="*/ 230188 h 1098551"/>
                  <a:gd name="connsiteX103" fmla="*/ 152400 w 542925"/>
                  <a:gd name="connsiteY103" fmla="*/ 187827 h 1098551"/>
                  <a:gd name="connsiteX104" fmla="*/ 180871 w 542925"/>
                  <a:gd name="connsiteY104" fmla="*/ 176829 h 1098551"/>
                  <a:gd name="connsiteX105" fmla="*/ 371475 w 542925"/>
                  <a:gd name="connsiteY105" fmla="*/ 142875 h 1098551"/>
                  <a:gd name="connsiteX106" fmla="*/ 403225 w 542925"/>
                  <a:gd name="connsiteY106" fmla="*/ 207010 h 1098551"/>
                  <a:gd name="connsiteX107" fmla="*/ 381000 w 542925"/>
                  <a:gd name="connsiteY107" fmla="*/ 287179 h 1098551"/>
                  <a:gd name="connsiteX108" fmla="*/ 384175 w 542925"/>
                  <a:gd name="connsiteY108" fmla="*/ 303213 h 1098551"/>
                  <a:gd name="connsiteX109" fmla="*/ 349250 w 542925"/>
                  <a:gd name="connsiteY109" fmla="*/ 223044 h 1098551"/>
                  <a:gd name="connsiteX110" fmla="*/ 371475 w 542925"/>
                  <a:gd name="connsiteY110" fmla="*/ 142875 h 1098551"/>
                  <a:gd name="connsiteX111" fmla="*/ 145987 w 542925"/>
                  <a:gd name="connsiteY111" fmla="*/ 122238 h 1098551"/>
                  <a:gd name="connsiteX112" fmla="*/ 230188 w 542925"/>
                  <a:gd name="connsiteY112" fmla="*/ 154922 h 1098551"/>
                  <a:gd name="connsiteX113" fmla="*/ 213995 w 542925"/>
                  <a:gd name="connsiteY113" fmla="*/ 151654 h 1098551"/>
                  <a:gd name="connsiteX114" fmla="*/ 136271 w 542925"/>
                  <a:gd name="connsiteY114" fmla="*/ 177801 h 1098551"/>
                  <a:gd name="connsiteX115" fmla="*/ 68263 w 542925"/>
                  <a:gd name="connsiteY115" fmla="*/ 148385 h 1098551"/>
                  <a:gd name="connsiteX116" fmla="*/ 145987 w 542925"/>
                  <a:gd name="connsiteY116" fmla="*/ 122238 h 1098551"/>
                  <a:gd name="connsiteX117" fmla="*/ 271881 w 542925"/>
                  <a:gd name="connsiteY117" fmla="*/ 61913 h 1098551"/>
                  <a:gd name="connsiteX118" fmla="*/ 317500 w 542925"/>
                  <a:gd name="connsiteY118" fmla="*/ 116462 h 1098551"/>
                  <a:gd name="connsiteX119" fmla="*/ 314242 w 542925"/>
                  <a:gd name="connsiteY119" fmla="*/ 199891 h 1098551"/>
                  <a:gd name="connsiteX120" fmla="*/ 317500 w 542925"/>
                  <a:gd name="connsiteY120" fmla="*/ 212726 h 1098551"/>
                  <a:gd name="connsiteX121" fmla="*/ 268622 w 542925"/>
                  <a:gd name="connsiteY121" fmla="*/ 142133 h 1098551"/>
                  <a:gd name="connsiteX122" fmla="*/ 271881 w 542925"/>
                  <a:gd name="connsiteY122" fmla="*/ 61913 h 1098551"/>
                  <a:gd name="connsiteX123" fmla="*/ 37183 w 542925"/>
                  <a:gd name="connsiteY123" fmla="*/ 26669 h 1098551"/>
                  <a:gd name="connsiteX124" fmla="*/ 106665 w 542925"/>
                  <a:gd name="connsiteY124" fmla="*/ 44847 h 1098551"/>
                  <a:gd name="connsiteX125" fmla="*/ 161925 w 542925"/>
                  <a:gd name="connsiteY125" fmla="*/ 106250 h 1098551"/>
                  <a:gd name="connsiteX126" fmla="*/ 80660 w 542925"/>
                  <a:gd name="connsiteY126" fmla="*/ 90091 h 1098551"/>
                  <a:gd name="connsiteX127" fmla="*/ 25400 w 542925"/>
                  <a:gd name="connsiteY127" fmla="*/ 28688 h 1098551"/>
                  <a:gd name="connsiteX128" fmla="*/ 37183 w 542925"/>
                  <a:gd name="connsiteY128" fmla="*/ 26669 h 1098551"/>
                  <a:gd name="connsiteX129" fmla="*/ 158872 w 542925"/>
                  <a:gd name="connsiteY129" fmla="*/ 0 h 1098551"/>
                  <a:gd name="connsiteX130" fmla="*/ 213885 w 542925"/>
                  <a:gd name="connsiteY130" fmla="*/ 48707 h 1098551"/>
                  <a:gd name="connsiteX131" fmla="*/ 226829 w 542925"/>
                  <a:gd name="connsiteY131" fmla="*/ 129886 h 1098551"/>
                  <a:gd name="connsiteX132" fmla="*/ 236537 w 542925"/>
                  <a:gd name="connsiteY132" fmla="*/ 142875 h 1098551"/>
                  <a:gd name="connsiteX133" fmla="*/ 171816 w 542925"/>
                  <a:gd name="connsiteY133" fmla="*/ 84426 h 1098551"/>
                  <a:gd name="connsiteX134" fmla="*/ 158872 w 542925"/>
                  <a:gd name="connsiteY134"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42925" h="1098551">
                    <a:moveTo>
                      <a:pt x="230121" y="989013"/>
                    </a:moveTo>
                    <a:lnTo>
                      <a:pt x="233362" y="995456"/>
                    </a:lnTo>
                    <a:cubicBezTo>
                      <a:pt x="168539" y="1047004"/>
                      <a:pt x="87511" y="1082443"/>
                      <a:pt x="3241" y="1098551"/>
                    </a:cubicBezTo>
                    <a:cubicBezTo>
                      <a:pt x="0" y="1072777"/>
                      <a:pt x="0" y="1072777"/>
                      <a:pt x="0" y="1072777"/>
                    </a:cubicBezTo>
                    <a:cubicBezTo>
                      <a:pt x="81028" y="1063112"/>
                      <a:pt x="162057" y="1037339"/>
                      <a:pt x="230121" y="989013"/>
                    </a:cubicBezTo>
                    <a:close/>
                    <a:moveTo>
                      <a:pt x="379533" y="932831"/>
                    </a:moveTo>
                    <a:cubicBezTo>
                      <a:pt x="393568" y="935260"/>
                      <a:pt x="403192" y="940118"/>
                      <a:pt x="406400" y="943356"/>
                    </a:cubicBezTo>
                    <a:cubicBezTo>
                      <a:pt x="399984" y="949833"/>
                      <a:pt x="377528" y="978980"/>
                      <a:pt x="335823" y="991934"/>
                    </a:cubicBezTo>
                    <a:cubicBezTo>
                      <a:pt x="294118" y="1004888"/>
                      <a:pt x="262037" y="991934"/>
                      <a:pt x="252413" y="988695"/>
                    </a:cubicBezTo>
                    <a:cubicBezTo>
                      <a:pt x="258829" y="978980"/>
                      <a:pt x="284493" y="949833"/>
                      <a:pt x="326199" y="936879"/>
                    </a:cubicBezTo>
                    <a:cubicBezTo>
                      <a:pt x="347051" y="930402"/>
                      <a:pt x="365497" y="930402"/>
                      <a:pt x="379533" y="932831"/>
                    </a:cubicBezTo>
                    <a:close/>
                    <a:moveTo>
                      <a:pt x="444974" y="849863"/>
                    </a:moveTo>
                    <a:cubicBezTo>
                      <a:pt x="459417" y="850269"/>
                      <a:pt x="469848" y="852705"/>
                      <a:pt x="474662" y="852705"/>
                    </a:cubicBezTo>
                    <a:cubicBezTo>
                      <a:pt x="468243" y="862446"/>
                      <a:pt x="452196" y="888424"/>
                      <a:pt x="423310" y="904659"/>
                    </a:cubicBezTo>
                    <a:cubicBezTo>
                      <a:pt x="413682" y="901412"/>
                      <a:pt x="381587" y="891671"/>
                      <a:pt x="339863" y="907907"/>
                    </a:cubicBezTo>
                    <a:cubicBezTo>
                      <a:pt x="336654" y="911154"/>
                      <a:pt x="330235" y="914401"/>
                      <a:pt x="327025" y="914401"/>
                    </a:cubicBezTo>
                    <a:cubicBezTo>
                      <a:pt x="333444" y="907907"/>
                      <a:pt x="352701" y="875435"/>
                      <a:pt x="391215" y="859199"/>
                    </a:cubicBezTo>
                    <a:cubicBezTo>
                      <a:pt x="412077" y="851081"/>
                      <a:pt x="430531" y="849457"/>
                      <a:pt x="444974" y="849863"/>
                    </a:cubicBezTo>
                    <a:close/>
                    <a:moveTo>
                      <a:pt x="284163" y="820738"/>
                    </a:moveTo>
                    <a:cubicBezTo>
                      <a:pt x="287338" y="830457"/>
                      <a:pt x="300038" y="862855"/>
                      <a:pt x="290513" y="904973"/>
                    </a:cubicBezTo>
                    <a:cubicBezTo>
                      <a:pt x="280988" y="947090"/>
                      <a:pt x="252413" y="973008"/>
                      <a:pt x="246063" y="979488"/>
                    </a:cubicBezTo>
                    <a:cubicBezTo>
                      <a:pt x="239713" y="969769"/>
                      <a:pt x="227013" y="940610"/>
                      <a:pt x="236538" y="895253"/>
                    </a:cubicBezTo>
                    <a:cubicBezTo>
                      <a:pt x="246063" y="853136"/>
                      <a:pt x="274638" y="830457"/>
                      <a:pt x="284163" y="820738"/>
                    </a:cubicBezTo>
                    <a:close/>
                    <a:moveTo>
                      <a:pt x="335933" y="749300"/>
                    </a:moveTo>
                    <a:cubicBezTo>
                      <a:pt x="342459" y="755780"/>
                      <a:pt x="358775" y="784938"/>
                      <a:pt x="355512" y="830295"/>
                    </a:cubicBezTo>
                    <a:cubicBezTo>
                      <a:pt x="348986" y="872412"/>
                      <a:pt x="322880" y="898331"/>
                      <a:pt x="316354" y="908050"/>
                    </a:cubicBezTo>
                    <a:cubicBezTo>
                      <a:pt x="316354" y="901570"/>
                      <a:pt x="316354" y="898331"/>
                      <a:pt x="316354" y="891851"/>
                    </a:cubicBezTo>
                    <a:cubicBezTo>
                      <a:pt x="322880" y="849734"/>
                      <a:pt x="306564" y="820576"/>
                      <a:pt x="300038" y="810856"/>
                    </a:cubicBezTo>
                    <a:cubicBezTo>
                      <a:pt x="309828" y="775218"/>
                      <a:pt x="329407" y="755780"/>
                      <a:pt x="335933" y="749300"/>
                    </a:cubicBezTo>
                    <a:close/>
                    <a:moveTo>
                      <a:pt x="512085" y="735141"/>
                    </a:moveTo>
                    <a:cubicBezTo>
                      <a:pt x="517370" y="735242"/>
                      <a:pt x="521436" y="735847"/>
                      <a:pt x="523875" y="736655"/>
                    </a:cubicBezTo>
                    <a:cubicBezTo>
                      <a:pt x="520623" y="743114"/>
                      <a:pt x="507613" y="772182"/>
                      <a:pt x="481593" y="794790"/>
                    </a:cubicBezTo>
                    <a:cubicBezTo>
                      <a:pt x="471836" y="794790"/>
                      <a:pt x="436059" y="791561"/>
                      <a:pt x="400282" y="817399"/>
                    </a:cubicBezTo>
                    <a:cubicBezTo>
                      <a:pt x="397030" y="820629"/>
                      <a:pt x="393778" y="823858"/>
                      <a:pt x="390525" y="827088"/>
                    </a:cubicBezTo>
                    <a:cubicBezTo>
                      <a:pt x="393778" y="817399"/>
                      <a:pt x="406787" y="781871"/>
                      <a:pt x="442564" y="756033"/>
                    </a:cubicBezTo>
                    <a:cubicBezTo>
                      <a:pt x="469397" y="739077"/>
                      <a:pt x="496229" y="734838"/>
                      <a:pt x="512085" y="735141"/>
                    </a:cubicBezTo>
                    <a:close/>
                    <a:moveTo>
                      <a:pt x="365125" y="658813"/>
                    </a:moveTo>
                    <a:cubicBezTo>
                      <a:pt x="371475" y="665290"/>
                      <a:pt x="393700" y="691198"/>
                      <a:pt x="396875" y="736537"/>
                    </a:cubicBezTo>
                    <a:cubicBezTo>
                      <a:pt x="400050" y="778638"/>
                      <a:pt x="381000" y="811023"/>
                      <a:pt x="377825" y="820738"/>
                    </a:cubicBezTo>
                    <a:cubicBezTo>
                      <a:pt x="377825" y="814261"/>
                      <a:pt x="377825" y="811023"/>
                      <a:pt x="377825" y="804546"/>
                    </a:cubicBezTo>
                    <a:cubicBezTo>
                      <a:pt x="374650" y="762445"/>
                      <a:pt x="349250" y="736537"/>
                      <a:pt x="342900" y="730060"/>
                    </a:cubicBezTo>
                    <a:cubicBezTo>
                      <a:pt x="346075" y="694436"/>
                      <a:pt x="358775" y="668528"/>
                      <a:pt x="365125" y="658813"/>
                    </a:cubicBezTo>
                    <a:close/>
                    <a:moveTo>
                      <a:pt x="542925" y="611188"/>
                    </a:moveTo>
                    <a:cubicBezTo>
                      <a:pt x="542925" y="617626"/>
                      <a:pt x="539703" y="649817"/>
                      <a:pt x="517152" y="675570"/>
                    </a:cubicBezTo>
                    <a:cubicBezTo>
                      <a:pt x="507487" y="678789"/>
                      <a:pt x="472048" y="682008"/>
                      <a:pt x="443053" y="714200"/>
                    </a:cubicBezTo>
                    <a:cubicBezTo>
                      <a:pt x="439831" y="717419"/>
                      <a:pt x="436610" y="720638"/>
                      <a:pt x="433388" y="727076"/>
                    </a:cubicBezTo>
                    <a:cubicBezTo>
                      <a:pt x="433388" y="714200"/>
                      <a:pt x="439831" y="678789"/>
                      <a:pt x="468827" y="646598"/>
                    </a:cubicBezTo>
                    <a:cubicBezTo>
                      <a:pt x="501043" y="614407"/>
                      <a:pt x="533260" y="611188"/>
                      <a:pt x="542925" y="611188"/>
                    </a:cubicBezTo>
                    <a:close/>
                    <a:moveTo>
                      <a:pt x="374926" y="568325"/>
                    </a:moveTo>
                    <a:cubicBezTo>
                      <a:pt x="381414" y="571566"/>
                      <a:pt x="410610" y="594254"/>
                      <a:pt x="423586" y="636389"/>
                    </a:cubicBezTo>
                    <a:cubicBezTo>
                      <a:pt x="436562" y="675283"/>
                      <a:pt x="423586" y="714177"/>
                      <a:pt x="420342" y="723900"/>
                    </a:cubicBezTo>
                    <a:cubicBezTo>
                      <a:pt x="420342" y="717418"/>
                      <a:pt x="417098" y="714177"/>
                      <a:pt x="417098" y="707694"/>
                    </a:cubicBezTo>
                    <a:cubicBezTo>
                      <a:pt x="404122" y="665559"/>
                      <a:pt x="374926" y="646112"/>
                      <a:pt x="368438" y="639630"/>
                    </a:cubicBezTo>
                    <a:cubicBezTo>
                      <a:pt x="361950" y="603978"/>
                      <a:pt x="371682" y="578048"/>
                      <a:pt x="374926" y="568325"/>
                    </a:cubicBezTo>
                    <a:close/>
                    <a:moveTo>
                      <a:pt x="539750" y="481013"/>
                    </a:moveTo>
                    <a:cubicBezTo>
                      <a:pt x="539750" y="490765"/>
                      <a:pt x="539750" y="520020"/>
                      <a:pt x="526815" y="552526"/>
                    </a:cubicBezTo>
                    <a:cubicBezTo>
                      <a:pt x="517114" y="555777"/>
                      <a:pt x="484776" y="568779"/>
                      <a:pt x="462139" y="604536"/>
                    </a:cubicBezTo>
                    <a:cubicBezTo>
                      <a:pt x="458906" y="611037"/>
                      <a:pt x="455672" y="614287"/>
                      <a:pt x="455672" y="617538"/>
                    </a:cubicBezTo>
                    <a:cubicBezTo>
                      <a:pt x="452438" y="607786"/>
                      <a:pt x="452438" y="568779"/>
                      <a:pt x="475075" y="533022"/>
                    </a:cubicBezTo>
                    <a:cubicBezTo>
                      <a:pt x="497711" y="497266"/>
                      <a:pt x="530049" y="484264"/>
                      <a:pt x="539750" y="481013"/>
                    </a:cubicBezTo>
                    <a:close/>
                    <a:moveTo>
                      <a:pt x="365243" y="474663"/>
                    </a:moveTo>
                    <a:cubicBezTo>
                      <a:pt x="374944" y="481157"/>
                      <a:pt x="404048" y="494146"/>
                      <a:pt x="426684" y="533112"/>
                    </a:cubicBezTo>
                    <a:cubicBezTo>
                      <a:pt x="446087" y="568831"/>
                      <a:pt x="442853" y="607796"/>
                      <a:pt x="439620" y="617538"/>
                    </a:cubicBezTo>
                    <a:cubicBezTo>
                      <a:pt x="439620" y="614291"/>
                      <a:pt x="436386" y="607796"/>
                      <a:pt x="433152" y="604549"/>
                    </a:cubicBezTo>
                    <a:cubicBezTo>
                      <a:pt x="413749" y="565583"/>
                      <a:pt x="381412" y="552595"/>
                      <a:pt x="371710" y="549348"/>
                    </a:cubicBezTo>
                    <a:cubicBezTo>
                      <a:pt x="358775" y="516876"/>
                      <a:pt x="362009" y="484405"/>
                      <a:pt x="365243" y="474663"/>
                    </a:cubicBezTo>
                    <a:close/>
                    <a:moveTo>
                      <a:pt x="336550" y="387350"/>
                    </a:moveTo>
                    <a:cubicBezTo>
                      <a:pt x="346224" y="390609"/>
                      <a:pt x="378470" y="397126"/>
                      <a:pt x="407491" y="429711"/>
                    </a:cubicBezTo>
                    <a:cubicBezTo>
                      <a:pt x="436513" y="462297"/>
                      <a:pt x="439737" y="501399"/>
                      <a:pt x="439737" y="511175"/>
                    </a:cubicBezTo>
                    <a:cubicBezTo>
                      <a:pt x="436513" y="507917"/>
                      <a:pt x="433288" y="504658"/>
                      <a:pt x="430063" y="498141"/>
                    </a:cubicBezTo>
                    <a:cubicBezTo>
                      <a:pt x="401042" y="465555"/>
                      <a:pt x="368796" y="459038"/>
                      <a:pt x="359122" y="459038"/>
                    </a:cubicBezTo>
                    <a:cubicBezTo>
                      <a:pt x="339775" y="426453"/>
                      <a:pt x="336550" y="397126"/>
                      <a:pt x="336550" y="387350"/>
                    </a:cubicBezTo>
                    <a:close/>
                    <a:moveTo>
                      <a:pt x="507802" y="358775"/>
                    </a:moveTo>
                    <a:cubicBezTo>
                      <a:pt x="511043" y="365260"/>
                      <a:pt x="517525" y="394443"/>
                      <a:pt x="511043" y="430111"/>
                    </a:cubicBezTo>
                    <a:cubicBezTo>
                      <a:pt x="501320" y="436596"/>
                      <a:pt x="472149" y="452809"/>
                      <a:pt x="459185" y="494962"/>
                    </a:cubicBezTo>
                    <a:cubicBezTo>
                      <a:pt x="455944" y="498205"/>
                      <a:pt x="455944" y="504690"/>
                      <a:pt x="452703" y="511175"/>
                    </a:cubicBezTo>
                    <a:cubicBezTo>
                      <a:pt x="449462" y="498205"/>
                      <a:pt x="439738" y="462537"/>
                      <a:pt x="455944" y="420384"/>
                    </a:cubicBezTo>
                    <a:cubicBezTo>
                      <a:pt x="468908" y="381473"/>
                      <a:pt x="498078" y="362018"/>
                      <a:pt x="507802" y="358775"/>
                    </a:cubicBezTo>
                    <a:close/>
                    <a:moveTo>
                      <a:pt x="299135" y="308232"/>
                    </a:moveTo>
                    <a:cubicBezTo>
                      <a:pt x="315000" y="308232"/>
                      <a:pt x="341849" y="313762"/>
                      <a:pt x="368698" y="335885"/>
                    </a:cubicBezTo>
                    <a:cubicBezTo>
                      <a:pt x="401241" y="362104"/>
                      <a:pt x="414259" y="398156"/>
                      <a:pt x="417513" y="407988"/>
                    </a:cubicBezTo>
                    <a:cubicBezTo>
                      <a:pt x="414259" y="404711"/>
                      <a:pt x="411004" y="401433"/>
                      <a:pt x="404496" y="398156"/>
                    </a:cubicBezTo>
                    <a:cubicBezTo>
                      <a:pt x="371952" y="371936"/>
                      <a:pt x="336154" y="371936"/>
                      <a:pt x="326391" y="371936"/>
                    </a:cubicBezTo>
                    <a:cubicBezTo>
                      <a:pt x="300356" y="345717"/>
                      <a:pt x="290592" y="316220"/>
                      <a:pt x="287338" y="309666"/>
                    </a:cubicBezTo>
                    <a:cubicBezTo>
                      <a:pt x="289779" y="308846"/>
                      <a:pt x="293847" y="308232"/>
                      <a:pt x="299135" y="308232"/>
                    </a:cubicBezTo>
                    <a:close/>
                    <a:moveTo>
                      <a:pt x="448761" y="242888"/>
                    </a:moveTo>
                    <a:cubicBezTo>
                      <a:pt x="455278" y="252510"/>
                      <a:pt x="468312" y="278170"/>
                      <a:pt x="468312" y="313451"/>
                    </a:cubicBezTo>
                    <a:cubicBezTo>
                      <a:pt x="461795" y="319866"/>
                      <a:pt x="435727" y="342318"/>
                      <a:pt x="429210" y="387222"/>
                    </a:cubicBezTo>
                    <a:cubicBezTo>
                      <a:pt x="429210" y="390429"/>
                      <a:pt x="429210" y="396844"/>
                      <a:pt x="429210" y="400051"/>
                    </a:cubicBezTo>
                    <a:cubicBezTo>
                      <a:pt x="422693" y="393636"/>
                      <a:pt x="406400" y="358355"/>
                      <a:pt x="412917" y="316658"/>
                    </a:cubicBezTo>
                    <a:cubicBezTo>
                      <a:pt x="416176" y="274962"/>
                      <a:pt x="442244" y="249303"/>
                      <a:pt x="448761" y="242888"/>
                    </a:cubicBezTo>
                    <a:close/>
                    <a:moveTo>
                      <a:pt x="257912" y="237332"/>
                    </a:moveTo>
                    <a:cubicBezTo>
                      <a:pt x="272759" y="237332"/>
                      <a:pt x="291218" y="239713"/>
                      <a:pt x="310480" y="249238"/>
                    </a:cubicBezTo>
                    <a:cubicBezTo>
                      <a:pt x="349003" y="268288"/>
                      <a:pt x="368265" y="300038"/>
                      <a:pt x="371475" y="309563"/>
                    </a:cubicBezTo>
                    <a:cubicBezTo>
                      <a:pt x="368265" y="306388"/>
                      <a:pt x="361844" y="303213"/>
                      <a:pt x="358634" y="303213"/>
                    </a:cubicBezTo>
                    <a:cubicBezTo>
                      <a:pt x="320111" y="284163"/>
                      <a:pt x="284798" y="290513"/>
                      <a:pt x="275167" y="293688"/>
                    </a:cubicBezTo>
                    <a:cubicBezTo>
                      <a:pt x="246274" y="274638"/>
                      <a:pt x="233433" y="249238"/>
                      <a:pt x="227013" y="239713"/>
                    </a:cubicBezTo>
                    <a:cubicBezTo>
                      <a:pt x="231828" y="239713"/>
                      <a:pt x="243064" y="237332"/>
                      <a:pt x="257912" y="237332"/>
                    </a:cubicBezTo>
                    <a:close/>
                    <a:moveTo>
                      <a:pt x="180871" y="176829"/>
                    </a:moveTo>
                    <a:cubicBezTo>
                      <a:pt x="194907" y="173978"/>
                      <a:pt x="213353" y="173163"/>
                      <a:pt x="235809" y="178051"/>
                    </a:cubicBezTo>
                    <a:cubicBezTo>
                      <a:pt x="277514" y="187827"/>
                      <a:pt x="299971" y="217154"/>
                      <a:pt x="306387" y="226930"/>
                    </a:cubicBezTo>
                    <a:cubicBezTo>
                      <a:pt x="303179" y="223671"/>
                      <a:pt x="296763" y="220412"/>
                      <a:pt x="293555" y="220412"/>
                    </a:cubicBezTo>
                    <a:cubicBezTo>
                      <a:pt x="251850" y="210637"/>
                      <a:pt x="219769" y="223671"/>
                      <a:pt x="210145" y="230188"/>
                    </a:cubicBezTo>
                    <a:cubicBezTo>
                      <a:pt x="178064" y="217154"/>
                      <a:pt x="158816" y="194344"/>
                      <a:pt x="152400" y="187827"/>
                    </a:cubicBezTo>
                    <a:cubicBezTo>
                      <a:pt x="157212" y="184568"/>
                      <a:pt x="166836" y="179680"/>
                      <a:pt x="180871" y="176829"/>
                    </a:cubicBezTo>
                    <a:close/>
                    <a:moveTo>
                      <a:pt x="371475" y="142875"/>
                    </a:moveTo>
                    <a:cubicBezTo>
                      <a:pt x="377825" y="149289"/>
                      <a:pt x="396875" y="171736"/>
                      <a:pt x="403225" y="207010"/>
                    </a:cubicBezTo>
                    <a:cubicBezTo>
                      <a:pt x="396875" y="216631"/>
                      <a:pt x="377825" y="242285"/>
                      <a:pt x="381000" y="287179"/>
                    </a:cubicBezTo>
                    <a:cubicBezTo>
                      <a:pt x="381000" y="293593"/>
                      <a:pt x="381000" y="296800"/>
                      <a:pt x="384175" y="303213"/>
                    </a:cubicBezTo>
                    <a:cubicBezTo>
                      <a:pt x="374650" y="293593"/>
                      <a:pt x="352425" y="264732"/>
                      <a:pt x="349250" y="223044"/>
                    </a:cubicBezTo>
                    <a:cubicBezTo>
                      <a:pt x="346075" y="178150"/>
                      <a:pt x="365125" y="149289"/>
                      <a:pt x="371475" y="142875"/>
                    </a:cubicBezTo>
                    <a:close/>
                    <a:moveTo>
                      <a:pt x="145987" y="122238"/>
                    </a:moveTo>
                    <a:cubicBezTo>
                      <a:pt x="191326" y="125506"/>
                      <a:pt x="220472" y="148385"/>
                      <a:pt x="230188" y="154922"/>
                    </a:cubicBezTo>
                    <a:cubicBezTo>
                      <a:pt x="223711" y="151654"/>
                      <a:pt x="220472" y="151654"/>
                      <a:pt x="213995" y="151654"/>
                    </a:cubicBezTo>
                    <a:cubicBezTo>
                      <a:pt x="168656" y="151654"/>
                      <a:pt x="142748" y="171264"/>
                      <a:pt x="136271" y="177801"/>
                    </a:cubicBezTo>
                    <a:cubicBezTo>
                      <a:pt x="100648" y="174533"/>
                      <a:pt x="74740" y="154922"/>
                      <a:pt x="68263" y="148385"/>
                    </a:cubicBezTo>
                    <a:cubicBezTo>
                      <a:pt x="74740" y="141849"/>
                      <a:pt x="103886" y="122238"/>
                      <a:pt x="145987" y="122238"/>
                    </a:cubicBezTo>
                    <a:close/>
                    <a:moveTo>
                      <a:pt x="271881" y="61913"/>
                    </a:moveTo>
                    <a:cubicBezTo>
                      <a:pt x="281656" y="65122"/>
                      <a:pt x="304466" y="84375"/>
                      <a:pt x="317500" y="116462"/>
                    </a:cubicBezTo>
                    <a:cubicBezTo>
                      <a:pt x="314242" y="126089"/>
                      <a:pt x="301207" y="158177"/>
                      <a:pt x="314242" y="199891"/>
                    </a:cubicBezTo>
                    <a:cubicBezTo>
                      <a:pt x="314242" y="203100"/>
                      <a:pt x="317500" y="209517"/>
                      <a:pt x="317500" y="212726"/>
                    </a:cubicBezTo>
                    <a:cubicBezTo>
                      <a:pt x="310983" y="206309"/>
                      <a:pt x="281656" y="183847"/>
                      <a:pt x="268622" y="142133"/>
                    </a:cubicBezTo>
                    <a:cubicBezTo>
                      <a:pt x="255588" y="100419"/>
                      <a:pt x="268622" y="68331"/>
                      <a:pt x="271881" y="61913"/>
                    </a:cubicBezTo>
                    <a:close/>
                    <a:moveTo>
                      <a:pt x="37183" y="26669"/>
                    </a:moveTo>
                    <a:cubicBezTo>
                      <a:pt x="53030" y="25457"/>
                      <a:pt x="79847" y="27881"/>
                      <a:pt x="106665" y="44847"/>
                    </a:cubicBezTo>
                    <a:cubicBezTo>
                      <a:pt x="145672" y="67469"/>
                      <a:pt x="158674" y="96554"/>
                      <a:pt x="161925" y="106250"/>
                    </a:cubicBezTo>
                    <a:cubicBezTo>
                      <a:pt x="152173" y="109481"/>
                      <a:pt x="116417" y="112713"/>
                      <a:pt x="80660" y="90091"/>
                    </a:cubicBezTo>
                    <a:cubicBezTo>
                      <a:pt x="44903" y="67469"/>
                      <a:pt x="28650" y="35152"/>
                      <a:pt x="25400" y="28688"/>
                    </a:cubicBezTo>
                    <a:cubicBezTo>
                      <a:pt x="27838" y="27881"/>
                      <a:pt x="31901" y="27073"/>
                      <a:pt x="37183" y="26669"/>
                    </a:cubicBezTo>
                    <a:close/>
                    <a:moveTo>
                      <a:pt x="158872" y="0"/>
                    </a:moveTo>
                    <a:cubicBezTo>
                      <a:pt x="168580" y="3247"/>
                      <a:pt x="194468" y="19483"/>
                      <a:pt x="213885" y="48707"/>
                    </a:cubicBezTo>
                    <a:cubicBezTo>
                      <a:pt x="213885" y="58449"/>
                      <a:pt x="207413" y="90921"/>
                      <a:pt x="226829" y="129886"/>
                    </a:cubicBezTo>
                    <a:cubicBezTo>
                      <a:pt x="230065" y="133134"/>
                      <a:pt x="233301" y="139628"/>
                      <a:pt x="236537" y="142875"/>
                    </a:cubicBezTo>
                    <a:cubicBezTo>
                      <a:pt x="226829" y="139628"/>
                      <a:pt x="191232" y="120145"/>
                      <a:pt x="171816" y="84426"/>
                    </a:cubicBezTo>
                    <a:cubicBezTo>
                      <a:pt x="152400" y="45460"/>
                      <a:pt x="158872" y="9742"/>
                      <a:pt x="15887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10" name="左枝">
                <a:extLst>
                  <a:ext uri="{FF2B5EF4-FFF2-40B4-BE49-F238E27FC236}">
                    <a16:creationId xmlns:a16="http://schemas.microsoft.com/office/drawing/2014/main" id="{CD9458A4-C2E2-4DF4-B414-D779E68737D3}"/>
                  </a:ext>
                </a:extLst>
              </p:cNvPr>
              <p:cNvSpPr>
                <a:spLocks/>
              </p:cNvSpPr>
              <p:nvPr/>
            </p:nvSpPr>
            <p:spPr bwMode="auto">
              <a:xfrm>
                <a:off x="732723" y="1439194"/>
                <a:ext cx="471614" cy="948713"/>
              </a:xfrm>
              <a:custGeom>
                <a:avLst/>
                <a:gdLst>
                  <a:gd name="connsiteX0" fmla="*/ 312802 w 546099"/>
                  <a:gd name="connsiteY0" fmla="*/ 989013 h 1098551"/>
                  <a:gd name="connsiteX1" fmla="*/ 546099 w 546099"/>
                  <a:gd name="connsiteY1" fmla="*/ 1072777 h 1098551"/>
                  <a:gd name="connsiteX2" fmla="*/ 542859 w 546099"/>
                  <a:gd name="connsiteY2" fmla="*/ 1098551 h 1098551"/>
                  <a:gd name="connsiteX3" fmla="*/ 309562 w 546099"/>
                  <a:gd name="connsiteY3" fmla="*/ 995456 h 1098551"/>
                  <a:gd name="connsiteX4" fmla="*/ 164918 w 546099"/>
                  <a:gd name="connsiteY4" fmla="*/ 932426 h 1098551"/>
                  <a:gd name="connsiteX5" fmla="*/ 219207 w 546099"/>
                  <a:gd name="connsiteY5" fmla="*/ 936879 h 1098551"/>
                  <a:gd name="connsiteX6" fmla="*/ 290512 w 546099"/>
                  <a:gd name="connsiteY6" fmla="*/ 988695 h 1098551"/>
                  <a:gd name="connsiteX7" fmla="*/ 206242 w 546099"/>
                  <a:gd name="connsiteY7" fmla="*/ 991934 h 1098551"/>
                  <a:gd name="connsiteX8" fmla="*/ 134937 w 546099"/>
                  <a:gd name="connsiteY8" fmla="*/ 940118 h 1098551"/>
                  <a:gd name="connsiteX9" fmla="*/ 164918 w 546099"/>
                  <a:gd name="connsiteY9" fmla="*/ 932426 h 1098551"/>
                  <a:gd name="connsiteX10" fmla="*/ 99153 w 546099"/>
                  <a:gd name="connsiteY10" fmla="*/ 849863 h 1098551"/>
                  <a:gd name="connsiteX11" fmla="*/ 151709 w 546099"/>
                  <a:gd name="connsiteY11" fmla="*/ 859199 h 1098551"/>
                  <a:gd name="connsiteX12" fmla="*/ 215899 w 546099"/>
                  <a:gd name="connsiteY12" fmla="*/ 914401 h 1098551"/>
                  <a:gd name="connsiteX13" fmla="*/ 203061 w 546099"/>
                  <a:gd name="connsiteY13" fmla="*/ 907907 h 1098551"/>
                  <a:gd name="connsiteX14" fmla="*/ 122823 w 546099"/>
                  <a:gd name="connsiteY14" fmla="*/ 904659 h 1098551"/>
                  <a:gd name="connsiteX15" fmla="*/ 68262 w 546099"/>
                  <a:gd name="connsiteY15" fmla="*/ 852705 h 1098551"/>
                  <a:gd name="connsiteX16" fmla="*/ 99153 w 546099"/>
                  <a:gd name="connsiteY16" fmla="*/ 849863 h 1098551"/>
                  <a:gd name="connsiteX17" fmla="*/ 261937 w 546099"/>
                  <a:gd name="connsiteY17" fmla="*/ 823913 h 1098551"/>
                  <a:gd name="connsiteX18" fmla="*/ 306387 w 546099"/>
                  <a:gd name="connsiteY18" fmla="*/ 898459 h 1098551"/>
                  <a:gd name="connsiteX19" fmla="*/ 300037 w 546099"/>
                  <a:gd name="connsiteY19" fmla="*/ 979488 h 1098551"/>
                  <a:gd name="connsiteX20" fmla="*/ 252412 w 546099"/>
                  <a:gd name="connsiteY20" fmla="*/ 904942 h 1098551"/>
                  <a:gd name="connsiteX21" fmla="*/ 261937 w 546099"/>
                  <a:gd name="connsiteY21" fmla="*/ 823913 h 1098551"/>
                  <a:gd name="connsiteX22" fmla="*/ 206992 w 546099"/>
                  <a:gd name="connsiteY22" fmla="*/ 749300 h 1098551"/>
                  <a:gd name="connsiteX23" fmla="*/ 242887 w 546099"/>
                  <a:gd name="connsiteY23" fmla="*/ 810856 h 1098551"/>
                  <a:gd name="connsiteX24" fmla="*/ 226571 w 546099"/>
                  <a:gd name="connsiteY24" fmla="*/ 891851 h 1098551"/>
                  <a:gd name="connsiteX25" fmla="*/ 229834 w 546099"/>
                  <a:gd name="connsiteY25" fmla="*/ 908050 h 1098551"/>
                  <a:gd name="connsiteX26" fmla="*/ 190676 w 546099"/>
                  <a:gd name="connsiteY26" fmla="*/ 830295 h 1098551"/>
                  <a:gd name="connsiteX27" fmla="*/ 206992 w 546099"/>
                  <a:gd name="connsiteY27" fmla="*/ 749300 h 1098551"/>
                  <a:gd name="connsiteX28" fmla="*/ 34015 w 546099"/>
                  <a:gd name="connsiteY28" fmla="*/ 735141 h 1098551"/>
                  <a:gd name="connsiteX29" fmla="*/ 103536 w 546099"/>
                  <a:gd name="connsiteY29" fmla="*/ 756033 h 1098551"/>
                  <a:gd name="connsiteX30" fmla="*/ 155575 w 546099"/>
                  <a:gd name="connsiteY30" fmla="*/ 827088 h 1098551"/>
                  <a:gd name="connsiteX31" fmla="*/ 142565 w 546099"/>
                  <a:gd name="connsiteY31" fmla="*/ 817399 h 1098551"/>
                  <a:gd name="connsiteX32" fmla="*/ 61254 w 546099"/>
                  <a:gd name="connsiteY32" fmla="*/ 794790 h 1098551"/>
                  <a:gd name="connsiteX33" fmla="*/ 22225 w 546099"/>
                  <a:gd name="connsiteY33" fmla="*/ 736655 h 1098551"/>
                  <a:gd name="connsiteX34" fmla="*/ 34015 w 546099"/>
                  <a:gd name="connsiteY34" fmla="*/ 735141 h 1098551"/>
                  <a:gd name="connsiteX35" fmla="*/ 177800 w 546099"/>
                  <a:gd name="connsiteY35" fmla="*/ 658813 h 1098551"/>
                  <a:gd name="connsiteX36" fmla="*/ 200025 w 546099"/>
                  <a:gd name="connsiteY36" fmla="*/ 730060 h 1098551"/>
                  <a:gd name="connsiteX37" fmla="*/ 168275 w 546099"/>
                  <a:gd name="connsiteY37" fmla="*/ 804546 h 1098551"/>
                  <a:gd name="connsiteX38" fmla="*/ 168275 w 546099"/>
                  <a:gd name="connsiteY38" fmla="*/ 820738 h 1098551"/>
                  <a:gd name="connsiteX39" fmla="*/ 146050 w 546099"/>
                  <a:gd name="connsiteY39" fmla="*/ 736537 h 1098551"/>
                  <a:gd name="connsiteX40" fmla="*/ 177800 w 546099"/>
                  <a:gd name="connsiteY40" fmla="*/ 658813 h 1098551"/>
                  <a:gd name="connsiteX41" fmla="*/ 0 w 546099"/>
                  <a:gd name="connsiteY41" fmla="*/ 611188 h 1098551"/>
                  <a:gd name="connsiteX42" fmla="*/ 74098 w 546099"/>
                  <a:gd name="connsiteY42" fmla="*/ 646598 h 1098551"/>
                  <a:gd name="connsiteX43" fmla="*/ 109537 w 546099"/>
                  <a:gd name="connsiteY43" fmla="*/ 727076 h 1098551"/>
                  <a:gd name="connsiteX44" fmla="*/ 99872 w 546099"/>
                  <a:gd name="connsiteY44" fmla="*/ 714200 h 1098551"/>
                  <a:gd name="connsiteX45" fmla="*/ 25773 w 546099"/>
                  <a:gd name="connsiteY45" fmla="*/ 675570 h 1098551"/>
                  <a:gd name="connsiteX46" fmla="*/ 0 w 546099"/>
                  <a:gd name="connsiteY46" fmla="*/ 611188 h 1098551"/>
                  <a:gd name="connsiteX47" fmla="*/ 171173 w 546099"/>
                  <a:gd name="connsiteY47" fmla="*/ 568325 h 1098551"/>
                  <a:gd name="connsiteX48" fmla="*/ 177661 w 546099"/>
                  <a:gd name="connsiteY48" fmla="*/ 639630 h 1098551"/>
                  <a:gd name="connsiteX49" fmla="*/ 129001 w 546099"/>
                  <a:gd name="connsiteY49" fmla="*/ 707694 h 1098551"/>
                  <a:gd name="connsiteX50" fmla="*/ 125757 w 546099"/>
                  <a:gd name="connsiteY50" fmla="*/ 723900 h 1098551"/>
                  <a:gd name="connsiteX51" fmla="*/ 119269 w 546099"/>
                  <a:gd name="connsiteY51" fmla="*/ 636389 h 1098551"/>
                  <a:gd name="connsiteX52" fmla="*/ 171173 w 546099"/>
                  <a:gd name="connsiteY52" fmla="*/ 568325 h 1098551"/>
                  <a:gd name="connsiteX53" fmla="*/ 6407 w 546099"/>
                  <a:gd name="connsiteY53" fmla="*/ 481013 h 1098551"/>
                  <a:gd name="connsiteX54" fmla="*/ 71040 w 546099"/>
                  <a:gd name="connsiteY54" fmla="*/ 533022 h 1098551"/>
                  <a:gd name="connsiteX55" fmla="*/ 90430 w 546099"/>
                  <a:gd name="connsiteY55" fmla="*/ 617538 h 1098551"/>
                  <a:gd name="connsiteX56" fmla="*/ 83967 w 546099"/>
                  <a:gd name="connsiteY56" fmla="*/ 604536 h 1098551"/>
                  <a:gd name="connsiteX57" fmla="*/ 19333 w 546099"/>
                  <a:gd name="connsiteY57" fmla="*/ 552526 h 1098551"/>
                  <a:gd name="connsiteX58" fmla="*/ 6407 w 546099"/>
                  <a:gd name="connsiteY58" fmla="*/ 481013 h 1098551"/>
                  <a:gd name="connsiteX59" fmla="*/ 180915 w 546099"/>
                  <a:gd name="connsiteY59" fmla="*/ 474663 h 1098551"/>
                  <a:gd name="connsiteX60" fmla="*/ 171214 w 546099"/>
                  <a:gd name="connsiteY60" fmla="*/ 549348 h 1098551"/>
                  <a:gd name="connsiteX61" fmla="*/ 109772 w 546099"/>
                  <a:gd name="connsiteY61" fmla="*/ 604549 h 1098551"/>
                  <a:gd name="connsiteX62" fmla="*/ 103304 w 546099"/>
                  <a:gd name="connsiteY62" fmla="*/ 617538 h 1098551"/>
                  <a:gd name="connsiteX63" fmla="*/ 119473 w 546099"/>
                  <a:gd name="connsiteY63" fmla="*/ 533112 h 1098551"/>
                  <a:gd name="connsiteX64" fmla="*/ 180915 w 546099"/>
                  <a:gd name="connsiteY64" fmla="*/ 474663 h 1098551"/>
                  <a:gd name="connsiteX65" fmla="*/ 209549 w 546099"/>
                  <a:gd name="connsiteY65" fmla="*/ 387350 h 1098551"/>
                  <a:gd name="connsiteX66" fmla="*/ 183764 w 546099"/>
                  <a:gd name="connsiteY66" fmla="*/ 459038 h 1098551"/>
                  <a:gd name="connsiteX67" fmla="*/ 112856 w 546099"/>
                  <a:gd name="connsiteY67" fmla="*/ 498141 h 1098551"/>
                  <a:gd name="connsiteX68" fmla="*/ 103187 w 546099"/>
                  <a:gd name="connsiteY68" fmla="*/ 511175 h 1098551"/>
                  <a:gd name="connsiteX69" fmla="*/ 135418 w 546099"/>
                  <a:gd name="connsiteY69" fmla="*/ 429711 h 1098551"/>
                  <a:gd name="connsiteX70" fmla="*/ 209549 w 546099"/>
                  <a:gd name="connsiteY70" fmla="*/ 387350 h 1098551"/>
                  <a:gd name="connsiteX71" fmla="*/ 38364 w 546099"/>
                  <a:gd name="connsiteY71" fmla="*/ 358775 h 1098551"/>
                  <a:gd name="connsiteX72" fmla="*/ 90222 w 546099"/>
                  <a:gd name="connsiteY72" fmla="*/ 420384 h 1098551"/>
                  <a:gd name="connsiteX73" fmla="*/ 90222 w 546099"/>
                  <a:gd name="connsiteY73" fmla="*/ 511175 h 1098551"/>
                  <a:gd name="connsiteX74" fmla="*/ 86981 w 546099"/>
                  <a:gd name="connsiteY74" fmla="*/ 494962 h 1098551"/>
                  <a:gd name="connsiteX75" fmla="*/ 35123 w 546099"/>
                  <a:gd name="connsiteY75" fmla="*/ 430111 h 1098551"/>
                  <a:gd name="connsiteX76" fmla="*/ 38364 w 546099"/>
                  <a:gd name="connsiteY76" fmla="*/ 358775 h 1098551"/>
                  <a:gd name="connsiteX77" fmla="*/ 243833 w 546099"/>
                  <a:gd name="connsiteY77" fmla="*/ 308232 h 1098551"/>
                  <a:gd name="connsiteX78" fmla="*/ 255587 w 546099"/>
                  <a:gd name="connsiteY78" fmla="*/ 309666 h 1098551"/>
                  <a:gd name="connsiteX79" fmla="*/ 219767 w 546099"/>
                  <a:gd name="connsiteY79" fmla="*/ 371936 h 1098551"/>
                  <a:gd name="connsiteX80" fmla="*/ 138356 w 546099"/>
                  <a:gd name="connsiteY80" fmla="*/ 398156 h 1098551"/>
                  <a:gd name="connsiteX81" fmla="*/ 128587 w 546099"/>
                  <a:gd name="connsiteY81" fmla="*/ 407988 h 1098551"/>
                  <a:gd name="connsiteX82" fmla="*/ 177433 w 546099"/>
                  <a:gd name="connsiteY82" fmla="*/ 335885 h 1098551"/>
                  <a:gd name="connsiteX83" fmla="*/ 243833 w 546099"/>
                  <a:gd name="connsiteY83" fmla="*/ 308232 h 1098551"/>
                  <a:gd name="connsiteX84" fmla="*/ 94138 w 546099"/>
                  <a:gd name="connsiteY84" fmla="*/ 242888 h 1098551"/>
                  <a:gd name="connsiteX85" fmla="*/ 133190 w 546099"/>
                  <a:gd name="connsiteY85" fmla="*/ 316658 h 1098551"/>
                  <a:gd name="connsiteX86" fmla="*/ 116918 w 546099"/>
                  <a:gd name="connsiteY86" fmla="*/ 400051 h 1098551"/>
                  <a:gd name="connsiteX87" fmla="*/ 113664 w 546099"/>
                  <a:gd name="connsiteY87" fmla="*/ 387222 h 1098551"/>
                  <a:gd name="connsiteX88" fmla="*/ 77866 w 546099"/>
                  <a:gd name="connsiteY88" fmla="*/ 313451 h 1098551"/>
                  <a:gd name="connsiteX89" fmla="*/ 94138 w 546099"/>
                  <a:gd name="connsiteY89" fmla="*/ 242888 h 1098551"/>
                  <a:gd name="connsiteX90" fmla="*/ 286618 w 546099"/>
                  <a:gd name="connsiteY90" fmla="*/ 237332 h 1098551"/>
                  <a:gd name="connsiteX91" fmla="*/ 315912 w 546099"/>
                  <a:gd name="connsiteY91" fmla="*/ 239713 h 1098551"/>
                  <a:gd name="connsiteX92" fmla="*/ 267758 w 546099"/>
                  <a:gd name="connsiteY92" fmla="*/ 293688 h 1098551"/>
                  <a:gd name="connsiteX93" fmla="*/ 187501 w 546099"/>
                  <a:gd name="connsiteY93" fmla="*/ 303213 h 1098551"/>
                  <a:gd name="connsiteX94" fmla="*/ 171450 w 546099"/>
                  <a:gd name="connsiteY94" fmla="*/ 309563 h 1098551"/>
                  <a:gd name="connsiteX95" fmla="*/ 235655 w 546099"/>
                  <a:gd name="connsiteY95" fmla="*/ 249238 h 1098551"/>
                  <a:gd name="connsiteX96" fmla="*/ 286618 w 546099"/>
                  <a:gd name="connsiteY96" fmla="*/ 237332 h 1098551"/>
                  <a:gd name="connsiteX97" fmla="*/ 363657 w 546099"/>
                  <a:gd name="connsiteY97" fmla="*/ 176829 h 1098551"/>
                  <a:gd name="connsiteX98" fmla="*/ 390524 w 546099"/>
                  <a:gd name="connsiteY98" fmla="*/ 187827 h 1098551"/>
                  <a:gd name="connsiteX99" fmla="*/ 332779 w 546099"/>
                  <a:gd name="connsiteY99" fmla="*/ 230188 h 1098551"/>
                  <a:gd name="connsiteX100" fmla="*/ 252577 w 546099"/>
                  <a:gd name="connsiteY100" fmla="*/ 220412 h 1098551"/>
                  <a:gd name="connsiteX101" fmla="*/ 236537 w 546099"/>
                  <a:gd name="connsiteY101" fmla="*/ 226930 h 1098551"/>
                  <a:gd name="connsiteX102" fmla="*/ 310323 w 546099"/>
                  <a:gd name="connsiteY102" fmla="*/ 178051 h 1098551"/>
                  <a:gd name="connsiteX103" fmla="*/ 363657 w 546099"/>
                  <a:gd name="connsiteY103" fmla="*/ 176829 h 1098551"/>
                  <a:gd name="connsiteX104" fmla="*/ 174625 w 546099"/>
                  <a:gd name="connsiteY104" fmla="*/ 142875 h 1098551"/>
                  <a:gd name="connsiteX105" fmla="*/ 193675 w 546099"/>
                  <a:gd name="connsiteY105" fmla="*/ 223044 h 1098551"/>
                  <a:gd name="connsiteX106" fmla="*/ 161925 w 546099"/>
                  <a:gd name="connsiteY106" fmla="*/ 303213 h 1098551"/>
                  <a:gd name="connsiteX107" fmla="*/ 161925 w 546099"/>
                  <a:gd name="connsiteY107" fmla="*/ 287179 h 1098551"/>
                  <a:gd name="connsiteX108" fmla="*/ 142875 w 546099"/>
                  <a:gd name="connsiteY108" fmla="*/ 207010 h 1098551"/>
                  <a:gd name="connsiteX109" fmla="*/ 174625 w 546099"/>
                  <a:gd name="connsiteY109" fmla="*/ 142875 h 1098551"/>
                  <a:gd name="connsiteX110" fmla="*/ 396875 w 546099"/>
                  <a:gd name="connsiteY110" fmla="*/ 122238 h 1098551"/>
                  <a:gd name="connsiteX111" fmla="*/ 477837 w 546099"/>
                  <a:gd name="connsiteY111" fmla="*/ 148385 h 1098551"/>
                  <a:gd name="connsiteX112" fmla="*/ 409829 w 546099"/>
                  <a:gd name="connsiteY112" fmla="*/ 177801 h 1098551"/>
                  <a:gd name="connsiteX113" fmla="*/ 332105 w 546099"/>
                  <a:gd name="connsiteY113" fmla="*/ 151654 h 1098551"/>
                  <a:gd name="connsiteX114" fmla="*/ 315912 w 546099"/>
                  <a:gd name="connsiteY114" fmla="*/ 154922 h 1098551"/>
                  <a:gd name="connsiteX115" fmla="*/ 396875 w 546099"/>
                  <a:gd name="connsiteY115" fmla="*/ 122238 h 1098551"/>
                  <a:gd name="connsiteX116" fmla="*/ 271044 w 546099"/>
                  <a:gd name="connsiteY116" fmla="*/ 61913 h 1098551"/>
                  <a:gd name="connsiteX117" fmla="*/ 277561 w 546099"/>
                  <a:gd name="connsiteY117" fmla="*/ 142133 h 1098551"/>
                  <a:gd name="connsiteX118" fmla="*/ 225425 w 546099"/>
                  <a:gd name="connsiteY118" fmla="*/ 212726 h 1098551"/>
                  <a:gd name="connsiteX119" fmla="*/ 231942 w 546099"/>
                  <a:gd name="connsiteY119" fmla="*/ 199891 h 1098551"/>
                  <a:gd name="connsiteX120" fmla="*/ 225425 w 546099"/>
                  <a:gd name="connsiteY120" fmla="*/ 116462 h 1098551"/>
                  <a:gd name="connsiteX121" fmla="*/ 271044 w 546099"/>
                  <a:gd name="connsiteY121" fmla="*/ 61913 h 1098551"/>
                  <a:gd name="connsiteX122" fmla="*/ 508872 w 546099"/>
                  <a:gd name="connsiteY122" fmla="*/ 26669 h 1098551"/>
                  <a:gd name="connsiteX123" fmla="*/ 520700 w 546099"/>
                  <a:gd name="connsiteY123" fmla="*/ 28688 h 1098551"/>
                  <a:gd name="connsiteX124" fmla="*/ 462221 w 546099"/>
                  <a:gd name="connsiteY124" fmla="*/ 90091 h 1098551"/>
                  <a:gd name="connsiteX125" fmla="*/ 381000 w 546099"/>
                  <a:gd name="connsiteY125" fmla="*/ 106250 h 1098551"/>
                  <a:gd name="connsiteX126" fmla="*/ 436230 w 546099"/>
                  <a:gd name="connsiteY126" fmla="*/ 44847 h 1098551"/>
                  <a:gd name="connsiteX127" fmla="*/ 508872 w 546099"/>
                  <a:gd name="connsiteY127" fmla="*/ 26669 h 1098551"/>
                  <a:gd name="connsiteX128" fmla="*/ 383991 w 546099"/>
                  <a:gd name="connsiteY128" fmla="*/ 0 h 1098551"/>
                  <a:gd name="connsiteX129" fmla="*/ 371047 w 546099"/>
                  <a:gd name="connsiteY129" fmla="*/ 84426 h 1098551"/>
                  <a:gd name="connsiteX130" fmla="*/ 309562 w 546099"/>
                  <a:gd name="connsiteY130" fmla="*/ 142875 h 1098551"/>
                  <a:gd name="connsiteX131" fmla="*/ 316034 w 546099"/>
                  <a:gd name="connsiteY131" fmla="*/ 129886 h 1098551"/>
                  <a:gd name="connsiteX132" fmla="*/ 328978 w 546099"/>
                  <a:gd name="connsiteY132" fmla="*/ 48707 h 1098551"/>
                  <a:gd name="connsiteX133" fmla="*/ 383991 w 546099"/>
                  <a:gd name="connsiteY133"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46099" h="1098551">
                    <a:moveTo>
                      <a:pt x="312802" y="989013"/>
                    </a:moveTo>
                    <a:cubicBezTo>
                      <a:pt x="384087" y="1037339"/>
                      <a:pt x="465093" y="1063112"/>
                      <a:pt x="546099" y="1072777"/>
                    </a:cubicBezTo>
                    <a:cubicBezTo>
                      <a:pt x="542859" y="1098551"/>
                      <a:pt x="542859" y="1098551"/>
                      <a:pt x="542859" y="1098551"/>
                    </a:cubicBezTo>
                    <a:cubicBezTo>
                      <a:pt x="455373" y="1082443"/>
                      <a:pt x="377607" y="1047004"/>
                      <a:pt x="309562" y="995456"/>
                    </a:cubicBezTo>
                    <a:close/>
                    <a:moveTo>
                      <a:pt x="164918" y="932426"/>
                    </a:moveTo>
                    <a:cubicBezTo>
                      <a:pt x="179503" y="930402"/>
                      <a:pt x="198139" y="930402"/>
                      <a:pt x="219207" y="936879"/>
                    </a:cubicBezTo>
                    <a:cubicBezTo>
                      <a:pt x="261342" y="949833"/>
                      <a:pt x="284030" y="978980"/>
                      <a:pt x="290512" y="988695"/>
                    </a:cubicBezTo>
                    <a:cubicBezTo>
                      <a:pt x="280789" y="991934"/>
                      <a:pt x="248377" y="1004888"/>
                      <a:pt x="206242" y="991934"/>
                    </a:cubicBezTo>
                    <a:cubicBezTo>
                      <a:pt x="164107" y="978980"/>
                      <a:pt x="141419" y="949833"/>
                      <a:pt x="134937" y="940118"/>
                    </a:cubicBezTo>
                    <a:cubicBezTo>
                      <a:pt x="139799" y="938498"/>
                      <a:pt x="150332" y="934450"/>
                      <a:pt x="164918" y="932426"/>
                    </a:cubicBezTo>
                    <a:close/>
                    <a:moveTo>
                      <a:pt x="99153" y="849863"/>
                    </a:moveTo>
                    <a:cubicBezTo>
                      <a:pt x="113997" y="849457"/>
                      <a:pt x="132452" y="851081"/>
                      <a:pt x="151709" y="859199"/>
                    </a:cubicBezTo>
                    <a:cubicBezTo>
                      <a:pt x="190223" y="875435"/>
                      <a:pt x="212690" y="907907"/>
                      <a:pt x="215899" y="914401"/>
                    </a:cubicBezTo>
                    <a:cubicBezTo>
                      <a:pt x="212690" y="914401"/>
                      <a:pt x="209480" y="911154"/>
                      <a:pt x="203061" y="907907"/>
                    </a:cubicBezTo>
                    <a:cubicBezTo>
                      <a:pt x="164547" y="891671"/>
                      <a:pt x="129242" y="901412"/>
                      <a:pt x="122823" y="904659"/>
                    </a:cubicBezTo>
                    <a:cubicBezTo>
                      <a:pt x="90728" y="888424"/>
                      <a:pt x="74681" y="862446"/>
                      <a:pt x="68262" y="852705"/>
                    </a:cubicBezTo>
                    <a:cubicBezTo>
                      <a:pt x="73076" y="852705"/>
                      <a:pt x="84309" y="850269"/>
                      <a:pt x="99153" y="849863"/>
                    </a:cubicBezTo>
                    <a:close/>
                    <a:moveTo>
                      <a:pt x="261937" y="823913"/>
                    </a:moveTo>
                    <a:cubicBezTo>
                      <a:pt x="268287" y="830395"/>
                      <a:pt x="296862" y="853083"/>
                      <a:pt x="306387" y="898459"/>
                    </a:cubicBezTo>
                    <a:cubicBezTo>
                      <a:pt x="319087" y="940594"/>
                      <a:pt x="303212" y="973006"/>
                      <a:pt x="300037" y="979488"/>
                    </a:cubicBezTo>
                    <a:cubicBezTo>
                      <a:pt x="290512" y="973006"/>
                      <a:pt x="261937" y="947077"/>
                      <a:pt x="252412" y="904942"/>
                    </a:cubicBezTo>
                    <a:cubicBezTo>
                      <a:pt x="242887" y="862807"/>
                      <a:pt x="258762" y="830395"/>
                      <a:pt x="261937" y="823913"/>
                    </a:cubicBezTo>
                    <a:close/>
                    <a:moveTo>
                      <a:pt x="206992" y="749300"/>
                    </a:moveTo>
                    <a:cubicBezTo>
                      <a:pt x="213519" y="755780"/>
                      <a:pt x="233098" y="775218"/>
                      <a:pt x="242887" y="810856"/>
                    </a:cubicBezTo>
                    <a:cubicBezTo>
                      <a:pt x="239624" y="820576"/>
                      <a:pt x="220045" y="849734"/>
                      <a:pt x="226571" y="891851"/>
                    </a:cubicBezTo>
                    <a:cubicBezTo>
                      <a:pt x="226571" y="898331"/>
                      <a:pt x="226571" y="901570"/>
                      <a:pt x="229834" y="908050"/>
                    </a:cubicBezTo>
                    <a:cubicBezTo>
                      <a:pt x="223308" y="898331"/>
                      <a:pt x="197203" y="872412"/>
                      <a:pt x="190676" y="830295"/>
                    </a:cubicBezTo>
                    <a:cubicBezTo>
                      <a:pt x="184150" y="784938"/>
                      <a:pt x="203729" y="755780"/>
                      <a:pt x="206992" y="749300"/>
                    </a:cubicBezTo>
                    <a:close/>
                    <a:moveTo>
                      <a:pt x="34015" y="735141"/>
                    </a:moveTo>
                    <a:cubicBezTo>
                      <a:pt x="49871" y="734838"/>
                      <a:pt x="76703" y="739077"/>
                      <a:pt x="103536" y="756033"/>
                    </a:cubicBezTo>
                    <a:cubicBezTo>
                      <a:pt x="139313" y="781871"/>
                      <a:pt x="152322" y="817399"/>
                      <a:pt x="155575" y="827088"/>
                    </a:cubicBezTo>
                    <a:cubicBezTo>
                      <a:pt x="152322" y="823858"/>
                      <a:pt x="145818" y="820629"/>
                      <a:pt x="142565" y="817399"/>
                    </a:cubicBezTo>
                    <a:cubicBezTo>
                      <a:pt x="106788" y="791561"/>
                      <a:pt x="71012" y="794790"/>
                      <a:pt x="61254" y="794790"/>
                    </a:cubicBezTo>
                    <a:cubicBezTo>
                      <a:pt x="35235" y="772182"/>
                      <a:pt x="25477" y="743114"/>
                      <a:pt x="22225" y="736655"/>
                    </a:cubicBezTo>
                    <a:cubicBezTo>
                      <a:pt x="24664" y="735847"/>
                      <a:pt x="28730" y="735242"/>
                      <a:pt x="34015" y="735141"/>
                    </a:cubicBezTo>
                    <a:close/>
                    <a:moveTo>
                      <a:pt x="177800" y="658813"/>
                    </a:moveTo>
                    <a:cubicBezTo>
                      <a:pt x="184150" y="668528"/>
                      <a:pt x="200025" y="694436"/>
                      <a:pt x="200025" y="730060"/>
                    </a:cubicBezTo>
                    <a:cubicBezTo>
                      <a:pt x="193675" y="736537"/>
                      <a:pt x="171450" y="762445"/>
                      <a:pt x="168275" y="804546"/>
                    </a:cubicBezTo>
                    <a:cubicBezTo>
                      <a:pt x="168275" y="811023"/>
                      <a:pt x="168275" y="814261"/>
                      <a:pt x="168275" y="820738"/>
                    </a:cubicBezTo>
                    <a:cubicBezTo>
                      <a:pt x="161925" y="811023"/>
                      <a:pt x="142875" y="778638"/>
                      <a:pt x="146050" y="736537"/>
                    </a:cubicBezTo>
                    <a:cubicBezTo>
                      <a:pt x="149225" y="691198"/>
                      <a:pt x="171450" y="665290"/>
                      <a:pt x="177800" y="658813"/>
                    </a:cubicBezTo>
                    <a:close/>
                    <a:moveTo>
                      <a:pt x="0" y="611188"/>
                    </a:moveTo>
                    <a:cubicBezTo>
                      <a:pt x="9665" y="611188"/>
                      <a:pt x="45103" y="614407"/>
                      <a:pt x="74098" y="646598"/>
                    </a:cubicBezTo>
                    <a:cubicBezTo>
                      <a:pt x="103094" y="678789"/>
                      <a:pt x="109537" y="714200"/>
                      <a:pt x="109537" y="727076"/>
                    </a:cubicBezTo>
                    <a:cubicBezTo>
                      <a:pt x="109537" y="720638"/>
                      <a:pt x="103094" y="717419"/>
                      <a:pt x="99872" y="714200"/>
                    </a:cubicBezTo>
                    <a:cubicBezTo>
                      <a:pt x="70877" y="682008"/>
                      <a:pt x="35438" y="678789"/>
                      <a:pt x="25773" y="675570"/>
                    </a:cubicBezTo>
                    <a:cubicBezTo>
                      <a:pt x="6443" y="649817"/>
                      <a:pt x="0" y="617626"/>
                      <a:pt x="0" y="611188"/>
                    </a:cubicBezTo>
                    <a:close/>
                    <a:moveTo>
                      <a:pt x="171173" y="568325"/>
                    </a:moveTo>
                    <a:cubicBezTo>
                      <a:pt x="174417" y="578048"/>
                      <a:pt x="184149" y="603978"/>
                      <a:pt x="177661" y="639630"/>
                    </a:cubicBezTo>
                    <a:cubicBezTo>
                      <a:pt x="167929" y="646112"/>
                      <a:pt x="138733" y="665559"/>
                      <a:pt x="129001" y="707694"/>
                    </a:cubicBezTo>
                    <a:cubicBezTo>
                      <a:pt x="125757" y="714177"/>
                      <a:pt x="125757" y="717418"/>
                      <a:pt x="125757" y="723900"/>
                    </a:cubicBezTo>
                    <a:cubicBezTo>
                      <a:pt x="119269" y="714177"/>
                      <a:pt x="109537" y="675283"/>
                      <a:pt x="119269" y="636389"/>
                    </a:cubicBezTo>
                    <a:cubicBezTo>
                      <a:pt x="132245" y="594254"/>
                      <a:pt x="161441" y="571566"/>
                      <a:pt x="171173" y="568325"/>
                    </a:cubicBezTo>
                    <a:close/>
                    <a:moveTo>
                      <a:pt x="6407" y="481013"/>
                    </a:moveTo>
                    <a:cubicBezTo>
                      <a:pt x="16102" y="484264"/>
                      <a:pt x="48418" y="497266"/>
                      <a:pt x="71040" y="533022"/>
                    </a:cubicBezTo>
                    <a:cubicBezTo>
                      <a:pt x="93662" y="568779"/>
                      <a:pt x="90430" y="607786"/>
                      <a:pt x="90430" y="617538"/>
                    </a:cubicBezTo>
                    <a:cubicBezTo>
                      <a:pt x="87199" y="614287"/>
                      <a:pt x="83967" y="611037"/>
                      <a:pt x="83967" y="604536"/>
                    </a:cubicBezTo>
                    <a:cubicBezTo>
                      <a:pt x="58113" y="568779"/>
                      <a:pt x="25797" y="555777"/>
                      <a:pt x="19333" y="552526"/>
                    </a:cubicBezTo>
                    <a:cubicBezTo>
                      <a:pt x="3175" y="520020"/>
                      <a:pt x="3175" y="490765"/>
                      <a:pt x="6407" y="481013"/>
                    </a:cubicBezTo>
                    <a:close/>
                    <a:moveTo>
                      <a:pt x="180915" y="474663"/>
                    </a:moveTo>
                    <a:cubicBezTo>
                      <a:pt x="180915" y="484405"/>
                      <a:pt x="184149" y="516876"/>
                      <a:pt x="171214" y="549348"/>
                    </a:cubicBezTo>
                    <a:cubicBezTo>
                      <a:pt x="161512" y="552595"/>
                      <a:pt x="129175" y="565583"/>
                      <a:pt x="109772" y="604549"/>
                    </a:cubicBezTo>
                    <a:cubicBezTo>
                      <a:pt x="106538" y="607796"/>
                      <a:pt x="106538" y="614291"/>
                      <a:pt x="103304" y="617538"/>
                    </a:cubicBezTo>
                    <a:cubicBezTo>
                      <a:pt x="103304" y="607796"/>
                      <a:pt x="96837" y="568831"/>
                      <a:pt x="119473" y="533112"/>
                    </a:cubicBezTo>
                    <a:cubicBezTo>
                      <a:pt x="138876" y="494146"/>
                      <a:pt x="171214" y="481157"/>
                      <a:pt x="180915" y="474663"/>
                    </a:cubicBezTo>
                    <a:close/>
                    <a:moveTo>
                      <a:pt x="209549" y="387350"/>
                    </a:moveTo>
                    <a:cubicBezTo>
                      <a:pt x="206326" y="397126"/>
                      <a:pt x="206326" y="426453"/>
                      <a:pt x="183764" y="459038"/>
                    </a:cubicBezTo>
                    <a:cubicBezTo>
                      <a:pt x="177318" y="459038"/>
                      <a:pt x="141864" y="465555"/>
                      <a:pt x="112856" y="498141"/>
                    </a:cubicBezTo>
                    <a:cubicBezTo>
                      <a:pt x="109633" y="504658"/>
                      <a:pt x="106410" y="507917"/>
                      <a:pt x="103187" y="511175"/>
                    </a:cubicBezTo>
                    <a:cubicBezTo>
                      <a:pt x="106410" y="501399"/>
                      <a:pt x="109633" y="462297"/>
                      <a:pt x="135418" y="429711"/>
                    </a:cubicBezTo>
                    <a:cubicBezTo>
                      <a:pt x="164426" y="397126"/>
                      <a:pt x="199880" y="390609"/>
                      <a:pt x="209549" y="387350"/>
                    </a:cubicBezTo>
                    <a:close/>
                    <a:moveTo>
                      <a:pt x="38364" y="358775"/>
                    </a:moveTo>
                    <a:cubicBezTo>
                      <a:pt x="44847" y="362018"/>
                      <a:pt x="74017" y="381473"/>
                      <a:pt x="90222" y="420384"/>
                    </a:cubicBezTo>
                    <a:cubicBezTo>
                      <a:pt x="103187" y="462537"/>
                      <a:pt x="93464" y="498205"/>
                      <a:pt x="90222" y="511175"/>
                    </a:cubicBezTo>
                    <a:cubicBezTo>
                      <a:pt x="90222" y="504690"/>
                      <a:pt x="86981" y="498205"/>
                      <a:pt x="86981" y="494962"/>
                    </a:cubicBezTo>
                    <a:cubicBezTo>
                      <a:pt x="70776" y="452809"/>
                      <a:pt x="41606" y="436596"/>
                      <a:pt x="35123" y="430111"/>
                    </a:cubicBezTo>
                    <a:cubicBezTo>
                      <a:pt x="25400" y="394443"/>
                      <a:pt x="35123" y="365260"/>
                      <a:pt x="38364" y="358775"/>
                    </a:cubicBezTo>
                    <a:close/>
                    <a:moveTo>
                      <a:pt x="243833" y="308232"/>
                    </a:moveTo>
                    <a:cubicBezTo>
                      <a:pt x="249074" y="308232"/>
                      <a:pt x="253145" y="308846"/>
                      <a:pt x="255587" y="309666"/>
                    </a:cubicBezTo>
                    <a:cubicBezTo>
                      <a:pt x="252331" y="316220"/>
                      <a:pt x="242561" y="345717"/>
                      <a:pt x="219767" y="371936"/>
                    </a:cubicBezTo>
                    <a:cubicBezTo>
                      <a:pt x="209997" y="371936"/>
                      <a:pt x="174177" y="371936"/>
                      <a:pt x="138356" y="398156"/>
                    </a:cubicBezTo>
                    <a:cubicBezTo>
                      <a:pt x="135100" y="401433"/>
                      <a:pt x="131843" y="404711"/>
                      <a:pt x="128587" y="407988"/>
                    </a:cubicBezTo>
                    <a:cubicBezTo>
                      <a:pt x="128587" y="398156"/>
                      <a:pt x="141613" y="362104"/>
                      <a:pt x="177433" y="335885"/>
                    </a:cubicBezTo>
                    <a:cubicBezTo>
                      <a:pt x="201856" y="313762"/>
                      <a:pt x="228111" y="308232"/>
                      <a:pt x="243833" y="308232"/>
                    </a:cubicBezTo>
                    <a:close/>
                    <a:moveTo>
                      <a:pt x="94138" y="242888"/>
                    </a:moveTo>
                    <a:cubicBezTo>
                      <a:pt x="100647" y="249303"/>
                      <a:pt x="126682" y="274962"/>
                      <a:pt x="133190" y="316658"/>
                    </a:cubicBezTo>
                    <a:cubicBezTo>
                      <a:pt x="139699" y="358355"/>
                      <a:pt x="120173" y="393636"/>
                      <a:pt x="116918" y="400051"/>
                    </a:cubicBezTo>
                    <a:cubicBezTo>
                      <a:pt x="116918" y="396844"/>
                      <a:pt x="113664" y="390429"/>
                      <a:pt x="113664" y="387222"/>
                    </a:cubicBezTo>
                    <a:cubicBezTo>
                      <a:pt x="110410" y="342318"/>
                      <a:pt x="84375" y="319866"/>
                      <a:pt x="77866" y="313451"/>
                    </a:cubicBezTo>
                    <a:cubicBezTo>
                      <a:pt x="74612" y="278170"/>
                      <a:pt x="90884" y="252510"/>
                      <a:pt x="94138" y="242888"/>
                    </a:cubicBezTo>
                    <a:close/>
                    <a:moveTo>
                      <a:pt x="286618" y="237332"/>
                    </a:moveTo>
                    <a:cubicBezTo>
                      <a:pt x="300663" y="237332"/>
                      <a:pt x="311097" y="239713"/>
                      <a:pt x="315912" y="239713"/>
                    </a:cubicBezTo>
                    <a:cubicBezTo>
                      <a:pt x="312702" y="249238"/>
                      <a:pt x="296650" y="274638"/>
                      <a:pt x="267758" y="293688"/>
                    </a:cubicBezTo>
                    <a:cubicBezTo>
                      <a:pt x="258127" y="290513"/>
                      <a:pt x="226025" y="284163"/>
                      <a:pt x="187501" y="303213"/>
                    </a:cubicBezTo>
                    <a:cubicBezTo>
                      <a:pt x="181081" y="303213"/>
                      <a:pt x="177870" y="306388"/>
                      <a:pt x="171450" y="309563"/>
                    </a:cubicBezTo>
                    <a:cubicBezTo>
                      <a:pt x="177870" y="300038"/>
                      <a:pt x="197132" y="268288"/>
                      <a:pt x="235655" y="249238"/>
                    </a:cubicBezTo>
                    <a:cubicBezTo>
                      <a:pt x="254917" y="239713"/>
                      <a:pt x="272573" y="237332"/>
                      <a:pt x="286618" y="237332"/>
                    </a:cubicBezTo>
                    <a:close/>
                    <a:moveTo>
                      <a:pt x="363657" y="176829"/>
                    </a:moveTo>
                    <a:cubicBezTo>
                      <a:pt x="377692" y="179680"/>
                      <a:pt x="387316" y="184568"/>
                      <a:pt x="390524" y="187827"/>
                    </a:cubicBezTo>
                    <a:cubicBezTo>
                      <a:pt x="387316" y="194344"/>
                      <a:pt x="364860" y="217154"/>
                      <a:pt x="332779" y="230188"/>
                    </a:cubicBezTo>
                    <a:cubicBezTo>
                      <a:pt x="323155" y="223671"/>
                      <a:pt x="294282" y="210637"/>
                      <a:pt x="252577" y="220412"/>
                    </a:cubicBezTo>
                    <a:cubicBezTo>
                      <a:pt x="246161" y="220412"/>
                      <a:pt x="239745" y="223671"/>
                      <a:pt x="236537" y="226930"/>
                    </a:cubicBezTo>
                    <a:cubicBezTo>
                      <a:pt x="242953" y="217154"/>
                      <a:pt x="268618" y="187827"/>
                      <a:pt x="310323" y="178051"/>
                    </a:cubicBezTo>
                    <a:cubicBezTo>
                      <a:pt x="331175" y="173163"/>
                      <a:pt x="349621" y="173978"/>
                      <a:pt x="363657" y="176829"/>
                    </a:cubicBezTo>
                    <a:close/>
                    <a:moveTo>
                      <a:pt x="174625" y="142875"/>
                    </a:moveTo>
                    <a:cubicBezTo>
                      <a:pt x="177800" y="149289"/>
                      <a:pt x="196850" y="178150"/>
                      <a:pt x="193675" y="223044"/>
                    </a:cubicBezTo>
                    <a:cubicBezTo>
                      <a:pt x="190500" y="264732"/>
                      <a:pt x="168275" y="293593"/>
                      <a:pt x="161925" y="303213"/>
                    </a:cubicBezTo>
                    <a:cubicBezTo>
                      <a:pt x="161925" y="296800"/>
                      <a:pt x="161925" y="293593"/>
                      <a:pt x="161925" y="287179"/>
                    </a:cubicBezTo>
                    <a:cubicBezTo>
                      <a:pt x="165100" y="242285"/>
                      <a:pt x="146050" y="216631"/>
                      <a:pt x="142875" y="207010"/>
                    </a:cubicBezTo>
                    <a:cubicBezTo>
                      <a:pt x="149225" y="171736"/>
                      <a:pt x="168275" y="149289"/>
                      <a:pt x="174625" y="142875"/>
                    </a:cubicBezTo>
                    <a:close/>
                    <a:moveTo>
                      <a:pt x="396875" y="122238"/>
                    </a:moveTo>
                    <a:cubicBezTo>
                      <a:pt x="442214" y="122238"/>
                      <a:pt x="468122" y="141849"/>
                      <a:pt x="477837" y="148385"/>
                    </a:cubicBezTo>
                    <a:cubicBezTo>
                      <a:pt x="468122" y="154922"/>
                      <a:pt x="445452" y="174533"/>
                      <a:pt x="409829" y="177801"/>
                    </a:cubicBezTo>
                    <a:cubicBezTo>
                      <a:pt x="403352" y="171264"/>
                      <a:pt x="374205" y="151654"/>
                      <a:pt x="332105" y="151654"/>
                    </a:cubicBezTo>
                    <a:cubicBezTo>
                      <a:pt x="325628" y="151654"/>
                      <a:pt x="319151" y="151654"/>
                      <a:pt x="315912" y="154922"/>
                    </a:cubicBezTo>
                    <a:cubicBezTo>
                      <a:pt x="322389" y="148385"/>
                      <a:pt x="354774" y="125506"/>
                      <a:pt x="396875" y="122238"/>
                    </a:cubicBezTo>
                    <a:close/>
                    <a:moveTo>
                      <a:pt x="271044" y="61913"/>
                    </a:moveTo>
                    <a:cubicBezTo>
                      <a:pt x="274303" y="68331"/>
                      <a:pt x="287337" y="100419"/>
                      <a:pt x="277561" y="142133"/>
                    </a:cubicBezTo>
                    <a:cubicBezTo>
                      <a:pt x="264527" y="183847"/>
                      <a:pt x="235201" y="206309"/>
                      <a:pt x="225425" y="212726"/>
                    </a:cubicBezTo>
                    <a:cubicBezTo>
                      <a:pt x="228684" y="209517"/>
                      <a:pt x="228684" y="203100"/>
                      <a:pt x="231942" y="199891"/>
                    </a:cubicBezTo>
                    <a:cubicBezTo>
                      <a:pt x="241718" y="158177"/>
                      <a:pt x="228684" y="126089"/>
                      <a:pt x="225425" y="116462"/>
                    </a:cubicBezTo>
                    <a:cubicBezTo>
                      <a:pt x="241718" y="84375"/>
                      <a:pt x="264527" y="65122"/>
                      <a:pt x="271044" y="61913"/>
                    </a:cubicBezTo>
                    <a:close/>
                    <a:moveTo>
                      <a:pt x="508872" y="26669"/>
                    </a:moveTo>
                    <a:cubicBezTo>
                      <a:pt x="514202" y="27073"/>
                      <a:pt x="518263" y="27881"/>
                      <a:pt x="520700" y="28688"/>
                    </a:cubicBezTo>
                    <a:cubicBezTo>
                      <a:pt x="514202" y="35152"/>
                      <a:pt x="501207" y="67469"/>
                      <a:pt x="462221" y="90091"/>
                    </a:cubicBezTo>
                    <a:cubicBezTo>
                      <a:pt x="426484" y="112713"/>
                      <a:pt x="390747" y="109481"/>
                      <a:pt x="381000" y="106250"/>
                    </a:cubicBezTo>
                    <a:cubicBezTo>
                      <a:pt x="384249" y="96554"/>
                      <a:pt x="400493" y="67469"/>
                      <a:pt x="436230" y="44847"/>
                    </a:cubicBezTo>
                    <a:cubicBezTo>
                      <a:pt x="465470" y="27881"/>
                      <a:pt x="492882" y="25457"/>
                      <a:pt x="508872" y="26669"/>
                    </a:cubicBezTo>
                    <a:close/>
                    <a:moveTo>
                      <a:pt x="383991" y="0"/>
                    </a:moveTo>
                    <a:cubicBezTo>
                      <a:pt x="387227" y="9742"/>
                      <a:pt x="393699" y="45460"/>
                      <a:pt x="371047" y="84426"/>
                    </a:cubicBezTo>
                    <a:cubicBezTo>
                      <a:pt x="351631" y="120145"/>
                      <a:pt x="316034" y="139628"/>
                      <a:pt x="309562" y="142875"/>
                    </a:cubicBezTo>
                    <a:cubicBezTo>
                      <a:pt x="309562" y="139628"/>
                      <a:pt x="312798" y="133134"/>
                      <a:pt x="316034" y="129886"/>
                    </a:cubicBezTo>
                    <a:cubicBezTo>
                      <a:pt x="335450" y="90921"/>
                      <a:pt x="332214" y="58449"/>
                      <a:pt x="328978" y="48707"/>
                    </a:cubicBezTo>
                    <a:cubicBezTo>
                      <a:pt x="348395" y="19483"/>
                      <a:pt x="377519" y="3247"/>
                      <a:pt x="3839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grpSp>
        <p:sp>
          <p:nvSpPr>
            <p:cNvPr id="7" name="奖项04"/>
            <p:cNvSpPr txBox="1"/>
            <p:nvPr/>
          </p:nvSpPr>
          <p:spPr>
            <a:xfrm>
              <a:off x="9354304" y="9272417"/>
              <a:ext cx="1712706" cy="819549"/>
            </a:xfrm>
            <a:prstGeom prst="rect">
              <a:avLst/>
            </a:prstGeom>
            <a:noFill/>
          </p:spPr>
          <p:txBody>
            <a:bodyPr wrap="square" rtlCol="0">
              <a:noAutofit/>
            </a:bodyPr>
            <a:lstStyle/>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中国数字化转型</a:t>
              </a:r>
              <a:endPar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生态建设</a:t>
              </a:r>
              <a:r>
                <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TOP 100</a:t>
              </a:r>
              <a:endPar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p:txBody>
        </p:sp>
        <p:sp>
          <p:nvSpPr>
            <p:cNvPr id="8" name="微信：2090298045【陈西】公众号：陈西设计之家。微信搜索即可。更多免费PPT模版教程等都可以在公众号内获取"/>
            <p:cNvSpPr txBox="1"/>
            <p:nvPr/>
          </p:nvSpPr>
          <p:spPr>
            <a:xfrm>
              <a:off x="9354305" y="8934666"/>
              <a:ext cx="1712704" cy="386404"/>
            </a:xfrm>
            <a:prstGeom prst="rect">
              <a:avLst/>
            </a:prstGeom>
            <a:noFill/>
          </p:spPr>
          <p:txBody>
            <a:bodyPr wrap="square" rtlCol="0">
              <a:noAutofit/>
            </a:bodyPr>
            <a:lstStyle/>
            <a:p>
              <a:pPr algn="ctr"/>
              <a:r>
                <a:rPr lang="en-US" altLang="zh-CN"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20XX</a:t>
              </a:r>
              <a:r>
                <a:rPr lang="zh-CN" altLang="en-US"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年</a:t>
              </a:r>
            </a:p>
          </p:txBody>
        </p:sp>
      </p:grpSp>
      <p:grpSp>
        <p:nvGrpSpPr>
          <p:cNvPr id="46" name="奖03"/>
          <p:cNvGrpSpPr/>
          <p:nvPr/>
        </p:nvGrpSpPr>
        <p:grpSpPr>
          <a:xfrm>
            <a:off x="6612785" y="8874166"/>
            <a:ext cx="1712706" cy="1217800"/>
            <a:chOff x="6612785" y="8874166"/>
            <a:chExt cx="1712706" cy="1217800"/>
          </a:xfrm>
        </p:grpSpPr>
        <p:grpSp>
          <p:nvGrpSpPr>
            <p:cNvPr id="12" name="枝03"/>
            <p:cNvGrpSpPr/>
            <p:nvPr/>
          </p:nvGrpSpPr>
          <p:grpSpPr>
            <a:xfrm>
              <a:off x="6620160" y="8874166"/>
              <a:ext cx="1694560" cy="940107"/>
              <a:chOff x="732723" y="1439194"/>
              <a:chExt cx="1959302" cy="948713"/>
            </a:xfrm>
          </p:grpSpPr>
          <p:sp>
            <p:nvSpPr>
              <p:cNvPr id="15" name="微信：2090298045【陈西】公众号：陈西设计之家。微信搜索即可。更多免费PPT模版教程等都可以在公众号内获取">
                <a:extLst>
                  <a:ext uri="{FF2B5EF4-FFF2-40B4-BE49-F238E27FC236}">
                    <a16:creationId xmlns:a16="http://schemas.microsoft.com/office/drawing/2014/main" id="{FFB0E778-0BE0-4493-9C5B-4EABFF25A45A}"/>
                  </a:ext>
                </a:extLst>
              </p:cNvPr>
              <p:cNvSpPr>
                <a:spLocks/>
              </p:cNvSpPr>
              <p:nvPr/>
            </p:nvSpPr>
            <p:spPr bwMode="auto">
              <a:xfrm>
                <a:off x="2223153" y="1439194"/>
                <a:ext cx="468872" cy="948713"/>
              </a:xfrm>
              <a:custGeom>
                <a:avLst/>
                <a:gdLst>
                  <a:gd name="connsiteX0" fmla="*/ 230121 w 542925"/>
                  <a:gd name="connsiteY0" fmla="*/ 989013 h 1098551"/>
                  <a:gd name="connsiteX1" fmla="*/ 233362 w 542925"/>
                  <a:gd name="connsiteY1" fmla="*/ 995456 h 1098551"/>
                  <a:gd name="connsiteX2" fmla="*/ 3241 w 542925"/>
                  <a:gd name="connsiteY2" fmla="*/ 1098551 h 1098551"/>
                  <a:gd name="connsiteX3" fmla="*/ 0 w 542925"/>
                  <a:gd name="connsiteY3" fmla="*/ 1072777 h 1098551"/>
                  <a:gd name="connsiteX4" fmla="*/ 230121 w 542925"/>
                  <a:gd name="connsiteY4" fmla="*/ 989013 h 1098551"/>
                  <a:gd name="connsiteX5" fmla="*/ 379533 w 542925"/>
                  <a:gd name="connsiteY5" fmla="*/ 932831 h 1098551"/>
                  <a:gd name="connsiteX6" fmla="*/ 406400 w 542925"/>
                  <a:gd name="connsiteY6" fmla="*/ 943356 h 1098551"/>
                  <a:gd name="connsiteX7" fmla="*/ 335823 w 542925"/>
                  <a:gd name="connsiteY7" fmla="*/ 991934 h 1098551"/>
                  <a:gd name="connsiteX8" fmla="*/ 252413 w 542925"/>
                  <a:gd name="connsiteY8" fmla="*/ 988695 h 1098551"/>
                  <a:gd name="connsiteX9" fmla="*/ 326199 w 542925"/>
                  <a:gd name="connsiteY9" fmla="*/ 936879 h 1098551"/>
                  <a:gd name="connsiteX10" fmla="*/ 379533 w 542925"/>
                  <a:gd name="connsiteY10" fmla="*/ 932831 h 1098551"/>
                  <a:gd name="connsiteX11" fmla="*/ 444974 w 542925"/>
                  <a:gd name="connsiteY11" fmla="*/ 849863 h 1098551"/>
                  <a:gd name="connsiteX12" fmla="*/ 474662 w 542925"/>
                  <a:gd name="connsiteY12" fmla="*/ 852705 h 1098551"/>
                  <a:gd name="connsiteX13" fmla="*/ 423310 w 542925"/>
                  <a:gd name="connsiteY13" fmla="*/ 904659 h 1098551"/>
                  <a:gd name="connsiteX14" fmla="*/ 339863 w 542925"/>
                  <a:gd name="connsiteY14" fmla="*/ 907907 h 1098551"/>
                  <a:gd name="connsiteX15" fmla="*/ 327025 w 542925"/>
                  <a:gd name="connsiteY15" fmla="*/ 914401 h 1098551"/>
                  <a:gd name="connsiteX16" fmla="*/ 391215 w 542925"/>
                  <a:gd name="connsiteY16" fmla="*/ 859199 h 1098551"/>
                  <a:gd name="connsiteX17" fmla="*/ 444974 w 542925"/>
                  <a:gd name="connsiteY17" fmla="*/ 849863 h 1098551"/>
                  <a:gd name="connsiteX18" fmla="*/ 284163 w 542925"/>
                  <a:gd name="connsiteY18" fmla="*/ 820738 h 1098551"/>
                  <a:gd name="connsiteX19" fmla="*/ 290513 w 542925"/>
                  <a:gd name="connsiteY19" fmla="*/ 904973 h 1098551"/>
                  <a:gd name="connsiteX20" fmla="*/ 246063 w 542925"/>
                  <a:gd name="connsiteY20" fmla="*/ 979488 h 1098551"/>
                  <a:gd name="connsiteX21" fmla="*/ 236538 w 542925"/>
                  <a:gd name="connsiteY21" fmla="*/ 895253 h 1098551"/>
                  <a:gd name="connsiteX22" fmla="*/ 284163 w 542925"/>
                  <a:gd name="connsiteY22" fmla="*/ 820738 h 1098551"/>
                  <a:gd name="connsiteX23" fmla="*/ 335933 w 542925"/>
                  <a:gd name="connsiteY23" fmla="*/ 749300 h 1098551"/>
                  <a:gd name="connsiteX24" fmla="*/ 355512 w 542925"/>
                  <a:gd name="connsiteY24" fmla="*/ 830295 h 1098551"/>
                  <a:gd name="connsiteX25" fmla="*/ 316354 w 542925"/>
                  <a:gd name="connsiteY25" fmla="*/ 908050 h 1098551"/>
                  <a:gd name="connsiteX26" fmla="*/ 316354 w 542925"/>
                  <a:gd name="connsiteY26" fmla="*/ 891851 h 1098551"/>
                  <a:gd name="connsiteX27" fmla="*/ 300038 w 542925"/>
                  <a:gd name="connsiteY27" fmla="*/ 810856 h 1098551"/>
                  <a:gd name="connsiteX28" fmla="*/ 335933 w 542925"/>
                  <a:gd name="connsiteY28" fmla="*/ 749300 h 1098551"/>
                  <a:gd name="connsiteX29" fmla="*/ 512085 w 542925"/>
                  <a:gd name="connsiteY29" fmla="*/ 735141 h 1098551"/>
                  <a:gd name="connsiteX30" fmla="*/ 523875 w 542925"/>
                  <a:gd name="connsiteY30" fmla="*/ 736655 h 1098551"/>
                  <a:gd name="connsiteX31" fmla="*/ 481593 w 542925"/>
                  <a:gd name="connsiteY31" fmla="*/ 794790 h 1098551"/>
                  <a:gd name="connsiteX32" fmla="*/ 400282 w 542925"/>
                  <a:gd name="connsiteY32" fmla="*/ 817399 h 1098551"/>
                  <a:gd name="connsiteX33" fmla="*/ 390525 w 542925"/>
                  <a:gd name="connsiteY33" fmla="*/ 827088 h 1098551"/>
                  <a:gd name="connsiteX34" fmla="*/ 442564 w 542925"/>
                  <a:gd name="connsiteY34" fmla="*/ 756033 h 1098551"/>
                  <a:gd name="connsiteX35" fmla="*/ 512085 w 542925"/>
                  <a:gd name="connsiteY35" fmla="*/ 735141 h 1098551"/>
                  <a:gd name="connsiteX36" fmla="*/ 365125 w 542925"/>
                  <a:gd name="connsiteY36" fmla="*/ 658813 h 1098551"/>
                  <a:gd name="connsiteX37" fmla="*/ 396875 w 542925"/>
                  <a:gd name="connsiteY37" fmla="*/ 736537 h 1098551"/>
                  <a:gd name="connsiteX38" fmla="*/ 377825 w 542925"/>
                  <a:gd name="connsiteY38" fmla="*/ 820738 h 1098551"/>
                  <a:gd name="connsiteX39" fmla="*/ 377825 w 542925"/>
                  <a:gd name="connsiteY39" fmla="*/ 804546 h 1098551"/>
                  <a:gd name="connsiteX40" fmla="*/ 342900 w 542925"/>
                  <a:gd name="connsiteY40" fmla="*/ 730060 h 1098551"/>
                  <a:gd name="connsiteX41" fmla="*/ 365125 w 542925"/>
                  <a:gd name="connsiteY41" fmla="*/ 658813 h 1098551"/>
                  <a:gd name="connsiteX42" fmla="*/ 542925 w 542925"/>
                  <a:gd name="connsiteY42" fmla="*/ 611188 h 1098551"/>
                  <a:gd name="connsiteX43" fmla="*/ 517152 w 542925"/>
                  <a:gd name="connsiteY43" fmla="*/ 675570 h 1098551"/>
                  <a:gd name="connsiteX44" fmla="*/ 443053 w 542925"/>
                  <a:gd name="connsiteY44" fmla="*/ 714200 h 1098551"/>
                  <a:gd name="connsiteX45" fmla="*/ 433388 w 542925"/>
                  <a:gd name="connsiteY45" fmla="*/ 727076 h 1098551"/>
                  <a:gd name="connsiteX46" fmla="*/ 468827 w 542925"/>
                  <a:gd name="connsiteY46" fmla="*/ 646598 h 1098551"/>
                  <a:gd name="connsiteX47" fmla="*/ 542925 w 542925"/>
                  <a:gd name="connsiteY47" fmla="*/ 611188 h 1098551"/>
                  <a:gd name="connsiteX48" fmla="*/ 374926 w 542925"/>
                  <a:gd name="connsiteY48" fmla="*/ 568325 h 1098551"/>
                  <a:gd name="connsiteX49" fmla="*/ 423586 w 542925"/>
                  <a:gd name="connsiteY49" fmla="*/ 636389 h 1098551"/>
                  <a:gd name="connsiteX50" fmla="*/ 420342 w 542925"/>
                  <a:gd name="connsiteY50" fmla="*/ 723900 h 1098551"/>
                  <a:gd name="connsiteX51" fmla="*/ 417098 w 542925"/>
                  <a:gd name="connsiteY51" fmla="*/ 707694 h 1098551"/>
                  <a:gd name="connsiteX52" fmla="*/ 368438 w 542925"/>
                  <a:gd name="connsiteY52" fmla="*/ 639630 h 1098551"/>
                  <a:gd name="connsiteX53" fmla="*/ 374926 w 542925"/>
                  <a:gd name="connsiteY53" fmla="*/ 568325 h 1098551"/>
                  <a:gd name="connsiteX54" fmla="*/ 539750 w 542925"/>
                  <a:gd name="connsiteY54" fmla="*/ 481013 h 1098551"/>
                  <a:gd name="connsiteX55" fmla="*/ 526815 w 542925"/>
                  <a:gd name="connsiteY55" fmla="*/ 552526 h 1098551"/>
                  <a:gd name="connsiteX56" fmla="*/ 462139 w 542925"/>
                  <a:gd name="connsiteY56" fmla="*/ 604536 h 1098551"/>
                  <a:gd name="connsiteX57" fmla="*/ 455672 w 542925"/>
                  <a:gd name="connsiteY57" fmla="*/ 617538 h 1098551"/>
                  <a:gd name="connsiteX58" fmla="*/ 475075 w 542925"/>
                  <a:gd name="connsiteY58" fmla="*/ 533022 h 1098551"/>
                  <a:gd name="connsiteX59" fmla="*/ 539750 w 542925"/>
                  <a:gd name="connsiteY59" fmla="*/ 481013 h 1098551"/>
                  <a:gd name="connsiteX60" fmla="*/ 365243 w 542925"/>
                  <a:gd name="connsiteY60" fmla="*/ 474663 h 1098551"/>
                  <a:gd name="connsiteX61" fmla="*/ 426684 w 542925"/>
                  <a:gd name="connsiteY61" fmla="*/ 533112 h 1098551"/>
                  <a:gd name="connsiteX62" fmla="*/ 439620 w 542925"/>
                  <a:gd name="connsiteY62" fmla="*/ 617538 h 1098551"/>
                  <a:gd name="connsiteX63" fmla="*/ 433152 w 542925"/>
                  <a:gd name="connsiteY63" fmla="*/ 604549 h 1098551"/>
                  <a:gd name="connsiteX64" fmla="*/ 371710 w 542925"/>
                  <a:gd name="connsiteY64" fmla="*/ 549348 h 1098551"/>
                  <a:gd name="connsiteX65" fmla="*/ 365243 w 542925"/>
                  <a:gd name="connsiteY65" fmla="*/ 474663 h 1098551"/>
                  <a:gd name="connsiteX66" fmla="*/ 336550 w 542925"/>
                  <a:gd name="connsiteY66" fmla="*/ 387350 h 1098551"/>
                  <a:gd name="connsiteX67" fmla="*/ 407491 w 542925"/>
                  <a:gd name="connsiteY67" fmla="*/ 429711 h 1098551"/>
                  <a:gd name="connsiteX68" fmla="*/ 439737 w 542925"/>
                  <a:gd name="connsiteY68" fmla="*/ 511175 h 1098551"/>
                  <a:gd name="connsiteX69" fmla="*/ 430063 w 542925"/>
                  <a:gd name="connsiteY69" fmla="*/ 498141 h 1098551"/>
                  <a:gd name="connsiteX70" fmla="*/ 359122 w 542925"/>
                  <a:gd name="connsiteY70" fmla="*/ 459038 h 1098551"/>
                  <a:gd name="connsiteX71" fmla="*/ 336550 w 542925"/>
                  <a:gd name="connsiteY71" fmla="*/ 387350 h 1098551"/>
                  <a:gd name="connsiteX72" fmla="*/ 507802 w 542925"/>
                  <a:gd name="connsiteY72" fmla="*/ 358775 h 1098551"/>
                  <a:gd name="connsiteX73" fmla="*/ 511043 w 542925"/>
                  <a:gd name="connsiteY73" fmla="*/ 430111 h 1098551"/>
                  <a:gd name="connsiteX74" fmla="*/ 459185 w 542925"/>
                  <a:gd name="connsiteY74" fmla="*/ 494962 h 1098551"/>
                  <a:gd name="connsiteX75" fmla="*/ 452703 w 542925"/>
                  <a:gd name="connsiteY75" fmla="*/ 511175 h 1098551"/>
                  <a:gd name="connsiteX76" fmla="*/ 455944 w 542925"/>
                  <a:gd name="connsiteY76" fmla="*/ 420384 h 1098551"/>
                  <a:gd name="connsiteX77" fmla="*/ 507802 w 542925"/>
                  <a:gd name="connsiteY77" fmla="*/ 358775 h 1098551"/>
                  <a:gd name="connsiteX78" fmla="*/ 299135 w 542925"/>
                  <a:gd name="connsiteY78" fmla="*/ 308232 h 1098551"/>
                  <a:gd name="connsiteX79" fmla="*/ 368698 w 542925"/>
                  <a:gd name="connsiteY79" fmla="*/ 335885 h 1098551"/>
                  <a:gd name="connsiteX80" fmla="*/ 417513 w 542925"/>
                  <a:gd name="connsiteY80" fmla="*/ 407988 h 1098551"/>
                  <a:gd name="connsiteX81" fmla="*/ 404496 w 542925"/>
                  <a:gd name="connsiteY81" fmla="*/ 398156 h 1098551"/>
                  <a:gd name="connsiteX82" fmla="*/ 326391 w 542925"/>
                  <a:gd name="connsiteY82" fmla="*/ 371936 h 1098551"/>
                  <a:gd name="connsiteX83" fmla="*/ 287338 w 542925"/>
                  <a:gd name="connsiteY83" fmla="*/ 309666 h 1098551"/>
                  <a:gd name="connsiteX84" fmla="*/ 299135 w 542925"/>
                  <a:gd name="connsiteY84" fmla="*/ 308232 h 1098551"/>
                  <a:gd name="connsiteX85" fmla="*/ 448761 w 542925"/>
                  <a:gd name="connsiteY85" fmla="*/ 242888 h 1098551"/>
                  <a:gd name="connsiteX86" fmla="*/ 468312 w 542925"/>
                  <a:gd name="connsiteY86" fmla="*/ 313451 h 1098551"/>
                  <a:gd name="connsiteX87" fmla="*/ 429210 w 542925"/>
                  <a:gd name="connsiteY87" fmla="*/ 387222 h 1098551"/>
                  <a:gd name="connsiteX88" fmla="*/ 429210 w 542925"/>
                  <a:gd name="connsiteY88" fmla="*/ 400051 h 1098551"/>
                  <a:gd name="connsiteX89" fmla="*/ 412917 w 542925"/>
                  <a:gd name="connsiteY89" fmla="*/ 316658 h 1098551"/>
                  <a:gd name="connsiteX90" fmla="*/ 448761 w 542925"/>
                  <a:gd name="connsiteY90" fmla="*/ 242888 h 1098551"/>
                  <a:gd name="connsiteX91" fmla="*/ 257912 w 542925"/>
                  <a:gd name="connsiteY91" fmla="*/ 237332 h 1098551"/>
                  <a:gd name="connsiteX92" fmla="*/ 310480 w 542925"/>
                  <a:gd name="connsiteY92" fmla="*/ 249238 h 1098551"/>
                  <a:gd name="connsiteX93" fmla="*/ 371475 w 542925"/>
                  <a:gd name="connsiteY93" fmla="*/ 309563 h 1098551"/>
                  <a:gd name="connsiteX94" fmla="*/ 358634 w 542925"/>
                  <a:gd name="connsiteY94" fmla="*/ 303213 h 1098551"/>
                  <a:gd name="connsiteX95" fmla="*/ 275167 w 542925"/>
                  <a:gd name="connsiteY95" fmla="*/ 293688 h 1098551"/>
                  <a:gd name="connsiteX96" fmla="*/ 227013 w 542925"/>
                  <a:gd name="connsiteY96" fmla="*/ 239713 h 1098551"/>
                  <a:gd name="connsiteX97" fmla="*/ 257912 w 542925"/>
                  <a:gd name="connsiteY97" fmla="*/ 237332 h 1098551"/>
                  <a:gd name="connsiteX98" fmla="*/ 180871 w 542925"/>
                  <a:gd name="connsiteY98" fmla="*/ 176829 h 1098551"/>
                  <a:gd name="connsiteX99" fmla="*/ 235809 w 542925"/>
                  <a:gd name="connsiteY99" fmla="*/ 178051 h 1098551"/>
                  <a:gd name="connsiteX100" fmla="*/ 306387 w 542925"/>
                  <a:gd name="connsiteY100" fmla="*/ 226930 h 1098551"/>
                  <a:gd name="connsiteX101" fmla="*/ 293555 w 542925"/>
                  <a:gd name="connsiteY101" fmla="*/ 220412 h 1098551"/>
                  <a:gd name="connsiteX102" fmla="*/ 210145 w 542925"/>
                  <a:gd name="connsiteY102" fmla="*/ 230188 h 1098551"/>
                  <a:gd name="connsiteX103" fmla="*/ 152400 w 542925"/>
                  <a:gd name="connsiteY103" fmla="*/ 187827 h 1098551"/>
                  <a:gd name="connsiteX104" fmla="*/ 180871 w 542925"/>
                  <a:gd name="connsiteY104" fmla="*/ 176829 h 1098551"/>
                  <a:gd name="connsiteX105" fmla="*/ 371475 w 542925"/>
                  <a:gd name="connsiteY105" fmla="*/ 142875 h 1098551"/>
                  <a:gd name="connsiteX106" fmla="*/ 403225 w 542925"/>
                  <a:gd name="connsiteY106" fmla="*/ 207010 h 1098551"/>
                  <a:gd name="connsiteX107" fmla="*/ 381000 w 542925"/>
                  <a:gd name="connsiteY107" fmla="*/ 287179 h 1098551"/>
                  <a:gd name="connsiteX108" fmla="*/ 384175 w 542925"/>
                  <a:gd name="connsiteY108" fmla="*/ 303213 h 1098551"/>
                  <a:gd name="connsiteX109" fmla="*/ 349250 w 542925"/>
                  <a:gd name="connsiteY109" fmla="*/ 223044 h 1098551"/>
                  <a:gd name="connsiteX110" fmla="*/ 371475 w 542925"/>
                  <a:gd name="connsiteY110" fmla="*/ 142875 h 1098551"/>
                  <a:gd name="connsiteX111" fmla="*/ 145987 w 542925"/>
                  <a:gd name="connsiteY111" fmla="*/ 122238 h 1098551"/>
                  <a:gd name="connsiteX112" fmla="*/ 230188 w 542925"/>
                  <a:gd name="connsiteY112" fmla="*/ 154922 h 1098551"/>
                  <a:gd name="connsiteX113" fmla="*/ 213995 w 542925"/>
                  <a:gd name="connsiteY113" fmla="*/ 151654 h 1098551"/>
                  <a:gd name="connsiteX114" fmla="*/ 136271 w 542925"/>
                  <a:gd name="connsiteY114" fmla="*/ 177801 h 1098551"/>
                  <a:gd name="connsiteX115" fmla="*/ 68263 w 542925"/>
                  <a:gd name="connsiteY115" fmla="*/ 148385 h 1098551"/>
                  <a:gd name="connsiteX116" fmla="*/ 145987 w 542925"/>
                  <a:gd name="connsiteY116" fmla="*/ 122238 h 1098551"/>
                  <a:gd name="connsiteX117" fmla="*/ 271881 w 542925"/>
                  <a:gd name="connsiteY117" fmla="*/ 61913 h 1098551"/>
                  <a:gd name="connsiteX118" fmla="*/ 317500 w 542925"/>
                  <a:gd name="connsiteY118" fmla="*/ 116462 h 1098551"/>
                  <a:gd name="connsiteX119" fmla="*/ 314242 w 542925"/>
                  <a:gd name="connsiteY119" fmla="*/ 199891 h 1098551"/>
                  <a:gd name="connsiteX120" fmla="*/ 317500 w 542925"/>
                  <a:gd name="connsiteY120" fmla="*/ 212726 h 1098551"/>
                  <a:gd name="connsiteX121" fmla="*/ 268622 w 542925"/>
                  <a:gd name="connsiteY121" fmla="*/ 142133 h 1098551"/>
                  <a:gd name="connsiteX122" fmla="*/ 271881 w 542925"/>
                  <a:gd name="connsiteY122" fmla="*/ 61913 h 1098551"/>
                  <a:gd name="connsiteX123" fmla="*/ 37183 w 542925"/>
                  <a:gd name="connsiteY123" fmla="*/ 26669 h 1098551"/>
                  <a:gd name="connsiteX124" fmla="*/ 106665 w 542925"/>
                  <a:gd name="connsiteY124" fmla="*/ 44847 h 1098551"/>
                  <a:gd name="connsiteX125" fmla="*/ 161925 w 542925"/>
                  <a:gd name="connsiteY125" fmla="*/ 106250 h 1098551"/>
                  <a:gd name="connsiteX126" fmla="*/ 80660 w 542925"/>
                  <a:gd name="connsiteY126" fmla="*/ 90091 h 1098551"/>
                  <a:gd name="connsiteX127" fmla="*/ 25400 w 542925"/>
                  <a:gd name="connsiteY127" fmla="*/ 28688 h 1098551"/>
                  <a:gd name="connsiteX128" fmla="*/ 37183 w 542925"/>
                  <a:gd name="connsiteY128" fmla="*/ 26669 h 1098551"/>
                  <a:gd name="connsiteX129" fmla="*/ 158872 w 542925"/>
                  <a:gd name="connsiteY129" fmla="*/ 0 h 1098551"/>
                  <a:gd name="connsiteX130" fmla="*/ 213885 w 542925"/>
                  <a:gd name="connsiteY130" fmla="*/ 48707 h 1098551"/>
                  <a:gd name="connsiteX131" fmla="*/ 226829 w 542925"/>
                  <a:gd name="connsiteY131" fmla="*/ 129886 h 1098551"/>
                  <a:gd name="connsiteX132" fmla="*/ 236537 w 542925"/>
                  <a:gd name="connsiteY132" fmla="*/ 142875 h 1098551"/>
                  <a:gd name="connsiteX133" fmla="*/ 171816 w 542925"/>
                  <a:gd name="connsiteY133" fmla="*/ 84426 h 1098551"/>
                  <a:gd name="connsiteX134" fmla="*/ 158872 w 542925"/>
                  <a:gd name="connsiteY134"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42925" h="1098551">
                    <a:moveTo>
                      <a:pt x="230121" y="989013"/>
                    </a:moveTo>
                    <a:lnTo>
                      <a:pt x="233362" y="995456"/>
                    </a:lnTo>
                    <a:cubicBezTo>
                      <a:pt x="168539" y="1047004"/>
                      <a:pt x="87511" y="1082443"/>
                      <a:pt x="3241" y="1098551"/>
                    </a:cubicBezTo>
                    <a:cubicBezTo>
                      <a:pt x="0" y="1072777"/>
                      <a:pt x="0" y="1072777"/>
                      <a:pt x="0" y="1072777"/>
                    </a:cubicBezTo>
                    <a:cubicBezTo>
                      <a:pt x="81028" y="1063112"/>
                      <a:pt x="162057" y="1037339"/>
                      <a:pt x="230121" y="989013"/>
                    </a:cubicBezTo>
                    <a:close/>
                    <a:moveTo>
                      <a:pt x="379533" y="932831"/>
                    </a:moveTo>
                    <a:cubicBezTo>
                      <a:pt x="393568" y="935260"/>
                      <a:pt x="403192" y="940118"/>
                      <a:pt x="406400" y="943356"/>
                    </a:cubicBezTo>
                    <a:cubicBezTo>
                      <a:pt x="399984" y="949833"/>
                      <a:pt x="377528" y="978980"/>
                      <a:pt x="335823" y="991934"/>
                    </a:cubicBezTo>
                    <a:cubicBezTo>
                      <a:pt x="294118" y="1004888"/>
                      <a:pt x="262037" y="991934"/>
                      <a:pt x="252413" y="988695"/>
                    </a:cubicBezTo>
                    <a:cubicBezTo>
                      <a:pt x="258829" y="978980"/>
                      <a:pt x="284493" y="949833"/>
                      <a:pt x="326199" y="936879"/>
                    </a:cubicBezTo>
                    <a:cubicBezTo>
                      <a:pt x="347051" y="930402"/>
                      <a:pt x="365497" y="930402"/>
                      <a:pt x="379533" y="932831"/>
                    </a:cubicBezTo>
                    <a:close/>
                    <a:moveTo>
                      <a:pt x="444974" y="849863"/>
                    </a:moveTo>
                    <a:cubicBezTo>
                      <a:pt x="459417" y="850269"/>
                      <a:pt x="469848" y="852705"/>
                      <a:pt x="474662" y="852705"/>
                    </a:cubicBezTo>
                    <a:cubicBezTo>
                      <a:pt x="468243" y="862446"/>
                      <a:pt x="452196" y="888424"/>
                      <a:pt x="423310" y="904659"/>
                    </a:cubicBezTo>
                    <a:cubicBezTo>
                      <a:pt x="413682" y="901412"/>
                      <a:pt x="381587" y="891671"/>
                      <a:pt x="339863" y="907907"/>
                    </a:cubicBezTo>
                    <a:cubicBezTo>
                      <a:pt x="336654" y="911154"/>
                      <a:pt x="330235" y="914401"/>
                      <a:pt x="327025" y="914401"/>
                    </a:cubicBezTo>
                    <a:cubicBezTo>
                      <a:pt x="333444" y="907907"/>
                      <a:pt x="352701" y="875435"/>
                      <a:pt x="391215" y="859199"/>
                    </a:cubicBezTo>
                    <a:cubicBezTo>
                      <a:pt x="412077" y="851081"/>
                      <a:pt x="430531" y="849457"/>
                      <a:pt x="444974" y="849863"/>
                    </a:cubicBezTo>
                    <a:close/>
                    <a:moveTo>
                      <a:pt x="284163" y="820738"/>
                    </a:moveTo>
                    <a:cubicBezTo>
                      <a:pt x="287338" y="830457"/>
                      <a:pt x="300038" y="862855"/>
                      <a:pt x="290513" y="904973"/>
                    </a:cubicBezTo>
                    <a:cubicBezTo>
                      <a:pt x="280988" y="947090"/>
                      <a:pt x="252413" y="973008"/>
                      <a:pt x="246063" y="979488"/>
                    </a:cubicBezTo>
                    <a:cubicBezTo>
                      <a:pt x="239713" y="969769"/>
                      <a:pt x="227013" y="940610"/>
                      <a:pt x="236538" y="895253"/>
                    </a:cubicBezTo>
                    <a:cubicBezTo>
                      <a:pt x="246063" y="853136"/>
                      <a:pt x="274638" y="830457"/>
                      <a:pt x="284163" y="820738"/>
                    </a:cubicBezTo>
                    <a:close/>
                    <a:moveTo>
                      <a:pt x="335933" y="749300"/>
                    </a:moveTo>
                    <a:cubicBezTo>
                      <a:pt x="342459" y="755780"/>
                      <a:pt x="358775" y="784938"/>
                      <a:pt x="355512" y="830295"/>
                    </a:cubicBezTo>
                    <a:cubicBezTo>
                      <a:pt x="348986" y="872412"/>
                      <a:pt x="322880" y="898331"/>
                      <a:pt x="316354" y="908050"/>
                    </a:cubicBezTo>
                    <a:cubicBezTo>
                      <a:pt x="316354" y="901570"/>
                      <a:pt x="316354" y="898331"/>
                      <a:pt x="316354" y="891851"/>
                    </a:cubicBezTo>
                    <a:cubicBezTo>
                      <a:pt x="322880" y="849734"/>
                      <a:pt x="306564" y="820576"/>
                      <a:pt x="300038" y="810856"/>
                    </a:cubicBezTo>
                    <a:cubicBezTo>
                      <a:pt x="309828" y="775218"/>
                      <a:pt x="329407" y="755780"/>
                      <a:pt x="335933" y="749300"/>
                    </a:cubicBezTo>
                    <a:close/>
                    <a:moveTo>
                      <a:pt x="512085" y="735141"/>
                    </a:moveTo>
                    <a:cubicBezTo>
                      <a:pt x="517370" y="735242"/>
                      <a:pt x="521436" y="735847"/>
                      <a:pt x="523875" y="736655"/>
                    </a:cubicBezTo>
                    <a:cubicBezTo>
                      <a:pt x="520623" y="743114"/>
                      <a:pt x="507613" y="772182"/>
                      <a:pt x="481593" y="794790"/>
                    </a:cubicBezTo>
                    <a:cubicBezTo>
                      <a:pt x="471836" y="794790"/>
                      <a:pt x="436059" y="791561"/>
                      <a:pt x="400282" y="817399"/>
                    </a:cubicBezTo>
                    <a:cubicBezTo>
                      <a:pt x="397030" y="820629"/>
                      <a:pt x="393778" y="823858"/>
                      <a:pt x="390525" y="827088"/>
                    </a:cubicBezTo>
                    <a:cubicBezTo>
                      <a:pt x="393778" y="817399"/>
                      <a:pt x="406787" y="781871"/>
                      <a:pt x="442564" y="756033"/>
                    </a:cubicBezTo>
                    <a:cubicBezTo>
                      <a:pt x="469397" y="739077"/>
                      <a:pt x="496229" y="734838"/>
                      <a:pt x="512085" y="735141"/>
                    </a:cubicBezTo>
                    <a:close/>
                    <a:moveTo>
                      <a:pt x="365125" y="658813"/>
                    </a:moveTo>
                    <a:cubicBezTo>
                      <a:pt x="371475" y="665290"/>
                      <a:pt x="393700" y="691198"/>
                      <a:pt x="396875" y="736537"/>
                    </a:cubicBezTo>
                    <a:cubicBezTo>
                      <a:pt x="400050" y="778638"/>
                      <a:pt x="381000" y="811023"/>
                      <a:pt x="377825" y="820738"/>
                    </a:cubicBezTo>
                    <a:cubicBezTo>
                      <a:pt x="377825" y="814261"/>
                      <a:pt x="377825" y="811023"/>
                      <a:pt x="377825" y="804546"/>
                    </a:cubicBezTo>
                    <a:cubicBezTo>
                      <a:pt x="374650" y="762445"/>
                      <a:pt x="349250" y="736537"/>
                      <a:pt x="342900" y="730060"/>
                    </a:cubicBezTo>
                    <a:cubicBezTo>
                      <a:pt x="346075" y="694436"/>
                      <a:pt x="358775" y="668528"/>
                      <a:pt x="365125" y="658813"/>
                    </a:cubicBezTo>
                    <a:close/>
                    <a:moveTo>
                      <a:pt x="542925" y="611188"/>
                    </a:moveTo>
                    <a:cubicBezTo>
                      <a:pt x="542925" y="617626"/>
                      <a:pt x="539703" y="649817"/>
                      <a:pt x="517152" y="675570"/>
                    </a:cubicBezTo>
                    <a:cubicBezTo>
                      <a:pt x="507487" y="678789"/>
                      <a:pt x="472048" y="682008"/>
                      <a:pt x="443053" y="714200"/>
                    </a:cubicBezTo>
                    <a:cubicBezTo>
                      <a:pt x="439831" y="717419"/>
                      <a:pt x="436610" y="720638"/>
                      <a:pt x="433388" y="727076"/>
                    </a:cubicBezTo>
                    <a:cubicBezTo>
                      <a:pt x="433388" y="714200"/>
                      <a:pt x="439831" y="678789"/>
                      <a:pt x="468827" y="646598"/>
                    </a:cubicBezTo>
                    <a:cubicBezTo>
                      <a:pt x="501043" y="614407"/>
                      <a:pt x="533260" y="611188"/>
                      <a:pt x="542925" y="611188"/>
                    </a:cubicBezTo>
                    <a:close/>
                    <a:moveTo>
                      <a:pt x="374926" y="568325"/>
                    </a:moveTo>
                    <a:cubicBezTo>
                      <a:pt x="381414" y="571566"/>
                      <a:pt x="410610" y="594254"/>
                      <a:pt x="423586" y="636389"/>
                    </a:cubicBezTo>
                    <a:cubicBezTo>
                      <a:pt x="436562" y="675283"/>
                      <a:pt x="423586" y="714177"/>
                      <a:pt x="420342" y="723900"/>
                    </a:cubicBezTo>
                    <a:cubicBezTo>
                      <a:pt x="420342" y="717418"/>
                      <a:pt x="417098" y="714177"/>
                      <a:pt x="417098" y="707694"/>
                    </a:cubicBezTo>
                    <a:cubicBezTo>
                      <a:pt x="404122" y="665559"/>
                      <a:pt x="374926" y="646112"/>
                      <a:pt x="368438" y="639630"/>
                    </a:cubicBezTo>
                    <a:cubicBezTo>
                      <a:pt x="361950" y="603978"/>
                      <a:pt x="371682" y="578048"/>
                      <a:pt x="374926" y="568325"/>
                    </a:cubicBezTo>
                    <a:close/>
                    <a:moveTo>
                      <a:pt x="539750" y="481013"/>
                    </a:moveTo>
                    <a:cubicBezTo>
                      <a:pt x="539750" y="490765"/>
                      <a:pt x="539750" y="520020"/>
                      <a:pt x="526815" y="552526"/>
                    </a:cubicBezTo>
                    <a:cubicBezTo>
                      <a:pt x="517114" y="555777"/>
                      <a:pt x="484776" y="568779"/>
                      <a:pt x="462139" y="604536"/>
                    </a:cubicBezTo>
                    <a:cubicBezTo>
                      <a:pt x="458906" y="611037"/>
                      <a:pt x="455672" y="614287"/>
                      <a:pt x="455672" y="617538"/>
                    </a:cubicBezTo>
                    <a:cubicBezTo>
                      <a:pt x="452438" y="607786"/>
                      <a:pt x="452438" y="568779"/>
                      <a:pt x="475075" y="533022"/>
                    </a:cubicBezTo>
                    <a:cubicBezTo>
                      <a:pt x="497711" y="497266"/>
                      <a:pt x="530049" y="484264"/>
                      <a:pt x="539750" y="481013"/>
                    </a:cubicBezTo>
                    <a:close/>
                    <a:moveTo>
                      <a:pt x="365243" y="474663"/>
                    </a:moveTo>
                    <a:cubicBezTo>
                      <a:pt x="374944" y="481157"/>
                      <a:pt x="404048" y="494146"/>
                      <a:pt x="426684" y="533112"/>
                    </a:cubicBezTo>
                    <a:cubicBezTo>
                      <a:pt x="446087" y="568831"/>
                      <a:pt x="442853" y="607796"/>
                      <a:pt x="439620" y="617538"/>
                    </a:cubicBezTo>
                    <a:cubicBezTo>
                      <a:pt x="439620" y="614291"/>
                      <a:pt x="436386" y="607796"/>
                      <a:pt x="433152" y="604549"/>
                    </a:cubicBezTo>
                    <a:cubicBezTo>
                      <a:pt x="413749" y="565583"/>
                      <a:pt x="381412" y="552595"/>
                      <a:pt x="371710" y="549348"/>
                    </a:cubicBezTo>
                    <a:cubicBezTo>
                      <a:pt x="358775" y="516876"/>
                      <a:pt x="362009" y="484405"/>
                      <a:pt x="365243" y="474663"/>
                    </a:cubicBezTo>
                    <a:close/>
                    <a:moveTo>
                      <a:pt x="336550" y="387350"/>
                    </a:moveTo>
                    <a:cubicBezTo>
                      <a:pt x="346224" y="390609"/>
                      <a:pt x="378470" y="397126"/>
                      <a:pt x="407491" y="429711"/>
                    </a:cubicBezTo>
                    <a:cubicBezTo>
                      <a:pt x="436513" y="462297"/>
                      <a:pt x="439737" y="501399"/>
                      <a:pt x="439737" y="511175"/>
                    </a:cubicBezTo>
                    <a:cubicBezTo>
                      <a:pt x="436513" y="507917"/>
                      <a:pt x="433288" y="504658"/>
                      <a:pt x="430063" y="498141"/>
                    </a:cubicBezTo>
                    <a:cubicBezTo>
                      <a:pt x="401042" y="465555"/>
                      <a:pt x="368796" y="459038"/>
                      <a:pt x="359122" y="459038"/>
                    </a:cubicBezTo>
                    <a:cubicBezTo>
                      <a:pt x="339775" y="426453"/>
                      <a:pt x="336550" y="397126"/>
                      <a:pt x="336550" y="387350"/>
                    </a:cubicBezTo>
                    <a:close/>
                    <a:moveTo>
                      <a:pt x="507802" y="358775"/>
                    </a:moveTo>
                    <a:cubicBezTo>
                      <a:pt x="511043" y="365260"/>
                      <a:pt x="517525" y="394443"/>
                      <a:pt x="511043" y="430111"/>
                    </a:cubicBezTo>
                    <a:cubicBezTo>
                      <a:pt x="501320" y="436596"/>
                      <a:pt x="472149" y="452809"/>
                      <a:pt x="459185" y="494962"/>
                    </a:cubicBezTo>
                    <a:cubicBezTo>
                      <a:pt x="455944" y="498205"/>
                      <a:pt x="455944" y="504690"/>
                      <a:pt x="452703" y="511175"/>
                    </a:cubicBezTo>
                    <a:cubicBezTo>
                      <a:pt x="449462" y="498205"/>
                      <a:pt x="439738" y="462537"/>
                      <a:pt x="455944" y="420384"/>
                    </a:cubicBezTo>
                    <a:cubicBezTo>
                      <a:pt x="468908" y="381473"/>
                      <a:pt x="498078" y="362018"/>
                      <a:pt x="507802" y="358775"/>
                    </a:cubicBezTo>
                    <a:close/>
                    <a:moveTo>
                      <a:pt x="299135" y="308232"/>
                    </a:moveTo>
                    <a:cubicBezTo>
                      <a:pt x="315000" y="308232"/>
                      <a:pt x="341849" y="313762"/>
                      <a:pt x="368698" y="335885"/>
                    </a:cubicBezTo>
                    <a:cubicBezTo>
                      <a:pt x="401241" y="362104"/>
                      <a:pt x="414259" y="398156"/>
                      <a:pt x="417513" y="407988"/>
                    </a:cubicBezTo>
                    <a:cubicBezTo>
                      <a:pt x="414259" y="404711"/>
                      <a:pt x="411004" y="401433"/>
                      <a:pt x="404496" y="398156"/>
                    </a:cubicBezTo>
                    <a:cubicBezTo>
                      <a:pt x="371952" y="371936"/>
                      <a:pt x="336154" y="371936"/>
                      <a:pt x="326391" y="371936"/>
                    </a:cubicBezTo>
                    <a:cubicBezTo>
                      <a:pt x="300356" y="345717"/>
                      <a:pt x="290592" y="316220"/>
                      <a:pt x="287338" y="309666"/>
                    </a:cubicBezTo>
                    <a:cubicBezTo>
                      <a:pt x="289779" y="308846"/>
                      <a:pt x="293847" y="308232"/>
                      <a:pt x="299135" y="308232"/>
                    </a:cubicBezTo>
                    <a:close/>
                    <a:moveTo>
                      <a:pt x="448761" y="242888"/>
                    </a:moveTo>
                    <a:cubicBezTo>
                      <a:pt x="455278" y="252510"/>
                      <a:pt x="468312" y="278170"/>
                      <a:pt x="468312" y="313451"/>
                    </a:cubicBezTo>
                    <a:cubicBezTo>
                      <a:pt x="461795" y="319866"/>
                      <a:pt x="435727" y="342318"/>
                      <a:pt x="429210" y="387222"/>
                    </a:cubicBezTo>
                    <a:cubicBezTo>
                      <a:pt x="429210" y="390429"/>
                      <a:pt x="429210" y="396844"/>
                      <a:pt x="429210" y="400051"/>
                    </a:cubicBezTo>
                    <a:cubicBezTo>
                      <a:pt x="422693" y="393636"/>
                      <a:pt x="406400" y="358355"/>
                      <a:pt x="412917" y="316658"/>
                    </a:cubicBezTo>
                    <a:cubicBezTo>
                      <a:pt x="416176" y="274962"/>
                      <a:pt x="442244" y="249303"/>
                      <a:pt x="448761" y="242888"/>
                    </a:cubicBezTo>
                    <a:close/>
                    <a:moveTo>
                      <a:pt x="257912" y="237332"/>
                    </a:moveTo>
                    <a:cubicBezTo>
                      <a:pt x="272759" y="237332"/>
                      <a:pt x="291218" y="239713"/>
                      <a:pt x="310480" y="249238"/>
                    </a:cubicBezTo>
                    <a:cubicBezTo>
                      <a:pt x="349003" y="268288"/>
                      <a:pt x="368265" y="300038"/>
                      <a:pt x="371475" y="309563"/>
                    </a:cubicBezTo>
                    <a:cubicBezTo>
                      <a:pt x="368265" y="306388"/>
                      <a:pt x="361844" y="303213"/>
                      <a:pt x="358634" y="303213"/>
                    </a:cubicBezTo>
                    <a:cubicBezTo>
                      <a:pt x="320111" y="284163"/>
                      <a:pt x="284798" y="290513"/>
                      <a:pt x="275167" y="293688"/>
                    </a:cubicBezTo>
                    <a:cubicBezTo>
                      <a:pt x="246274" y="274638"/>
                      <a:pt x="233433" y="249238"/>
                      <a:pt x="227013" y="239713"/>
                    </a:cubicBezTo>
                    <a:cubicBezTo>
                      <a:pt x="231828" y="239713"/>
                      <a:pt x="243064" y="237332"/>
                      <a:pt x="257912" y="237332"/>
                    </a:cubicBezTo>
                    <a:close/>
                    <a:moveTo>
                      <a:pt x="180871" y="176829"/>
                    </a:moveTo>
                    <a:cubicBezTo>
                      <a:pt x="194907" y="173978"/>
                      <a:pt x="213353" y="173163"/>
                      <a:pt x="235809" y="178051"/>
                    </a:cubicBezTo>
                    <a:cubicBezTo>
                      <a:pt x="277514" y="187827"/>
                      <a:pt x="299971" y="217154"/>
                      <a:pt x="306387" y="226930"/>
                    </a:cubicBezTo>
                    <a:cubicBezTo>
                      <a:pt x="303179" y="223671"/>
                      <a:pt x="296763" y="220412"/>
                      <a:pt x="293555" y="220412"/>
                    </a:cubicBezTo>
                    <a:cubicBezTo>
                      <a:pt x="251850" y="210637"/>
                      <a:pt x="219769" y="223671"/>
                      <a:pt x="210145" y="230188"/>
                    </a:cubicBezTo>
                    <a:cubicBezTo>
                      <a:pt x="178064" y="217154"/>
                      <a:pt x="158816" y="194344"/>
                      <a:pt x="152400" y="187827"/>
                    </a:cubicBezTo>
                    <a:cubicBezTo>
                      <a:pt x="157212" y="184568"/>
                      <a:pt x="166836" y="179680"/>
                      <a:pt x="180871" y="176829"/>
                    </a:cubicBezTo>
                    <a:close/>
                    <a:moveTo>
                      <a:pt x="371475" y="142875"/>
                    </a:moveTo>
                    <a:cubicBezTo>
                      <a:pt x="377825" y="149289"/>
                      <a:pt x="396875" y="171736"/>
                      <a:pt x="403225" y="207010"/>
                    </a:cubicBezTo>
                    <a:cubicBezTo>
                      <a:pt x="396875" y="216631"/>
                      <a:pt x="377825" y="242285"/>
                      <a:pt x="381000" y="287179"/>
                    </a:cubicBezTo>
                    <a:cubicBezTo>
                      <a:pt x="381000" y="293593"/>
                      <a:pt x="381000" y="296800"/>
                      <a:pt x="384175" y="303213"/>
                    </a:cubicBezTo>
                    <a:cubicBezTo>
                      <a:pt x="374650" y="293593"/>
                      <a:pt x="352425" y="264732"/>
                      <a:pt x="349250" y="223044"/>
                    </a:cubicBezTo>
                    <a:cubicBezTo>
                      <a:pt x="346075" y="178150"/>
                      <a:pt x="365125" y="149289"/>
                      <a:pt x="371475" y="142875"/>
                    </a:cubicBezTo>
                    <a:close/>
                    <a:moveTo>
                      <a:pt x="145987" y="122238"/>
                    </a:moveTo>
                    <a:cubicBezTo>
                      <a:pt x="191326" y="125506"/>
                      <a:pt x="220472" y="148385"/>
                      <a:pt x="230188" y="154922"/>
                    </a:cubicBezTo>
                    <a:cubicBezTo>
                      <a:pt x="223711" y="151654"/>
                      <a:pt x="220472" y="151654"/>
                      <a:pt x="213995" y="151654"/>
                    </a:cubicBezTo>
                    <a:cubicBezTo>
                      <a:pt x="168656" y="151654"/>
                      <a:pt x="142748" y="171264"/>
                      <a:pt x="136271" y="177801"/>
                    </a:cubicBezTo>
                    <a:cubicBezTo>
                      <a:pt x="100648" y="174533"/>
                      <a:pt x="74740" y="154922"/>
                      <a:pt x="68263" y="148385"/>
                    </a:cubicBezTo>
                    <a:cubicBezTo>
                      <a:pt x="74740" y="141849"/>
                      <a:pt x="103886" y="122238"/>
                      <a:pt x="145987" y="122238"/>
                    </a:cubicBezTo>
                    <a:close/>
                    <a:moveTo>
                      <a:pt x="271881" y="61913"/>
                    </a:moveTo>
                    <a:cubicBezTo>
                      <a:pt x="281656" y="65122"/>
                      <a:pt x="304466" y="84375"/>
                      <a:pt x="317500" y="116462"/>
                    </a:cubicBezTo>
                    <a:cubicBezTo>
                      <a:pt x="314242" y="126089"/>
                      <a:pt x="301207" y="158177"/>
                      <a:pt x="314242" y="199891"/>
                    </a:cubicBezTo>
                    <a:cubicBezTo>
                      <a:pt x="314242" y="203100"/>
                      <a:pt x="317500" y="209517"/>
                      <a:pt x="317500" y="212726"/>
                    </a:cubicBezTo>
                    <a:cubicBezTo>
                      <a:pt x="310983" y="206309"/>
                      <a:pt x="281656" y="183847"/>
                      <a:pt x="268622" y="142133"/>
                    </a:cubicBezTo>
                    <a:cubicBezTo>
                      <a:pt x="255588" y="100419"/>
                      <a:pt x="268622" y="68331"/>
                      <a:pt x="271881" y="61913"/>
                    </a:cubicBezTo>
                    <a:close/>
                    <a:moveTo>
                      <a:pt x="37183" y="26669"/>
                    </a:moveTo>
                    <a:cubicBezTo>
                      <a:pt x="53030" y="25457"/>
                      <a:pt x="79847" y="27881"/>
                      <a:pt x="106665" y="44847"/>
                    </a:cubicBezTo>
                    <a:cubicBezTo>
                      <a:pt x="145672" y="67469"/>
                      <a:pt x="158674" y="96554"/>
                      <a:pt x="161925" y="106250"/>
                    </a:cubicBezTo>
                    <a:cubicBezTo>
                      <a:pt x="152173" y="109481"/>
                      <a:pt x="116417" y="112713"/>
                      <a:pt x="80660" y="90091"/>
                    </a:cubicBezTo>
                    <a:cubicBezTo>
                      <a:pt x="44903" y="67469"/>
                      <a:pt x="28650" y="35152"/>
                      <a:pt x="25400" y="28688"/>
                    </a:cubicBezTo>
                    <a:cubicBezTo>
                      <a:pt x="27838" y="27881"/>
                      <a:pt x="31901" y="27073"/>
                      <a:pt x="37183" y="26669"/>
                    </a:cubicBezTo>
                    <a:close/>
                    <a:moveTo>
                      <a:pt x="158872" y="0"/>
                    </a:moveTo>
                    <a:cubicBezTo>
                      <a:pt x="168580" y="3247"/>
                      <a:pt x="194468" y="19483"/>
                      <a:pt x="213885" y="48707"/>
                    </a:cubicBezTo>
                    <a:cubicBezTo>
                      <a:pt x="213885" y="58449"/>
                      <a:pt x="207413" y="90921"/>
                      <a:pt x="226829" y="129886"/>
                    </a:cubicBezTo>
                    <a:cubicBezTo>
                      <a:pt x="230065" y="133134"/>
                      <a:pt x="233301" y="139628"/>
                      <a:pt x="236537" y="142875"/>
                    </a:cubicBezTo>
                    <a:cubicBezTo>
                      <a:pt x="226829" y="139628"/>
                      <a:pt x="191232" y="120145"/>
                      <a:pt x="171816" y="84426"/>
                    </a:cubicBezTo>
                    <a:cubicBezTo>
                      <a:pt x="152400" y="45460"/>
                      <a:pt x="158872" y="9742"/>
                      <a:pt x="15887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16" name="左枝">
                <a:extLst>
                  <a:ext uri="{FF2B5EF4-FFF2-40B4-BE49-F238E27FC236}">
                    <a16:creationId xmlns:a16="http://schemas.microsoft.com/office/drawing/2014/main" id="{CD9458A4-C2E2-4DF4-B414-D779E68737D3}"/>
                  </a:ext>
                </a:extLst>
              </p:cNvPr>
              <p:cNvSpPr>
                <a:spLocks/>
              </p:cNvSpPr>
              <p:nvPr/>
            </p:nvSpPr>
            <p:spPr bwMode="auto">
              <a:xfrm>
                <a:off x="732723" y="1439194"/>
                <a:ext cx="471614" cy="948713"/>
              </a:xfrm>
              <a:custGeom>
                <a:avLst/>
                <a:gdLst>
                  <a:gd name="connsiteX0" fmla="*/ 312802 w 546099"/>
                  <a:gd name="connsiteY0" fmla="*/ 989013 h 1098551"/>
                  <a:gd name="connsiteX1" fmla="*/ 546099 w 546099"/>
                  <a:gd name="connsiteY1" fmla="*/ 1072777 h 1098551"/>
                  <a:gd name="connsiteX2" fmla="*/ 542859 w 546099"/>
                  <a:gd name="connsiteY2" fmla="*/ 1098551 h 1098551"/>
                  <a:gd name="connsiteX3" fmla="*/ 309562 w 546099"/>
                  <a:gd name="connsiteY3" fmla="*/ 995456 h 1098551"/>
                  <a:gd name="connsiteX4" fmla="*/ 164918 w 546099"/>
                  <a:gd name="connsiteY4" fmla="*/ 932426 h 1098551"/>
                  <a:gd name="connsiteX5" fmla="*/ 219207 w 546099"/>
                  <a:gd name="connsiteY5" fmla="*/ 936879 h 1098551"/>
                  <a:gd name="connsiteX6" fmla="*/ 290512 w 546099"/>
                  <a:gd name="connsiteY6" fmla="*/ 988695 h 1098551"/>
                  <a:gd name="connsiteX7" fmla="*/ 206242 w 546099"/>
                  <a:gd name="connsiteY7" fmla="*/ 991934 h 1098551"/>
                  <a:gd name="connsiteX8" fmla="*/ 134937 w 546099"/>
                  <a:gd name="connsiteY8" fmla="*/ 940118 h 1098551"/>
                  <a:gd name="connsiteX9" fmla="*/ 164918 w 546099"/>
                  <a:gd name="connsiteY9" fmla="*/ 932426 h 1098551"/>
                  <a:gd name="connsiteX10" fmla="*/ 99153 w 546099"/>
                  <a:gd name="connsiteY10" fmla="*/ 849863 h 1098551"/>
                  <a:gd name="connsiteX11" fmla="*/ 151709 w 546099"/>
                  <a:gd name="connsiteY11" fmla="*/ 859199 h 1098551"/>
                  <a:gd name="connsiteX12" fmla="*/ 215899 w 546099"/>
                  <a:gd name="connsiteY12" fmla="*/ 914401 h 1098551"/>
                  <a:gd name="connsiteX13" fmla="*/ 203061 w 546099"/>
                  <a:gd name="connsiteY13" fmla="*/ 907907 h 1098551"/>
                  <a:gd name="connsiteX14" fmla="*/ 122823 w 546099"/>
                  <a:gd name="connsiteY14" fmla="*/ 904659 h 1098551"/>
                  <a:gd name="connsiteX15" fmla="*/ 68262 w 546099"/>
                  <a:gd name="connsiteY15" fmla="*/ 852705 h 1098551"/>
                  <a:gd name="connsiteX16" fmla="*/ 99153 w 546099"/>
                  <a:gd name="connsiteY16" fmla="*/ 849863 h 1098551"/>
                  <a:gd name="connsiteX17" fmla="*/ 261937 w 546099"/>
                  <a:gd name="connsiteY17" fmla="*/ 823913 h 1098551"/>
                  <a:gd name="connsiteX18" fmla="*/ 306387 w 546099"/>
                  <a:gd name="connsiteY18" fmla="*/ 898459 h 1098551"/>
                  <a:gd name="connsiteX19" fmla="*/ 300037 w 546099"/>
                  <a:gd name="connsiteY19" fmla="*/ 979488 h 1098551"/>
                  <a:gd name="connsiteX20" fmla="*/ 252412 w 546099"/>
                  <a:gd name="connsiteY20" fmla="*/ 904942 h 1098551"/>
                  <a:gd name="connsiteX21" fmla="*/ 261937 w 546099"/>
                  <a:gd name="connsiteY21" fmla="*/ 823913 h 1098551"/>
                  <a:gd name="connsiteX22" fmla="*/ 206992 w 546099"/>
                  <a:gd name="connsiteY22" fmla="*/ 749300 h 1098551"/>
                  <a:gd name="connsiteX23" fmla="*/ 242887 w 546099"/>
                  <a:gd name="connsiteY23" fmla="*/ 810856 h 1098551"/>
                  <a:gd name="connsiteX24" fmla="*/ 226571 w 546099"/>
                  <a:gd name="connsiteY24" fmla="*/ 891851 h 1098551"/>
                  <a:gd name="connsiteX25" fmla="*/ 229834 w 546099"/>
                  <a:gd name="connsiteY25" fmla="*/ 908050 h 1098551"/>
                  <a:gd name="connsiteX26" fmla="*/ 190676 w 546099"/>
                  <a:gd name="connsiteY26" fmla="*/ 830295 h 1098551"/>
                  <a:gd name="connsiteX27" fmla="*/ 206992 w 546099"/>
                  <a:gd name="connsiteY27" fmla="*/ 749300 h 1098551"/>
                  <a:gd name="connsiteX28" fmla="*/ 34015 w 546099"/>
                  <a:gd name="connsiteY28" fmla="*/ 735141 h 1098551"/>
                  <a:gd name="connsiteX29" fmla="*/ 103536 w 546099"/>
                  <a:gd name="connsiteY29" fmla="*/ 756033 h 1098551"/>
                  <a:gd name="connsiteX30" fmla="*/ 155575 w 546099"/>
                  <a:gd name="connsiteY30" fmla="*/ 827088 h 1098551"/>
                  <a:gd name="connsiteX31" fmla="*/ 142565 w 546099"/>
                  <a:gd name="connsiteY31" fmla="*/ 817399 h 1098551"/>
                  <a:gd name="connsiteX32" fmla="*/ 61254 w 546099"/>
                  <a:gd name="connsiteY32" fmla="*/ 794790 h 1098551"/>
                  <a:gd name="connsiteX33" fmla="*/ 22225 w 546099"/>
                  <a:gd name="connsiteY33" fmla="*/ 736655 h 1098551"/>
                  <a:gd name="connsiteX34" fmla="*/ 34015 w 546099"/>
                  <a:gd name="connsiteY34" fmla="*/ 735141 h 1098551"/>
                  <a:gd name="connsiteX35" fmla="*/ 177800 w 546099"/>
                  <a:gd name="connsiteY35" fmla="*/ 658813 h 1098551"/>
                  <a:gd name="connsiteX36" fmla="*/ 200025 w 546099"/>
                  <a:gd name="connsiteY36" fmla="*/ 730060 h 1098551"/>
                  <a:gd name="connsiteX37" fmla="*/ 168275 w 546099"/>
                  <a:gd name="connsiteY37" fmla="*/ 804546 h 1098551"/>
                  <a:gd name="connsiteX38" fmla="*/ 168275 w 546099"/>
                  <a:gd name="connsiteY38" fmla="*/ 820738 h 1098551"/>
                  <a:gd name="connsiteX39" fmla="*/ 146050 w 546099"/>
                  <a:gd name="connsiteY39" fmla="*/ 736537 h 1098551"/>
                  <a:gd name="connsiteX40" fmla="*/ 177800 w 546099"/>
                  <a:gd name="connsiteY40" fmla="*/ 658813 h 1098551"/>
                  <a:gd name="connsiteX41" fmla="*/ 0 w 546099"/>
                  <a:gd name="connsiteY41" fmla="*/ 611188 h 1098551"/>
                  <a:gd name="connsiteX42" fmla="*/ 74098 w 546099"/>
                  <a:gd name="connsiteY42" fmla="*/ 646598 h 1098551"/>
                  <a:gd name="connsiteX43" fmla="*/ 109537 w 546099"/>
                  <a:gd name="connsiteY43" fmla="*/ 727076 h 1098551"/>
                  <a:gd name="connsiteX44" fmla="*/ 99872 w 546099"/>
                  <a:gd name="connsiteY44" fmla="*/ 714200 h 1098551"/>
                  <a:gd name="connsiteX45" fmla="*/ 25773 w 546099"/>
                  <a:gd name="connsiteY45" fmla="*/ 675570 h 1098551"/>
                  <a:gd name="connsiteX46" fmla="*/ 0 w 546099"/>
                  <a:gd name="connsiteY46" fmla="*/ 611188 h 1098551"/>
                  <a:gd name="connsiteX47" fmla="*/ 171173 w 546099"/>
                  <a:gd name="connsiteY47" fmla="*/ 568325 h 1098551"/>
                  <a:gd name="connsiteX48" fmla="*/ 177661 w 546099"/>
                  <a:gd name="connsiteY48" fmla="*/ 639630 h 1098551"/>
                  <a:gd name="connsiteX49" fmla="*/ 129001 w 546099"/>
                  <a:gd name="connsiteY49" fmla="*/ 707694 h 1098551"/>
                  <a:gd name="connsiteX50" fmla="*/ 125757 w 546099"/>
                  <a:gd name="connsiteY50" fmla="*/ 723900 h 1098551"/>
                  <a:gd name="connsiteX51" fmla="*/ 119269 w 546099"/>
                  <a:gd name="connsiteY51" fmla="*/ 636389 h 1098551"/>
                  <a:gd name="connsiteX52" fmla="*/ 171173 w 546099"/>
                  <a:gd name="connsiteY52" fmla="*/ 568325 h 1098551"/>
                  <a:gd name="connsiteX53" fmla="*/ 6407 w 546099"/>
                  <a:gd name="connsiteY53" fmla="*/ 481013 h 1098551"/>
                  <a:gd name="connsiteX54" fmla="*/ 71040 w 546099"/>
                  <a:gd name="connsiteY54" fmla="*/ 533022 h 1098551"/>
                  <a:gd name="connsiteX55" fmla="*/ 90430 w 546099"/>
                  <a:gd name="connsiteY55" fmla="*/ 617538 h 1098551"/>
                  <a:gd name="connsiteX56" fmla="*/ 83967 w 546099"/>
                  <a:gd name="connsiteY56" fmla="*/ 604536 h 1098551"/>
                  <a:gd name="connsiteX57" fmla="*/ 19333 w 546099"/>
                  <a:gd name="connsiteY57" fmla="*/ 552526 h 1098551"/>
                  <a:gd name="connsiteX58" fmla="*/ 6407 w 546099"/>
                  <a:gd name="connsiteY58" fmla="*/ 481013 h 1098551"/>
                  <a:gd name="connsiteX59" fmla="*/ 180915 w 546099"/>
                  <a:gd name="connsiteY59" fmla="*/ 474663 h 1098551"/>
                  <a:gd name="connsiteX60" fmla="*/ 171214 w 546099"/>
                  <a:gd name="connsiteY60" fmla="*/ 549348 h 1098551"/>
                  <a:gd name="connsiteX61" fmla="*/ 109772 w 546099"/>
                  <a:gd name="connsiteY61" fmla="*/ 604549 h 1098551"/>
                  <a:gd name="connsiteX62" fmla="*/ 103304 w 546099"/>
                  <a:gd name="connsiteY62" fmla="*/ 617538 h 1098551"/>
                  <a:gd name="connsiteX63" fmla="*/ 119473 w 546099"/>
                  <a:gd name="connsiteY63" fmla="*/ 533112 h 1098551"/>
                  <a:gd name="connsiteX64" fmla="*/ 180915 w 546099"/>
                  <a:gd name="connsiteY64" fmla="*/ 474663 h 1098551"/>
                  <a:gd name="connsiteX65" fmla="*/ 209549 w 546099"/>
                  <a:gd name="connsiteY65" fmla="*/ 387350 h 1098551"/>
                  <a:gd name="connsiteX66" fmla="*/ 183764 w 546099"/>
                  <a:gd name="connsiteY66" fmla="*/ 459038 h 1098551"/>
                  <a:gd name="connsiteX67" fmla="*/ 112856 w 546099"/>
                  <a:gd name="connsiteY67" fmla="*/ 498141 h 1098551"/>
                  <a:gd name="connsiteX68" fmla="*/ 103187 w 546099"/>
                  <a:gd name="connsiteY68" fmla="*/ 511175 h 1098551"/>
                  <a:gd name="connsiteX69" fmla="*/ 135418 w 546099"/>
                  <a:gd name="connsiteY69" fmla="*/ 429711 h 1098551"/>
                  <a:gd name="connsiteX70" fmla="*/ 209549 w 546099"/>
                  <a:gd name="connsiteY70" fmla="*/ 387350 h 1098551"/>
                  <a:gd name="connsiteX71" fmla="*/ 38364 w 546099"/>
                  <a:gd name="connsiteY71" fmla="*/ 358775 h 1098551"/>
                  <a:gd name="connsiteX72" fmla="*/ 90222 w 546099"/>
                  <a:gd name="connsiteY72" fmla="*/ 420384 h 1098551"/>
                  <a:gd name="connsiteX73" fmla="*/ 90222 w 546099"/>
                  <a:gd name="connsiteY73" fmla="*/ 511175 h 1098551"/>
                  <a:gd name="connsiteX74" fmla="*/ 86981 w 546099"/>
                  <a:gd name="connsiteY74" fmla="*/ 494962 h 1098551"/>
                  <a:gd name="connsiteX75" fmla="*/ 35123 w 546099"/>
                  <a:gd name="connsiteY75" fmla="*/ 430111 h 1098551"/>
                  <a:gd name="connsiteX76" fmla="*/ 38364 w 546099"/>
                  <a:gd name="connsiteY76" fmla="*/ 358775 h 1098551"/>
                  <a:gd name="connsiteX77" fmla="*/ 243833 w 546099"/>
                  <a:gd name="connsiteY77" fmla="*/ 308232 h 1098551"/>
                  <a:gd name="connsiteX78" fmla="*/ 255587 w 546099"/>
                  <a:gd name="connsiteY78" fmla="*/ 309666 h 1098551"/>
                  <a:gd name="connsiteX79" fmla="*/ 219767 w 546099"/>
                  <a:gd name="connsiteY79" fmla="*/ 371936 h 1098551"/>
                  <a:gd name="connsiteX80" fmla="*/ 138356 w 546099"/>
                  <a:gd name="connsiteY80" fmla="*/ 398156 h 1098551"/>
                  <a:gd name="connsiteX81" fmla="*/ 128587 w 546099"/>
                  <a:gd name="connsiteY81" fmla="*/ 407988 h 1098551"/>
                  <a:gd name="connsiteX82" fmla="*/ 177433 w 546099"/>
                  <a:gd name="connsiteY82" fmla="*/ 335885 h 1098551"/>
                  <a:gd name="connsiteX83" fmla="*/ 243833 w 546099"/>
                  <a:gd name="connsiteY83" fmla="*/ 308232 h 1098551"/>
                  <a:gd name="connsiteX84" fmla="*/ 94138 w 546099"/>
                  <a:gd name="connsiteY84" fmla="*/ 242888 h 1098551"/>
                  <a:gd name="connsiteX85" fmla="*/ 133190 w 546099"/>
                  <a:gd name="connsiteY85" fmla="*/ 316658 h 1098551"/>
                  <a:gd name="connsiteX86" fmla="*/ 116918 w 546099"/>
                  <a:gd name="connsiteY86" fmla="*/ 400051 h 1098551"/>
                  <a:gd name="connsiteX87" fmla="*/ 113664 w 546099"/>
                  <a:gd name="connsiteY87" fmla="*/ 387222 h 1098551"/>
                  <a:gd name="connsiteX88" fmla="*/ 77866 w 546099"/>
                  <a:gd name="connsiteY88" fmla="*/ 313451 h 1098551"/>
                  <a:gd name="connsiteX89" fmla="*/ 94138 w 546099"/>
                  <a:gd name="connsiteY89" fmla="*/ 242888 h 1098551"/>
                  <a:gd name="connsiteX90" fmla="*/ 286618 w 546099"/>
                  <a:gd name="connsiteY90" fmla="*/ 237332 h 1098551"/>
                  <a:gd name="connsiteX91" fmla="*/ 315912 w 546099"/>
                  <a:gd name="connsiteY91" fmla="*/ 239713 h 1098551"/>
                  <a:gd name="connsiteX92" fmla="*/ 267758 w 546099"/>
                  <a:gd name="connsiteY92" fmla="*/ 293688 h 1098551"/>
                  <a:gd name="connsiteX93" fmla="*/ 187501 w 546099"/>
                  <a:gd name="connsiteY93" fmla="*/ 303213 h 1098551"/>
                  <a:gd name="connsiteX94" fmla="*/ 171450 w 546099"/>
                  <a:gd name="connsiteY94" fmla="*/ 309563 h 1098551"/>
                  <a:gd name="connsiteX95" fmla="*/ 235655 w 546099"/>
                  <a:gd name="connsiteY95" fmla="*/ 249238 h 1098551"/>
                  <a:gd name="connsiteX96" fmla="*/ 286618 w 546099"/>
                  <a:gd name="connsiteY96" fmla="*/ 237332 h 1098551"/>
                  <a:gd name="connsiteX97" fmla="*/ 363657 w 546099"/>
                  <a:gd name="connsiteY97" fmla="*/ 176829 h 1098551"/>
                  <a:gd name="connsiteX98" fmla="*/ 390524 w 546099"/>
                  <a:gd name="connsiteY98" fmla="*/ 187827 h 1098551"/>
                  <a:gd name="connsiteX99" fmla="*/ 332779 w 546099"/>
                  <a:gd name="connsiteY99" fmla="*/ 230188 h 1098551"/>
                  <a:gd name="connsiteX100" fmla="*/ 252577 w 546099"/>
                  <a:gd name="connsiteY100" fmla="*/ 220412 h 1098551"/>
                  <a:gd name="connsiteX101" fmla="*/ 236537 w 546099"/>
                  <a:gd name="connsiteY101" fmla="*/ 226930 h 1098551"/>
                  <a:gd name="connsiteX102" fmla="*/ 310323 w 546099"/>
                  <a:gd name="connsiteY102" fmla="*/ 178051 h 1098551"/>
                  <a:gd name="connsiteX103" fmla="*/ 363657 w 546099"/>
                  <a:gd name="connsiteY103" fmla="*/ 176829 h 1098551"/>
                  <a:gd name="connsiteX104" fmla="*/ 174625 w 546099"/>
                  <a:gd name="connsiteY104" fmla="*/ 142875 h 1098551"/>
                  <a:gd name="connsiteX105" fmla="*/ 193675 w 546099"/>
                  <a:gd name="connsiteY105" fmla="*/ 223044 h 1098551"/>
                  <a:gd name="connsiteX106" fmla="*/ 161925 w 546099"/>
                  <a:gd name="connsiteY106" fmla="*/ 303213 h 1098551"/>
                  <a:gd name="connsiteX107" fmla="*/ 161925 w 546099"/>
                  <a:gd name="connsiteY107" fmla="*/ 287179 h 1098551"/>
                  <a:gd name="connsiteX108" fmla="*/ 142875 w 546099"/>
                  <a:gd name="connsiteY108" fmla="*/ 207010 h 1098551"/>
                  <a:gd name="connsiteX109" fmla="*/ 174625 w 546099"/>
                  <a:gd name="connsiteY109" fmla="*/ 142875 h 1098551"/>
                  <a:gd name="connsiteX110" fmla="*/ 396875 w 546099"/>
                  <a:gd name="connsiteY110" fmla="*/ 122238 h 1098551"/>
                  <a:gd name="connsiteX111" fmla="*/ 477837 w 546099"/>
                  <a:gd name="connsiteY111" fmla="*/ 148385 h 1098551"/>
                  <a:gd name="connsiteX112" fmla="*/ 409829 w 546099"/>
                  <a:gd name="connsiteY112" fmla="*/ 177801 h 1098551"/>
                  <a:gd name="connsiteX113" fmla="*/ 332105 w 546099"/>
                  <a:gd name="connsiteY113" fmla="*/ 151654 h 1098551"/>
                  <a:gd name="connsiteX114" fmla="*/ 315912 w 546099"/>
                  <a:gd name="connsiteY114" fmla="*/ 154922 h 1098551"/>
                  <a:gd name="connsiteX115" fmla="*/ 396875 w 546099"/>
                  <a:gd name="connsiteY115" fmla="*/ 122238 h 1098551"/>
                  <a:gd name="connsiteX116" fmla="*/ 271044 w 546099"/>
                  <a:gd name="connsiteY116" fmla="*/ 61913 h 1098551"/>
                  <a:gd name="connsiteX117" fmla="*/ 277561 w 546099"/>
                  <a:gd name="connsiteY117" fmla="*/ 142133 h 1098551"/>
                  <a:gd name="connsiteX118" fmla="*/ 225425 w 546099"/>
                  <a:gd name="connsiteY118" fmla="*/ 212726 h 1098551"/>
                  <a:gd name="connsiteX119" fmla="*/ 231942 w 546099"/>
                  <a:gd name="connsiteY119" fmla="*/ 199891 h 1098551"/>
                  <a:gd name="connsiteX120" fmla="*/ 225425 w 546099"/>
                  <a:gd name="connsiteY120" fmla="*/ 116462 h 1098551"/>
                  <a:gd name="connsiteX121" fmla="*/ 271044 w 546099"/>
                  <a:gd name="connsiteY121" fmla="*/ 61913 h 1098551"/>
                  <a:gd name="connsiteX122" fmla="*/ 508872 w 546099"/>
                  <a:gd name="connsiteY122" fmla="*/ 26669 h 1098551"/>
                  <a:gd name="connsiteX123" fmla="*/ 520700 w 546099"/>
                  <a:gd name="connsiteY123" fmla="*/ 28688 h 1098551"/>
                  <a:gd name="connsiteX124" fmla="*/ 462221 w 546099"/>
                  <a:gd name="connsiteY124" fmla="*/ 90091 h 1098551"/>
                  <a:gd name="connsiteX125" fmla="*/ 381000 w 546099"/>
                  <a:gd name="connsiteY125" fmla="*/ 106250 h 1098551"/>
                  <a:gd name="connsiteX126" fmla="*/ 436230 w 546099"/>
                  <a:gd name="connsiteY126" fmla="*/ 44847 h 1098551"/>
                  <a:gd name="connsiteX127" fmla="*/ 508872 w 546099"/>
                  <a:gd name="connsiteY127" fmla="*/ 26669 h 1098551"/>
                  <a:gd name="connsiteX128" fmla="*/ 383991 w 546099"/>
                  <a:gd name="connsiteY128" fmla="*/ 0 h 1098551"/>
                  <a:gd name="connsiteX129" fmla="*/ 371047 w 546099"/>
                  <a:gd name="connsiteY129" fmla="*/ 84426 h 1098551"/>
                  <a:gd name="connsiteX130" fmla="*/ 309562 w 546099"/>
                  <a:gd name="connsiteY130" fmla="*/ 142875 h 1098551"/>
                  <a:gd name="connsiteX131" fmla="*/ 316034 w 546099"/>
                  <a:gd name="connsiteY131" fmla="*/ 129886 h 1098551"/>
                  <a:gd name="connsiteX132" fmla="*/ 328978 w 546099"/>
                  <a:gd name="connsiteY132" fmla="*/ 48707 h 1098551"/>
                  <a:gd name="connsiteX133" fmla="*/ 383991 w 546099"/>
                  <a:gd name="connsiteY133"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46099" h="1098551">
                    <a:moveTo>
                      <a:pt x="312802" y="989013"/>
                    </a:moveTo>
                    <a:cubicBezTo>
                      <a:pt x="384087" y="1037339"/>
                      <a:pt x="465093" y="1063112"/>
                      <a:pt x="546099" y="1072777"/>
                    </a:cubicBezTo>
                    <a:cubicBezTo>
                      <a:pt x="542859" y="1098551"/>
                      <a:pt x="542859" y="1098551"/>
                      <a:pt x="542859" y="1098551"/>
                    </a:cubicBezTo>
                    <a:cubicBezTo>
                      <a:pt x="455373" y="1082443"/>
                      <a:pt x="377607" y="1047004"/>
                      <a:pt x="309562" y="995456"/>
                    </a:cubicBezTo>
                    <a:close/>
                    <a:moveTo>
                      <a:pt x="164918" y="932426"/>
                    </a:moveTo>
                    <a:cubicBezTo>
                      <a:pt x="179503" y="930402"/>
                      <a:pt x="198139" y="930402"/>
                      <a:pt x="219207" y="936879"/>
                    </a:cubicBezTo>
                    <a:cubicBezTo>
                      <a:pt x="261342" y="949833"/>
                      <a:pt x="284030" y="978980"/>
                      <a:pt x="290512" y="988695"/>
                    </a:cubicBezTo>
                    <a:cubicBezTo>
                      <a:pt x="280789" y="991934"/>
                      <a:pt x="248377" y="1004888"/>
                      <a:pt x="206242" y="991934"/>
                    </a:cubicBezTo>
                    <a:cubicBezTo>
                      <a:pt x="164107" y="978980"/>
                      <a:pt x="141419" y="949833"/>
                      <a:pt x="134937" y="940118"/>
                    </a:cubicBezTo>
                    <a:cubicBezTo>
                      <a:pt x="139799" y="938498"/>
                      <a:pt x="150332" y="934450"/>
                      <a:pt x="164918" y="932426"/>
                    </a:cubicBezTo>
                    <a:close/>
                    <a:moveTo>
                      <a:pt x="99153" y="849863"/>
                    </a:moveTo>
                    <a:cubicBezTo>
                      <a:pt x="113997" y="849457"/>
                      <a:pt x="132452" y="851081"/>
                      <a:pt x="151709" y="859199"/>
                    </a:cubicBezTo>
                    <a:cubicBezTo>
                      <a:pt x="190223" y="875435"/>
                      <a:pt x="212690" y="907907"/>
                      <a:pt x="215899" y="914401"/>
                    </a:cubicBezTo>
                    <a:cubicBezTo>
                      <a:pt x="212690" y="914401"/>
                      <a:pt x="209480" y="911154"/>
                      <a:pt x="203061" y="907907"/>
                    </a:cubicBezTo>
                    <a:cubicBezTo>
                      <a:pt x="164547" y="891671"/>
                      <a:pt x="129242" y="901412"/>
                      <a:pt x="122823" y="904659"/>
                    </a:cubicBezTo>
                    <a:cubicBezTo>
                      <a:pt x="90728" y="888424"/>
                      <a:pt x="74681" y="862446"/>
                      <a:pt x="68262" y="852705"/>
                    </a:cubicBezTo>
                    <a:cubicBezTo>
                      <a:pt x="73076" y="852705"/>
                      <a:pt x="84309" y="850269"/>
                      <a:pt x="99153" y="849863"/>
                    </a:cubicBezTo>
                    <a:close/>
                    <a:moveTo>
                      <a:pt x="261937" y="823913"/>
                    </a:moveTo>
                    <a:cubicBezTo>
                      <a:pt x="268287" y="830395"/>
                      <a:pt x="296862" y="853083"/>
                      <a:pt x="306387" y="898459"/>
                    </a:cubicBezTo>
                    <a:cubicBezTo>
                      <a:pt x="319087" y="940594"/>
                      <a:pt x="303212" y="973006"/>
                      <a:pt x="300037" y="979488"/>
                    </a:cubicBezTo>
                    <a:cubicBezTo>
                      <a:pt x="290512" y="973006"/>
                      <a:pt x="261937" y="947077"/>
                      <a:pt x="252412" y="904942"/>
                    </a:cubicBezTo>
                    <a:cubicBezTo>
                      <a:pt x="242887" y="862807"/>
                      <a:pt x="258762" y="830395"/>
                      <a:pt x="261937" y="823913"/>
                    </a:cubicBezTo>
                    <a:close/>
                    <a:moveTo>
                      <a:pt x="206992" y="749300"/>
                    </a:moveTo>
                    <a:cubicBezTo>
                      <a:pt x="213519" y="755780"/>
                      <a:pt x="233098" y="775218"/>
                      <a:pt x="242887" y="810856"/>
                    </a:cubicBezTo>
                    <a:cubicBezTo>
                      <a:pt x="239624" y="820576"/>
                      <a:pt x="220045" y="849734"/>
                      <a:pt x="226571" y="891851"/>
                    </a:cubicBezTo>
                    <a:cubicBezTo>
                      <a:pt x="226571" y="898331"/>
                      <a:pt x="226571" y="901570"/>
                      <a:pt x="229834" y="908050"/>
                    </a:cubicBezTo>
                    <a:cubicBezTo>
                      <a:pt x="223308" y="898331"/>
                      <a:pt x="197203" y="872412"/>
                      <a:pt x="190676" y="830295"/>
                    </a:cubicBezTo>
                    <a:cubicBezTo>
                      <a:pt x="184150" y="784938"/>
                      <a:pt x="203729" y="755780"/>
                      <a:pt x="206992" y="749300"/>
                    </a:cubicBezTo>
                    <a:close/>
                    <a:moveTo>
                      <a:pt x="34015" y="735141"/>
                    </a:moveTo>
                    <a:cubicBezTo>
                      <a:pt x="49871" y="734838"/>
                      <a:pt x="76703" y="739077"/>
                      <a:pt x="103536" y="756033"/>
                    </a:cubicBezTo>
                    <a:cubicBezTo>
                      <a:pt x="139313" y="781871"/>
                      <a:pt x="152322" y="817399"/>
                      <a:pt x="155575" y="827088"/>
                    </a:cubicBezTo>
                    <a:cubicBezTo>
                      <a:pt x="152322" y="823858"/>
                      <a:pt x="145818" y="820629"/>
                      <a:pt x="142565" y="817399"/>
                    </a:cubicBezTo>
                    <a:cubicBezTo>
                      <a:pt x="106788" y="791561"/>
                      <a:pt x="71012" y="794790"/>
                      <a:pt x="61254" y="794790"/>
                    </a:cubicBezTo>
                    <a:cubicBezTo>
                      <a:pt x="35235" y="772182"/>
                      <a:pt x="25477" y="743114"/>
                      <a:pt x="22225" y="736655"/>
                    </a:cubicBezTo>
                    <a:cubicBezTo>
                      <a:pt x="24664" y="735847"/>
                      <a:pt x="28730" y="735242"/>
                      <a:pt x="34015" y="735141"/>
                    </a:cubicBezTo>
                    <a:close/>
                    <a:moveTo>
                      <a:pt x="177800" y="658813"/>
                    </a:moveTo>
                    <a:cubicBezTo>
                      <a:pt x="184150" y="668528"/>
                      <a:pt x="200025" y="694436"/>
                      <a:pt x="200025" y="730060"/>
                    </a:cubicBezTo>
                    <a:cubicBezTo>
                      <a:pt x="193675" y="736537"/>
                      <a:pt x="171450" y="762445"/>
                      <a:pt x="168275" y="804546"/>
                    </a:cubicBezTo>
                    <a:cubicBezTo>
                      <a:pt x="168275" y="811023"/>
                      <a:pt x="168275" y="814261"/>
                      <a:pt x="168275" y="820738"/>
                    </a:cubicBezTo>
                    <a:cubicBezTo>
                      <a:pt x="161925" y="811023"/>
                      <a:pt x="142875" y="778638"/>
                      <a:pt x="146050" y="736537"/>
                    </a:cubicBezTo>
                    <a:cubicBezTo>
                      <a:pt x="149225" y="691198"/>
                      <a:pt x="171450" y="665290"/>
                      <a:pt x="177800" y="658813"/>
                    </a:cubicBezTo>
                    <a:close/>
                    <a:moveTo>
                      <a:pt x="0" y="611188"/>
                    </a:moveTo>
                    <a:cubicBezTo>
                      <a:pt x="9665" y="611188"/>
                      <a:pt x="45103" y="614407"/>
                      <a:pt x="74098" y="646598"/>
                    </a:cubicBezTo>
                    <a:cubicBezTo>
                      <a:pt x="103094" y="678789"/>
                      <a:pt x="109537" y="714200"/>
                      <a:pt x="109537" y="727076"/>
                    </a:cubicBezTo>
                    <a:cubicBezTo>
                      <a:pt x="109537" y="720638"/>
                      <a:pt x="103094" y="717419"/>
                      <a:pt x="99872" y="714200"/>
                    </a:cubicBezTo>
                    <a:cubicBezTo>
                      <a:pt x="70877" y="682008"/>
                      <a:pt x="35438" y="678789"/>
                      <a:pt x="25773" y="675570"/>
                    </a:cubicBezTo>
                    <a:cubicBezTo>
                      <a:pt x="6443" y="649817"/>
                      <a:pt x="0" y="617626"/>
                      <a:pt x="0" y="611188"/>
                    </a:cubicBezTo>
                    <a:close/>
                    <a:moveTo>
                      <a:pt x="171173" y="568325"/>
                    </a:moveTo>
                    <a:cubicBezTo>
                      <a:pt x="174417" y="578048"/>
                      <a:pt x="184149" y="603978"/>
                      <a:pt x="177661" y="639630"/>
                    </a:cubicBezTo>
                    <a:cubicBezTo>
                      <a:pt x="167929" y="646112"/>
                      <a:pt x="138733" y="665559"/>
                      <a:pt x="129001" y="707694"/>
                    </a:cubicBezTo>
                    <a:cubicBezTo>
                      <a:pt x="125757" y="714177"/>
                      <a:pt x="125757" y="717418"/>
                      <a:pt x="125757" y="723900"/>
                    </a:cubicBezTo>
                    <a:cubicBezTo>
                      <a:pt x="119269" y="714177"/>
                      <a:pt x="109537" y="675283"/>
                      <a:pt x="119269" y="636389"/>
                    </a:cubicBezTo>
                    <a:cubicBezTo>
                      <a:pt x="132245" y="594254"/>
                      <a:pt x="161441" y="571566"/>
                      <a:pt x="171173" y="568325"/>
                    </a:cubicBezTo>
                    <a:close/>
                    <a:moveTo>
                      <a:pt x="6407" y="481013"/>
                    </a:moveTo>
                    <a:cubicBezTo>
                      <a:pt x="16102" y="484264"/>
                      <a:pt x="48418" y="497266"/>
                      <a:pt x="71040" y="533022"/>
                    </a:cubicBezTo>
                    <a:cubicBezTo>
                      <a:pt x="93662" y="568779"/>
                      <a:pt x="90430" y="607786"/>
                      <a:pt x="90430" y="617538"/>
                    </a:cubicBezTo>
                    <a:cubicBezTo>
                      <a:pt x="87199" y="614287"/>
                      <a:pt x="83967" y="611037"/>
                      <a:pt x="83967" y="604536"/>
                    </a:cubicBezTo>
                    <a:cubicBezTo>
                      <a:pt x="58113" y="568779"/>
                      <a:pt x="25797" y="555777"/>
                      <a:pt x="19333" y="552526"/>
                    </a:cubicBezTo>
                    <a:cubicBezTo>
                      <a:pt x="3175" y="520020"/>
                      <a:pt x="3175" y="490765"/>
                      <a:pt x="6407" y="481013"/>
                    </a:cubicBezTo>
                    <a:close/>
                    <a:moveTo>
                      <a:pt x="180915" y="474663"/>
                    </a:moveTo>
                    <a:cubicBezTo>
                      <a:pt x="180915" y="484405"/>
                      <a:pt x="184149" y="516876"/>
                      <a:pt x="171214" y="549348"/>
                    </a:cubicBezTo>
                    <a:cubicBezTo>
                      <a:pt x="161512" y="552595"/>
                      <a:pt x="129175" y="565583"/>
                      <a:pt x="109772" y="604549"/>
                    </a:cubicBezTo>
                    <a:cubicBezTo>
                      <a:pt x="106538" y="607796"/>
                      <a:pt x="106538" y="614291"/>
                      <a:pt x="103304" y="617538"/>
                    </a:cubicBezTo>
                    <a:cubicBezTo>
                      <a:pt x="103304" y="607796"/>
                      <a:pt x="96837" y="568831"/>
                      <a:pt x="119473" y="533112"/>
                    </a:cubicBezTo>
                    <a:cubicBezTo>
                      <a:pt x="138876" y="494146"/>
                      <a:pt x="171214" y="481157"/>
                      <a:pt x="180915" y="474663"/>
                    </a:cubicBezTo>
                    <a:close/>
                    <a:moveTo>
                      <a:pt x="209549" y="387350"/>
                    </a:moveTo>
                    <a:cubicBezTo>
                      <a:pt x="206326" y="397126"/>
                      <a:pt x="206326" y="426453"/>
                      <a:pt x="183764" y="459038"/>
                    </a:cubicBezTo>
                    <a:cubicBezTo>
                      <a:pt x="177318" y="459038"/>
                      <a:pt x="141864" y="465555"/>
                      <a:pt x="112856" y="498141"/>
                    </a:cubicBezTo>
                    <a:cubicBezTo>
                      <a:pt x="109633" y="504658"/>
                      <a:pt x="106410" y="507917"/>
                      <a:pt x="103187" y="511175"/>
                    </a:cubicBezTo>
                    <a:cubicBezTo>
                      <a:pt x="106410" y="501399"/>
                      <a:pt x="109633" y="462297"/>
                      <a:pt x="135418" y="429711"/>
                    </a:cubicBezTo>
                    <a:cubicBezTo>
                      <a:pt x="164426" y="397126"/>
                      <a:pt x="199880" y="390609"/>
                      <a:pt x="209549" y="387350"/>
                    </a:cubicBezTo>
                    <a:close/>
                    <a:moveTo>
                      <a:pt x="38364" y="358775"/>
                    </a:moveTo>
                    <a:cubicBezTo>
                      <a:pt x="44847" y="362018"/>
                      <a:pt x="74017" y="381473"/>
                      <a:pt x="90222" y="420384"/>
                    </a:cubicBezTo>
                    <a:cubicBezTo>
                      <a:pt x="103187" y="462537"/>
                      <a:pt x="93464" y="498205"/>
                      <a:pt x="90222" y="511175"/>
                    </a:cubicBezTo>
                    <a:cubicBezTo>
                      <a:pt x="90222" y="504690"/>
                      <a:pt x="86981" y="498205"/>
                      <a:pt x="86981" y="494962"/>
                    </a:cubicBezTo>
                    <a:cubicBezTo>
                      <a:pt x="70776" y="452809"/>
                      <a:pt x="41606" y="436596"/>
                      <a:pt x="35123" y="430111"/>
                    </a:cubicBezTo>
                    <a:cubicBezTo>
                      <a:pt x="25400" y="394443"/>
                      <a:pt x="35123" y="365260"/>
                      <a:pt x="38364" y="358775"/>
                    </a:cubicBezTo>
                    <a:close/>
                    <a:moveTo>
                      <a:pt x="243833" y="308232"/>
                    </a:moveTo>
                    <a:cubicBezTo>
                      <a:pt x="249074" y="308232"/>
                      <a:pt x="253145" y="308846"/>
                      <a:pt x="255587" y="309666"/>
                    </a:cubicBezTo>
                    <a:cubicBezTo>
                      <a:pt x="252331" y="316220"/>
                      <a:pt x="242561" y="345717"/>
                      <a:pt x="219767" y="371936"/>
                    </a:cubicBezTo>
                    <a:cubicBezTo>
                      <a:pt x="209997" y="371936"/>
                      <a:pt x="174177" y="371936"/>
                      <a:pt x="138356" y="398156"/>
                    </a:cubicBezTo>
                    <a:cubicBezTo>
                      <a:pt x="135100" y="401433"/>
                      <a:pt x="131843" y="404711"/>
                      <a:pt x="128587" y="407988"/>
                    </a:cubicBezTo>
                    <a:cubicBezTo>
                      <a:pt x="128587" y="398156"/>
                      <a:pt x="141613" y="362104"/>
                      <a:pt x="177433" y="335885"/>
                    </a:cubicBezTo>
                    <a:cubicBezTo>
                      <a:pt x="201856" y="313762"/>
                      <a:pt x="228111" y="308232"/>
                      <a:pt x="243833" y="308232"/>
                    </a:cubicBezTo>
                    <a:close/>
                    <a:moveTo>
                      <a:pt x="94138" y="242888"/>
                    </a:moveTo>
                    <a:cubicBezTo>
                      <a:pt x="100647" y="249303"/>
                      <a:pt x="126682" y="274962"/>
                      <a:pt x="133190" y="316658"/>
                    </a:cubicBezTo>
                    <a:cubicBezTo>
                      <a:pt x="139699" y="358355"/>
                      <a:pt x="120173" y="393636"/>
                      <a:pt x="116918" y="400051"/>
                    </a:cubicBezTo>
                    <a:cubicBezTo>
                      <a:pt x="116918" y="396844"/>
                      <a:pt x="113664" y="390429"/>
                      <a:pt x="113664" y="387222"/>
                    </a:cubicBezTo>
                    <a:cubicBezTo>
                      <a:pt x="110410" y="342318"/>
                      <a:pt x="84375" y="319866"/>
                      <a:pt x="77866" y="313451"/>
                    </a:cubicBezTo>
                    <a:cubicBezTo>
                      <a:pt x="74612" y="278170"/>
                      <a:pt x="90884" y="252510"/>
                      <a:pt x="94138" y="242888"/>
                    </a:cubicBezTo>
                    <a:close/>
                    <a:moveTo>
                      <a:pt x="286618" y="237332"/>
                    </a:moveTo>
                    <a:cubicBezTo>
                      <a:pt x="300663" y="237332"/>
                      <a:pt x="311097" y="239713"/>
                      <a:pt x="315912" y="239713"/>
                    </a:cubicBezTo>
                    <a:cubicBezTo>
                      <a:pt x="312702" y="249238"/>
                      <a:pt x="296650" y="274638"/>
                      <a:pt x="267758" y="293688"/>
                    </a:cubicBezTo>
                    <a:cubicBezTo>
                      <a:pt x="258127" y="290513"/>
                      <a:pt x="226025" y="284163"/>
                      <a:pt x="187501" y="303213"/>
                    </a:cubicBezTo>
                    <a:cubicBezTo>
                      <a:pt x="181081" y="303213"/>
                      <a:pt x="177870" y="306388"/>
                      <a:pt x="171450" y="309563"/>
                    </a:cubicBezTo>
                    <a:cubicBezTo>
                      <a:pt x="177870" y="300038"/>
                      <a:pt x="197132" y="268288"/>
                      <a:pt x="235655" y="249238"/>
                    </a:cubicBezTo>
                    <a:cubicBezTo>
                      <a:pt x="254917" y="239713"/>
                      <a:pt x="272573" y="237332"/>
                      <a:pt x="286618" y="237332"/>
                    </a:cubicBezTo>
                    <a:close/>
                    <a:moveTo>
                      <a:pt x="363657" y="176829"/>
                    </a:moveTo>
                    <a:cubicBezTo>
                      <a:pt x="377692" y="179680"/>
                      <a:pt x="387316" y="184568"/>
                      <a:pt x="390524" y="187827"/>
                    </a:cubicBezTo>
                    <a:cubicBezTo>
                      <a:pt x="387316" y="194344"/>
                      <a:pt x="364860" y="217154"/>
                      <a:pt x="332779" y="230188"/>
                    </a:cubicBezTo>
                    <a:cubicBezTo>
                      <a:pt x="323155" y="223671"/>
                      <a:pt x="294282" y="210637"/>
                      <a:pt x="252577" y="220412"/>
                    </a:cubicBezTo>
                    <a:cubicBezTo>
                      <a:pt x="246161" y="220412"/>
                      <a:pt x="239745" y="223671"/>
                      <a:pt x="236537" y="226930"/>
                    </a:cubicBezTo>
                    <a:cubicBezTo>
                      <a:pt x="242953" y="217154"/>
                      <a:pt x="268618" y="187827"/>
                      <a:pt x="310323" y="178051"/>
                    </a:cubicBezTo>
                    <a:cubicBezTo>
                      <a:pt x="331175" y="173163"/>
                      <a:pt x="349621" y="173978"/>
                      <a:pt x="363657" y="176829"/>
                    </a:cubicBezTo>
                    <a:close/>
                    <a:moveTo>
                      <a:pt x="174625" y="142875"/>
                    </a:moveTo>
                    <a:cubicBezTo>
                      <a:pt x="177800" y="149289"/>
                      <a:pt x="196850" y="178150"/>
                      <a:pt x="193675" y="223044"/>
                    </a:cubicBezTo>
                    <a:cubicBezTo>
                      <a:pt x="190500" y="264732"/>
                      <a:pt x="168275" y="293593"/>
                      <a:pt x="161925" y="303213"/>
                    </a:cubicBezTo>
                    <a:cubicBezTo>
                      <a:pt x="161925" y="296800"/>
                      <a:pt x="161925" y="293593"/>
                      <a:pt x="161925" y="287179"/>
                    </a:cubicBezTo>
                    <a:cubicBezTo>
                      <a:pt x="165100" y="242285"/>
                      <a:pt x="146050" y="216631"/>
                      <a:pt x="142875" y="207010"/>
                    </a:cubicBezTo>
                    <a:cubicBezTo>
                      <a:pt x="149225" y="171736"/>
                      <a:pt x="168275" y="149289"/>
                      <a:pt x="174625" y="142875"/>
                    </a:cubicBezTo>
                    <a:close/>
                    <a:moveTo>
                      <a:pt x="396875" y="122238"/>
                    </a:moveTo>
                    <a:cubicBezTo>
                      <a:pt x="442214" y="122238"/>
                      <a:pt x="468122" y="141849"/>
                      <a:pt x="477837" y="148385"/>
                    </a:cubicBezTo>
                    <a:cubicBezTo>
                      <a:pt x="468122" y="154922"/>
                      <a:pt x="445452" y="174533"/>
                      <a:pt x="409829" y="177801"/>
                    </a:cubicBezTo>
                    <a:cubicBezTo>
                      <a:pt x="403352" y="171264"/>
                      <a:pt x="374205" y="151654"/>
                      <a:pt x="332105" y="151654"/>
                    </a:cubicBezTo>
                    <a:cubicBezTo>
                      <a:pt x="325628" y="151654"/>
                      <a:pt x="319151" y="151654"/>
                      <a:pt x="315912" y="154922"/>
                    </a:cubicBezTo>
                    <a:cubicBezTo>
                      <a:pt x="322389" y="148385"/>
                      <a:pt x="354774" y="125506"/>
                      <a:pt x="396875" y="122238"/>
                    </a:cubicBezTo>
                    <a:close/>
                    <a:moveTo>
                      <a:pt x="271044" y="61913"/>
                    </a:moveTo>
                    <a:cubicBezTo>
                      <a:pt x="274303" y="68331"/>
                      <a:pt x="287337" y="100419"/>
                      <a:pt x="277561" y="142133"/>
                    </a:cubicBezTo>
                    <a:cubicBezTo>
                      <a:pt x="264527" y="183847"/>
                      <a:pt x="235201" y="206309"/>
                      <a:pt x="225425" y="212726"/>
                    </a:cubicBezTo>
                    <a:cubicBezTo>
                      <a:pt x="228684" y="209517"/>
                      <a:pt x="228684" y="203100"/>
                      <a:pt x="231942" y="199891"/>
                    </a:cubicBezTo>
                    <a:cubicBezTo>
                      <a:pt x="241718" y="158177"/>
                      <a:pt x="228684" y="126089"/>
                      <a:pt x="225425" y="116462"/>
                    </a:cubicBezTo>
                    <a:cubicBezTo>
                      <a:pt x="241718" y="84375"/>
                      <a:pt x="264527" y="65122"/>
                      <a:pt x="271044" y="61913"/>
                    </a:cubicBezTo>
                    <a:close/>
                    <a:moveTo>
                      <a:pt x="508872" y="26669"/>
                    </a:moveTo>
                    <a:cubicBezTo>
                      <a:pt x="514202" y="27073"/>
                      <a:pt x="518263" y="27881"/>
                      <a:pt x="520700" y="28688"/>
                    </a:cubicBezTo>
                    <a:cubicBezTo>
                      <a:pt x="514202" y="35152"/>
                      <a:pt x="501207" y="67469"/>
                      <a:pt x="462221" y="90091"/>
                    </a:cubicBezTo>
                    <a:cubicBezTo>
                      <a:pt x="426484" y="112713"/>
                      <a:pt x="390747" y="109481"/>
                      <a:pt x="381000" y="106250"/>
                    </a:cubicBezTo>
                    <a:cubicBezTo>
                      <a:pt x="384249" y="96554"/>
                      <a:pt x="400493" y="67469"/>
                      <a:pt x="436230" y="44847"/>
                    </a:cubicBezTo>
                    <a:cubicBezTo>
                      <a:pt x="465470" y="27881"/>
                      <a:pt x="492882" y="25457"/>
                      <a:pt x="508872" y="26669"/>
                    </a:cubicBezTo>
                    <a:close/>
                    <a:moveTo>
                      <a:pt x="383991" y="0"/>
                    </a:moveTo>
                    <a:cubicBezTo>
                      <a:pt x="387227" y="9742"/>
                      <a:pt x="393699" y="45460"/>
                      <a:pt x="371047" y="84426"/>
                    </a:cubicBezTo>
                    <a:cubicBezTo>
                      <a:pt x="351631" y="120145"/>
                      <a:pt x="316034" y="139628"/>
                      <a:pt x="309562" y="142875"/>
                    </a:cubicBezTo>
                    <a:cubicBezTo>
                      <a:pt x="309562" y="139628"/>
                      <a:pt x="312798" y="133134"/>
                      <a:pt x="316034" y="129886"/>
                    </a:cubicBezTo>
                    <a:cubicBezTo>
                      <a:pt x="335450" y="90921"/>
                      <a:pt x="332214" y="58449"/>
                      <a:pt x="328978" y="48707"/>
                    </a:cubicBezTo>
                    <a:cubicBezTo>
                      <a:pt x="348395" y="19483"/>
                      <a:pt x="377519" y="3247"/>
                      <a:pt x="3839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grpSp>
        <p:sp>
          <p:nvSpPr>
            <p:cNvPr id="13" name="微信：2090298045【陈西】公众号：陈西设计之家。微信搜索即可。更多免费PPT模版教程等都可以在公众号内获取"/>
            <p:cNvSpPr txBox="1"/>
            <p:nvPr/>
          </p:nvSpPr>
          <p:spPr>
            <a:xfrm>
              <a:off x="6612785" y="9272417"/>
              <a:ext cx="1712706" cy="819549"/>
            </a:xfrm>
            <a:prstGeom prst="rect">
              <a:avLst/>
            </a:prstGeom>
            <a:noFill/>
          </p:spPr>
          <p:txBody>
            <a:bodyPr wrap="square" rtlCol="0">
              <a:noAutofit/>
            </a:bodyPr>
            <a:lstStyle/>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数字化转型推动</a:t>
              </a:r>
              <a:endPar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成果创新奖</a:t>
              </a:r>
            </a:p>
          </p:txBody>
        </p:sp>
        <p:sp>
          <p:nvSpPr>
            <p:cNvPr id="14" name="年度03"/>
            <p:cNvSpPr txBox="1"/>
            <p:nvPr/>
          </p:nvSpPr>
          <p:spPr>
            <a:xfrm>
              <a:off x="6612786" y="8934666"/>
              <a:ext cx="1712704" cy="386404"/>
            </a:xfrm>
            <a:prstGeom prst="rect">
              <a:avLst/>
            </a:prstGeom>
            <a:noFill/>
          </p:spPr>
          <p:txBody>
            <a:bodyPr wrap="square" rtlCol="0">
              <a:noAutofit/>
            </a:bodyPr>
            <a:lstStyle/>
            <a:p>
              <a:pPr algn="ctr"/>
              <a:r>
                <a:rPr lang="en-US" altLang="zh-CN"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20XX</a:t>
              </a:r>
              <a:r>
                <a:rPr lang="zh-CN" altLang="en-US"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年</a:t>
              </a:r>
            </a:p>
          </p:txBody>
        </p:sp>
      </p:grpSp>
      <p:grpSp>
        <p:nvGrpSpPr>
          <p:cNvPr id="23" name="奖02"/>
          <p:cNvGrpSpPr/>
          <p:nvPr/>
        </p:nvGrpSpPr>
        <p:grpSpPr>
          <a:xfrm>
            <a:off x="3960422" y="8874166"/>
            <a:ext cx="1712706" cy="1217800"/>
            <a:chOff x="3057748" y="1427354"/>
            <a:chExt cx="1712706" cy="1217800"/>
          </a:xfrm>
        </p:grpSpPr>
        <p:sp>
          <p:nvSpPr>
            <p:cNvPr id="24" name="奖项02"/>
            <p:cNvSpPr txBox="1"/>
            <p:nvPr/>
          </p:nvSpPr>
          <p:spPr>
            <a:xfrm>
              <a:off x="3057748" y="1825605"/>
              <a:ext cx="1712706" cy="819549"/>
            </a:xfrm>
            <a:prstGeom prst="rect">
              <a:avLst/>
            </a:prstGeom>
            <a:noFill/>
          </p:spPr>
          <p:txBody>
            <a:bodyPr wrap="square" rtlCol="0">
              <a:noAutofit/>
            </a:bodyPr>
            <a:lstStyle/>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年度最佳技术</a:t>
              </a:r>
              <a:endPar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卓越奖</a:t>
              </a:r>
            </a:p>
          </p:txBody>
        </p:sp>
        <p:grpSp>
          <p:nvGrpSpPr>
            <p:cNvPr id="25" name="枝02"/>
            <p:cNvGrpSpPr/>
            <p:nvPr/>
          </p:nvGrpSpPr>
          <p:grpSpPr>
            <a:xfrm>
              <a:off x="3082061" y="1427354"/>
              <a:ext cx="1684401" cy="940107"/>
              <a:chOff x="627000" y="1439194"/>
              <a:chExt cx="1947554" cy="948713"/>
            </a:xfrm>
          </p:grpSpPr>
          <p:sp>
            <p:nvSpPr>
              <p:cNvPr id="27" name="微信：2090298045【陈西】公众号：陈西设计之家。微信搜索即可。更多免费PPT模版教程等都可以在公众号内获取">
                <a:extLst>
                  <a:ext uri="{FF2B5EF4-FFF2-40B4-BE49-F238E27FC236}">
                    <a16:creationId xmlns:a16="http://schemas.microsoft.com/office/drawing/2014/main" id="{FFB0E778-0BE0-4493-9C5B-4EABFF25A45A}"/>
                  </a:ext>
                </a:extLst>
              </p:cNvPr>
              <p:cNvSpPr>
                <a:spLocks/>
              </p:cNvSpPr>
              <p:nvPr/>
            </p:nvSpPr>
            <p:spPr bwMode="auto">
              <a:xfrm>
                <a:off x="2105682" y="1439194"/>
                <a:ext cx="468872" cy="948713"/>
              </a:xfrm>
              <a:custGeom>
                <a:avLst/>
                <a:gdLst>
                  <a:gd name="connsiteX0" fmla="*/ 230121 w 542925"/>
                  <a:gd name="connsiteY0" fmla="*/ 989013 h 1098551"/>
                  <a:gd name="connsiteX1" fmla="*/ 233362 w 542925"/>
                  <a:gd name="connsiteY1" fmla="*/ 995456 h 1098551"/>
                  <a:gd name="connsiteX2" fmla="*/ 3241 w 542925"/>
                  <a:gd name="connsiteY2" fmla="*/ 1098551 h 1098551"/>
                  <a:gd name="connsiteX3" fmla="*/ 0 w 542925"/>
                  <a:gd name="connsiteY3" fmla="*/ 1072777 h 1098551"/>
                  <a:gd name="connsiteX4" fmla="*/ 230121 w 542925"/>
                  <a:gd name="connsiteY4" fmla="*/ 989013 h 1098551"/>
                  <a:gd name="connsiteX5" fmla="*/ 379533 w 542925"/>
                  <a:gd name="connsiteY5" fmla="*/ 932831 h 1098551"/>
                  <a:gd name="connsiteX6" fmla="*/ 406400 w 542925"/>
                  <a:gd name="connsiteY6" fmla="*/ 943356 h 1098551"/>
                  <a:gd name="connsiteX7" fmla="*/ 335823 w 542925"/>
                  <a:gd name="connsiteY7" fmla="*/ 991934 h 1098551"/>
                  <a:gd name="connsiteX8" fmla="*/ 252413 w 542925"/>
                  <a:gd name="connsiteY8" fmla="*/ 988695 h 1098551"/>
                  <a:gd name="connsiteX9" fmla="*/ 326199 w 542925"/>
                  <a:gd name="connsiteY9" fmla="*/ 936879 h 1098551"/>
                  <a:gd name="connsiteX10" fmla="*/ 379533 w 542925"/>
                  <a:gd name="connsiteY10" fmla="*/ 932831 h 1098551"/>
                  <a:gd name="connsiteX11" fmla="*/ 444974 w 542925"/>
                  <a:gd name="connsiteY11" fmla="*/ 849863 h 1098551"/>
                  <a:gd name="connsiteX12" fmla="*/ 474662 w 542925"/>
                  <a:gd name="connsiteY12" fmla="*/ 852705 h 1098551"/>
                  <a:gd name="connsiteX13" fmla="*/ 423310 w 542925"/>
                  <a:gd name="connsiteY13" fmla="*/ 904659 h 1098551"/>
                  <a:gd name="connsiteX14" fmla="*/ 339863 w 542925"/>
                  <a:gd name="connsiteY14" fmla="*/ 907907 h 1098551"/>
                  <a:gd name="connsiteX15" fmla="*/ 327025 w 542925"/>
                  <a:gd name="connsiteY15" fmla="*/ 914401 h 1098551"/>
                  <a:gd name="connsiteX16" fmla="*/ 391215 w 542925"/>
                  <a:gd name="connsiteY16" fmla="*/ 859199 h 1098551"/>
                  <a:gd name="connsiteX17" fmla="*/ 444974 w 542925"/>
                  <a:gd name="connsiteY17" fmla="*/ 849863 h 1098551"/>
                  <a:gd name="connsiteX18" fmla="*/ 284163 w 542925"/>
                  <a:gd name="connsiteY18" fmla="*/ 820738 h 1098551"/>
                  <a:gd name="connsiteX19" fmla="*/ 290513 w 542925"/>
                  <a:gd name="connsiteY19" fmla="*/ 904973 h 1098551"/>
                  <a:gd name="connsiteX20" fmla="*/ 246063 w 542925"/>
                  <a:gd name="connsiteY20" fmla="*/ 979488 h 1098551"/>
                  <a:gd name="connsiteX21" fmla="*/ 236538 w 542925"/>
                  <a:gd name="connsiteY21" fmla="*/ 895253 h 1098551"/>
                  <a:gd name="connsiteX22" fmla="*/ 284163 w 542925"/>
                  <a:gd name="connsiteY22" fmla="*/ 820738 h 1098551"/>
                  <a:gd name="connsiteX23" fmla="*/ 335933 w 542925"/>
                  <a:gd name="connsiteY23" fmla="*/ 749300 h 1098551"/>
                  <a:gd name="connsiteX24" fmla="*/ 355512 w 542925"/>
                  <a:gd name="connsiteY24" fmla="*/ 830295 h 1098551"/>
                  <a:gd name="connsiteX25" fmla="*/ 316354 w 542925"/>
                  <a:gd name="connsiteY25" fmla="*/ 908050 h 1098551"/>
                  <a:gd name="connsiteX26" fmla="*/ 316354 w 542925"/>
                  <a:gd name="connsiteY26" fmla="*/ 891851 h 1098551"/>
                  <a:gd name="connsiteX27" fmla="*/ 300038 w 542925"/>
                  <a:gd name="connsiteY27" fmla="*/ 810856 h 1098551"/>
                  <a:gd name="connsiteX28" fmla="*/ 335933 w 542925"/>
                  <a:gd name="connsiteY28" fmla="*/ 749300 h 1098551"/>
                  <a:gd name="connsiteX29" fmla="*/ 512085 w 542925"/>
                  <a:gd name="connsiteY29" fmla="*/ 735141 h 1098551"/>
                  <a:gd name="connsiteX30" fmla="*/ 523875 w 542925"/>
                  <a:gd name="connsiteY30" fmla="*/ 736655 h 1098551"/>
                  <a:gd name="connsiteX31" fmla="*/ 481593 w 542925"/>
                  <a:gd name="connsiteY31" fmla="*/ 794790 h 1098551"/>
                  <a:gd name="connsiteX32" fmla="*/ 400282 w 542925"/>
                  <a:gd name="connsiteY32" fmla="*/ 817399 h 1098551"/>
                  <a:gd name="connsiteX33" fmla="*/ 390525 w 542925"/>
                  <a:gd name="connsiteY33" fmla="*/ 827088 h 1098551"/>
                  <a:gd name="connsiteX34" fmla="*/ 442564 w 542925"/>
                  <a:gd name="connsiteY34" fmla="*/ 756033 h 1098551"/>
                  <a:gd name="connsiteX35" fmla="*/ 512085 w 542925"/>
                  <a:gd name="connsiteY35" fmla="*/ 735141 h 1098551"/>
                  <a:gd name="connsiteX36" fmla="*/ 365125 w 542925"/>
                  <a:gd name="connsiteY36" fmla="*/ 658813 h 1098551"/>
                  <a:gd name="connsiteX37" fmla="*/ 396875 w 542925"/>
                  <a:gd name="connsiteY37" fmla="*/ 736537 h 1098551"/>
                  <a:gd name="connsiteX38" fmla="*/ 377825 w 542925"/>
                  <a:gd name="connsiteY38" fmla="*/ 820738 h 1098551"/>
                  <a:gd name="connsiteX39" fmla="*/ 377825 w 542925"/>
                  <a:gd name="connsiteY39" fmla="*/ 804546 h 1098551"/>
                  <a:gd name="connsiteX40" fmla="*/ 342900 w 542925"/>
                  <a:gd name="connsiteY40" fmla="*/ 730060 h 1098551"/>
                  <a:gd name="connsiteX41" fmla="*/ 365125 w 542925"/>
                  <a:gd name="connsiteY41" fmla="*/ 658813 h 1098551"/>
                  <a:gd name="connsiteX42" fmla="*/ 542925 w 542925"/>
                  <a:gd name="connsiteY42" fmla="*/ 611188 h 1098551"/>
                  <a:gd name="connsiteX43" fmla="*/ 517152 w 542925"/>
                  <a:gd name="connsiteY43" fmla="*/ 675570 h 1098551"/>
                  <a:gd name="connsiteX44" fmla="*/ 443053 w 542925"/>
                  <a:gd name="connsiteY44" fmla="*/ 714200 h 1098551"/>
                  <a:gd name="connsiteX45" fmla="*/ 433388 w 542925"/>
                  <a:gd name="connsiteY45" fmla="*/ 727076 h 1098551"/>
                  <a:gd name="connsiteX46" fmla="*/ 468827 w 542925"/>
                  <a:gd name="connsiteY46" fmla="*/ 646598 h 1098551"/>
                  <a:gd name="connsiteX47" fmla="*/ 542925 w 542925"/>
                  <a:gd name="connsiteY47" fmla="*/ 611188 h 1098551"/>
                  <a:gd name="connsiteX48" fmla="*/ 374926 w 542925"/>
                  <a:gd name="connsiteY48" fmla="*/ 568325 h 1098551"/>
                  <a:gd name="connsiteX49" fmla="*/ 423586 w 542925"/>
                  <a:gd name="connsiteY49" fmla="*/ 636389 h 1098551"/>
                  <a:gd name="connsiteX50" fmla="*/ 420342 w 542925"/>
                  <a:gd name="connsiteY50" fmla="*/ 723900 h 1098551"/>
                  <a:gd name="connsiteX51" fmla="*/ 417098 w 542925"/>
                  <a:gd name="connsiteY51" fmla="*/ 707694 h 1098551"/>
                  <a:gd name="connsiteX52" fmla="*/ 368438 w 542925"/>
                  <a:gd name="connsiteY52" fmla="*/ 639630 h 1098551"/>
                  <a:gd name="connsiteX53" fmla="*/ 374926 w 542925"/>
                  <a:gd name="connsiteY53" fmla="*/ 568325 h 1098551"/>
                  <a:gd name="connsiteX54" fmla="*/ 539750 w 542925"/>
                  <a:gd name="connsiteY54" fmla="*/ 481013 h 1098551"/>
                  <a:gd name="connsiteX55" fmla="*/ 526815 w 542925"/>
                  <a:gd name="connsiteY55" fmla="*/ 552526 h 1098551"/>
                  <a:gd name="connsiteX56" fmla="*/ 462139 w 542925"/>
                  <a:gd name="connsiteY56" fmla="*/ 604536 h 1098551"/>
                  <a:gd name="connsiteX57" fmla="*/ 455672 w 542925"/>
                  <a:gd name="connsiteY57" fmla="*/ 617538 h 1098551"/>
                  <a:gd name="connsiteX58" fmla="*/ 475075 w 542925"/>
                  <a:gd name="connsiteY58" fmla="*/ 533022 h 1098551"/>
                  <a:gd name="connsiteX59" fmla="*/ 539750 w 542925"/>
                  <a:gd name="connsiteY59" fmla="*/ 481013 h 1098551"/>
                  <a:gd name="connsiteX60" fmla="*/ 365243 w 542925"/>
                  <a:gd name="connsiteY60" fmla="*/ 474663 h 1098551"/>
                  <a:gd name="connsiteX61" fmla="*/ 426684 w 542925"/>
                  <a:gd name="connsiteY61" fmla="*/ 533112 h 1098551"/>
                  <a:gd name="connsiteX62" fmla="*/ 439620 w 542925"/>
                  <a:gd name="connsiteY62" fmla="*/ 617538 h 1098551"/>
                  <a:gd name="connsiteX63" fmla="*/ 433152 w 542925"/>
                  <a:gd name="connsiteY63" fmla="*/ 604549 h 1098551"/>
                  <a:gd name="connsiteX64" fmla="*/ 371710 w 542925"/>
                  <a:gd name="connsiteY64" fmla="*/ 549348 h 1098551"/>
                  <a:gd name="connsiteX65" fmla="*/ 365243 w 542925"/>
                  <a:gd name="connsiteY65" fmla="*/ 474663 h 1098551"/>
                  <a:gd name="connsiteX66" fmla="*/ 336550 w 542925"/>
                  <a:gd name="connsiteY66" fmla="*/ 387350 h 1098551"/>
                  <a:gd name="connsiteX67" fmla="*/ 407491 w 542925"/>
                  <a:gd name="connsiteY67" fmla="*/ 429711 h 1098551"/>
                  <a:gd name="connsiteX68" fmla="*/ 439737 w 542925"/>
                  <a:gd name="connsiteY68" fmla="*/ 511175 h 1098551"/>
                  <a:gd name="connsiteX69" fmla="*/ 430063 w 542925"/>
                  <a:gd name="connsiteY69" fmla="*/ 498141 h 1098551"/>
                  <a:gd name="connsiteX70" fmla="*/ 359122 w 542925"/>
                  <a:gd name="connsiteY70" fmla="*/ 459038 h 1098551"/>
                  <a:gd name="connsiteX71" fmla="*/ 336550 w 542925"/>
                  <a:gd name="connsiteY71" fmla="*/ 387350 h 1098551"/>
                  <a:gd name="connsiteX72" fmla="*/ 507802 w 542925"/>
                  <a:gd name="connsiteY72" fmla="*/ 358775 h 1098551"/>
                  <a:gd name="connsiteX73" fmla="*/ 511043 w 542925"/>
                  <a:gd name="connsiteY73" fmla="*/ 430111 h 1098551"/>
                  <a:gd name="connsiteX74" fmla="*/ 459185 w 542925"/>
                  <a:gd name="connsiteY74" fmla="*/ 494962 h 1098551"/>
                  <a:gd name="connsiteX75" fmla="*/ 452703 w 542925"/>
                  <a:gd name="connsiteY75" fmla="*/ 511175 h 1098551"/>
                  <a:gd name="connsiteX76" fmla="*/ 455944 w 542925"/>
                  <a:gd name="connsiteY76" fmla="*/ 420384 h 1098551"/>
                  <a:gd name="connsiteX77" fmla="*/ 507802 w 542925"/>
                  <a:gd name="connsiteY77" fmla="*/ 358775 h 1098551"/>
                  <a:gd name="connsiteX78" fmla="*/ 299135 w 542925"/>
                  <a:gd name="connsiteY78" fmla="*/ 308232 h 1098551"/>
                  <a:gd name="connsiteX79" fmla="*/ 368698 w 542925"/>
                  <a:gd name="connsiteY79" fmla="*/ 335885 h 1098551"/>
                  <a:gd name="connsiteX80" fmla="*/ 417513 w 542925"/>
                  <a:gd name="connsiteY80" fmla="*/ 407988 h 1098551"/>
                  <a:gd name="connsiteX81" fmla="*/ 404496 w 542925"/>
                  <a:gd name="connsiteY81" fmla="*/ 398156 h 1098551"/>
                  <a:gd name="connsiteX82" fmla="*/ 326391 w 542925"/>
                  <a:gd name="connsiteY82" fmla="*/ 371936 h 1098551"/>
                  <a:gd name="connsiteX83" fmla="*/ 287338 w 542925"/>
                  <a:gd name="connsiteY83" fmla="*/ 309666 h 1098551"/>
                  <a:gd name="connsiteX84" fmla="*/ 299135 w 542925"/>
                  <a:gd name="connsiteY84" fmla="*/ 308232 h 1098551"/>
                  <a:gd name="connsiteX85" fmla="*/ 448761 w 542925"/>
                  <a:gd name="connsiteY85" fmla="*/ 242888 h 1098551"/>
                  <a:gd name="connsiteX86" fmla="*/ 468312 w 542925"/>
                  <a:gd name="connsiteY86" fmla="*/ 313451 h 1098551"/>
                  <a:gd name="connsiteX87" fmla="*/ 429210 w 542925"/>
                  <a:gd name="connsiteY87" fmla="*/ 387222 h 1098551"/>
                  <a:gd name="connsiteX88" fmla="*/ 429210 w 542925"/>
                  <a:gd name="connsiteY88" fmla="*/ 400051 h 1098551"/>
                  <a:gd name="connsiteX89" fmla="*/ 412917 w 542925"/>
                  <a:gd name="connsiteY89" fmla="*/ 316658 h 1098551"/>
                  <a:gd name="connsiteX90" fmla="*/ 448761 w 542925"/>
                  <a:gd name="connsiteY90" fmla="*/ 242888 h 1098551"/>
                  <a:gd name="connsiteX91" fmla="*/ 257912 w 542925"/>
                  <a:gd name="connsiteY91" fmla="*/ 237332 h 1098551"/>
                  <a:gd name="connsiteX92" fmla="*/ 310480 w 542925"/>
                  <a:gd name="connsiteY92" fmla="*/ 249238 h 1098551"/>
                  <a:gd name="connsiteX93" fmla="*/ 371475 w 542925"/>
                  <a:gd name="connsiteY93" fmla="*/ 309563 h 1098551"/>
                  <a:gd name="connsiteX94" fmla="*/ 358634 w 542925"/>
                  <a:gd name="connsiteY94" fmla="*/ 303213 h 1098551"/>
                  <a:gd name="connsiteX95" fmla="*/ 275167 w 542925"/>
                  <a:gd name="connsiteY95" fmla="*/ 293688 h 1098551"/>
                  <a:gd name="connsiteX96" fmla="*/ 227013 w 542925"/>
                  <a:gd name="connsiteY96" fmla="*/ 239713 h 1098551"/>
                  <a:gd name="connsiteX97" fmla="*/ 257912 w 542925"/>
                  <a:gd name="connsiteY97" fmla="*/ 237332 h 1098551"/>
                  <a:gd name="connsiteX98" fmla="*/ 180871 w 542925"/>
                  <a:gd name="connsiteY98" fmla="*/ 176829 h 1098551"/>
                  <a:gd name="connsiteX99" fmla="*/ 235809 w 542925"/>
                  <a:gd name="connsiteY99" fmla="*/ 178051 h 1098551"/>
                  <a:gd name="connsiteX100" fmla="*/ 306387 w 542925"/>
                  <a:gd name="connsiteY100" fmla="*/ 226930 h 1098551"/>
                  <a:gd name="connsiteX101" fmla="*/ 293555 w 542925"/>
                  <a:gd name="connsiteY101" fmla="*/ 220412 h 1098551"/>
                  <a:gd name="connsiteX102" fmla="*/ 210145 w 542925"/>
                  <a:gd name="connsiteY102" fmla="*/ 230188 h 1098551"/>
                  <a:gd name="connsiteX103" fmla="*/ 152400 w 542925"/>
                  <a:gd name="connsiteY103" fmla="*/ 187827 h 1098551"/>
                  <a:gd name="connsiteX104" fmla="*/ 180871 w 542925"/>
                  <a:gd name="connsiteY104" fmla="*/ 176829 h 1098551"/>
                  <a:gd name="connsiteX105" fmla="*/ 371475 w 542925"/>
                  <a:gd name="connsiteY105" fmla="*/ 142875 h 1098551"/>
                  <a:gd name="connsiteX106" fmla="*/ 403225 w 542925"/>
                  <a:gd name="connsiteY106" fmla="*/ 207010 h 1098551"/>
                  <a:gd name="connsiteX107" fmla="*/ 381000 w 542925"/>
                  <a:gd name="connsiteY107" fmla="*/ 287179 h 1098551"/>
                  <a:gd name="connsiteX108" fmla="*/ 384175 w 542925"/>
                  <a:gd name="connsiteY108" fmla="*/ 303213 h 1098551"/>
                  <a:gd name="connsiteX109" fmla="*/ 349250 w 542925"/>
                  <a:gd name="connsiteY109" fmla="*/ 223044 h 1098551"/>
                  <a:gd name="connsiteX110" fmla="*/ 371475 w 542925"/>
                  <a:gd name="connsiteY110" fmla="*/ 142875 h 1098551"/>
                  <a:gd name="connsiteX111" fmla="*/ 145987 w 542925"/>
                  <a:gd name="connsiteY111" fmla="*/ 122238 h 1098551"/>
                  <a:gd name="connsiteX112" fmla="*/ 230188 w 542925"/>
                  <a:gd name="connsiteY112" fmla="*/ 154922 h 1098551"/>
                  <a:gd name="connsiteX113" fmla="*/ 213995 w 542925"/>
                  <a:gd name="connsiteY113" fmla="*/ 151654 h 1098551"/>
                  <a:gd name="connsiteX114" fmla="*/ 136271 w 542925"/>
                  <a:gd name="connsiteY114" fmla="*/ 177801 h 1098551"/>
                  <a:gd name="connsiteX115" fmla="*/ 68263 w 542925"/>
                  <a:gd name="connsiteY115" fmla="*/ 148385 h 1098551"/>
                  <a:gd name="connsiteX116" fmla="*/ 145987 w 542925"/>
                  <a:gd name="connsiteY116" fmla="*/ 122238 h 1098551"/>
                  <a:gd name="connsiteX117" fmla="*/ 271881 w 542925"/>
                  <a:gd name="connsiteY117" fmla="*/ 61913 h 1098551"/>
                  <a:gd name="connsiteX118" fmla="*/ 317500 w 542925"/>
                  <a:gd name="connsiteY118" fmla="*/ 116462 h 1098551"/>
                  <a:gd name="connsiteX119" fmla="*/ 314242 w 542925"/>
                  <a:gd name="connsiteY119" fmla="*/ 199891 h 1098551"/>
                  <a:gd name="connsiteX120" fmla="*/ 317500 w 542925"/>
                  <a:gd name="connsiteY120" fmla="*/ 212726 h 1098551"/>
                  <a:gd name="connsiteX121" fmla="*/ 268622 w 542925"/>
                  <a:gd name="connsiteY121" fmla="*/ 142133 h 1098551"/>
                  <a:gd name="connsiteX122" fmla="*/ 271881 w 542925"/>
                  <a:gd name="connsiteY122" fmla="*/ 61913 h 1098551"/>
                  <a:gd name="connsiteX123" fmla="*/ 37183 w 542925"/>
                  <a:gd name="connsiteY123" fmla="*/ 26669 h 1098551"/>
                  <a:gd name="connsiteX124" fmla="*/ 106665 w 542925"/>
                  <a:gd name="connsiteY124" fmla="*/ 44847 h 1098551"/>
                  <a:gd name="connsiteX125" fmla="*/ 161925 w 542925"/>
                  <a:gd name="connsiteY125" fmla="*/ 106250 h 1098551"/>
                  <a:gd name="connsiteX126" fmla="*/ 80660 w 542925"/>
                  <a:gd name="connsiteY126" fmla="*/ 90091 h 1098551"/>
                  <a:gd name="connsiteX127" fmla="*/ 25400 w 542925"/>
                  <a:gd name="connsiteY127" fmla="*/ 28688 h 1098551"/>
                  <a:gd name="connsiteX128" fmla="*/ 37183 w 542925"/>
                  <a:gd name="connsiteY128" fmla="*/ 26669 h 1098551"/>
                  <a:gd name="connsiteX129" fmla="*/ 158872 w 542925"/>
                  <a:gd name="connsiteY129" fmla="*/ 0 h 1098551"/>
                  <a:gd name="connsiteX130" fmla="*/ 213885 w 542925"/>
                  <a:gd name="connsiteY130" fmla="*/ 48707 h 1098551"/>
                  <a:gd name="connsiteX131" fmla="*/ 226829 w 542925"/>
                  <a:gd name="connsiteY131" fmla="*/ 129886 h 1098551"/>
                  <a:gd name="connsiteX132" fmla="*/ 236537 w 542925"/>
                  <a:gd name="connsiteY132" fmla="*/ 142875 h 1098551"/>
                  <a:gd name="connsiteX133" fmla="*/ 171816 w 542925"/>
                  <a:gd name="connsiteY133" fmla="*/ 84426 h 1098551"/>
                  <a:gd name="connsiteX134" fmla="*/ 158872 w 542925"/>
                  <a:gd name="connsiteY134"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42925" h="1098551">
                    <a:moveTo>
                      <a:pt x="230121" y="989013"/>
                    </a:moveTo>
                    <a:lnTo>
                      <a:pt x="233362" y="995456"/>
                    </a:lnTo>
                    <a:cubicBezTo>
                      <a:pt x="168539" y="1047004"/>
                      <a:pt x="87511" y="1082443"/>
                      <a:pt x="3241" y="1098551"/>
                    </a:cubicBezTo>
                    <a:cubicBezTo>
                      <a:pt x="0" y="1072777"/>
                      <a:pt x="0" y="1072777"/>
                      <a:pt x="0" y="1072777"/>
                    </a:cubicBezTo>
                    <a:cubicBezTo>
                      <a:pt x="81028" y="1063112"/>
                      <a:pt x="162057" y="1037339"/>
                      <a:pt x="230121" y="989013"/>
                    </a:cubicBezTo>
                    <a:close/>
                    <a:moveTo>
                      <a:pt x="379533" y="932831"/>
                    </a:moveTo>
                    <a:cubicBezTo>
                      <a:pt x="393568" y="935260"/>
                      <a:pt x="403192" y="940118"/>
                      <a:pt x="406400" y="943356"/>
                    </a:cubicBezTo>
                    <a:cubicBezTo>
                      <a:pt x="399984" y="949833"/>
                      <a:pt x="377528" y="978980"/>
                      <a:pt x="335823" y="991934"/>
                    </a:cubicBezTo>
                    <a:cubicBezTo>
                      <a:pt x="294118" y="1004888"/>
                      <a:pt x="262037" y="991934"/>
                      <a:pt x="252413" y="988695"/>
                    </a:cubicBezTo>
                    <a:cubicBezTo>
                      <a:pt x="258829" y="978980"/>
                      <a:pt x="284493" y="949833"/>
                      <a:pt x="326199" y="936879"/>
                    </a:cubicBezTo>
                    <a:cubicBezTo>
                      <a:pt x="347051" y="930402"/>
                      <a:pt x="365497" y="930402"/>
                      <a:pt x="379533" y="932831"/>
                    </a:cubicBezTo>
                    <a:close/>
                    <a:moveTo>
                      <a:pt x="444974" y="849863"/>
                    </a:moveTo>
                    <a:cubicBezTo>
                      <a:pt x="459417" y="850269"/>
                      <a:pt x="469848" y="852705"/>
                      <a:pt x="474662" y="852705"/>
                    </a:cubicBezTo>
                    <a:cubicBezTo>
                      <a:pt x="468243" y="862446"/>
                      <a:pt x="452196" y="888424"/>
                      <a:pt x="423310" y="904659"/>
                    </a:cubicBezTo>
                    <a:cubicBezTo>
                      <a:pt x="413682" y="901412"/>
                      <a:pt x="381587" y="891671"/>
                      <a:pt x="339863" y="907907"/>
                    </a:cubicBezTo>
                    <a:cubicBezTo>
                      <a:pt x="336654" y="911154"/>
                      <a:pt x="330235" y="914401"/>
                      <a:pt x="327025" y="914401"/>
                    </a:cubicBezTo>
                    <a:cubicBezTo>
                      <a:pt x="333444" y="907907"/>
                      <a:pt x="352701" y="875435"/>
                      <a:pt x="391215" y="859199"/>
                    </a:cubicBezTo>
                    <a:cubicBezTo>
                      <a:pt x="412077" y="851081"/>
                      <a:pt x="430531" y="849457"/>
                      <a:pt x="444974" y="849863"/>
                    </a:cubicBezTo>
                    <a:close/>
                    <a:moveTo>
                      <a:pt x="284163" y="820738"/>
                    </a:moveTo>
                    <a:cubicBezTo>
                      <a:pt x="287338" y="830457"/>
                      <a:pt x="300038" y="862855"/>
                      <a:pt x="290513" y="904973"/>
                    </a:cubicBezTo>
                    <a:cubicBezTo>
                      <a:pt x="280988" y="947090"/>
                      <a:pt x="252413" y="973008"/>
                      <a:pt x="246063" y="979488"/>
                    </a:cubicBezTo>
                    <a:cubicBezTo>
                      <a:pt x="239713" y="969769"/>
                      <a:pt x="227013" y="940610"/>
                      <a:pt x="236538" y="895253"/>
                    </a:cubicBezTo>
                    <a:cubicBezTo>
                      <a:pt x="246063" y="853136"/>
                      <a:pt x="274638" y="830457"/>
                      <a:pt x="284163" y="820738"/>
                    </a:cubicBezTo>
                    <a:close/>
                    <a:moveTo>
                      <a:pt x="335933" y="749300"/>
                    </a:moveTo>
                    <a:cubicBezTo>
                      <a:pt x="342459" y="755780"/>
                      <a:pt x="358775" y="784938"/>
                      <a:pt x="355512" y="830295"/>
                    </a:cubicBezTo>
                    <a:cubicBezTo>
                      <a:pt x="348986" y="872412"/>
                      <a:pt x="322880" y="898331"/>
                      <a:pt x="316354" y="908050"/>
                    </a:cubicBezTo>
                    <a:cubicBezTo>
                      <a:pt x="316354" y="901570"/>
                      <a:pt x="316354" y="898331"/>
                      <a:pt x="316354" y="891851"/>
                    </a:cubicBezTo>
                    <a:cubicBezTo>
                      <a:pt x="322880" y="849734"/>
                      <a:pt x="306564" y="820576"/>
                      <a:pt x="300038" y="810856"/>
                    </a:cubicBezTo>
                    <a:cubicBezTo>
                      <a:pt x="309828" y="775218"/>
                      <a:pt x="329407" y="755780"/>
                      <a:pt x="335933" y="749300"/>
                    </a:cubicBezTo>
                    <a:close/>
                    <a:moveTo>
                      <a:pt x="512085" y="735141"/>
                    </a:moveTo>
                    <a:cubicBezTo>
                      <a:pt x="517370" y="735242"/>
                      <a:pt x="521436" y="735847"/>
                      <a:pt x="523875" y="736655"/>
                    </a:cubicBezTo>
                    <a:cubicBezTo>
                      <a:pt x="520623" y="743114"/>
                      <a:pt x="507613" y="772182"/>
                      <a:pt x="481593" y="794790"/>
                    </a:cubicBezTo>
                    <a:cubicBezTo>
                      <a:pt x="471836" y="794790"/>
                      <a:pt x="436059" y="791561"/>
                      <a:pt x="400282" y="817399"/>
                    </a:cubicBezTo>
                    <a:cubicBezTo>
                      <a:pt x="397030" y="820629"/>
                      <a:pt x="393778" y="823858"/>
                      <a:pt x="390525" y="827088"/>
                    </a:cubicBezTo>
                    <a:cubicBezTo>
                      <a:pt x="393778" y="817399"/>
                      <a:pt x="406787" y="781871"/>
                      <a:pt x="442564" y="756033"/>
                    </a:cubicBezTo>
                    <a:cubicBezTo>
                      <a:pt x="469397" y="739077"/>
                      <a:pt x="496229" y="734838"/>
                      <a:pt x="512085" y="735141"/>
                    </a:cubicBezTo>
                    <a:close/>
                    <a:moveTo>
                      <a:pt x="365125" y="658813"/>
                    </a:moveTo>
                    <a:cubicBezTo>
                      <a:pt x="371475" y="665290"/>
                      <a:pt x="393700" y="691198"/>
                      <a:pt x="396875" y="736537"/>
                    </a:cubicBezTo>
                    <a:cubicBezTo>
                      <a:pt x="400050" y="778638"/>
                      <a:pt x="381000" y="811023"/>
                      <a:pt x="377825" y="820738"/>
                    </a:cubicBezTo>
                    <a:cubicBezTo>
                      <a:pt x="377825" y="814261"/>
                      <a:pt x="377825" y="811023"/>
                      <a:pt x="377825" y="804546"/>
                    </a:cubicBezTo>
                    <a:cubicBezTo>
                      <a:pt x="374650" y="762445"/>
                      <a:pt x="349250" y="736537"/>
                      <a:pt x="342900" y="730060"/>
                    </a:cubicBezTo>
                    <a:cubicBezTo>
                      <a:pt x="346075" y="694436"/>
                      <a:pt x="358775" y="668528"/>
                      <a:pt x="365125" y="658813"/>
                    </a:cubicBezTo>
                    <a:close/>
                    <a:moveTo>
                      <a:pt x="542925" y="611188"/>
                    </a:moveTo>
                    <a:cubicBezTo>
                      <a:pt x="542925" y="617626"/>
                      <a:pt x="539703" y="649817"/>
                      <a:pt x="517152" y="675570"/>
                    </a:cubicBezTo>
                    <a:cubicBezTo>
                      <a:pt x="507487" y="678789"/>
                      <a:pt x="472048" y="682008"/>
                      <a:pt x="443053" y="714200"/>
                    </a:cubicBezTo>
                    <a:cubicBezTo>
                      <a:pt x="439831" y="717419"/>
                      <a:pt x="436610" y="720638"/>
                      <a:pt x="433388" y="727076"/>
                    </a:cubicBezTo>
                    <a:cubicBezTo>
                      <a:pt x="433388" y="714200"/>
                      <a:pt x="439831" y="678789"/>
                      <a:pt x="468827" y="646598"/>
                    </a:cubicBezTo>
                    <a:cubicBezTo>
                      <a:pt x="501043" y="614407"/>
                      <a:pt x="533260" y="611188"/>
                      <a:pt x="542925" y="611188"/>
                    </a:cubicBezTo>
                    <a:close/>
                    <a:moveTo>
                      <a:pt x="374926" y="568325"/>
                    </a:moveTo>
                    <a:cubicBezTo>
                      <a:pt x="381414" y="571566"/>
                      <a:pt x="410610" y="594254"/>
                      <a:pt x="423586" y="636389"/>
                    </a:cubicBezTo>
                    <a:cubicBezTo>
                      <a:pt x="436562" y="675283"/>
                      <a:pt x="423586" y="714177"/>
                      <a:pt x="420342" y="723900"/>
                    </a:cubicBezTo>
                    <a:cubicBezTo>
                      <a:pt x="420342" y="717418"/>
                      <a:pt x="417098" y="714177"/>
                      <a:pt x="417098" y="707694"/>
                    </a:cubicBezTo>
                    <a:cubicBezTo>
                      <a:pt x="404122" y="665559"/>
                      <a:pt x="374926" y="646112"/>
                      <a:pt x="368438" y="639630"/>
                    </a:cubicBezTo>
                    <a:cubicBezTo>
                      <a:pt x="361950" y="603978"/>
                      <a:pt x="371682" y="578048"/>
                      <a:pt x="374926" y="568325"/>
                    </a:cubicBezTo>
                    <a:close/>
                    <a:moveTo>
                      <a:pt x="539750" y="481013"/>
                    </a:moveTo>
                    <a:cubicBezTo>
                      <a:pt x="539750" y="490765"/>
                      <a:pt x="539750" y="520020"/>
                      <a:pt x="526815" y="552526"/>
                    </a:cubicBezTo>
                    <a:cubicBezTo>
                      <a:pt x="517114" y="555777"/>
                      <a:pt x="484776" y="568779"/>
                      <a:pt x="462139" y="604536"/>
                    </a:cubicBezTo>
                    <a:cubicBezTo>
                      <a:pt x="458906" y="611037"/>
                      <a:pt x="455672" y="614287"/>
                      <a:pt x="455672" y="617538"/>
                    </a:cubicBezTo>
                    <a:cubicBezTo>
                      <a:pt x="452438" y="607786"/>
                      <a:pt x="452438" y="568779"/>
                      <a:pt x="475075" y="533022"/>
                    </a:cubicBezTo>
                    <a:cubicBezTo>
                      <a:pt x="497711" y="497266"/>
                      <a:pt x="530049" y="484264"/>
                      <a:pt x="539750" y="481013"/>
                    </a:cubicBezTo>
                    <a:close/>
                    <a:moveTo>
                      <a:pt x="365243" y="474663"/>
                    </a:moveTo>
                    <a:cubicBezTo>
                      <a:pt x="374944" y="481157"/>
                      <a:pt x="404048" y="494146"/>
                      <a:pt x="426684" y="533112"/>
                    </a:cubicBezTo>
                    <a:cubicBezTo>
                      <a:pt x="446087" y="568831"/>
                      <a:pt x="442853" y="607796"/>
                      <a:pt x="439620" y="617538"/>
                    </a:cubicBezTo>
                    <a:cubicBezTo>
                      <a:pt x="439620" y="614291"/>
                      <a:pt x="436386" y="607796"/>
                      <a:pt x="433152" y="604549"/>
                    </a:cubicBezTo>
                    <a:cubicBezTo>
                      <a:pt x="413749" y="565583"/>
                      <a:pt x="381412" y="552595"/>
                      <a:pt x="371710" y="549348"/>
                    </a:cubicBezTo>
                    <a:cubicBezTo>
                      <a:pt x="358775" y="516876"/>
                      <a:pt x="362009" y="484405"/>
                      <a:pt x="365243" y="474663"/>
                    </a:cubicBezTo>
                    <a:close/>
                    <a:moveTo>
                      <a:pt x="336550" y="387350"/>
                    </a:moveTo>
                    <a:cubicBezTo>
                      <a:pt x="346224" y="390609"/>
                      <a:pt x="378470" y="397126"/>
                      <a:pt x="407491" y="429711"/>
                    </a:cubicBezTo>
                    <a:cubicBezTo>
                      <a:pt x="436513" y="462297"/>
                      <a:pt x="439737" y="501399"/>
                      <a:pt x="439737" y="511175"/>
                    </a:cubicBezTo>
                    <a:cubicBezTo>
                      <a:pt x="436513" y="507917"/>
                      <a:pt x="433288" y="504658"/>
                      <a:pt x="430063" y="498141"/>
                    </a:cubicBezTo>
                    <a:cubicBezTo>
                      <a:pt x="401042" y="465555"/>
                      <a:pt x="368796" y="459038"/>
                      <a:pt x="359122" y="459038"/>
                    </a:cubicBezTo>
                    <a:cubicBezTo>
                      <a:pt x="339775" y="426453"/>
                      <a:pt x="336550" y="397126"/>
                      <a:pt x="336550" y="387350"/>
                    </a:cubicBezTo>
                    <a:close/>
                    <a:moveTo>
                      <a:pt x="507802" y="358775"/>
                    </a:moveTo>
                    <a:cubicBezTo>
                      <a:pt x="511043" y="365260"/>
                      <a:pt x="517525" y="394443"/>
                      <a:pt x="511043" y="430111"/>
                    </a:cubicBezTo>
                    <a:cubicBezTo>
                      <a:pt x="501320" y="436596"/>
                      <a:pt x="472149" y="452809"/>
                      <a:pt x="459185" y="494962"/>
                    </a:cubicBezTo>
                    <a:cubicBezTo>
                      <a:pt x="455944" y="498205"/>
                      <a:pt x="455944" y="504690"/>
                      <a:pt x="452703" y="511175"/>
                    </a:cubicBezTo>
                    <a:cubicBezTo>
                      <a:pt x="449462" y="498205"/>
                      <a:pt x="439738" y="462537"/>
                      <a:pt x="455944" y="420384"/>
                    </a:cubicBezTo>
                    <a:cubicBezTo>
                      <a:pt x="468908" y="381473"/>
                      <a:pt x="498078" y="362018"/>
                      <a:pt x="507802" y="358775"/>
                    </a:cubicBezTo>
                    <a:close/>
                    <a:moveTo>
                      <a:pt x="299135" y="308232"/>
                    </a:moveTo>
                    <a:cubicBezTo>
                      <a:pt x="315000" y="308232"/>
                      <a:pt x="341849" y="313762"/>
                      <a:pt x="368698" y="335885"/>
                    </a:cubicBezTo>
                    <a:cubicBezTo>
                      <a:pt x="401241" y="362104"/>
                      <a:pt x="414259" y="398156"/>
                      <a:pt x="417513" y="407988"/>
                    </a:cubicBezTo>
                    <a:cubicBezTo>
                      <a:pt x="414259" y="404711"/>
                      <a:pt x="411004" y="401433"/>
                      <a:pt x="404496" y="398156"/>
                    </a:cubicBezTo>
                    <a:cubicBezTo>
                      <a:pt x="371952" y="371936"/>
                      <a:pt x="336154" y="371936"/>
                      <a:pt x="326391" y="371936"/>
                    </a:cubicBezTo>
                    <a:cubicBezTo>
                      <a:pt x="300356" y="345717"/>
                      <a:pt x="290592" y="316220"/>
                      <a:pt x="287338" y="309666"/>
                    </a:cubicBezTo>
                    <a:cubicBezTo>
                      <a:pt x="289779" y="308846"/>
                      <a:pt x="293847" y="308232"/>
                      <a:pt x="299135" y="308232"/>
                    </a:cubicBezTo>
                    <a:close/>
                    <a:moveTo>
                      <a:pt x="448761" y="242888"/>
                    </a:moveTo>
                    <a:cubicBezTo>
                      <a:pt x="455278" y="252510"/>
                      <a:pt x="468312" y="278170"/>
                      <a:pt x="468312" y="313451"/>
                    </a:cubicBezTo>
                    <a:cubicBezTo>
                      <a:pt x="461795" y="319866"/>
                      <a:pt x="435727" y="342318"/>
                      <a:pt x="429210" y="387222"/>
                    </a:cubicBezTo>
                    <a:cubicBezTo>
                      <a:pt x="429210" y="390429"/>
                      <a:pt x="429210" y="396844"/>
                      <a:pt x="429210" y="400051"/>
                    </a:cubicBezTo>
                    <a:cubicBezTo>
                      <a:pt x="422693" y="393636"/>
                      <a:pt x="406400" y="358355"/>
                      <a:pt x="412917" y="316658"/>
                    </a:cubicBezTo>
                    <a:cubicBezTo>
                      <a:pt x="416176" y="274962"/>
                      <a:pt x="442244" y="249303"/>
                      <a:pt x="448761" y="242888"/>
                    </a:cubicBezTo>
                    <a:close/>
                    <a:moveTo>
                      <a:pt x="257912" y="237332"/>
                    </a:moveTo>
                    <a:cubicBezTo>
                      <a:pt x="272759" y="237332"/>
                      <a:pt x="291218" y="239713"/>
                      <a:pt x="310480" y="249238"/>
                    </a:cubicBezTo>
                    <a:cubicBezTo>
                      <a:pt x="349003" y="268288"/>
                      <a:pt x="368265" y="300038"/>
                      <a:pt x="371475" y="309563"/>
                    </a:cubicBezTo>
                    <a:cubicBezTo>
                      <a:pt x="368265" y="306388"/>
                      <a:pt x="361844" y="303213"/>
                      <a:pt x="358634" y="303213"/>
                    </a:cubicBezTo>
                    <a:cubicBezTo>
                      <a:pt x="320111" y="284163"/>
                      <a:pt x="284798" y="290513"/>
                      <a:pt x="275167" y="293688"/>
                    </a:cubicBezTo>
                    <a:cubicBezTo>
                      <a:pt x="246274" y="274638"/>
                      <a:pt x="233433" y="249238"/>
                      <a:pt x="227013" y="239713"/>
                    </a:cubicBezTo>
                    <a:cubicBezTo>
                      <a:pt x="231828" y="239713"/>
                      <a:pt x="243064" y="237332"/>
                      <a:pt x="257912" y="237332"/>
                    </a:cubicBezTo>
                    <a:close/>
                    <a:moveTo>
                      <a:pt x="180871" y="176829"/>
                    </a:moveTo>
                    <a:cubicBezTo>
                      <a:pt x="194907" y="173978"/>
                      <a:pt x="213353" y="173163"/>
                      <a:pt x="235809" y="178051"/>
                    </a:cubicBezTo>
                    <a:cubicBezTo>
                      <a:pt x="277514" y="187827"/>
                      <a:pt x="299971" y="217154"/>
                      <a:pt x="306387" y="226930"/>
                    </a:cubicBezTo>
                    <a:cubicBezTo>
                      <a:pt x="303179" y="223671"/>
                      <a:pt x="296763" y="220412"/>
                      <a:pt x="293555" y="220412"/>
                    </a:cubicBezTo>
                    <a:cubicBezTo>
                      <a:pt x="251850" y="210637"/>
                      <a:pt x="219769" y="223671"/>
                      <a:pt x="210145" y="230188"/>
                    </a:cubicBezTo>
                    <a:cubicBezTo>
                      <a:pt x="178064" y="217154"/>
                      <a:pt x="158816" y="194344"/>
                      <a:pt x="152400" y="187827"/>
                    </a:cubicBezTo>
                    <a:cubicBezTo>
                      <a:pt x="157212" y="184568"/>
                      <a:pt x="166836" y="179680"/>
                      <a:pt x="180871" y="176829"/>
                    </a:cubicBezTo>
                    <a:close/>
                    <a:moveTo>
                      <a:pt x="371475" y="142875"/>
                    </a:moveTo>
                    <a:cubicBezTo>
                      <a:pt x="377825" y="149289"/>
                      <a:pt x="396875" y="171736"/>
                      <a:pt x="403225" y="207010"/>
                    </a:cubicBezTo>
                    <a:cubicBezTo>
                      <a:pt x="396875" y="216631"/>
                      <a:pt x="377825" y="242285"/>
                      <a:pt x="381000" y="287179"/>
                    </a:cubicBezTo>
                    <a:cubicBezTo>
                      <a:pt x="381000" y="293593"/>
                      <a:pt x="381000" y="296800"/>
                      <a:pt x="384175" y="303213"/>
                    </a:cubicBezTo>
                    <a:cubicBezTo>
                      <a:pt x="374650" y="293593"/>
                      <a:pt x="352425" y="264732"/>
                      <a:pt x="349250" y="223044"/>
                    </a:cubicBezTo>
                    <a:cubicBezTo>
                      <a:pt x="346075" y="178150"/>
                      <a:pt x="365125" y="149289"/>
                      <a:pt x="371475" y="142875"/>
                    </a:cubicBezTo>
                    <a:close/>
                    <a:moveTo>
                      <a:pt x="145987" y="122238"/>
                    </a:moveTo>
                    <a:cubicBezTo>
                      <a:pt x="191326" y="125506"/>
                      <a:pt x="220472" y="148385"/>
                      <a:pt x="230188" y="154922"/>
                    </a:cubicBezTo>
                    <a:cubicBezTo>
                      <a:pt x="223711" y="151654"/>
                      <a:pt x="220472" y="151654"/>
                      <a:pt x="213995" y="151654"/>
                    </a:cubicBezTo>
                    <a:cubicBezTo>
                      <a:pt x="168656" y="151654"/>
                      <a:pt x="142748" y="171264"/>
                      <a:pt x="136271" y="177801"/>
                    </a:cubicBezTo>
                    <a:cubicBezTo>
                      <a:pt x="100648" y="174533"/>
                      <a:pt x="74740" y="154922"/>
                      <a:pt x="68263" y="148385"/>
                    </a:cubicBezTo>
                    <a:cubicBezTo>
                      <a:pt x="74740" y="141849"/>
                      <a:pt x="103886" y="122238"/>
                      <a:pt x="145987" y="122238"/>
                    </a:cubicBezTo>
                    <a:close/>
                    <a:moveTo>
                      <a:pt x="271881" y="61913"/>
                    </a:moveTo>
                    <a:cubicBezTo>
                      <a:pt x="281656" y="65122"/>
                      <a:pt x="304466" y="84375"/>
                      <a:pt x="317500" y="116462"/>
                    </a:cubicBezTo>
                    <a:cubicBezTo>
                      <a:pt x="314242" y="126089"/>
                      <a:pt x="301207" y="158177"/>
                      <a:pt x="314242" y="199891"/>
                    </a:cubicBezTo>
                    <a:cubicBezTo>
                      <a:pt x="314242" y="203100"/>
                      <a:pt x="317500" y="209517"/>
                      <a:pt x="317500" y="212726"/>
                    </a:cubicBezTo>
                    <a:cubicBezTo>
                      <a:pt x="310983" y="206309"/>
                      <a:pt x="281656" y="183847"/>
                      <a:pt x="268622" y="142133"/>
                    </a:cubicBezTo>
                    <a:cubicBezTo>
                      <a:pt x="255588" y="100419"/>
                      <a:pt x="268622" y="68331"/>
                      <a:pt x="271881" y="61913"/>
                    </a:cubicBezTo>
                    <a:close/>
                    <a:moveTo>
                      <a:pt x="37183" y="26669"/>
                    </a:moveTo>
                    <a:cubicBezTo>
                      <a:pt x="53030" y="25457"/>
                      <a:pt x="79847" y="27881"/>
                      <a:pt x="106665" y="44847"/>
                    </a:cubicBezTo>
                    <a:cubicBezTo>
                      <a:pt x="145672" y="67469"/>
                      <a:pt x="158674" y="96554"/>
                      <a:pt x="161925" y="106250"/>
                    </a:cubicBezTo>
                    <a:cubicBezTo>
                      <a:pt x="152173" y="109481"/>
                      <a:pt x="116417" y="112713"/>
                      <a:pt x="80660" y="90091"/>
                    </a:cubicBezTo>
                    <a:cubicBezTo>
                      <a:pt x="44903" y="67469"/>
                      <a:pt x="28650" y="35152"/>
                      <a:pt x="25400" y="28688"/>
                    </a:cubicBezTo>
                    <a:cubicBezTo>
                      <a:pt x="27838" y="27881"/>
                      <a:pt x="31901" y="27073"/>
                      <a:pt x="37183" y="26669"/>
                    </a:cubicBezTo>
                    <a:close/>
                    <a:moveTo>
                      <a:pt x="158872" y="0"/>
                    </a:moveTo>
                    <a:cubicBezTo>
                      <a:pt x="168580" y="3247"/>
                      <a:pt x="194468" y="19483"/>
                      <a:pt x="213885" y="48707"/>
                    </a:cubicBezTo>
                    <a:cubicBezTo>
                      <a:pt x="213885" y="58449"/>
                      <a:pt x="207413" y="90921"/>
                      <a:pt x="226829" y="129886"/>
                    </a:cubicBezTo>
                    <a:cubicBezTo>
                      <a:pt x="230065" y="133134"/>
                      <a:pt x="233301" y="139628"/>
                      <a:pt x="236537" y="142875"/>
                    </a:cubicBezTo>
                    <a:cubicBezTo>
                      <a:pt x="226829" y="139628"/>
                      <a:pt x="191232" y="120145"/>
                      <a:pt x="171816" y="84426"/>
                    </a:cubicBezTo>
                    <a:cubicBezTo>
                      <a:pt x="152400" y="45460"/>
                      <a:pt x="158872" y="9742"/>
                      <a:pt x="15887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28" name="左枝">
                <a:extLst>
                  <a:ext uri="{FF2B5EF4-FFF2-40B4-BE49-F238E27FC236}">
                    <a16:creationId xmlns:a16="http://schemas.microsoft.com/office/drawing/2014/main" id="{CD9458A4-C2E2-4DF4-B414-D779E68737D3}"/>
                  </a:ext>
                </a:extLst>
              </p:cNvPr>
              <p:cNvSpPr>
                <a:spLocks/>
              </p:cNvSpPr>
              <p:nvPr/>
            </p:nvSpPr>
            <p:spPr bwMode="auto">
              <a:xfrm>
                <a:off x="627000" y="1439194"/>
                <a:ext cx="471613" cy="948713"/>
              </a:xfrm>
              <a:custGeom>
                <a:avLst/>
                <a:gdLst>
                  <a:gd name="connsiteX0" fmla="*/ 312802 w 546099"/>
                  <a:gd name="connsiteY0" fmla="*/ 989013 h 1098551"/>
                  <a:gd name="connsiteX1" fmla="*/ 546099 w 546099"/>
                  <a:gd name="connsiteY1" fmla="*/ 1072777 h 1098551"/>
                  <a:gd name="connsiteX2" fmla="*/ 542859 w 546099"/>
                  <a:gd name="connsiteY2" fmla="*/ 1098551 h 1098551"/>
                  <a:gd name="connsiteX3" fmla="*/ 309562 w 546099"/>
                  <a:gd name="connsiteY3" fmla="*/ 995456 h 1098551"/>
                  <a:gd name="connsiteX4" fmla="*/ 164918 w 546099"/>
                  <a:gd name="connsiteY4" fmla="*/ 932426 h 1098551"/>
                  <a:gd name="connsiteX5" fmla="*/ 219207 w 546099"/>
                  <a:gd name="connsiteY5" fmla="*/ 936879 h 1098551"/>
                  <a:gd name="connsiteX6" fmla="*/ 290512 w 546099"/>
                  <a:gd name="connsiteY6" fmla="*/ 988695 h 1098551"/>
                  <a:gd name="connsiteX7" fmla="*/ 206242 w 546099"/>
                  <a:gd name="connsiteY7" fmla="*/ 991934 h 1098551"/>
                  <a:gd name="connsiteX8" fmla="*/ 134937 w 546099"/>
                  <a:gd name="connsiteY8" fmla="*/ 940118 h 1098551"/>
                  <a:gd name="connsiteX9" fmla="*/ 164918 w 546099"/>
                  <a:gd name="connsiteY9" fmla="*/ 932426 h 1098551"/>
                  <a:gd name="connsiteX10" fmla="*/ 99153 w 546099"/>
                  <a:gd name="connsiteY10" fmla="*/ 849863 h 1098551"/>
                  <a:gd name="connsiteX11" fmla="*/ 151709 w 546099"/>
                  <a:gd name="connsiteY11" fmla="*/ 859199 h 1098551"/>
                  <a:gd name="connsiteX12" fmla="*/ 215899 w 546099"/>
                  <a:gd name="connsiteY12" fmla="*/ 914401 h 1098551"/>
                  <a:gd name="connsiteX13" fmla="*/ 203061 w 546099"/>
                  <a:gd name="connsiteY13" fmla="*/ 907907 h 1098551"/>
                  <a:gd name="connsiteX14" fmla="*/ 122823 w 546099"/>
                  <a:gd name="connsiteY14" fmla="*/ 904659 h 1098551"/>
                  <a:gd name="connsiteX15" fmla="*/ 68262 w 546099"/>
                  <a:gd name="connsiteY15" fmla="*/ 852705 h 1098551"/>
                  <a:gd name="connsiteX16" fmla="*/ 99153 w 546099"/>
                  <a:gd name="connsiteY16" fmla="*/ 849863 h 1098551"/>
                  <a:gd name="connsiteX17" fmla="*/ 261937 w 546099"/>
                  <a:gd name="connsiteY17" fmla="*/ 823913 h 1098551"/>
                  <a:gd name="connsiteX18" fmla="*/ 306387 w 546099"/>
                  <a:gd name="connsiteY18" fmla="*/ 898459 h 1098551"/>
                  <a:gd name="connsiteX19" fmla="*/ 300037 w 546099"/>
                  <a:gd name="connsiteY19" fmla="*/ 979488 h 1098551"/>
                  <a:gd name="connsiteX20" fmla="*/ 252412 w 546099"/>
                  <a:gd name="connsiteY20" fmla="*/ 904942 h 1098551"/>
                  <a:gd name="connsiteX21" fmla="*/ 261937 w 546099"/>
                  <a:gd name="connsiteY21" fmla="*/ 823913 h 1098551"/>
                  <a:gd name="connsiteX22" fmla="*/ 206992 w 546099"/>
                  <a:gd name="connsiteY22" fmla="*/ 749300 h 1098551"/>
                  <a:gd name="connsiteX23" fmla="*/ 242887 w 546099"/>
                  <a:gd name="connsiteY23" fmla="*/ 810856 h 1098551"/>
                  <a:gd name="connsiteX24" fmla="*/ 226571 w 546099"/>
                  <a:gd name="connsiteY24" fmla="*/ 891851 h 1098551"/>
                  <a:gd name="connsiteX25" fmla="*/ 229834 w 546099"/>
                  <a:gd name="connsiteY25" fmla="*/ 908050 h 1098551"/>
                  <a:gd name="connsiteX26" fmla="*/ 190676 w 546099"/>
                  <a:gd name="connsiteY26" fmla="*/ 830295 h 1098551"/>
                  <a:gd name="connsiteX27" fmla="*/ 206992 w 546099"/>
                  <a:gd name="connsiteY27" fmla="*/ 749300 h 1098551"/>
                  <a:gd name="connsiteX28" fmla="*/ 34015 w 546099"/>
                  <a:gd name="connsiteY28" fmla="*/ 735141 h 1098551"/>
                  <a:gd name="connsiteX29" fmla="*/ 103536 w 546099"/>
                  <a:gd name="connsiteY29" fmla="*/ 756033 h 1098551"/>
                  <a:gd name="connsiteX30" fmla="*/ 155575 w 546099"/>
                  <a:gd name="connsiteY30" fmla="*/ 827088 h 1098551"/>
                  <a:gd name="connsiteX31" fmla="*/ 142565 w 546099"/>
                  <a:gd name="connsiteY31" fmla="*/ 817399 h 1098551"/>
                  <a:gd name="connsiteX32" fmla="*/ 61254 w 546099"/>
                  <a:gd name="connsiteY32" fmla="*/ 794790 h 1098551"/>
                  <a:gd name="connsiteX33" fmla="*/ 22225 w 546099"/>
                  <a:gd name="connsiteY33" fmla="*/ 736655 h 1098551"/>
                  <a:gd name="connsiteX34" fmla="*/ 34015 w 546099"/>
                  <a:gd name="connsiteY34" fmla="*/ 735141 h 1098551"/>
                  <a:gd name="connsiteX35" fmla="*/ 177800 w 546099"/>
                  <a:gd name="connsiteY35" fmla="*/ 658813 h 1098551"/>
                  <a:gd name="connsiteX36" fmla="*/ 200025 w 546099"/>
                  <a:gd name="connsiteY36" fmla="*/ 730060 h 1098551"/>
                  <a:gd name="connsiteX37" fmla="*/ 168275 w 546099"/>
                  <a:gd name="connsiteY37" fmla="*/ 804546 h 1098551"/>
                  <a:gd name="connsiteX38" fmla="*/ 168275 w 546099"/>
                  <a:gd name="connsiteY38" fmla="*/ 820738 h 1098551"/>
                  <a:gd name="connsiteX39" fmla="*/ 146050 w 546099"/>
                  <a:gd name="connsiteY39" fmla="*/ 736537 h 1098551"/>
                  <a:gd name="connsiteX40" fmla="*/ 177800 w 546099"/>
                  <a:gd name="connsiteY40" fmla="*/ 658813 h 1098551"/>
                  <a:gd name="connsiteX41" fmla="*/ 0 w 546099"/>
                  <a:gd name="connsiteY41" fmla="*/ 611188 h 1098551"/>
                  <a:gd name="connsiteX42" fmla="*/ 74098 w 546099"/>
                  <a:gd name="connsiteY42" fmla="*/ 646598 h 1098551"/>
                  <a:gd name="connsiteX43" fmla="*/ 109537 w 546099"/>
                  <a:gd name="connsiteY43" fmla="*/ 727076 h 1098551"/>
                  <a:gd name="connsiteX44" fmla="*/ 99872 w 546099"/>
                  <a:gd name="connsiteY44" fmla="*/ 714200 h 1098551"/>
                  <a:gd name="connsiteX45" fmla="*/ 25773 w 546099"/>
                  <a:gd name="connsiteY45" fmla="*/ 675570 h 1098551"/>
                  <a:gd name="connsiteX46" fmla="*/ 0 w 546099"/>
                  <a:gd name="connsiteY46" fmla="*/ 611188 h 1098551"/>
                  <a:gd name="connsiteX47" fmla="*/ 171173 w 546099"/>
                  <a:gd name="connsiteY47" fmla="*/ 568325 h 1098551"/>
                  <a:gd name="connsiteX48" fmla="*/ 177661 w 546099"/>
                  <a:gd name="connsiteY48" fmla="*/ 639630 h 1098551"/>
                  <a:gd name="connsiteX49" fmla="*/ 129001 w 546099"/>
                  <a:gd name="connsiteY49" fmla="*/ 707694 h 1098551"/>
                  <a:gd name="connsiteX50" fmla="*/ 125757 w 546099"/>
                  <a:gd name="connsiteY50" fmla="*/ 723900 h 1098551"/>
                  <a:gd name="connsiteX51" fmla="*/ 119269 w 546099"/>
                  <a:gd name="connsiteY51" fmla="*/ 636389 h 1098551"/>
                  <a:gd name="connsiteX52" fmla="*/ 171173 w 546099"/>
                  <a:gd name="connsiteY52" fmla="*/ 568325 h 1098551"/>
                  <a:gd name="connsiteX53" fmla="*/ 6407 w 546099"/>
                  <a:gd name="connsiteY53" fmla="*/ 481013 h 1098551"/>
                  <a:gd name="connsiteX54" fmla="*/ 71040 w 546099"/>
                  <a:gd name="connsiteY54" fmla="*/ 533022 h 1098551"/>
                  <a:gd name="connsiteX55" fmla="*/ 90430 w 546099"/>
                  <a:gd name="connsiteY55" fmla="*/ 617538 h 1098551"/>
                  <a:gd name="connsiteX56" fmla="*/ 83967 w 546099"/>
                  <a:gd name="connsiteY56" fmla="*/ 604536 h 1098551"/>
                  <a:gd name="connsiteX57" fmla="*/ 19333 w 546099"/>
                  <a:gd name="connsiteY57" fmla="*/ 552526 h 1098551"/>
                  <a:gd name="connsiteX58" fmla="*/ 6407 w 546099"/>
                  <a:gd name="connsiteY58" fmla="*/ 481013 h 1098551"/>
                  <a:gd name="connsiteX59" fmla="*/ 180915 w 546099"/>
                  <a:gd name="connsiteY59" fmla="*/ 474663 h 1098551"/>
                  <a:gd name="connsiteX60" fmla="*/ 171214 w 546099"/>
                  <a:gd name="connsiteY60" fmla="*/ 549348 h 1098551"/>
                  <a:gd name="connsiteX61" fmla="*/ 109772 w 546099"/>
                  <a:gd name="connsiteY61" fmla="*/ 604549 h 1098551"/>
                  <a:gd name="connsiteX62" fmla="*/ 103304 w 546099"/>
                  <a:gd name="connsiteY62" fmla="*/ 617538 h 1098551"/>
                  <a:gd name="connsiteX63" fmla="*/ 119473 w 546099"/>
                  <a:gd name="connsiteY63" fmla="*/ 533112 h 1098551"/>
                  <a:gd name="connsiteX64" fmla="*/ 180915 w 546099"/>
                  <a:gd name="connsiteY64" fmla="*/ 474663 h 1098551"/>
                  <a:gd name="connsiteX65" fmla="*/ 209549 w 546099"/>
                  <a:gd name="connsiteY65" fmla="*/ 387350 h 1098551"/>
                  <a:gd name="connsiteX66" fmla="*/ 183764 w 546099"/>
                  <a:gd name="connsiteY66" fmla="*/ 459038 h 1098551"/>
                  <a:gd name="connsiteX67" fmla="*/ 112856 w 546099"/>
                  <a:gd name="connsiteY67" fmla="*/ 498141 h 1098551"/>
                  <a:gd name="connsiteX68" fmla="*/ 103187 w 546099"/>
                  <a:gd name="connsiteY68" fmla="*/ 511175 h 1098551"/>
                  <a:gd name="connsiteX69" fmla="*/ 135418 w 546099"/>
                  <a:gd name="connsiteY69" fmla="*/ 429711 h 1098551"/>
                  <a:gd name="connsiteX70" fmla="*/ 209549 w 546099"/>
                  <a:gd name="connsiteY70" fmla="*/ 387350 h 1098551"/>
                  <a:gd name="connsiteX71" fmla="*/ 38364 w 546099"/>
                  <a:gd name="connsiteY71" fmla="*/ 358775 h 1098551"/>
                  <a:gd name="connsiteX72" fmla="*/ 90222 w 546099"/>
                  <a:gd name="connsiteY72" fmla="*/ 420384 h 1098551"/>
                  <a:gd name="connsiteX73" fmla="*/ 90222 w 546099"/>
                  <a:gd name="connsiteY73" fmla="*/ 511175 h 1098551"/>
                  <a:gd name="connsiteX74" fmla="*/ 86981 w 546099"/>
                  <a:gd name="connsiteY74" fmla="*/ 494962 h 1098551"/>
                  <a:gd name="connsiteX75" fmla="*/ 35123 w 546099"/>
                  <a:gd name="connsiteY75" fmla="*/ 430111 h 1098551"/>
                  <a:gd name="connsiteX76" fmla="*/ 38364 w 546099"/>
                  <a:gd name="connsiteY76" fmla="*/ 358775 h 1098551"/>
                  <a:gd name="connsiteX77" fmla="*/ 243833 w 546099"/>
                  <a:gd name="connsiteY77" fmla="*/ 308232 h 1098551"/>
                  <a:gd name="connsiteX78" fmla="*/ 255587 w 546099"/>
                  <a:gd name="connsiteY78" fmla="*/ 309666 h 1098551"/>
                  <a:gd name="connsiteX79" fmla="*/ 219767 w 546099"/>
                  <a:gd name="connsiteY79" fmla="*/ 371936 h 1098551"/>
                  <a:gd name="connsiteX80" fmla="*/ 138356 w 546099"/>
                  <a:gd name="connsiteY80" fmla="*/ 398156 h 1098551"/>
                  <a:gd name="connsiteX81" fmla="*/ 128587 w 546099"/>
                  <a:gd name="connsiteY81" fmla="*/ 407988 h 1098551"/>
                  <a:gd name="connsiteX82" fmla="*/ 177433 w 546099"/>
                  <a:gd name="connsiteY82" fmla="*/ 335885 h 1098551"/>
                  <a:gd name="connsiteX83" fmla="*/ 243833 w 546099"/>
                  <a:gd name="connsiteY83" fmla="*/ 308232 h 1098551"/>
                  <a:gd name="connsiteX84" fmla="*/ 94138 w 546099"/>
                  <a:gd name="connsiteY84" fmla="*/ 242888 h 1098551"/>
                  <a:gd name="connsiteX85" fmla="*/ 133190 w 546099"/>
                  <a:gd name="connsiteY85" fmla="*/ 316658 h 1098551"/>
                  <a:gd name="connsiteX86" fmla="*/ 116918 w 546099"/>
                  <a:gd name="connsiteY86" fmla="*/ 400051 h 1098551"/>
                  <a:gd name="connsiteX87" fmla="*/ 113664 w 546099"/>
                  <a:gd name="connsiteY87" fmla="*/ 387222 h 1098551"/>
                  <a:gd name="connsiteX88" fmla="*/ 77866 w 546099"/>
                  <a:gd name="connsiteY88" fmla="*/ 313451 h 1098551"/>
                  <a:gd name="connsiteX89" fmla="*/ 94138 w 546099"/>
                  <a:gd name="connsiteY89" fmla="*/ 242888 h 1098551"/>
                  <a:gd name="connsiteX90" fmla="*/ 286618 w 546099"/>
                  <a:gd name="connsiteY90" fmla="*/ 237332 h 1098551"/>
                  <a:gd name="connsiteX91" fmla="*/ 315912 w 546099"/>
                  <a:gd name="connsiteY91" fmla="*/ 239713 h 1098551"/>
                  <a:gd name="connsiteX92" fmla="*/ 267758 w 546099"/>
                  <a:gd name="connsiteY92" fmla="*/ 293688 h 1098551"/>
                  <a:gd name="connsiteX93" fmla="*/ 187501 w 546099"/>
                  <a:gd name="connsiteY93" fmla="*/ 303213 h 1098551"/>
                  <a:gd name="connsiteX94" fmla="*/ 171450 w 546099"/>
                  <a:gd name="connsiteY94" fmla="*/ 309563 h 1098551"/>
                  <a:gd name="connsiteX95" fmla="*/ 235655 w 546099"/>
                  <a:gd name="connsiteY95" fmla="*/ 249238 h 1098551"/>
                  <a:gd name="connsiteX96" fmla="*/ 286618 w 546099"/>
                  <a:gd name="connsiteY96" fmla="*/ 237332 h 1098551"/>
                  <a:gd name="connsiteX97" fmla="*/ 363657 w 546099"/>
                  <a:gd name="connsiteY97" fmla="*/ 176829 h 1098551"/>
                  <a:gd name="connsiteX98" fmla="*/ 390524 w 546099"/>
                  <a:gd name="connsiteY98" fmla="*/ 187827 h 1098551"/>
                  <a:gd name="connsiteX99" fmla="*/ 332779 w 546099"/>
                  <a:gd name="connsiteY99" fmla="*/ 230188 h 1098551"/>
                  <a:gd name="connsiteX100" fmla="*/ 252577 w 546099"/>
                  <a:gd name="connsiteY100" fmla="*/ 220412 h 1098551"/>
                  <a:gd name="connsiteX101" fmla="*/ 236537 w 546099"/>
                  <a:gd name="connsiteY101" fmla="*/ 226930 h 1098551"/>
                  <a:gd name="connsiteX102" fmla="*/ 310323 w 546099"/>
                  <a:gd name="connsiteY102" fmla="*/ 178051 h 1098551"/>
                  <a:gd name="connsiteX103" fmla="*/ 363657 w 546099"/>
                  <a:gd name="connsiteY103" fmla="*/ 176829 h 1098551"/>
                  <a:gd name="connsiteX104" fmla="*/ 174625 w 546099"/>
                  <a:gd name="connsiteY104" fmla="*/ 142875 h 1098551"/>
                  <a:gd name="connsiteX105" fmla="*/ 193675 w 546099"/>
                  <a:gd name="connsiteY105" fmla="*/ 223044 h 1098551"/>
                  <a:gd name="connsiteX106" fmla="*/ 161925 w 546099"/>
                  <a:gd name="connsiteY106" fmla="*/ 303213 h 1098551"/>
                  <a:gd name="connsiteX107" fmla="*/ 161925 w 546099"/>
                  <a:gd name="connsiteY107" fmla="*/ 287179 h 1098551"/>
                  <a:gd name="connsiteX108" fmla="*/ 142875 w 546099"/>
                  <a:gd name="connsiteY108" fmla="*/ 207010 h 1098551"/>
                  <a:gd name="connsiteX109" fmla="*/ 174625 w 546099"/>
                  <a:gd name="connsiteY109" fmla="*/ 142875 h 1098551"/>
                  <a:gd name="connsiteX110" fmla="*/ 396875 w 546099"/>
                  <a:gd name="connsiteY110" fmla="*/ 122238 h 1098551"/>
                  <a:gd name="connsiteX111" fmla="*/ 477837 w 546099"/>
                  <a:gd name="connsiteY111" fmla="*/ 148385 h 1098551"/>
                  <a:gd name="connsiteX112" fmla="*/ 409829 w 546099"/>
                  <a:gd name="connsiteY112" fmla="*/ 177801 h 1098551"/>
                  <a:gd name="connsiteX113" fmla="*/ 332105 w 546099"/>
                  <a:gd name="connsiteY113" fmla="*/ 151654 h 1098551"/>
                  <a:gd name="connsiteX114" fmla="*/ 315912 w 546099"/>
                  <a:gd name="connsiteY114" fmla="*/ 154922 h 1098551"/>
                  <a:gd name="connsiteX115" fmla="*/ 396875 w 546099"/>
                  <a:gd name="connsiteY115" fmla="*/ 122238 h 1098551"/>
                  <a:gd name="connsiteX116" fmla="*/ 271044 w 546099"/>
                  <a:gd name="connsiteY116" fmla="*/ 61913 h 1098551"/>
                  <a:gd name="connsiteX117" fmla="*/ 277561 w 546099"/>
                  <a:gd name="connsiteY117" fmla="*/ 142133 h 1098551"/>
                  <a:gd name="connsiteX118" fmla="*/ 225425 w 546099"/>
                  <a:gd name="connsiteY118" fmla="*/ 212726 h 1098551"/>
                  <a:gd name="connsiteX119" fmla="*/ 231942 w 546099"/>
                  <a:gd name="connsiteY119" fmla="*/ 199891 h 1098551"/>
                  <a:gd name="connsiteX120" fmla="*/ 225425 w 546099"/>
                  <a:gd name="connsiteY120" fmla="*/ 116462 h 1098551"/>
                  <a:gd name="connsiteX121" fmla="*/ 271044 w 546099"/>
                  <a:gd name="connsiteY121" fmla="*/ 61913 h 1098551"/>
                  <a:gd name="connsiteX122" fmla="*/ 508872 w 546099"/>
                  <a:gd name="connsiteY122" fmla="*/ 26669 h 1098551"/>
                  <a:gd name="connsiteX123" fmla="*/ 520700 w 546099"/>
                  <a:gd name="connsiteY123" fmla="*/ 28688 h 1098551"/>
                  <a:gd name="connsiteX124" fmla="*/ 462221 w 546099"/>
                  <a:gd name="connsiteY124" fmla="*/ 90091 h 1098551"/>
                  <a:gd name="connsiteX125" fmla="*/ 381000 w 546099"/>
                  <a:gd name="connsiteY125" fmla="*/ 106250 h 1098551"/>
                  <a:gd name="connsiteX126" fmla="*/ 436230 w 546099"/>
                  <a:gd name="connsiteY126" fmla="*/ 44847 h 1098551"/>
                  <a:gd name="connsiteX127" fmla="*/ 508872 w 546099"/>
                  <a:gd name="connsiteY127" fmla="*/ 26669 h 1098551"/>
                  <a:gd name="connsiteX128" fmla="*/ 383991 w 546099"/>
                  <a:gd name="connsiteY128" fmla="*/ 0 h 1098551"/>
                  <a:gd name="connsiteX129" fmla="*/ 371047 w 546099"/>
                  <a:gd name="connsiteY129" fmla="*/ 84426 h 1098551"/>
                  <a:gd name="connsiteX130" fmla="*/ 309562 w 546099"/>
                  <a:gd name="connsiteY130" fmla="*/ 142875 h 1098551"/>
                  <a:gd name="connsiteX131" fmla="*/ 316034 w 546099"/>
                  <a:gd name="connsiteY131" fmla="*/ 129886 h 1098551"/>
                  <a:gd name="connsiteX132" fmla="*/ 328978 w 546099"/>
                  <a:gd name="connsiteY132" fmla="*/ 48707 h 1098551"/>
                  <a:gd name="connsiteX133" fmla="*/ 383991 w 546099"/>
                  <a:gd name="connsiteY133"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46099" h="1098551">
                    <a:moveTo>
                      <a:pt x="312802" y="989013"/>
                    </a:moveTo>
                    <a:cubicBezTo>
                      <a:pt x="384087" y="1037339"/>
                      <a:pt x="465093" y="1063112"/>
                      <a:pt x="546099" y="1072777"/>
                    </a:cubicBezTo>
                    <a:cubicBezTo>
                      <a:pt x="542859" y="1098551"/>
                      <a:pt x="542859" y="1098551"/>
                      <a:pt x="542859" y="1098551"/>
                    </a:cubicBezTo>
                    <a:cubicBezTo>
                      <a:pt x="455373" y="1082443"/>
                      <a:pt x="377607" y="1047004"/>
                      <a:pt x="309562" y="995456"/>
                    </a:cubicBezTo>
                    <a:close/>
                    <a:moveTo>
                      <a:pt x="164918" y="932426"/>
                    </a:moveTo>
                    <a:cubicBezTo>
                      <a:pt x="179503" y="930402"/>
                      <a:pt x="198139" y="930402"/>
                      <a:pt x="219207" y="936879"/>
                    </a:cubicBezTo>
                    <a:cubicBezTo>
                      <a:pt x="261342" y="949833"/>
                      <a:pt x="284030" y="978980"/>
                      <a:pt x="290512" y="988695"/>
                    </a:cubicBezTo>
                    <a:cubicBezTo>
                      <a:pt x="280789" y="991934"/>
                      <a:pt x="248377" y="1004888"/>
                      <a:pt x="206242" y="991934"/>
                    </a:cubicBezTo>
                    <a:cubicBezTo>
                      <a:pt x="164107" y="978980"/>
                      <a:pt x="141419" y="949833"/>
                      <a:pt x="134937" y="940118"/>
                    </a:cubicBezTo>
                    <a:cubicBezTo>
                      <a:pt x="139799" y="938498"/>
                      <a:pt x="150332" y="934450"/>
                      <a:pt x="164918" y="932426"/>
                    </a:cubicBezTo>
                    <a:close/>
                    <a:moveTo>
                      <a:pt x="99153" y="849863"/>
                    </a:moveTo>
                    <a:cubicBezTo>
                      <a:pt x="113997" y="849457"/>
                      <a:pt x="132452" y="851081"/>
                      <a:pt x="151709" y="859199"/>
                    </a:cubicBezTo>
                    <a:cubicBezTo>
                      <a:pt x="190223" y="875435"/>
                      <a:pt x="212690" y="907907"/>
                      <a:pt x="215899" y="914401"/>
                    </a:cubicBezTo>
                    <a:cubicBezTo>
                      <a:pt x="212690" y="914401"/>
                      <a:pt x="209480" y="911154"/>
                      <a:pt x="203061" y="907907"/>
                    </a:cubicBezTo>
                    <a:cubicBezTo>
                      <a:pt x="164547" y="891671"/>
                      <a:pt x="129242" y="901412"/>
                      <a:pt x="122823" y="904659"/>
                    </a:cubicBezTo>
                    <a:cubicBezTo>
                      <a:pt x="90728" y="888424"/>
                      <a:pt x="74681" y="862446"/>
                      <a:pt x="68262" y="852705"/>
                    </a:cubicBezTo>
                    <a:cubicBezTo>
                      <a:pt x="73076" y="852705"/>
                      <a:pt x="84309" y="850269"/>
                      <a:pt x="99153" y="849863"/>
                    </a:cubicBezTo>
                    <a:close/>
                    <a:moveTo>
                      <a:pt x="261937" y="823913"/>
                    </a:moveTo>
                    <a:cubicBezTo>
                      <a:pt x="268287" y="830395"/>
                      <a:pt x="296862" y="853083"/>
                      <a:pt x="306387" y="898459"/>
                    </a:cubicBezTo>
                    <a:cubicBezTo>
                      <a:pt x="319087" y="940594"/>
                      <a:pt x="303212" y="973006"/>
                      <a:pt x="300037" y="979488"/>
                    </a:cubicBezTo>
                    <a:cubicBezTo>
                      <a:pt x="290512" y="973006"/>
                      <a:pt x="261937" y="947077"/>
                      <a:pt x="252412" y="904942"/>
                    </a:cubicBezTo>
                    <a:cubicBezTo>
                      <a:pt x="242887" y="862807"/>
                      <a:pt x="258762" y="830395"/>
                      <a:pt x="261937" y="823913"/>
                    </a:cubicBezTo>
                    <a:close/>
                    <a:moveTo>
                      <a:pt x="206992" y="749300"/>
                    </a:moveTo>
                    <a:cubicBezTo>
                      <a:pt x="213519" y="755780"/>
                      <a:pt x="233098" y="775218"/>
                      <a:pt x="242887" y="810856"/>
                    </a:cubicBezTo>
                    <a:cubicBezTo>
                      <a:pt x="239624" y="820576"/>
                      <a:pt x="220045" y="849734"/>
                      <a:pt x="226571" y="891851"/>
                    </a:cubicBezTo>
                    <a:cubicBezTo>
                      <a:pt x="226571" y="898331"/>
                      <a:pt x="226571" y="901570"/>
                      <a:pt x="229834" y="908050"/>
                    </a:cubicBezTo>
                    <a:cubicBezTo>
                      <a:pt x="223308" y="898331"/>
                      <a:pt x="197203" y="872412"/>
                      <a:pt x="190676" y="830295"/>
                    </a:cubicBezTo>
                    <a:cubicBezTo>
                      <a:pt x="184150" y="784938"/>
                      <a:pt x="203729" y="755780"/>
                      <a:pt x="206992" y="749300"/>
                    </a:cubicBezTo>
                    <a:close/>
                    <a:moveTo>
                      <a:pt x="34015" y="735141"/>
                    </a:moveTo>
                    <a:cubicBezTo>
                      <a:pt x="49871" y="734838"/>
                      <a:pt x="76703" y="739077"/>
                      <a:pt x="103536" y="756033"/>
                    </a:cubicBezTo>
                    <a:cubicBezTo>
                      <a:pt x="139313" y="781871"/>
                      <a:pt x="152322" y="817399"/>
                      <a:pt x="155575" y="827088"/>
                    </a:cubicBezTo>
                    <a:cubicBezTo>
                      <a:pt x="152322" y="823858"/>
                      <a:pt x="145818" y="820629"/>
                      <a:pt x="142565" y="817399"/>
                    </a:cubicBezTo>
                    <a:cubicBezTo>
                      <a:pt x="106788" y="791561"/>
                      <a:pt x="71012" y="794790"/>
                      <a:pt x="61254" y="794790"/>
                    </a:cubicBezTo>
                    <a:cubicBezTo>
                      <a:pt x="35235" y="772182"/>
                      <a:pt x="25477" y="743114"/>
                      <a:pt x="22225" y="736655"/>
                    </a:cubicBezTo>
                    <a:cubicBezTo>
                      <a:pt x="24664" y="735847"/>
                      <a:pt x="28730" y="735242"/>
                      <a:pt x="34015" y="735141"/>
                    </a:cubicBezTo>
                    <a:close/>
                    <a:moveTo>
                      <a:pt x="177800" y="658813"/>
                    </a:moveTo>
                    <a:cubicBezTo>
                      <a:pt x="184150" y="668528"/>
                      <a:pt x="200025" y="694436"/>
                      <a:pt x="200025" y="730060"/>
                    </a:cubicBezTo>
                    <a:cubicBezTo>
                      <a:pt x="193675" y="736537"/>
                      <a:pt x="171450" y="762445"/>
                      <a:pt x="168275" y="804546"/>
                    </a:cubicBezTo>
                    <a:cubicBezTo>
                      <a:pt x="168275" y="811023"/>
                      <a:pt x="168275" y="814261"/>
                      <a:pt x="168275" y="820738"/>
                    </a:cubicBezTo>
                    <a:cubicBezTo>
                      <a:pt x="161925" y="811023"/>
                      <a:pt x="142875" y="778638"/>
                      <a:pt x="146050" y="736537"/>
                    </a:cubicBezTo>
                    <a:cubicBezTo>
                      <a:pt x="149225" y="691198"/>
                      <a:pt x="171450" y="665290"/>
                      <a:pt x="177800" y="658813"/>
                    </a:cubicBezTo>
                    <a:close/>
                    <a:moveTo>
                      <a:pt x="0" y="611188"/>
                    </a:moveTo>
                    <a:cubicBezTo>
                      <a:pt x="9665" y="611188"/>
                      <a:pt x="45103" y="614407"/>
                      <a:pt x="74098" y="646598"/>
                    </a:cubicBezTo>
                    <a:cubicBezTo>
                      <a:pt x="103094" y="678789"/>
                      <a:pt x="109537" y="714200"/>
                      <a:pt x="109537" y="727076"/>
                    </a:cubicBezTo>
                    <a:cubicBezTo>
                      <a:pt x="109537" y="720638"/>
                      <a:pt x="103094" y="717419"/>
                      <a:pt x="99872" y="714200"/>
                    </a:cubicBezTo>
                    <a:cubicBezTo>
                      <a:pt x="70877" y="682008"/>
                      <a:pt x="35438" y="678789"/>
                      <a:pt x="25773" y="675570"/>
                    </a:cubicBezTo>
                    <a:cubicBezTo>
                      <a:pt x="6443" y="649817"/>
                      <a:pt x="0" y="617626"/>
                      <a:pt x="0" y="611188"/>
                    </a:cubicBezTo>
                    <a:close/>
                    <a:moveTo>
                      <a:pt x="171173" y="568325"/>
                    </a:moveTo>
                    <a:cubicBezTo>
                      <a:pt x="174417" y="578048"/>
                      <a:pt x="184149" y="603978"/>
                      <a:pt x="177661" y="639630"/>
                    </a:cubicBezTo>
                    <a:cubicBezTo>
                      <a:pt x="167929" y="646112"/>
                      <a:pt x="138733" y="665559"/>
                      <a:pt x="129001" y="707694"/>
                    </a:cubicBezTo>
                    <a:cubicBezTo>
                      <a:pt x="125757" y="714177"/>
                      <a:pt x="125757" y="717418"/>
                      <a:pt x="125757" y="723900"/>
                    </a:cubicBezTo>
                    <a:cubicBezTo>
                      <a:pt x="119269" y="714177"/>
                      <a:pt x="109537" y="675283"/>
                      <a:pt x="119269" y="636389"/>
                    </a:cubicBezTo>
                    <a:cubicBezTo>
                      <a:pt x="132245" y="594254"/>
                      <a:pt x="161441" y="571566"/>
                      <a:pt x="171173" y="568325"/>
                    </a:cubicBezTo>
                    <a:close/>
                    <a:moveTo>
                      <a:pt x="6407" y="481013"/>
                    </a:moveTo>
                    <a:cubicBezTo>
                      <a:pt x="16102" y="484264"/>
                      <a:pt x="48418" y="497266"/>
                      <a:pt x="71040" y="533022"/>
                    </a:cubicBezTo>
                    <a:cubicBezTo>
                      <a:pt x="93662" y="568779"/>
                      <a:pt x="90430" y="607786"/>
                      <a:pt x="90430" y="617538"/>
                    </a:cubicBezTo>
                    <a:cubicBezTo>
                      <a:pt x="87199" y="614287"/>
                      <a:pt x="83967" y="611037"/>
                      <a:pt x="83967" y="604536"/>
                    </a:cubicBezTo>
                    <a:cubicBezTo>
                      <a:pt x="58113" y="568779"/>
                      <a:pt x="25797" y="555777"/>
                      <a:pt x="19333" y="552526"/>
                    </a:cubicBezTo>
                    <a:cubicBezTo>
                      <a:pt x="3175" y="520020"/>
                      <a:pt x="3175" y="490765"/>
                      <a:pt x="6407" y="481013"/>
                    </a:cubicBezTo>
                    <a:close/>
                    <a:moveTo>
                      <a:pt x="180915" y="474663"/>
                    </a:moveTo>
                    <a:cubicBezTo>
                      <a:pt x="180915" y="484405"/>
                      <a:pt x="184149" y="516876"/>
                      <a:pt x="171214" y="549348"/>
                    </a:cubicBezTo>
                    <a:cubicBezTo>
                      <a:pt x="161512" y="552595"/>
                      <a:pt x="129175" y="565583"/>
                      <a:pt x="109772" y="604549"/>
                    </a:cubicBezTo>
                    <a:cubicBezTo>
                      <a:pt x="106538" y="607796"/>
                      <a:pt x="106538" y="614291"/>
                      <a:pt x="103304" y="617538"/>
                    </a:cubicBezTo>
                    <a:cubicBezTo>
                      <a:pt x="103304" y="607796"/>
                      <a:pt x="96837" y="568831"/>
                      <a:pt x="119473" y="533112"/>
                    </a:cubicBezTo>
                    <a:cubicBezTo>
                      <a:pt x="138876" y="494146"/>
                      <a:pt x="171214" y="481157"/>
                      <a:pt x="180915" y="474663"/>
                    </a:cubicBezTo>
                    <a:close/>
                    <a:moveTo>
                      <a:pt x="209549" y="387350"/>
                    </a:moveTo>
                    <a:cubicBezTo>
                      <a:pt x="206326" y="397126"/>
                      <a:pt x="206326" y="426453"/>
                      <a:pt x="183764" y="459038"/>
                    </a:cubicBezTo>
                    <a:cubicBezTo>
                      <a:pt x="177318" y="459038"/>
                      <a:pt x="141864" y="465555"/>
                      <a:pt x="112856" y="498141"/>
                    </a:cubicBezTo>
                    <a:cubicBezTo>
                      <a:pt x="109633" y="504658"/>
                      <a:pt x="106410" y="507917"/>
                      <a:pt x="103187" y="511175"/>
                    </a:cubicBezTo>
                    <a:cubicBezTo>
                      <a:pt x="106410" y="501399"/>
                      <a:pt x="109633" y="462297"/>
                      <a:pt x="135418" y="429711"/>
                    </a:cubicBezTo>
                    <a:cubicBezTo>
                      <a:pt x="164426" y="397126"/>
                      <a:pt x="199880" y="390609"/>
                      <a:pt x="209549" y="387350"/>
                    </a:cubicBezTo>
                    <a:close/>
                    <a:moveTo>
                      <a:pt x="38364" y="358775"/>
                    </a:moveTo>
                    <a:cubicBezTo>
                      <a:pt x="44847" y="362018"/>
                      <a:pt x="74017" y="381473"/>
                      <a:pt x="90222" y="420384"/>
                    </a:cubicBezTo>
                    <a:cubicBezTo>
                      <a:pt x="103187" y="462537"/>
                      <a:pt x="93464" y="498205"/>
                      <a:pt x="90222" y="511175"/>
                    </a:cubicBezTo>
                    <a:cubicBezTo>
                      <a:pt x="90222" y="504690"/>
                      <a:pt x="86981" y="498205"/>
                      <a:pt x="86981" y="494962"/>
                    </a:cubicBezTo>
                    <a:cubicBezTo>
                      <a:pt x="70776" y="452809"/>
                      <a:pt x="41606" y="436596"/>
                      <a:pt x="35123" y="430111"/>
                    </a:cubicBezTo>
                    <a:cubicBezTo>
                      <a:pt x="25400" y="394443"/>
                      <a:pt x="35123" y="365260"/>
                      <a:pt x="38364" y="358775"/>
                    </a:cubicBezTo>
                    <a:close/>
                    <a:moveTo>
                      <a:pt x="243833" y="308232"/>
                    </a:moveTo>
                    <a:cubicBezTo>
                      <a:pt x="249074" y="308232"/>
                      <a:pt x="253145" y="308846"/>
                      <a:pt x="255587" y="309666"/>
                    </a:cubicBezTo>
                    <a:cubicBezTo>
                      <a:pt x="252331" y="316220"/>
                      <a:pt x="242561" y="345717"/>
                      <a:pt x="219767" y="371936"/>
                    </a:cubicBezTo>
                    <a:cubicBezTo>
                      <a:pt x="209997" y="371936"/>
                      <a:pt x="174177" y="371936"/>
                      <a:pt x="138356" y="398156"/>
                    </a:cubicBezTo>
                    <a:cubicBezTo>
                      <a:pt x="135100" y="401433"/>
                      <a:pt x="131843" y="404711"/>
                      <a:pt x="128587" y="407988"/>
                    </a:cubicBezTo>
                    <a:cubicBezTo>
                      <a:pt x="128587" y="398156"/>
                      <a:pt x="141613" y="362104"/>
                      <a:pt x="177433" y="335885"/>
                    </a:cubicBezTo>
                    <a:cubicBezTo>
                      <a:pt x="201856" y="313762"/>
                      <a:pt x="228111" y="308232"/>
                      <a:pt x="243833" y="308232"/>
                    </a:cubicBezTo>
                    <a:close/>
                    <a:moveTo>
                      <a:pt x="94138" y="242888"/>
                    </a:moveTo>
                    <a:cubicBezTo>
                      <a:pt x="100647" y="249303"/>
                      <a:pt x="126682" y="274962"/>
                      <a:pt x="133190" y="316658"/>
                    </a:cubicBezTo>
                    <a:cubicBezTo>
                      <a:pt x="139699" y="358355"/>
                      <a:pt x="120173" y="393636"/>
                      <a:pt x="116918" y="400051"/>
                    </a:cubicBezTo>
                    <a:cubicBezTo>
                      <a:pt x="116918" y="396844"/>
                      <a:pt x="113664" y="390429"/>
                      <a:pt x="113664" y="387222"/>
                    </a:cubicBezTo>
                    <a:cubicBezTo>
                      <a:pt x="110410" y="342318"/>
                      <a:pt x="84375" y="319866"/>
                      <a:pt x="77866" y="313451"/>
                    </a:cubicBezTo>
                    <a:cubicBezTo>
                      <a:pt x="74612" y="278170"/>
                      <a:pt x="90884" y="252510"/>
                      <a:pt x="94138" y="242888"/>
                    </a:cubicBezTo>
                    <a:close/>
                    <a:moveTo>
                      <a:pt x="286618" y="237332"/>
                    </a:moveTo>
                    <a:cubicBezTo>
                      <a:pt x="300663" y="237332"/>
                      <a:pt x="311097" y="239713"/>
                      <a:pt x="315912" y="239713"/>
                    </a:cubicBezTo>
                    <a:cubicBezTo>
                      <a:pt x="312702" y="249238"/>
                      <a:pt x="296650" y="274638"/>
                      <a:pt x="267758" y="293688"/>
                    </a:cubicBezTo>
                    <a:cubicBezTo>
                      <a:pt x="258127" y="290513"/>
                      <a:pt x="226025" y="284163"/>
                      <a:pt x="187501" y="303213"/>
                    </a:cubicBezTo>
                    <a:cubicBezTo>
                      <a:pt x="181081" y="303213"/>
                      <a:pt x="177870" y="306388"/>
                      <a:pt x="171450" y="309563"/>
                    </a:cubicBezTo>
                    <a:cubicBezTo>
                      <a:pt x="177870" y="300038"/>
                      <a:pt x="197132" y="268288"/>
                      <a:pt x="235655" y="249238"/>
                    </a:cubicBezTo>
                    <a:cubicBezTo>
                      <a:pt x="254917" y="239713"/>
                      <a:pt x="272573" y="237332"/>
                      <a:pt x="286618" y="237332"/>
                    </a:cubicBezTo>
                    <a:close/>
                    <a:moveTo>
                      <a:pt x="363657" y="176829"/>
                    </a:moveTo>
                    <a:cubicBezTo>
                      <a:pt x="377692" y="179680"/>
                      <a:pt x="387316" y="184568"/>
                      <a:pt x="390524" y="187827"/>
                    </a:cubicBezTo>
                    <a:cubicBezTo>
                      <a:pt x="387316" y="194344"/>
                      <a:pt x="364860" y="217154"/>
                      <a:pt x="332779" y="230188"/>
                    </a:cubicBezTo>
                    <a:cubicBezTo>
                      <a:pt x="323155" y="223671"/>
                      <a:pt x="294282" y="210637"/>
                      <a:pt x="252577" y="220412"/>
                    </a:cubicBezTo>
                    <a:cubicBezTo>
                      <a:pt x="246161" y="220412"/>
                      <a:pt x="239745" y="223671"/>
                      <a:pt x="236537" y="226930"/>
                    </a:cubicBezTo>
                    <a:cubicBezTo>
                      <a:pt x="242953" y="217154"/>
                      <a:pt x="268618" y="187827"/>
                      <a:pt x="310323" y="178051"/>
                    </a:cubicBezTo>
                    <a:cubicBezTo>
                      <a:pt x="331175" y="173163"/>
                      <a:pt x="349621" y="173978"/>
                      <a:pt x="363657" y="176829"/>
                    </a:cubicBezTo>
                    <a:close/>
                    <a:moveTo>
                      <a:pt x="174625" y="142875"/>
                    </a:moveTo>
                    <a:cubicBezTo>
                      <a:pt x="177800" y="149289"/>
                      <a:pt x="196850" y="178150"/>
                      <a:pt x="193675" y="223044"/>
                    </a:cubicBezTo>
                    <a:cubicBezTo>
                      <a:pt x="190500" y="264732"/>
                      <a:pt x="168275" y="293593"/>
                      <a:pt x="161925" y="303213"/>
                    </a:cubicBezTo>
                    <a:cubicBezTo>
                      <a:pt x="161925" y="296800"/>
                      <a:pt x="161925" y="293593"/>
                      <a:pt x="161925" y="287179"/>
                    </a:cubicBezTo>
                    <a:cubicBezTo>
                      <a:pt x="165100" y="242285"/>
                      <a:pt x="146050" y="216631"/>
                      <a:pt x="142875" y="207010"/>
                    </a:cubicBezTo>
                    <a:cubicBezTo>
                      <a:pt x="149225" y="171736"/>
                      <a:pt x="168275" y="149289"/>
                      <a:pt x="174625" y="142875"/>
                    </a:cubicBezTo>
                    <a:close/>
                    <a:moveTo>
                      <a:pt x="396875" y="122238"/>
                    </a:moveTo>
                    <a:cubicBezTo>
                      <a:pt x="442214" y="122238"/>
                      <a:pt x="468122" y="141849"/>
                      <a:pt x="477837" y="148385"/>
                    </a:cubicBezTo>
                    <a:cubicBezTo>
                      <a:pt x="468122" y="154922"/>
                      <a:pt x="445452" y="174533"/>
                      <a:pt x="409829" y="177801"/>
                    </a:cubicBezTo>
                    <a:cubicBezTo>
                      <a:pt x="403352" y="171264"/>
                      <a:pt x="374205" y="151654"/>
                      <a:pt x="332105" y="151654"/>
                    </a:cubicBezTo>
                    <a:cubicBezTo>
                      <a:pt x="325628" y="151654"/>
                      <a:pt x="319151" y="151654"/>
                      <a:pt x="315912" y="154922"/>
                    </a:cubicBezTo>
                    <a:cubicBezTo>
                      <a:pt x="322389" y="148385"/>
                      <a:pt x="354774" y="125506"/>
                      <a:pt x="396875" y="122238"/>
                    </a:cubicBezTo>
                    <a:close/>
                    <a:moveTo>
                      <a:pt x="271044" y="61913"/>
                    </a:moveTo>
                    <a:cubicBezTo>
                      <a:pt x="274303" y="68331"/>
                      <a:pt x="287337" y="100419"/>
                      <a:pt x="277561" y="142133"/>
                    </a:cubicBezTo>
                    <a:cubicBezTo>
                      <a:pt x="264527" y="183847"/>
                      <a:pt x="235201" y="206309"/>
                      <a:pt x="225425" y="212726"/>
                    </a:cubicBezTo>
                    <a:cubicBezTo>
                      <a:pt x="228684" y="209517"/>
                      <a:pt x="228684" y="203100"/>
                      <a:pt x="231942" y="199891"/>
                    </a:cubicBezTo>
                    <a:cubicBezTo>
                      <a:pt x="241718" y="158177"/>
                      <a:pt x="228684" y="126089"/>
                      <a:pt x="225425" y="116462"/>
                    </a:cubicBezTo>
                    <a:cubicBezTo>
                      <a:pt x="241718" y="84375"/>
                      <a:pt x="264527" y="65122"/>
                      <a:pt x="271044" y="61913"/>
                    </a:cubicBezTo>
                    <a:close/>
                    <a:moveTo>
                      <a:pt x="508872" y="26669"/>
                    </a:moveTo>
                    <a:cubicBezTo>
                      <a:pt x="514202" y="27073"/>
                      <a:pt x="518263" y="27881"/>
                      <a:pt x="520700" y="28688"/>
                    </a:cubicBezTo>
                    <a:cubicBezTo>
                      <a:pt x="514202" y="35152"/>
                      <a:pt x="501207" y="67469"/>
                      <a:pt x="462221" y="90091"/>
                    </a:cubicBezTo>
                    <a:cubicBezTo>
                      <a:pt x="426484" y="112713"/>
                      <a:pt x="390747" y="109481"/>
                      <a:pt x="381000" y="106250"/>
                    </a:cubicBezTo>
                    <a:cubicBezTo>
                      <a:pt x="384249" y="96554"/>
                      <a:pt x="400493" y="67469"/>
                      <a:pt x="436230" y="44847"/>
                    </a:cubicBezTo>
                    <a:cubicBezTo>
                      <a:pt x="465470" y="27881"/>
                      <a:pt x="492882" y="25457"/>
                      <a:pt x="508872" y="26669"/>
                    </a:cubicBezTo>
                    <a:close/>
                    <a:moveTo>
                      <a:pt x="383991" y="0"/>
                    </a:moveTo>
                    <a:cubicBezTo>
                      <a:pt x="387227" y="9742"/>
                      <a:pt x="393699" y="45460"/>
                      <a:pt x="371047" y="84426"/>
                    </a:cubicBezTo>
                    <a:cubicBezTo>
                      <a:pt x="351631" y="120145"/>
                      <a:pt x="316034" y="139628"/>
                      <a:pt x="309562" y="142875"/>
                    </a:cubicBezTo>
                    <a:cubicBezTo>
                      <a:pt x="309562" y="139628"/>
                      <a:pt x="312798" y="133134"/>
                      <a:pt x="316034" y="129886"/>
                    </a:cubicBezTo>
                    <a:cubicBezTo>
                      <a:pt x="335450" y="90921"/>
                      <a:pt x="332214" y="58449"/>
                      <a:pt x="328978" y="48707"/>
                    </a:cubicBezTo>
                    <a:cubicBezTo>
                      <a:pt x="348395" y="19483"/>
                      <a:pt x="377519" y="3247"/>
                      <a:pt x="3839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grpSp>
        <p:sp>
          <p:nvSpPr>
            <p:cNvPr id="26" name="年度02"/>
            <p:cNvSpPr txBox="1"/>
            <p:nvPr/>
          </p:nvSpPr>
          <p:spPr>
            <a:xfrm>
              <a:off x="3057749" y="1487854"/>
              <a:ext cx="1712704" cy="386404"/>
            </a:xfrm>
            <a:prstGeom prst="rect">
              <a:avLst/>
            </a:prstGeom>
            <a:noFill/>
          </p:spPr>
          <p:txBody>
            <a:bodyPr wrap="square" rtlCol="0">
              <a:noAutofit/>
            </a:bodyPr>
            <a:lstStyle/>
            <a:p>
              <a:pPr algn="ctr"/>
              <a:r>
                <a:rPr lang="en-US" altLang="zh-CN"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20XX</a:t>
              </a:r>
              <a:r>
                <a:rPr lang="zh-CN" altLang="en-US" sz="2000" b="1" dirty="0">
                  <a:solidFill>
                    <a:schemeClr val="accent1">
                      <a:lumMod val="50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年</a:t>
              </a:r>
            </a:p>
          </p:txBody>
        </p:sp>
      </p:grpSp>
      <p:grpSp>
        <p:nvGrpSpPr>
          <p:cNvPr id="29" name="奖01"/>
          <p:cNvGrpSpPr/>
          <p:nvPr/>
        </p:nvGrpSpPr>
        <p:grpSpPr>
          <a:xfrm>
            <a:off x="1308059" y="8874166"/>
            <a:ext cx="1712706" cy="990302"/>
            <a:chOff x="966385" y="1427354"/>
            <a:chExt cx="1712706" cy="990302"/>
          </a:xfrm>
        </p:grpSpPr>
        <p:grpSp>
          <p:nvGrpSpPr>
            <p:cNvPr id="30" name="枝01"/>
            <p:cNvGrpSpPr/>
            <p:nvPr/>
          </p:nvGrpSpPr>
          <p:grpSpPr>
            <a:xfrm>
              <a:off x="981415" y="1427354"/>
              <a:ext cx="1694560" cy="940107"/>
              <a:chOff x="732723" y="1439194"/>
              <a:chExt cx="1959302" cy="948713"/>
            </a:xfrm>
          </p:grpSpPr>
          <p:sp>
            <p:nvSpPr>
              <p:cNvPr id="33" name="微信：2090298045【陈西】公众号：陈西设计之家。微信搜索即可。更多免费PPT模版教程等都可以在公众号内获取">
                <a:extLst>
                  <a:ext uri="{FF2B5EF4-FFF2-40B4-BE49-F238E27FC236}">
                    <a16:creationId xmlns:a16="http://schemas.microsoft.com/office/drawing/2014/main" id="{FFB0E778-0BE0-4493-9C5B-4EABFF25A45A}"/>
                  </a:ext>
                </a:extLst>
              </p:cNvPr>
              <p:cNvSpPr>
                <a:spLocks/>
              </p:cNvSpPr>
              <p:nvPr/>
            </p:nvSpPr>
            <p:spPr bwMode="auto">
              <a:xfrm>
                <a:off x="2223153" y="1439194"/>
                <a:ext cx="468872" cy="948713"/>
              </a:xfrm>
              <a:custGeom>
                <a:avLst/>
                <a:gdLst>
                  <a:gd name="connsiteX0" fmla="*/ 230121 w 542925"/>
                  <a:gd name="connsiteY0" fmla="*/ 989013 h 1098551"/>
                  <a:gd name="connsiteX1" fmla="*/ 233362 w 542925"/>
                  <a:gd name="connsiteY1" fmla="*/ 995456 h 1098551"/>
                  <a:gd name="connsiteX2" fmla="*/ 3241 w 542925"/>
                  <a:gd name="connsiteY2" fmla="*/ 1098551 h 1098551"/>
                  <a:gd name="connsiteX3" fmla="*/ 0 w 542925"/>
                  <a:gd name="connsiteY3" fmla="*/ 1072777 h 1098551"/>
                  <a:gd name="connsiteX4" fmla="*/ 230121 w 542925"/>
                  <a:gd name="connsiteY4" fmla="*/ 989013 h 1098551"/>
                  <a:gd name="connsiteX5" fmla="*/ 379533 w 542925"/>
                  <a:gd name="connsiteY5" fmla="*/ 932831 h 1098551"/>
                  <a:gd name="connsiteX6" fmla="*/ 406400 w 542925"/>
                  <a:gd name="connsiteY6" fmla="*/ 943356 h 1098551"/>
                  <a:gd name="connsiteX7" fmla="*/ 335823 w 542925"/>
                  <a:gd name="connsiteY7" fmla="*/ 991934 h 1098551"/>
                  <a:gd name="connsiteX8" fmla="*/ 252413 w 542925"/>
                  <a:gd name="connsiteY8" fmla="*/ 988695 h 1098551"/>
                  <a:gd name="connsiteX9" fmla="*/ 326199 w 542925"/>
                  <a:gd name="connsiteY9" fmla="*/ 936879 h 1098551"/>
                  <a:gd name="connsiteX10" fmla="*/ 379533 w 542925"/>
                  <a:gd name="connsiteY10" fmla="*/ 932831 h 1098551"/>
                  <a:gd name="connsiteX11" fmla="*/ 444974 w 542925"/>
                  <a:gd name="connsiteY11" fmla="*/ 849863 h 1098551"/>
                  <a:gd name="connsiteX12" fmla="*/ 474662 w 542925"/>
                  <a:gd name="connsiteY12" fmla="*/ 852705 h 1098551"/>
                  <a:gd name="connsiteX13" fmla="*/ 423310 w 542925"/>
                  <a:gd name="connsiteY13" fmla="*/ 904659 h 1098551"/>
                  <a:gd name="connsiteX14" fmla="*/ 339863 w 542925"/>
                  <a:gd name="connsiteY14" fmla="*/ 907907 h 1098551"/>
                  <a:gd name="connsiteX15" fmla="*/ 327025 w 542925"/>
                  <a:gd name="connsiteY15" fmla="*/ 914401 h 1098551"/>
                  <a:gd name="connsiteX16" fmla="*/ 391215 w 542925"/>
                  <a:gd name="connsiteY16" fmla="*/ 859199 h 1098551"/>
                  <a:gd name="connsiteX17" fmla="*/ 444974 w 542925"/>
                  <a:gd name="connsiteY17" fmla="*/ 849863 h 1098551"/>
                  <a:gd name="connsiteX18" fmla="*/ 284163 w 542925"/>
                  <a:gd name="connsiteY18" fmla="*/ 820738 h 1098551"/>
                  <a:gd name="connsiteX19" fmla="*/ 290513 w 542925"/>
                  <a:gd name="connsiteY19" fmla="*/ 904973 h 1098551"/>
                  <a:gd name="connsiteX20" fmla="*/ 246063 w 542925"/>
                  <a:gd name="connsiteY20" fmla="*/ 979488 h 1098551"/>
                  <a:gd name="connsiteX21" fmla="*/ 236538 w 542925"/>
                  <a:gd name="connsiteY21" fmla="*/ 895253 h 1098551"/>
                  <a:gd name="connsiteX22" fmla="*/ 284163 w 542925"/>
                  <a:gd name="connsiteY22" fmla="*/ 820738 h 1098551"/>
                  <a:gd name="connsiteX23" fmla="*/ 335933 w 542925"/>
                  <a:gd name="connsiteY23" fmla="*/ 749300 h 1098551"/>
                  <a:gd name="connsiteX24" fmla="*/ 355512 w 542925"/>
                  <a:gd name="connsiteY24" fmla="*/ 830295 h 1098551"/>
                  <a:gd name="connsiteX25" fmla="*/ 316354 w 542925"/>
                  <a:gd name="connsiteY25" fmla="*/ 908050 h 1098551"/>
                  <a:gd name="connsiteX26" fmla="*/ 316354 w 542925"/>
                  <a:gd name="connsiteY26" fmla="*/ 891851 h 1098551"/>
                  <a:gd name="connsiteX27" fmla="*/ 300038 w 542925"/>
                  <a:gd name="connsiteY27" fmla="*/ 810856 h 1098551"/>
                  <a:gd name="connsiteX28" fmla="*/ 335933 w 542925"/>
                  <a:gd name="connsiteY28" fmla="*/ 749300 h 1098551"/>
                  <a:gd name="connsiteX29" fmla="*/ 512085 w 542925"/>
                  <a:gd name="connsiteY29" fmla="*/ 735141 h 1098551"/>
                  <a:gd name="connsiteX30" fmla="*/ 523875 w 542925"/>
                  <a:gd name="connsiteY30" fmla="*/ 736655 h 1098551"/>
                  <a:gd name="connsiteX31" fmla="*/ 481593 w 542925"/>
                  <a:gd name="connsiteY31" fmla="*/ 794790 h 1098551"/>
                  <a:gd name="connsiteX32" fmla="*/ 400282 w 542925"/>
                  <a:gd name="connsiteY32" fmla="*/ 817399 h 1098551"/>
                  <a:gd name="connsiteX33" fmla="*/ 390525 w 542925"/>
                  <a:gd name="connsiteY33" fmla="*/ 827088 h 1098551"/>
                  <a:gd name="connsiteX34" fmla="*/ 442564 w 542925"/>
                  <a:gd name="connsiteY34" fmla="*/ 756033 h 1098551"/>
                  <a:gd name="connsiteX35" fmla="*/ 512085 w 542925"/>
                  <a:gd name="connsiteY35" fmla="*/ 735141 h 1098551"/>
                  <a:gd name="connsiteX36" fmla="*/ 365125 w 542925"/>
                  <a:gd name="connsiteY36" fmla="*/ 658813 h 1098551"/>
                  <a:gd name="connsiteX37" fmla="*/ 396875 w 542925"/>
                  <a:gd name="connsiteY37" fmla="*/ 736537 h 1098551"/>
                  <a:gd name="connsiteX38" fmla="*/ 377825 w 542925"/>
                  <a:gd name="connsiteY38" fmla="*/ 820738 h 1098551"/>
                  <a:gd name="connsiteX39" fmla="*/ 377825 w 542925"/>
                  <a:gd name="connsiteY39" fmla="*/ 804546 h 1098551"/>
                  <a:gd name="connsiteX40" fmla="*/ 342900 w 542925"/>
                  <a:gd name="connsiteY40" fmla="*/ 730060 h 1098551"/>
                  <a:gd name="connsiteX41" fmla="*/ 365125 w 542925"/>
                  <a:gd name="connsiteY41" fmla="*/ 658813 h 1098551"/>
                  <a:gd name="connsiteX42" fmla="*/ 542925 w 542925"/>
                  <a:gd name="connsiteY42" fmla="*/ 611188 h 1098551"/>
                  <a:gd name="connsiteX43" fmla="*/ 517152 w 542925"/>
                  <a:gd name="connsiteY43" fmla="*/ 675570 h 1098551"/>
                  <a:gd name="connsiteX44" fmla="*/ 443053 w 542925"/>
                  <a:gd name="connsiteY44" fmla="*/ 714200 h 1098551"/>
                  <a:gd name="connsiteX45" fmla="*/ 433388 w 542925"/>
                  <a:gd name="connsiteY45" fmla="*/ 727076 h 1098551"/>
                  <a:gd name="connsiteX46" fmla="*/ 468827 w 542925"/>
                  <a:gd name="connsiteY46" fmla="*/ 646598 h 1098551"/>
                  <a:gd name="connsiteX47" fmla="*/ 542925 w 542925"/>
                  <a:gd name="connsiteY47" fmla="*/ 611188 h 1098551"/>
                  <a:gd name="connsiteX48" fmla="*/ 374926 w 542925"/>
                  <a:gd name="connsiteY48" fmla="*/ 568325 h 1098551"/>
                  <a:gd name="connsiteX49" fmla="*/ 423586 w 542925"/>
                  <a:gd name="connsiteY49" fmla="*/ 636389 h 1098551"/>
                  <a:gd name="connsiteX50" fmla="*/ 420342 w 542925"/>
                  <a:gd name="connsiteY50" fmla="*/ 723900 h 1098551"/>
                  <a:gd name="connsiteX51" fmla="*/ 417098 w 542925"/>
                  <a:gd name="connsiteY51" fmla="*/ 707694 h 1098551"/>
                  <a:gd name="connsiteX52" fmla="*/ 368438 w 542925"/>
                  <a:gd name="connsiteY52" fmla="*/ 639630 h 1098551"/>
                  <a:gd name="connsiteX53" fmla="*/ 374926 w 542925"/>
                  <a:gd name="connsiteY53" fmla="*/ 568325 h 1098551"/>
                  <a:gd name="connsiteX54" fmla="*/ 539750 w 542925"/>
                  <a:gd name="connsiteY54" fmla="*/ 481013 h 1098551"/>
                  <a:gd name="connsiteX55" fmla="*/ 526815 w 542925"/>
                  <a:gd name="connsiteY55" fmla="*/ 552526 h 1098551"/>
                  <a:gd name="connsiteX56" fmla="*/ 462139 w 542925"/>
                  <a:gd name="connsiteY56" fmla="*/ 604536 h 1098551"/>
                  <a:gd name="connsiteX57" fmla="*/ 455672 w 542925"/>
                  <a:gd name="connsiteY57" fmla="*/ 617538 h 1098551"/>
                  <a:gd name="connsiteX58" fmla="*/ 475075 w 542925"/>
                  <a:gd name="connsiteY58" fmla="*/ 533022 h 1098551"/>
                  <a:gd name="connsiteX59" fmla="*/ 539750 w 542925"/>
                  <a:gd name="connsiteY59" fmla="*/ 481013 h 1098551"/>
                  <a:gd name="connsiteX60" fmla="*/ 365243 w 542925"/>
                  <a:gd name="connsiteY60" fmla="*/ 474663 h 1098551"/>
                  <a:gd name="connsiteX61" fmla="*/ 426684 w 542925"/>
                  <a:gd name="connsiteY61" fmla="*/ 533112 h 1098551"/>
                  <a:gd name="connsiteX62" fmla="*/ 439620 w 542925"/>
                  <a:gd name="connsiteY62" fmla="*/ 617538 h 1098551"/>
                  <a:gd name="connsiteX63" fmla="*/ 433152 w 542925"/>
                  <a:gd name="connsiteY63" fmla="*/ 604549 h 1098551"/>
                  <a:gd name="connsiteX64" fmla="*/ 371710 w 542925"/>
                  <a:gd name="connsiteY64" fmla="*/ 549348 h 1098551"/>
                  <a:gd name="connsiteX65" fmla="*/ 365243 w 542925"/>
                  <a:gd name="connsiteY65" fmla="*/ 474663 h 1098551"/>
                  <a:gd name="connsiteX66" fmla="*/ 336550 w 542925"/>
                  <a:gd name="connsiteY66" fmla="*/ 387350 h 1098551"/>
                  <a:gd name="connsiteX67" fmla="*/ 407491 w 542925"/>
                  <a:gd name="connsiteY67" fmla="*/ 429711 h 1098551"/>
                  <a:gd name="connsiteX68" fmla="*/ 439737 w 542925"/>
                  <a:gd name="connsiteY68" fmla="*/ 511175 h 1098551"/>
                  <a:gd name="connsiteX69" fmla="*/ 430063 w 542925"/>
                  <a:gd name="connsiteY69" fmla="*/ 498141 h 1098551"/>
                  <a:gd name="connsiteX70" fmla="*/ 359122 w 542925"/>
                  <a:gd name="connsiteY70" fmla="*/ 459038 h 1098551"/>
                  <a:gd name="connsiteX71" fmla="*/ 336550 w 542925"/>
                  <a:gd name="connsiteY71" fmla="*/ 387350 h 1098551"/>
                  <a:gd name="connsiteX72" fmla="*/ 507802 w 542925"/>
                  <a:gd name="connsiteY72" fmla="*/ 358775 h 1098551"/>
                  <a:gd name="connsiteX73" fmla="*/ 511043 w 542925"/>
                  <a:gd name="connsiteY73" fmla="*/ 430111 h 1098551"/>
                  <a:gd name="connsiteX74" fmla="*/ 459185 w 542925"/>
                  <a:gd name="connsiteY74" fmla="*/ 494962 h 1098551"/>
                  <a:gd name="connsiteX75" fmla="*/ 452703 w 542925"/>
                  <a:gd name="connsiteY75" fmla="*/ 511175 h 1098551"/>
                  <a:gd name="connsiteX76" fmla="*/ 455944 w 542925"/>
                  <a:gd name="connsiteY76" fmla="*/ 420384 h 1098551"/>
                  <a:gd name="connsiteX77" fmla="*/ 507802 w 542925"/>
                  <a:gd name="connsiteY77" fmla="*/ 358775 h 1098551"/>
                  <a:gd name="connsiteX78" fmla="*/ 299135 w 542925"/>
                  <a:gd name="connsiteY78" fmla="*/ 308232 h 1098551"/>
                  <a:gd name="connsiteX79" fmla="*/ 368698 w 542925"/>
                  <a:gd name="connsiteY79" fmla="*/ 335885 h 1098551"/>
                  <a:gd name="connsiteX80" fmla="*/ 417513 w 542925"/>
                  <a:gd name="connsiteY80" fmla="*/ 407988 h 1098551"/>
                  <a:gd name="connsiteX81" fmla="*/ 404496 w 542925"/>
                  <a:gd name="connsiteY81" fmla="*/ 398156 h 1098551"/>
                  <a:gd name="connsiteX82" fmla="*/ 326391 w 542925"/>
                  <a:gd name="connsiteY82" fmla="*/ 371936 h 1098551"/>
                  <a:gd name="connsiteX83" fmla="*/ 287338 w 542925"/>
                  <a:gd name="connsiteY83" fmla="*/ 309666 h 1098551"/>
                  <a:gd name="connsiteX84" fmla="*/ 299135 w 542925"/>
                  <a:gd name="connsiteY84" fmla="*/ 308232 h 1098551"/>
                  <a:gd name="connsiteX85" fmla="*/ 448761 w 542925"/>
                  <a:gd name="connsiteY85" fmla="*/ 242888 h 1098551"/>
                  <a:gd name="connsiteX86" fmla="*/ 468312 w 542925"/>
                  <a:gd name="connsiteY86" fmla="*/ 313451 h 1098551"/>
                  <a:gd name="connsiteX87" fmla="*/ 429210 w 542925"/>
                  <a:gd name="connsiteY87" fmla="*/ 387222 h 1098551"/>
                  <a:gd name="connsiteX88" fmla="*/ 429210 w 542925"/>
                  <a:gd name="connsiteY88" fmla="*/ 400051 h 1098551"/>
                  <a:gd name="connsiteX89" fmla="*/ 412917 w 542925"/>
                  <a:gd name="connsiteY89" fmla="*/ 316658 h 1098551"/>
                  <a:gd name="connsiteX90" fmla="*/ 448761 w 542925"/>
                  <a:gd name="connsiteY90" fmla="*/ 242888 h 1098551"/>
                  <a:gd name="connsiteX91" fmla="*/ 257912 w 542925"/>
                  <a:gd name="connsiteY91" fmla="*/ 237332 h 1098551"/>
                  <a:gd name="connsiteX92" fmla="*/ 310480 w 542925"/>
                  <a:gd name="connsiteY92" fmla="*/ 249238 h 1098551"/>
                  <a:gd name="connsiteX93" fmla="*/ 371475 w 542925"/>
                  <a:gd name="connsiteY93" fmla="*/ 309563 h 1098551"/>
                  <a:gd name="connsiteX94" fmla="*/ 358634 w 542925"/>
                  <a:gd name="connsiteY94" fmla="*/ 303213 h 1098551"/>
                  <a:gd name="connsiteX95" fmla="*/ 275167 w 542925"/>
                  <a:gd name="connsiteY95" fmla="*/ 293688 h 1098551"/>
                  <a:gd name="connsiteX96" fmla="*/ 227013 w 542925"/>
                  <a:gd name="connsiteY96" fmla="*/ 239713 h 1098551"/>
                  <a:gd name="connsiteX97" fmla="*/ 257912 w 542925"/>
                  <a:gd name="connsiteY97" fmla="*/ 237332 h 1098551"/>
                  <a:gd name="connsiteX98" fmla="*/ 180871 w 542925"/>
                  <a:gd name="connsiteY98" fmla="*/ 176829 h 1098551"/>
                  <a:gd name="connsiteX99" fmla="*/ 235809 w 542925"/>
                  <a:gd name="connsiteY99" fmla="*/ 178051 h 1098551"/>
                  <a:gd name="connsiteX100" fmla="*/ 306387 w 542925"/>
                  <a:gd name="connsiteY100" fmla="*/ 226930 h 1098551"/>
                  <a:gd name="connsiteX101" fmla="*/ 293555 w 542925"/>
                  <a:gd name="connsiteY101" fmla="*/ 220412 h 1098551"/>
                  <a:gd name="connsiteX102" fmla="*/ 210145 w 542925"/>
                  <a:gd name="connsiteY102" fmla="*/ 230188 h 1098551"/>
                  <a:gd name="connsiteX103" fmla="*/ 152400 w 542925"/>
                  <a:gd name="connsiteY103" fmla="*/ 187827 h 1098551"/>
                  <a:gd name="connsiteX104" fmla="*/ 180871 w 542925"/>
                  <a:gd name="connsiteY104" fmla="*/ 176829 h 1098551"/>
                  <a:gd name="connsiteX105" fmla="*/ 371475 w 542925"/>
                  <a:gd name="connsiteY105" fmla="*/ 142875 h 1098551"/>
                  <a:gd name="connsiteX106" fmla="*/ 403225 w 542925"/>
                  <a:gd name="connsiteY106" fmla="*/ 207010 h 1098551"/>
                  <a:gd name="connsiteX107" fmla="*/ 381000 w 542925"/>
                  <a:gd name="connsiteY107" fmla="*/ 287179 h 1098551"/>
                  <a:gd name="connsiteX108" fmla="*/ 384175 w 542925"/>
                  <a:gd name="connsiteY108" fmla="*/ 303213 h 1098551"/>
                  <a:gd name="connsiteX109" fmla="*/ 349250 w 542925"/>
                  <a:gd name="connsiteY109" fmla="*/ 223044 h 1098551"/>
                  <a:gd name="connsiteX110" fmla="*/ 371475 w 542925"/>
                  <a:gd name="connsiteY110" fmla="*/ 142875 h 1098551"/>
                  <a:gd name="connsiteX111" fmla="*/ 145987 w 542925"/>
                  <a:gd name="connsiteY111" fmla="*/ 122238 h 1098551"/>
                  <a:gd name="connsiteX112" fmla="*/ 230188 w 542925"/>
                  <a:gd name="connsiteY112" fmla="*/ 154922 h 1098551"/>
                  <a:gd name="connsiteX113" fmla="*/ 213995 w 542925"/>
                  <a:gd name="connsiteY113" fmla="*/ 151654 h 1098551"/>
                  <a:gd name="connsiteX114" fmla="*/ 136271 w 542925"/>
                  <a:gd name="connsiteY114" fmla="*/ 177801 h 1098551"/>
                  <a:gd name="connsiteX115" fmla="*/ 68263 w 542925"/>
                  <a:gd name="connsiteY115" fmla="*/ 148385 h 1098551"/>
                  <a:gd name="connsiteX116" fmla="*/ 145987 w 542925"/>
                  <a:gd name="connsiteY116" fmla="*/ 122238 h 1098551"/>
                  <a:gd name="connsiteX117" fmla="*/ 271881 w 542925"/>
                  <a:gd name="connsiteY117" fmla="*/ 61913 h 1098551"/>
                  <a:gd name="connsiteX118" fmla="*/ 317500 w 542925"/>
                  <a:gd name="connsiteY118" fmla="*/ 116462 h 1098551"/>
                  <a:gd name="connsiteX119" fmla="*/ 314242 w 542925"/>
                  <a:gd name="connsiteY119" fmla="*/ 199891 h 1098551"/>
                  <a:gd name="connsiteX120" fmla="*/ 317500 w 542925"/>
                  <a:gd name="connsiteY120" fmla="*/ 212726 h 1098551"/>
                  <a:gd name="connsiteX121" fmla="*/ 268622 w 542925"/>
                  <a:gd name="connsiteY121" fmla="*/ 142133 h 1098551"/>
                  <a:gd name="connsiteX122" fmla="*/ 271881 w 542925"/>
                  <a:gd name="connsiteY122" fmla="*/ 61913 h 1098551"/>
                  <a:gd name="connsiteX123" fmla="*/ 37183 w 542925"/>
                  <a:gd name="connsiteY123" fmla="*/ 26669 h 1098551"/>
                  <a:gd name="connsiteX124" fmla="*/ 106665 w 542925"/>
                  <a:gd name="connsiteY124" fmla="*/ 44847 h 1098551"/>
                  <a:gd name="connsiteX125" fmla="*/ 161925 w 542925"/>
                  <a:gd name="connsiteY125" fmla="*/ 106250 h 1098551"/>
                  <a:gd name="connsiteX126" fmla="*/ 80660 w 542925"/>
                  <a:gd name="connsiteY126" fmla="*/ 90091 h 1098551"/>
                  <a:gd name="connsiteX127" fmla="*/ 25400 w 542925"/>
                  <a:gd name="connsiteY127" fmla="*/ 28688 h 1098551"/>
                  <a:gd name="connsiteX128" fmla="*/ 37183 w 542925"/>
                  <a:gd name="connsiteY128" fmla="*/ 26669 h 1098551"/>
                  <a:gd name="connsiteX129" fmla="*/ 158872 w 542925"/>
                  <a:gd name="connsiteY129" fmla="*/ 0 h 1098551"/>
                  <a:gd name="connsiteX130" fmla="*/ 213885 w 542925"/>
                  <a:gd name="connsiteY130" fmla="*/ 48707 h 1098551"/>
                  <a:gd name="connsiteX131" fmla="*/ 226829 w 542925"/>
                  <a:gd name="connsiteY131" fmla="*/ 129886 h 1098551"/>
                  <a:gd name="connsiteX132" fmla="*/ 236537 w 542925"/>
                  <a:gd name="connsiteY132" fmla="*/ 142875 h 1098551"/>
                  <a:gd name="connsiteX133" fmla="*/ 171816 w 542925"/>
                  <a:gd name="connsiteY133" fmla="*/ 84426 h 1098551"/>
                  <a:gd name="connsiteX134" fmla="*/ 158872 w 542925"/>
                  <a:gd name="connsiteY134"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42925" h="1098551">
                    <a:moveTo>
                      <a:pt x="230121" y="989013"/>
                    </a:moveTo>
                    <a:lnTo>
                      <a:pt x="233362" y="995456"/>
                    </a:lnTo>
                    <a:cubicBezTo>
                      <a:pt x="168539" y="1047004"/>
                      <a:pt x="87511" y="1082443"/>
                      <a:pt x="3241" y="1098551"/>
                    </a:cubicBezTo>
                    <a:cubicBezTo>
                      <a:pt x="0" y="1072777"/>
                      <a:pt x="0" y="1072777"/>
                      <a:pt x="0" y="1072777"/>
                    </a:cubicBezTo>
                    <a:cubicBezTo>
                      <a:pt x="81028" y="1063112"/>
                      <a:pt x="162057" y="1037339"/>
                      <a:pt x="230121" y="989013"/>
                    </a:cubicBezTo>
                    <a:close/>
                    <a:moveTo>
                      <a:pt x="379533" y="932831"/>
                    </a:moveTo>
                    <a:cubicBezTo>
                      <a:pt x="393568" y="935260"/>
                      <a:pt x="403192" y="940118"/>
                      <a:pt x="406400" y="943356"/>
                    </a:cubicBezTo>
                    <a:cubicBezTo>
                      <a:pt x="399984" y="949833"/>
                      <a:pt x="377528" y="978980"/>
                      <a:pt x="335823" y="991934"/>
                    </a:cubicBezTo>
                    <a:cubicBezTo>
                      <a:pt x="294118" y="1004888"/>
                      <a:pt x="262037" y="991934"/>
                      <a:pt x="252413" y="988695"/>
                    </a:cubicBezTo>
                    <a:cubicBezTo>
                      <a:pt x="258829" y="978980"/>
                      <a:pt x="284493" y="949833"/>
                      <a:pt x="326199" y="936879"/>
                    </a:cubicBezTo>
                    <a:cubicBezTo>
                      <a:pt x="347051" y="930402"/>
                      <a:pt x="365497" y="930402"/>
                      <a:pt x="379533" y="932831"/>
                    </a:cubicBezTo>
                    <a:close/>
                    <a:moveTo>
                      <a:pt x="444974" y="849863"/>
                    </a:moveTo>
                    <a:cubicBezTo>
                      <a:pt x="459417" y="850269"/>
                      <a:pt x="469848" y="852705"/>
                      <a:pt x="474662" y="852705"/>
                    </a:cubicBezTo>
                    <a:cubicBezTo>
                      <a:pt x="468243" y="862446"/>
                      <a:pt x="452196" y="888424"/>
                      <a:pt x="423310" y="904659"/>
                    </a:cubicBezTo>
                    <a:cubicBezTo>
                      <a:pt x="413682" y="901412"/>
                      <a:pt x="381587" y="891671"/>
                      <a:pt x="339863" y="907907"/>
                    </a:cubicBezTo>
                    <a:cubicBezTo>
                      <a:pt x="336654" y="911154"/>
                      <a:pt x="330235" y="914401"/>
                      <a:pt x="327025" y="914401"/>
                    </a:cubicBezTo>
                    <a:cubicBezTo>
                      <a:pt x="333444" y="907907"/>
                      <a:pt x="352701" y="875435"/>
                      <a:pt x="391215" y="859199"/>
                    </a:cubicBezTo>
                    <a:cubicBezTo>
                      <a:pt x="412077" y="851081"/>
                      <a:pt x="430531" y="849457"/>
                      <a:pt x="444974" y="849863"/>
                    </a:cubicBezTo>
                    <a:close/>
                    <a:moveTo>
                      <a:pt x="284163" y="820738"/>
                    </a:moveTo>
                    <a:cubicBezTo>
                      <a:pt x="287338" y="830457"/>
                      <a:pt x="300038" y="862855"/>
                      <a:pt x="290513" y="904973"/>
                    </a:cubicBezTo>
                    <a:cubicBezTo>
                      <a:pt x="280988" y="947090"/>
                      <a:pt x="252413" y="973008"/>
                      <a:pt x="246063" y="979488"/>
                    </a:cubicBezTo>
                    <a:cubicBezTo>
                      <a:pt x="239713" y="969769"/>
                      <a:pt x="227013" y="940610"/>
                      <a:pt x="236538" y="895253"/>
                    </a:cubicBezTo>
                    <a:cubicBezTo>
                      <a:pt x="246063" y="853136"/>
                      <a:pt x="274638" y="830457"/>
                      <a:pt x="284163" y="820738"/>
                    </a:cubicBezTo>
                    <a:close/>
                    <a:moveTo>
                      <a:pt x="335933" y="749300"/>
                    </a:moveTo>
                    <a:cubicBezTo>
                      <a:pt x="342459" y="755780"/>
                      <a:pt x="358775" y="784938"/>
                      <a:pt x="355512" y="830295"/>
                    </a:cubicBezTo>
                    <a:cubicBezTo>
                      <a:pt x="348986" y="872412"/>
                      <a:pt x="322880" y="898331"/>
                      <a:pt x="316354" y="908050"/>
                    </a:cubicBezTo>
                    <a:cubicBezTo>
                      <a:pt x="316354" y="901570"/>
                      <a:pt x="316354" y="898331"/>
                      <a:pt x="316354" y="891851"/>
                    </a:cubicBezTo>
                    <a:cubicBezTo>
                      <a:pt x="322880" y="849734"/>
                      <a:pt x="306564" y="820576"/>
                      <a:pt x="300038" y="810856"/>
                    </a:cubicBezTo>
                    <a:cubicBezTo>
                      <a:pt x="309828" y="775218"/>
                      <a:pt x="329407" y="755780"/>
                      <a:pt x="335933" y="749300"/>
                    </a:cubicBezTo>
                    <a:close/>
                    <a:moveTo>
                      <a:pt x="512085" y="735141"/>
                    </a:moveTo>
                    <a:cubicBezTo>
                      <a:pt x="517370" y="735242"/>
                      <a:pt x="521436" y="735847"/>
                      <a:pt x="523875" y="736655"/>
                    </a:cubicBezTo>
                    <a:cubicBezTo>
                      <a:pt x="520623" y="743114"/>
                      <a:pt x="507613" y="772182"/>
                      <a:pt x="481593" y="794790"/>
                    </a:cubicBezTo>
                    <a:cubicBezTo>
                      <a:pt x="471836" y="794790"/>
                      <a:pt x="436059" y="791561"/>
                      <a:pt x="400282" y="817399"/>
                    </a:cubicBezTo>
                    <a:cubicBezTo>
                      <a:pt x="397030" y="820629"/>
                      <a:pt x="393778" y="823858"/>
                      <a:pt x="390525" y="827088"/>
                    </a:cubicBezTo>
                    <a:cubicBezTo>
                      <a:pt x="393778" y="817399"/>
                      <a:pt x="406787" y="781871"/>
                      <a:pt x="442564" y="756033"/>
                    </a:cubicBezTo>
                    <a:cubicBezTo>
                      <a:pt x="469397" y="739077"/>
                      <a:pt x="496229" y="734838"/>
                      <a:pt x="512085" y="735141"/>
                    </a:cubicBezTo>
                    <a:close/>
                    <a:moveTo>
                      <a:pt x="365125" y="658813"/>
                    </a:moveTo>
                    <a:cubicBezTo>
                      <a:pt x="371475" y="665290"/>
                      <a:pt x="393700" y="691198"/>
                      <a:pt x="396875" y="736537"/>
                    </a:cubicBezTo>
                    <a:cubicBezTo>
                      <a:pt x="400050" y="778638"/>
                      <a:pt x="381000" y="811023"/>
                      <a:pt x="377825" y="820738"/>
                    </a:cubicBezTo>
                    <a:cubicBezTo>
                      <a:pt x="377825" y="814261"/>
                      <a:pt x="377825" y="811023"/>
                      <a:pt x="377825" y="804546"/>
                    </a:cubicBezTo>
                    <a:cubicBezTo>
                      <a:pt x="374650" y="762445"/>
                      <a:pt x="349250" y="736537"/>
                      <a:pt x="342900" y="730060"/>
                    </a:cubicBezTo>
                    <a:cubicBezTo>
                      <a:pt x="346075" y="694436"/>
                      <a:pt x="358775" y="668528"/>
                      <a:pt x="365125" y="658813"/>
                    </a:cubicBezTo>
                    <a:close/>
                    <a:moveTo>
                      <a:pt x="542925" y="611188"/>
                    </a:moveTo>
                    <a:cubicBezTo>
                      <a:pt x="542925" y="617626"/>
                      <a:pt x="539703" y="649817"/>
                      <a:pt x="517152" y="675570"/>
                    </a:cubicBezTo>
                    <a:cubicBezTo>
                      <a:pt x="507487" y="678789"/>
                      <a:pt x="472048" y="682008"/>
                      <a:pt x="443053" y="714200"/>
                    </a:cubicBezTo>
                    <a:cubicBezTo>
                      <a:pt x="439831" y="717419"/>
                      <a:pt x="436610" y="720638"/>
                      <a:pt x="433388" y="727076"/>
                    </a:cubicBezTo>
                    <a:cubicBezTo>
                      <a:pt x="433388" y="714200"/>
                      <a:pt x="439831" y="678789"/>
                      <a:pt x="468827" y="646598"/>
                    </a:cubicBezTo>
                    <a:cubicBezTo>
                      <a:pt x="501043" y="614407"/>
                      <a:pt x="533260" y="611188"/>
                      <a:pt x="542925" y="611188"/>
                    </a:cubicBezTo>
                    <a:close/>
                    <a:moveTo>
                      <a:pt x="374926" y="568325"/>
                    </a:moveTo>
                    <a:cubicBezTo>
                      <a:pt x="381414" y="571566"/>
                      <a:pt x="410610" y="594254"/>
                      <a:pt x="423586" y="636389"/>
                    </a:cubicBezTo>
                    <a:cubicBezTo>
                      <a:pt x="436562" y="675283"/>
                      <a:pt x="423586" y="714177"/>
                      <a:pt x="420342" y="723900"/>
                    </a:cubicBezTo>
                    <a:cubicBezTo>
                      <a:pt x="420342" y="717418"/>
                      <a:pt x="417098" y="714177"/>
                      <a:pt x="417098" y="707694"/>
                    </a:cubicBezTo>
                    <a:cubicBezTo>
                      <a:pt x="404122" y="665559"/>
                      <a:pt x="374926" y="646112"/>
                      <a:pt x="368438" y="639630"/>
                    </a:cubicBezTo>
                    <a:cubicBezTo>
                      <a:pt x="361950" y="603978"/>
                      <a:pt x="371682" y="578048"/>
                      <a:pt x="374926" y="568325"/>
                    </a:cubicBezTo>
                    <a:close/>
                    <a:moveTo>
                      <a:pt x="539750" y="481013"/>
                    </a:moveTo>
                    <a:cubicBezTo>
                      <a:pt x="539750" y="490765"/>
                      <a:pt x="539750" y="520020"/>
                      <a:pt x="526815" y="552526"/>
                    </a:cubicBezTo>
                    <a:cubicBezTo>
                      <a:pt x="517114" y="555777"/>
                      <a:pt x="484776" y="568779"/>
                      <a:pt x="462139" y="604536"/>
                    </a:cubicBezTo>
                    <a:cubicBezTo>
                      <a:pt x="458906" y="611037"/>
                      <a:pt x="455672" y="614287"/>
                      <a:pt x="455672" y="617538"/>
                    </a:cubicBezTo>
                    <a:cubicBezTo>
                      <a:pt x="452438" y="607786"/>
                      <a:pt x="452438" y="568779"/>
                      <a:pt x="475075" y="533022"/>
                    </a:cubicBezTo>
                    <a:cubicBezTo>
                      <a:pt x="497711" y="497266"/>
                      <a:pt x="530049" y="484264"/>
                      <a:pt x="539750" y="481013"/>
                    </a:cubicBezTo>
                    <a:close/>
                    <a:moveTo>
                      <a:pt x="365243" y="474663"/>
                    </a:moveTo>
                    <a:cubicBezTo>
                      <a:pt x="374944" y="481157"/>
                      <a:pt x="404048" y="494146"/>
                      <a:pt x="426684" y="533112"/>
                    </a:cubicBezTo>
                    <a:cubicBezTo>
                      <a:pt x="446087" y="568831"/>
                      <a:pt x="442853" y="607796"/>
                      <a:pt x="439620" y="617538"/>
                    </a:cubicBezTo>
                    <a:cubicBezTo>
                      <a:pt x="439620" y="614291"/>
                      <a:pt x="436386" y="607796"/>
                      <a:pt x="433152" y="604549"/>
                    </a:cubicBezTo>
                    <a:cubicBezTo>
                      <a:pt x="413749" y="565583"/>
                      <a:pt x="381412" y="552595"/>
                      <a:pt x="371710" y="549348"/>
                    </a:cubicBezTo>
                    <a:cubicBezTo>
                      <a:pt x="358775" y="516876"/>
                      <a:pt x="362009" y="484405"/>
                      <a:pt x="365243" y="474663"/>
                    </a:cubicBezTo>
                    <a:close/>
                    <a:moveTo>
                      <a:pt x="336550" y="387350"/>
                    </a:moveTo>
                    <a:cubicBezTo>
                      <a:pt x="346224" y="390609"/>
                      <a:pt x="378470" y="397126"/>
                      <a:pt x="407491" y="429711"/>
                    </a:cubicBezTo>
                    <a:cubicBezTo>
                      <a:pt x="436513" y="462297"/>
                      <a:pt x="439737" y="501399"/>
                      <a:pt x="439737" y="511175"/>
                    </a:cubicBezTo>
                    <a:cubicBezTo>
                      <a:pt x="436513" y="507917"/>
                      <a:pt x="433288" y="504658"/>
                      <a:pt x="430063" y="498141"/>
                    </a:cubicBezTo>
                    <a:cubicBezTo>
                      <a:pt x="401042" y="465555"/>
                      <a:pt x="368796" y="459038"/>
                      <a:pt x="359122" y="459038"/>
                    </a:cubicBezTo>
                    <a:cubicBezTo>
                      <a:pt x="339775" y="426453"/>
                      <a:pt x="336550" y="397126"/>
                      <a:pt x="336550" y="387350"/>
                    </a:cubicBezTo>
                    <a:close/>
                    <a:moveTo>
                      <a:pt x="507802" y="358775"/>
                    </a:moveTo>
                    <a:cubicBezTo>
                      <a:pt x="511043" y="365260"/>
                      <a:pt x="517525" y="394443"/>
                      <a:pt x="511043" y="430111"/>
                    </a:cubicBezTo>
                    <a:cubicBezTo>
                      <a:pt x="501320" y="436596"/>
                      <a:pt x="472149" y="452809"/>
                      <a:pt x="459185" y="494962"/>
                    </a:cubicBezTo>
                    <a:cubicBezTo>
                      <a:pt x="455944" y="498205"/>
                      <a:pt x="455944" y="504690"/>
                      <a:pt x="452703" y="511175"/>
                    </a:cubicBezTo>
                    <a:cubicBezTo>
                      <a:pt x="449462" y="498205"/>
                      <a:pt x="439738" y="462537"/>
                      <a:pt x="455944" y="420384"/>
                    </a:cubicBezTo>
                    <a:cubicBezTo>
                      <a:pt x="468908" y="381473"/>
                      <a:pt x="498078" y="362018"/>
                      <a:pt x="507802" y="358775"/>
                    </a:cubicBezTo>
                    <a:close/>
                    <a:moveTo>
                      <a:pt x="299135" y="308232"/>
                    </a:moveTo>
                    <a:cubicBezTo>
                      <a:pt x="315000" y="308232"/>
                      <a:pt x="341849" y="313762"/>
                      <a:pt x="368698" y="335885"/>
                    </a:cubicBezTo>
                    <a:cubicBezTo>
                      <a:pt x="401241" y="362104"/>
                      <a:pt x="414259" y="398156"/>
                      <a:pt x="417513" y="407988"/>
                    </a:cubicBezTo>
                    <a:cubicBezTo>
                      <a:pt x="414259" y="404711"/>
                      <a:pt x="411004" y="401433"/>
                      <a:pt x="404496" y="398156"/>
                    </a:cubicBezTo>
                    <a:cubicBezTo>
                      <a:pt x="371952" y="371936"/>
                      <a:pt x="336154" y="371936"/>
                      <a:pt x="326391" y="371936"/>
                    </a:cubicBezTo>
                    <a:cubicBezTo>
                      <a:pt x="300356" y="345717"/>
                      <a:pt x="290592" y="316220"/>
                      <a:pt x="287338" y="309666"/>
                    </a:cubicBezTo>
                    <a:cubicBezTo>
                      <a:pt x="289779" y="308846"/>
                      <a:pt x="293847" y="308232"/>
                      <a:pt x="299135" y="308232"/>
                    </a:cubicBezTo>
                    <a:close/>
                    <a:moveTo>
                      <a:pt x="448761" y="242888"/>
                    </a:moveTo>
                    <a:cubicBezTo>
                      <a:pt x="455278" y="252510"/>
                      <a:pt x="468312" y="278170"/>
                      <a:pt x="468312" y="313451"/>
                    </a:cubicBezTo>
                    <a:cubicBezTo>
                      <a:pt x="461795" y="319866"/>
                      <a:pt x="435727" y="342318"/>
                      <a:pt x="429210" y="387222"/>
                    </a:cubicBezTo>
                    <a:cubicBezTo>
                      <a:pt x="429210" y="390429"/>
                      <a:pt x="429210" y="396844"/>
                      <a:pt x="429210" y="400051"/>
                    </a:cubicBezTo>
                    <a:cubicBezTo>
                      <a:pt x="422693" y="393636"/>
                      <a:pt x="406400" y="358355"/>
                      <a:pt x="412917" y="316658"/>
                    </a:cubicBezTo>
                    <a:cubicBezTo>
                      <a:pt x="416176" y="274962"/>
                      <a:pt x="442244" y="249303"/>
                      <a:pt x="448761" y="242888"/>
                    </a:cubicBezTo>
                    <a:close/>
                    <a:moveTo>
                      <a:pt x="257912" y="237332"/>
                    </a:moveTo>
                    <a:cubicBezTo>
                      <a:pt x="272759" y="237332"/>
                      <a:pt x="291218" y="239713"/>
                      <a:pt x="310480" y="249238"/>
                    </a:cubicBezTo>
                    <a:cubicBezTo>
                      <a:pt x="349003" y="268288"/>
                      <a:pt x="368265" y="300038"/>
                      <a:pt x="371475" y="309563"/>
                    </a:cubicBezTo>
                    <a:cubicBezTo>
                      <a:pt x="368265" y="306388"/>
                      <a:pt x="361844" y="303213"/>
                      <a:pt x="358634" y="303213"/>
                    </a:cubicBezTo>
                    <a:cubicBezTo>
                      <a:pt x="320111" y="284163"/>
                      <a:pt x="284798" y="290513"/>
                      <a:pt x="275167" y="293688"/>
                    </a:cubicBezTo>
                    <a:cubicBezTo>
                      <a:pt x="246274" y="274638"/>
                      <a:pt x="233433" y="249238"/>
                      <a:pt x="227013" y="239713"/>
                    </a:cubicBezTo>
                    <a:cubicBezTo>
                      <a:pt x="231828" y="239713"/>
                      <a:pt x="243064" y="237332"/>
                      <a:pt x="257912" y="237332"/>
                    </a:cubicBezTo>
                    <a:close/>
                    <a:moveTo>
                      <a:pt x="180871" y="176829"/>
                    </a:moveTo>
                    <a:cubicBezTo>
                      <a:pt x="194907" y="173978"/>
                      <a:pt x="213353" y="173163"/>
                      <a:pt x="235809" y="178051"/>
                    </a:cubicBezTo>
                    <a:cubicBezTo>
                      <a:pt x="277514" y="187827"/>
                      <a:pt x="299971" y="217154"/>
                      <a:pt x="306387" y="226930"/>
                    </a:cubicBezTo>
                    <a:cubicBezTo>
                      <a:pt x="303179" y="223671"/>
                      <a:pt x="296763" y="220412"/>
                      <a:pt x="293555" y="220412"/>
                    </a:cubicBezTo>
                    <a:cubicBezTo>
                      <a:pt x="251850" y="210637"/>
                      <a:pt x="219769" y="223671"/>
                      <a:pt x="210145" y="230188"/>
                    </a:cubicBezTo>
                    <a:cubicBezTo>
                      <a:pt x="178064" y="217154"/>
                      <a:pt x="158816" y="194344"/>
                      <a:pt x="152400" y="187827"/>
                    </a:cubicBezTo>
                    <a:cubicBezTo>
                      <a:pt x="157212" y="184568"/>
                      <a:pt x="166836" y="179680"/>
                      <a:pt x="180871" y="176829"/>
                    </a:cubicBezTo>
                    <a:close/>
                    <a:moveTo>
                      <a:pt x="371475" y="142875"/>
                    </a:moveTo>
                    <a:cubicBezTo>
                      <a:pt x="377825" y="149289"/>
                      <a:pt x="396875" y="171736"/>
                      <a:pt x="403225" y="207010"/>
                    </a:cubicBezTo>
                    <a:cubicBezTo>
                      <a:pt x="396875" y="216631"/>
                      <a:pt x="377825" y="242285"/>
                      <a:pt x="381000" y="287179"/>
                    </a:cubicBezTo>
                    <a:cubicBezTo>
                      <a:pt x="381000" y="293593"/>
                      <a:pt x="381000" y="296800"/>
                      <a:pt x="384175" y="303213"/>
                    </a:cubicBezTo>
                    <a:cubicBezTo>
                      <a:pt x="374650" y="293593"/>
                      <a:pt x="352425" y="264732"/>
                      <a:pt x="349250" y="223044"/>
                    </a:cubicBezTo>
                    <a:cubicBezTo>
                      <a:pt x="346075" y="178150"/>
                      <a:pt x="365125" y="149289"/>
                      <a:pt x="371475" y="142875"/>
                    </a:cubicBezTo>
                    <a:close/>
                    <a:moveTo>
                      <a:pt x="145987" y="122238"/>
                    </a:moveTo>
                    <a:cubicBezTo>
                      <a:pt x="191326" y="125506"/>
                      <a:pt x="220472" y="148385"/>
                      <a:pt x="230188" y="154922"/>
                    </a:cubicBezTo>
                    <a:cubicBezTo>
                      <a:pt x="223711" y="151654"/>
                      <a:pt x="220472" y="151654"/>
                      <a:pt x="213995" y="151654"/>
                    </a:cubicBezTo>
                    <a:cubicBezTo>
                      <a:pt x="168656" y="151654"/>
                      <a:pt x="142748" y="171264"/>
                      <a:pt x="136271" y="177801"/>
                    </a:cubicBezTo>
                    <a:cubicBezTo>
                      <a:pt x="100648" y="174533"/>
                      <a:pt x="74740" y="154922"/>
                      <a:pt x="68263" y="148385"/>
                    </a:cubicBezTo>
                    <a:cubicBezTo>
                      <a:pt x="74740" y="141849"/>
                      <a:pt x="103886" y="122238"/>
                      <a:pt x="145987" y="122238"/>
                    </a:cubicBezTo>
                    <a:close/>
                    <a:moveTo>
                      <a:pt x="271881" y="61913"/>
                    </a:moveTo>
                    <a:cubicBezTo>
                      <a:pt x="281656" y="65122"/>
                      <a:pt x="304466" y="84375"/>
                      <a:pt x="317500" y="116462"/>
                    </a:cubicBezTo>
                    <a:cubicBezTo>
                      <a:pt x="314242" y="126089"/>
                      <a:pt x="301207" y="158177"/>
                      <a:pt x="314242" y="199891"/>
                    </a:cubicBezTo>
                    <a:cubicBezTo>
                      <a:pt x="314242" y="203100"/>
                      <a:pt x="317500" y="209517"/>
                      <a:pt x="317500" y="212726"/>
                    </a:cubicBezTo>
                    <a:cubicBezTo>
                      <a:pt x="310983" y="206309"/>
                      <a:pt x="281656" y="183847"/>
                      <a:pt x="268622" y="142133"/>
                    </a:cubicBezTo>
                    <a:cubicBezTo>
                      <a:pt x="255588" y="100419"/>
                      <a:pt x="268622" y="68331"/>
                      <a:pt x="271881" y="61913"/>
                    </a:cubicBezTo>
                    <a:close/>
                    <a:moveTo>
                      <a:pt x="37183" y="26669"/>
                    </a:moveTo>
                    <a:cubicBezTo>
                      <a:pt x="53030" y="25457"/>
                      <a:pt x="79847" y="27881"/>
                      <a:pt x="106665" y="44847"/>
                    </a:cubicBezTo>
                    <a:cubicBezTo>
                      <a:pt x="145672" y="67469"/>
                      <a:pt x="158674" y="96554"/>
                      <a:pt x="161925" y="106250"/>
                    </a:cubicBezTo>
                    <a:cubicBezTo>
                      <a:pt x="152173" y="109481"/>
                      <a:pt x="116417" y="112713"/>
                      <a:pt x="80660" y="90091"/>
                    </a:cubicBezTo>
                    <a:cubicBezTo>
                      <a:pt x="44903" y="67469"/>
                      <a:pt x="28650" y="35152"/>
                      <a:pt x="25400" y="28688"/>
                    </a:cubicBezTo>
                    <a:cubicBezTo>
                      <a:pt x="27838" y="27881"/>
                      <a:pt x="31901" y="27073"/>
                      <a:pt x="37183" y="26669"/>
                    </a:cubicBezTo>
                    <a:close/>
                    <a:moveTo>
                      <a:pt x="158872" y="0"/>
                    </a:moveTo>
                    <a:cubicBezTo>
                      <a:pt x="168580" y="3247"/>
                      <a:pt x="194468" y="19483"/>
                      <a:pt x="213885" y="48707"/>
                    </a:cubicBezTo>
                    <a:cubicBezTo>
                      <a:pt x="213885" y="58449"/>
                      <a:pt x="207413" y="90921"/>
                      <a:pt x="226829" y="129886"/>
                    </a:cubicBezTo>
                    <a:cubicBezTo>
                      <a:pt x="230065" y="133134"/>
                      <a:pt x="233301" y="139628"/>
                      <a:pt x="236537" y="142875"/>
                    </a:cubicBezTo>
                    <a:cubicBezTo>
                      <a:pt x="226829" y="139628"/>
                      <a:pt x="191232" y="120145"/>
                      <a:pt x="171816" y="84426"/>
                    </a:cubicBezTo>
                    <a:cubicBezTo>
                      <a:pt x="152400" y="45460"/>
                      <a:pt x="158872" y="9742"/>
                      <a:pt x="15887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34" name="左枝">
                <a:extLst>
                  <a:ext uri="{FF2B5EF4-FFF2-40B4-BE49-F238E27FC236}">
                    <a16:creationId xmlns:a16="http://schemas.microsoft.com/office/drawing/2014/main" id="{CD9458A4-C2E2-4DF4-B414-D779E68737D3}"/>
                  </a:ext>
                </a:extLst>
              </p:cNvPr>
              <p:cNvSpPr>
                <a:spLocks/>
              </p:cNvSpPr>
              <p:nvPr/>
            </p:nvSpPr>
            <p:spPr bwMode="auto">
              <a:xfrm>
                <a:off x="732723" y="1439194"/>
                <a:ext cx="471614" cy="948713"/>
              </a:xfrm>
              <a:custGeom>
                <a:avLst/>
                <a:gdLst>
                  <a:gd name="connsiteX0" fmla="*/ 312802 w 546099"/>
                  <a:gd name="connsiteY0" fmla="*/ 989013 h 1098551"/>
                  <a:gd name="connsiteX1" fmla="*/ 546099 w 546099"/>
                  <a:gd name="connsiteY1" fmla="*/ 1072777 h 1098551"/>
                  <a:gd name="connsiteX2" fmla="*/ 542859 w 546099"/>
                  <a:gd name="connsiteY2" fmla="*/ 1098551 h 1098551"/>
                  <a:gd name="connsiteX3" fmla="*/ 309562 w 546099"/>
                  <a:gd name="connsiteY3" fmla="*/ 995456 h 1098551"/>
                  <a:gd name="connsiteX4" fmla="*/ 164918 w 546099"/>
                  <a:gd name="connsiteY4" fmla="*/ 932426 h 1098551"/>
                  <a:gd name="connsiteX5" fmla="*/ 219207 w 546099"/>
                  <a:gd name="connsiteY5" fmla="*/ 936879 h 1098551"/>
                  <a:gd name="connsiteX6" fmla="*/ 290512 w 546099"/>
                  <a:gd name="connsiteY6" fmla="*/ 988695 h 1098551"/>
                  <a:gd name="connsiteX7" fmla="*/ 206242 w 546099"/>
                  <a:gd name="connsiteY7" fmla="*/ 991934 h 1098551"/>
                  <a:gd name="connsiteX8" fmla="*/ 134937 w 546099"/>
                  <a:gd name="connsiteY8" fmla="*/ 940118 h 1098551"/>
                  <a:gd name="connsiteX9" fmla="*/ 164918 w 546099"/>
                  <a:gd name="connsiteY9" fmla="*/ 932426 h 1098551"/>
                  <a:gd name="connsiteX10" fmla="*/ 99153 w 546099"/>
                  <a:gd name="connsiteY10" fmla="*/ 849863 h 1098551"/>
                  <a:gd name="connsiteX11" fmla="*/ 151709 w 546099"/>
                  <a:gd name="connsiteY11" fmla="*/ 859199 h 1098551"/>
                  <a:gd name="connsiteX12" fmla="*/ 215899 w 546099"/>
                  <a:gd name="connsiteY12" fmla="*/ 914401 h 1098551"/>
                  <a:gd name="connsiteX13" fmla="*/ 203061 w 546099"/>
                  <a:gd name="connsiteY13" fmla="*/ 907907 h 1098551"/>
                  <a:gd name="connsiteX14" fmla="*/ 122823 w 546099"/>
                  <a:gd name="connsiteY14" fmla="*/ 904659 h 1098551"/>
                  <a:gd name="connsiteX15" fmla="*/ 68262 w 546099"/>
                  <a:gd name="connsiteY15" fmla="*/ 852705 h 1098551"/>
                  <a:gd name="connsiteX16" fmla="*/ 99153 w 546099"/>
                  <a:gd name="connsiteY16" fmla="*/ 849863 h 1098551"/>
                  <a:gd name="connsiteX17" fmla="*/ 261937 w 546099"/>
                  <a:gd name="connsiteY17" fmla="*/ 823913 h 1098551"/>
                  <a:gd name="connsiteX18" fmla="*/ 306387 w 546099"/>
                  <a:gd name="connsiteY18" fmla="*/ 898459 h 1098551"/>
                  <a:gd name="connsiteX19" fmla="*/ 300037 w 546099"/>
                  <a:gd name="connsiteY19" fmla="*/ 979488 h 1098551"/>
                  <a:gd name="connsiteX20" fmla="*/ 252412 w 546099"/>
                  <a:gd name="connsiteY20" fmla="*/ 904942 h 1098551"/>
                  <a:gd name="connsiteX21" fmla="*/ 261937 w 546099"/>
                  <a:gd name="connsiteY21" fmla="*/ 823913 h 1098551"/>
                  <a:gd name="connsiteX22" fmla="*/ 206992 w 546099"/>
                  <a:gd name="connsiteY22" fmla="*/ 749300 h 1098551"/>
                  <a:gd name="connsiteX23" fmla="*/ 242887 w 546099"/>
                  <a:gd name="connsiteY23" fmla="*/ 810856 h 1098551"/>
                  <a:gd name="connsiteX24" fmla="*/ 226571 w 546099"/>
                  <a:gd name="connsiteY24" fmla="*/ 891851 h 1098551"/>
                  <a:gd name="connsiteX25" fmla="*/ 229834 w 546099"/>
                  <a:gd name="connsiteY25" fmla="*/ 908050 h 1098551"/>
                  <a:gd name="connsiteX26" fmla="*/ 190676 w 546099"/>
                  <a:gd name="connsiteY26" fmla="*/ 830295 h 1098551"/>
                  <a:gd name="connsiteX27" fmla="*/ 206992 w 546099"/>
                  <a:gd name="connsiteY27" fmla="*/ 749300 h 1098551"/>
                  <a:gd name="connsiteX28" fmla="*/ 34015 w 546099"/>
                  <a:gd name="connsiteY28" fmla="*/ 735141 h 1098551"/>
                  <a:gd name="connsiteX29" fmla="*/ 103536 w 546099"/>
                  <a:gd name="connsiteY29" fmla="*/ 756033 h 1098551"/>
                  <a:gd name="connsiteX30" fmla="*/ 155575 w 546099"/>
                  <a:gd name="connsiteY30" fmla="*/ 827088 h 1098551"/>
                  <a:gd name="connsiteX31" fmla="*/ 142565 w 546099"/>
                  <a:gd name="connsiteY31" fmla="*/ 817399 h 1098551"/>
                  <a:gd name="connsiteX32" fmla="*/ 61254 w 546099"/>
                  <a:gd name="connsiteY32" fmla="*/ 794790 h 1098551"/>
                  <a:gd name="connsiteX33" fmla="*/ 22225 w 546099"/>
                  <a:gd name="connsiteY33" fmla="*/ 736655 h 1098551"/>
                  <a:gd name="connsiteX34" fmla="*/ 34015 w 546099"/>
                  <a:gd name="connsiteY34" fmla="*/ 735141 h 1098551"/>
                  <a:gd name="connsiteX35" fmla="*/ 177800 w 546099"/>
                  <a:gd name="connsiteY35" fmla="*/ 658813 h 1098551"/>
                  <a:gd name="connsiteX36" fmla="*/ 200025 w 546099"/>
                  <a:gd name="connsiteY36" fmla="*/ 730060 h 1098551"/>
                  <a:gd name="connsiteX37" fmla="*/ 168275 w 546099"/>
                  <a:gd name="connsiteY37" fmla="*/ 804546 h 1098551"/>
                  <a:gd name="connsiteX38" fmla="*/ 168275 w 546099"/>
                  <a:gd name="connsiteY38" fmla="*/ 820738 h 1098551"/>
                  <a:gd name="connsiteX39" fmla="*/ 146050 w 546099"/>
                  <a:gd name="connsiteY39" fmla="*/ 736537 h 1098551"/>
                  <a:gd name="connsiteX40" fmla="*/ 177800 w 546099"/>
                  <a:gd name="connsiteY40" fmla="*/ 658813 h 1098551"/>
                  <a:gd name="connsiteX41" fmla="*/ 0 w 546099"/>
                  <a:gd name="connsiteY41" fmla="*/ 611188 h 1098551"/>
                  <a:gd name="connsiteX42" fmla="*/ 74098 w 546099"/>
                  <a:gd name="connsiteY42" fmla="*/ 646598 h 1098551"/>
                  <a:gd name="connsiteX43" fmla="*/ 109537 w 546099"/>
                  <a:gd name="connsiteY43" fmla="*/ 727076 h 1098551"/>
                  <a:gd name="connsiteX44" fmla="*/ 99872 w 546099"/>
                  <a:gd name="connsiteY44" fmla="*/ 714200 h 1098551"/>
                  <a:gd name="connsiteX45" fmla="*/ 25773 w 546099"/>
                  <a:gd name="connsiteY45" fmla="*/ 675570 h 1098551"/>
                  <a:gd name="connsiteX46" fmla="*/ 0 w 546099"/>
                  <a:gd name="connsiteY46" fmla="*/ 611188 h 1098551"/>
                  <a:gd name="connsiteX47" fmla="*/ 171173 w 546099"/>
                  <a:gd name="connsiteY47" fmla="*/ 568325 h 1098551"/>
                  <a:gd name="connsiteX48" fmla="*/ 177661 w 546099"/>
                  <a:gd name="connsiteY48" fmla="*/ 639630 h 1098551"/>
                  <a:gd name="connsiteX49" fmla="*/ 129001 w 546099"/>
                  <a:gd name="connsiteY49" fmla="*/ 707694 h 1098551"/>
                  <a:gd name="connsiteX50" fmla="*/ 125757 w 546099"/>
                  <a:gd name="connsiteY50" fmla="*/ 723900 h 1098551"/>
                  <a:gd name="connsiteX51" fmla="*/ 119269 w 546099"/>
                  <a:gd name="connsiteY51" fmla="*/ 636389 h 1098551"/>
                  <a:gd name="connsiteX52" fmla="*/ 171173 w 546099"/>
                  <a:gd name="connsiteY52" fmla="*/ 568325 h 1098551"/>
                  <a:gd name="connsiteX53" fmla="*/ 6407 w 546099"/>
                  <a:gd name="connsiteY53" fmla="*/ 481013 h 1098551"/>
                  <a:gd name="connsiteX54" fmla="*/ 71040 w 546099"/>
                  <a:gd name="connsiteY54" fmla="*/ 533022 h 1098551"/>
                  <a:gd name="connsiteX55" fmla="*/ 90430 w 546099"/>
                  <a:gd name="connsiteY55" fmla="*/ 617538 h 1098551"/>
                  <a:gd name="connsiteX56" fmla="*/ 83967 w 546099"/>
                  <a:gd name="connsiteY56" fmla="*/ 604536 h 1098551"/>
                  <a:gd name="connsiteX57" fmla="*/ 19333 w 546099"/>
                  <a:gd name="connsiteY57" fmla="*/ 552526 h 1098551"/>
                  <a:gd name="connsiteX58" fmla="*/ 6407 w 546099"/>
                  <a:gd name="connsiteY58" fmla="*/ 481013 h 1098551"/>
                  <a:gd name="connsiteX59" fmla="*/ 180915 w 546099"/>
                  <a:gd name="connsiteY59" fmla="*/ 474663 h 1098551"/>
                  <a:gd name="connsiteX60" fmla="*/ 171214 w 546099"/>
                  <a:gd name="connsiteY60" fmla="*/ 549348 h 1098551"/>
                  <a:gd name="connsiteX61" fmla="*/ 109772 w 546099"/>
                  <a:gd name="connsiteY61" fmla="*/ 604549 h 1098551"/>
                  <a:gd name="connsiteX62" fmla="*/ 103304 w 546099"/>
                  <a:gd name="connsiteY62" fmla="*/ 617538 h 1098551"/>
                  <a:gd name="connsiteX63" fmla="*/ 119473 w 546099"/>
                  <a:gd name="connsiteY63" fmla="*/ 533112 h 1098551"/>
                  <a:gd name="connsiteX64" fmla="*/ 180915 w 546099"/>
                  <a:gd name="connsiteY64" fmla="*/ 474663 h 1098551"/>
                  <a:gd name="connsiteX65" fmla="*/ 209549 w 546099"/>
                  <a:gd name="connsiteY65" fmla="*/ 387350 h 1098551"/>
                  <a:gd name="connsiteX66" fmla="*/ 183764 w 546099"/>
                  <a:gd name="connsiteY66" fmla="*/ 459038 h 1098551"/>
                  <a:gd name="connsiteX67" fmla="*/ 112856 w 546099"/>
                  <a:gd name="connsiteY67" fmla="*/ 498141 h 1098551"/>
                  <a:gd name="connsiteX68" fmla="*/ 103187 w 546099"/>
                  <a:gd name="connsiteY68" fmla="*/ 511175 h 1098551"/>
                  <a:gd name="connsiteX69" fmla="*/ 135418 w 546099"/>
                  <a:gd name="connsiteY69" fmla="*/ 429711 h 1098551"/>
                  <a:gd name="connsiteX70" fmla="*/ 209549 w 546099"/>
                  <a:gd name="connsiteY70" fmla="*/ 387350 h 1098551"/>
                  <a:gd name="connsiteX71" fmla="*/ 38364 w 546099"/>
                  <a:gd name="connsiteY71" fmla="*/ 358775 h 1098551"/>
                  <a:gd name="connsiteX72" fmla="*/ 90222 w 546099"/>
                  <a:gd name="connsiteY72" fmla="*/ 420384 h 1098551"/>
                  <a:gd name="connsiteX73" fmla="*/ 90222 w 546099"/>
                  <a:gd name="connsiteY73" fmla="*/ 511175 h 1098551"/>
                  <a:gd name="connsiteX74" fmla="*/ 86981 w 546099"/>
                  <a:gd name="connsiteY74" fmla="*/ 494962 h 1098551"/>
                  <a:gd name="connsiteX75" fmla="*/ 35123 w 546099"/>
                  <a:gd name="connsiteY75" fmla="*/ 430111 h 1098551"/>
                  <a:gd name="connsiteX76" fmla="*/ 38364 w 546099"/>
                  <a:gd name="connsiteY76" fmla="*/ 358775 h 1098551"/>
                  <a:gd name="connsiteX77" fmla="*/ 243833 w 546099"/>
                  <a:gd name="connsiteY77" fmla="*/ 308232 h 1098551"/>
                  <a:gd name="connsiteX78" fmla="*/ 255587 w 546099"/>
                  <a:gd name="connsiteY78" fmla="*/ 309666 h 1098551"/>
                  <a:gd name="connsiteX79" fmla="*/ 219767 w 546099"/>
                  <a:gd name="connsiteY79" fmla="*/ 371936 h 1098551"/>
                  <a:gd name="connsiteX80" fmla="*/ 138356 w 546099"/>
                  <a:gd name="connsiteY80" fmla="*/ 398156 h 1098551"/>
                  <a:gd name="connsiteX81" fmla="*/ 128587 w 546099"/>
                  <a:gd name="connsiteY81" fmla="*/ 407988 h 1098551"/>
                  <a:gd name="connsiteX82" fmla="*/ 177433 w 546099"/>
                  <a:gd name="connsiteY82" fmla="*/ 335885 h 1098551"/>
                  <a:gd name="connsiteX83" fmla="*/ 243833 w 546099"/>
                  <a:gd name="connsiteY83" fmla="*/ 308232 h 1098551"/>
                  <a:gd name="connsiteX84" fmla="*/ 94138 w 546099"/>
                  <a:gd name="connsiteY84" fmla="*/ 242888 h 1098551"/>
                  <a:gd name="connsiteX85" fmla="*/ 133190 w 546099"/>
                  <a:gd name="connsiteY85" fmla="*/ 316658 h 1098551"/>
                  <a:gd name="connsiteX86" fmla="*/ 116918 w 546099"/>
                  <a:gd name="connsiteY86" fmla="*/ 400051 h 1098551"/>
                  <a:gd name="connsiteX87" fmla="*/ 113664 w 546099"/>
                  <a:gd name="connsiteY87" fmla="*/ 387222 h 1098551"/>
                  <a:gd name="connsiteX88" fmla="*/ 77866 w 546099"/>
                  <a:gd name="connsiteY88" fmla="*/ 313451 h 1098551"/>
                  <a:gd name="connsiteX89" fmla="*/ 94138 w 546099"/>
                  <a:gd name="connsiteY89" fmla="*/ 242888 h 1098551"/>
                  <a:gd name="connsiteX90" fmla="*/ 286618 w 546099"/>
                  <a:gd name="connsiteY90" fmla="*/ 237332 h 1098551"/>
                  <a:gd name="connsiteX91" fmla="*/ 315912 w 546099"/>
                  <a:gd name="connsiteY91" fmla="*/ 239713 h 1098551"/>
                  <a:gd name="connsiteX92" fmla="*/ 267758 w 546099"/>
                  <a:gd name="connsiteY92" fmla="*/ 293688 h 1098551"/>
                  <a:gd name="connsiteX93" fmla="*/ 187501 w 546099"/>
                  <a:gd name="connsiteY93" fmla="*/ 303213 h 1098551"/>
                  <a:gd name="connsiteX94" fmla="*/ 171450 w 546099"/>
                  <a:gd name="connsiteY94" fmla="*/ 309563 h 1098551"/>
                  <a:gd name="connsiteX95" fmla="*/ 235655 w 546099"/>
                  <a:gd name="connsiteY95" fmla="*/ 249238 h 1098551"/>
                  <a:gd name="connsiteX96" fmla="*/ 286618 w 546099"/>
                  <a:gd name="connsiteY96" fmla="*/ 237332 h 1098551"/>
                  <a:gd name="connsiteX97" fmla="*/ 363657 w 546099"/>
                  <a:gd name="connsiteY97" fmla="*/ 176829 h 1098551"/>
                  <a:gd name="connsiteX98" fmla="*/ 390524 w 546099"/>
                  <a:gd name="connsiteY98" fmla="*/ 187827 h 1098551"/>
                  <a:gd name="connsiteX99" fmla="*/ 332779 w 546099"/>
                  <a:gd name="connsiteY99" fmla="*/ 230188 h 1098551"/>
                  <a:gd name="connsiteX100" fmla="*/ 252577 w 546099"/>
                  <a:gd name="connsiteY100" fmla="*/ 220412 h 1098551"/>
                  <a:gd name="connsiteX101" fmla="*/ 236537 w 546099"/>
                  <a:gd name="connsiteY101" fmla="*/ 226930 h 1098551"/>
                  <a:gd name="connsiteX102" fmla="*/ 310323 w 546099"/>
                  <a:gd name="connsiteY102" fmla="*/ 178051 h 1098551"/>
                  <a:gd name="connsiteX103" fmla="*/ 363657 w 546099"/>
                  <a:gd name="connsiteY103" fmla="*/ 176829 h 1098551"/>
                  <a:gd name="connsiteX104" fmla="*/ 174625 w 546099"/>
                  <a:gd name="connsiteY104" fmla="*/ 142875 h 1098551"/>
                  <a:gd name="connsiteX105" fmla="*/ 193675 w 546099"/>
                  <a:gd name="connsiteY105" fmla="*/ 223044 h 1098551"/>
                  <a:gd name="connsiteX106" fmla="*/ 161925 w 546099"/>
                  <a:gd name="connsiteY106" fmla="*/ 303213 h 1098551"/>
                  <a:gd name="connsiteX107" fmla="*/ 161925 w 546099"/>
                  <a:gd name="connsiteY107" fmla="*/ 287179 h 1098551"/>
                  <a:gd name="connsiteX108" fmla="*/ 142875 w 546099"/>
                  <a:gd name="connsiteY108" fmla="*/ 207010 h 1098551"/>
                  <a:gd name="connsiteX109" fmla="*/ 174625 w 546099"/>
                  <a:gd name="connsiteY109" fmla="*/ 142875 h 1098551"/>
                  <a:gd name="connsiteX110" fmla="*/ 396875 w 546099"/>
                  <a:gd name="connsiteY110" fmla="*/ 122238 h 1098551"/>
                  <a:gd name="connsiteX111" fmla="*/ 477837 w 546099"/>
                  <a:gd name="connsiteY111" fmla="*/ 148385 h 1098551"/>
                  <a:gd name="connsiteX112" fmla="*/ 409829 w 546099"/>
                  <a:gd name="connsiteY112" fmla="*/ 177801 h 1098551"/>
                  <a:gd name="connsiteX113" fmla="*/ 332105 w 546099"/>
                  <a:gd name="connsiteY113" fmla="*/ 151654 h 1098551"/>
                  <a:gd name="connsiteX114" fmla="*/ 315912 w 546099"/>
                  <a:gd name="connsiteY114" fmla="*/ 154922 h 1098551"/>
                  <a:gd name="connsiteX115" fmla="*/ 396875 w 546099"/>
                  <a:gd name="connsiteY115" fmla="*/ 122238 h 1098551"/>
                  <a:gd name="connsiteX116" fmla="*/ 271044 w 546099"/>
                  <a:gd name="connsiteY116" fmla="*/ 61913 h 1098551"/>
                  <a:gd name="connsiteX117" fmla="*/ 277561 w 546099"/>
                  <a:gd name="connsiteY117" fmla="*/ 142133 h 1098551"/>
                  <a:gd name="connsiteX118" fmla="*/ 225425 w 546099"/>
                  <a:gd name="connsiteY118" fmla="*/ 212726 h 1098551"/>
                  <a:gd name="connsiteX119" fmla="*/ 231942 w 546099"/>
                  <a:gd name="connsiteY119" fmla="*/ 199891 h 1098551"/>
                  <a:gd name="connsiteX120" fmla="*/ 225425 w 546099"/>
                  <a:gd name="connsiteY120" fmla="*/ 116462 h 1098551"/>
                  <a:gd name="connsiteX121" fmla="*/ 271044 w 546099"/>
                  <a:gd name="connsiteY121" fmla="*/ 61913 h 1098551"/>
                  <a:gd name="connsiteX122" fmla="*/ 508872 w 546099"/>
                  <a:gd name="connsiteY122" fmla="*/ 26669 h 1098551"/>
                  <a:gd name="connsiteX123" fmla="*/ 520700 w 546099"/>
                  <a:gd name="connsiteY123" fmla="*/ 28688 h 1098551"/>
                  <a:gd name="connsiteX124" fmla="*/ 462221 w 546099"/>
                  <a:gd name="connsiteY124" fmla="*/ 90091 h 1098551"/>
                  <a:gd name="connsiteX125" fmla="*/ 381000 w 546099"/>
                  <a:gd name="connsiteY125" fmla="*/ 106250 h 1098551"/>
                  <a:gd name="connsiteX126" fmla="*/ 436230 w 546099"/>
                  <a:gd name="connsiteY126" fmla="*/ 44847 h 1098551"/>
                  <a:gd name="connsiteX127" fmla="*/ 508872 w 546099"/>
                  <a:gd name="connsiteY127" fmla="*/ 26669 h 1098551"/>
                  <a:gd name="connsiteX128" fmla="*/ 383991 w 546099"/>
                  <a:gd name="connsiteY128" fmla="*/ 0 h 1098551"/>
                  <a:gd name="connsiteX129" fmla="*/ 371047 w 546099"/>
                  <a:gd name="connsiteY129" fmla="*/ 84426 h 1098551"/>
                  <a:gd name="connsiteX130" fmla="*/ 309562 w 546099"/>
                  <a:gd name="connsiteY130" fmla="*/ 142875 h 1098551"/>
                  <a:gd name="connsiteX131" fmla="*/ 316034 w 546099"/>
                  <a:gd name="connsiteY131" fmla="*/ 129886 h 1098551"/>
                  <a:gd name="connsiteX132" fmla="*/ 328978 w 546099"/>
                  <a:gd name="connsiteY132" fmla="*/ 48707 h 1098551"/>
                  <a:gd name="connsiteX133" fmla="*/ 383991 w 546099"/>
                  <a:gd name="connsiteY133" fmla="*/ 0 h 10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46099" h="1098551">
                    <a:moveTo>
                      <a:pt x="312802" y="989013"/>
                    </a:moveTo>
                    <a:cubicBezTo>
                      <a:pt x="384087" y="1037339"/>
                      <a:pt x="465093" y="1063112"/>
                      <a:pt x="546099" y="1072777"/>
                    </a:cubicBezTo>
                    <a:cubicBezTo>
                      <a:pt x="542859" y="1098551"/>
                      <a:pt x="542859" y="1098551"/>
                      <a:pt x="542859" y="1098551"/>
                    </a:cubicBezTo>
                    <a:cubicBezTo>
                      <a:pt x="455373" y="1082443"/>
                      <a:pt x="377607" y="1047004"/>
                      <a:pt x="309562" y="995456"/>
                    </a:cubicBezTo>
                    <a:close/>
                    <a:moveTo>
                      <a:pt x="164918" y="932426"/>
                    </a:moveTo>
                    <a:cubicBezTo>
                      <a:pt x="179503" y="930402"/>
                      <a:pt x="198139" y="930402"/>
                      <a:pt x="219207" y="936879"/>
                    </a:cubicBezTo>
                    <a:cubicBezTo>
                      <a:pt x="261342" y="949833"/>
                      <a:pt x="284030" y="978980"/>
                      <a:pt x="290512" y="988695"/>
                    </a:cubicBezTo>
                    <a:cubicBezTo>
                      <a:pt x="280789" y="991934"/>
                      <a:pt x="248377" y="1004888"/>
                      <a:pt x="206242" y="991934"/>
                    </a:cubicBezTo>
                    <a:cubicBezTo>
                      <a:pt x="164107" y="978980"/>
                      <a:pt x="141419" y="949833"/>
                      <a:pt x="134937" y="940118"/>
                    </a:cubicBezTo>
                    <a:cubicBezTo>
                      <a:pt x="139799" y="938498"/>
                      <a:pt x="150332" y="934450"/>
                      <a:pt x="164918" y="932426"/>
                    </a:cubicBezTo>
                    <a:close/>
                    <a:moveTo>
                      <a:pt x="99153" y="849863"/>
                    </a:moveTo>
                    <a:cubicBezTo>
                      <a:pt x="113997" y="849457"/>
                      <a:pt x="132452" y="851081"/>
                      <a:pt x="151709" y="859199"/>
                    </a:cubicBezTo>
                    <a:cubicBezTo>
                      <a:pt x="190223" y="875435"/>
                      <a:pt x="212690" y="907907"/>
                      <a:pt x="215899" y="914401"/>
                    </a:cubicBezTo>
                    <a:cubicBezTo>
                      <a:pt x="212690" y="914401"/>
                      <a:pt x="209480" y="911154"/>
                      <a:pt x="203061" y="907907"/>
                    </a:cubicBezTo>
                    <a:cubicBezTo>
                      <a:pt x="164547" y="891671"/>
                      <a:pt x="129242" y="901412"/>
                      <a:pt x="122823" y="904659"/>
                    </a:cubicBezTo>
                    <a:cubicBezTo>
                      <a:pt x="90728" y="888424"/>
                      <a:pt x="74681" y="862446"/>
                      <a:pt x="68262" y="852705"/>
                    </a:cubicBezTo>
                    <a:cubicBezTo>
                      <a:pt x="73076" y="852705"/>
                      <a:pt x="84309" y="850269"/>
                      <a:pt x="99153" y="849863"/>
                    </a:cubicBezTo>
                    <a:close/>
                    <a:moveTo>
                      <a:pt x="261937" y="823913"/>
                    </a:moveTo>
                    <a:cubicBezTo>
                      <a:pt x="268287" y="830395"/>
                      <a:pt x="296862" y="853083"/>
                      <a:pt x="306387" y="898459"/>
                    </a:cubicBezTo>
                    <a:cubicBezTo>
                      <a:pt x="319087" y="940594"/>
                      <a:pt x="303212" y="973006"/>
                      <a:pt x="300037" y="979488"/>
                    </a:cubicBezTo>
                    <a:cubicBezTo>
                      <a:pt x="290512" y="973006"/>
                      <a:pt x="261937" y="947077"/>
                      <a:pt x="252412" y="904942"/>
                    </a:cubicBezTo>
                    <a:cubicBezTo>
                      <a:pt x="242887" y="862807"/>
                      <a:pt x="258762" y="830395"/>
                      <a:pt x="261937" y="823913"/>
                    </a:cubicBezTo>
                    <a:close/>
                    <a:moveTo>
                      <a:pt x="206992" y="749300"/>
                    </a:moveTo>
                    <a:cubicBezTo>
                      <a:pt x="213519" y="755780"/>
                      <a:pt x="233098" y="775218"/>
                      <a:pt x="242887" y="810856"/>
                    </a:cubicBezTo>
                    <a:cubicBezTo>
                      <a:pt x="239624" y="820576"/>
                      <a:pt x="220045" y="849734"/>
                      <a:pt x="226571" y="891851"/>
                    </a:cubicBezTo>
                    <a:cubicBezTo>
                      <a:pt x="226571" y="898331"/>
                      <a:pt x="226571" y="901570"/>
                      <a:pt x="229834" y="908050"/>
                    </a:cubicBezTo>
                    <a:cubicBezTo>
                      <a:pt x="223308" y="898331"/>
                      <a:pt x="197203" y="872412"/>
                      <a:pt x="190676" y="830295"/>
                    </a:cubicBezTo>
                    <a:cubicBezTo>
                      <a:pt x="184150" y="784938"/>
                      <a:pt x="203729" y="755780"/>
                      <a:pt x="206992" y="749300"/>
                    </a:cubicBezTo>
                    <a:close/>
                    <a:moveTo>
                      <a:pt x="34015" y="735141"/>
                    </a:moveTo>
                    <a:cubicBezTo>
                      <a:pt x="49871" y="734838"/>
                      <a:pt x="76703" y="739077"/>
                      <a:pt x="103536" y="756033"/>
                    </a:cubicBezTo>
                    <a:cubicBezTo>
                      <a:pt x="139313" y="781871"/>
                      <a:pt x="152322" y="817399"/>
                      <a:pt x="155575" y="827088"/>
                    </a:cubicBezTo>
                    <a:cubicBezTo>
                      <a:pt x="152322" y="823858"/>
                      <a:pt x="145818" y="820629"/>
                      <a:pt x="142565" y="817399"/>
                    </a:cubicBezTo>
                    <a:cubicBezTo>
                      <a:pt x="106788" y="791561"/>
                      <a:pt x="71012" y="794790"/>
                      <a:pt x="61254" y="794790"/>
                    </a:cubicBezTo>
                    <a:cubicBezTo>
                      <a:pt x="35235" y="772182"/>
                      <a:pt x="25477" y="743114"/>
                      <a:pt x="22225" y="736655"/>
                    </a:cubicBezTo>
                    <a:cubicBezTo>
                      <a:pt x="24664" y="735847"/>
                      <a:pt x="28730" y="735242"/>
                      <a:pt x="34015" y="735141"/>
                    </a:cubicBezTo>
                    <a:close/>
                    <a:moveTo>
                      <a:pt x="177800" y="658813"/>
                    </a:moveTo>
                    <a:cubicBezTo>
                      <a:pt x="184150" y="668528"/>
                      <a:pt x="200025" y="694436"/>
                      <a:pt x="200025" y="730060"/>
                    </a:cubicBezTo>
                    <a:cubicBezTo>
                      <a:pt x="193675" y="736537"/>
                      <a:pt x="171450" y="762445"/>
                      <a:pt x="168275" y="804546"/>
                    </a:cubicBezTo>
                    <a:cubicBezTo>
                      <a:pt x="168275" y="811023"/>
                      <a:pt x="168275" y="814261"/>
                      <a:pt x="168275" y="820738"/>
                    </a:cubicBezTo>
                    <a:cubicBezTo>
                      <a:pt x="161925" y="811023"/>
                      <a:pt x="142875" y="778638"/>
                      <a:pt x="146050" y="736537"/>
                    </a:cubicBezTo>
                    <a:cubicBezTo>
                      <a:pt x="149225" y="691198"/>
                      <a:pt x="171450" y="665290"/>
                      <a:pt x="177800" y="658813"/>
                    </a:cubicBezTo>
                    <a:close/>
                    <a:moveTo>
                      <a:pt x="0" y="611188"/>
                    </a:moveTo>
                    <a:cubicBezTo>
                      <a:pt x="9665" y="611188"/>
                      <a:pt x="45103" y="614407"/>
                      <a:pt x="74098" y="646598"/>
                    </a:cubicBezTo>
                    <a:cubicBezTo>
                      <a:pt x="103094" y="678789"/>
                      <a:pt x="109537" y="714200"/>
                      <a:pt x="109537" y="727076"/>
                    </a:cubicBezTo>
                    <a:cubicBezTo>
                      <a:pt x="109537" y="720638"/>
                      <a:pt x="103094" y="717419"/>
                      <a:pt x="99872" y="714200"/>
                    </a:cubicBezTo>
                    <a:cubicBezTo>
                      <a:pt x="70877" y="682008"/>
                      <a:pt x="35438" y="678789"/>
                      <a:pt x="25773" y="675570"/>
                    </a:cubicBezTo>
                    <a:cubicBezTo>
                      <a:pt x="6443" y="649817"/>
                      <a:pt x="0" y="617626"/>
                      <a:pt x="0" y="611188"/>
                    </a:cubicBezTo>
                    <a:close/>
                    <a:moveTo>
                      <a:pt x="171173" y="568325"/>
                    </a:moveTo>
                    <a:cubicBezTo>
                      <a:pt x="174417" y="578048"/>
                      <a:pt x="184149" y="603978"/>
                      <a:pt x="177661" y="639630"/>
                    </a:cubicBezTo>
                    <a:cubicBezTo>
                      <a:pt x="167929" y="646112"/>
                      <a:pt x="138733" y="665559"/>
                      <a:pt x="129001" y="707694"/>
                    </a:cubicBezTo>
                    <a:cubicBezTo>
                      <a:pt x="125757" y="714177"/>
                      <a:pt x="125757" y="717418"/>
                      <a:pt x="125757" y="723900"/>
                    </a:cubicBezTo>
                    <a:cubicBezTo>
                      <a:pt x="119269" y="714177"/>
                      <a:pt x="109537" y="675283"/>
                      <a:pt x="119269" y="636389"/>
                    </a:cubicBezTo>
                    <a:cubicBezTo>
                      <a:pt x="132245" y="594254"/>
                      <a:pt x="161441" y="571566"/>
                      <a:pt x="171173" y="568325"/>
                    </a:cubicBezTo>
                    <a:close/>
                    <a:moveTo>
                      <a:pt x="6407" y="481013"/>
                    </a:moveTo>
                    <a:cubicBezTo>
                      <a:pt x="16102" y="484264"/>
                      <a:pt x="48418" y="497266"/>
                      <a:pt x="71040" y="533022"/>
                    </a:cubicBezTo>
                    <a:cubicBezTo>
                      <a:pt x="93662" y="568779"/>
                      <a:pt x="90430" y="607786"/>
                      <a:pt x="90430" y="617538"/>
                    </a:cubicBezTo>
                    <a:cubicBezTo>
                      <a:pt x="87199" y="614287"/>
                      <a:pt x="83967" y="611037"/>
                      <a:pt x="83967" y="604536"/>
                    </a:cubicBezTo>
                    <a:cubicBezTo>
                      <a:pt x="58113" y="568779"/>
                      <a:pt x="25797" y="555777"/>
                      <a:pt x="19333" y="552526"/>
                    </a:cubicBezTo>
                    <a:cubicBezTo>
                      <a:pt x="3175" y="520020"/>
                      <a:pt x="3175" y="490765"/>
                      <a:pt x="6407" y="481013"/>
                    </a:cubicBezTo>
                    <a:close/>
                    <a:moveTo>
                      <a:pt x="180915" y="474663"/>
                    </a:moveTo>
                    <a:cubicBezTo>
                      <a:pt x="180915" y="484405"/>
                      <a:pt x="184149" y="516876"/>
                      <a:pt x="171214" y="549348"/>
                    </a:cubicBezTo>
                    <a:cubicBezTo>
                      <a:pt x="161512" y="552595"/>
                      <a:pt x="129175" y="565583"/>
                      <a:pt x="109772" y="604549"/>
                    </a:cubicBezTo>
                    <a:cubicBezTo>
                      <a:pt x="106538" y="607796"/>
                      <a:pt x="106538" y="614291"/>
                      <a:pt x="103304" y="617538"/>
                    </a:cubicBezTo>
                    <a:cubicBezTo>
                      <a:pt x="103304" y="607796"/>
                      <a:pt x="96837" y="568831"/>
                      <a:pt x="119473" y="533112"/>
                    </a:cubicBezTo>
                    <a:cubicBezTo>
                      <a:pt x="138876" y="494146"/>
                      <a:pt x="171214" y="481157"/>
                      <a:pt x="180915" y="474663"/>
                    </a:cubicBezTo>
                    <a:close/>
                    <a:moveTo>
                      <a:pt x="209549" y="387350"/>
                    </a:moveTo>
                    <a:cubicBezTo>
                      <a:pt x="206326" y="397126"/>
                      <a:pt x="206326" y="426453"/>
                      <a:pt x="183764" y="459038"/>
                    </a:cubicBezTo>
                    <a:cubicBezTo>
                      <a:pt x="177318" y="459038"/>
                      <a:pt x="141864" y="465555"/>
                      <a:pt x="112856" y="498141"/>
                    </a:cubicBezTo>
                    <a:cubicBezTo>
                      <a:pt x="109633" y="504658"/>
                      <a:pt x="106410" y="507917"/>
                      <a:pt x="103187" y="511175"/>
                    </a:cubicBezTo>
                    <a:cubicBezTo>
                      <a:pt x="106410" y="501399"/>
                      <a:pt x="109633" y="462297"/>
                      <a:pt x="135418" y="429711"/>
                    </a:cubicBezTo>
                    <a:cubicBezTo>
                      <a:pt x="164426" y="397126"/>
                      <a:pt x="199880" y="390609"/>
                      <a:pt x="209549" y="387350"/>
                    </a:cubicBezTo>
                    <a:close/>
                    <a:moveTo>
                      <a:pt x="38364" y="358775"/>
                    </a:moveTo>
                    <a:cubicBezTo>
                      <a:pt x="44847" y="362018"/>
                      <a:pt x="74017" y="381473"/>
                      <a:pt x="90222" y="420384"/>
                    </a:cubicBezTo>
                    <a:cubicBezTo>
                      <a:pt x="103187" y="462537"/>
                      <a:pt x="93464" y="498205"/>
                      <a:pt x="90222" y="511175"/>
                    </a:cubicBezTo>
                    <a:cubicBezTo>
                      <a:pt x="90222" y="504690"/>
                      <a:pt x="86981" y="498205"/>
                      <a:pt x="86981" y="494962"/>
                    </a:cubicBezTo>
                    <a:cubicBezTo>
                      <a:pt x="70776" y="452809"/>
                      <a:pt x="41606" y="436596"/>
                      <a:pt x="35123" y="430111"/>
                    </a:cubicBezTo>
                    <a:cubicBezTo>
                      <a:pt x="25400" y="394443"/>
                      <a:pt x="35123" y="365260"/>
                      <a:pt x="38364" y="358775"/>
                    </a:cubicBezTo>
                    <a:close/>
                    <a:moveTo>
                      <a:pt x="243833" y="308232"/>
                    </a:moveTo>
                    <a:cubicBezTo>
                      <a:pt x="249074" y="308232"/>
                      <a:pt x="253145" y="308846"/>
                      <a:pt x="255587" y="309666"/>
                    </a:cubicBezTo>
                    <a:cubicBezTo>
                      <a:pt x="252331" y="316220"/>
                      <a:pt x="242561" y="345717"/>
                      <a:pt x="219767" y="371936"/>
                    </a:cubicBezTo>
                    <a:cubicBezTo>
                      <a:pt x="209997" y="371936"/>
                      <a:pt x="174177" y="371936"/>
                      <a:pt x="138356" y="398156"/>
                    </a:cubicBezTo>
                    <a:cubicBezTo>
                      <a:pt x="135100" y="401433"/>
                      <a:pt x="131843" y="404711"/>
                      <a:pt x="128587" y="407988"/>
                    </a:cubicBezTo>
                    <a:cubicBezTo>
                      <a:pt x="128587" y="398156"/>
                      <a:pt x="141613" y="362104"/>
                      <a:pt x="177433" y="335885"/>
                    </a:cubicBezTo>
                    <a:cubicBezTo>
                      <a:pt x="201856" y="313762"/>
                      <a:pt x="228111" y="308232"/>
                      <a:pt x="243833" y="308232"/>
                    </a:cubicBezTo>
                    <a:close/>
                    <a:moveTo>
                      <a:pt x="94138" y="242888"/>
                    </a:moveTo>
                    <a:cubicBezTo>
                      <a:pt x="100647" y="249303"/>
                      <a:pt x="126682" y="274962"/>
                      <a:pt x="133190" y="316658"/>
                    </a:cubicBezTo>
                    <a:cubicBezTo>
                      <a:pt x="139699" y="358355"/>
                      <a:pt x="120173" y="393636"/>
                      <a:pt x="116918" y="400051"/>
                    </a:cubicBezTo>
                    <a:cubicBezTo>
                      <a:pt x="116918" y="396844"/>
                      <a:pt x="113664" y="390429"/>
                      <a:pt x="113664" y="387222"/>
                    </a:cubicBezTo>
                    <a:cubicBezTo>
                      <a:pt x="110410" y="342318"/>
                      <a:pt x="84375" y="319866"/>
                      <a:pt x="77866" y="313451"/>
                    </a:cubicBezTo>
                    <a:cubicBezTo>
                      <a:pt x="74612" y="278170"/>
                      <a:pt x="90884" y="252510"/>
                      <a:pt x="94138" y="242888"/>
                    </a:cubicBezTo>
                    <a:close/>
                    <a:moveTo>
                      <a:pt x="286618" y="237332"/>
                    </a:moveTo>
                    <a:cubicBezTo>
                      <a:pt x="300663" y="237332"/>
                      <a:pt x="311097" y="239713"/>
                      <a:pt x="315912" y="239713"/>
                    </a:cubicBezTo>
                    <a:cubicBezTo>
                      <a:pt x="312702" y="249238"/>
                      <a:pt x="296650" y="274638"/>
                      <a:pt x="267758" y="293688"/>
                    </a:cubicBezTo>
                    <a:cubicBezTo>
                      <a:pt x="258127" y="290513"/>
                      <a:pt x="226025" y="284163"/>
                      <a:pt x="187501" y="303213"/>
                    </a:cubicBezTo>
                    <a:cubicBezTo>
                      <a:pt x="181081" y="303213"/>
                      <a:pt x="177870" y="306388"/>
                      <a:pt x="171450" y="309563"/>
                    </a:cubicBezTo>
                    <a:cubicBezTo>
                      <a:pt x="177870" y="300038"/>
                      <a:pt x="197132" y="268288"/>
                      <a:pt x="235655" y="249238"/>
                    </a:cubicBezTo>
                    <a:cubicBezTo>
                      <a:pt x="254917" y="239713"/>
                      <a:pt x="272573" y="237332"/>
                      <a:pt x="286618" y="237332"/>
                    </a:cubicBezTo>
                    <a:close/>
                    <a:moveTo>
                      <a:pt x="363657" y="176829"/>
                    </a:moveTo>
                    <a:cubicBezTo>
                      <a:pt x="377692" y="179680"/>
                      <a:pt x="387316" y="184568"/>
                      <a:pt x="390524" y="187827"/>
                    </a:cubicBezTo>
                    <a:cubicBezTo>
                      <a:pt x="387316" y="194344"/>
                      <a:pt x="364860" y="217154"/>
                      <a:pt x="332779" y="230188"/>
                    </a:cubicBezTo>
                    <a:cubicBezTo>
                      <a:pt x="323155" y="223671"/>
                      <a:pt x="294282" y="210637"/>
                      <a:pt x="252577" y="220412"/>
                    </a:cubicBezTo>
                    <a:cubicBezTo>
                      <a:pt x="246161" y="220412"/>
                      <a:pt x="239745" y="223671"/>
                      <a:pt x="236537" y="226930"/>
                    </a:cubicBezTo>
                    <a:cubicBezTo>
                      <a:pt x="242953" y="217154"/>
                      <a:pt x="268618" y="187827"/>
                      <a:pt x="310323" y="178051"/>
                    </a:cubicBezTo>
                    <a:cubicBezTo>
                      <a:pt x="331175" y="173163"/>
                      <a:pt x="349621" y="173978"/>
                      <a:pt x="363657" y="176829"/>
                    </a:cubicBezTo>
                    <a:close/>
                    <a:moveTo>
                      <a:pt x="174625" y="142875"/>
                    </a:moveTo>
                    <a:cubicBezTo>
                      <a:pt x="177800" y="149289"/>
                      <a:pt x="196850" y="178150"/>
                      <a:pt x="193675" y="223044"/>
                    </a:cubicBezTo>
                    <a:cubicBezTo>
                      <a:pt x="190500" y="264732"/>
                      <a:pt x="168275" y="293593"/>
                      <a:pt x="161925" y="303213"/>
                    </a:cubicBezTo>
                    <a:cubicBezTo>
                      <a:pt x="161925" y="296800"/>
                      <a:pt x="161925" y="293593"/>
                      <a:pt x="161925" y="287179"/>
                    </a:cubicBezTo>
                    <a:cubicBezTo>
                      <a:pt x="165100" y="242285"/>
                      <a:pt x="146050" y="216631"/>
                      <a:pt x="142875" y="207010"/>
                    </a:cubicBezTo>
                    <a:cubicBezTo>
                      <a:pt x="149225" y="171736"/>
                      <a:pt x="168275" y="149289"/>
                      <a:pt x="174625" y="142875"/>
                    </a:cubicBezTo>
                    <a:close/>
                    <a:moveTo>
                      <a:pt x="396875" y="122238"/>
                    </a:moveTo>
                    <a:cubicBezTo>
                      <a:pt x="442214" y="122238"/>
                      <a:pt x="468122" y="141849"/>
                      <a:pt x="477837" y="148385"/>
                    </a:cubicBezTo>
                    <a:cubicBezTo>
                      <a:pt x="468122" y="154922"/>
                      <a:pt x="445452" y="174533"/>
                      <a:pt x="409829" y="177801"/>
                    </a:cubicBezTo>
                    <a:cubicBezTo>
                      <a:pt x="403352" y="171264"/>
                      <a:pt x="374205" y="151654"/>
                      <a:pt x="332105" y="151654"/>
                    </a:cubicBezTo>
                    <a:cubicBezTo>
                      <a:pt x="325628" y="151654"/>
                      <a:pt x="319151" y="151654"/>
                      <a:pt x="315912" y="154922"/>
                    </a:cubicBezTo>
                    <a:cubicBezTo>
                      <a:pt x="322389" y="148385"/>
                      <a:pt x="354774" y="125506"/>
                      <a:pt x="396875" y="122238"/>
                    </a:cubicBezTo>
                    <a:close/>
                    <a:moveTo>
                      <a:pt x="271044" y="61913"/>
                    </a:moveTo>
                    <a:cubicBezTo>
                      <a:pt x="274303" y="68331"/>
                      <a:pt x="287337" y="100419"/>
                      <a:pt x="277561" y="142133"/>
                    </a:cubicBezTo>
                    <a:cubicBezTo>
                      <a:pt x="264527" y="183847"/>
                      <a:pt x="235201" y="206309"/>
                      <a:pt x="225425" y="212726"/>
                    </a:cubicBezTo>
                    <a:cubicBezTo>
                      <a:pt x="228684" y="209517"/>
                      <a:pt x="228684" y="203100"/>
                      <a:pt x="231942" y="199891"/>
                    </a:cubicBezTo>
                    <a:cubicBezTo>
                      <a:pt x="241718" y="158177"/>
                      <a:pt x="228684" y="126089"/>
                      <a:pt x="225425" y="116462"/>
                    </a:cubicBezTo>
                    <a:cubicBezTo>
                      <a:pt x="241718" y="84375"/>
                      <a:pt x="264527" y="65122"/>
                      <a:pt x="271044" y="61913"/>
                    </a:cubicBezTo>
                    <a:close/>
                    <a:moveTo>
                      <a:pt x="508872" y="26669"/>
                    </a:moveTo>
                    <a:cubicBezTo>
                      <a:pt x="514202" y="27073"/>
                      <a:pt x="518263" y="27881"/>
                      <a:pt x="520700" y="28688"/>
                    </a:cubicBezTo>
                    <a:cubicBezTo>
                      <a:pt x="514202" y="35152"/>
                      <a:pt x="501207" y="67469"/>
                      <a:pt x="462221" y="90091"/>
                    </a:cubicBezTo>
                    <a:cubicBezTo>
                      <a:pt x="426484" y="112713"/>
                      <a:pt x="390747" y="109481"/>
                      <a:pt x="381000" y="106250"/>
                    </a:cubicBezTo>
                    <a:cubicBezTo>
                      <a:pt x="384249" y="96554"/>
                      <a:pt x="400493" y="67469"/>
                      <a:pt x="436230" y="44847"/>
                    </a:cubicBezTo>
                    <a:cubicBezTo>
                      <a:pt x="465470" y="27881"/>
                      <a:pt x="492882" y="25457"/>
                      <a:pt x="508872" y="26669"/>
                    </a:cubicBezTo>
                    <a:close/>
                    <a:moveTo>
                      <a:pt x="383991" y="0"/>
                    </a:moveTo>
                    <a:cubicBezTo>
                      <a:pt x="387227" y="9742"/>
                      <a:pt x="393699" y="45460"/>
                      <a:pt x="371047" y="84426"/>
                    </a:cubicBezTo>
                    <a:cubicBezTo>
                      <a:pt x="351631" y="120145"/>
                      <a:pt x="316034" y="139628"/>
                      <a:pt x="309562" y="142875"/>
                    </a:cubicBezTo>
                    <a:cubicBezTo>
                      <a:pt x="309562" y="139628"/>
                      <a:pt x="312798" y="133134"/>
                      <a:pt x="316034" y="129886"/>
                    </a:cubicBezTo>
                    <a:cubicBezTo>
                      <a:pt x="335450" y="90921"/>
                      <a:pt x="332214" y="58449"/>
                      <a:pt x="328978" y="48707"/>
                    </a:cubicBezTo>
                    <a:cubicBezTo>
                      <a:pt x="348395" y="19483"/>
                      <a:pt x="377519" y="3247"/>
                      <a:pt x="3839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grpSp>
        <p:sp>
          <p:nvSpPr>
            <p:cNvPr id="31" name="微信：2090298045【陈西】公众号：陈西设计之家。微信搜索即可。更多免费PPT模版教程等都可以在公众号内获取"/>
            <p:cNvSpPr txBox="1"/>
            <p:nvPr/>
          </p:nvSpPr>
          <p:spPr>
            <a:xfrm>
              <a:off x="966385" y="1825605"/>
              <a:ext cx="1712706" cy="592051"/>
            </a:xfrm>
            <a:prstGeom prst="rect">
              <a:avLst/>
            </a:prstGeom>
            <a:noFill/>
          </p:spPr>
          <p:txBody>
            <a:bodyPr wrap="square" rtlCol="0">
              <a:noAutofit/>
            </a:bodyPr>
            <a:lstStyle/>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大数据与云计算</a:t>
              </a:r>
              <a:endPar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endParaRPr>
            </a:p>
            <a:p>
              <a:pPr algn="ctr">
                <a:lnSpc>
                  <a:spcPct val="120000"/>
                </a:lnSpc>
              </a:pP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HarmonyOS Sans SC" panose="00000500000000000000" pitchFamily="2" charset="-122"/>
                </a:rPr>
                <a:t>产业创新奖</a:t>
              </a:r>
            </a:p>
          </p:txBody>
        </p:sp>
        <p:sp>
          <p:nvSpPr>
            <p:cNvPr id="32" name="年度01"/>
            <p:cNvSpPr txBox="1"/>
            <p:nvPr/>
          </p:nvSpPr>
          <p:spPr>
            <a:xfrm>
              <a:off x="966386" y="1487854"/>
              <a:ext cx="1712704" cy="386404"/>
            </a:xfrm>
            <a:prstGeom prst="rect">
              <a:avLst/>
            </a:prstGeom>
            <a:noFill/>
          </p:spPr>
          <p:txBody>
            <a:bodyPr wrap="square" rtlCol="0">
              <a:noAutofit/>
            </a:bodyPr>
            <a:lstStyle/>
            <a:p>
              <a:pPr algn="ctr"/>
              <a:r>
                <a:rPr lang="en-US" altLang="zh-CN" sz="2000" b="1" dirty="0">
                  <a:solidFill>
                    <a:schemeClr val="accent1">
                      <a:lumMod val="7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20XX</a:t>
              </a:r>
              <a:r>
                <a:rPr lang="zh-CN" altLang="en-US" sz="2000" b="1" dirty="0">
                  <a:solidFill>
                    <a:schemeClr val="accent1">
                      <a:lumMod val="7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年</a:t>
              </a:r>
            </a:p>
          </p:txBody>
        </p:sp>
      </p:grpSp>
      <p:grpSp>
        <p:nvGrpSpPr>
          <p:cNvPr id="2" name="页面标题"/>
          <p:cNvGrpSpPr/>
          <p:nvPr/>
        </p:nvGrpSpPr>
        <p:grpSpPr>
          <a:xfrm>
            <a:off x="795236" y="1170349"/>
            <a:ext cx="2294218" cy="854737"/>
            <a:chOff x="795236" y="1170349"/>
            <a:chExt cx="2294218" cy="854737"/>
          </a:xfrm>
        </p:grpSpPr>
        <p:cxnSp>
          <p:nvCxnSpPr>
            <p:cNvPr id="4"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3" name="页面标题"/>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荣誉奖项</a:t>
              </a:r>
            </a:p>
          </p:txBody>
        </p:sp>
      </p:grpSp>
      <p:pic>
        <p:nvPicPr>
          <p:cNvPr id="11" name="图片占位符 10"/>
          <p:cNvPicPr>
            <a:picLocks noGrp="1" noChangeAspect="1"/>
          </p:cNvPicPr>
          <p:nvPr>
            <p:ph type="pic" sz="quarter" idx="14"/>
          </p:nvPr>
        </p:nvPicPr>
        <p:blipFill>
          <a:blip r:embed="rId8" cstate="print">
            <a:extLst>
              <a:ext uri="{28A0092B-C50C-407E-A947-70E740481C1C}">
                <a14:useLocalDpi xmlns:a14="http://schemas.microsoft.com/office/drawing/2010/main" val="0"/>
              </a:ext>
            </a:extLst>
          </a:blip>
          <a:srcRect t="547" b="547"/>
          <a:stretch>
            <a:fillRect/>
          </a:stretch>
        </p:blipFill>
        <p:spPr/>
      </p:pic>
      <p:sp>
        <p:nvSpPr>
          <p:cNvPr id="17" name="矩形 16">
            <a:extLst>
              <a:ext uri="{FF2B5EF4-FFF2-40B4-BE49-F238E27FC236}">
                <a16:creationId xmlns:a16="http://schemas.microsoft.com/office/drawing/2014/main" id="{0B0BD36D-58EB-DAF3-8520-3A4BD742BE50}"/>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315004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占位符 59"/>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2033" r="2033"/>
          <a:stretch>
            <a:fillRect/>
          </a:stretch>
        </p:blipFill>
        <p:spPr/>
      </p:pic>
      <p:pic>
        <p:nvPicPr>
          <p:cNvPr id="66" name="图片占位符 65"/>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t="1148" b="1148"/>
          <a:stretch>
            <a:fillRect/>
          </a:stretch>
        </p:blipFill>
        <p:spPr/>
      </p:pic>
      <p:pic>
        <p:nvPicPr>
          <p:cNvPr id="45" name="图片占位符 44"/>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2394" r="12394"/>
          <a:stretch>
            <a:fillRect/>
          </a:stretch>
        </p:blipFill>
        <p:spPr/>
      </p:pic>
      <p:pic>
        <p:nvPicPr>
          <p:cNvPr id="13" name="微信：2090298045【陈西】公众号：陈西设计之家。微信搜索即可。更多免费PPT模版教程等都可以在公众号内获取"/>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1148" b="1148"/>
          <a:stretch>
            <a:fillRect/>
          </a:stretch>
        </p:blipFill>
        <p:spPr/>
      </p:pic>
      <p:pic>
        <p:nvPicPr>
          <p:cNvPr id="14" name="图片占位符 13"/>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t="1148" b="1148"/>
          <a:stretch>
            <a:fillRect/>
          </a:stretch>
        </p:blipFill>
        <p:spPr/>
      </p:pic>
      <p:pic>
        <p:nvPicPr>
          <p:cNvPr id="15" name="图片占位符 14"/>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350" r="350"/>
          <a:stretch>
            <a:fillRect/>
          </a:stretch>
        </p:blipFill>
        <p:spPr/>
      </p:pic>
      <p:pic>
        <p:nvPicPr>
          <p:cNvPr id="16" name="图片占位符 15"/>
          <p:cNvPicPr>
            <a:picLocks noGrp="1" noChangeAspect="1"/>
          </p:cNvPicPr>
          <p:nvPr>
            <p:ph type="pic" sz="quarter" idx="14"/>
          </p:nvPr>
        </p:nvPicPr>
        <p:blipFill>
          <a:blip r:embed="rId9" cstate="print">
            <a:extLst>
              <a:ext uri="{28A0092B-C50C-407E-A947-70E740481C1C}">
                <a14:useLocalDpi xmlns:a14="http://schemas.microsoft.com/office/drawing/2010/main" val="0"/>
              </a:ext>
            </a:extLst>
          </a:blip>
          <a:srcRect t="1118" b="1118"/>
          <a:stretch>
            <a:fillRect/>
          </a:stretch>
        </p:blipFill>
        <p:spPr/>
      </p:pic>
      <p:pic>
        <p:nvPicPr>
          <p:cNvPr id="24" name="图片占位符 23"/>
          <p:cNvPicPr>
            <a:picLocks noGrp="1" noChangeAspect="1"/>
          </p:cNvPicPr>
          <p:nvPr>
            <p:ph type="pic" sz="quarter" idx="15"/>
          </p:nvPr>
        </p:nvPicPr>
        <p:blipFill>
          <a:blip r:embed="rId10" cstate="print">
            <a:extLst>
              <a:ext uri="{28A0092B-C50C-407E-A947-70E740481C1C}">
                <a14:useLocalDpi xmlns:a14="http://schemas.microsoft.com/office/drawing/2010/main" val="0"/>
              </a:ext>
            </a:extLst>
          </a:blip>
          <a:srcRect t="698" b="698"/>
          <a:stretch>
            <a:fillRect/>
          </a:stretch>
        </p:blipFill>
        <p:spPr/>
      </p:pic>
      <p:pic>
        <p:nvPicPr>
          <p:cNvPr id="17" name="微信：2090298045【陈西】公众号：陈西设计之家。微信搜索即可。更多免费PPT模版教程等都可以在公众号内获取"/>
          <p:cNvPicPr>
            <a:picLocks noGrp="1" noChangeAspect="1"/>
          </p:cNvPicPr>
          <p:nvPr>
            <p:ph type="pic" sz="quarter" idx="16"/>
          </p:nvPr>
        </p:nvPicPr>
        <p:blipFill rotWithShape="1">
          <a:blip r:embed="rId11" cstate="print">
            <a:extLst>
              <a:ext uri="{28A0092B-C50C-407E-A947-70E740481C1C}">
                <a14:useLocalDpi xmlns:a14="http://schemas.microsoft.com/office/drawing/2010/main" val="0"/>
              </a:ext>
            </a:extLst>
          </a:blip>
          <a:srcRect l="11761" t="3949" r="13589" b="9955"/>
          <a:stretch/>
        </p:blipFill>
        <p:spPr/>
      </p:pic>
      <p:sp>
        <p:nvSpPr>
          <p:cNvPr id="55" name="渐变蒙版"/>
          <p:cNvSpPr/>
          <p:nvPr/>
        </p:nvSpPr>
        <p:spPr>
          <a:xfrm>
            <a:off x="0" y="0"/>
            <a:ext cx="7556500" cy="5664200"/>
          </a:xfrm>
          <a:prstGeom prst="roundRect">
            <a:avLst>
              <a:gd name="adj" fmla="val 0"/>
            </a:avLst>
          </a:prstGeom>
          <a:solidFill>
            <a:schemeClr val="accent1">
              <a:alpha val="42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5" name="渐变蒙版"/>
          <p:cNvSpPr/>
          <p:nvPr/>
        </p:nvSpPr>
        <p:spPr>
          <a:xfrm>
            <a:off x="11401167" y="2478239"/>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6" name="微信：2090298045【陈西】公众号：陈西设计之家。微信搜索即可。更多免费PPT模版教程等都可以在公众号内获取"/>
          <p:cNvSpPr/>
          <p:nvPr/>
        </p:nvSpPr>
        <p:spPr>
          <a:xfrm>
            <a:off x="11401167" y="4404545"/>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7" name="渐变蒙版"/>
          <p:cNvSpPr/>
          <p:nvPr/>
        </p:nvSpPr>
        <p:spPr>
          <a:xfrm>
            <a:off x="8566023" y="4404545"/>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2" name="渐变蒙版"/>
          <p:cNvSpPr/>
          <p:nvPr/>
        </p:nvSpPr>
        <p:spPr>
          <a:xfrm>
            <a:off x="8566023" y="2478239"/>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8" name="渐变蒙版"/>
          <p:cNvSpPr/>
          <p:nvPr/>
        </p:nvSpPr>
        <p:spPr>
          <a:xfrm>
            <a:off x="11401167" y="6330851"/>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79" name="渐变蒙版"/>
          <p:cNvSpPr/>
          <p:nvPr/>
        </p:nvSpPr>
        <p:spPr>
          <a:xfrm>
            <a:off x="11401167" y="8257157"/>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0" name="渐变蒙版"/>
          <p:cNvSpPr/>
          <p:nvPr/>
        </p:nvSpPr>
        <p:spPr>
          <a:xfrm>
            <a:off x="8566023" y="8257157"/>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81" name="微信：2090298045【陈西】公众号：陈西设计之家。微信搜索即可。更多免费PPT模版教程等都可以在公众号内获取"/>
          <p:cNvSpPr/>
          <p:nvPr/>
        </p:nvSpPr>
        <p:spPr>
          <a:xfrm>
            <a:off x="8566023" y="6330851"/>
            <a:ext cx="2731928" cy="1779254"/>
          </a:xfrm>
          <a:prstGeom prst="roundRect">
            <a:avLst>
              <a:gd name="adj" fmla="val 0"/>
            </a:avLst>
          </a:prstGeom>
          <a:gradFill>
            <a:gsLst>
              <a:gs pos="0">
                <a:schemeClr val="accent1">
                  <a:alpha val="30000"/>
                </a:schemeClr>
              </a:gs>
              <a:gs pos="68000">
                <a:schemeClr val="accent1">
                  <a:alpha val="75000"/>
                </a:schemeClr>
              </a:gs>
            </a:gsLst>
            <a:lin ang="5400000" scaled="1"/>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88" name="图标04"/>
          <p:cNvGrpSpPr/>
          <p:nvPr/>
        </p:nvGrpSpPr>
        <p:grpSpPr>
          <a:xfrm>
            <a:off x="5571404" y="5200674"/>
            <a:ext cx="768436" cy="768436"/>
            <a:chOff x="5571404" y="5200674"/>
            <a:chExt cx="768436" cy="768436"/>
          </a:xfrm>
        </p:grpSpPr>
        <p:sp>
          <p:nvSpPr>
            <p:cNvPr id="63" name="圆底04"/>
            <p:cNvSpPr/>
            <p:nvPr/>
          </p:nvSpPr>
          <p:spPr>
            <a:xfrm>
              <a:off x="5571404" y="5200674"/>
              <a:ext cx="768436" cy="768436"/>
            </a:xfrm>
            <a:prstGeom prst="ellipse">
              <a:avLst/>
            </a:prstGeom>
            <a:solidFill>
              <a:schemeClr val="bg1"/>
            </a:solidFill>
            <a:ln w="9525">
              <a:solidFill>
                <a:schemeClr val="bg1">
                  <a:lumMod val="75000"/>
                </a:schemeClr>
              </a:solid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7" name="图标4"/>
            <p:cNvGrpSpPr>
              <a:grpSpLocks noChangeAspect="1"/>
            </p:cNvGrpSpPr>
            <p:nvPr/>
          </p:nvGrpSpPr>
          <p:grpSpPr bwMode="auto">
            <a:xfrm>
              <a:off x="5772150" y="5437196"/>
              <a:ext cx="325438" cy="322263"/>
              <a:chOff x="3636" y="3425"/>
              <a:chExt cx="205" cy="203"/>
            </a:xfrm>
          </p:grpSpPr>
          <p:sp>
            <p:nvSpPr>
              <p:cNvPr id="9" name="Oval 5"/>
              <p:cNvSpPr>
                <a:spLocks noChangeArrowheads="1"/>
              </p:cNvSpPr>
              <p:nvPr/>
            </p:nvSpPr>
            <p:spPr bwMode="auto">
              <a:xfrm>
                <a:off x="3636" y="3504"/>
                <a:ext cx="46" cy="45"/>
              </a:xfrm>
              <a:prstGeom prst="ellipse">
                <a:avLst/>
              </a:prstGeom>
              <a:noFill/>
              <a:ln w="174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10" name="Oval 6"/>
              <p:cNvSpPr>
                <a:spLocks noChangeArrowheads="1"/>
              </p:cNvSpPr>
              <p:nvPr/>
            </p:nvSpPr>
            <p:spPr bwMode="auto">
              <a:xfrm>
                <a:off x="3795" y="3425"/>
                <a:ext cx="46" cy="45"/>
              </a:xfrm>
              <a:prstGeom prst="ellipse">
                <a:avLst/>
              </a:prstGeom>
              <a:noFill/>
              <a:ln w="174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11" name="Oval 7"/>
              <p:cNvSpPr>
                <a:spLocks noChangeArrowheads="1"/>
              </p:cNvSpPr>
              <p:nvPr/>
            </p:nvSpPr>
            <p:spPr bwMode="auto">
              <a:xfrm>
                <a:off x="3795" y="3504"/>
                <a:ext cx="46" cy="45"/>
              </a:xfrm>
              <a:prstGeom prst="ellipse">
                <a:avLst/>
              </a:prstGeom>
              <a:noFill/>
              <a:ln w="174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12" name="Oval 8"/>
              <p:cNvSpPr>
                <a:spLocks noChangeArrowheads="1"/>
              </p:cNvSpPr>
              <p:nvPr/>
            </p:nvSpPr>
            <p:spPr bwMode="auto">
              <a:xfrm>
                <a:off x="3795" y="3583"/>
                <a:ext cx="46" cy="45"/>
              </a:xfrm>
              <a:prstGeom prst="ellipse">
                <a:avLst/>
              </a:prstGeom>
              <a:noFill/>
              <a:ln w="174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18" name="微信：2090298045【陈西】公众号：陈西设计之家。微信搜索即可。更多免费PPT模版教程等都可以在公众号内获取"/>
              <p:cNvSpPr>
                <a:spLocks/>
              </p:cNvSpPr>
              <p:nvPr/>
            </p:nvSpPr>
            <p:spPr bwMode="auto">
              <a:xfrm>
                <a:off x="3727" y="3447"/>
                <a:ext cx="68" cy="158"/>
              </a:xfrm>
              <a:custGeom>
                <a:avLst/>
                <a:gdLst>
                  <a:gd name="T0" fmla="*/ 68 w 68"/>
                  <a:gd name="T1" fmla="*/ 158 h 158"/>
                  <a:gd name="T2" fmla="*/ 0 w 68"/>
                  <a:gd name="T3" fmla="*/ 158 h 158"/>
                  <a:gd name="T4" fmla="*/ 0 w 68"/>
                  <a:gd name="T5" fmla="*/ 0 h 158"/>
                  <a:gd name="T6" fmla="*/ 68 w 68"/>
                  <a:gd name="T7" fmla="*/ 0 h 158"/>
                </a:gdLst>
                <a:ahLst/>
                <a:cxnLst>
                  <a:cxn ang="0">
                    <a:pos x="T0" y="T1"/>
                  </a:cxn>
                  <a:cxn ang="0">
                    <a:pos x="T2" y="T3"/>
                  </a:cxn>
                  <a:cxn ang="0">
                    <a:pos x="T4" y="T5"/>
                  </a:cxn>
                  <a:cxn ang="0">
                    <a:pos x="T6" y="T7"/>
                  </a:cxn>
                </a:cxnLst>
                <a:rect l="0" t="0" r="r" b="b"/>
                <a:pathLst>
                  <a:path w="68" h="158">
                    <a:moveTo>
                      <a:pt x="68" y="158"/>
                    </a:moveTo>
                    <a:lnTo>
                      <a:pt x="0" y="158"/>
                    </a:lnTo>
                    <a:lnTo>
                      <a:pt x="0" y="0"/>
                    </a:lnTo>
                    <a:lnTo>
                      <a:pt x="68" y="0"/>
                    </a:ln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21" name="Line 10"/>
              <p:cNvSpPr>
                <a:spLocks noChangeShapeType="1"/>
              </p:cNvSpPr>
              <p:nvPr/>
            </p:nvSpPr>
            <p:spPr bwMode="auto">
              <a:xfrm>
                <a:off x="3682" y="3526"/>
                <a:ext cx="113" cy="0"/>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grpSp>
        <p:nvGrpSpPr>
          <p:cNvPr id="87" name="图标03"/>
          <p:cNvGrpSpPr/>
          <p:nvPr/>
        </p:nvGrpSpPr>
        <p:grpSpPr>
          <a:xfrm>
            <a:off x="4129933" y="5200674"/>
            <a:ext cx="768436" cy="768436"/>
            <a:chOff x="4129933" y="5200674"/>
            <a:chExt cx="768436" cy="768436"/>
          </a:xfrm>
        </p:grpSpPr>
        <p:sp>
          <p:nvSpPr>
            <p:cNvPr id="64" name="微信：2090298045【陈西】公众号：陈西设计之家。微信搜索即可。更多免费PPT模版教程等都可以在公众号内获取"/>
            <p:cNvSpPr/>
            <p:nvPr/>
          </p:nvSpPr>
          <p:spPr>
            <a:xfrm>
              <a:off x="4129933" y="5200674"/>
              <a:ext cx="768436" cy="768436"/>
            </a:xfrm>
            <a:prstGeom prst="ellipse">
              <a:avLst/>
            </a:prstGeom>
            <a:solidFill>
              <a:schemeClr val="bg1"/>
            </a:solidFill>
            <a:ln w="9525">
              <a:solidFill>
                <a:schemeClr val="bg1">
                  <a:lumMod val="75000"/>
                </a:schemeClr>
              </a:solid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71" name="图标3"/>
            <p:cNvGrpSpPr>
              <a:grpSpLocks noChangeAspect="1"/>
            </p:cNvGrpSpPr>
            <p:nvPr/>
          </p:nvGrpSpPr>
          <p:grpSpPr bwMode="auto">
            <a:xfrm>
              <a:off x="4360863" y="5421313"/>
              <a:ext cx="301625" cy="341313"/>
              <a:chOff x="2747" y="3415"/>
              <a:chExt cx="190" cy="215"/>
            </a:xfrm>
          </p:grpSpPr>
          <p:sp>
            <p:nvSpPr>
              <p:cNvPr id="73" name="Freeform 29"/>
              <p:cNvSpPr>
                <a:spLocks/>
              </p:cNvSpPr>
              <p:nvPr/>
            </p:nvSpPr>
            <p:spPr bwMode="auto">
              <a:xfrm>
                <a:off x="2747" y="3415"/>
                <a:ext cx="190" cy="215"/>
              </a:xfrm>
              <a:custGeom>
                <a:avLst/>
                <a:gdLst>
                  <a:gd name="T0" fmla="*/ 0 w 144"/>
                  <a:gd name="T1" fmla="*/ 21 h 164"/>
                  <a:gd name="T2" fmla="*/ 72 w 144"/>
                  <a:gd name="T3" fmla="*/ 0 h 164"/>
                  <a:gd name="T4" fmla="*/ 144 w 144"/>
                  <a:gd name="T5" fmla="*/ 21 h 164"/>
                  <a:gd name="T6" fmla="*/ 144 w 144"/>
                  <a:gd name="T7" fmla="*/ 64 h 164"/>
                  <a:gd name="T8" fmla="*/ 72 w 144"/>
                  <a:gd name="T9" fmla="*/ 164 h 164"/>
                  <a:gd name="T10" fmla="*/ 0 w 144"/>
                  <a:gd name="T11" fmla="*/ 64 h 164"/>
                  <a:gd name="T12" fmla="*/ 0 w 144"/>
                  <a:gd name="T13" fmla="*/ 21 h 164"/>
                </a:gdLst>
                <a:ahLst/>
                <a:cxnLst>
                  <a:cxn ang="0">
                    <a:pos x="T0" y="T1"/>
                  </a:cxn>
                  <a:cxn ang="0">
                    <a:pos x="T2" y="T3"/>
                  </a:cxn>
                  <a:cxn ang="0">
                    <a:pos x="T4" y="T5"/>
                  </a:cxn>
                  <a:cxn ang="0">
                    <a:pos x="T6" y="T7"/>
                  </a:cxn>
                  <a:cxn ang="0">
                    <a:pos x="T8" y="T9"/>
                  </a:cxn>
                  <a:cxn ang="0">
                    <a:pos x="T10" y="T11"/>
                  </a:cxn>
                  <a:cxn ang="0">
                    <a:pos x="T12" y="T13"/>
                  </a:cxn>
                </a:cxnLst>
                <a:rect l="0" t="0" r="r" b="b"/>
                <a:pathLst>
                  <a:path w="144" h="164">
                    <a:moveTo>
                      <a:pt x="0" y="21"/>
                    </a:moveTo>
                    <a:cubicBezTo>
                      <a:pt x="72" y="0"/>
                      <a:pt x="72" y="0"/>
                      <a:pt x="72" y="0"/>
                    </a:cubicBezTo>
                    <a:cubicBezTo>
                      <a:pt x="144" y="21"/>
                      <a:pt x="144" y="21"/>
                      <a:pt x="144" y="21"/>
                    </a:cubicBezTo>
                    <a:cubicBezTo>
                      <a:pt x="144" y="64"/>
                      <a:pt x="144" y="64"/>
                      <a:pt x="144" y="64"/>
                    </a:cubicBezTo>
                    <a:cubicBezTo>
                      <a:pt x="144" y="109"/>
                      <a:pt x="115" y="150"/>
                      <a:pt x="72" y="164"/>
                    </a:cubicBezTo>
                    <a:cubicBezTo>
                      <a:pt x="29" y="150"/>
                      <a:pt x="0" y="109"/>
                      <a:pt x="0" y="64"/>
                    </a:cubicBezTo>
                    <a:lnTo>
                      <a:pt x="0" y="21"/>
                    </a:lnTo>
                    <a:close/>
                  </a:path>
                </a:pathLst>
              </a:custGeom>
              <a:noFill/>
              <a:ln w="17463"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74" name="Freeform 30"/>
              <p:cNvSpPr>
                <a:spLocks/>
              </p:cNvSpPr>
              <p:nvPr/>
            </p:nvSpPr>
            <p:spPr bwMode="auto">
              <a:xfrm>
                <a:off x="2795" y="3488"/>
                <a:ext cx="100" cy="63"/>
              </a:xfrm>
              <a:custGeom>
                <a:avLst/>
                <a:gdLst>
                  <a:gd name="T0" fmla="*/ 0 w 100"/>
                  <a:gd name="T1" fmla="*/ 27 h 63"/>
                  <a:gd name="T2" fmla="*/ 36 w 100"/>
                  <a:gd name="T3" fmla="*/ 63 h 63"/>
                  <a:gd name="T4" fmla="*/ 100 w 100"/>
                  <a:gd name="T5" fmla="*/ 0 h 63"/>
                </a:gdLst>
                <a:ahLst/>
                <a:cxnLst>
                  <a:cxn ang="0">
                    <a:pos x="T0" y="T1"/>
                  </a:cxn>
                  <a:cxn ang="0">
                    <a:pos x="T2" y="T3"/>
                  </a:cxn>
                  <a:cxn ang="0">
                    <a:pos x="T4" y="T5"/>
                  </a:cxn>
                </a:cxnLst>
                <a:rect l="0" t="0" r="r" b="b"/>
                <a:pathLst>
                  <a:path w="100" h="63">
                    <a:moveTo>
                      <a:pt x="0" y="27"/>
                    </a:moveTo>
                    <a:lnTo>
                      <a:pt x="36" y="63"/>
                    </a:lnTo>
                    <a:lnTo>
                      <a:pt x="100" y="0"/>
                    </a:ln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grpSp>
        <p:nvGrpSpPr>
          <p:cNvPr id="86" name="图标02"/>
          <p:cNvGrpSpPr/>
          <p:nvPr/>
        </p:nvGrpSpPr>
        <p:grpSpPr>
          <a:xfrm>
            <a:off x="2688463" y="5200674"/>
            <a:ext cx="768436" cy="768436"/>
            <a:chOff x="2688463" y="5200674"/>
            <a:chExt cx="768436" cy="768436"/>
          </a:xfrm>
        </p:grpSpPr>
        <p:sp>
          <p:nvSpPr>
            <p:cNvPr id="61" name="圆底02"/>
            <p:cNvSpPr/>
            <p:nvPr/>
          </p:nvSpPr>
          <p:spPr>
            <a:xfrm>
              <a:off x="2688463" y="5200674"/>
              <a:ext cx="768436" cy="768436"/>
            </a:xfrm>
            <a:prstGeom prst="ellipse">
              <a:avLst/>
            </a:prstGeom>
            <a:solidFill>
              <a:schemeClr val="bg1"/>
            </a:solidFill>
            <a:ln w="9525">
              <a:solidFill>
                <a:schemeClr val="bg1">
                  <a:lumMod val="75000"/>
                </a:schemeClr>
              </a:solid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27" name="图标2"/>
            <p:cNvGrpSpPr>
              <a:grpSpLocks noChangeAspect="1"/>
            </p:cNvGrpSpPr>
            <p:nvPr/>
          </p:nvGrpSpPr>
          <p:grpSpPr bwMode="auto">
            <a:xfrm>
              <a:off x="2894013" y="5442577"/>
              <a:ext cx="354012" cy="320675"/>
              <a:chOff x="1823" y="3438"/>
              <a:chExt cx="223" cy="202"/>
            </a:xfrm>
          </p:grpSpPr>
          <p:sp>
            <p:nvSpPr>
              <p:cNvPr id="33" name="Freeform 14"/>
              <p:cNvSpPr>
                <a:spLocks/>
              </p:cNvSpPr>
              <p:nvPr/>
            </p:nvSpPr>
            <p:spPr bwMode="auto">
              <a:xfrm>
                <a:off x="1823" y="3438"/>
                <a:ext cx="223" cy="168"/>
              </a:xfrm>
              <a:custGeom>
                <a:avLst/>
                <a:gdLst>
                  <a:gd name="T0" fmla="*/ 88 w 160"/>
                  <a:gd name="T1" fmla="*/ 120 h 120"/>
                  <a:gd name="T2" fmla="*/ 8 w 160"/>
                  <a:gd name="T3" fmla="*/ 120 h 120"/>
                  <a:gd name="T4" fmla="*/ 0 w 160"/>
                  <a:gd name="T5" fmla="*/ 112 h 120"/>
                  <a:gd name="T6" fmla="*/ 0 w 160"/>
                  <a:gd name="T7" fmla="*/ 8 h 120"/>
                  <a:gd name="T8" fmla="*/ 8 w 160"/>
                  <a:gd name="T9" fmla="*/ 0 h 120"/>
                  <a:gd name="T10" fmla="*/ 152 w 160"/>
                  <a:gd name="T11" fmla="*/ 0 h 120"/>
                  <a:gd name="T12" fmla="*/ 160 w 160"/>
                  <a:gd name="T13" fmla="*/ 8 h 120"/>
                  <a:gd name="T14" fmla="*/ 160 w 160"/>
                  <a:gd name="T15" fmla="*/ 112 h 120"/>
                  <a:gd name="T16" fmla="*/ 152 w 160"/>
                  <a:gd name="T17" fmla="*/ 120 h 120"/>
                  <a:gd name="T18" fmla="*/ 120 w 160"/>
                  <a:gd name="T1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20">
                    <a:moveTo>
                      <a:pt x="88" y="120"/>
                    </a:moveTo>
                    <a:cubicBezTo>
                      <a:pt x="8" y="120"/>
                      <a:pt x="8" y="120"/>
                      <a:pt x="8" y="120"/>
                    </a:cubicBezTo>
                    <a:cubicBezTo>
                      <a:pt x="4" y="120"/>
                      <a:pt x="0" y="116"/>
                      <a:pt x="0" y="112"/>
                    </a:cubicBezTo>
                    <a:cubicBezTo>
                      <a:pt x="0" y="8"/>
                      <a:pt x="0" y="8"/>
                      <a:pt x="0" y="8"/>
                    </a:cubicBezTo>
                    <a:cubicBezTo>
                      <a:pt x="0" y="4"/>
                      <a:pt x="4" y="0"/>
                      <a:pt x="8" y="0"/>
                    </a:cubicBezTo>
                    <a:cubicBezTo>
                      <a:pt x="152" y="0"/>
                      <a:pt x="152" y="0"/>
                      <a:pt x="152" y="0"/>
                    </a:cubicBezTo>
                    <a:cubicBezTo>
                      <a:pt x="156" y="0"/>
                      <a:pt x="160" y="4"/>
                      <a:pt x="160" y="8"/>
                    </a:cubicBezTo>
                    <a:cubicBezTo>
                      <a:pt x="160" y="112"/>
                      <a:pt x="160" y="112"/>
                      <a:pt x="160" y="112"/>
                    </a:cubicBezTo>
                    <a:cubicBezTo>
                      <a:pt x="160" y="116"/>
                      <a:pt x="156" y="120"/>
                      <a:pt x="152" y="120"/>
                    </a:cubicBezTo>
                    <a:cubicBezTo>
                      <a:pt x="120" y="120"/>
                      <a:pt x="120" y="120"/>
                      <a:pt x="120" y="120"/>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6" name="Line 15"/>
              <p:cNvSpPr>
                <a:spLocks noChangeShapeType="1"/>
              </p:cNvSpPr>
              <p:nvPr/>
            </p:nvSpPr>
            <p:spPr bwMode="auto">
              <a:xfrm>
                <a:off x="1867" y="3483"/>
                <a:ext cx="135" cy="0"/>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9" name="Line 16"/>
              <p:cNvSpPr>
                <a:spLocks noChangeShapeType="1"/>
              </p:cNvSpPr>
              <p:nvPr/>
            </p:nvSpPr>
            <p:spPr bwMode="auto">
              <a:xfrm>
                <a:off x="1867" y="3522"/>
                <a:ext cx="34" cy="0"/>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2" name="微信：2090298045【陈西】公众号：陈西设计之家。微信搜索即可。更多免费PPT模版教程等都可以在公众号内获取"/>
              <p:cNvSpPr>
                <a:spLocks noChangeShapeType="1"/>
              </p:cNvSpPr>
              <p:nvPr/>
            </p:nvSpPr>
            <p:spPr bwMode="auto">
              <a:xfrm>
                <a:off x="1867" y="3561"/>
                <a:ext cx="23" cy="0"/>
              </a:xfrm>
              <a:prstGeom prst="line">
                <a:avLst/>
              </a:prstGeom>
              <a:noFill/>
              <a:ln w="17463"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8" name="Oval 18"/>
              <p:cNvSpPr>
                <a:spLocks noChangeArrowheads="1"/>
              </p:cNvSpPr>
              <p:nvPr/>
            </p:nvSpPr>
            <p:spPr bwMode="auto">
              <a:xfrm>
                <a:off x="1934" y="3522"/>
                <a:ext cx="68" cy="67"/>
              </a:xfrm>
              <a:prstGeom prst="ellipse">
                <a:avLst/>
              </a:prstGeom>
              <a:noFill/>
              <a:ln w="174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51" name="Freeform 19"/>
              <p:cNvSpPr>
                <a:spLocks/>
              </p:cNvSpPr>
              <p:nvPr/>
            </p:nvSpPr>
            <p:spPr bwMode="auto">
              <a:xfrm>
                <a:off x="1946" y="3581"/>
                <a:ext cx="44" cy="59"/>
              </a:xfrm>
              <a:custGeom>
                <a:avLst/>
                <a:gdLst>
                  <a:gd name="T0" fmla="*/ 16 w 32"/>
                  <a:gd name="T1" fmla="*/ 34 h 42"/>
                  <a:gd name="T2" fmla="*/ 32 w 32"/>
                  <a:gd name="T3" fmla="*/ 42 h 42"/>
                  <a:gd name="T4" fmla="*/ 32 w 32"/>
                  <a:gd name="T5" fmla="*/ 0 h 42"/>
                  <a:gd name="T6" fmla="*/ 16 w 32"/>
                  <a:gd name="T7" fmla="*/ 6 h 42"/>
                  <a:gd name="T8" fmla="*/ 0 w 32"/>
                  <a:gd name="T9" fmla="*/ 0 h 42"/>
                  <a:gd name="T10" fmla="*/ 0 w 32"/>
                  <a:gd name="T11" fmla="*/ 42 h 42"/>
                  <a:gd name="T12" fmla="*/ 16 w 32"/>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32" h="42">
                    <a:moveTo>
                      <a:pt x="16" y="34"/>
                    </a:moveTo>
                    <a:cubicBezTo>
                      <a:pt x="32" y="42"/>
                      <a:pt x="32" y="42"/>
                      <a:pt x="32" y="42"/>
                    </a:cubicBezTo>
                    <a:cubicBezTo>
                      <a:pt x="32" y="0"/>
                      <a:pt x="32" y="0"/>
                      <a:pt x="32" y="0"/>
                    </a:cubicBezTo>
                    <a:cubicBezTo>
                      <a:pt x="32" y="0"/>
                      <a:pt x="27" y="6"/>
                      <a:pt x="16" y="6"/>
                    </a:cubicBezTo>
                    <a:cubicBezTo>
                      <a:pt x="5" y="6"/>
                      <a:pt x="0" y="0"/>
                      <a:pt x="0" y="0"/>
                    </a:cubicBezTo>
                    <a:cubicBezTo>
                      <a:pt x="0" y="42"/>
                      <a:pt x="0" y="42"/>
                      <a:pt x="0" y="42"/>
                    </a:cubicBezTo>
                    <a:lnTo>
                      <a:pt x="16" y="34"/>
                    </a:lnTo>
                    <a:close/>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grpSp>
        <p:nvGrpSpPr>
          <p:cNvPr id="85" name="图标01"/>
          <p:cNvGrpSpPr/>
          <p:nvPr/>
        </p:nvGrpSpPr>
        <p:grpSpPr>
          <a:xfrm>
            <a:off x="1246993" y="5200674"/>
            <a:ext cx="768436" cy="768436"/>
            <a:chOff x="1246993" y="5200674"/>
            <a:chExt cx="768436" cy="768436"/>
          </a:xfrm>
        </p:grpSpPr>
        <p:sp>
          <p:nvSpPr>
            <p:cNvPr id="62" name="圆底01"/>
            <p:cNvSpPr/>
            <p:nvPr/>
          </p:nvSpPr>
          <p:spPr>
            <a:xfrm>
              <a:off x="1246993" y="5200674"/>
              <a:ext cx="768436" cy="768436"/>
            </a:xfrm>
            <a:prstGeom prst="ellipse">
              <a:avLst/>
            </a:prstGeom>
            <a:solidFill>
              <a:schemeClr val="bg1"/>
            </a:solidFill>
            <a:ln w="9525">
              <a:solidFill>
                <a:schemeClr val="bg1">
                  <a:lumMod val="75000"/>
                </a:schemeClr>
              </a:solid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54" name="图标1"/>
            <p:cNvGrpSpPr>
              <a:grpSpLocks noChangeAspect="1"/>
            </p:cNvGrpSpPr>
            <p:nvPr/>
          </p:nvGrpSpPr>
          <p:grpSpPr bwMode="auto">
            <a:xfrm>
              <a:off x="1428750" y="5391144"/>
              <a:ext cx="393700" cy="393700"/>
              <a:chOff x="900" y="3396"/>
              <a:chExt cx="248" cy="248"/>
            </a:xfrm>
          </p:grpSpPr>
          <p:sp>
            <p:nvSpPr>
              <p:cNvPr id="59" name="微信：2090298045【陈西】公众号：陈西设计之家。微信搜索即可。更多免费PPT模版教程等都可以在公众号内获取"/>
              <p:cNvSpPr>
                <a:spLocks noChangeArrowheads="1"/>
              </p:cNvSpPr>
              <p:nvPr/>
            </p:nvSpPr>
            <p:spPr bwMode="auto">
              <a:xfrm>
                <a:off x="900" y="3396"/>
                <a:ext cx="248" cy="248"/>
              </a:xfrm>
              <a:prstGeom prst="ellipse">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5" name="Freeform 24"/>
              <p:cNvSpPr>
                <a:spLocks/>
              </p:cNvSpPr>
              <p:nvPr/>
            </p:nvSpPr>
            <p:spPr bwMode="auto">
              <a:xfrm>
                <a:off x="913" y="3400"/>
                <a:ext cx="165" cy="170"/>
              </a:xfrm>
              <a:custGeom>
                <a:avLst/>
                <a:gdLst>
                  <a:gd name="T0" fmla="*/ 0 w 107"/>
                  <a:gd name="T1" fmla="*/ 105 h 109"/>
                  <a:gd name="T2" fmla="*/ 23 w 107"/>
                  <a:gd name="T3" fmla="*/ 105 h 109"/>
                  <a:gd name="T4" fmla="*/ 33 w 107"/>
                  <a:gd name="T5" fmla="*/ 74 h 109"/>
                  <a:gd name="T6" fmla="*/ 72 w 107"/>
                  <a:gd name="T7" fmla="*/ 85 h 109"/>
                  <a:gd name="T8" fmla="*/ 80 w 107"/>
                  <a:gd name="T9" fmla="*/ 48 h 109"/>
                  <a:gd name="T10" fmla="*/ 104 w 107"/>
                  <a:gd name="T11" fmla="*/ 35 h 109"/>
                  <a:gd name="T12" fmla="*/ 92 w 107"/>
                  <a:gd name="T13" fmla="*/ 14 h 109"/>
                  <a:gd name="T14" fmla="*/ 92 w 107"/>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9">
                    <a:moveTo>
                      <a:pt x="0" y="105"/>
                    </a:moveTo>
                    <a:cubicBezTo>
                      <a:pt x="11" y="109"/>
                      <a:pt x="18" y="109"/>
                      <a:pt x="23" y="105"/>
                    </a:cubicBezTo>
                    <a:cubicBezTo>
                      <a:pt x="30" y="99"/>
                      <a:pt x="24" y="79"/>
                      <a:pt x="33" y="74"/>
                    </a:cubicBezTo>
                    <a:cubicBezTo>
                      <a:pt x="43" y="69"/>
                      <a:pt x="58" y="92"/>
                      <a:pt x="72" y="85"/>
                    </a:cubicBezTo>
                    <a:cubicBezTo>
                      <a:pt x="86" y="77"/>
                      <a:pt x="70" y="56"/>
                      <a:pt x="80" y="48"/>
                    </a:cubicBezTo>
                    <a:cubicBezTo>
                      <a:pt x="90" y="39"/>
                      <a:pt x="102" y="49"/>
                      <a:pt x="104" y="35"/>
                    </a:cubicBezTo>
                    <a:cubicBezTo>
                      <a:pt x="107" y="21"/>
                      <a:pt x="94" y="27"/>
                      <a:pt x="92" y="14"/>
                    </a:cubicBezTo>
                    <a:cubicBezTo>
                      <a:pt x="90" y="5"/>
                      <a:pt x="90" y="0"/>
                      <a:pt x="92" y="0"/>
                    </a:cubicBezTo>
                  </a:path>
                </a:pathLst>
              </a:custGeom>
              <a:noFill/>
              <a:ln w="1905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67" name="Freeform 25"/>
              <p:cNvSpPr>
                <a:spLocks/>
              </p:cNvSpPr>
              <p:nvPr/>
            </p:nvSpPr>
            <p:spPr bwMode="auto">
              <a:xfrm>
                <a:off x="1039" y="3540"/>
                <a:ext cx="96" cy="100"/>
              </a:xfrm>
              <a:custGeom>
                <a:avLst/>
                <a:gdLst>
                  <a:gd name="T0" fmla="*/ 10 w 62"/>
                  <a:gd name="T1" fmla="*/ 64 h 64"/>
                  <a:gd name="T2" fmla="*/ 2 w 62"/>
                  <a:gd name="T3" fmla="*/ 43 h 64"/>
                  <a:gd name="T4" fmla="*/ 13 w 62"/>
                  <a:gd name="T5" fmla="*/ 28 h 64"/>
                  <a:gd name="T6" fmla="*/ 23 w 62"/>
                  <a:gd name="T7" fmla="*/ 5 h 64"/>
                  <a:gd name="T8" fmla="*/ 62 w 62"/>
                  <a:gd name="T9" fmla="*/ 23 h 64"/>
                </a:gdLst>
                <a:ahLst/>
                <a:cxnLst>
                  <a:cxn ang="0">
                    <a:pos x="T0" y="T1"/>
                  </a:cxn>
                  <a:cxn ang="0">
                    <a:pos x="T2" y="T3"/>
                  </a:cxn>
                  <a:cxn ang="0">
                    <a:pos x="T4" y="T5"/>
                  </a:cxn>
                  <a:cxn ang="0">
                    <a:pos x="T6" y="T7"/>
                  </a:cxn>
                  <a:cxn ang="0">
                    <a:pos x="T8" y="T9"/>
                  </a:cxn>
                </a:cxnLst>
                <a:rect l="0" t="0" r="r" b="b"/>
                <a:pathLst>
                  <a:path w="62" h="64">
                    <a:moveTo>
                      <a:pt x="10" y="64"/>
                    </a:moveTo>
                    <a:cubicBezTo>
                      <a:pt x="3" y="57"/>
                      <a:pt x="0" y="50"/>
                      <a:pt x="2" y="43"/>
                    </a:cubicBezTo>
                    <a:cubicBezTo>
                      <a:pt x="5" y="33"/>
                      <a:pt x="10" y="34"/>
                      <a:pt x="13" y="28"/>
                    </a:cubicBezTo>
                    <a:cubicBezTo>
                      <a:pt x="15" y="21"/>
                      <a:pt x="8" y="13"/>
                      <a:pt x="23" y="5"/>
                    </a:cubicBezTo>
                    <a:cubicBezTo>
                      <a:pt x="32" y="0"/>
                      <a:pt x="45" y="6"/>
                      <a:pt x="62" y="23"/>
                    </a:cubicBezTo>
                  </a:path>
                </a:pathLst>
              </a:custGeom>
              <a:noFill/>
              <a:ln w="1905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sp>
        <p:nvSpPr>
          <p:cNvPr id="53" name="行业说明08"/>
          <p:cNvSpPr/>
          <p:nvPr/>
        </p:nvSpPr>
        <p:spPr>
          <a:xfrm>
            <a:off x="11491727" y="9729130"/>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协助企业构建安全可靠的信息化智能平台</a:t>
            </a:r>
          </a:p>
        </p:txBody>
      </p:sp>
      <p:sp>
        <p:nvSpPr>
          <p:cNvPr id="50" name="行业说明07"/>
          <p:cNvSpPr/>
          <p:nvPr/>
        </p:nvSpPr>
        <p:spPr>
          <a:xfrm>
            <a:off x="8684745" y="9730163"/>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即时响应市场需求，实现业务快速迭代</a:t>
            </a:r>
          </a:p>
        </p:txBody>
      </p:sp>
      <p:sp>
        <p:nvSpPr>
          <p:cNvPr id="47" name="行业说明06"/>
          <p:cNvSpPr/>
          <p:nvPr/>
        </p:nvSpPr>
        <p:spPr>
          <a:xfrm>
            <a:off x="11491727" y="7801796"/>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引入智能化、快速化响应机制，助力智慧医疗</a:t>
            </a:r>
          </a:p>
        </p:txBody>
      </p:sp>
      <p:sp>
        <p:nvSpPr>
          <p:cNvPr id="41" name="微信：2090298045【陈西】公众号：陈西设计之家。微信搜索即可。更多免费PPT模版教程等都可以在公众号内获取"/>
          <p:cNvSpPr/>
          <p:nvPr/>
        </p:nvSpPr>
        <p:spPr>
          <a:xfrm>
            <a:off x="8684745" y="7801796"/>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安全可靠的数据化共享平台</a:t>
            </a:r>
          </a:p>
        </p:txBody>
      </p:sp>
      <p:sp>
        <p:nvSpPr>
          <p:cNvPr id="44" name="行业说明04"/>
          <p:cNvSpPr/>
          <p:nvPr/>
        </p:nvSpPr>
        <p:spPr>
          <a:xfrm>
            <a:off x="11491727" y="5885071"/>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实现安全智能化生产及精益化管理</a:t>
            </a:r>
          </a:p>
        </p:txBody>
      </p:sp>
      <p:sp>
        <p:nvSpPr>
          <p:cNvPr id="38" name="行业说明03"/>
          <p:cNvSpPr/>
          <p:nvPr/>
        </p:nvSpPr>
        <p:spPr>
          <a:xfrm>
            <a:off x="8684745" y="5885071"/>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实现全渠道经营的整体分析，不断提升用户购物体验</a:t>
            </a:r>
          </a:p>
        </p:txBody>
      </p:sp>
      <p:sp>
        <p:nvSpPr>
          <p:cNvPr id="35" name="行业说明02"/>
          <p:cNvSpPr/>
          <p:nvPr/>
        </p:nvSpPr>
        <p:spPr>
          <a:xfrm>
            <a:off x="11491727" y="3894028"/>
            <a:ext cx="2550808" cy="21544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助力制造行业企业数字化创新转型的加速落地</a:t>
            </a:r>
          </a:p>
        </p:txBody>
      </p:sp>
      <p:sp>
        <p:nvSpPr>
          <p:cNvPr id="32" name="行业说明01"/>
          <p:cNvSpPr/>
          <p:nvPr/>
        </p:nvSpPr>
        <p:spPr>
          <a:xfrm>
            <a:off x="8684745" y="3890027"/>
            <a:ext cx="2550808" cy="338554"/>
          </a:xfrm>
          <a:prstGeom prst="rect">
            <a:avLst/>
          </a:prstGeom>
        </p:spPr>
        <p:txBody>
          <a:bodyPr>
            <a:spAutoFit/>
          </a:bodyPr>
          <a:lstStyle/>
          <a:p>
            <a:pPr algn="just"/>
            <a:r>
              <a:rPr lang="zh-CN" altLang="en-US" sz="8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数据管理系统平台帮助金融企业构建客户体系图谱，实现精准营销</a:t>
            </a:r>
          </a:p>
        </p:txBody>
      </p:sp>
      <p:sp>
        <p:nvSpPr>
          <p:cNvPr id="52" name="行业08"/>
          <p:cNvSpPr/>
          <p:nvPr/>
        </p:nvSpPr>
        <p:spPr>
          <a:xfrm>
            <a:off x="11505200" y="8400320"/>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其他行业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49" name="微信：2090298045【陈西】公众号：陈西设计之家。微信搜索即可。更多免费PPT模版教程等都可以在公众号内获取"/>
          <p:cNvSpPr/>
          <p:nvPr/>
        </p:nvSpPr>
        <p:spPr>
          <a:xfrm>
            <a:off x="8696320" y="8400320"/>
            <a:ext cx="1323519" cy="523220"/>
          </a:xfrm>
          <a:prstGeom prst="rect">
            <a:avLst/>
          </a:prstGeom>
        </p:spPr>
        <p:txBody>
          <a:bodyPr wrap="square">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互联网行业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46" name="行业06"/>
          <p:cNvSpPr/>
          <p:nvPr/>
        </p:nvSpPr>
        <p:spPr>
          <a:xfrm>
            <a:off x="11505200" y="6474123"/>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医疗行业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40" name="行业05"/>
          <p:cNvSpPr/>
          <p:nvPr/>
        </p:nvSpPr>
        <p:spPr>
          <a:xfrm>
            <a:off x="8696320" y="6478625"/>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教育行业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43" name="微信：2090298045【陈西】公众号：陈西设计之家。微信搜索即可。更多免费PPT模版教程等都可以在公众号内获取"/>
          <p:cNvSpPr/>
          <p:nvPr/>
        </p:nvSpPr>
        <p:spPr>
          <a:xfrm>
            <a:off x="11505200" y="4542385"/>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能源行业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37" name="行业03"/>
          <p:cNvSpPr/>
          <p:nvPr/>
        </p:nvSpPr>
        <p:spPr>
          <a:xfrm>
            <a:off x="8696320" y="4547524"/>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零售行业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34" name="行业02"/>
          <p:cNvSpPr/>
          <p:nvPr/>
        </p:nvSpPr>
        <p:spPr>
          <a:xfrm>
            <a:off x="11505200" y="2625315"/>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制造行业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sp>
        <p:nvSpPr>
          <p:cNvPr id="31" name="微信：2090298045【陈西】公众号：陈西设计之家。微信搜索即可。更多免费PPT模版教程等都可以在公众号内获取"/>
          <p:cNvSpPr/>
          <p:nvPr/>
        </p:nvSpPr>
        <p:spPr>
          <a:xfrm>
            <a:off x="8696320" y="2625315"/>
            <a:ext cx="1014120" cy="523220"/>
          </a:xfrm>
          <a:prstGeom prst="rect">
            <a:avLst/>
          </a:prstGeom>
        </p:spPr>
        <p:txBody>
          <a:bodyPr>
            <a:spAutoFit/>
          </a:bodyPr>
          <a:lstStyle/>
          <a:p>
            <a:r>
              <a:rPr lang="zh-CN" altLang="en-US" sz="1400" b="1" dirty="0">
                <a:solidFill>
                  <a:schemeClr val="bg1"/>
                </a:solidFill>
                <a:latin typeface="思源黑体 CN Regular" panose="020B0500000000000000" pitchFamily="34" charset="-122"/>
                <a:ea typeface="思源黑体 CN Regular" panose="020B0500000000000000" pitchFamily="34" charset="-122"/>
              </a:rPr>
              <a:t>金融行业</a:t>
            </a:r>
            <a:r>
              <a:rPr lang="zh-CN" altLang="en-US" sz="1400" dirty="0">
                <a:solidFill>
                  <a:schemeClr val="bg1"/>
                </a:solidFill>
                <a:latin typeface="思源黑体 CN Regular" panose="020B0500000000000000" pitchFamily="34" charset="-122"/>
                <a:ea typeface="思源黑体 CN Regular" panose="020B0500000000000000" pitchFamily="34" charset="-122"/>
              </a:rPr>
              <a:t>
              </a:t>
            </a:r>
          </a:p>
        </p:txBody>
      </p:sp>
      <p:grpSp>
        <p:nvGrpSpPr>
          <p:cNvPr id="89" name="优势04"/>
          <p:cNvGrpSpPr/>
          <p:nvPr/>
        </p:nvGrpSpPr>
        <p:grpSpPr>
          <a:xfrm>
            <a:off x="4031712" y="8246432"/>
            <a:ext cx="2662859" cy="1854662"/>
            <a:chOff x="4031712" y="8246432"/>
            <a:chExt cx="2662859" cy="1854662"/>
          </a:xfrm>
        </p:grpSpPr>
        <p:sp>
          <p:nvSpPr>
            <p:cNvPr id="28" name="小标题04"/>
            <p:cNvSpPr/>
            <p:nvPr/>
          </p:nvSpPr>
          <p:spPr>
            <a:xfrm>
              <a:off x="4046878" y="8246432"/>
              <a:ext cx="807116" cy="415498"/>
            </a:xfrm>
            <a:prstGeom prst="rect">
              <a:avLst/>
            </a:prstGeom>
          </p:spPr>
          <p:txBody>
            <a:bodyPr wrap="none">
              <a:no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sym typeface="微软雅黑" panose="020B0503020204020204" pitchFamily="34" charset="-122"/>
                </a:rPr>
                <a:t>服务
              </a:t>
              </a:r>
            </a:p>
          </p:txBody>
        </p:sp>
        <p:sp>
          <p:nvSpPr>
            <p:cNvPr id="29" name="正文04"/>
            <p:cNvSpPr/>
            <p:nvPr/>
          </p:nvSpPr>
          <p:spPr>
            <a:xfrm>
              <a:off x="4031712" y="8650953"/>
              <a:ext cx="2662859" cy="1450141"/>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公司具备专业、完备的服务流程体系，可以做到全程</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7*24</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小时技术服务保障；打造覆盖全国的专业技术支持网络，搜索：陈西设计之家。更多免费高端</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 </a:t>
              </a:r>
            </a:p>
            <a:p>
              <a:pPr algn="just">
                <a:lnSpc>
                  <a:spcPct val="150000"/>
                </a:lnSpc>
              </a:pP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cxnSp>
          <p:nvCxnSpPr>
            <p:cNvPr id="84" name="线04"/>
            <p:cNvCxnSpPr/>
            <p:nvPr/>
          </p:nvCxnSpPr>
          <p:spPr>
            <a:xfrm>
              <a:off x="4748087" y="8453275"/>
              <a:ext cx="183197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0" name="优势03"/>
          <p:cNvGrpSpPr/>
          <p:nvPr/>
        </p:nvGrpSpPr>
        <p:grpSpPr>
          <a:xfrm>
            <a:off x="832675" y="8246432"/>
            <a:ext cx="2670479" cy="1881849"/>
            <a:chOff x="832675" y="8246432"/>
            <a:chExt cx="2670479" cy="1881849"/>
          </a:xfrm>
        </p:grpSpPr>
        <p:sp>
          <p:nvSpPr>
            <p:cNvPr id="23" name="正文03"/>
            <p:cNvSpPr/>
            <p:nvPr/>
          </p:nvSpPr>
          <p:spPr>
            <a:xfrm>
              <a:off x="840296" y="8650953"/>
              <a:ext cx="2662858" cy="1477328"/>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公司产品技术全栈安全可信赖，已经通过国际国内多家权威机构合规认证，公司具备完善的安全运维体系，为您的系统保驾护航。在本地化适应方面，对国产软硬件兼容性出色，使得系统停机时间大为缩短，保证设备全面安全稳定运行。</a:t>
              </a:r>
            </a:p>
          </p:txBody>
        </p:sp>
        <p:sp>
          <p:nvSpPr>
            <p:cNvPr id="22" name="微信：2090298045【陈西】公众号：陈西设计之家。微信搜索即可。更多免费PPT模版教程等都可以在公众号内获取"/>
            <p:cNvSpPr/>
            <p:nvPr/>
          </p:nvSpPr>
          <p:spPr>
            <a:xfrm>
              <a:off x="832675" y="8246432"/>
              <a:ext cx="807116" cy="415498"/>
            </a:xfrm>
            <a:prstGeom prst="rect">
              <a:avLst/>
            </a:prstGeom>
          </p:spPr>
          <p:txBody>
            <a:bodyPr wrap="none">
              <a:no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rPr>
                <a:t>安全
              </a:t>
              </a:r>
            </a:p>
          </p:txBody>
        </p:sp>
        <p:cxnSp>
          <p:nvCxnSpPr>
            <p:cNvPr id="82" name="线03"/>
            <p:cNvCxnSpPr/>
            <p:nvPr/>
          </p:nvCxnSpPr>
          <p:spPr>
            <a:xfrm>
              <a:off x="1556386" y="8453275"/>
              <a:ext cx="183197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1" name="优势02"/>
          <p:cNvGrpSpPr/>
          <p:nvPr/>
        </p:nvGrpSpPr>
        <p:grpSpPr>
          <a:xfrm>
            <a:off x="4031714" y="6231951"/>
            <a:ext cx="2662858" cy="1399824"/>
            <a:chOff x="4031714" y="6231951"/>
            <a:chExt cx="2662858" cy="1399824"/>
          </a:xfrm>
        </p:grpSpPr>
        <p:sp>
          <p:nvSpPr>
            <p:cNvPr id="26" name="正文02"/>
            <p:cNvSpPr/>
            <p:nvPr/>
          </p:nvSpPr>
          <p:spPr>
            <a:xfrm>
              <a:off x="4031714" y="6616112"/>
              <a:ext cx="2662858" cy="101566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公司的自研技术拥有优秀的资质认证，多个项目在新型数据基础设施领域已经成为最佳实践项目案例，并且获得多家世界</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500</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强企业行业的一致认可。</a:t>
              </a:r>
            </a:p>
          </p:txBody>
        </p:sp>
        <p:sp>
          <p:nvSpPr>
            <p:cNvPr id="25" name="微信：2090298045【陈西】公众号：陈西设计之家。微信搜索即可。更多免费PPT模版教程等都可以在公众号内获取"/>
            <p:cNvSpPr/>
            <p:nvPr/>
          </p:nvSpPr>
          <p:spPr>
            <a:xfrm>
              <a:off x="4046878" y="6231951"/>
              <a:ext cx="807116" cy="415498"/>
            </a:xfrm>
            <a:prstGeom prst="rect">
              <a:avLst/>
            </a:prstGeom>
          </p:spPr>
          <p:txBody>
            <a:bodyPr wrap="none">
              <a:no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rPr>
                <a:t>资质
              </a:t>
              </a:r>
            </a:p>
          </p:txBody>
        </p:sp>
        <p:cxnSp>
          <p:nvCxnSpPr>
            <p:cNvPr id="83" name="线02"/>
            <p:cNvCxnSpPr/>
            <p:nvPr/>
          </p:nvCxnSpPr>
          <p:spPr>
            <a:xfrm>
              <a:off x="4748087" y="6417211"/>
              <a:ext cx="183197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2" name="优势01"/>
          <p:cNvGrpSpPr/>
          <p:nvPr/>
        </p:nvGrpSpPr>
        <p:grpSpPr>
          <a:xfrm>
            <a:off x="832675" y="6231951"/>
            <a:ext cx="2670479" cy="1861489"/>
            <a:chOff x="832675" y="6231951"/>
            <a:chExt cx="2670479" cy="1861489"/>
          </a:xfrm>
        </p:grpSpPr>
        <p:sp>
          <p:nvSpPr>
            <p:cNvPr id="20" name="正文01"/>
            <p:cNvSpPr/>
            <p:nvPr/>
          </p:nvSpPr>
          <p:spPr>
            <a:xfrm>
              <a:off x="840296" y="6616112"/>
              <a:ext cx="2662858" cy="1477328"/>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公司技术团队拥有深刻自研的先进基础架构，对每一个环节流程精心把控，力求精益求精不断进取。公司的主要业务范围是为智慧城市管理系统平台构建面向数据管理新范式的基础设施，我们的目标是成为世界级数据架构核心组件厂商。</a:t>
              </a:r>
            </a:p>
          </p:txBody>
        </p:sp>
        <p:sp>
          <p:nvSpPr>
            <p:cNvPr id="19" name="微信：2090298045【陈西】公众号：陈西设计之家。微信搜索即可。更多免费PPT模版教程等都可以在公众号内获取"/>
            <p:cNvSpPr/>
            <p:nvPr/>
          </p:nvSpPr>
          <p:spPr>
            <a:xfrm>
              <a:off x="832675" y="6231951"/>
              <a:ext cx="550695" cy="415498"/>
            </a:xfrm>
            <a:prstGeom prst="rect">
              <a:avLst/>
            </a:prstGeom>
          </p:spPr>
          <p:txBody>
            <a:bodyPr wrap="none">
              <a:no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rPr>
                <a:t>技术
              </a:t>
              </a:r>
            </a:p>
          </p:txBody>
        </p:sp>
        <p:cxnSp>
          <p:nvCxnSpPr>
            <p:cNvPr id="8" name="线01"/>
            <p:cNvCxnSpPr/>
            <p:nvPr/>
          </p:nvCxnSpPr>
          <p:spPr>
            <a:xfrm>
              <a:off x="1556386" y="6417211"/>
              <a:ext cx="183197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8" name="页面标题2"/>
          <p:cNvGrpSpPr/>
          <p:nvPr/>
        </p:nvGrpSpPr>
        <p:grpSpPr>
          <a:xfrm>
            <a:off x="8388697" y="1170349"/>
            <a:ext cx="2294218" cy="854737"/>
            <a:chOff x="795236" y="1170349"/>
            <a:chExt cx="2294218" cy="854737"/>
          </a:xfrm>
        </p:grpSpPr>
        <p:cxnSp>
          <p:nvCxnSpPr>
            <p:cNvPr id="70"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应用行业</a:t>
              </a:r>
            </a:p>
          </p:txBody>
        </p:sp>
      </p:grpSp>
      <p:grpSp>
        <p:nvGrpSpPr>
          <p:cNvPr id="56" name="页面标题1"/>
          <p:cNvGrpSpPr/>
          <p:nvPr/>
        </p:nvGrpSpPr>
        <p:grpSpPr>
          <a:xfrm>
            <a:off x="795236" y="1170349"/>
            <a:ext cx="2294218" cy="854737"/>
            <a:chOff x="795236" y="1170349"/>
            <a:chExt cx="2294218" cy="854737"/>
          </a:xfrm>
        </p:grpSpPr>
        <p:cxnSp>
          <p:nvCxnSpPr>
            <p:cNvPr id="58"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优势亮点</a:t>
              </a:r>
            </a:p>
          </p:txBody>
        </p:sp>
      </p:grpSp>
      <p:sp>
        <p:nvSpPr>
          <p:cNvPr id="3" name="矩形 2">
            <a:extLst>
              <a:ext uri="{FF2B5EF4-FFF2-40B4-BE49-F238E27FC236}">
                <a16:creationId xmlns:a16="http://schemas.microsoft.com/office/drawing/2014/main" id="{14A61312-5D40-CD38-C5B0-C496E573850F}"/>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63371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5228" r="5228"/>
          <a:stretch>
            <a:fillRect/>
          </a:stretch>
        </p:blipFill>
        <p:spPr/>
      </p:pic>
      <p:pic>
        <p:nvPicPr>
          <p:cNvPr id="43" name="图片占位符 42"/>
          <p:cNvPicPr>
            <a:picLocks noGrp="1" noChangeAspect="1"/>
          </p:cNvPicPr>
          <p:nvPr>
            <p:ph type="pic" sz="quarter" idx="19"/>
          </p:nvPr>
        </p:nvPicPr>
        <p:blipFill rotWithShape="1">
          <a:blip r:embed="rId4" cstate="print">
            <a:extLst>
              <a:ext uri="{28A0092B-C50C-407E-A947-70E740481C1C}">
                <a14:useLocalDpi xmlns:a14="http://schemas.microsoft.com/office/drawing/2010/main" val="0"/>
              </a:ext>
            </a:extLst>
          </a:blip>
          <a:srcRect l="-17755" t="-25082" r="-14046" b="-30903"/>
          <a:stretch/>
        </p:blipFill>
        <p:spPr/>
      </p:pic>
      <p:pic>
        <p:nvPicPr>
          <p:cNvPr id="48" name="图片占位符 47"/>
          <p:cNvPicPr>
            <a:picLocks noGrp="1" noChangeAspect="1"/>
          </p:cNvPicPr>
          <p:nvPr>
            <p:ph type="pic" sz="quarter" idx="15"/>
          </p:nvPr>
        </p:nvPicPr>
        <p:blipFill rotWithShape="1">
          <a:blip r:embed="rId5" cstate="print">
            <a:extLst>
              <a:ext uri="{28A0092B-C50C-407E-A947-70E740481C1C}">
                <a14:useLocalDpi xmlns:a14="http://schemas.microsoft.com/office/drawing/2010/main" val="0"/>
              </a:ext>
            </a:extLst>
          </a:blip>
          <a:srcRect l="-8751" t="-83130" r="-11860" b="-58450"/>
          <a:stretch/>
        </p:blipFill>
        <p:spPr/>
      </p:pic>
      <p:pic>
        <p:nvPicPr>
          <p:cNvPr id="41" name="微信：2090298045【陈西】公众号：陈西设计之家。微信搜索即可。更多免费PPT模版教程等都可以在公众号内获取"/>
          <p:cNvPicPr>
            <a:picLocks noGrp="1" noChangeAspect="1"/>
          </p:cNvPicPr>
          <p:nvPr>
            <p:ph type="pic" sz="quarter" idx="14"/>
          </p:nvPr>
        </p:nvPicPr>
        <p:blipFill rotWithShape="1">
          <a:blip r:embed="rId6">
            <a:extLst>
              <a:ext uri="{28A0092B-C50C-407E-A947-70E740481C1C}">
                <a14:useLocalDpi xmlns:a14="http://schemas.microsoft.com/office/drawing/2010/main" val="0"/>
              </a:ext>
            </a:extLst>
          </a:blip>
          <a:srcRect l="-11317" t="-76383" r="-14624" b="-45159"/>
          <a:stretch/>
        </p:blipFill>
        <p:spPr/>
      </p:pic>
      <p:pic>
        <p:nvPicPr>
          <p:cNvPr id="42" name="图片占位符 41"/>
          <p:cNvPicPr>
            <a:picLocks noGrp="1" noChangeAspect="1"/>
          </p:cNvPicPr>
          <p:nvPr>
            <p:ph type="pic" sz="quarter" idx="16"/>
          </p:nvPr>
        </p:nvPicPr>
        <p:blipFill rotWithShape="1">
          <a:blip r:embed="rId7">
            <a:extLst>
              <a:ext uri="{28A0092B-C50C-407E-A947-70E740481C1C}">
                <a14:useLocalDpi xmlns:a14="http://schemas.microsoft.com/office/drawing/2010/main" val="0"/>
              </a:ext>
            </a:extLst>
          </a:blip>
          <a:srcRect l="-10367" t="-63562" r="-12982" b="-54274"/>
          <a:stretch/>
        </p:blipFill>
        <p:spPr/>
      </p:pic>
      <p:pic>
        <p:nvPicPr>
          <p:cNvPr id="49" name="图片占位符 48"/>
          <p:cNvPicPr>
            <a:picLocks noGrp="1" noChangeAspect="1"/>
          </p:cNvPicPr>
          <p:nvPr>
            <p:ph type="pic" sz="quarter" idx="17"/>
          </p:nvPr>
        </p:nvPicPr>
        <p:blipFill rotWithShape="1">
          <a:blip r:embed="rId8">
            <a:extLst>
              <a:ext uri="{28A0092B-C50C-407E-A947-70E740481C1C}">
                <a14:useLocalDpi xmlns:a14="http://schemas.microsoft.com/office/drawing/2010/main" val="0"/>
              </a:ext>
            </a:extLst>
          </a:blip>
          <a:srcRect l="-13108" t="-70024" r="-16696" b="-61839"/>
          <a:stretch/>
        </p:blipFill>
        <p:spPr/>
      </p:pic>
      <p:pic>
        <p:nvPicPr>
          <p:cNvPr id="44" name="微信：2090298045【陈西】公众号：陈西设计之家。微信搜索即可。更多免费PPT模版教程等都可以在公众号内获取"/>
          <p:cNvPicPr>
            <a:picLocks noGrp="1" noChangeAspect="1"/>
          </p:cNvPicPr>
          <p:nvPr>
            <p:ph type="pic" sz="quarter" idx="21"/>
          </p:nvPr>
        </p:nvPicPr>
        <p:blipFill rotWithShape="1">
          <a:blip r:embed="rId6">
            <a:extLst>
              <a:ext uri="{28A0092B-C50C-407E-A947-70E740481C1C}">
                <a14:useLocalDpi xmlns:a14="http://schemas.microsoft.com/office/drawing/2010/main" val="0"/>
              </a:ext>
            </a:extLst>
          </a:blip>
          <a:srcRect l="-13286" t="-59424" r="-16724" b="-69272"/>
          <a:stretch/>
        </p:blipFill>
        <p:spPr/>
      </p:pic>
      <p:pic>
        <p:nvPicPr>
          <p:cNvPr id="51" name="图片占位符 50"/>
          <p:cNvPicPr>
            <a:picLocks noGrp="1" noChangeAspect="1"/>
          </p:cNvPicPr>
          <p:nvPr>
            <p:ph type="pic" sz="quarter" idx="20"/>
          </p:nvPr>
        </p:nvPicPr>
        <p:blipFill rotWithShape="1">
          <a:blip r:embed="rId5" cstate="print">
            <a:extLst>
              <a:ext uri="{28A0092B-C50C-407E-A947-70E740481C1C}">
                <a14:useLocalDpi xmlns:a14="http://schemas.microsoft.com/office/drawing/2010/main" val="0"/>
              </a:ext>
            </a:extLst>
          </a:blip>
          <a:srcRect l="-6312" t="-72366" r="-9833" b="-60273"/>
          <a:stretch/>
        </p:blipFill>
        <p:spPr/>
      </p:pic>
      <p:sp>
        <p:nvSpPr>
          <p:cNvPr id="33" name="图片占位符 32"/>
          <p:cNvSpPr>
            <a:spLocks noGrp="1"/>
          </p:cNvSpPr>
          <p:nvPr>
            <p:ph type="pic" sz="quarter" idx="11"/>
          </p:nvPr>
        </p:nvSpPr>
        <p:spPr/>
      </p:sp>
      <p:pic>
        <p:nvPicPr>
          <p:cNvPr id="4" name="微信：2090298045【陈西】公众号：陈西设计之家。微信搜索即可。更多免费PPT模版教程等都可以在公众号内获取"/>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t="9231" b="9231"/>
          <a:stretch>
            <a:fillRect/>
          </a:stretch>
        </p:blipFill>
        <p:spPr/>
      </p:pic>
      <p:pic>
        <p:nvPicPr>
          <p:cNvPr id="8" name="图片占位符 7"/>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t="9896" b="9896"/>
          <a:stretch>
            <a:fillRect/>
          </a:stretch>
        </p:blipFill>
        <p:spPr/>
      </p:pic>
      <p:pic>
        <p:nvPicPr>
          <p:cNvPr id="46" name="图片占位符 45"/>
          <p:cNvPicPr>
            <a:picLocks noGrp="1" noChangeAspect="1"/>
          </p:cNvPicPr>
          <p:nvPr>
            <p:ph type="pic" sz="quarter" idx="22"/>
          </p:nvPr>
        </p:nvPicPr>
        <p:blipFill rotWithShape="1">
          <a:blip r:embed="rId7">
            <a:extLst>
              <a:ext uri="{28A0092B-C50C-407E-A947-70E740481C1C}">
                <a14:useLocalDpi xmlns:a14="http://schemas.microsoft.com/office/drawing/2010/main" val="0"/>
              </a:ext>
            </a:extLst>
          </a:blip>
          <a:srcRect l="-8132" t="-66370" r="-8244" b="-39154"/>
          <a:stretch/>
        </p:blipFill>
        <p:spPr/>
      </p:pic>
      <p:pic>
        <p:nvPicPr>
          <p:cNvPr id="52" name="微信：2090298045【陈西】公众号：陈西设计之家。微信搜索即可。更多免费PPT模版教程等都可以在公众号内获取"/>
          <p:cNvPicPr>
            <a:picLocks noGrp="1" noChangeAspect="1"/>
          </p:cNvPicPr>
          <p:nvPr>
            <p:ph type="pic" sz="quarter" idx="23"/>
          </p:nvPr>
        </p:nvPicPr>
        <p:blipFill rotWithShape="1">
          <a:blip r:embed="rId8">
            <a:extLst>
              <a:ext uri="{28A0092B-C50C-407E-A947-70E740481C1C}">
                <a14:useLocalDpi xmlns:a14="http://schemas.microsoft.com/office/drawing/2010/main" val="0"/>
              </a:ext>
            </a:extLst>
          </a:blip>
          <a:srcRect l="-13262" t="-67760" r="-12929" b="-57648"/>
          <a:stretch/>
        </p:blipFill>
        <p:spPr/>
      </p:pic>
      <p:pic>
        <p:nvPicPr>
          <p:cNvPr id="47" name="图片占位符 46"/>
          <p:cNvPicPr>
            <a:picLocks noGrp="1" noChangeAspect="1"/>
          </p:cNvPicPr>
          <p:nvPr>
            <p:ph type="pic" sz="quarter" idx="24"/>
          </p:nvPr>
        </p:nvPicPr>
        <p:blipFill rotWithShape="1">
          <a:blip r:embed="rId4" cstate="print">
            <a:extLst>
              <a:ext uri="{28A0092B-C50C-407E-A947-70E740481C1C}">
                <a14:useLocalDpi xmlns:a14="http://schemas.microsoft.com/office/drawing/2010/main" val="0"/>
              </a:ext>
            </a:extLst>
          </a:blip>
          <a:srcRect l="-15303" t="-29506" r="-23805" b="-35127"/>
          <a:stretch/>
        </p:blipFill>
        <p:spPr/>
      </p:pic>
      <p:pic>
        <p:nvPicPr>
          <p:cNvPr id="53" name="图片占位符 52"/>
          <p:cNvPicPr>
            <a:picLocks noGrp="1" noChangeAspect="1"/>
          </p:cNvPicPr>
          <p:nvPr>
            <p:ph type="pic" sz="quarter" idx="25"/>
          </p:nvPr>
        </p:nvPicPr>
        <p:blipFill rotWithShape="1">
          <a:blip r:embed="rId11" cstate="print">
            <a:extLst>
              <a:ext uri="{28A0092B-C50C-407E-A947-70E740481C1C}">
                <a14:useLocalDpi xmlns:a14="http://schemas.microsoft.com/office/drawing/2010/main" val="0"/>
              </a:ext>
            </a:extLst>
          </a:blip>
          <a:srcRect l="-15552" t="-29399" r="-11647" b="-40021"/>
          <a:stretch/>
        </p:blipFill>
        <p:spPr/>
      </p:pic>
      <p:sp>
        <p:nvSpPr>
          <p:cNvPr id="28" name="图片占位符 27"/>
          <p:cNvSpPr>
            <a:spLocks noGrp="1"/>
          </p:cNvSpPr>
          <p:nvPr>
            <p:ph type="pic" sz="quarter" idx="26"/>
          </p:nvPr>
        </p:nvSpPr>
        <p:spPr/>
      </p:sp>
      <p:pic>
        <p:nvPicPr>
          <p:cNvPr id="50" name="微信：2090298045【陈西】公众号：陈西设计之家。微信搜索即可。更多免费PPT模版教程等都可以在公众号内获取"/>
          <p:cNvPicPr>
            <a:picLocks noGrp="1" noChangeAspect="1"/>
          </p:cNvPicPr>
          <p:nvPr>
            <p:ph type="pic" sz="quarter" idx="27"/>
          </p:nvPr>
        </p:nvPicPr>
        <p:blipFill rotWithShape="1">
          <a:blip r:embed="rId11" cstate="print">
            <a:extLst>
              <a:ext uri="{28A0092B-C50C-407E-A947-70E740481C1C}">
                <a14:useLocalDpi xmlns:a14="http://schemas.microsoft.com/office/drawing/2010/main" val="0"/>
              </a:ext>
            </a:extLst>
          </a:blip>
          <a:srcRect l="-10958" t="-34761" r="-11721" b="-28637"/>
          <a:stretch/>
        </p:blipFill>
        <p:spPr/>
      </p:pic>
      <p:sp>
        <p:nvSpPr>
          <p:cNvPr id="29" name="小标题03"/>
          <p:cNvSpPr/>
          <p:nvPr/>
        </p:nvSpPr>
        <p:spPr>
          <a:xfrm>
            <a:off x="8570858" y="7000211"/>
            <a:ext cx="1236236" cy="400110"/>
          </a:xfrm>
          <a:prstGeom prst="rect">
            <a:avLst/>
          </a:prstGeom>
        </p:spPr>
        <p:txBody>
          <a:bodyPr wrap="none">
            <a:sp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rPr>
              <a:t>应用客户</a:t>
            </a:r>
          </a:p>
        </p:txBody>
      </p:sp>
      <p:sp>
        <p:nvSpPr>
          <p:cNvPr id="45" name="小标题02"/>
          <p:cNvSpPr/>
          <p:nvPr/>
        </p:nvSpPr>
        <p:spPr>
          <a:xfrm>
            <a:off x="8570858" y="1340965"/>
            <a:ext cx="1906641" cy="400110"/>
          </a:xfrm>
          <a:prstGeom prst="rect">
            <a:avLst/>
          </a:prstGeom>
        </p:spPr>
        <p:txBody>
          <a:bodyPr wrap="square">
            <a:spAutoFit/>
          </a:bodyPr>
          <a:lstStyle/>
          <a:p>
            <a:r>
              <a:rPr lang="zh-CN" altLang="en-US" sz="2000" b="1" dirty="0">
                <a:solidFill>
                  <a:schemeClr val="accent1"/>
                </a:solidFill>
                <a:latin typeface="思源黑体 CN Regular" panose="020B0500000000000000" pitchFamily="34" charset="-122"/>
                <a:ea typeface="思源黑体 CN Regular" panose="020B0500000000000000" pitchFamily="34" charset="-122"/>
              </a:rPr>
              <a:t>业务流程图</a:t>
            </a:r>
          </a:p>
        </p:txBody>
      </p:sp>
      <p:pic>
        <p:nvPicPr>
          <p:cNvPr id="31" name="业务流程图"/>
          <p:cNvPicPr>
            <a:picLocks noChangeAspect="1"/>
          </p:cNvPicPr>
          <p:nvPr/>
        </p:nvPicPr>
        <p:blipFill>
          <a:blip r:embed="rId12">
            <a:extLst>
              <a:ext uri="{BEBA8EAE-BF5A-486C-A8C5-ECC9F3942E4B}">
                <a14:imgProps xmlns:a14="http://schemas.microsoft.com/office/drawing/2010/main">
                  <a14:imgLayer r:embed="rId13">
                    <a14:imgEffect>
                      <a14:brightnessContrast bright="-20000"/>
                    </a14:imgEffect>
                  </a14:imgLayer>
                </a14:imgProps>
              </a:ext>
            </a:extLst>
          </a:blip>
          <a:stretch>
            <a:fillRect/>
          </a:stretch>
        </p:blipFill>
        <p:spPr>
          <a:xfrm>
            <a:off x="8984585" y="2076356"/>
            <a:ext cx="4645555" cy="4090771"/>
          </a:xfrm>
          <a:prstGeom prst="rect">
            <a:avLst/>
          </a:prstGeom>
        </p:spPr>
      </p:pic>
      <p:graphicFrame>
        <p:nvGraphicFramePr>
          <p:cNvPr id="30" name="微信：2090298045【陈西】公众号：陈西设计之家。微信搜索即可。更多免费PPT模版教程等都可以在公众号内获取"/>
          <p:cNvGraphicFramePr/>
          <p:nvPr>
            <p:extLst>
              <p:ext uri="{D42A27DB-BD31-4B8C-83A1-F6EECF244321}">
                <p14:modId xmlns:p14="http://schemas.microsoft.com/office/powerpoint/2010/main" val="2966359350"/>
              </p:ext>
            </p:extLst>
          </p:nvPr>
        </p:nvGraphicFramePr>
        <p:xfrm>
          <a:off x="1021919" y="5406525"/>
          <a:ext cx="4554730" cy="2397864"/>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23" name="正文"/>
          <p:cNvSpPr/>
          <p:nvPr/>
        </p:nvSpPr>
        <p:spPr>
          <a:xfrm>
            <a:off x="814542" y="3938453"/>
            <a:ext cx="2554300" cy="121930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利用</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TSIP</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技术与物联网技术，将产品物流码与</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TSIP</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芯片绑定，实现“一物一码”搜索：陈西设计之家。更多免费高端</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PPT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模板浏览器搜索：</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www.1314ppt.com </a:t>
            </a:r>
          </a:p>
          <a:p>
            <a:pPr>
              <a:lnSpc>
                <a:spcPct val="150000"/>
              </a:lnSpc>
            </a:pPr>
            <a:endPar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22" name="小标题01"/>
          <p:cNvSpPr/>
          <p:nvPr/>
        </p:nvSpPr>
        <p:spPr>
          <a:xfrm>
            <a:off x="814542" y="3353678"/>
            <a:ext cx="1844838" cy="584775"/>
          </a:xfrm>
          <a:prstGeom prst="rect">
            <a:avLst/>
          </a:prstGeom>
        </p:spPr>
        <p:txBody>
          <a:bodyPr wrap="square">
            <a:spAutoFit/>
          </a:bodyPr>
          <a:lstStyle/>
          <a:p>
            <a:r>
              <a:rPr lang="en-US" altLang="zh-CN" sz="1600" b="1" spc="100" dirty="0">
                <a:solidFill>
                  <a:schemeClr val="accent1"/>
                </a:solidFill>
                <a:latin typeface="思源黑体 CN Regular" panose="020B0500000000000000" pitchFamily="34" charset="-122"/>
                <a:ea typeface="思源黑体 CN Regular" panose="020B0500000000000000" pitchFamily="34" charset="-122"/>
              </a:rPr>
              <a:t>TSIP</a:t>
            </a:r>
            <a:r>
              <a:rPr lang="zh-CN" altLang="en-US" sz="1600" b="1" spc="100" dirty="0">
                <a:solidFill>
                  <a:schemeClr val="accent1"/>
                </a:solidFill>
                <a:latin typeface="思源黑体 CN Regular" panose="020B0500000000000000" pitchFamily="34" charset="-122"/>
                <a:ea typeface="思源黑体 CN Regular" panose="020B0500000000000000" pitchFamily="34" charset="-122"/>
              </a:rPr>
              <a:t>系统</a:t>
            </a:r>
            <a:endParaRPr lang="en-US" altLang="zh-CN" sz="1600" b="1" spc="100" dirty="0">
              <a:solidFill>
                <a:schemeClr val="accent1"/>
              </a:solidFill>
              <a:latin typeface="思源黑体 CN Regular" panose="020B0500000000000000" pitchFamily="34" charset="-122"/>
              <a:ea typeface="思源黑体 CN Regular" panose="020B0500000000000000" pitchFamily="34" charset="-122"/>
            </a:endParaRPr>
          </a:p>
          <a:p>
            <a:r>
              <a:rPr lang="zh-CN" altLang="en-US" sz="1600" b="1" spc="100" dirty="0">
                <a:solidFill>
                  <a:schemeClr val="accent1"/>
                </a:solidFill>
                <a:latin typeface="思源黑体 CN Regular" panose="020B0500000000000000" pitchFamily="34" charset="-122"/>
                <a:ea typeface="思源黑体 CN Regular" panose="020B0500000000000000" pitchFamily="34" charset="-122"/>
              </a:rPr>
              <a:t>集成解决方案</a:t>
            </a:r>
          </a:p>
        </p:txBody>
      </p:sp>
      <p:grpSp>
        <p:nvGrpSpPr>
          <p:cNvPr id="14" name="页面标题"/>
          <p:cNvGrpSpPr/>
          <p:nvPr/>
        </p:nvGrpSpPr>
        <p:grpSpPr>
          <a:xfrm>
            <a:off x="795236" y="1170349"/>
            <a:ext cx="2294218" cy="854737"/>
            <a:chOff x="795236" y="1170349"/>
            <a:chExt cx="2294218" cy="854737"/>
          </a:xfrm>
        </p:grpSpPr>
        <p:cxnSp>
          <p:nvCxnSpPr>
            <p:cNvPr id="20" name="标题短线"/>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主打产品</a:t>
              </a:r>
            </a:p>
          </p:txBody>
        </p:sp>
      </p:grpSp>
      <p:sp>
        <p:nvSpPr>
          <p:cNvPr id="3" name="矩形 2">
            <a:extLst>
              <a:ext uri="{FF2B5EF4-FFF2-40B4-BE49-F238E27FC236}">
                <a16:creationId xmlns:a16="http://schemas.microsoft.com/office/drawing/2014/main" id="{5D55C748-86B9-34B2-3785-178BAC80B09D}"/>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430765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12" r="5512"/>
          <a:stretch>
            <a:fillRect/>
          </a:stretch>
        </p:blipFill>
        <p:spPr/>
      </p:pic>
      <p:pic>
        <p:nvPicPr>
          <p:cNvPr id="10" name="微信：2090298045【陈西】公众号：陈西设计之家。微信搜索即可。更多免费PPT模版教程等都可以在公众号内获取"/>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6032" r="6032"/>
          <a:stretch>
            <a:fillRect/>
          </a:stretch>
        </p:blipFill>
        <p:spPr>
          <a:xfrm>
            <a:off x="7559674" y="0"/>
            <a:ext cx="7559677" cy="5664200"/>
          </a:xfrm>
        </p:spPr>
      </p:pic>
      <p:pic>
        <p:nvPicPr>
          <p:cNvPr id="11" name="图片占位符 10"/>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46" b="46"/>
          <a:stretch>
            <a:fillRect/>
          </a:stretch>
        </p:blipFill>
        <p:spPr/>
      </p:pic>
      <p:pic>
        <p:nvPicPr>
          <p:cNvPr id="12" name="图片占位符 11"/>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85" r="185"/>
          <a:stretch>
            <a:fillRect/>
          </a:stretch>
        </p:blipFill>
        <p:spPr/>
      </p:pic>
      <p:sp>
        <p:nvSpPr>
          <p:cNvPr id="57" name="微信：2090298045【陈西】公众号：陈西设计之家。微信搜索即可。更多免费PPT模版教程等都可以在公众号内获取"/>
          <p:cNvSpPr/>
          <p:nvPr/>
        </p:nvSpPr>
        <p:spPr>
          <a:xfrm>
            <a:off x="7551355" y="5664200"/>
            <a:ext cx="7567996" cy="5027613"/>
          </a:xfrm>
          <a:prstGeom prst="roundRect">
            <a:avLst>
              <a:gd name="adj" fmla="val 0"/>
            </a:avLst>
          </a:prstGeom>
          <a:solidFill>
            <a:schemeClr val="accent1">
              <a:lumMod val="75000"/>
              <a:alpha val="88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58" name="渐变蒙版3"/>
          <p:cNvSpPr/>
          <p:nvPr/>
        </p:nvSpPr>
        <p:spPr>
          <a:xfrm>
            <a:off x="0" y="5664200"/>
            <a:ext cx="7559675" cy="5027613"/>
          </a:xfrm>
          <a:prstGeom prst="roundRect">
            <a:avLst>
              <a:gd name="adj" fmla="val 0"/>
            </a:avLst>
          </a:prstGeom>
          <a:solidFill>
            <a:schemeClr val="accent1">
              <a:alpha val="88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56" name="渐变蒙版2"/>
          <p:cNvSpPr/>
          <p:nvPr/>
        </p:nvSpPr>
        <p:spPr>
          <a:xfrm>
            <a:off x="7551356" y="0"/>
            <a:ext cx="7559674" cy="5664200"/>
          </a:xfrm>
          <a:prstGeom prst="roundRect">
            <a:avLst>
              <a:gd name="adj" fmla="val 0"/>
            </a:avLst>
          </a:prstGeom>
          <a:solidFill>
            <a:schemeClr val="accent1">
              <a:alpha val="88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13" name="微信：2090298045【陈西】公众号：陈西设计之家。微信搜索即可。更多免费PPT模版教程等都可以在公众号内获取"/>
          <p:cNvSpPr/>
          <p:nvPr/>
        </p:nvSpPr>
        <p:spPr>
          <a:xfrm>
            <a:off x="0" y="0"/>
            <a:ext cx="7559675" cy="5664200"/>
          </a:xfrm>
          <a:prstGeom prst="roundRect">
            <a:avLst>
              <a:gd name="adj" fmla="val 0"/>
            </a:avLst>
          </a:prstGeom>
          <a:solidFill>
            <a:schemeClr val="accent1">
              <a:lumMod val="75000"/>
              <a:alpha val="88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38" name="04"/>
          <p:cNvGrpSpPr/>
          <p:nvPr/>
        </p:nvGrpSpPr>
        <p:grpSpPr>
          <a:xfrm>
            <a:off x="8623034" y="7772117"/>
            <a:ext cx="5432958" cy="758032"/>
            <a:chOff x="8557226" y="2784254"/>
            <a:chExt cx="5432958" cy="758032"/>
          </a:xfrm>
        </p:grpSpPr>
        <p:sp>
          <p:nvSpPr>
            <p:cNvPr id="39" name="业务01"/>
            <p:cNvSpPr/>
            <p:nvPr/>
          </p:nvSpPr>
          <p:spPr>
            <a:xfrm>
              <a:off x="8557226"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实时更新</a:t>
              </a:r>
            </a:p>
          </p:txBody>
        </p:sp>
        <p:sp>
          <p:nvSpPr>
            <p:cNvPr id="40" name="业务02"/>
            <p:cNvSpPr/>
            <p:nvPr/>
          </p:nvSpPr>
          <p:spPr>
            <a:xfrm>
              <a:off x="9984672"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信息处理</a:t>
              </a:r>
            </a:p>
          </p:txBody>
        </p:sp>
        <p:sp>
          <p:nvSpPr>
            <p:cNvPr id="41" name="业务03"/>
            <p:cNvSpPr/>
            <p:nvPr/>
          </p:nvSpPr>
          <p:spPr>
            <a:xfrm>
              <a:off x="11412118"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信息采集</a:t>
              </a:r>
            </a:p>
          </p:txBody>
        </p:sp>
        <p:sp>
          <p:nvSpPr>
            <p:cNvPr id="42" name="微信：2090298045【陈西】公众号：陈西设计之家。微信搜索即可。更多免费PPT模版教程等都可以在公众号内获取"/>
            <p:cNvSpPr/>
            <p:nvPr/>
          </p:nvSpPr>
          <p:spPr>
            <a:xfrm>
              <a:off x="8557226"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节能减碳</a:t>
              </a:r>
            </a:p>
          </p:txBody>
        </p:sp>
        <p:sp>
          <p:nvSpPr>
            <p:cNvPr id="43" name="业务06"/>
            <p:cNvSpPr/>
            <p:nvPr/>
          </p:nvSpPr>
          <p:spPr>
            <a:xfrm>
              <a:off x="9984672"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即时沟通</a:t>
              </a:r>
            </a:p>
          </p:txBody>
        </p:sp>
        <p:sp>
          <p:nvSpPr>
            <p:cNvPr id="44" name="业务07"/>
            <p:cNvSpPr/>
            <p:nvPr/>
          </p:nvSpPr>
          <p:spPr>
            <a:xfrm>
              <a:off x="11412118"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节省时间</a:t>
              </a:r>
            </a:p>
          </p:txBody>
        </p:sp>
        <p:sp>
          <p:nvSpPr>
            <p:cNvPr id="45" name="微信：2090298045【陈西】公众号：陈西设计之家。微信搜索即可。更多免费PPT模版教程等都可以在公众号内获取"/>
            <p:cNvSpPr/>
            <p:nvPr/>
          </p:nvSpPr>
          <p:spPr>
            <a:xfrm>
              <a:off x="12839564"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自动分析</a:t>
              </a:r>
            </a:p>
          </p:txBody>
        </p:sp>
        <p:sp>
          <p:nvSpPr>
            <p:cNvPr id="46" name="业务08"/>
            <p:cNvSpPr/>
            <p:nvPr/>
          </p:nvSpPr>
          <p:spPr>
            <a:xfrm>
              <a:off x="12839564"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可扩展性</a:t>
              </a:r>
            </a:p>
          </p:txBody>
        </p:sp>
      </p:grpSp>
      <p:grpSp>
        <p:nvGrpSpPr>
          <p:cNvPr id="47" name="03"/>
          <p:cNvGrpSpPr/>
          <p:nvPr/>
        </p:nvGrpSpPr>
        <p:grpSpPr>
          <a:xfrm>
            <a:off x="1063357" y="7772117"/>
            <a:ext cx="5432958" cy="758032"/>
            <a:chOff x="8557226" y="2784254"/>
            <a:chExt cx="5432958" cy="758032"/>
          </a:xfrm>
        </p:grpSpPr>
        <p:sp>
          <p:nvSpPr>
            <p:cNvPr id="48" name="业务01"/>
            <p:cNvSpPr/>
            <p:nvPr/>
          </p:nvSpPr>
          <p:spPr>
            <a:xfrm>
              <a:off x="8557226"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畜牧养殖</a:t>
              </a:r>
            </a:p>
          </p:txBody>
        </p:sp>
        <p:sp>
          <p:nvSpPr>
            <p:cNvPr id="49" name="业务02"/>
            <p:cNvSpPr/>
            <p:nvPr/>
          </p:nvSpPr>
          <p:spPr>
            <a:xfrm>
              <a:off x="9984672"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智能种植</a:t>
              </a:r>
            </a:p>
          </p:txBody>
        </p:sp>
        <p:sp>
          <p:nvSpPr>
            <p:cNvPr id="50" name="业务03"/>
            <p:cNvSpPr/>
            <p:nvPr/>
          </p:nvSpPr>
          <p:spPr>
            <a:xfrm>
              <a:off x="11412118"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智能渔业</a:t>
              </a:r>
            </a:p>
          </p:txBody>
        </p:sp>
        <p:sp>
          <p:nvSpPr>
            <p:cNvPr id="51" name="微信：2090298045【陈西】公众号：陈西设计之家。微信搜索即可。更多免费PPT模版教程等都可以在公众号内获取"/>
            <p:cNvSpPr/>
            <p:nvPr/>
          </p:nvSpPr>
          <p:spPr>
            <a:xfrm>
              <a:off x="8557226"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溯源防伪</a:t>
              </a:r>
            </a:p>
          </p:txBody>
        </p:sp>
        <p:sp>
          <p:nvSpPr>
            <p:cNvPr id="52" name="业务06"/>
            <p:cNvSpPr/>
            <p:nvPr/>
          </p:nvSpPr>
          <p:spPr>
            <a:xfrm>
              <a:off x="9984672"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搜索陈西</a:t>
              </a:r>
            </a:p>
          </p:txBody>
        </p:sp>
        <p:sp>
          <p:nvSpPr>
            <p:cNvPr id="53" name="业务07"/>
            <p:cNvSpPr/>
            <p:nvPr/>
          </p:nvSpPr>
          <p:spPr>
            <a:xfrm>
              <a:off x="11412118"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环境可视化</a:t>
              </a:r>
            </a:p>
          </p:txBody>
        </p:sp>
        <p:sp>
          <p:nvSpPr>
            <p:cNvPr id="54" name="微信：2090298045【陈西】公众号：陈西设计之家。微信搜索即可。更多免费PPT模版教程等都可以在公众号内获取"/>
            <p:cNvSpPr/>
            <p:nvPr/>
          </p:nvSpPr>
          <p:spPr>
            <a:xfrm>
              <a:off x="12839564"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综合管理</a:t>
              </a:r>
            </a:p>
          </p:txBody>
        </p:sp>
        <p:sp>
          <p:nvSpPr>
            <p:cNvPr id="55" name="业务08"/>
            <p:cNvSpPr/>
            <p:nvPr/>
          </p:nvSpPr>
          <p:spPr>
            <a:xfrm>
              <a:off x="12839564"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无线通信</a:t>
              </a:r>
            </a:p>
          </p:txBody>
        </p:sp>
      </p:grpSp>
      <p:grpSp>
        <p:nvGrpSpPr>
          <p:cNvPr id="9" name="02"/>
          <p:cNvGrpSpPr/>
          <p:nvPr/>
        </p:nvGrpSpPr>
        <p:grpSpPr>
          <a:xfrm>
            <a:off x="8623034" y="2849564"/>
            <a:ext cx="5432958" cy="758032"/>
            <a:chOff x="8557226" y="2784254"/>
            <a:chExt cx="5432958" cy="758032"/>
          </a:xfrm>
        </p:grpSpPr>
        <p:sp>
          <p:nvSpPr>
            <p:cNvPr id="23" name="业务01"/>
            <p:cNvSpPr/>
            <p:nvPr/>
          </p:nvSpPr>
          <p:spPr>
            <a:xfrm>
              <a:off x="8557226"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出品系统</a:t>
              </a:r>
            </a:p>
          </p:txBody>
        </p:sp>
        <p:sp>
          <p:nvSpPr>
            <p:cNvPr id="24" name="微信：2090298045【陈西】公众号：陈西设计之家。微信搜索即可。更多免费PPT模版教程等都可以在公众号内获取"/>
            <p:cNvSpPr/>
            <p:nvPr/>
          </p:nvSpPr>
          <p:spPr>
            <a:xfrm>
              <a:off x="9984672"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人脸识别</a:t>
              </a:r>
            </a:p>
          </p:txBody>
        </p:sp>
        <p:sp>
          <p:nvSpPr>
            <p:cNvPr id="25" name="业务03"/>
            <p:cNvSpPr/>
            <p:nvPr/>
          </p:nvSpPr>
          <p:spPr>
            <a:xfrm>
              <a:off x="11412118"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食堂管理</a:t>
              </a:r>
            </a:p>
          </p:txBody>
        </p:sp>
        <p:sp>
          <p:nvSpPr>
            <p:cNvPr id="26" name="微信：2090298045【陈西】公众号：陈西设计之家。微信搜索即可。更多免费PPT模版教程等都可以在公众号内获取"/>
            <p:cNvSpPr/>
            <p:nvPr/>
          </p:nvSpPr>
          <p:spPr>
            <a:xfrm>
              <a:off x="8557226"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取餐系统</a:t>
              </a:r>
            </a:p>
          </p:txBody>
        </p:sp>
        <p:sp>
          <p:nvSpPr>
            <p:cNvPr id="27" name="业务06"/>
            <p:cNvSpPr/>
            <p:nvPr/>
          </p:nvSpPr>
          <p:spPr>
            <a:xfrm>
              <a:off x="9984672"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智能预定</a:t>
              </a:r>
            </a:p>
          </p:txBody>
        </p:sp>
        <p:sp>
          <p:nvSpPr>
            <p:cNvPr id="28" name="业务07"/>
            <p:cNvSpPr/>
            <p:nvPr/>
          </p:nvSpPr>
          <p:spPr>
            <a:xfrm>
              <a:off x="11412118"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自动售货柜</a:t>
              </a:r>
            </a:p>
          </p:txBody>
        </p:sp>
        <p:sp>
          <p:nvSpPr>
            <p:cNvPr id="29" name="微信：2090298045【陈西】公众号：陈西设计之家。微信搜索即可。更多免费PPT模版教程等都可以在公众号内获取"/>
            <p:cNvSpPr/>
            <p:nvPr/>
          </p:nvSpPr>
          <p:spPr>
            <a:xfrm>
              <a:off x="12839564"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综合管理</a:t>
              </a:r>
            </a:p>
          </p:txBody>
        </p:sp>
        <p:sp>
          <p:nvSpPr>
            <p:cNvPr id="30" name="业务08"/>
            <p:cNvSpPr/>
            <p:nvPr/>
          </p:nvSpPr>
          <p:spPr>
            <a:xfrm>
              <a:off x="12839564"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冷链管理</a:t>
              </a:r>
            </a:p>
          </p:txBody>
        </p:sp>
      </p:grpSp>
      <p:grpSp>
        <p:nvGrpSpPr>
          <p:cNvPr id="8" name="01"/>
          <p:cNvGrpSpPr/>
          <p:nvPr/>
        </p:nvGrpSpPr>
        <p:grpSpPr>
          <a:xfrm>
            <a:off x="1500254" y="2849564"/>
            <a:ext cx="4559164" cy="758032"/>
            <a:chOff x="1500254" y="2784254"/>
            <a:chExt cx="4559164" cy="758032"/>
          </a:xfrm>
        </p:grpSpPr>
        <p:sp>
          <p:nvSpPr>
            <p:cNvPr id="2" name="业务01"/>
            <p:cNvSpPr/>
            <p:nvPr/>
          </p:nvSpPr>
          <p:spPr>
            <a:xfrm>
              <a:off x="1500254"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智能投放</a:t>
              </a:r>
            </a:p>
          </p:txBody>
        </p:sp>
        <p:sp>
          <p:nvSpPr>
            <p:cNvPr id="17" name="微信：2090298045【陈西】公众号：陈西设计之家。微信搜索即可。更多免费PPT模版教程等都可以在公众号内获取"/>
            <p:cNvSpPr/>
            <p:nvPr/>
          </p:nvSpPr>
          <p:spPr>
            <a:xfrm>
              <a:off x="3204526"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物联</a:t>
              </a:r>
              <a:r>
                <a:rPr lang="en-US" altLang="zh-CN"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IOT</a:t>
              </a:r>
              <a:endPar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endParaRPr>
            </a:p>
          </p:txBody>
        </p:sp>
        <p:sp>
          <p:nvSpPr>
            <p:cNvPr id="18" name="业务03"/>
            <p:cNvSpPr/>
            <p:nvPr/>
          </p:nvSpPr>
          <p:spPr>
            <a:xfrm>
              <a:off x="4908798" y="2784254"/>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仓储管理</a:t>
              </a:r>
            </a:p>
          </p:txBody>
        </p:sp>
        <p:sp>
          <p:nvSpPr>
            <p:cNvPr id="19" name="业务04"/>
            <p:cNvSpPr/>
            <p:nvPr/>
          </p:nvSpPr>
          <p:spPr>
            <a:xfrm>
              <a:off x="1500254"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云仓管理</a:t>
              </a:r>
            </a:p>
          </p:txBody>
        </p:sp>
        <p:sp>
          <p:nvSpPr>
            <p:cNvPr id="20" name="微信：2090298045【陈西】公众号：陈西设计之家。微信搜索即可。更多免费PPT模版教程等都可以在公众号内获取"/>
            <p:cNvSpPr/>
            <p:nvPr/>
          </p:nvSpPr>
          <p:spPr>
            <a:xfrm>
              <a:off x="3204526"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物流追踪</a:t>
              </a:r>
            </a:p>
          </p:txBody>
        </p:sp>
        <p:sp>
          <p:nvSpPr>
            <p:cNvPr id="21" name="业务06"/>
            <p:cNvSpPr/>
            <p:nvPr/>
          </p:nvSpPr>
          <p:spPr>
            <a:xfrm>
              <a:off x="4908798" y="3277956"/>
              <a:ext cx="1150620" cy="264330"/>
            </a:xfrm>
            <a:prstGeom prst="roundRect">
              <a:avLst>
                <a:gd name="adj" fmla="val 50000"/>
              </a:avLst>
            </a:prstGeom>
            <a:noFill/>
            <a:ln w="1270">
              <a:solidFill>
                <a:schemeClr val="accent1">
                  <a:lumMod val="20000"/>
                  <a:lumOff val="80000"/>
                </a:schemeClr>
              </a:solidFill>
            </a:ln>
          </p:spPr>
          <p:txBody>
            <a:bodyPr wrap="square" rtlCol="0" anchor="ctr">
              <a:noAutofit/>
            </a:bodyPr>
            <a:lstStyle/>
            <a:p>
              <a:pPr algn="ctr"/>
              <a:r>
                <a:rPr lang="zh-CN" altLang="en-US" sz="1000" dirty="0">
                  <a:solidFill>
                    <a:schemeClr val="accent1">
                      <a:lumMod val="20000"/>
                      <a:lumOff val="80000"/>
                    </a:schemeClr>
                  </a:solidFill>
                  <a:latin typeface="思源黑体 CN Regular" panose="020B0500000000000000" pitchFamily="34" charset="-122"/>
                  <a:ea typeface="思源黑体 CN Regular" panose="020B0500000000000000" pitchFamily="34" charset="-122"/>
                </a:rPr>
                <a:t>大数据管理</a:t>
              </a:r>
            </a:p>
          </p:txBody>
        </p:sp>
      </p:grpSp>
      <p:sp>
        <p:nvSpPr>
          <p:cNvPr id="4" name="小标题04"/>
          <p:cNvSpPr/>
          <p:nvPr/>
        </p:nvSpPr>
        <p:spPr>
          <a:xfrm>
            <a:off x="9922896" y="9492230"/>
            <a:ext cx="2833234" cy="584775"/>
          </a:xfrm>
          <a:prstGeom prst="rect">
            <a:avLst/>
          </a:prstGeom>
        </p:spPr>
        <p:txBody>
          <a:bodyPr wrap="square">
            <a:spAutoFit/>
          </a:bodyPr>
          <a:lstStyle/>
          <a:p>
            <a:pPr algn="ctr"/>
            <a:r>
              <a:rPr lang="zh-CN" altLang="en-US" sz="3200" b="1" dirty="0">
                <a:solidFill>
                  <a:schemeClr val="bg1"/>
                </a:solidFill>
                <a:latin typeface="思源黑体 CN Regular" panose="020B0500000000000000" pitchFamily="34" charset="-122"/>
                <a:ea typeface="思源黑体 CN Regular" panose="020B0500000000000000" pitchFamily="34" charset="-122"/>
              </a:rPr>
              <a:t>其他行业</a:t>
            </a:r>
          </a:p>
        </p:txBody>
      </p:sp>
      <p:sp>
        <p:nvSpPr>
          <p:cNvPr id="5" name="小标题03"/>
          <p:cNvSpPr/>
          <p:nvPr/>
        </p:nvSpPr>
        <p:spPr>
          <a:xfrm>
            <a:off x="2363219" y="9492230"/>
            <a:ext cx="2833234" cy="584775"/>
          </a:xfrm>
          <a:prstGeom prst="rect">
            <a:avLst/>
          </a:prstGeom>
        </p:spPr>
        <p:txBody>
          <a:bodyPr wrap="square">
            <a:spAutoFit/>
          </a:bodyPr>
          <a:lstStyle/>
          <a:p>
            <a:pPr algn="ctr"/>
            <a:r>
              <a:rPr lang="zh-CN" altLang="en-US" sz="3200" b="1" dirty="0">
                <a:solidFill>
                  <a:schemeClr val="bg1"/>
                </a:solidFill>
                <a:latin typeface="思源黑体 CN Regular" panose="020B0500000000000000" pitchFamily="34" charset="-122"/>
                <a:ea typeface="思源黑体 CN Regular" panose="020B0500000000000000" pitchFamily="34" charset="-122"/>
              </a:rPr>
              <a:t>智慧农业</a:t>
            </a:r>
          </a:p>
        </p:txBody>
      </p:sp>
      <p:sp>
        <p:nvSpPr>
          <p:cNvPr id="3" name="微信：2090298045【陈西】公众号：陈西设计之家。微信搜索即可。更多免费PPT模版教程等都可以在公众号内获取"/>
          <p:cNvSpPr/>
          <p:nvPr/>
        </p:nvSpPr>
        <p:spPr>
          <a:xfrm>
            <a:off x="9914576" y="4580470"/>
            <a:ext cx="2833234" cy="584775"/>
          </a:xfrm>
          <a:prstGeom prst="rect">
            <a:avLst/>
          </a:prstGeom>
        </p:spPr>
        <p:txBody>
          <a:bodyPr wrap="square">
            <a:spAutoFit/>
          </a:bodyPr>
          <a:lstStyle/>
          <a:p>
            <a:pPr algn="ctr"/>
            <a:r>
              <a:rPr lang="zh-CN" altLang="en-US" sz="3200" b="1" dirty="0">
                <a:solidFill>
                  <a:schemeClr val="bg1"/>
                </a:solidFill>
                <a:latin typeface="思源黑体 CN Regular" panose="020B0500000000000000" pitchFamily="34" charset="-122"/>
                <a:ea typeface="思源黑体 CN Regular" panose="020B0500000000000000" pitchFamily="34" charset="-122"/>
              </a:rPr>
              <a:t>餐饮生态</a:t>
            </a:r>
          </a:p>
        </p:txBody>
      </p:sp>
      <p:sp>
        <p:nvSpPr>
          <p:cNvPr id="6" name="小标题01"/>
          <p:cNvSpPr/>
          <p:nvPr/>
        </p:nvSpPr>
        <p:spPr>
          <a:xfrm>
            <a:off x="2363221" y="4580470"/>
            <a:ext cx="2833234" cy="584775"/>
          </a:xfrm>
          <a:prstGeom prst="rect">
            <a:avLst/>
          </a:prstGeom>
        </p:spPr>
        <p:txBody>
          <a:bodyPr wrap="square">
            <a:spAutoFit/>
          </a:bodyPr>
          <a:lstStyle/>
          <a:p>
            <a:pPr algn="ctr"/>
            <a:r>
              <a:rPr lang="zh-CN" altLang="en-US" sz="3200" b="1" dirty="0">
                <a:solidFill>
                  <a:schemeClr val="bg1"/>
                </a:solidFill>
                <a:latin typeface="思源黑体 CN Regular" panose="020B0500000000000000" pitchFamily="34" charset="-122"/>
                <a:ea typeface="思源黑体 CN Regular" panose="020B0500000000000000" pitchFamily="34" charset="-122"/>
              </a:rPr>
              <a:t>物流系统</a:t>
            </a:r>
          </a:p>
        </p:txBody>
      </p:sp>
      <p:grpSp>
        <p:nvGrpSpPr>
          <p:cNvPr id="14" name="页面标题"/>
          <p:cNvGrpSpPr/>
          <p:nvPr/>
        </p:nvGrpSpPr>
        <p:grpSpPr>
          <a:xfrm>
            <a:off x="795236" y="1170349"/>
            <a:ext cx="2294218" cy="854737"/>
            <a:chOff x="795236" y="1170349"/>
            <a:chExt cx="2294218" cy="854737"/>
          </a:xfrm>
        </p:grpSpPr>
        <p:cxnSp>
          <p:nvCxnSpPr>
            <p:cNvPr id="16" name="标题短线"/>
            <p:cNvCxnSpPr/>
            <p:nvPr/>
          </p:nvCxnSpPr>
          <p:spPr>
            <a:xfrm>
              <a:off x="891756" y="2025086"/>
              <a:ext cx="525564" cy="0"/>
            </a:xfrm>
            <a:prstGeom prst="line">
              <a:avLst/>
            </a:prstGeom>
            <a:ln w="381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微信：2090298045【陈西】公众号：陈西设计之家。微信搜索即可。更多免费PPT模版教程等都可以在公众号内获取"/>
            <p:cNvSpPr/>
            <p:nvPr/>
          </p:nvSpPr>
          <p:spPr>
            <a:xfrm>
              <a:off x="795236" y="1170349"/>
              <a:ext cx="2294218" cy="707886"/>
            </a:xfrm>
            <a:prstGeom prst="rect">
              <a:avLst/>
            </a:prstGeom>
          </p:spPr>
          <p:txBody>
            <a:bodyPr wrap="none">
              <a:spAutoFit/>
            </a:bodyPr>
            <a:lstStyle/>
            <a:p>
              <a:r>
                <a:rPr lang="zh-CN" altLang="en-US" sz="4000" b="1" dirty="0">
                  <a:solidFill>
                    <a:schemeClr val="bg1"/>
                  </a:solidFill>
                  <a:latin typeface="思源黑体 CN Regular" panose="020B0500000000000000" pitchFamily="34" charset="-122"/>
                  <a:ea typeface="思源黑体 CN Regular" panose="020B0500000000000000" pitchFamily="34" charset="-122"/>
                </a:rPr>
                <a:t>其他产品</a:t>
              </a:r>
            </a:p>
          </p:txBody>
        </p:sp>
      </p:grpSp>
      <p:sp>
        <p:nvSpPr>
          <p:cNvPr id="31" name="矩形 30">
            <a:extLst>
              <a:ext uri="{FF2B5EF4-FFF2-40B4-BE49-F238E27FC236}">
                <a16:creationId xmlns:a16="http://schemas.microsoft.com/office/drawing/2014/main" id="{D0EA7050-3474-4F3F-021F-1BC284FB0474}"/>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960287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1944" r="5391"/>
          <a:stretch/>
        </p:blipFill>
        <p:spPr>
          <a:xfrm>
            <a:off x="7556500" y="-1"/>
            <a:ext cx="7562851" cy="6849979"/>
          </a:xfrm>
        </p:spPr>
      </p:pic>
      <p:sp>
        <p:nvSpPr>
          <p:cNvPr id="23" name="圆底01"/>
          <p:cNvSpPr/>
          <p:nvPr/>
        </p:nvSpPr>
        <p:spPr>
          <a:xfrm>
            <a:off x="891756" y="9220475"/>
            <a:ext cx="637324" cy="637324"/>
          </a:xfrm>
          <a:prstGeom prst="ellipse">
            <a:avLst/>
          </a:prstGeom>
          <a:solidFill>
            <a:schemeClr val="accent1"/>
          </a:solidFill>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24" name="微信：2090298045【陈西】公众号：陈西设计之家。微信搜索即可。更多免费PPT模版教程等都可以在公众号内获取"/>
          <p:cNvSpPr/>
          <p:nvPr/>
        </p:nvSpPr>
        <p:spPr>
          <a:xfrm>
            <a:off x="8533238" y="9220475"/>
            <a:ext cx="637324" cy="637324"/>
          </a:xfrm>
          <a:prstGeom prst="ellipse">
            <a:avLst/>
          </a:prstGeom>
          <a:solidFill>
            <a:schemeClr val="accent1"/>
          </a:solidFill>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
        <p:nvSpPr>
          <p:cNvPr id="25" name="圆底02"/>
          <p:cNvSpPr/>
          <p:nvPr/>
        </p:nvSpPr>
        <p:spPr>
          <a:xfrm>
            <a:off x="8533238" y="7611522"/>
            <a:ext cx="637324" cy="637324"/>
          </a:xfrm>
          <a:prstGeom prst="ellipse">
            <a:avLst/>
          </a:prstGeom>
          <a:solidFill>
            <a:schemeClr val="accent1"/>
          </a:solidFill>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grpSp>
        <p:nvGrpSpPr>
          <p:cNvPr id="22" name="图标1"/>
          <p:cNvGrpSpPr>
            <a:grpSpLocks noChangeAspect="1"/>
          </p:cNvGrpSpPr>
          <p:nvPr/>
        </p:nvGrpSpPr>
        <p:grpSpPr bwMode="auto">
          <a:xfrm>
            <a:off x="1060612" y="9389170"/>
            <a:ext cx="269132" cy="331033"/>
            <a:chOff x="5072" y="4872"/>
            <a:chExt cx="200" cy="246"/>
          </a:xfrm>
        </p:grpSpPr>
        <p:sp>
          <p:nvSpPr>
            <p:cNvPr id="29" name="Freeform 5"/>
            <p:cNvSpPr>
              <a:spLocks/>
            </p:cNvSpPr>
            <p:nvPr/>
          </p:nvSpPr>
          <p:spPr bwMode="auto">
            <a:xfrm>
              <a:off x="5117" y="4917"/>
              <a:ext cx="39" cy="91"/>
            </a:xfrm>
            <a:custGeom>
              <a:avLst/>
              <a:gdLst>
                <a:gd name="T0" fmla="*/ 0 w 24"/>
                <a:gd name="T1" fmla="*/ 56 h 56"/>
                <a:gd name="T2" fmla="*/ 0 w 24"/>
                <a:gd name="T3" fmla="*/ 12 h 56"/>
                <a:gd name="T4" fmla="*/ 12 w 24"/>
                <a:gd name="T5" fmla="*/ 0 h 56"/>
                <a:gd name="T6" fmla="*/ 24 w 24"/>
                <a:gd name="T7" fmla="*/ 12 h 56"/>
                <a:gd name="T8" fmla="*/ 24 w 24"/>
                <a:gd name="T9" fmla="*/ 56 h 56"/>
              </a:gdLst>
              <a:ahLst/>
              <a:cxnLst>
                <a:cxn ang="0">
                  <a:pos x="T0" y="T1"/>
                </a:cxn>
                <a:cxn ang="0">
                  <a:pos x="T2" y="T3"/>
                </a:cxn>
                <a:cxn ang="0">
                  <a:pos x="T4" y="T5"/>
                </a:cxn>
                <a:cxn ang="0">
                  <a:pos x="T6" y="T7"/>
                </a:cxn>
                <a:cxn ang="0">
                  <a:pos x="T8" y="T9"/>
                </a:cxn>
              </a:cxnLst>
              <a:rect l="0" t="0" r="r" b="b"/>
              <a:pathLst>
                <a:path w="24" h="56">
                  <a:moveTo>
                    <a:pt x="0" y="56"/>
                  </a:moveTo>
                  <a:cubicBezTo>
                    <a:pt x="0" y="12"/>
                    <a:pt x="0" y="12"/>
                    <a:pt x="0" y="12"/>
                  </a:cubicBezTo>
                  <a:cubicBezTo>
                    <a:pt x="0" y="5"/>
                    <a:pt x="5" y="0"/>
                    <a:pt x="12" y="0"/>
                  </a:cubicBezTo>
                  <a:cubicBezTo>
                    <a:pt x="19" y="0"/>
                    <a:pt x="24" y="5"/>
                    <a:pt x="24" y="12"/>
                  </a:cubicBezTo>
                  <a:cubicBezTo>
                    <a:pt x="24" y="56"/>
                    <a:pt x="24" y="56"/>
                    <a:pt x="24" y="56"/>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0" name="微信：2090298045【陈西】公众号：陈西设计之家。微信搜索即可。更多免费PPT模版教程等都可以在公众号内获取"/>
            <p:cNvSpPr>
              <a:spLocks/>
            </p:cNvSpPr>
            <p:nvPr/>
          </p:nvSpPr>
          <p:spPr bwMode="auto">
            <a:xfrm>
              <a:off x="5117" y="5001"/>
              <a:ext cx="155" cy="117"/>
            </a:xfrm>
            <a:custGeom>
              <a:avLst/>
              <a:gdLst>
                <a:gd name="T0" fmla="*/ 96 w 96"/>
                <a:gd name="T1" fmla="*/ 0 h 72"/>
                <a:gd name="T2" fmla="*/ 96 w 96"/>
                <a:gd name="T3" fmla="*/ 26 h 72"/>
                <a:gd name="T4" fmla="*/ 50 w 96"/>
                <a:gd name="T5" fmla="*/ 72 h 72"/>
                <a:gd name="T6" fmla="*/ 46 w 96"/>
                <a:gd name="T7" fmla="*/ 72 h 72"/>
                <a:gd name="T8" fmla="*/ 0 w 96"/>
                <a:gd name="T9" fmla="*/ 26 h 72"/>
                <a:gd name="T10" fmla="*/ 0 w 96"/>
                <a:gd name="T11" fmla="*/ 0 h 72"/>
              </a:gdLst>
              <a:ahLst/>
              <a:cxnLst>
                <a:cxn ang="0">
                  <a:pos x="T0" y="T1"/>
                </a:cxn>
                <a:cxn ang="0">
                  <a:pos x="T2" y="T3"/>
                </a:cxn>
                <a:cxn ang="0">
                  <a:pos x="T4" y="T5"/>
                </a:cxn>
                <a:cxn ang="0">
                  <a:pos x="T6" y="T7"/>
                </a:cxn>
                <a:cxn ang="0">
                  <a:pos x="T8" y="T9"/>
                </a:cxn>
                <a:cxn ang="0">
                  <a:pos x="T10" y="T11"/>
                </a:cxn>
              </a:cxnLst>
              <a:rect l="0" t="0" r="r" b="b"/>
              <a:pathLst>
                <a:path w="96" h="72">
                  <a:moveTo>
                    <a:pt x="96" y="0"/>
                  </a:moveTo>
                  <a:cubicBezTo>
                    <a:pt x="96" y="26"/>
                    <a:pt x="96" y="26"/>
                    <a:pt x="96" y="26"/>
                  </a:cubicBezTo>
                  <a:cubicBezTo>
                    <a:pt x="96" y="51"/>
                    <a:pt x="75" y="72"/>
                    <a:pt x="50" y="72"/>
                  </a:cubicBezTo>
                  <a:cubicBezTo>
                    <a:pt x="46" y="72"/>
                    <a:pt x="46" y="72"/>
                    <a:pt x="46" y="72"/>
                  </a:cubicBezTo>
                  <a:cubicBezTo>
                    <a:pt x="21" y="72"/>
                    <a:pt x="0" y="51"/>
                    <a:pt x="0" y="26"/>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1" name="Freeform 7"/>
            <p:cNvSpPr>
              <a:spLocks/>
            </p:cNvSpPr>
            <p:nvPr/>
          </p:nvSpPr>
          <p:spPr bwMode="auto">
            <a:xfrm>
              <a:off x="5156" y="4975"/>
              <a:ext cx="39" cy="52"/>
            </a:xfrm>
            <a:custGeom>
              <a:avLst/>
              <a:gdLst>
                <a:gd name="T0" fmla="*/ 0 w 24"/>
                <a:gd name="T1" fmla="*/ 32 h 32"/>
                <a:gd name="T2" fmla="*/ 0 w 24"/>
                <a:gd name="T3" fmla="*/ 24 h 32"/>
                <a:gd name="T4" fmla="*/ 0 w 24"/>
                <a:gd name="T5" fmla="*/ 12 h 32"/>
                <a:gd name="T6" fmla="*/ 12 w 24"/>
                <a:gd name="T7" fmla="*/ 0 h 32"/>
                <a:gd name="T8" fmla="*/ 24 w 24"/>
                <a:gd name="T9" fmla="*/ 12 h 32"/>
                <a:gd name="T10" fmla="*/ 24 w 24"/>
                <a:gd name="T11" fmla="*/ 25 h 32"/>
                <a:gd name="T12" fmla="*/ 24 w 2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0" y="32"/>
                  </a:moveTo>
                  <a:cubicBezTo>
                    <a:pt x="0" y="24"/>
                    <a:pt x="0" y="24"/>
                    <a:pt x="0" y="24"/>
                  </a:cubicBezTo>
                  <a:cubicBezTo>
                    <a:pt x="0" y="12"/>
                    <a:pt x="0" y="12"/>
                    <a:pt x="0" y="12"/>
                  </a:cubicBezTo>
                  <a:cubicBezTo>
                    <a:pt x="0" y="5"/>
                    <a:pt x="5" y="0"/>
                    <a:pt x="12" y="0"/>
                  </a:cubicBezTo>
                  <a:cubicBezTo>
                    <a:pt x="19" y="0"/>
                    <a:pt x="24" y="5"/>
                    <a:pt x="24" y="12"/>
                  </a:cubicBezTo>
                  <a:cubicBezTo>
                    <a:pt x="24" y="25"/>
                    <a:pt x="24" y="25"/>
                    <a:pt x="24" y="25"/>
                  </a:cubicBezTo>
                  <a:cubicBezTo>
                    <a:pt x="24" y="32"/>
                    <a:pt x="24" y="32"/>
                    <a:pt x="24" y="32"/>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2" name="Freeform 8"/>
            <p:cNvSpPr>
              <a:spLocks/>
            </p:cNvSpPr>
            <p:nvPr/>
          </p:nvSpPr>
          <p:spPr bwMode="auto">
            <a:xfrm>
              <a:off x="5195" y="4975"/>
              <a:ext cx="38" cy="52"/>
            </a:xfrm>
            <a:custGeom>
              <a:avLst/>
              <a:gdLst>
                <a:gd name="T0" fmla="*/ 0 w 24"/>
                <a:gd name="T1" fmla="*/ 32 h 32"/>
                <a:gd name="T2" fmla="*/ 0 w 24"/>
                <a:gd name="T3" fmla="*/ 24 h 32"/>
                <a:gd name="T4" fmla="*/ 0 w 24"/>
                <a:gd name="T5" fmla="*/ 12 h 32"/>
                <a:gd name="T6" fmla="*/ 12 w 24"/>
                <a:gd name="T7" fmla="*/ 0 h 32"/>
                <a:gd name="T8" fmla="*/ 24 w 24"/>
                <a:gd name="T9" fmla="*/ 12 h 32"/>
                <a:gd name="T10" fmla="*/ 24 w 24"/>
                <a:gd name="T11" fmla="*/ 25 h 32"/>
                <a:gd name="T12" fmla="*/ 24 w 2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0" y="32"/>
                  </a:moveTo>
                  <a:cubicBezTo>
                    <a:pt x="0" y="24"/>
                    <a:pt x="0" y="24"/>
                    <a:pt x="0" y="24"/>
                  </a:cubicBezTo>
                  <a:cubicBezTo>
                    <a:pt x="0" y="12"/>
                    <a:pt x="0" y="12"/>
                    <a:pt x="0" y="12"/>
                  </a:cubicBezTo>
                  <a:cubicBezTo>
                    <a:pt x="0" y="5"/>
                    <a:pt x="5" y="0"/>
                    <a:pt x="12" y="0"/>
                  </a:cubicBezTo>
                  <a:cubicBezTo>
                    <a:pt x="19" y="0"/>
                    <a:pt x="24" y="5"/>
                    <a:pt x="24" y="12"/>
                  </a:cubicBezTo>
                  <a:cubicBezTo>
                    <a:pt x="24" y="25"/>
                    <a:pt x="24" y="25"/>
                    <a:pt x="24" y="25"/>
                  </a:cubicBezTo>
                  <a:cubicBezTo>
                    <a:pt x="24" y="32"/>
                    <a:pt x="24" y="32"/>
                    <a:pt x="24" y="32"/>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3" name="微信：2090298045【陈西】公众号：陈西设计之家。微信搜索即可。更多免费PPT模版教程等都可以在公众号内获取"/>
            <p:cNvSpPr>
              <a:spLocks/>
            </p:cNvSpPr>
            <p:nvPr/>
          </p:nvSpPr>
          <p:spPr bwMode="auto">
            <a:xfrm>
              <a:off x="5233" y="4975"/>
              <a:ext cx="39" cy="52"/>
            </a:xfrm>
            <a:custGeom>
              <a:avLst/>
              <a:gdLst>
                <a:gd name="T0" fmla="*/ 0 w 24"/>
                <a:gd name="T1" fmla="*/ 32 h 32"/>
                <a:gd name="T2" fmla="*/ 0 w 24"/>
                <a:gd name="T3" fmla="*/ 24 h 32"/>
                <a:gd name="T4" fmla="*/ 0 w 24"/>
                <a:gd name="T5" fmla="*/ 12 h 32"/>
                <a:gd name="T6" fmla="*/ 12 w 24"/>
                <a:gd name="T7" fmla="*/ 0 h 32"/>
                <a:gd name="T8" fmla="*/ 24 w 24"/>
                <a:gd name="T9" fmla="*/ 12 h 32"/>
                <a:gd name="T10" fmla="*/ 24 w 24"/>
                <a:gd name="T11" fmla="*/ 25 h 32"/>
                <a:gd name="T12" fmla="*/ 24 w 2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0" y="32"/>
                  </a:moveTo>
                  <a:cubicBezTo>
                    <a:pt x="0" y="24"/>
                    <a:pt x="0" y="24"/>
                    <a:pt x="0" y="24"/>
                  </a:cubicBezTo>
                  <a:cubicBezTo>
                    <a:pt x="0" y="12"/>
                    <a:pt x="0" y="12"/>
                    <a:pt x="0" y="12"/>
                  </a:cubicBezTo>
                  <a:cubicBezTo>
                    <a:pt x="0" y="5"/>
                    <a:pt x="5" y="0"/>
                    <a:pt x="12" y="0"/>
                  </a:cubicBezTo>
                  <a:cubicBezTo>
                    <a:pt x="19" y="0"/>
                    <a:pt x="24" y="5"/>
                    <a:pt x="24" y="12"/>
                  </a:cubicBezTo>
                  <a:cubicBezTo>
                    <a:pt x="24" y="25"/>
                    <a:pt x="24" y="25"/>
                    <a:pt x="24" y="25"/>
                  </a:cubicBezTo>
                  <a:cubicBezTo>
                    <a:pt x="24" y="32"/>
                    <a:pt x="24" y="32"/>
                    <a:pt x="24" y="32"/>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4" name="Freeform 10"/>
            <p:cNvSpPr>
              <a:spLocks/>
            </p:cNvSpPr>
            <p:nvPr/>
          </p:nvSpPr>
          <p:spPr bwMode="auto">
            <a:xfrm>
              <a:off x="5072" y="4872"/>
              <a:ext cx="129" cy="65"/>
            </a:xfrm>
            <a:custGeom>
              <a:avLst/>
              <a:gdLst>
                <a:gd name="T0" fmla="*/ 80 w 80"/>
                <a:gd name="T1" fmla="*/ 40 h 40"/>
                <a:gd name="T2" fmla="*/ 78 w 80"/>
                <a:gd name="T3" fmla="*/ 28 h 40"/>
                <a:gd name="T4" fmla="*/ 72 w 80"/>
                <a:gd name="T5" fmla="*/ 16 h 40"/>
                <a:gd name="T6" fmla="*/ 40 w 80"/>
                <a:gd name="T7" fmla="*/ 0 h 40"/>
                <a:gd name="T8" fmla="*/ 8 w 80"/>
                <a:gd name="T9" fmla="*/ 16 h 40"/>
                <a:gd name="T10" fmla="*/ 2 w 80"/>
                <a:gd name="T11" fmla="*/ 28 h 40"/>
                <a:gd name="T12" fmla="*/ 0 w 80"/>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40"/>
                  </a:moveTo>
                  <a:cubicBezTo>
                    <a:pt x="80" y="36"/>
                    <a:pt x="79" y="32"/>
                    <a:pt x="78" y="28"/>
                  </a:cubicBezTo>
                  <a:cubicBezTo>
                    <a:pt x="77" y="24"/>
                    <a:pt x="75" y="20"/>
                    <a:pt x="72" y="16"/>
                  </a:cubicBezTo>
                  <a:cubicBezTo>
                    <a:pt x="65" y="6"/>
                    <a:pt x="53" y="0"/>
                    <a:pt x="40" y="0"/>
                  </a:cubicBezTo>
                  <a:cubicBezTo>
                    <a:pt x="27" y="0"/>
                    <a:pt x="15" y="6"/>
                    <a:pt x="8" y="16"/>
                  </a:cubicBezTo>
                  <a:cubicBezTo>
                    <a:pt x="5" y="20"/>
                    <a:pt x="3" y="24"/>
                    <a:pt x="2" y="28"/>
                  </a:cubicBezTo>
                  <a:cubicBezTo>
                    <a:pt x="1" y="32"/>
                    <a:pt x="0" y="36"/>
                    <a:pt x="0" y="40"/>
                  </a:cubicBezTo>
                </a:path>
              </a:pathLst>
            </a:custGeom>
            <a:noFill/>
            <a:ln w="1587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35" name="图标2"/>
          <p:cNvGrpSpPr>
            <a:grpSpLocks noChangeAspect="1"/>
          </p:cNvGrpSpPr>
          <p:nvPr/>
        </p:nvGrpSpPr>
        <p:grpSpPr bwMode="auto">
          <a:xfrm>
            <a:off x="8713788" y="7796227"/>
            <a:ext cx="276225" cy="277813"/>
            <a:chOff x="5489" y="4911"/>
            <a:chExt cx="174" cy="175"/>
          </a:xfrm>
        </p:grpSpPr>
        <p:sp>
          <p:nvSpPr>
            <p:cNvPr id="37" name="Freeform 14"/>
            <p:cNvSpPr>
              <a:spLocks/>
            </p:cNvSpPr>
            <p:nvPr/>
          </p:nvSpPr>
          <p:spPr bwMode="auto">
            <a:xfrm>
              <a:off x="5489" y="4911"/>
              <a:ext cx="68" cy="68"/>
            </a:xfrm>
            <a:custGeom>
              <a:avLst/>
              <a:gdLst>
                <a:gd name="T0" fmla="*/ 48 w 56"/>
                <a:gd name="T1" fmla="*/ 0 h 56"/>
                <a:gd name="T2" fmla="*/ 8 w 56"/>
                <a:gd name="T3" fmla="*/ 0 h 56"/>
                <a:gd name="T4" fmla="*/ 0 w 56"/>
                <a:gd name="T5" fmla="*/ 8 h 56"/>
                <a:gd name="T6" fmla="*/ 0 w 56"/>
                <a:gd name="T7" fmla="*/ 48 h 56"/>
                <a:gd name="T8" fmla="*/ 8 w 56"/>
                <a:gd name="T9" fmla="*/ 56 h 56"/>
                <a:gd name="T10" fmla="*/ 48 w 56"/>
                <a:gd name="T11" fmla="*/ 56 h 56"/>
                <a:gd name="T12" fmla="*/ 56 w 56"/>
                <a:gd name="T13" fmla="*/ 48 h 56"/>
                <a:gd name="T14" fmla="*/ 56 w 56"/>
                <a:gd name="T15" fmla="*/ 8 h 56"/>
                <a:gd name="T16" fmla="*/ 48 w 5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48" y="0"/>
                  </a:move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8" name="Freeform 15"/>
            <p:cNvSpPr>
              <a:spLocks/>
            </p:cNvSpPr>
            <p:nvPr/>
          </p:nvSpPr>
          <p:spPr bwMode="auto">
            <a:xfrm>
              <a:off x="5489" y="5018"/>
              <a:ext cx="68" cy="68"/>
            </a:xfrm>
            <a:custGeom>
              <a:avLst/>
              <a:gdLst>
                <a:gd name="T0" fmla="*/ 48 w 56"/>
                <a:gd name="T1" fmla="*/ 0 h 56"/>
                <a:gd name="T2" fmla="*/ 8 w 56"/>
                <a:gd name="T3" fmla="*/ 0 h 56"/>
                <a:gd name="T4" fmla="*/ 0 w 56"/>
                <a:gd name="T5" fmla="*/ 8 h 56"/>
                <a:gd name="T6" fmla="*/ 0 w 56"/>
                <a:gd name="T7" fmla="*/ 48 h 56"/>
                <a:gd name="T8" fmla="*/ 8 w 56"/>
                <a:gd name="T9" fmla="*/ 56 h 56"/>
                <a:gd name="T10" fmla="*/ 48 w 56"/>
                <a:gd name="T11" fmla="*/ 56 h 56"/>
                <a:gd name="T12" fmla="*/ 56 w 56"/>
                <a:gd name="T13" fmla="*/ 48 h 56"/>
                <a:gd name="T14" fmla="*/ 56 w 56"/>
                <a:gd name="T15" fmla="*/ 8 h 56"/>
                <a:gd name="T16" fmla="*/ 48 w 5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48" y="0"/>
                  </a:move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9" name="微信：2090298045【陈西】公众号：陈西设计之家。微信搜索即可。更多免费PPT模版教程等都可以在公众号内获取"/>
            <p:cNvSpPr>
              <a:spLocks/>
            </p:cNvSpPr>
            <p:nvPr/>
          </p:nvSpPr>
          <p:spPr bwMode="auto">
            <a:xfrm>
              <a:off x="5595" y="4911"/>
              <a:ext cx="68" cy="68"/>
            </a:xfrm>
            <a:custGeom>
              <a:avLst/>
              <a:gdLst>
                <a:gd name="T0" fmla="*/ 48 w 56"/>
                <a:gd name="T1" fmla="*/ 0 h 56"/>
                <a:gd name="T2" fmla="*/ 8 w 56"/>
                <a:gd name="T3" fmla="*/ 0 h 56"/>
                <a:gd name="T4" fmla="*/ 0 w 56"/>
                <a:gd name="T5" fmla="*/ 8 h 56"/>
                <a:gd name="T6" fmla="*/ 0 w 56"/>
                <a:gd name="T7" fmla="*/ 48 h 56"/>
                <a:gd name="T8" fmla="*/ 8 w 56"/>
                <a:gd name="T9" fmla="*/ 56 h 56"/>
                <a:gd name="T10" fmla="*/ 48 w 56"/>
                <a:gd name="T11" fmla="*/ 56 h 56"/>
                <a:gd name="T12" fmla="*/ 56 w 56"/>
                <a:gd name="T13" fmla="*/ 48 h 56"/>
                <a:gd name="T14" fmla="*/ 56 w 56"/>
                <a:gd name="T15" fmla="*/ 8 h 56"/>
                <a:gd name="T16" fmla="*/ 48 w 5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48" y="0"/>
                  </a:move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0" name="Freeform 17"/>
            <p:cNvSpPr>
              <a:spLocks/>
            </p:cNvSpPr>
            <p:nvPr/>
          </p:nvSpPr>
          <p:spPr bwMode="auto">
            <a:xfrm>
              <a:off x="5595" y="5018"/>
              <a:ext cx="68" cy="68"/>
            </a:xfrm>
            <a:custGeom>
              <a:avLst/>
              <a:gdLst>
                <a:gd name="T0" fmla="*/ 48 w 56"/>
                <a:gd name="T1" fmla="*/ 0 h 56"/>
                <a:gd name="T2" fmla="*/ 8 w 56"/>
                <a:gd name="T3" fmla="*/ 0 h 56"/>
                <a:gd name="T4" fmla="*/ 0 w 56"/>
                <a:gd name="T5" fmla="*/ 8 h 56"/>
                <a:gd name="T6" fmla="*/ 0 w 56"/>
                <a:gd name="T7" fmla="*/ 48 h 56"/>
                <a:gd name="T8" fmla="*/ 8 w 56"/>
                <a:gd name="T9" fmla="*/ 56 h 56"/>
                <a:gd name="T10" fmla="*/ 48 w 56"/>
                <a:gd name="T11" fmla="*/ 56 h 56"/>
                <a:gd name="T12" fmla="*/ 56 w 56"/>
                <a:gd name="T13" fmla="*/ 48 h 56"/>
                <a:gd name="T14" fmla="*/ 56 w 56"/>
                <a:gd name="T15" fmla="*/ 8 h 56"/>
                <a:gd name="T16" fmla="*/ 48 w 5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48" y="0"/>
                  </a:move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grpSp>
        <p:nvGrpSpPr>
          <p:cNvPr id="41" name="图标3"/>
          <p:cNvGrpSpPr>
            <a:grpSpLocks noChangeAspect="1"/>
          </p:cNvGrpSpPr>
          <p:nvPr/>
        </p:nvGrpSpPr>
        <p:grpSpPr bwMode="auto">
          <a:xfrm>
            <a:off x="8693164" y="9380538"/>
            <a:ext cx="319088" cy="307975"/>
            <a:chOff x="5476" y="5909"/>
            <a:chExt cx="201" cy="194"/>
          </a:xfrm>
        </p:grpSpPr>
        <p:sp>
          <p:nvSpPr>
            <p:cNvPr id="43" name="Freeform 21"/>
            <p:cNvSpPr>
              <a:spLocks/>
            </p:cNvSpPr>
            <p:nvPr/>
          </p:nvSpPr>
          <p:spPr bwMode="auto">
            <a:xfrm>
              <a:off x="5476" y="5960"/>
              <a:ext cx="201" cy="143"/>
            </a:xfrm>
            <a:custGeom>
              <a:avLst/>
              <a:gdLst>
                <a:gd name="T0" fmla="*/ 47 w 166"/>
                <a:gd name="T1" fmla="*/ 0 h 118"/>
                <a:gd name="T2" fmla="*/ 83 w 166"/>
                <a:gd name="T3" fmla="*/ 6 h 118"/>
                <a:gd name="T4" fmla="*/ 119 w 166"/>
                <a:gd name="T5" fmla="*/ 0 h 118"/>
                <a:gd name="T6" fmla="*/ 158 w 166"/>
                <a:gd name="T7" fmla="*/ 72 h 118"/>
                <a:gd name="T8" fmla="*/ 123 w 166"/>
                <a:gd name="T9" fmla="*/ 118 h 118"/>
                <a:gd name="T10" fmla="*/ 43 w 166"/>
                <a:gd name="T11" fmla="*/ 118 h 118"/>
                <a:gd name="T12" fmla="*/ 8 w 166"/>
                <a:gd name="T13" fmla="*/ 72 h 118"/>
                <a:gd name="T14" fmla="*/ 47 w 166"/>
                <a:gd name="T15" fmla="*/ 0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 h="118">
                  <a:moveTo>
                    <a:pt x="47" y="0"/>
                  </a:moveTo>
                  <a:cubicBezTo>
                    <a:pt x="64" y="6"/>
                    <a:pt x="83" y="6"/>
                    <a:pt x="83" y="6"/>
                  </a:cubicBezTo>
                  <a:cubicBezTo>
                    <a:pt x="83" y="6"/>
                    <a:pt x="103" y="6"/>
                    <a:pt x="119" y="0"/>
                  </a:cubicBezTo>
                  <a:cubicBezTo>
                    <a:pt x="137" y="21"/>
                    <a:pt x="150" y="48"/>
                    <a:pt x="158" y="72"/>
                  </a:cubicBezTo>
                  <a:cubicBezTo>
                    <a:pt x="166" y="95"/>
                    <a:pt x="148" y="118"/>
                    <a:pt x="123" y="118"/>
                  </a:cubicBezTo>
                  <a:cubicBezTo>
                    <a:pt x="43" y="118"/>
                    <a:pt x="43" y="118"/>
                    <a:pt x="43" y="118"/>
                  </a:cubicBezTo>
                  <a:cubicBezTo>
                    <a:pt x="18" y="118"/>
                    <a:pt x="0" y="95"/>
                    <a:pt x="8" y="72"/>
                  </a:cubicBezTo>
                  <a:cubicBezTo>
                    <a:pt x="16" y="48"/>
                    <a:pt x="29" y="21"/>
                    <a:pt x="47" y="0"/>
                  </a:cubicBezTo>
                  <a:close/>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4" name="Line 22"/>
            <p:cNvSpPr>
              <a:spLocks noChangeShapeType="1"/>
            </p:cNvSpPr>
            <p:nvPr/>
          </p:nvSpPr>
          <p:spPr bwMode="auto">
            <a:xfrm>
              <a:off x="5547" y="6026"/>
              <a:ext cx="58"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5" name="微信：2090298045【陈西】公众号：陈西设计之家。微信搜索即可。更多免费PPT模版教程等都可以在公众号内获取"/>
            <p:cNvSpPr>
              <a:spLocks noChangeShapeType="1"/>
            </p:cNvSpPr>
            <p:nvPr/>
          </p:nvSpPr>
          <p:spPr bwMode="auto">
            <a:xfrm>
              <a:off x="5547" y="6055"/>
              <a:ext cx="58"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6" name="Line 24"/>
            <p:cNvSpPr>
              <a:spLocks noChangeShapeType="1"/>
            </p:cNvSpPr>
            <p:nvPr/>
          </p:nvSpPr>
          <p:spPr bwMode="auto">
            <a:xfrm>
              <a:off x="5576" y="6026"/>
              <a:ext cx="0" cy="48"/>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7" name="Freeform 25"/>
            <p:cNvSpPr>
              <a:spLocks/>
            </p:cNvSpPr>
            <p:nvPr/>
          </p:nvSpPr>
          <p:spPr bwMode="auto">
            <a:xfrm>
              <a:off x="5547" y="5996"/>
              <a:ext cx="58" cy="30"/>
            </a:xfrm>
            <a:custGeom>
              <a:avLst/>
              <a:gdLst>
                <a:gd name="T0" fmla="*/ 58 w 58"/>
                <a:gd name="T1" fmla="*/ 0 h 30"/>
                <a:gd name="T2" fmla="*/ 29 w 58"/>
                <a:gd name="T3" fmla="*/ 30 h 30"/>
                <a:gd name="T4" fmla="*/ 0 w 58"/>
                <a:gd name="T5" fmla="*/ 0 h 30"/>
              </a:gdLst>
              <a:ahLst/>
              <a:cxnLst>
                <a:cxn ang="0">
                  <a:pos x="T0" y="T1"/>
                </a:cxn>
                <a:cxn ang="0">
                  <a:pos x="T2" y="T3"/>
                </a:cxn>
                <a:cxn ang="0">
                  <a:pos x="T4" y="T5"/>
                </a:cxn>
              </a:cxnLst>
              <a:rect l="0" t="0" r="r" b="b"/>
              <a:pathLst>
                <a:path w="58" h="30">
                  <a:moveTo>
                    <a:pt x="58" y="0"/>
                  </a:moveTo>
                  <a:lnTo>
                    <a:pt x="29" y="30"/>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48" name="微信：2090298045【陈西】公众号：陈西设计之家。微信搜索即可。更多免费PPT模版教程等都可以在公众号内获取"/>
            <p:cNvSpPr>
              <a:spLocks noChangeArrowheads="1"/>
            </p:cNvSpPr>
            <p:nvPr/>
          </p:nvSpPr>
          <p:spPr bwMode="auto">
            <a:xfrm>
              <a:off x="5513" y="5909"/>
              <a:ext cx="126" cy="58"/>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a typeface="思源黑体 CN Regular" panose="020B0500000000000000" pitchFamily="34" charset="-122"/>
              </a:endParaRPr>
            </a:p>
          </p:txBody>
        </p:sp>
      </p:grpSp>
      <p:sp>
        <p:nvSpPr>
          <p:cNvPr id="8" name="正文03"/>
          <p:cNvSpPr txBox="1"/>
          <p:nvPr/>
        </p:nvSpPr>
        <p:spPr>
          <a:xfrm>
            <a:off x="10425987" y="9421197"/>
            <a:ext cx="3570366" cy="246221"/>
          </a:xfrm>
          <a:prstGeom prst="rect">
            <a:avLst/>
          </a:prstGeom>
          <a:noFill/>
        </p:spPr>
        <p:txBody>
          <a:bodyPr wrap="square" rtlCol="0">
            <a:spAutoFit/>
          </a:bodyPr>
          <a:lstStyle/>
          <a:p>
            <a:r>
              <a:rPr lang="zh-CN" altLang="en-US"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为客户增加某某类型收益的同时，降低某某类型成本</a:t>
            </a:r>
          </a:p>
        </p:txBody>
      </p:sp>
      <p:sp>
        <p:nvSpPr>
          <p:cNvPr id="9" name="正文02"/>
          <p:cNvSpPr txBox="1"/>
          <p:nvPr/>
        </p:nvSpPr>
        <p:spPr>
          <a:xfrm>
            <a:off x="10425987" y="7699352"/>
            <a:ext cx="4062173" cy="630685"/>
          </a:xfrm>
          <a:prstGeom prst="rect">
            <a:avLst/>
          </a:prstGeom>
          <a:noFill/>
        </p:spPr>
        <p:txBody>
          <a:bodyPr wrap="square" rtlCol="0">
            <a:spAutoFit/>
          </a:bodyPr>
          <a:lstStyle/>
          <a:p>
            <a:pPr>
              <a:lnSpc>
                <a:spcPct val="120000"/>
              </a:lnSpc>
            </a:pPr>
            <a:r>
              <a:rPr lang="zh-CN" altLang="en-US"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本</a:t>
            </a:r>
            <a:r>
              <a:rPr lang="en-US" altLang="zh-CN"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MIS</a:t>
            </a:r>
            <a:r>
              <a:rPr lang="zh-CN" altLang="en-US"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系统具备以下特点：确信的信息需求；搜索：陈西设计之家。更多免费高端</a:t>
            </a:r>
            <a:r>
              <a:rPr lang="en-US" altLang="zh-CN"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PPT</a:t>
            </a:r>
            <a:r>
              <a:rPr lang="zh-CN" altLang="en-US"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模板浏览器搜索：</a:t>
            </a:r>
            <a:r>
              <a:rPr lang="en-US" altLang="zh-CN"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rPr>
              <a:t>www.1314ppt.com </a:t>
            </a:r>
          </a:p>
          <a:p>
            <a:pPr>
              <a:lnSpc>
                <a:spcPct val="120000"/>
              </a:lnSpc>
            </a:pPr>
            <a:endParaRPr lang="zh-CN" altLang="en-US" sz="1000" dirty="0">
              <a:solidFill>
                <a:schemeClr val="tx1">
                  <a:lumMod val="75000"/>
                  <a:lumOff val="25000"/>
                </a:schemeClr>
              </a:solidFill>
              <a:latin typeface="思源黑体 CN Regular" panose="020B0500000000000000" pitchFamily="34" charset="-122"/>
              <a:ea typeface="HarmonyOS Sans SC" panose="00000500000000000000" pitchFamily="2" charset="-122"/>
              <a:sym typeface="HarmonyOS Sans SC" panose="00000500000000000000" pitchFamily="2" charset="-122"/>
            </a:endParaRPr>
          </a:p>
        </p:txBody>
      </p:sp>
      <p:sp>
        <p:nvSpPr>
          <p:cNvPr id="10" name="正文01"/>
          <p:cNvSpPr txBox="1"/>
          <p:nvPr/>
        </p:nvSpPr>
        <p:spPr>
          <a:xfrm>
            <a:off x="2638714" y="9418717"/>
            <a:ext cx="3384353" cy="246221"/>
          </a:xfrm>
          <a:prstGeom prst="rect">
            <a:avLst/>
          </a:prstGeom>
          <a:noFill/>
        </p:spPr>
        <p:txBody>
          <a:bodyPr wrap="square" rtlCol="0">
            <a:spAutoFit/>
          </a:bodyPr>
          <a:lstStyle/>
          <a:p>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某市某某某高校智慧园区系统</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微软雅黑" panose="020B0503020204020204" pitchFamily="34" charset="-122"/>
              </a:rPr>
              <a:t>学生信息管理系统</a:t>
            </a:r>
          </a:p>
        </p:txBody>
      </p:sp>
      <p:sp>
        <p:nvSpPr>
          <p:cNvPr id="7" name="微信：2090298045【陈西】公众号：陈西设计之家。微信搜索即可。更多免费PPT模版教程等都可以在公众号内获取"/>
          <p:cNvSpPr/>
          <p:nvPr/>
        </p:nvSpPr>
        <p:spPr>
          <a:xfrm>
            <a:off x="9495790" y="9390419"/>
            <a:ext cx="1258570" cy="307777"/>
          </a:xfrm>
          <a:prstGeom prst="rect">
            <a:avLst/>
          </a:prstGeom>
        </p:spPr>
        <p:txBody>
          <a:bodyPr wrap="square">
            <a:spAutoFit/>
          </a:bodyPr>
          <a:lstStyle/>
          <a:p>
            <a:pPr>
              <a:spcAft>
                <a:spcPts val="0"/>
              </a:spcAft>
            </a:pPr>
            <a:r>
              <a:rPr lang="zh-CN" altLang="zh-CN" sz="1400" b="1" kern="100" dirty="0">
                <a:solidFill>
                  <a:schemeClr val="accent1"/>
                </a:solidFill>
                <a:latin typeface="思源黑体 CN Regular" panose="020B0500000000000000" pitchFamily="34" charset="-122"/>
                <a:ea typeface="思源黑体 CN Regular" panose="020B0500000000000000" pitchFamily="34" charset="-122"/>
                <a:cs typeface="Times New Roman" panose="02020603050405020304" pitchFamily="18" charset="0"/>
              </a:rPr>
              <a:t>客户收益</a:t>
            </a:r>
            <a:endParaRPr lang="zh-CN" altLang="zh-CN" sz="1400" b="1" kern="100" dirty="0">
              <a:solidFill>
                <a:schemeClr val="accent1"/>
              </a:solidFill>
              <a:effectLst/>
              <a:latin typeface="思源黑体 CN Regular" panose="020B0500000000000000" pitchFamily="34" charset="-122"/>
              <a:ea typeface="思源黑体 CN Regular" panose="020B0500000000000000" pitchFamily="34" charset="-122"/>
              <a:cs typeface="Times New Roman" panose="02020603050405020304" pitchFamily="18" charset="0"/>
            </a:endParaRPr>
          </a:p>
        </p:txBody>
      </p:sp>
      <p:sp>
        <p:nvSpPr>
          <p:cNvPr id="6" name="小标题02"/>
          <p:cNvSpPr/>
          <p:nvPr/>
        </p:nvSpPr>
        <p:spPr>
          <a:xfrm>
            <a:off x="9495790" y="7776296"/>
            <a:ext cx="1370330" cy="307777"/>
          </a:xfrm>
          <a:prstGeom prst="rect">
            <a:avLst/>
          </a:prstGeom>
        </p:spPr>
        <p:txBody>
          <a:bodyPr wrap="square">
            <a:spAutoFit/>
          </a:bodyPr>
          <a:lstStyle/>
          <a:p>
            <a:pPr>
              <a:spcAft>
                <a:spcPts val="0"/>
              </a:spcAft>
            </a:pPr>
            <a:r>
              <a:rPr lang="zh-CN" altLang="zh-CN" sz="1400" b="1" kern="100" dirty="0">
                <a:solidFill>
                  <a:schemeClr val="accent1"/>
                </a:solidFill>
                <a:latin typeface="思源黑体 CN Regular" panose="020B0500000000000000" pitchFamily="34" charset="-122"/>
                <a:ea typeface="思源黑体 CN Regular" panose="020B0500000000000000" pitchFamily="34" charset="-122"/>
                <a:cs typeface="Times New Roman" panose="02020603050405020304" pitchFamily="18" charset="0"/>
              </a:rPr>
              <a:t>项目说明</a:t>
            </a:r>
            <a:endParaRPr lang="zh-CN" altLang="zh-CN" sz="1400" b="1" kern="100" dirty="0">
              <a:solidFill>
                <a:schemeClr val="accent1"/>
              </a:solidFill>
              <a:effectLst/>
              <a:latin typeface="思源黑体 CN Regular" panose="020B0500000000000000" pitchFamily="34" charset="-122"/>
              <a:ea typeface="思源黑体 CN Regular" panose="020B0500000000000000" pitchFamily="34" charset="-122"/>
              <a:cs typeface="Times New Roman" panose="02020603050405020304" pitchFamily="18" charset="0"/>
            </a:endParaRPr>
          </a:p>
        </p:txBody>
      </p:sp>
      <p:sp>
        <p:nvSpPr>
          <p:cNvPr id="5" name="小标题01"/>
          <p:cNvSpPr/>
          <p:nvPr/>
        </p:nvSpPr>
        <p:spPr>
          <a:xfrm>
            <a:off x="1751391" y="9390419"/>
            <a:ext cx="1103950" cy="307777"/>
          </a:xfrm>
          <a:prstGeom prst="rect">
            <a:avLst/>
          </a:prstGeom>
        </p:spPr>
        <p:txBody>
          <a:bodyPr wrap="square">
            <a:spAutoFit/>
          </a:bodyPr>
          <a:lstStyle/>
          <a:p>
            <a:pPr>
              <a:spcAft>
                <a:spcPts val="0"/>
              </a:spcAft>
            </a:pPr>
            <a:r>
              <a:rPr lang="zh-CN" altLang="zh-CN" sz="1400" b="1" kern="100" dirty="0">
                <a:solidFill>
                  <a:schemeClr val="accent1"/>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微软雅黑" panose="020B0503020204020204" pitchFamily="34" charset="-122"/>
              </a:rPr>
              <a:t>项目名称</a:t>
            </a:r>
            <a:endParaRPr lang="zh-CN" altLang="zh-CN" sz="1400" b="1" kern="100" dirty="0">
              <a:solidFill>
                <a:schemeClr val="accent1"/>
              </a:solidFill>
              <a:effectLst/>
              <a:latin typeface="思源黑体 CN Regular" panose="020B0500000000000000" pitchFamily="34" charset="-122"/>
              <a:ea typeface="思源黑体 CN Regular" panose="020B0500000000000000" pitchFamily="34" charset="-122"/>
              <a:cs typeface="Times New Roman" panose="02020603050405020304" pitchFamily="18" charset="0"/>
              <a:sym typeface="微软雅黑" panose="020B0503020204020204" pitchFamily="34" charset="-122"/>
            </a:endParaRPr>
          </a:p>
        </p:txBody>
      </p:sp>
      <p:sp>
        <p:nvSpPr>
          <p:cNvPr id="16" name="微信：2090298045【陈西】公众号：陈西设计之家。微信搜索即可。更多免费PPT模版教程等都可以在公众号内获取"/>
          <p:cNvSpPr/>
          <p:nvPr/>
        </p:nvSpPr>
        <p:spPr>
          <a:xfrm>
            <a:off x="840674" y="4301438"/>
            <a:ext cx="4992967" cy="584775"/>
          </a:xfrm>
          <a:prstGeom prst="rect">
            <a:avLst/>
          </a:prstGeom>
        </p:spPr>
        <p:txBody>
          <a:bodyPr wrap="square">
            <a:spAutoFit/>
          </a:bodyPr>
          <a:lstStyle/>
          <a:p>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系统一体化解决方案</a:t>
            </a:r>
          </a:p>
        </p:txBody>
      </p:sp>
      <p:sp>
        <p:nvSpPr>
          <p:cNvPr id="15" name="观点标题02"/>
          <p:cNvSpPr/>
          <p:nvPr/>
        </p:nvSpPr>
        <p:spPr>
          <a:xfrm>
            <a:off x="840675" y="3812832"/>
            <a:ext cx="4575065" cy="584775"/>
          </a:xfrm>
          <a:prstGeom prst="rect">
            <a:avLst/>
          </a:prstGeom>
        </p:spPr>
        <p:txBody>
          <a:bodyPr wrap="square">
            <a:spAutoFit/>
          </a:bodyPr>
          <a:lstStyle/>
          <a:p>
            <a:r>
              <a:rPr lang="zh-CN" altLang="en-US" sz="3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构建</a:t>
            </a:r>
            <a:r>
              <a:rPr lang="zh-CN" altLang="en-US" sz="3200" b="1" dirty="0">
                <a:solidFill>
                  <a:schemeClr val="accent1"/>
                </a:solidFill>
                <a:latin typeface="思源黑体 CN Regular" panose="020B0500000000000000" pitchFamily="34" charset="-122"/>
                <a:ea typeface="思源黑体 CN Regular" panose="020B0500000000000000" pitchFamily="34" charset="-122"/>
              </a:rPr>
              <a:t>智慧校园信息平台</a:t>
            </a:r>
          </a:p>
        </p:txBody>
      </p:sp>
      <p:sp>
        <p:nvSpPr>
          <p:cNvPr id="26" name="观点标题01"/>
          <p:cNvSpPr/>
          <p:nvPr/>
        </p:nvSpPr>
        <p:spPr>
          <a:xfrm>
            <a:off x="840675" y="3424988"/>
            <a:ext cx="2024662" cy="459566"/>
          </a:xfrm>
          <a:prstGeom prst="rect">
            <a:avLst/>
          </a:prstGeom>
        </p:spPr>
        <p:txBody>
          <a:bodyPr wrap="square">
            <a:spAutoFit/>
          </a:bodyPr>
          <a:lstStyle/>
          <a:p>
            <a:r>
              <a:rPr lang="zh-CN" altLang="en-US" sz="2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为您提供</a:t>
            </a:r>
          </a:p>
        </p:txBody>
      </p:sp>
      <p:grpSp>
        <p:nvGrpSpPr>
          <p:cNvPr id="11" name="页面标题"/>
          <p:cNvGrpSpPr/>
          <p:nvPr/>
        </p:nvGrpSpPr>
        <p:grpSpPr>
          <a:xfrm>
            <a:off x="795236" y="1170349"/>
            <a:ext cx="2294218" cy="854737"/>
            <a:chOff x="795236" y="1170349"/>
            <a:chExt cx="2294218" cy="854737"/>
          </a:xfrm>
        </p:grpSpPr>
        <p:cxnSp>
          <p:nvCxnSpPr>
            <p:cNvPr id="13" name="微信：2090298045【陈西】公众号：陈西设计之家。微信搜索即可。更多免费PPT模版教程等都可以在公众号内获取"/>
            <p:cNvCxnSpPr/>
            <p:nvPr/>
          </p:nvCxnSpPr>
          <p:spPr>
            <a:xfrm>
              <a:off x="891756" y="2025086"/>
              <a:ext cx="525564"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页面标题"/>
            <p:cNvSpPr/>
            <p:nvPr/>
          </p:nvSpPr>
          <p:spPr>
            <a:xfrm>
              <a:off x="795236" y="1170349"/>
              <a:ext cx="2294218" cy="707886"/>
            </a:xfrm>
            <a:prstGeom prst="rect">
              <a:avLst/>
            </a:prstGeom>
          </p:spPr>
          <p:txBody>
            <a:bodyPr wrap="none">
              <a:spAutoFit/>
            </a:bodyPr>
            <a:lstStyle/>
            <a:p>
              <a:r>
                <a:rPr lang="zh-CN" altLang="en-US" sz="4000" b="1" dirty="0">
                  <a:solidFill>
                    <a:schemeClr val="accent1"/>
                  </a:solidFill>
                  <a:latin typeface="思源黑体 CN Regular" panose="020B0500000000000000" pitchFamily="34" charset="-122"/>
                  <a:ea typeface="思源黑体 CN Regular" panose="020B0500000000000000" pitchFamily="34" charset="-122"/>
                </a:rPr>
                <a:t>案例展示</a:t>
              </a:r>
            </a:p>
          </p:txBody>
        </p:sp>
      </p:grpSp>
      <p:sp>
        <p:nvSpPr>
          <p:cNvPr id="4" name="矩形 3">
            <a:extLst>
              <a:ext uri="{FF2B5EF4-FFF2-40B4-BE49-F238E27FC236}">
                <a16:creationId xmlns:a16="http://schemas.microsoft.com/office/drawing/2014/main" id="{446D96C2-5665-FD59-8E1A-7B8F9B70EFFA}"/>
              </a:ext>
            </a:extLst>
          </p:cNvPr>
          <p:cNvSpPr/>
          <p:nvPr/>
        </p:nvSpPr>
        <p:spPr>
          <a:xfrm>
            <a:off x="7559676" y="-1"/>
            <a:ext cx="1359354" cy="10691807"/>
          </a:xfrm>
          <a:prstGeom prst="rect">
            <a:avLst/>
          </a:prstGeom>
          <a:gradFill flip="none" rotWithShape="1">
            <a:gsLst>
              <a:gs pos="0">
                <a:schemeClr val="accent2">
                  <a:lumMod val="90000"/>
                  <a:alpha val="51000"/>
                </a:schemeClr>
              </a:gs>
              <a:gs pos="100000">
                <a:schemeClr val="accent2">
                  <a:alpha val="0"/>
                </a:schemeClr>
              </a:gs>
              <a:gs pos="45000">
                <a:schemeClr val="accent2">
                  <a:alpha val="29000"/>
                </a:schemeClr>
              </a:gs>
            </a:gsLst>
            <a:lin ang="0" scaled="1"/>
            <a:tileRect/>
          </a:gradFill>
          <a:ln w="0">
            <a:noFill/>
          </a:ln>
        </p:spPr>
        <p:txBody>
          <a:bodyPr wrap="square" rtlCol="0" anchor="ctr">
            <a:noAutofit/>
          </a:bodyPr>
          <a:lstStyle/>
          <a:p>
            <a:pPr algn="ctr">
              <a:lnSpc>
                <a:spcPct val="150000"/>
              </a:lnSpc>
            </a:pPr>
            <a:endParaRPr lang="zh-CN" altLang="en-US" sz="1400"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526654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单蓝色-改">
      <a:dk1>
        <a:sysClr val="windowText" lastClr="000000"/>
      </a:dk1>
      <a:lt1>
        <a:sysClr val="window" lastClr="FFFFFF"/>
      </a:lt1>
      <a:dk2>
        <a:srgbClr val="2D3847"/>
      </a:dk2>
      <a:lt2>
        <a:srgbClr val="E7E6E6"/>
      </a:lt2>
      <a:accent1>
        <a:srgbClr val="0389FF"/>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wrap="square" rtlCol="0" anchor="ctr">
        <a:noAutofit/>
      </a:bodyPr>
      <a:lstStyle>
        <a:defPPr algn="ctr">
          <a:lnSpc>
            <a:spcPct val="150000"/>
          </a:lnSpc>
          <a:defRPr sz="1400"/>
        </a:defPPr>
      </a:lstStyle>
    </a:spDef>
    <a:lnDef>
      <a:spPr>
        <a:ln>
          <a:solidFill>
            <a:schemeClr val="bg1">
              <a:lumMod val="7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演示文稿1" id="{13A0706F-8279-456B-B5C7-8FEE7CF5BFD1}" vid="{6AC18C74-9169-4827-B6D9-2D99EDA4A7F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空白</Template>
  <TotalTime>1502</TotalTime>
  <Words>2821</Words>
  <Application>Microsoft Office PowerPoint</Application>
  <PresentationFormat>自定义</PresentationFormat>
  <Paragraphs>345</Paragraphs>
  <Slides>18</Slides>
  <Notes>17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等线</vt:lpstr>
      <vt:lpstr>思源黑体 CN Light</vt:lpstr>
      <vt:lpstr>思源黑体 CN Regular</vt:lpstr>
      <vt:lpstr>微软雅黑</vt:lpstr>
      <vt:lpstr>Arial</vt:lpstr>
      <vt:lpstr>Bebas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Lenovo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微信：2090298045【陈西】公众号：陈西设计之家。微信搜索即可。更多免费PPT模版教程等都可以在公众号内获取</dc:title>
  <dc:creator>微信：2090298045【陈西】公众号：陈西设计之家。微信搜索即可。更多免费PPT模版教程等都可以在公众号内获取</dc:creator>
  <cp:keywords>搜索：www.1314ppt.com  公众号：陈西设计之家。微信搜索即可。更多免费PPT模版教程等都可以在公众号内获取。PPT高端定制/发布会PPT设计微信：2090298045【陈西】</cp:keywords>
  <dc:description>51PPT模板网 官方唯一网址：www.51pptmoban.com</dc:description>
  <cp:lastModifiedBy>Power user</cp:lastModifiedBy>
  <cp:revision>938</cp:revision>
  <dcterms:created xsi:type="dcterms:W3CDTF">2023-01-19T07:44:25Z</dcterms:created>
  <dcterms:modified xsi:type="dcterms:W3CDTF">2023-03-06T12:59:09Z</dcterms:modified>
</cp:coreProperties>
</file>