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tags/tag24.xml" ContentType="application/vnd.openxmlformats-officedocument.presentationml.tags+xml"/>
  <Override PartName="/ppt/notesSlides/notesSlide3.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4.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6.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7.xml" ContentType="application/vnd.openxmlformats-officedocument.presentationml.notesSlide+xml"/>
  <Override PartName="/ppt/tags/tag45.xml" ContentType="application/vnd.openxmlformats-officedocument.presentationml.tags+xml"/>
  <Override PartName="/ppt/notesSlides/notesSlide8.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9.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10.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11.xml" ContentType="application/vnd.openxmlformats-officedocument.presentationml.notesSlide+xml"/>
  <Override PartName="/ppt/tags/tag71.xml" ContentType="application/vnd.openxmlformats-officedocument.presentationml.tags+xml"/>
  <Override PartName="/ppt/notesSlides/notesSlide12.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notesSlides/notesSlide13.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14.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15.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tags/tag114.xml" ContentType="application/vnd.openxmlformats-officedocument.presentationml.tags+xml"/>
  <Override PartName="/ppt/notesSlides/notesSlide16.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17.xml" ContentType="application/vnd.openxmlformats-officedocument.presentationml.notesSlide+xml"/>
  <Override PartName="/ppt/charts/chart4.xml" ContentType="application/vnd.openxmlformats-officedocument.drawingml.chart+xml"/>
  <Override PartName="/ppt/theme/themeOverride1.xml" ContentType="application/vnd.openxmlformats-officedocument.themeOverride+xml"/>
  <Override PartName="/ppt/charts/chart5.xml" ContentType="application/vnd.openxmlformats-officedocument.drawingml.chart+xml"/>
  <Override PartName="/ppt/theme/themeOverride2.xml" ContentType="application/vnd.openxmlformats-officedocument.themeOverr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notesSlides/notesSlide18.xml" ContentType="application/vnd.openxmlformats-officedocument.presentationml.notesSlide+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notesSlides/notesSlide19.xml" ContentType="application/vnd.openxmlformats-officedocument.presentationml.notesSlide+xml"/>
  <Override PartName="/ppt/tags/tag134.xml" ContentType="application/vnd.openxmlformats-officedocument.presentationml.tags+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1528" r:id="rId2"/>
    <p:sldId id="1529" r:id="rId3"/>
    <p:sldId id="1530" r:id="rId4"/>
    <p:sldId id="2620" r:id="rId5"/>
    <p:sldId id="3488" r:id="rId6"/>
    <p:sldId id="1747" r:id="rId7"/>
    <p:sldId id="847" r:id="rId8"/>
    <p:sldId id="1539" r:id="rId9"/>
    <p:sldId id="3311" r:id="rId10"/>
    <p:sldId id="328" r:id="rId11"/>
    <p:sldId id="3328" r:id="rId12"/>
    <p:sldId id="1540" r:id="rId13"/>
    <p:sldId id="681" r:id="rId14"/>
    <p:sldId id="3484" r:id="rId15"/>
    <p:sldId id="648" r:id="rId16"/>
    <p:sldId id="1541" r:id="rId17"/>
    <p:sldId id="3434" r:id="rId18"/>
    <p:sldId id="3489" r:id="rId19"/>
    <p:sldId id="3478" r:id="rId20"/>
    <p:sldId id="1538" r:id="rId21"/>
    <p:sldId id="3485" r:id="rId22"/>
    <p:sldId id="3490"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410" autoAdjust="0"/>
    <p:restoredTop sz="93654" autoAdjust="0"/>
  </p:normalViewPr>
  <p:slideViewPr>
    <p:cSldViewPr snapToGrid="0" showGuides="1">
      <p:cViewPr>
        <p:scale>
          <a:sx n="25" d="100"/>
          <a:sy n="25" d="100"/>
        </p:scale>
        <p:origin x="1806" y="1212"/>
      </p:cViewPr>
      <p:guideLst>
        <p:guide orient="horz" pos="2160"/>
        <p:guide pos="3840"/>
      </p:guideLst>
    </p:cSldViewPr>
  </p:slideViewPr>
  <p:notesTextViewPr>
    <p:cViewPr>
      <p:scale>
        <a:sx n="20" d="100"/>
        <a:sy n="2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8638180622016E-2"/>
          <c:y val="0.109672056907235"/>
          <c:w val="0.96457800000000005"/>
          <c:h val="0.80632753807787605"/>
        </c:manualLayout>
      </c:layout>
      <c:areaChart>
        <c:grouping val="standard"/>
        <c:varyColors val="0"/>
        <c:ser>
          <c:idx val="1"/>
          <c:order val="0"/>
          <c:tx>
            <c:strRef>
              <c:f>Sheet1!$C$1</c:f>
              <c:strCache>
                <c:ptCount val="1"/>
                <c:pt idx="0">
                  <c:v>标题2</c:v>
                </c:pt>
              </c:strCache>
            </c:strRef>
          </c:tx>
          <c:spPr>
            <a:solidFill>
              <a:schemeClr val="accent1"/>
            </a:solidFill>
            <a:ln w="76200" cap="flat">
              <a:noFill/>
              <a:miter lim="400000"/>
            </a:ln>
            <a:effectLst/>
          </c:spP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General</c:formatCode>
                <c:ptCount val="12"/>
                <c:pt idx="0">
                  <c:v>60</c:v>
                </c:pt>
                <c:pt idx="1">
                  <c:v>88</c:v>
                </c:pt>
                <c:pt idx="2">
                  <c:v>80</c:v>
                </c:pt>
                <c:pt idx="3">
                  <c:v>70</c:v>
                </c:pt>
                <c:pt idx="4">
                  <c:v>210</c:v>
                </c:pt>
                <c:pt idx="5">
                  <c:v>150</c:v>
                </c:pt>
                <c:pt idx="6">
                  <c:v>145</c:v>
                </c:pt>
                <c:pt idx="7">
                  <c:v>195</c:v>
                </c:pt>
                <c:pt idx="8">
                  <c:v>185</c:v>
                </c:pt>
                <c:pt idx="9">
                  <c:v>320</c:v>
                </c:pt>
                <c:pt idx="10">
                  <c:v>405</c:v>
                </c:pt>
                <c:pt idx="11">
                  <c:v>600</c:v>
                </c:pt>
              </c:numCache>
            </c:numRef>
          </c:val>
          <c:extLst>
            <c:ext xmlns:c16="http://schemas.microsoft.com/office/drawing/2014/chart" uri="{C3380CC4-5D6E-409C-BE32-E72D297353CC}">
              <c16:uniqueId val="{00000000-F784-4310-9666-E89ADCC20200}"/>
            </c:ext>
          </c:extLst>
        </c:ser>
        <c:ser>
          <c:idx val="0"/>
          <c:order val="1"/>
          <c:tx>
            <c:strRef>
              <c:f>Sheet1!$B$1</c:f>
              <c:strCache>
                <c:ptCount val="1"/>
                <c:pt idx="0">
                  <c:v>标题</c:v>
                </c:pt>
              </c:strCache>
            </c:strRef>
          </c:tx>
          <c:spPr>
            <a:solidFill>
              <a:schemeClr val="accent2"/>
            </a:solidFill>
            <a:ln w="76200" cap="flat">
              <a:noFill/>
              <a:miter lim="400000"/>
            </a:ln>
            <a:effectLst/>
          </c:spP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40</c:v>
                </c:pt>
                <c:pt idx="1">
                  <c:v>60</c:v>
                </c:pt>
                <c:pt idx="2">
                  <c:v>40</c:v>
                </c:pt>
                <c:pt idx="3">
                  <c:v>10</c:v>
                </c:pt>
                <c:pt idx="4">
                  <c:v>20</c:v>
                </c:pt>
                <c:pt idx="5">
                  <c:v>80</c:v>
                </c:pt>
                <c:pt idx="6">
                  <c:v>60</c:v>
                </c:pt>
                <c:pt idx="7">
                  <c:v>60</c:v>
                </c:pt>
                <c:pt idx="8">
                  <c:v>90</c:v>
                </c:pt>
                <c:pt idx="9">
                  <c:v>70</c:v>
                </c:pt>
                <c:pt idx="10">
                  <c:v>180</c:v>
                </c:pt>
                <c:pt idx="11">
                  <c:v>300</c:v>
                </c:pt>
              </c:numCache>
            </c:numRef>
          </c:val>
          <c:extLst>
            <c:ext xmlns:c16="http://schemas.microsoft.com/office/drawing/2014/chart" uri="{C3380CC4-5D6E-409C-BE32-E72D297353CC}">
              <c16:uniqueId val="{00000001-F784-4310-9666-E89ADCC20200}"/>
            </c:ext>
          </c:extLst>
        </c:ser>
        <c:dLbls>
          <c:showLegendKey val="0"/>
          <c:showVal val="0"/>
          <c:showCatName val="0"/>
          <c:showSerName val="0"/>
          <c:showPercent val="0"/>
          <c:showBubbleSize val="0"/>
        </c:dLbls>
        <c:axId val="-68478128"/>
        <c:axId val="-68465616"/>
      </c:areaChart>
      <c:catAx>
        <c:axId val="-68478128"/>
        <c:scaling>
          <c:orientation val="minMax"/>
        </c:scaling>
        <c:delete val="0"/>
        <c:axPos val="b"/>
        <c:numFmt formatCode="General" sourceLinked="0"/>
        <c:majorTickMark val="out"/>
        <c:minorTickMark val="none"/>
        <c:tickLblPos val="nextTo"/>
        <c:spPr>
          <a:ln w="12700" cap="flat" cmpd="sng" algn="ctr">
            <a:noFill/>
            <a:prstDash val="solid"/>
            <a:miter lim="800000"/>
          </a:ln>
        </c:spPr>
        <c:txPr>
          <a:bodyPr rot="0" vert="horz"/>
          <a:lstStyle/>
          <a:p>
            <a:pPr>
              <a:defRPr/>
            </a:pPr>
            <a:endParaRPr lang="zh-CN"/>
          </a:p>
        </c:txPr>
        <c:crossAx val="-68465616"/>
        <c:crosses val="autoZero"/>
        <c:auto val="1"/>
        <c:lblAlgn val="ctr"/>
        <c:lblOffset val="100"/>
        <c:noMultiLvlLbl val="1"/>
      </c:catAx>
      <c:valAx>
        <c:axId val="-68465616"/>
        <c:scaling>
          <c:orientation val="minMax"/>
          <c:max val="600"/>
        </c:scaling>
        <c:delete val="0"/>
        <c:axPos val="l"/>
        <c:majorGridlines>
          <c:spPr>
            <a:ln w="6350" cap="flat" cmpd="sng" algn="ctr">
              <a:solidFill>
                <a:schemeClr val="bg1">
                  <a:lumMod val="95000"/>
                </a:schemeClr>
              </a:solidFill>
              <a:prstDash val="solid"/>
              <a:round/>
            </a:ln>
          </c:spPr>
        </c:majorGridlines>
        <c:numFmt formatCode="General" sourceLinked="0"/>
        <c:majorTickMark val="out"/>
        <c:minorTickMark val="none"/>
        <c:tickLblPos val="nextTo"/>
        <c:spPr>
          <a:ln w="12700" cap="flat" cmpd="sng" algn="ctr">
            <a:noFill/>
            <a:prstDash val="solid"/>
            <a:miter lim="800000"/>
          </a:ln>
        </c:spPr>
        <c:txPr>
          <a:bodyPr rot="0" vert="horz"/>
          <a:lstStyle/>
          <a:p>
            <a:pPr>
              <a:defRPr/>
            </a:pPr>
            <a:endParaRPr lang="zh-CN"/>
          </a:p>
        </c:txPr>
        <c:crossAx val="-68478128"/>
        <c:crosses val="autoZero"/>
        <c:crossBetween val="midCat"/>
      </c:valAx>
      <c:spPr>
        <a:noFill/>
        <a:ln w="12700" cap="flat">
          <a:noFill/>
          <a:miter lim="400000"/>
        </a:ln>
        <a:effectLst/>
      </c:spPr>
    </c:plotArea>
    <c:legend>
      <c:legendPos val="t"/>
      <c:overlay val="0"/>
      <c:txPr>
        <a:bodyPr rot="0" vert="horz"/>
        <a:lstStyle/>
        <a:p>
          <a:pPr>
            <a:defRPr/>
          </a:pPr>
          <a:endParaRPr lang="zh-CN"/>
        </a:p>
      </c:txPr>
    </c:legend>
    <c:plotVisOnly val="1"/>
    <c:dispBlanksAs val="gap"/>
    <c:showDLblsOverMax val="1"/>
  </c:chart>
  <c:spPr>
    <a:noFill/>
    <a:ln>
      <a:noFill/>
    </a:ln>
    <a:effectLst/>
  </c:spPr>
  <c:txPr>
    <a:bodyPr/>
    <a:lstStyle/>
    <a:p>
      <a:pPr>
        <a:defRPr lang="zh-CN" sz="140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2</c:v>
                </c:pt>
              </c:strCache>
            </c:strRef>
          </c:tx>
          <c:spPr>
            <a:ln w="31750" cap="rnd" cmpd="sng" algn="ctr">
              <a:solidFill>
                <a:srgbClr val="724B2B"/>
              </a:solidFill>
              <a:prstDash val="solid"/>
              <a:round/>
            </a:ln>
            <a:effectLst/>
          </c:spPr>
          <c:marker>
            <c:symbol val="circle"/>
            <c:size val="5"/>
            <c:spPr>
              <a:noFill/>
              <a:ln w="25400" cap="flat" cmpd="sng" algn="ctr">
                <a:solidFill>
                  <a:srgbClr val="724B2B"/>
                </a:solidFill>
                <a:prstDash val="solid"/>
                <a:round/>
              </a:ln>
              <a:effectLst/>
            </c:spPr>
          </c:marker>
          <c:dPt>
            <c:idx val="2"/>
            <c:marker>
              <c:symbol val="picture"/>
              <c:spPr>
                <a:noFill/>
                <a:ln w="6350" cap="flat" cmpd="sng" algn="ctr">
                  <a:solidFill>
                    <a:srgbClr val="724B2B"/>
                  </a:solidFill>
                  <a:prstDash val="solid"/>
                  <a:round/>
                </a:ln>
              </c:spPr>
            </c:marker>
            <c:bubble3D val="0"/>
            <c:extLst>
              <c:ext xmlns:c16="http://schemas.microsoft.com/office/drawing/2014/chart" uri="{C3380CC4-5D6E-409C-BE32-E72D297353CC}">
                <c16:uniqueId val="{00000000-6D8D-4FC2-9571-EC652FFE79EE}"/>
              </c:ext>
            </c:extLst>
          </c:dPt>
          <c:dPt>
            <c:idx val="4"/>
            <c:marker>
              <c:symbol val="picture"/>
            </c:marker>
            <c:bubble3D val="0"/>
            <c:extLst>
              <c:ext xmlns:c16="http://schemas.microsoft.com/office/drawing/2014/chart" uri="{C3380CC4-5D6E-409C-BE32-E72D297353CC}">
                <c16:uniqueId val="{00000001-6D8D-4FC2-9571-EC652FFE79EE}"/>
              </c:ext>
            </c:extLst>
          </c:dPt>
          <c:dPt>
            <c:idx val="7"/>
            <c:marker>
              <c:symbol val="picture"/>
            </c:marker>
            <c:bubble3D val="0"/>
            <c:extLst>
              <c:ext xmlns:c16="http://schemas.microsoft.com/office/drawing/2014/chart" uri="{C3380CC4-5D6E-409C-BE32-E72D297353CC}">
                <c16:uniqueId val="{00000002-6D8D-4FC2-9571-EC652FFE79EE}"/>
              </c:ext>
            </c:extLst>
          </c:dPt>
          <c:cat>
            <c:strRef>
              <c:f>Sheet1!$A$2:$A$13</c:f>
              <c:strCache>
                <c:ptCount val="12"/>
                <c:pt idx="0">
                  <c:v>NO.1</c:v>
                </c:pt>
                <c:pt idx="1">
                  <c:v>NO.2</c:v>
                </c:pt>
                <c:pt idx="2">
                  <c:v>NO.3</c:v>
                </c:pt>
                <c:pt idx="3">
                  <c:v>NO.4</c:v>
                </c:pt>
                <c:pt idx="4">
                  <c:v>NO.5</c:v>
                </c:pt>
                <c:pt idx="5">
                  <c:v>NO.6</c:v>
                </c:pt>
                <c:pt idx="6">
                  <c:v>NO.7</c:v>
                </c:pt>
                <c:pt idx="7">
                  <c:v>NO.8</c:v>
                </c:pt>
                <c:pt idx="8">
                  <c:v>NO.9</c:v>
                </c:pt>
                <c:pt idx="9">
                  <c:v>NO.10</c:v>
                </c:pt>
                <c:pt idx="10">
                  <c:v>NO.11</c:v>
                </c:pt>
                <c:pt idx="11">
                  <c:v>NO.12</c:v>
                </c:pt>
              </c:strCache>
            </c:strRef>
          </c:cat>
          <c:val>
            <c:numRef>
              <c:f>Sheet1!$B$2:$B$13</c:f>
              <c:numCache>
                <c:formatCode>General</c:formatCode>
                <c:ptCount val="12"/>
                <c:pt idx="0">
                  <c:v>2</c:v>
                </c:pt>
                <c:pt idx="1">
                  <c:v>1.5</c:v>
                </c:pt>
                <c:pt idx="2">
                  <c:v>4</c:v>
                </c:pt>
                <c:pt idx="3">
                  <c:v>2</c:v>
                </c:pt>
                <c:pt idx="4">
                  <c:v>3</c:v>
                </c:pt>
                <c:pt idx="5">
                  <c:v>1.8</c:v>
                </c:pt>
                <c:pt idx="6">
                  <c:v>3.5</c:v>
                </c:pt>
                <c:pt idx="7">
                  <c:v>1.6</c:v>
                </c:pt>
                <c:pt idx="8">
                  <c:v>1.6</c:v>
                </c:pt>
                <c:pt idx="9">
                  <c:v>5.5</c:v>
                </c:pt>
                <c:pt idx="10">
                  <c:v>3.2</c:v>
                </c:pt>
                <c:pt idx="11">
                  <c:v>3</c:v>
                </c:pt>
              </c:numCache>
            </c:numRef>
          </c:val>
          <c:smooth val="1"/>
          <c:extLst>
            <c:ext xmlns:c16="http://schemas.microsoft.com/office/drawing/2014/chart" uri="{C3380CC4-5D6E-409C-BE32-E72D297353CC}">
              <c16:uniqueId val="{00000003-6D8D-4FC2-9571-EC652FFE79EE}"/>
            </c:ext>
          </c:extLst>
        </c:ser>
        <c:dLbls>
          <c:showLegendKey val="0"/>
          <c:showVal val="0"/>
          <c:showCatName val="0"/>
          <c:showSerName val="0"/>
          <c:showPercent val="0"/>
          <c:showBubbleSize val="0"/>
        </c:dLbls>
        <c:marker val="1"/>
        <c:smooth val="0"/>
        <c:axId val="972495648"/>
        <c:axId val="972496824"/>
      </c:lineChart>
      <c:catAx>
        <c:axId val="972495648"/>
        <c:scaling>
          <c:orientation val="minMax"/>
        </c:scaling>
        <c:delete val="1"/>
        <c:axPos val="b"/>
        <c:minorGridlines>
          <c:spPr>
            <a:ln w="9525" cap="flat" cmpd="sng" algn="ctr">
              <a:solidFill>
                <a:schemeClr val="tx1">
                  <a:lumMod val="50000"/>
                  <a:lumOff val="50000"/>
                  <a:alpha val="10000"/>
                </a:schemeClr>
              </a:solidFill>
              <a:prstDash val="solid"/>
              <a:round/>
            </a:ln>
            <a:effectLst/>
          </c:spPr>
        </c:minorGridlines>
        <c:numFmt formatCode="General" sourceLinked="1"/>
        <c:majorTickMark val="none"/>
        <c:minorTickMark val="none"/>
        <c:tickLblPos val="nextTo"/>
        <c:crossAx val="972496824"/>
        <c:crosses val="autoZero"/>
        <c:auto val="1"/>
        <c:lblAlgn val="ctr"/>
        <c:lblOffset val="100"/>
        <c:noMultiLvlLbl val="0"/>
      </c:catAx>
      <c:valAx>
        <c:axId val="972496824"/>
        <c:scaling>
          <c:orientation val="minMax"/>
        </c:scaling>
        <c:delete val="0"/>
        <c:axPos val="l"/>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lgn="ctr">
              <a:defRPr lang="zh-CN" sz="1000" b="0" i="0" u="none" strike="noStrike" kern="1200" baseline="0">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972495648"/>
        <c:crosses val="autoZero"/>
        <c:crossBetween val="midCat"/>
      </c:valAx>
      <c:spPr>
        <a:solidFill>
          <a:schemeClr val="bg1">
            <a:alpha val="0"/>
          </a:schemeClr>
        </a:solidFill>
        <a:ln>
          <a:noFill/>
        </a:ln>
        <a:effectLst/>
      </c:spPr>
    </c:plotArea>
    <c:plotVisOnly val="1"/>
    <c:dispBlanksAs val="gap"/>
    <c:showDLblsOverMax val="0"/>
  </c:chart>
  <c:spPr>
    <a:noFill/>
    <a:ln>
      <a:noFill/>
    </a:ln>
    <a:effectLst/>
  </c:spPr>
  <c:txPr>
    <a:bodyPr/>
    <a:lstStyle/>
    <a:p>
      <a:pPr>
        <a:lnSpc>
          <a:spcPct val="130000"/>
        </a:lnSpc>
        <a:spcBef>
          <a:spcPts val="0"/>
        </a:spcBef>
        <a:spcAft>
          <a:spcPts val="0"/>
        </a:spcAft>
        <a:defRPr lang="zh-CN">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Text here</c:v>
                </c:pt>
              </c:strCache>
            </c:strRef>
          </c:tx>
          <c:spPr>
            <a:solidFill>
              <a:srgbClr val="724B2B"/>
            </a:solidFill>
            <a:ln>
              <a:noFill/>
            </a:ln>
            <a:effectLst/>
          </c:spPr>
          <c:invertIfNegative val="0"/>
          <c:dPt>
            <c:idx val="0"/>
            <c:invertIfNegative val="0"/>
            <c:bubble3D val="0"/>
            <c:extLst>
              <c:ext xmlns:c16="http://schemas.microsoft.com/office/drawing/2014/chart" uri="{C3380CC4-5D6E-409C-BE32-E72D297353CC}">
                <c16:uniqueId val="{00000000-AA66-4D56-A543-27272E106E44}"/>
              </c:ext>
            </c:extLst>
          </c:dPt>
          <c:dPt>
            <c:idx val="1"/>
            <c:invertIfNegative val="0"/>
            <c:bubble3D val="0"/>
            <c:extLst>
              <c:ext xmlns:c16="http://schemas.microsoft.com/office/drawing/2014/chart" uri="{C3380CC4-5D6E-409C-BE32-E72D297353CC}">
                <c16:uniqueId val="{00000001-AA66-4D56-A543-27272E106E44}"/>
              </c:ext>
            </c:extLst>
          </c:dPt>
          <c:dPt>
            <c:idx val="2"/>
            <c:invertIfNegative val="0"/>
            <c:bubble3D val="0"/>
            <c:extLst>
              <c:ext xmlns:c16="http://schemas.microsoft.com/office/drawing/2014/chart" uri="{C3380CC4-5D6E-409C-BE32-E72D297353CC}">
                <c16:uniqueId val="{00000002-AA66-4D56-A543-27272E106E44}"/>
              </c:ext>
            </c:extLst>
          </c:dPt>
          <c:dPt>
            <c:idx val="3"/>
            <c:invertIfNegative val="0"/>
            <c:bubble3D val="0"/>
            <c:extLst>
              <c:ext xmlns:c16="http://schemas.microsoft.com/office/drawing/2014/chart" uri="{C3380CC4-5D6E-409C-BE32-E72D297353CC}">
                <c16:uniqueId val="{00000003-AA66-4D56-A543-27272E106E44}"/>
              </c:ext>
            </c:extLst>
          </c:dPt>
          <c:dPt>
            <c:idx val="4"/>
            <c:invertIfNegative val="0"/>
            <c:bubble3D val="0"/>
            <c:extLst>
              <c:ext xmlns:c16="http://schemas.microsoft.com/office/drawing/2014/chart" uri="{C3380CC4-5D6E-409C-BE32-E72D297353CC}">
                <c16:uniqueId val="{00000004-AA66-4D56-A543-27272E106E44}"/>
              </c:ext>
            </c:extLst>
          </c:dPt>
          <c:dPt>
            <c:idx val="5"/>
            <c:invertIfNegative val="0"/>
            <c:bubble3D val="0"/>
            <c:extLst>
              <c:ext xmlns:c16="http://schemas.microsoft.com/office/drawing/2014/chart" uri="{C3380CC4-5D6E-409C-BE32-E72D297353CC}">
                <c16:uniqueId val="{00000005-AA66-4D56-A543-27272E106E44}"/>
              </c:ext>
            </c:extLst>
          </c:dPt>
          <c:dPt>
            <c:idx val="6"/>
            <c:invertIfNegative val="0"/>
            <c:bubble3D val="0"/>
            <c:extLst>
              <c:ext xmlns:c16="http://schemas.microsoft.com/office/drawing/2014/chart" uri="{C3380CC4-5D6E-409C-BE32-E72D297353CC}">
                <c16:uniqueId val="{00000006-AA66-4D56-A543-27272E106E44}"/>
              </c:ext>
            </c:extLst>
          </c:dPt>
          <c:cat>
            <c:strRef>
              <c:f>Sheet1!$A$2:$A$8</c:f>
              <c:strCache>
                <c:ptCount val="7"/>
                <c:pt idx="0">
                  <c:v>Mon</c:v>
                </c:pt>
                <c:pt idx="1">
                  <c:v>Tue</c:v>
                </c:pt>
                <c:pt idx="2">
                  <c:v>Wed</c:v>
                </c:pt>
                <c:pt idx="3">
                  <c:v>Thu</c:v>
                </c:pt>
                <c:pt idx="4">
                  <c:v>Fri</c:v>
                </c:pt>
                <c:pt idx="5">
                  <c:v>Sat</c:v>
                </c:pt>
                <c:pt idx="6">
                  <c:v>Sun</c:v>
                </c:pt>
              </c:strCache>
            </c:strRef>
          </c:cat>
          <c:val>
            <c:numRef>
              <c:f>Sheet1!$B$2:$B$8</c:f>
              <c:numCache>
                <c:formatCode>General</c:formatCode>
                <c:ptCount val="7"/>
                <c:pt idx="0">
                  <c:v>1</c:v>
                </c:pt>
                <c:pt idx="1">
                  <c:v>2.5</c:v>
                </c:pt>
                <c:pt idx="2">
                  <c:v>2</c:v>
                </c:pt>
                <c:pt idx="3">
                  <c:v>3.5</c:v>
                </c:pt>
                <c:pt idx="4">
                  <c:v>3</c:v>
                </c:pt>
                <c:pt idx="5">
                  <c:v>4</c:v>
                </c:pt>
                <c:pt idx="6">
                  <c:v>1</c:v>
                </c:pt>
              </c:numCache>
            </c:numRef>
          </c:val>
          <c:extLst>
            <c:ext xmlns:c16="http://schemas.microsoft.com/office/drawing/2014/chart" uri="{C3380CC4-5D6E-409C-BE32-E72D297353CC}">
              <c16:uniqueId val="{00000007-AA66-4D56-A543-27272E106E44}"/>
            </c:ext>
          </c:extLst>
        </c:ser>
        <c:dLbls>
          <c:showLegendKey val="0"/>
          <c:showVal val="0"/>
          <c:showCatName val="0"/>
          <c:showSerName val="0"/>
          <c:showPercent val="0"/>
          <c:showBubbleSize val="0"/>
        </c:dLbls>
        <c:gapWidth val="150"/>
        <c:axId val="706036264"/>
        <c:axId val="706034304"/>
      </c:barChart>
      <c:catAx>
        <c:axId val="706036264"/>
        <c:scaling>
          <c:orientation val="minMax"/>
        </c:scaling>
        <c:delete val="0"/>
        <c:axPos val="b"/>
        <c:majorGridlines>
          <c:spPr>
            <a:ln w="9525" cap="flat" cmpd="sng" algn="ctr">
              <a:solidFill>
                <a:schemeClr val="tx1">
                  <a:lumMod val="50000"/>
                  <a:lumOff val="50000"/>
                  <a:alpha val="10000"/>
                </a:schemeClr>
              </a:solidFill>
              <a:round/>
            </a:ln>
            <a:effectLst/>
          </c:spPr>
        </c:majorGridlines>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706034304"/>
        <c:crosses val="autoZero"/>
        <c:auto val="1"/>
        <c:lblAlgn val="ctr"/>
        <c:lblOffset val="100"/>
        <c:noMultiLvlLbl val="0"/>
      </c:catAx>
      <c:valAx>
        <c:axId val="706034304"/>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706036264"/>
        <c:crosses val="autoZero"/>
        <c:crossBetween val="between"/>
        <c:majorUnit val="1"/>
      </c:valAx>
      <c:spPr>
        <a:noFill/>
        <a:ln>
          <a:noFill/>
        </a:ln>
        <a:effectLst/>
      </c:spPr>
    </c:plotArea>
    <c:plotVisOnly val="1"/>
    <c:dispBlanksAs val="gap"/>
    <c:showDLblsOverMax val="0"/>
  </c:chart>
  <c:spPr>
    <a:noFill/>
    <a:ln>
      <a:noFill/>
    </a:ln>
    <a:effectLst/>
  </c:spPr>
  <c:txPr>
    <a:bodyPr/>
    <a:lstStyle/>
    <a:p>
      <a:pPr>
        <a:lnSpc>
          <a:spcPct val="130000"/>
        </a:lnSpc>
        <a:spcBef>
          <a:spcPts val="0"/>
        </a:spcBef>
        <a:spcAft>
          <a:spcPts val="0"/>
        </a:spcAft>
        <a:defRPr lang="zh-CN">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系列 1</c:v>
                </c:pt>
              </c:strCache>
            </c:strRef>
          </c:tx>
          <c:spPr>
            <a:solidFill>
              <a:srgbClr val="CB8750"/>
            </a:solidFill>
          </c:spPr>
          <c:invertIfNegative val="0"/>
          <c:dPt>
            <c:idx val="0"/>
            <c:invertIfNegative val="0"/>
            <c:bubble3D val="0"/>
            <c:extLst>
              <c:ext xmlns:c16="http://schemas.microsoft.com/office/drawing/2014/chart" uri="{C3380CC4-5D6E-409C-BE32-E72D297353CC}">
                <c16:uniqueId val="{00000000-D7DD-41A5-8592-674FD14393EC}"/>
              </c:ext>
            </c:extLst>
          </c:dPt>
          <c:dPt>
            <c:idx val="1"/>
            <c:invertIfNegative val="0"/>
            <c:bubble3D val="0"/>
            <c:extLst>
              <c:ext xmlns:c16="http://schemas.microsoft.com/office/drawing/2014/chart" uri="{C3380CC4-5D6E-409C-BE32-E72D297353CC}">
                <c16:uniqueId val="{00000001-D7DD-41A5-8592-674FD14393EC}"/>
              </c:ext>
            </c:extLst>
          </c:dPt>
          <c:dPt>
            <c:idx val="2"/>
            <c:invertIfNegative val="0"/>
            <c:bubble3D val="0"/>
            <c:extLst>
              <c:ext xmlns:c16="http://schemas.microsoft.com/office/drawing/2014/chart" uri="{C3380CC4-5D6E-409C-BE32-E72D297353CC}">
                <c16:uniqueId val="{00000002-D7DD-41A5-8592-674FD14393EC}"/>
              </c:ext>
            </c:extLst>
          </c:dPt>
          <c:dPt>
            <c:idx val="3"/>
            <c:invertIfNegative val="0"/>
            <c:bubble3D val="0"/>
            <c:extLst>
              <c:ext xmlns:c16="http://schemas.microsoft.com/office/drawing/2014/chart" uri="{C3380CC4-5D6E-409C-BE32-E72D297353CC}">
                <c16:uniqueId val="{00000003-D7DD-41A5-8592-674FD14393EC}"/>
              </c:ext>
            </c:extLst>
          </c:dPt>
          <c:dPt>
            <c:idx val="4"/>
            <c:invertIfNegative val="0"/>
            <c:bubble3D val="0"/>
            <c:extLst>
              <c:ext xmlns:c16="http://schemas.microsoft.com/office/drawing/2014/chart" uri="{C3380CC4-5D6E-409C-BE32-E72D297353CC}">
                <c16:uniqueId val="{00000004-D7DD-41A5-8592-674FD14393EC}"/>
              </c:ext>
            </c:extLst>
          </c:dPt>
          <c:cat>
            <c:strRef>
              <c:f>Sheet1!$A$2:$A$6</c:f>
              <c:strCache>
                <c:ptCount val="5"/>
                <c:pt idx="0">
                  <c:v>A</c:v>
                </c:pt>
                <c:pt idx="1">
                  <c:v>B</c:v>
                </c:pt>
                <c:pt idx="2">
                  <c:v>C</c:v>
                </c:pt>
                <c:pt idx="3">
                  <c:v>D</c:v>
                </c:pt>
                <c:pt idx="4">
                  <c:v>E</c:v>
                </c:pt>
              </c:strCache>
            </c:strRef>
          </c:cat>
          <c:val>
            <c:numRef>
              <c:f>Sheet1!$B$2:$B$6</c:f>
              <c:numCache>
                <c:formatCode>General</c:formatCode>
                <c:ptCount val="5"/>
                <c:pt idx="0">
                  <c:v>430</c:v>
                </c:pt>
                <c:pt idx="1">
                  <c:v>688</c:v>
                </c:pt>
                <c:pt idx="2">
                  <c:v>389</c:v>
                </c:pt>
                <c:pt idx="3">
                  <c:v>650</c:v>
                </c:pt>
                <c:pt idx="4">
                  <c:v>910</c:v>
                </c:pt>
              </c:numCache>
            </c:numRef>
          </c:val>
          <c:extLst>
            <c:ext xmlns:c16="http://schemas.microsoft.com/office/drawing/2014/chart" uri="{C3380CC4-5D6E-409C-BE32-E72D297353CC}">
              <c16:uniqueId val="{00000005-D7DD-41A5-8592-674FD14393EC}"/>
            </c:ext>
          </c:extLst>
        </c:ser>
        <c:dLbls>
          <c:showLegendKey val="0"/>
          <c:showVal val="0"/>
          <c:showCatName val="0"/>
          <c:showSerName val="0"/>
          <c:showPercent val="0"/>
          <c:showBubbleSize val="0"/>
        </c:dLbls>
        <c:gapWidth val="150"/>
        <c:overlap val="100"/>
        <c:axId val="748053664"/>
        <c:axId val="748054056"/>
      </c:barChart>
      <c:catAx>
        <c:axId val="748053664"/>
        <c:scaling>
          <c:orientation val="minMax"/>
        </c:scaling>
        <c:delete val="0"/>
        <c:axPos val="b"/>
        <c:numFmt formatCode="General" sourceLinked="0"/>
        <c:majorTickMark val="out"/>
        <c:minorTickMark val="none"/>
        <c:tickLblPos val="nextTo"/>
        <c:spPr>
          <a:ln w="9525" cap="flat" cmpd="sng" algn="ctr">
            <a:solidFill>
              <a:schemeClr val="bg1">
                <a:lumMod val="65000"/>
              </a:schemeClr>
            </a:solidFill>
            <a:prstDash val="solid"/>
            <a:round/>
          </a:ln>
        </c:spPr>
        <c:txPr>
          <a:bodyPr rot="-60000000" vert="horz"/>
          <a:lstStyle/>
          <a:p>
            <a:pPr>
              <a:defRPr/>
            </a:pPr>
            <a:endParaRPr lang="zh-CN"/>
          </a:p>
        </c:txPr>
        <c:crossAx val="748054056"/>
        <c:crosses val="autoZero"/>
        <c:auto val="1"/>
        <c:lblAlgn val="ctr"/>
        <c:lblOffset val="100"/>
        <c:noMultiLvlLbl val="0"/>
      </c:catAx>
      <c:valAx>
        <c:axId val="748054056"/>
        <c:scaling>
          <c:orientation val="minMax"/>
        </c:scaling>
        <c:delete val="0"/>
        <c:axPos val="l"/>
        <c:majorGridlines>
          <c:spPr>
            <a:ln w="9525" cap="flat" cmpd="sng" algn="ctr">
              <a:noFill/>
              <a:prstDash val="solid"/>
              <a:round/>
            </a:ln>
          </c:spPr>
        </c:majorGridlines>
        <c:numFmt formatCode="General" sourceLinked="1"/>
        <c:majorTickMark val="out"/>
        <c:minorTickMark val="none"/>
        <c:tickLblPos val="nextTo"/>
        <c:spPr>
          <a:ln w="9525" cap="flat" cmpd="sng" algn="ctr">
            <a:solidFill>
              <a:schemeClr val="bg1">
                <a:lumMod val="65000"/>
              </a:schemeClr>
            </a:solidFill>
            <a:prstDash val="solid"/>
            <a:round/>
          </a:ln>
        </c:spPr>
        <c:txPr>
          <a:bodyPr rot="-60000000" vert="horz"/>
          <a:lstStyle/>
          <a:p>
            <a:pPr>
              <a:defRPr/>
            </a:pPr>
            <a:endParaRPr lang="zh-CN"/>
          </a:p>
        </c:txPr>
        <c:crossAx val="748053664"/>
        <c:crosses val="autoZero"/>
        <c:crossBetween val="between"/>
      </c:valAx>
    </c:plotArea>
    <c:plotVisOnly val="1"/>
    <c:dispBlanksAs val="gap"/>
    <c:showDLblsOverMax val="0"/>
  </c:chart>
  <c:txPr>
    <a:bodyPr/>
    <a:lstStyle/>
    <a:p>
      <a:pPr>
        <a:lnSpc>
          <a:spcPct val="130000"/>
        </a:lnSpc>
        <a:spcBef>
          <a:spcPts val="0"/>
        </a:spcBef>
        <a:spcAft>
          <a:spcPts val="0"/>
        </a:spcAft>
        <a:defRPr lang="zh-CN" sz="18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系列 1</c:v>
                </c:pt>
              </c:strCache>
            </c:strRef>
          </c:tx>
          <c:spPr>
            <a:solidFill>
              <a:srgbClr val="E7B457"/>
            </a:solidFill>
          </c:spPr>
          <c:invertIfNegative val="0"/>
          <c:dPt>
            <c:idx val="0"/>
            <c:invertIfNegative val="0"/>
            <c:bubble3D val="0"/>
            <c:extLst>
              <c:ext xmlns:c16="http://schemas.microsoft.com/office/drawing/2014/chart" uri="{C3380CC4-5D6E-409C-BE32-E72D297353CC}">
                <c16:uniqueId val="{00000000-C7B4-4158-9F8F-04E668F1FA1A}"/>
              </c:ext>
            </c:extLst>
          </c:dPt>
          <c:dPt>
            <c:idx val="1"/>
            <c:invertIfNegative val="0"/>
            <c:bubble3D val="0"/>
            <c:extLst>
              <c:ext xmlns:c16="http://schemas.microsoft.com/office/drawing/2014/chart" uri="{C3380CC4-5D6E-409C-BE32-E72D297353CC}">
                <c16:uniqueId val="{00000001-C7B4-4158-9F8F-04E668F1FA1A}"/>
              </c:ext>
            </c:extLst>
          </c:dPt>
          <c:dPt>
            <c:idx val="2"/>
            <c:invertIfNegative val="0"/>
            <c:bubble3D val="0"/>
            <c:extLst>
              <c:ext xmlns:c16="http://schemas.microsoft.com/office/drawing/2014/chart" uri="{C3380CC4-5D6E-409C-BE32-E72D297353CC}">
                <c16:uniqueId val="{00000002-C7B4-4158-9F8F-04E668F1FA1A}"/>
              </c:ext>
            </c:extLst>
          </c:dPt>
          <c:dPt>
            <c:idx val="3"/>
            <c:invertIfNegative val="0"/>
            <c:bubble3D val="0"/>
            <c:extLst>
              <c:ext xmlns:c16="http://schemas.microsoft.com/office/drawing/2014/chart" uri="{C3380CC4-5D6E-409C-BE32-E72D297353CC}">
                <c16:uniqueId val="{00000003-C7B4-4158-9F8F-04E668F1FA1A}"/>
              </c:ext>
            </c:extLst>
          </c:dPt>
          <c:dPt>
            <c:idx val="4"/>
            <c:invertIfNegative val="0"/>
            <c:bubble3D val="0"/>
            <c:extLst>
              <c:ext xmlns:c16="http://schemas.microsoft.com/office/drawing/2014/chart" uri="{C3380CC4-5D6E-409C-BE32-E72D297353CC}">
                <c16:uniqueId val="{00000004-C7B4-4158-9F8F-04E668F1FA1A}"/>
              </c:ext>
            </c:extLst>
          </c:dPt>
          <c:cat>
            <c:strRef>
              <c:f>Sheet1!$A$2:$A$6</c:f>
              <c:strCache>
                <c:ptCount val="5"/>
                <c:pt idx="0">
                  <c:v>A</c:v>
                </c:pt>
                <c:pt idx="1">
                  <c:v>B</c:v>
                </c:pt>
                <c:pt idx="2">
                  <c:v>C</c:v>
                </c:pt>
                <c:pt idx="3">
                  <c:v>D</c:v>
                </c:pt>
                <c:pt idx="4">
                  <c:v>E</c:v>
                </c:pt>
              </c:strCache>
            </c:strRef>
          </c:cat>
          <c:val>
            <c:numRef>
              <c:f>Sheet1!$B$2:$B$6</c:f>
              <c:numCache>
                <c:formatCode>General</c:formatCode>
                <c:ptCount val="5"/>
                <c:pt idx="0">
                  <c:v>528</c:v>
                </c:pt>
                <c:pt idx="1">
                  <c:v>253</c:v>
                </c:pt>
                <c:pt idx="2">
                  <c:v>430</c:v>
                </c:pt>
                <c:pt idx="3">
                  <c:v>571</c:v>
                </c:pt>
                <c:pt idx="4">
                  <c:v>757</c:v>
                </c:pt>
              </c:numCache>
            </c:numRef>
          </c:val>
          <c:extLst>
            <c:ext xmlns:c16="http://schemas.microsoft.com/office/drawing/2014/chart" uri="{C3380CC4-5D6E-409C-BE32-E72D297353CC}">
              <c16:uniqueId val="{00000005-C7B4-4158-9F8F-04E668F1FA1A}"/>
            </c:ext>
          </c:extLst>
        </c:ser>
        <c:dLbls>
          <c:showLegendKey val="0"/>
          <c:showVal val="0"/>
          <c:showCatName val="0"/>
          <c:showSerName val="0"/>
          <c:showPercent val="0"/>
          <c:showBubbleSize val="0"/>
        </c:dLbls>
        <c:gapWidth val="150"/>
        <c:overlap val="100"/>
        <c:axId val="748055624"/>
        <c:axId val="748056016"/>
      </c:barChart>
      <c:catAx>
        <c:axId val="748055624"/>
        <c:scaling>
          <c:orientation val="minMax"/>
        </c:scaling>
        <c:delete val="0"/>
        <c:axPos val="b"/>
        <c:numFmt formatCode="General" sourceLinked="0"/>
        <c:majorTickMark val="out"/>
        <c:minorTickMark val="none"/>
        <c:tickLblPos val="nextTo"/>
        <c:spPr>
          <a:ln w="9525" cap="flat" cmpd="sng" algn="ctr">
            <a:solidFill>
              <a:schemeClr val="bg1">
                <a:lumMod val="65000"/>
              </a:schemeClr>
            </a:solidFill>
            <a:prstDash val="solid"/>
            <a:round/>
          </a:ln>
        </c:spPr>
        <c:txPr>
          <a:bodyPr rot="-60000000" vert="horz"/>
          <a:lstStyle/>
          <a:p>
            <a:pPr>
              <a:defRPr/>
            </a:pPr>
            <a:endParaRPr lang="zh-CN"/>
          </a:p>
        </c:txPr>
        <c:crossAx val="748056016"/>
        <c:crosses val="autoZero"/>
        <c:auto val="1"/>
        <c:lblAlgn val="ctr"/>
        <c:lblOffset val="100"/>
        <c:noMultiLvlLbl val="0"/>
      </c:catAx>
      <c:valAx>
        <c:axId val="748056016"/>
        <c:scaling>
          <c:orientation val="minMax"/>
        </c:scaling>
        <c:delete val="0"/>
        <c:axPos val="l"/>
        <c:majorGridlines>
          <c:spPr>
            <a:ln w="9525" cap="flat" cmpd="sng" algn="ctr">
              <a:noFill/>
              <a:prstDash val="solid"/>
              <a:round/>
            </a:ln>
          </c:spPr>
        </c:majorGridlines>
        <c:numFmt formatCode="General" sourceLinked="1"/>
        <c:majorTickMark val="out"/>
        <c:minorTickMark val="none"/>
        <c:tickLblPos val="nextTo"/>
        <c:spPr>
          <a:ln w="9525" cap="flat" cmpd="sng" algn="ctr">
            <a:solidFill>
              <a:schemeClr val="bg1">
                <a:lumMod val="65000"/>
              </a:schemeClr>
            </a:solidFill>
            <a:prstDash val="solid"/>
            <a:round/>
          </a:ln>
        </c:spPr>
        <c:txPr>
          <a:bodyPr rot="-60000000" vert="horz"/>
          <a:lstStyle/>
          <a:p>
            <a:pPr>
              <a:defRPr/>
            </a:pPr>
            <a:endParaRPr lang="zh-CN"/>
          </a:p>
        </c:txPr>
        <c:crossAx val="748055624"/>
        <c:crosses val="autoZero"/>
        <c:crossBetween val="between"/>
      </c:valAx>
    </c:plotArea>
    <c:plotVisOnly val="1"/>
    <c:dispBlanksAs val="gap"/>
    <c:showDLblsOverMax val="0"/>
  </c:chart>
  <c:txPr>
    <a:bodyPr/>
    <a:lstStyle/>
    <a:p>
      <a:pPr>
        <a:lnSpc>
          <a:spcPct val="130000"/>
        </a:lnSpc>
        <a:spcBef>
          <a:spcPts val="0"/>
        </a:spcBef>
        <a:spcAft>
          <a:spcPts val="0"/>
        </a:spcAft>
        <a:defRPr lang="zh-CN" sz="18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M" panose="00020600040101010101" pitchFamily="18" charset="-122"/>
                <a:ea typeface="OPPOSans M"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M" panose="00020600040101010101" pitchFamily="18" charset="-122"/>
                <a:ea typeface="OPPOSans M" panose="00020600040101010101" pitchFamily="18" charset="-122"/>
              </a:defRPr>
            </a:lvl1pPr>
          </a:lstStyle>
          <a:p>
            <a:fld id="{FD5D3CD2-ACF0-4F84-B6A8-25752B0B9720}" type="datetimeFigureOut">
              <a:rPr lang="zh-CN" altLang="en-US" smtClean="0"/>
              <a:pPr/>
              <a:t>2023/3/6</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M" panose="00020600040101010101" pitchFamily="18" charset="-122"/>
                <a:ea typeface="OPPOSans M"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M" panose="00020600040101010101" pitchFamily="18" charset="-122"/>
                <a:ea typeface="OPPOSans M" panose="00020600040101010101" pitchFamily="18" charset="-122"/>
              </a:defRPr>
            </a:lvl1pPr>
          </a:lstStyle>
          <a:p>
            <a:fld id="{1DB089FE-1549-4287-BD1C-AAC1334F3FDF}" type="slidenum">
              <a:rPr lang="zh-CN" altLang="en-US" smtClean="0"/>
              <a:pPr/>
              <a:t>‹#›</a:t>
            </a:fld>
            <a:endParaRPr lang="zh-CN" altLang="en-US" dirty="0"/>
          </a:p>
        </p:txBody>
      </p:sp>
    </p:spTree>
    <p:extLst>
      <p:ext uri="{BB962C8B-B14F-4D97-AF65-F5344CB8AC3E}">
        <p14:creationId xmlns:p14="http://schemas.microsoft.com/office/powerpoint/2010/main" val="33360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1pPr>
    <a:lvl2pPr marL="4572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2pPr>
    <a:lvl3pPr marL="9144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3pPr>
    <a:lvl4pPr marL="13716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4pPr>
    <a:lvl5pPr marL="18288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DB089FE-1549-4287-BD1C-AAC1334F3FDF}" type="slidenum">
              <a:rPr lang="zh-CN" altLang="en-US" smtClean="0"/>
              <a:t>1</a:t>
            </a:fld>
            <a:endParaRPr lang="zh-CN" altLang="en-US"/>
          </a:p>
        </p:txBody>
      </p:sp>
    </p:spTree>
    <p:extLst>
      <p:ext uri="{BB962C8B-B14F-4D97-AF65-F5344CB8AC3E}">
        <p14:creationId xmlns:p14="http://schemas.microsoft.com/office/powerpoint/2010/main" val="12248843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1329985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3363283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DB089FE-1549-4287-BD1C-AAC1334F3FDF}" type="slidenum">
              <a:rPr lang="zh-CN" altLang="en-US" smtClean="0"/>
              <a:t>12</a:t>
            </a:fld>
            <a:endParaRPr lang="zh-CN" altLang="en-US"/>
          </a:p>
        </p:txBody>
      </p:sp>
    </p:spTree>
    <p:extLst>
      <p:ext uri="{BB962C8B-B14F-4D97-AF65-F5344CB8AC3E}">
        <p14:creationId xmlns:p14="http://schemas.microsoft.com/office/powerpoint/2010/main" val="830086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19776499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DB089FE-1549-4287-BD1C-AAC1334F3FDF}" type="slidenum">
              <a:rPr lang="zh-CN" altLang="en-US" smtClean="0"/>
              <a:t>14</a:t>
            </a:fld>
            <a:endParaRPr lang="zh-CN" altLang="en-US"/>
          </a:p>
        </p:txBody>
      </p:sp>
    </p:spTree>
    <p:extLst>
      <p:ext uri="{BB962C8B-B14F-4D97-AF65-F5344CB8AC3E}">
        <p14:creationId xmlns:p14="http://schemas.microsoft.com/office/powerpoint/2010/main" val="3255177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25544752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DB089FE-1549-4287-BD1C-AAC1334F3FDF}" type="slidenum">
              <a:rPr lang="zh-CN" altLang="en-US" smtClean="0"/>
              <a:t>16</a:t>
            </a:fld>
            <a:endParaRPr lang="zh-CN" altLang="en-US"/>
          </a:p>
        </p:txBody>
      </p:sp>
    </p:spTree>
    <p:extLst>
      <p:ext uri="{BB962C8B-B14F-4D97-AF65-F5344CB8AC3E}">
        <p14:creationId xmlns:p14="http://schemas.microsoft.com/office/powerpoint/2010/main" val="14298560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B07F31-2257-4B22-AE33-1BBF8033FCEC}"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3878867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DB089FE-1549-4287-BD1C-AAC1334F3FDF}" type="slidenum">
              <a:rPr lang="zh-CN" altLang="en-US" smtClean="0"/>
              <a:t>18</a:t>
            </a:fld>
            <a:endParaRPr lang="zh-CN" altLang="en-US"/>
          </a:p>
        </p:txBody>
      </p:sp>
    </p:spTree>
    <p:extLst>
      <p:ext uri="{BB962C8B-B14F-4D97-AF65-F5344CB8AC3E}">
        <p14:creationId xmlns:p14="http://schemas.microsoft.com/office/powerpoint/2010/main" val="40089151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DB089FE-1549-4287-BD1C-AAC1334F3FDF}" type="slidenum">
              <a:rPr lang="zh-CN" altLang="en-US" smtClean="0"/>
              <a:t>19</a:t>
            </a:fld>
            <a:endParaRPr lang="zh-CN" altLang="en-US"/>
          </a:p>
        </p:txBody>
      </p:sp>
    </p:spTree>
    <p:extLst>
      <p:ext uri="{BB962C8B-B14F-4D97-AF65-F5344CB8AC3E}">
        <p14:creationId xmlns:p14="http://schemas.microsoft.com/office/powerpoint/2010/main" val="3865753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DB089FE-1549-4287-BD1C-AAC1334F3FDF}" type="slidenum">
              <a:rPr lang="zh-CN" altLang="en-US" smtClean="0"/>
              <a:t>2</a:t>
            </a:fld>
            <a:endParaRPr lang="zh-CN" altLang="en-US"/>
          </a:p>
        </p:txBody>
      </p:sp>
    </p:spTree>
    <p:extLst>
      <p:ext uri="{BB962C8B-B14F-4D97-AF65-F5344CB8AC3E}">
        <p14:creationId xmlns:p14="http://schemas.microsoft.com/office/powerpoint/2010/main" val="1796517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官方唯一网址：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1DB089FE-1549-4287-BD1C-AAC1334F3FDF}" type="slidenum">
              <a:rPr lang="zh-CN" altLang="en-US" smtClean="0"/>
              <a:t>20</a:t>
            </a:fld>
            <a:endParaRPr lang="zh-CN" altLang="en-US"/>
          </a:p>
        </p:txBody>
      </p:sp>
    </p:spTree>
    <p:extLst>
      <p:ext uri="{BB962C8B-B14F-4D97-AF65-F5344CB8AC3E}">
        <p14:creationId xmlns:p14="http://schemas.microsoft.com/office/powerpoint/2010/main" val="229141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官方唯一网址：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1DB089FE-1549-4287-BD1C-AAC1334F3FDF}" type="slidenum">
              <a:rPr lang="zh-CN" altLang="en-US" smtClean="0"/>
              <a:t>3</a:t>
            </a:fld>
            <a:endParaRPr lang="zh-CN" altLang="en-US"/>
          </a:p>
        </p:txBody>
      </p:sp>
    </p:spTree>
    <p:extLst>
      <p:ext uri="{BB962C8B-B14F-4D97-AF65-F5344CB8AC3E}">
        <p14:creationId xmlns:p14="http://schemas.microsoft.com/office/powerpoint/2010/main" val="3239612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2882502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DB089FE-1549-4287-BD1C-AAC1334F3FDF}" type="slidenum">
              <a:rPr lang="zh-CN" altLang="en-US" smtClean="0"/>
              <a:t>5</a:t>
            </a:fld>
            <a:endParaRPr lang="zh-CN" altLang="en-US"/>
          </a:p>
        </p:txBody>
      </p:sp>
    </p:spTree>
    <p:extLst>
      <p:ext uri="{BB962C8B-B14F-4D97-AF65-F5344CB8AC3E}">
        <p14:creationId xmlns:p14="http://schemas.microsoft.com/office/powerpoint/2010/main" val="4025271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C9171B-8CA2-497C-BEE0-C254C15E1B80}"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7594289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40480694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DB089FE-1549-4287-BD1C-AAC1334F3FDF}" type="slidenum">
              <a:rPr lang="zh-CN" altLang="en-US" smtClean="0"/>
              <a:t>8</a:t>
            </a:fld>
            <a:endParaRPr lang="zh-CN" altLang="en-US"/>
          </a:p>
        </p:txBody>
      </p:sp>
    </p:spTree>
    <p:extLst>
      <p:ext uri="{BB962C8B-B14F-4D97-AF65-F5344CB8AC3E}">
        <p14:creationId xmlns:p14="http://schemas.microsoft.com/office/powerpoint/2010/main" val="1486583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23418016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xml"/><Relationship Id="rId7" Type="http://schemas.openxmlformats.org/officeDocument/2006/relationships/hyperlink" Target="http://www.51pptmoban.com/" TargetMode="Externa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Master" Target="../slideMasters/slideMaster1.xml"/><Relationship Id="rId5" Type="http://schemas.openxmlformats.org/officeDocument/2006/relationships/tags" Target="../tags/tag5.xml"/><Relationship Id="rId4" Type="http://schemas.openxmlformats.org/officeDocument/2006/relationships/tags" Target="../tags/tag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DD2D56-4318-EA55-347E-2E9AC59747E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E7767F5-8840-057B-F904-CA5F5820CC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4B64F10-758C-78EE-D23E-25533219F48B}"/>
              </a:ext>
            </a:extLst>
          </p:cNvPr>
          <p:cNvSpPr>
            <a:spLocks noGrp="1"/>
          </p:cNvSpPr>
          <p:nvPr>
            <p:ph type="dt" sz="half" idx="10"/>
          </p:nvPr>
        </p:nvSpPr>
        <p:spPr/>
        <p:txBody>
          <a:bodyPr/>
          <a:lstStyle/>
          <a:p>
            <a:fld id="{B85E5ECF-E4D3-4EBD-964C-9578FD5A7B24}" type="datetimeFigureOut">
              <a:rPr lang="zh-CN" altLang="en-US" smtClean="0"/>
              <a:t>2023/3/6</a:t>
            </a:fld>
            <a:endParaRPr lang="zh-CN" altLang="en-US"/>
          </a:p>
        </p:txBody>
      </p:sp>
      <p:sp>
        <p:nvSpPr>
          <p:cNvPr id="5" name="页脚占位符 4">
            <a:extLst>
              <a:ext uri="{FF2B5EF4-FFF2-40B4-BE49-F238E27FC236}">
                <a16:creationId xmlns:a16="http://schemas.microsoft.com/office/drawing/2014/main" id="{1EF93D24-27E7-A663-CD73-77C4EB5248E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255F9BF-79EB-406A-46FA-C65942D0B8FB}"/>
              </a:ext>
            </a:extLst>
          </p:cNvPr>
          <p:cNvSpPr>
            <a:spLocks noGrp="1"/>
          </p:cNvSpPr>
          <p:nvPr>
            <p:ph type="sldNum" sz="quarter" idx="12"/>
          </p:nvPr>
        </p:nvSpPr>
        <p:spPr/>
        <p:txBody>
          <a:bodyPr/>
          <a:lstStyle/>
          <a:p>
            <a:fld id="{55747140-BA14-46CF-B2CB-06DEEEBC9945}" type="slidenum">
              <a:rPr lang="zh-CN" altLang="en-US" smtClean="0"/>
              <a:t>‹#›</a:t>
            </a:fld>
            <a:endParaRPr lang="zh-CN" altLang="en-US"/>
          </a:p>
        </p:txBody>
      </p:sp>
    </p:spTree>
    <p:extLst>
      <p:ext uri="{BB962C8B-B14F-4D97-AF65-F5344CB8AC3E}">
        <p14:creationId xmlns:p14="http://schemas.microsoft.com/office/powerpoint/2010/main" val="21048140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0AD661-8E43-6A2D-F3FA-F72C5C81528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6C2CBD8-E5A8-249C-6310-990A7C1B082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6528D54-8A99-F17D-0515-2577E3A33888}"/>
              </a:ext>
            </a:extLst>
          </p:cNvPr>
          <p:cNvSpPr>
            <a:spLocks noGrp="1"/>
          </p:cNvSpPr>
          <p:nvPr>
            <p:ph type="dt" sz="half" idx="10"/>
          </p:nvPr>
        </p:nvSpPr>
        <p:spPr/>
        <p:txBody>
          <a:bodyPr/>
          <a:lstStyle/>
          <a:p>
            <a:fld id="{B85E5ECF-E4D3-4EBD-964C-9578FD5A7B24}" type="datetimeFigureOut">
              <a:rPr lang="zh-CN" altLang="en-US" smtClean="0"/>
              <a:t>2023/3/6</a:t>
            </a:fld>
            <a:endParaRPr lang="zh-CN" altLang="en-US"/>
          </a:p>
        </p:txBody>
      </p:sp>
      <p:sp>
        <p:nvSpPr>
          <p:cNvPr id="5" name="页脚占位符 4">
            <a:extLst>
              <a:ext uri="{FF2B5EF4-FFF2-40B4-BE49-F238E27FC236}">
                <a16:creationId xmlns:a16="http://schemas.microsoft.com/office/drawing/2014/main" id="{C0A34A11-5A85-70F6-71AF-9C6CEAC7E1C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0425A9-B449-18C5-56A3-32F5E8405FEE}"/>
              </a:ext>
            </a:extLst>
          </p:cNvPr>
          <p:cNvSpPr>
            <a:spLocks noGrp="1"/>
          </p:cNvSpPr>
          <p:nvPr>
            <p:ph type="sldNum" sz="quarter" idx="12"/>
          </p:nvPr>
        </p:nvSpPr>
        <p:spPr/>
        <p:txBody>
          <a:bodyPr/>
          <a:lstStyle/>
          <a:p>
            <a:fld id="{55747140-BA14-46CF-B2CB-06DEEEBC9945}" type="slidenum">
              <a:rPr lang="zh-CN" altLang="en-US" smtClean="0"/>
              <a:t>‹#›</a:t>
            </a:fld>
            <a:endParaRPr lang="zh-CN" altLang="en-US"/>
          </a:p>
        </p:txBody>
      </p:sp>
    </p:spTree>
    <p:extLst>
      <p:ext uri="{BB962C8B-B14F-4D97-AF65-F5344CB8AC3E}">
        <p14:creationId xmlns:p14="http://schemas.microsoft.com/office/powerpoint/2010/main" val="66786535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15F9C1E-C2CF-7E73-9CA2-E3F1B38601FB}"/>
              </a:ext>
            </a:extLst>
          </p:cNvPr>
          <p:cNvSpPr>
            <a:spLocks noGrp="1"/>
          </p:cNvSpPr>
          <p:nvPr>
            <p:ph type="dt" sz="half" idx="10"/>
          </p:nvPr>
        </p:nvSpPr>
        <p:spPr/>
        <p:txBody>
          <a:bodyPr/>
          <a:lstStyle/>
          <a:p>
            <a:fld id="{B85E5ECF-E4D3-4EBD-964C-9578FD5A7B24}" type="datetimeFigureOut">
              <a:rPr lang="zh-CN" altLang="en-US" smtClean="0"/>
              <a:t>2023/3/6</a:t>
            </a:fld>
            <a:endParaRPr lang="zh-CN" altLang="en-US"/>
          </a:p>
        </p:txBody>
      </p:sp>
      <p:sp>
        <p:nvSpPr>
          <p:cNvPr id="3" name="页脚占位符 2">
            <a:extLst>
              <a:ext uri="{FF2B5EF4-FFF2-40B4-BE49-F238E27FC236}">
                <a16:creationId xmlns:a16="http://schemas.microsoft.com/office/drawing/2014/main" id="{7CD73B7A-56C8-3852-F99E-00759F61B5D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2C07D858-5EB0-0323-27B0-7FC1C828F0D6}"/>
              </a:ext>
            </a:extLst>
          </p:cNvPr>
          <p:cNvSpPr>
            <a:spLocks noGrp="1"/>
          </p:cNvSpPr>
          <p:nvPr>
            <p:ph type="sldNum" sz="quarter" idx="12"/>
          </p:nvPr>
        </p:nvSpPr>
        <p:spPr/>
        <p:txBody>
          <a:bodyPr/>
          <a:lstStyle/>
          <a:p>
            <a:fld id="{55747140-BA14-46CF-B2CB-06DEEEBC9945}" type="slidenum">
              <a:rPr lang="zh-CN" altLang="en-US" smtClean="0"/>
              <a:t>‹#›</a:t>
            </a:fld>
            <a:endParaRPr lang="zh-CN" altLang="en-US"/>
          </a:p>
        </p:txBody>
      </p:sp>
    </p:spTree>
    <p:extLst>
      <p:ext uri="{BB962C8B-B14F-4D97-AF65-F5344CB8AC3E}">
        <p14:creationId xmlns:p14="http://schemas.microsoft.com/office/powerpoint/2010/main" val="5942055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copy">
    <p:spTree>
      <p:nvGrpSpPr>
        <p:cNvPr id="1" name=""/>
        <p:cNvGrpSpPr/>
        <p:nvPr/>
      </p:nvGrpSpPr>
      <p:grpSpPr>
        <a:xfrm>
          <a:off x="0" y="0"/>
          <a:ext cx="0" cy="0"/>
          <a:chOff x="0" y="0"/>
          <a:chExt cx="0" cy="0"/>
        </a:xfrm>
      </p:grpSpPr>
    </p:spTree>
    <p:extLst>
      <p:ext uri="{BB962C8B-B14F-4D97-AF65-F5344CB8AC3E}">
        <p14:creationId xmlns:p14="http://schemas.microsoft.com/office/powerpoint/2010/main" val="66894588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C053C762-C9A1-B99C-D85C-8C7B3413EDF9}"/>
              </a:ext>
            </a:extLst>
          </p:cNvPr>
          <p:cNvSpPr>
            <a:spLocks noGrp="1"/>
          </p:cNvSpPr>
          <p:nvPr>
            <p:ph type="dt" sz="half" idx="10"/>
          </p:nvPr>
        </p:nvSpPr>
        <p:spPr/>
        <p:txBody>
          <a:bodyPr/>
          <a:lstStyle/>
          <a:p>
            <a:fld id="{B85E5ECF-E4D3-4EBD-964C-9578FD5A7B24}" type="datetimeFigureOut">
              <a:rPr lang="zh-CN" altLang="en-US" smtClean="0"/>
              <a:pPr/>
              <a:t>2023/3/6</a:t>
            </a:fld>
            <a:endParaRPr lang="zh-CN" altLang="en-US" dirty="0"/>
          </a:p>
        </p:txBody>
      </p:sp>
      <p:sp>
        <p:nvSpPr>
          <p:cNvPr id="4" name="页脚占位符 3">
            <a:extLst>
              <a:ext uri="{FF2B5EF4-FFF2-40B4-BE49-F238E27FC236}">
                <a16:creationId xmlns:a16="http://schemas.microsoft.com/office/drawing/2014/main" id="{63171846-BF0A-D0ED-0AFA-B78FC9EE9C7D}"/>
              </a:ext>
            </a:extLst>
          </p:cNvPr>
          <p:cNvSpPr>
            <a:spLocks noGrp="1"/>
          </p:cNvSpPr>
          <p:nvPr>
            <p:ph type="ftr" sz="quarter" idx="11"/>
          </p:nvPr>
        </p:nvSpPr>
        <p:spPr/>
        <p:txBody>
          <a:bodyPr/>
          <a:lstStyle/>
          <a:p>
            <a:endParaRPr lang="zh-CN" altLang="en-US" dirty="0"/>
          </a:p>
        </p:txBody>
      </p:sp>
      <p:sp>
        <p:nvSpPr>
          <p:cNvPr id="5" name="灯片编号占位符 4">
            <a:extLst>
              <a:ext uri="{FF2B5EF4-FFF2-40B4-BE49-F238E27FC236}">
                <a16:creationId xmlns:a16="http://schemas.microsoft.com/office/drawing/2014/main" id="{99EAC178-2831-57D0-8EC0-D20DDDA5E382}"/>
              </a:ext>
            </a:extLst>
          </p:cNvPr>
          <p:cNvSpPr>
            <a:spLocks noGrp="1"/>
          </p:cNvSpPr>
          <p:nvPr>
            <p:ph type="sldNum" sz="quarter" idx="12"/>
          </p:nvPr>
        </p:nvSpPr>
        <p:spPr/>
        <p:txBody>
          <a:bodyPr/>
          <a:lstStyle/>
          <a:p>
            <a:fld id="{55747140-BA14-46CF-B2CB-06DEEEBC9945}" type="slidenum">
              <a:rPr lang="zh-CN" altLang="en-US" smtClean="0"/>
              <a:pPr/>
              <a:t>‹#›</a:t>
            </a:fld>
            <a:endParaRPr lang="zh-CN" altLang="en-US" dirty="0"/>
          </a:p>
        </p:txBody>
      </p:sp>
      <p:pic>
        <p:nvPicPr>
          <p:cNvPr id="6" name="图片 5">
            <a:hlinkClick r:id="rId7"/>
            <a:extLst>
              <a:ext uri="{FF2B5EF4-FFF2-40B4-BE49-F238E27FC236}">
                <a16:creationId xmlns:a16="http://schemas.microsoft.com/office/drawing/2014/main" id="{7A852864-68FB-87BF-F16D-459FA1BCB125}"/>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1149545"/>
            <a:ext cx="3779649" cy="1016000"/>
          </a:xfrm>
          <a:prstGeom prst="rect">
            <a:avLst/>
          </a:prstGeom>
        </p:spPr>
      </p:pic>
      <p:grpSp>
        <p:nvGrpSpPr>
          <p:cNvPr id="7" name="组合 6">
            <a:extLst>
              <a:ext uri="{FF2B5EF4-FFF2-40B4-BE49-F238E27FC236}">
                <a16:creationId xmlns:a16="http://schemas.microsoft.com/office/drawing/2014/main" id="{ED6B4503-ABF7-B628-43BA-E79DB04DAE4D}"/>
              </a:ext>
            </a:extLst>
          </p:cNvPr>
          <p:cNvGrpSpPr/>
          <p:nvPr userDrawn="1"/>
        </p:nvGrpSpPr>
        <p:grpSpPr>
          <a:xfrm>
            <a:off x="2319" y="7301378"/>
            <a:ext cx="8760681" cy="1254347"/>
            <a:chOff x="2319" y="7301378"/>
            <a:chExt cx="8760681" cy="1254347"/>
          </a:xfrm>
        </p:grpSpPr>
        <p:grpSp>
          <p:nvGrpSpPr>
            <p:cNvPr id="8" name="组合 7" descr="51PPT模板网 &#10;唯一官网网址：www.51pptmoban.com">
              <a:extLst>
                <a:ext uri="{FF2B5EF4-FFF2-40B4-BE49-F238E27FC236}">
                  <a16:creationId xmlns:a16="http://schemas.microsoft.com/office/drawing/2014/main" id="{4790FDB9-F7A7-69DD-5C86-5F04935AB3A1}"/>
                </a:ext>
              </a:extLst>
            </p:cNvPr>
            <p:cNvGrpSpPr/>
            <p:nvPr userDrawn="1"/>
          </p:nvGrpSpPr>
          <p:grpSpPr>
            <a:xfrm>
              <a:off x="2319" y="7301378"/>
              <a:ext cx="8760681" cy="1254347"/>
              <a:chOff x="2070420" y="2925140"/>
              <a:chExt cx="10503063" cy="1503820"/>
            </a:xfrm>
            <a:solidFill>
              <a:schemeClr val="bg1"/>
            </a:solidFill>
          </p:grpSpPr>
          <p:sp>
            <p:nvSpPr>
              <p:cNvPr id="10" name="TextBox 56">
                <a:hlinkClick r:id="rId7"/>
                <a:extLst>
                  <a:ext uri="{FF2B5EF4-FFF2-40B4-BE49-F238E27FC236}">
                    <a16:creationId xmlns:a16="http://schemas.microsoft.com/office/drawing/2014/main" id="{50678368-212E-5828-F0B8-D945077DBCC0}"/>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1" name="TextBox 35">
                <a:extLst>
                  <a:ext uri="{FF2B5EF4-FFF2-40B4-BE49-F238E27FC236}">
                    <a16:creationId xmlns:a16="http://schemas.microsoft.com/office/drawing/2014/main" id="{BDA7472F-0183-002A-1149-9D92397A821C}"/>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12" name="TextBox 59">
                <a:extLst>
                  <a:ext uri="{FF2B5EF4-FFF2-40B4-BE49-F238E27FC236}">
                    <a16:creationId xmlns:a16="http://schemas.microsoft.com/office/drawing/2014/main" id="{ADAF6673-F227-AC8B-EA1C-73D14CFAB443}"/>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3" name="TextBox 62">
                <a:extLst>
                  <a:ext uri="{FF2B5EF4-FFF2-40B4-BE49-F238E27FC236}">
                    <a16:creationId xmlns:a16="http://schemas.microsoft.com/office/drawing/2014/main" id="{B14E4386-F8ED-8E2B-F47A-8F4B1A1556BE}"/>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9" name="TextBox 2">
              <a:extLst>
                <a:ext uri="{FF2B5EF4-FFF2-40B4-BE49-F238E27FC236}">
                  <a16:creationId xmlns:a16="http://schemas.microsoft.com/office/drawing/2014/main" id="{CC91BDF0-5885-F962-D7F3-7D2342E3C574}"/>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120034680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57E52F9-CE48-86DA-F70C-0EABFA4DA3F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8F65E224-E0D1-C781-1244-1C5289FD68A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65B76385-93BD-F4F1-0FDA-324CF18EBF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OPPOSans M" panose="00020600040101010101" pitchFamily="18" charset="-122"/>
                <a:ea typeface="OPPOSans M" panose="00020600040101010101" pitchFamily="18" charset="-122"/>
              </a:defRPr>
            </a:lvl1pPr>
          </a:lstStyle>
          <a:p>
            <a:fld id="{B85E5ECF-E4D3-4EBD-964C-9578FD5A7B24}" type="datetimeFigureOut">
              <a:rPr lang="zh-CN" altLang="en-US" smtClean="0"/>
              <a:pPr/>
              <a:t>2023/3/6</a:t>
            </a:fld>
            <a:endParaRPr lang="zh-CN" altLang="en-US" dirty="0"/>
          </a:p>
        </p:txBody>
      </p:sp>
      <p:sp>
        <p:nvSpPr>
          <p:cNvPr id="5" name="页脚占位符 4">
            <a:extLst>
              <a:ext uri="{FF2B5EF4-FFF2-40B4-BE49-F238E27FC236}">
                <a16:creationId xmlns:a16="http://schemas.microsoft.com/office/drawing/2014/main" id="{5EFF63CE-F511-6F2B-5FA7-3A46A7BF6A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OPPOSans M" panose="00020600040101010101" pitchFamily="18" charset="-122"/>
                <a:ea typeface="OPPOSans M" panose="00020600040101010101" pitchFamily="18" charset="-122"/>
              </a:defRPr>
            </a:lvl1pPr>
          </a:lstStyle>
          <a:p>
            <a:endParaRPr lang="zh-CN" altLang="en-US" dirty="0"/>
          </a:p>
        </p:txBody>
      </p:sp>
      <p:sp>
        <p:nvSpPr>
          <p:cNvPr id="6" name="灯片编号占位符 5">
            <a:extLst>
              <a:ext uri="{FF2B5EF4-FFF2-40B4-BE49-F238E27FC236}">
                <a16:creationId xmlns:a16="http://schemas.microsoft.com/office/drawing/2014/main" id="{8701300F-DDE8-9EB3-203D-5B98697E45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OPPOSans M" panose="00020600040101010101" pitchFamily="18" charset="-122"/>
                <a:ea typeface="OPPOSans M" panose="00020600040101010101" pitchFamily="18" charset="-122"/>
              </a:defRPr>
            </a:lvl1pPr>
          </a:lstStyle>
          <a:p>
            <a:fld id="{55747140-BA14-46CF-B2CB-06DEEEBC9945}" type="slidenum">
              <a:rPr lang="zh-CN" altLang="en-US" smtClean="0"/>
              <a:pPr/>
              <a:t>‹#›</a:t>
            </a:fld>
            <a:endParaRPr lang="zh-CN" altLang="en-US" dirty="0"/>
          </a:p>
        </p:txBody>
      </p:sp>
    </p:spTree>
    <p:extLst>
      <p:ext uri="{BB962C8B-B14F-4D97-AF65-F5344CB8AC3E}">
        <p14:creationId xmlns:p14="http://schemas.microsoft.com/office/powerpoint/2010/main" val="23185991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61" r:id="rId4"/>
    <p:sldLayoutId id="2147483662" r:id="rId5"/>
  </p:sldLayoutIdLst>
  <p:txStyles>
    <p:titleStyle>
      <a:lvl1pPr algn="l" defTabSz="914400" rtl="0" eaLnBrk="1" latinLnBrk="0" hangingPunct="1">
        <a:lnSpc>
          <a:spcPct val="90000"/>
        </a:lnSpc>
        <a:spcBef>
          <a:spcPct val="0"/>
        </a:spcBef>
        <a:buNone/>
        <a:defRPr sz="4400" kern="1200">
          <a:solidFill>
            <a:schemeClr val="tx1"/>
          </a:solidFill>
          <a:latin typeface="OPPOSans M" panose="00020600040101010101" pitchFamily="18" charset="-122"/>
          <a:ea typeface="OPPOSans M"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POSans M" panose="00020600040101010101" pitchFamily="18" charset="-122"/>
          <a:ea typeface="OPPOSans M"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POSans M" panose="00020600040101010101" pitchFamily="18" charset="-122"/>
          <a:ea typeface="OPPOSans M"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POSans M" panose="00020600040101010101" pitchFamily="18" charset="-122"/>
          <a:ea typeface="OPPOSans M"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POSans M" panose="00020600040101010101" pitchFamily="18" charset="-122"/>
          <a:ea typeface="OPPOSans M"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POSans M" panose="00020600040101010101" pitchFamily="18" charset="-122"/>
          <a:ea typeface="OPPOSans M"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tags" Target="../tags/tag58.xml"/><Relationship Id="rId13" Type="http://schemas.openxmlformats.org/officeDocument/2006/relationships/tags" Target="../tags/tag63.xml"/><Relationship Id="rId18" Type="http://schemas.openxmlformats.org/officeDocument/2006/relationships/image" Target="../media/image4.png"/><Relationship Id="rId3" Type="http://schemas.openxmlformats.org/officeDocument/2006/relationships/tags" Target="../tags/tag53.xml"/><Relationship Id="rId7" Type="http://schemas.openxmlformats.org/officeDocument/2006/relationships/tags" Target="../tags/tag57.xml"/><Relationship Id="rId12" Type="http://schemas.openxmlformats.org/officeDocument/2006/relationships/tags" Target="../tags/tag62.xml"/><Relationship Id="rId17" Type="http://schemas.openxmlformats.org/officeDocument/2006/relationships/notesSlide" Target="../notesSlides/notesSlide10.xml"/><Relationship Id="rId2" Type="http://schemas.openxmlformats.org/officeDocument/2006/relationships/tags" Target="../tags/tag52.xml"/><Relationship Id="rId16" Type="http://schemas.openxmlformats.org/officeDocument/2006/relationships/slideLayout" Target="../slideLayouts/slideLayout2.xml"/><Relationship Id="rId1" Type="http://schemas.openxmlformats.org/officeDocument/2006/relationships/tags" Target="../tags/tag51.xml"/><Relationship Id="rId6" Type="http://schemas.openxmlformats.org/officeDocument/2006/relationships/tags" Target="../tags/tag56.xml"/><Relationship Id="rId11" Type="http://schemas.openxmlformats.org/officeDocument/2006/relationships/tags" Target="../tags/tag61.xml"/><Relationship Id="rId5" Type="http://schemas.openxmlformats.org/officeDocument/2006/relationships/tags" Target="../tags/tag55.xml"/><Relationship Id="rId15" Type="http://schemas.openxmlformats.org/officeDocument/2006/relationships/tags" Target="../tags/tag65.xml"/><Relationship Id="rId10" Type="http://schemas.openxmlformats.org/officeDocument/2006/relationships/tags" Target="../tags/tag60.xml"/><Relationship Id="rId4" Type="http://schemas.openxmlformats.org/officeDocument/2006/relationships/tags" Target="../tags/tag54.xml"/><Relationship Id="rId9" Type="http://schemas.openxmlformats.org/officeDocument/2006/relationships/tags" Target="../tags/tag59.xml"/><Relationship Id="rId14" Type="http://schemas.openxmlformats.org/officeDocument/2006/relationships/tags" Target="../tags/tag64.xml"/></Relationships>
</file>

<file path=ppt/slides/_rels/slide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68.xml"/><Relationship Id="rId7" Type="http://schemas.openxmlformats.org/officeDocument/2006/relationships/notesSlide" Target="../notesSlides/notesSlide11.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slideLayout" Target="../slideLayouts/slideLayout3.xml"/><Relationship Id="rId5" Type="http://schemas.openxmlformats.org/officeDocument/2006/relationships/tags" Target="../tags/tag70.xml"/><Relationship Id="rId10" Type="http://schemas.openxmlformats.org/officeDocument/2006/relationships/image" Target="../media/image9.png"/><Relationship Id="rId4" Type="http://schemas.openxmlformats.org/officeDocument/2006/relationships/tags" Target="../tags/tag69.xml"/><Relationship Id="rId9"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71.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13" Type="http://schemas.openxmlformats.org/officeDocument/2006/relationships/tags" Target="../tags/tag84.xml"/><Relationship Id="rId18" Type="http://schemas.openxmlformats.org/officeDocument/2006/relationships/tags" Target="../tags/tag89.xml"/><Relationship Id="rId26" Type="http://schemas.openxmlformats.org/officeDocument/2006/relationships/tags" Target="../tags/tag97.xml"/><Relationship Id="rId3" Type="http://schemas.openxmlformats.org/officeDocument/2006/relationships/tags" Target="../tags/tag74.xml"/><Relationship Id="rId21" Type="http://schemas.openxmlformats.org/officeDocument/2006/relationships/tags" Target="../tags/tag92.xml"/><Relationship Id="rId34" Type="http://schemas.openxmlformats.org/officeDocument/2006/relationships/notesSlide" Target="../notesSlides/notesSlide13.xml"/><Relationship Id="rId7" Type="http://schemas.openxmlformats.org/officeDocument/2006/relationships/tags" Target="../tags/tag78.xml"/><Relationship Id="rId12" Type="http://schemas.openxmlformats.org/officeDocument/2006/relationships/tags" Target="../tags/tag83.xml"/><Relationship Id="rId17" Type="http://schemas.openxmlformats.org/officeDocument/2006/relationships/tags" Target="../tags/tag88.xml"/><Relationship Id="rId25" Type="http://schemas.openxmlformats.org/officeDocument/2006/relationships/tags" Target="../tags/tag96.xml"/><Relationship Id="rId33" Type="http://schemas.openxmlformats.org/officeDocument/2006/relationships/slideLayout" Target="../slideLayouts/slideLayout2.xml"/><Relationship Id="rId2" Type="http://schemas.openxmlformats.org/officeDocument/2006/relationships/tags" Target="../tags/tag73.xml"/><Relationship Id="rId16" Type="http://schemas.openxmlformats.org/officeDocument/2006/relationships/tags" Target="../tags/tag87.xml"/><Relationship Id="rId20" Type="http://schemas.openxmlformats.org/officeDocument/2006/relationships/tags" Target="../tags/tag91.xml"/><Relationship Id="rId29" Type="http://schemas.openxmlformats.org/officeDocument/2006/relationships/tags" Target="../tags/tag100.xml"/><Relationship Id="rId1" Type="http://schemas.openxmlformats.org/officeDocument/2006/relationships/tags" Target="../tags/tag72.xml"/><Relationship Id="rId6" Type="http://schemas.openxmlformats.org/officeDocument/2006/relationships/tags" Target="../tags/tag77.xml"/><Relationship Id="rId11" Type="http://schemas.openxmlformats.org/officeDocument/2006/relationships/tags" Target="../tags/tag82.xml"/><Relationship Id="rId24" Type="http://schemas.openxmlformats.org/officeDocument/2006/relationships/tags" Target="../tags/tag95.xml"/><Relationship Id="rId32" Type="http://schemas.openxmlformats.org/officeDocument/2006/relationships/tags" Target="../tags/tag103.xml"/><Relationship Id="rId5" Type="http://schemas.openxmlformats.org/officeDocument/2006/relationships/tags" Target="../tags/tag76.xml"/><Relationship Id="rId15" Type="http://schemas.openxmlformats.org/officeDocument/2006/relationships/tags" Target="../tags/tag86.xml"/><Relationship Id="rId23" Type="http://schemas.openxmlformats.org/officeDocument/2006/relationships/tags" Target="../tags/tag94.xml"/><Relationship Id="rId28" Type="http://schemas.openxmlformats.org/officeDocument/2006/relationships/tags" Target="../tags/tag99.xml"/><Relationship Id="rId10" Type="http://schemas.openxmlformats.org/officeDocument/2006/relationships/tags" Target="../tags/tag81.xml"/><Relationship Id="rId19" Type="http://schemas.openxmlformats.org/officeDocument/2006/relationships/tags" Target="../tags/tag90.xml"/><Relationship Id="rId31" Type="http://schemas.openxmlformats.org/officeDocument/2006/relationships/tags" Target="../tags/tag102.xml"/><Relationship Id="rId4" Type="http://schemas.openxmlformats.org/officeDocument/2006/relationships/tags" Target="../tags/tag75.xml"/><Relationship Id="rId9" Type="http://schemas.openxmlformats.org/officeDocument/2006/relationships/tags" Target="../tags/tag80.xml"/><Relationship Id="rId14" Type="http://schemas.openxmlformats.org/officeDocument/2006/relationships/tags" Target="../tags/tag85.xml"/><Relationship Id="rId22" Type="http://schemas.openxmlformats.org/officeDocument/2006/relationships/tags" Target="../tags/tag93.xml"/><Relationship Id="rId27" Type="http://schemas.openxmlformats.org/officeDocument/2006/relationships/tags" Target="../tags/tag98.xml"/><Relationship Id="rId30" Type="http://schemas.openxmlformats.org/officeDocument/2006/relationships/tags" Target="../tags/tag101.xml"/><Relationship Id="rId35" Type="http://schemas.openxmlformats.org/officeDocument/2006/relationships/image" Target="../media/image4.png"/><Relationship Id="rId8" Type="http://schemas.openxmlformats.org/officeDocument/2006/relationships/tags" Target="../tags/tag79.xml"/></Relationships>
</file>

<file path=ppt/slides/_rels/slide1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06.xml"/><Relationship Id="rId7" Type="http://schemas.openxmlformats.org/officeDocument/2006/relationships/notesSlide" Target="../notesSlides/notesSlide14.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slideLayout" Target="../slideLayouts/slideLayout2.xml"/><Relationship Id="rId11" Type="http://schemas.openxmlformats.org/officeDocument/2006/relationships/image" Target="../media/image12.jpeg"/><Relationship Id="rId5" Type="http://schemas.openxmlformats.org/officeDocument/2006/relationships/tags" Target="../tags/tag108.xml"/><Relationship Id="rId10" Type="http://schemas.openxmlformats.org/officeDocument/2006/relationships/image" Target="../media/image11.jpeg"/><Relationship Id="rId4" Type="http://schemas.openxmlformats.org/officeDocument/2006/relationships/tags" Target="../tags/tag107.xml"/><Relationship Id="rId9" Type="http://schemas.openxmlformats.org/officeDocument/2006/relationships/image" Target="../media/image10.jpeg"/></Relationships>
</file>

<file path=ppt/slides/_rels/slide1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11.xml"/><Relationship Id="rId7" Type="http://schemas.openxmlformats.org/officeDocument/2006/relationships/notesSlide" Target="../notesSlides/notesSlide15.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Layout" Target="../slideLayouts/slideLayout1.xml"/><Relationship Id="rId5" Type="http://schemas.openxmlformats.org/officeDocument/2006/relationships/tags" Target="../tags/tag113.xml"/><Relationship Id="rId10" Type="http://schemas.openxmlformats.org/officeDocument/2006/relationships/chart" Target="../charts/chart3.xml"/><Relationship Id="rId4" Type="http://schemas.openxmlformats.org/officeDocument/2006/relationships/tags" Target="../tags/tag112.xml"/><Relationship Id="rId9" Type="http://schemas.openxmlformats.org/officeDocument/2006/relationships/chart" Target="../charts/char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14.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chart" Target="../charts/chart4.xml"/><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image" Target="../media/image4.png"/><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notesSlide" Target="../notesSlides/notesSlide17.xml"/><Relationship Id="rId5" Type="http://schemas.openxmlformats.org/officeDocument/2006/relationships/tags" Target="../tags/tag119.xml"/><Relationship Id="rId10" Type="http://schemas.openxmlformats.org/officeDocument/2006/relationships/slideLayout" Target="../slideLayouts/slideLayout1.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chart" Target="../charts/chart5.xml"/></Relationships>
</file>

<file path=ppt/slides/_rels/slide1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26.xml"/><Relationship Id="rId7" Type="http://schemas.openxmlformats.org/officeDocument/2006/relationships/notesSlide" Target="../notesSlides/notesSlide18.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slideLayout" Target="../slideLayouts/slideLayout2.xml"/><Relationship Id="rId5" Type="http://schemas.openxmlformats.org/officeDocument/2006/relationships/tags" Target="../tags/tag128.xml"/><Relationship Id="rId4" Type="http://schemas.openxmlformats.org/officeDocument/2006/relationships/tags" Target="../tags/tag127.xml"/><Relationship Id="rId9" Type="http://schemas.openxmlformats.org/officeDocument/2006/relationships/image" Target="../media/image13.jpeg"/></Relationships>
</file>

<file path=ppt/slides/_rels/slide1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31.xml"/><Relationship Id="rId7" Type="http://schemas.openxmlformats.org/officeDocument/2006/relationships/notesSlide" Target="../notesSlides/notesSlide19.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slideLayout" Target="../slideLayouts/slideLayout1.xml"/><Relationship Id="rId5" Type="http://schemas.openxmlformats.org/officeDocument/2006/relationships/tags" Target="../tags/tag133.xml"/><Relationship Id="rId4" Type="http://schemas.openxmlformats.org/officeDocument/2006/relationships/tags" Target="../tags/tag132.xml"/></Relationships>
</file>

<file path=ppt/slides/_rels/slide2.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slideLayout" Target="../slideLayouts/slideLayout2.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tags" Target="../tags/tag23.xml"/><Relationship Id="rId2" Type="http://schemas.openxmlformats.org/officeDocument/2006/relationships/tags" Target="../tags/tag8.xml"/><Relationship Id="rId16" Type="http://schemas.openxmlformats.org/officeDocument/2006/relationships/tags" Target="../tags/tag22.xml"/><Relationship Id="rId20" Type="http://schemas.openxmlformats.org/officeDocument/2006/relationships/image" Target="../media/image3.png"/><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tags" Target="../tags/tag21.xml"/><Relationship Id="rId10" Type="http://schemas.openxmlformats.org/officeDocument/2006/relationships/tags" Target="../tags/tag16.xml"/><Relationship Id="rId19" Type="http://schemas.openxmlformats.org/officeDocument/2006/relationships/notesSlide" Target="../notesSlides/notesSlide2.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34.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7.xml"/><Relationship Id="rId7" Type="http://schemas.openxmlformats.org/officeDocument/2006/relationships/notesSlide" Target="../notesSlides/notesSlide4.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Layout" Target="../slideLayouts/slideLayout3.xml"/><Relationship Id="rId5" Type="http://schemas.openxmlformats.org/officeDocument/2006/relationships/tags" Target="../tags/tag29.xml"/><Relationship Id="rId10" Type="http://schemas.openxmlformats.org/officeDocument/2006/relationships/image" Target="../media/image6.jpeg"/><Relationship Id="rId4" Type="http://schemas.openxmlformats.org/officeDocument/2006/relationships/tags" Target="../tags/tag28.xml"/><Relationship Id="rId9" Type="http://schemas.openxmlformats.org/officeDocument/2006/relationships/image" Target="../media/image5.jpeg"/></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32.xml"/><Relationship Id="rId7" Type="http://schemas.openxmlformats.org/officeDocument/2006/relationships/notesSlide" Target="../notesSlides/notesSlide5.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slideLayout" Target="../slideLayouts/slideLayout2.xml"/><Relationship Id="rId5" Type="http://schemas.openxmlformats.org/officeDocument/2006/relationships/tags" Target="../tags/tag34.xml"/><Relationship Id="rId4" Type="http://schemas.openxmlformats.org/officeDocument/2006/relationships/tags" Target="../tags/tag33.xml"/><Relationship Id="rId9" Type="http://schemas.openxmlformats.org/officeDocument/2006/relationships/chart" Target="../charts/chart1.xml"/></Relationships>
</file>

<file path=ppt/slides/_rels/slide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37.xml"/><Relationship Id="rId7" Type="http://schemas.openxmlformats.org/officeDocument/2006/relationships/notesSlide" Target="../notesSlides/notesSlide6.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slideLayout" Target="../slideLayouts/slideLayout4.xml"/><Relationship Id="rId5" Type="http://schemas.openxmlformats.org/officeDocument/2006/relationships/tags" Target="../tags/tag39.xml"/><Relationship Id="rId4" Type="http://schemas.openxmlformats.org/officeDocument/2006/relationships/tags" Target="../tags/tag38.xml"/></Relationships>
</file>

<file path=ppt/slides/_rels/slide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42.xml"/><Relationship Id="rId7" Type="http://schemas.openxmlformats.org/officeDocument/2006/relationships/notesSlide" Target="../notesSlides/notesSlide7.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slideLayout" Target="../slideLayouts/slideLayout2.xml"/><Relationship Id="rId5" Type="http://schemas.openxmlformats.org/officeDocument/2006/relationships/tags" Target="../tags/tag44.xml"/><Relationship Id="rId4" Type="http://schemas.openxmlformats.org/officeDocument/2006/relationships/tags" Target="../tags/tag43.xml"/><Relationship Id="rId9"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45.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48.xml"/><Relationship Id="rId7" Type="http://schemas.openxmlformats.org/officeDocument/2006/relationships/notesSlide" Target="../notesSlides/notesSlide9.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slideLayout" Target="../slideLayouts/slideLayout3.xml"/><Relationship Id="rId5" Type="http://schemas.openxmlformats.org/officeDocument/2006/relationships/tags" Target="../tags/tag50.xml"/><Relationship Id="rId4" Type="http://schemas.openxmlformats.org/officeDocument/2006/relationships/tags" Target="../tags/tag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层1">
            <a:extLst>
              <a:ext uri="{FF2B5EF4-FFF2-40B4-BE49-F238E27FC236}">
                <a16:creationId xmlns:a16="http://schemas.microsoft.com/office/drawing/2014/main" id="{CF0BE44E-35B9-A783-F6E8-81537419186C}"/>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flipH="1">
            <a:off x="3259848" y="0"/>
            <a:ext cx="8932153" cy="6858000"/>
          </a:xfrm>
          <a:custGeom>
            <a:avLst/>
            <a:gdLst>
              <a:gd name="connsiteX0" fmla="*/ 8932153 w 8932153"/>
              <a:gd name="connsiteY0" fmla="*/ 0 h 6858000"/>
              <a:gd name="connsiteX1" fmla="*/ 0 w 8932153"/>
              <a:gd name="connsiteY1" fmla="*/ 0 h 6858000"/>
              <a:gd name="connsiteX2" fmla="*/ 0 w 8932153"/>
              <a:gd name="connsiteY2" fmla="*/ 6858000 h 6858000"/>
              <a:gd name="connsiteX3" fmla="*/ 8932153 w 893215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932153" h="6858000">
                <a:moveTo>
                  <a:pt x="8932153" y="0"/>
                </a:moveTo>
                <a:lnTo>
                  <a:pt x="0" y="0"/>
                </a:lnTo>
                <a:lnTo>
                  <a:pt x="0" y="6858000"/>
                </a:lnTo>
                <a:lnTo>
                  <a:pt x="8932153" y="6858000"/>
                </a:lnTo>
                <a:close/>
              </a:path>
            </a:pathLst>
          </a:custGeom>
        </p:spPr>
      </p:pic>
      <p:sp>
        <p:nvSpPr>
          <p:cNvPr id="5" name="图层2">
            <a:extLst>
              <a:ext uri="{FF2B5EF4-FFF2-40B4-BE49-F238E27FC236}">
                <a16:creationId xmlns:a16="http://schemas.microsoft.com/office/drawing/2014/main" id="{DE0168C3-61E7-0EA0-A74A-8EB42A6B7B41}"/>
              </a:ext>
            </a:extLst>
          </p:cNvPr>
          <p:cNvSpPr/>
          <p:nvPr>
            <p:custDataLst>
              <p:tags r:id="rId1"/>
            </p:custDataLst>
          </p:nvPr>
        </p:nvSpPr>
        <p:spPr>
          <a:xfrm>
            <a:off x="0" y="0"/>
            <a:ext cx="9715500" cy="6868605"/>
          </a:xfrm>
          <a:prstGeom prst="rect">
            <a:avLst/>
          </a:prstGeom>
          <a:gradFill flip="none" rotWithShape="1">
            <a:gsLst>
              <a:gs pos="42000">
                <a:schemeClr val="accent1"/>
              </a:gs>
              <a:gs pos="0">
                <a:schemeClr val="accent1"/>
              </a:gs>
              <a:gs pos="100000">
                <a:schemeClr val="accent1">
                  <a:alpha val="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3">
            <a:extLst>
              <a:ext uri="{FF2B5EF4-FFF2-40B4-BE49-F238E27FC236}">
                <a16:creationId xmlns:a16="http://schemas.microsoft.com/office/drawing/2014/main" id="{634E5ED7-A785-2EA1-6F5B-050FF3BA52DF}"/>
              </a:ext>
            </a:extLst>
          </p:cNvPr>
          <p:cNvSpPr txBox="1"/>
          <p:nvPr/>
        </p:nvSpPr>
        <p:spPr>
          <a:xfrm>
            <a:off x="670319" y="3626574"/>
            <a:ext cx="6869168" cy="830997"/>
          </a:xfrm>
          <a:prstGeom prst="rect">
            <a:avLst/>
          </a:prstGeom>
          <a:noFill/>
          <a:effectLst/>
        </p:spPr>
        <p:txBody>
          <a:bodyPr vert="horz" wrap="square" lIns="91440" tIns="45720" rIns="91440" b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add your title here add your  title here add your title here add title here</a:t>
            </a:r>
          </a:p>
        </p:txBody>
      </p:sp>
      <p:sp>
        <p:nvSpPr>
          <p:cNvPr id="10" name="图层4">
            <a:extLst>
              <a:ext uri="{FF2B5EF4-FFF2-40B4-BE49-F238E27FC236}">
                <a16:creationId xmlns:a16="http://schemas.microsoft.com/office/drawing/2014/main" id="{93902886-9E7D-F794-8801-A6E3778FF023}"/>
              </a:ext>
            </a:extLst>
          </p:cNvPr>
          <p:cNvSpPr txBox="1"/>
          <p:nvPr/>
        </p:nvSpPr>
        <p:spPr>
          <a:xfrm>
            <a:off x="670319" y="1410127"/>
            <a:ext cx="6958148" cy="2123658"/>
          </a:xfrm>
          <a:prstGeom prst="rect">
            <a:avLst/>
          </a:prstGeom>
          <a:noFill/>
          <a:effectLst/>
        </p:spPr>
        <p:txBody>
          <a:bodyPr vert="horz" wrap="square" lIns="91440" tIns="45720" rIns="91440" b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200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OPPOSans M" panose="00020600040101010101" pitchFamily="18" charset="-122"/>
                <a:sym typeface="OPPOSans M" panose="00020600040101010101" pitchFamily="18" charset="-122"/>
              </a:rPr>
              <a:t>房地产行业</a:t>
            </a:r>
            <a:endParaRPr kumimoji="0" lang="en-US" altLang="zh-CN" sz="6600" b="1" i="0" u="none" strike="noStrike" kern="1200" cap="none" spc="200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OPPOSans M" panose="00020600040101010101" pitchFamily="18" charset="-122"/>
              <a:sym typeface="OPPOSans M" panose="00020600040101010101" pitchFamily="18" charset="-122"/>
            </a:endParaRPr>
          </a:p>
          <a:p>
            <a:pPr>
              <a:tabLst/>
              <a:defRPr/>
            </a:pPr>
            <a:r>
              <a:rPr kumimoji="1" lang="zh-CN" altLang="en-US" sz="6600" b="1" spc="2000" dirty="0">
                <a:solidFill>
                  <a:schemeClr val="bg1"/>
                </a:solidFill>
                <a:latin typeface="庞门正道标题体" panose="02010600030101010101" pitchFamily="2" charset="-122"/>
                <a:ea typeface="庞门正道标题体" panose="02010600030101010101" pitchFamily="2" charset="-122"/>
                <a:cs typeface="OPPOSans M" panose="00020600040101010101" pitchFamily="18" charset="-122"/>
                <a:sym typeface="OPPOSans M" panose="00020600040101010101" pitchFamily="18" charset="-122"/>
              </a:rPr>
              <a:t>工作总结汇报</a:t>
            </a:r>
            <a:endParaRPr kumimoji="1" lang="en-US" altLang="zh-CN" sz="6600" b="1" spc="2000" dirty="0">
              <a:solidFill>
                <a:schemeClr val="bg1"/>
              </a:solidFill>
              <a:latin typeface="庞门正道标题体" panose="02010600030101010101" pitchFamily="2" charset="-122"/>
              <a:ea typeface="庞门正道标题体" panose="02010600030101010101" pitchFamily="2" charset="-122"/>
              <a:cs typeface="OPPOSans M" panose="00020600040101010101" pitchFamily="18" charset="-122"/>
              <a:sym typeface="OPPOSans M" panose="00020600040101010101" pitchFamily="18" charset="-122"/>
            </a:endParaRPr>
          </a:p>
        </p:txBody>
      </p:sp>
      <p:sp>
        <p:nvSpPr>
          <p:cNvPr id="15" name="图层5">
            <a:extLst>
              <a:ext uri="{FF2B5EF4-FFF2-40B4-BE49-F238E27FC236}">
                <a16:creationId xmlns:a16="http://schemas.microsoft.com/office/drawing/2014/main" id="{0368EF30-42E6-48C1-0E25-15E186D3FC2F}"/>
              </a:ext>
            </a:extLst>
          </p:cNvPr>
          <p:cNvSpPr/>
          <p:nvPr/>
        </p:nvSpPr>
        <p:spPr>
          <a:xfrm>
            <a:off x="815437" y="4871697"/>
            <a:ext cx="1953755" cy="307777"/>
          </a:xfrm>
          <a:prstGeom prst="snip2Diag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图层6">
            <a:extLst>
              <a:ext uri="{FF2B5EF4-FFF2-40B4-BE49-F238E27FC236}">
                <a16:creationId xmlns:a16="http://schemas.microsoft.com/office/drawing/2014/main" id="{C163D491-5F03-3E07-17D2-85FF0074B542}"/>
              </a:ext>
            </a:extLst>
          </p:cNvPr>
          <p:cNvSpPr/>
          <p:nvPr/>
        </p:nvSpPr>
        <p:spPr>
          <a:xfrm>
            <a:off x="815437" y="4829325"/>
            <a:ext cx="1953755" cy="307777"/>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图层7">
            <a:extLst>
              <a:ext uri="{FF2B5EF4-FFF2-40B4-BE49-F238E27FC236}">
                <a16:creationId xmlns:a16="http://schemas.microsoft.com/office/drawing/2014/main" id="{EE8B6AE5-C935-5DAB-7456-E71C7E06A72C}"/>
              </a:ext>
            </a:extLst>
          </p:cNvPr>
          <p:cNvSpPr txBox="1"/>
          <p:nvPr/>
        </p:nvSpPr>
        <p:spPr>
          <a:xfrm>
            <a:off x="943076" y="4821409"/>
            <a:ext cx="1698477" cy="3067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汇报人：</a:t>
            </a:r>
            <a:r>
              <a:rPr kumimoji="0" lang="en-US" altLang="zh-CN" sz="1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XXX</a:t>
            </a:r>
            <a:endParaRPr kumimoji="0" lang="zh-CN" altLang="en-US" sz="1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图层8">
            <a:extLst>
              <a:ext uri="{FF2B5EF4-FFF2-40B4-BE49-F238E27FC236}">
                <a16:creationId xmlns:a16="http://schemas.microsoft.com/office/drawing/2014/main" id="{4C1F0382-EB1D-36A1-0CEA-B192199B1949}"/>
              </a:ext>
            </a:extLst>
          </p:cNvPr>
          <p:cNvSpPr/>
          <p:nvPr/>
        </p:nvSpPr>
        <p:spPr>
          <a:xfrm>
            <a:off x="815437" y="5422031"/>
            <a:ext cx="1953755" cy="307777"/>
          </a:xfrm>
          <a:prstGeom prst="snip2Diag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图层9">
            <a:extLst>
              <a:ext uri="{FF2B5EF4-FFF2-40B4-BE49-F238E27FC236}">
                <a16:creationId xmlns:a16="http://schemas.microsoft.com/office/drawing/2014/main" id="{EAD5CFA7-661A-B66C-ED07-1C0B66B4234F}"/>
              </a:ext>
            </a:extLst>
          </p:cNvPr>
          <p:cNvSpPr/>
          <p:nvPr/>
        </p:nvSpPr>
        <p:spPr>
          <a:xfrm>
            <a:off x="815437" y="5379659"/>
            <a:ext cx="1953755" cy="307777"/>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图层10">
            <a:extLst>
              <a:ext uri="{FF2B5EF4-FFF2-40B4-BE49-F238E27FC236}">
                <a16:creationId xmlns:a16="http://schemas.microsoft.com/office/drawing/2014/main" id="{E2F3E322-948B-5640-58A6-4A625C18F661}"/>
              </a:ext>
            </a:extLst>
          </p:cNvPr>
          <p:cNvSpPr txBox="1"/>
          <p:nvPr/>
        </p:nvSpPr>
        <p:spPr>
          <a:xfrm>
            <a:off x="943076" y="5371743"/>
            <a:ext cx="1698477" cy="3067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时间：</a:t>
            </a:r>
            <a:r>
              <a:rPr kumimoji="0" lang="en-US" altLang="zh-CN" sz="1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XXX</a:t>
            </a:r>
            <a:endParaRPr kumimoji="0" lang="zh-CN" altLang="en-US" sz="1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2181324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grpSp>
        <p:nvGrpSpPr>
          <p:cNvPr id="762" name="图层1"/>
          <p:cNvGrpSpPr/>
          <p:nvPr/>
        </p:nvGrpSpPr>
        <p:grpSpPr>
          <a:xfrm>
            <a:off x="900307" y="1525808"/>
            <a:ext cx="10488894" cy="4055383"/>
            <a:chOff x="900307" y="1859636"/>
            <a:chExt cx="10488894" cy="4055383"/>
          </a:xfrm>
        </p:grpSpPr>
        <p:grpSp>
          <p:nvGrpSpPr>
            <p:cNvPr id="693" name="组合 692"/>
            <p:cNvGrpSpPr/>
            <p:nvPr/>
          </p:nvGrpSpPr>
          <p:grpSpPr>
            <a:xfrm>
              <a:off x="900307" y="1859636"/>
              <a:ext cx="10488894" cy="4055383"/>
              <a:chOff x="900307" y="1859636"/>
              <a:chExt cx="10488894" cy="4055383"/>
            </a:xfrm>
          </p:grpSpPr>
          <p:grpSp>
            <p:nvGrpSpPr>
              <p:cNvPr id="683" name="组合 682"/>
              <p:cNvGrpSpPr/>
              <p:nvPr/>
            </p:nvGrpSpPr>
            <p:grpSpPr>
              <a:xfrm>
                <a:off x="900307" y="1859636"/>
                <a:ext cx="10488894" cy="4055383"/>
                <a:chOff x="900307" y="1859636"/>
                <a:chExt cx="10488894" cy="4055383"/>
              </a:xfrm>
            </p:grpSpPr>
            <p:grpSp>
              <p:nvGrpSpPr>
                <p:cNvPr id="682" name="组合 681"/>
                <p:cNvGrpSpPr/>
                <p:nvPr/>
              </p:nvGrpSpPr>
              <p:grpSpPr>
                <a:xfrm>
                  <a:off x="2398722" y="3844467"/>
                  <a:ext cx="7483785" cy="619743"/>
                  <a:chOff x="2354272" y="3844467"/>
                  <a:chExt cx="7483785" cy="619743"/>
                </a:xfrm>
              </p:grpSpPr>
              <p:grpSp>
                <p:nvGrpSpPr>
                  <p:cNvPr id="561" name="图形 4"/>
                  <p:cNvGrpSpPr/>
                  <p:nvPr/>
                </p:nvGrpSpPr>
                <p:grpSpPr>
                  <a:xfrm>
                    <a:off x="7531336" y="3844467"/>
                    <a:ext cx="586964" cy="619743"/>
                    <a:chOff x="7518636" y="4022267"/>
                    <a:chExt cx="586964" cy="619743"/>
                  </a:xfrm>
                  <a:solidFill>
                    <a:srgbClr val="9CCC65"/>
                  </a:solidFill>
                </p:grpSpPr>
                <p:sp>
                  <p:nvSpPr>
                    <p:cNvPr id="562" name="图层1-1"/>
                    <p:cNvSpPr/>
                    <p:nvPr/>
                  </p:nvSpPr>
                  <p:spPr>
                    <a:xfrm>
                      <a:off x="7519888" y="4348641"/>
                      <a:ext cx="585712" cy="293370"/>
                    </a:xfrm>
                    <a:custGeom>
                      <a:avLst/>
                      <a:gdLst>
                        <a:gd name="connsiteX0" fmla="*/ 25384 w 585712"/>
                        <a:gd name="connsiteY0" fmla="*/ 0 h 293370"/>
                        <a:gd name="connsiteX1" fmla="*/ 25384 w 585712"/>
                        <a:gd name="connsiteY1" fmla="*/ 0 h 293370"/>
                        <a:gd name="connsiteX2" fmla="*/ 52888 w 585712"/>
                        <a:gd name="connsiteY2" fmla="*/ 24753 h 293370"/>
                        <a:gd name="connsiteX3" fmla="*/ 292168 w 585712"/>
                        <a:gd name="connsiteY3" fmla="*/ 240197 h 293370"/>
                        <a:gd name="connsiteX4" fmla="*/ 531448 w 585712"/>
                        <a:gd name="connsiteY4" fmla="*/ 24753 h 293370"/>
                        <a:gd name="connsiteX5" fmla="*/ 558034 w 585712"/>
                        <a:gd name="connsiteY5" fmla="*/ 0 h 293370"/>
                        <a:gd name="connsiteX6" fmla="*/ 558951 w 585712"/>
                        <a:gd name="connsiteY6" fmla="*/ 0 h 293370"/>
                        <a:gd name="connsiteX7" fmla="*/ 585538 w 585712"/>
                        <a:gd name="connsiteY7" fmla="*/ 28421 h 293370"/>
                        <a:gd name="connsiteX8" fmla="*/ 293084 w 585712"/>
                        <a:gd name="connsiteY8" fmla="*/ 293370 h 293370"/>
                        <a:gd name="connsiteX9" fmla="*/ 632 w 585712"/>
                        <a:gd name="connsiteY9" fmla="*/ 28421 h 293370"/>
                        <a:gd name="connsiteX10" fmla="*/ 25384 w 585712"/>
                        <a:gd name="connsiteY10" fmla="*/ 0 h 2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712" h="293370">
                          <a:moveTo>
                            <a:pt x="25384" y="0"/>
                          </a:moveTo>
                          <a:lnTo>
                            <a:pt x="25384" y="0"/>
                          </a:lnTo>
                          <a:cubicBezTo>
                            <a:pt x="40053" y="0"/>
                            <a:pt x="51055" y="11001"/>
                            <a:pt x="52888" y="24753"/>
                          </a:cubicBezTo>
                          <a:cubicBezTo>
                            <a:pt x="64806" y="145768"/>
                            <a:pt x="167485" y="240197"/>
                            <a:pt x="292168" y="240197"/>
                          </a:cubicBezTo>
                          <a:cubicBezTo>
                            <a:pt x="415933" y="240197"/>
                            <a:pt x="518613" y="145768"/>
                            <a:pt x="531448" y="24753"/>
                          </a:cubicBezTo>
                          <a:cubicBezTo>
                            <a:pt x="533281" y="11001"/>
                            <a:pt x="544283" y="0"/>
                            <a:pt x="558034" y="0"/>
                          </a:cubicBezTo>
                          <a:lnTo>
                            <a:pt x="558951" y="0"/>
                          </a:lnTo>
                          <a:cubicBezTo>
                            <a:pt x="574536" y="0"/>
                            <a:pt x="587372" y="12835"/>
                            <a:pt x="585538" y="28421"/>
                          </a:cubicBezTo>
                          <a:cubicBezTo>
                            <a:pt x="570869" y="176939"/>
                            <a:pt x="445270" y="293370"/>
                            <a:pt x="293084" y="293370"/>
                          </a:cubicBezTo>
                          <a:cubicBezTo>
                            <a:pt x="140899" y="293370"/>
                            <a:pt x="15300" y="176939"/>
                            <a:pt x="632" y="28421"/>
                          </a:cubicBezTo>
                          <a:cubicBezTo>
                            <a:pt x="-3036" y="12835"/>
                            <a:pt x="9799" y="0"/>
                            <a:pt x="25384" y="0"/>
                          </a:cubicBezTo>
                          <a:close/>
                        </a:path>
                      </a:pathLst>
                    </a:custGeom>
                    <a:solidFill>
                      <a:schemeClr val="accent4"/>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63" name="图层1-2"/>
                    <p:cNvSpPr/>
                    <p:nvPr/>
                  </p:nvSpPr>
                  <p:spPr>
                    <a:xfrm>
                      <a:off x="7518636" y="4022267"/>
                      <a:ext cx="585130" cy="293370"/>
                    </a:xfrm>
                    <a:custGeom>
                      <a:avLst/>
                      <a:gdLst>
                        <a:gd name="connsiteX0" fmla="*/ 26636 w 585130"/>
                        <a:gd name="connsiteY0" fmla="*/ 293370 h 293370"/>
                        <a:gd name="connsiteX1" fmla="*/ 50 w 585130"/>
                        <a:gd name="connsiteY1" fmla="*/ 264950 h 293370"/>
                        <a:gd name="connsiteX2" fmla="*/ 292502 w 585130"/>
                        <a:gd name="connsiteY2" fmla="*/ 0 h 293370"/>
                        <a:gd name="connsiteX3" fmla="*/ 584956 w 585130"/>
                        <a:gd name="connsiteY3" fmla="*/ 264950 h 293370"/>
                        <a:gd name="connsiteX4" fmla="*/ 558369 w 585130"/>
                        <a:gd name="connsiteY4" fmla="*/ 293370 h 293370"/>
                        <a:gd name="connsiteX5" fmla="*/ 557452 w 585130"/>
                        <a:gd name="connsiteY5" fmla="*/ 293370 h 293370"/>
                        <a:gd name="connsiteX6" fmla="*/ 530866 w 585130"/>
                        <a:gd name="connsiteY6" fmla="*/ 268617 h 293370"/>
                        <a:gd name="connsiteX7" fmla="*/ 291586 w 585130"/>
                        <a:gd name="connsiteY7" fmla="*/ 53173 h 293370"/>
                        <a:gd name="connsiteX8" fmla="*/ 52306 w 585130"/>
                        <a:gd name="connsiteY8" fmla="*/ 268617 h 293370"/>
                        <a:gd name="connsiteX9" fmla="*/ 26636 w 585130"/>
                        <a:gd name="connsiteY9" fmla="*/ 293370 h 293370"/>
                        <a:gd name="connsiteX10" fmla="*/ 26636 w 585130"/>
                        <a:gd name="connsiteY10" fmla="*/ 293370 h 2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130" h="293370">
                          <a:moveTo>
                            <a:pt x="26636" y="293370"/>
                          </a:moveTo>
                          <a:cubicBezTo>
                            <a:pt x="11051" y="293370"/>
                            <a:pt x="-868" y="280535"/>
                            <a:pt x="50" y="264950"/>
                          </a:cubicBezTo>
                          <a:cubicBezTo>
                            <a:pt x="14718" y="116431"/>
                            <a:pt x="140317" y="0"/>
                            <a:pt x="292502" y="0"/>
                          </a:cubicBezTo>
                          <a:cubicBezTo>
                            <a:pt x="444688" y="0"/>
                            <a:pt x="570288" y="116431"/>
                            <a:pt x="584956" y="264950"/>
                          </a:cubicBezTo>
                          <a:cubicBezTo>
                            <a:pt x="586790" y="280535"/>
                            <a:pt x="573954" y="293370"/>
                            <a:pt x="558369" y="293370"/>
                          </a:cubicBezTo>
                          <a:lnTo>
                            <a:pt x="557452" y="293370"/>
                          </a:lnTo>
                          <a:cubicBezTo>
                            <a:pt x="543701" y="293370"/>
                            <a:pt x="532699" y="282369"/>
                            <a:pt x="530866" y="268617"/>
                          </a:cubicBezTo>
                          <a:cubicBezTo>
                            <a:pt x="518948" y="147602"/>
                            <a:pt x="416268" y="53173"/>
                            <a:pt x="291586" y="53173"/>
                          </a:cubicBezTo>
                          <a:cubicBezTo>
                            <a:pt x="167820" y="53173"/>
                            <a:pt x="65141" y="147602"/>
                            <a:pt x="52306" y="268617"/>
                          </a:cubicBezTo>
                          <a:cubicBezTo>
                            <a:pt x="52306" y="283286"/>
                            <a:pt x="40388" y="293370"/>
                            <a:pt x="26636" y="293370"/>
                          </a:cubicBezTo>
                          <a:lnTo>
                            <a:pt x="26636" y="293370"/>
                          </a:lnTo>
                          <a:close/>
                        </a:path>
                      </a:pathLst>
                    </a:custGeom>
                    <a:solidFill>
                      <a:schemeClr val="accent4"/>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564" name="图形 4"/>
                  <p:cNvGrpSpPr/>
                  <p:nvPr/>
                </p:nvGrpSpPr>
                <p:grpSpPr>
                  <a:xfrm>
                    <a:off x="9251218" y="3844467"/>
                    <a:ext cx="586839" cy="619743"/>
                    <a:chOff x="9238518" y="4022267"/>
                    <a:chExt cx="586839" cy="619743"/>
                  </a:xfrm>
                  <a:solidFill>
                    <a:srgbClr val="D4E157"/>
                  </a:solidFill>
                </p:grpSpPr>
                <p:sp>
                  <p:nvSpPr>
                    <p:cNvPr id="565" name="图层1-3"/>
                    <p:cNvSpPr/>
                    <p:nvPr/>
                  </p:nvSpPr>
                  <p:spPr>
                    <a:xfrm>
                      <a:off x="9239769" y="4348641"/>
                      <a:ext cx="585587" cy="293370"/>
                    </a:xfrm>
                    <a:custGeom>
                      <a:avLst/>
                      <a:gdLst>
                        <a:gd name="connsiteX0" fmla="*/ 25385 w 585587"/>
                        <a:gd name="connsiteY0" fmla="*/ 0 h 293370"/>
                        <a:gd name="connsiteX1" fmla="*/ 25385 w 585587"/>
                        <a:gd name="connsiteY1" fmla="*/ 0 h 293370"/>
                        <a:gd name="connsiteX2" fmla="*/ 52888 w 585587"/>
                        <a:gd name="connsiteY2" fmla="*/ 24753 h 293370"/>
                        <a:gd name="connsiteX3" fmla="*/ 292168 w 585587"/>
                        <a:gd name="connsiteY3" fmla="*/ 240197 h 293370"/>
                        <a:gd name="connsiteX4" fmla="*/ 531448 w 585587"/>
                        <a:gd name="connsiteY4" fmla="*/ 24753 h 293370"/>
                        <a:gd name="connsiteX5" fmla="*/ 558035 w 585587"/>
                        <a:gd name="connsiteY5" fmla="*/ 0 h 293370"/>
                        <a:gd name="connsiteX6" fmla="*/ 558952 w 585587"/>
                        <a:gd name="connsiteY6" fmla="*/ 0 h 293370"/>
                        <a:gd name="connsiteX7" fmla="*/ 585538 w 585587"/>
                        <a:gd name="connsiteY7" fmla="*/ 28421 h 293370"/>
                        <a:gd name="connsiteX8" fmla="*/ 293085 w 585587"/>
                        <a:gd name="connsiteY8" fmla="*/ 293370 h 293370"/>
                        <a:gd name="connsiteX9" fmla="*/ 632 w 585587"/>
                        <a:gd name="connsiteY9" fmla="*/ 28421 h 293370"/>
                        <a:gd name="connsiteX10" fmla="*/ 25385 w 585587"/>
                        <a:gd name="connsiteY10" fmla="*/ 0 h 2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587" h="293370">
                          <a:moveTo>
                            <a:pt x="25385" y="0"/>
                          </a:moveTo>
                          <a:lnTo>
                            <a:pt x="25385" y="0"/>
                          </a:lnTo>
                          <a:cubicBezTo>
                            <a:pt x="40053" y="0"/>
                            <a:pt x="51055" y="11001"/>
                            <a:pt x="52888" y="24753"/>
                          </a:cubicBezTo>
                          <a:cubicBezTo>
                            <a:pt x="64806" y="145768"/>
                            <a:pt x="167486" y="240197"/>
                            <a:pt x="292168" y="240197"/>
                          </a:cubicBezTo>
                          <a:cubicBezTo>
                            <a:pt x="416850" y="240197"/>
                            <a:pt x="518613" y="145768"/>
                            <a:pt x="531448" y="24753"/>
                          </a:cubicBezTo>
                          <a:cubicBezTo>
                            <a:pt x="533281" y="11001"/>
                            <a:pt x="544283" y="0"/>
                            <a:pt x="558035" y="0"/>
                          </a:cubicBezTo>
                          <a:lnTo>
                            <a:pt x="558952" y="0"/>
                          </a:lnTo>
                          <a:cubicBezTo>
                            <a:pt x="574536" y="0"/>
                            <a:pt x="586455" y="12835"/>
                            <a:pt x="585538" y="28421"/>
                          </a:cubicBezTo>
                          <a:cubicBezTo>
                            <a:pt x="570869" y="176939"/>
                            <a:pt x="445270" y="293370"/>
                            <a:pt x="293085" y="293370"/>
                          </a:cubicBezTo>
                          <a:cubicBezTo>
                            <a:pt x="140899" y="293370"/>
                            <a:pt x="15300" y="176939"/>
                            <a:pt x="632" y="28421"/>
                          </a:cubicBezTo>
                          <a:cubicBezTo>
                            <a:pt x="-3036" y="12835"/>
                            <a:pt x="9799" y="0"/>
                            <a:pt x="25385" y="0"/>
                          </a:cubicBezTo>
                          <a:close/>
                        </a:path>
                      </a:pathLst>
                    </a:custGeom>
                    <a:solidFill>
                      <a:schemeClr val="accent5"/>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66" name="图层1-4"/>
                    <p:cNvSpPr/>
                    <p:nvPr/>
                  </p:nvSpPr>
                  <p:spPr>
                    <a:xfrm>
                      <a:off x="9238518" y="4022267"/>
                      <a:ext cx="585130" cy="293370"/>
                    </a:xfrm>
                    <a:custGeom>
                      <a:avLst/>
                      <a:gdLst>
                        <a:gd name="connsiteX0" fmla="*/ 26636 w 585130"/>
                        <a:gd name="connsiteY0" fmla="*/ 293370 h 293370"/>
                        <a:gd name="connsiteX1" fmla="*/ 50 w 585130"/>
                        <a:gd name="connsiteY1" fmla="*/ 264950 h 293370"/>
                        <a:gd name="connsiteX2" fmla="*/ 292503 w 585130"/>
                        <a:gd name="connsiteY2" fmla="*/ 0 h 293370"/>
                        <a:gd name="connsiteX3" fmla="*/ 584956 w 585130"/>
                        <a:gd name="connsiteY3" fmla="*/ 264950 h 293370"/>
                        <a:gd name="connsiteX4" fmla="*/ 558369 w 585130"/>
                        <a:gd name="connsiteY4" fmla="*/ 293370 h 293370"/>
                        <a:gd name="connsiteX5" fmla="*/ 557452 w 585130"/>
                        <a:gd name="connsiteY5" fmla="*/ 293370 h 293370"/>
                        <a:gd name="connsiteX6" fmla="*/ 530866 w 585130"/>
                        <a:gd name="connsiteY6" fmla="*/ 268617 h 293370"/>
                        <a:gd name="connsiteX7" fmla="*/ 291586 w 585130"/>
                        <a:gd name="connsiteY7" fmla="*/ 53173 h 293370"/>
                        <a:gd name="connsiteX8" fmla="*/ 52306 w 585130"/>
                        <a:gd name="connsiteY8" fmla="*/ 268617 h 293370"/>
                        <a:gd name="connsiteX9" fmla="*/ 26636 w 585130"/>
                        <a:gd name="connsiteY9" fmla="*/ 293370 h 293370"/>
                        <a:gd name="connsiteX10" fmla="*/ 26636 w 585130"/>
                        <a:gd name="connsiteY10" fmla="*/ 293370 h 2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130" h="293370">
                          <a:moveTo>
                            <a:pt x="26636" y="293370"/>
                          </a:moveTo>
                          <a:cubicBezTo>
                            <a:pt x="11051" y="293370"/>
                            <a:pt x="-867" y="280535"/>
                            <a:pt x="50" y="264950"/>
                          </a:cubicBezTo>
                          <a:cubicBezTo>
                            <a:pt x="14718" y="116431"/>
                            <a:pt x="140317" y="0"/>
                            <a:pt x="292503" y="0"/>
                          </a:cubicBezTo>
                          <a:cubicBezTo>
                            <a:pt x="444689" y="0"/>
                            <a:pt x="570288" y="116431"/>
                            <a:pt x="584956" y="264950"/>
                          </a:cubicBezTo>
                          <a:cubicBezTo>
                            <a:pt x="586790" y="280535"/>
                            <a:pt x="573955" y="293370"/>
                            <a:pt x="558369" y="293370"/>
                          </a:cubicBezTo>
                          <a:lnTo>
                            <a:pt x="557452" y="293370"/>
                          </a:lnTo>
                          <a:cubicBezTo>
                            <a:pt x="543701" y="293370"/>
                            <a:pt x="532700" y="282369"/>
                            <a:pt x="530866" y="268617"/>
                          </a:cubicBezTo>
                          <a:cubicBezTo>
                            <a:pt x="518948" y="147602"/>
                            <a:pt x="416268" y="53173"/>
                            <a:pt x="291586" y="53173"/>
                          </a:cubicBezTo>
                          <a:cubicBezTo>
                            <a:pt x="166904" y="53173"/>
                            <a:pt x="65141" y="147602"/>
                            <a:pt x="52306" y="268617"/>
                          </a:cubicBezTo>
                          <a:cubicBezTo>
                            <a:pt x="52306" y="283286"/>
                            <a:pt x="41305" y="293370"/>
                            <a:pt x="26636" y="293370"/>
                          </a:cubicBezTo>
                          <a:lnTo>
                            <a:pt x="26636" y="293370"/>
                          </a:lnTo>
                          <a:close/>
                        </a:path>
                      </a:pathLst>
                    </a:custGeom>
                    <a:solidFill>
                      <a:schemeClr val="accent5"/>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567" name="图形 4"/>
                  <p:cNvGrpSpPr/>
                  <p:nvPr/>
                </p:nvGrpSpPr>
                <p:grpSpPr>
                  <a:xfrm>
                    <a:off x="6499090" y="4098416"/>
                    <a:ext cx="920448" cy="150351"/>
                    <a:chOff x="6486390" y="4276216"/>
                    <a:chExt cx="920448" cy="150351"/>
                  </a:xfrm>
                </p:grpSpPr>
                <p:sp>
                  <p:nvSpPr>
                    <p:cNvPr id="568" name="图层1-5"/>
                    <p:cNvSpPr/>
                    <p:nvPr/>
                  </p:nvSpPr>
                  <p:spPr>
                    <a:xfrm>
                      <a:off x="6486390" y="4276216"/>
                      <a:ext cx="920448" cy="150351"/>
                    </a:xfrm>
                    <a:custGeom>
                      <a:avLst/>
                      <a:gdLst>
                        <a:gd name="connsiteX0" fmla="*/ 907613 w 920448"/>
                        <a:gd name="connsiteY0" fmla="*/ 62341 h 150351"/>
                        <a:gd name="connsiteX1" fmla="*/ 533567 w 920448"/>
                        <a:gd name="connsiteY1" fmla="*/ 62341 h 150351"/>
                        <a:gd name="connsiteX2" fmla="*/ 460224 w 920448"/>
                        <a:gd name="connsiteY2" fmla="*/ 0 h 150351"/>
                        <a:gd name="connsiteX3" fmla="*/ 386882 w 920448"/>
                        <a:gd name="connsiteY3" fmla="*/ 62341 h 150351"/>
                        <a:gd name="connsiteX4" fmla="*/ 12835 w 920448"/>
                        <a:gd name="connsiteY4" fmla="*/ 62341 h 150351"/>
                        <a:gd name="connsiteX5" fmla="*/ 0 w 920448"/>
                        <a:gd name="connsiteY5" fmla="*/ 75176 h 150351"/>
                        <a:gd name="connsiteX6" fmla="*/ 12835 w 920448"/>
                        <a:gd name="connsiteY6" fmla="*/ 88011 h 150351"/>
                        <a:gd name="connsiteX7" fmla="*/ 386882 w 920448"/>
                        <a:gd name="connsiteY7" fmla="*/ 88011 h 150351"/>
                        <a:gd name="connsiteX8" fmla="*/ 460224 w 920448"/>
                        <a:gd name="connsiteY8" fmla="*/ 150352 h 150351"/>
                        <a:gd name="connsiteX9" fmla="*/ 533567 w 920448"/>
                        <a:gd name="connsiteY9" fmla="*/ 88011 h 150351"/>
                        <a:gd name="connsiteX10" fmla="*/ 907613 w 920448"/>
                        <a:gd name="connsiteY10" fmla="*/ 88011 h 150351"/>
                        <a:gd name="connsiteX11" fmla="*/ 920449 w 920448"/>
                        <a:gd name="connsiteY11" fmla="*/ 75176 h 150351"/>
                        <a:gd name="connsiteX12" fmla="*/ 907613 w 920448"/>
                        <a:gd name="connsiteY12" fmla="*/ 62341 h 150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448" h="150351">
                          <a:moveTo>
                            <a:pt x="907613" y="62341"/>
                          </a:moveTo>
                          <a:lnTo>
                            <a:pt x="533567" y="62341"/>
                          </a:lnTo>
                          <a:cubicBezTo>
                            <a:pt x="528066" y="26586"/>
                            <a:pt x="496896" y="0"/>
                            <a:pt x="460224" y="0"/>
                          </a:cubicBezTo>
                          <a:cubicBezTo>
                            <a:pt x="423553" y="0"/>
                            <a:pt x="392383" y="26586"/>
                            <a:pt x="386882" y="62341"/>
                          </a:cubicBezTo>
                          <a:lnTo>
                            <a:pt x="12835" y="62341"/>
                          </a:lnTo>
                          <a:cubicBezTo>
                            <a:pt x="6418" y="62341"/>
                            <a:pt x="0" y="67841"/>
                            <a:pt x="0" y="75176"/>
                          </a:cubicBezTo>
                          <a:cubicBezTo>
                            <a:pt x="0" y="82510"/>
                            <a:pt x="5501" y="88011"/>
                            <a:pt x="12835" y="88011"/>
                          </a:cubicBezTo>
                          <a:lnTo>
                            <a:pt x="386882" y="88011"/>
                          </a:lnTo>
                          <a:cubicBezTo>
                            <a:pt x="392383" y="123765"/>
                            <a:pt x="423553" y="150352"/>
                            <a:pt x="460224" y="150352"/>
                          </a:cubicBezTo>
                          <a:cubicBezTo>
                            <a:pt x="496896" y="150352"/>
                            <a:pt x="528066" y="123765"/>
                            <a:pt x="533567" y="88011"/>
                          </a:cubicBezTo>
                          <a:lnTo>
                            <a:pt x="907613" y="88011"/>
                          </a:lnTo>
                          <a:cubicBezTo>
                            <a:pt x="914948" y="88011"/>
                            <a:pt x="920449" y="82510"/>
                            <a:pt x="920449" y="75176"/>
                          </a:cubicBezTo>
                          <a:cubicBezTo>
                            <a:pt x="920449" y="67841"/>
                            <a:pt x="914948" y="62341"/>
                            <a:pt x="907613" y="62341"/>
                          </a:cubicBezTo>
                          <a:close/>
                        </a:path>
                      </a:pathLst>
                    </a:custGeom>
                    <a:solidFill>
                      <a:srgbClr val="CCCCCC"/>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69" name="图层1-6"/>
                    <p:cNvSpPr/>
                    <p:nvPr/>
                  </p:nvSpPr>
                  <p:spPr>
                    <a:xfrm>
                      <a:off x="6893441" y="4297302"/>
                      <a:ext cx="106346" cy="106346"/>
                    </a:xfrm>
                    <a:custGeom>
                      <a:avLst/>
                      <a:gdLst>
                        <a:gd name="connsiteX0" fmla="*/ 106346 w 106346"/>
                        <a:gd name="connsiteY0" fmla="*/ 53173 h 106346"/>
                        <a:gd name="connsiteX1" fmla="*/ 53173 w 106346"/>
                        <a:gd name="connsiteY1" fmla="*/ 106346 h 106346"/>
                        <a:gd name="connsiteX2" fmla="*/ 0 w 106346"/>
                        <a:gd name="connsiteY2" fmla="*/ 53173 h 106346"/>
                        <a:gd name="connsiteX3" fmla="*/ 53173 w 106346"/>
                        <a:gd name="connsiteY3" fmla="*/ 0 h 106346"/>
                        <a:gd name="connsiteX4" fmla="*/ 106346 w 106346"/>
                        <a:gd name="connsiteY4" fmla="*/ 53173 h 106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346" h="106346">
                          <a:moveTo>
                            <a:pt x="106346" y="53173"/>
                          </a:moveTo>
                          <a:cubicBezTo>
                            <a:pt x="106346" y="82510"/>
                            <a:pt x="82510" y="106346"/>
                            <a:pt x="53173" y="106346"/>
                          </a:cubicBezTo>
                          <a:cubicBezTo>
                            <a:pt x="23836" y="106346"/>
                            <a:pt x="0" y="82510"/>
                            <a:pt x="0" y="53173"/>
                          </a:cubicBezTo>
                          <a:cubicBezTo>
                            <a:pt x="0" y="23836"/>
                            <a:pt x="23836" y="0"/>
                            <a:pt x="53173" y="0"/>
                          </a:cubicBezTo>
                          <a:cubicBezTo>
                            <a:pt x="82510" y="917"/>
                            <a:pt x="106346" y="24753"/>
                            <a:pt x="106346" y="53173"/>
                          </a:cubicBezTo>
                          <a:close/>
                        </a:path>
                      </a:pathLst>
                    </a:custGeom>
                    <a:solidFill>
                      <a:srgbClr val="FFFFFF"/>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570" name="图层1-7"/>
                  <p:cNvSpPr/>
                  <p:nvPr/>
                </p:nvSpPr>
                <p:spPr>
                  <a:xfrm>
                    <a:off x="4762706" y="4098416"/>
                    <a:ext cx="920448" cy="150351"/>
                  </a:xfrm>
                  <a:custGeom>
                    <a:avLst/>
                    <a:gdLst>
                      <a:gd name="connsiteX0" fmla="*/ 907613 w 920448"/>
                      <a:gd name="connsiteY0" fmla="*/ 62341 h 150351"/>
                      <a:gd name="connsiteX1" fmla="*/ 533567 w 920448"/>
                      <a:gd name="connsiteY1" fmla="*/ 62341 h 150351"/>
                      <a:gd name="connsiteX2" fmla="*/ 460224 w 920448"/>
                      <a:gd name="connsiteY2" fmla="*/ 0 h 150351"/>
                      <a:gd name="connsiteX3" fmla="*/ 386882 w 920448"/>
                      <a:gd name="connsiteY3" fmla="*/ 62341 h 150351"/>
                      <a:gd name="connsiteX4" fmla="*/ 12835 w 920448"/>
                      <a:gd name="connsiteY4" fmla="*/ 62341 h 150351"/>
                      <a:gd name="connsiteX5" fmla="*/ 0 w 920448"/>
                      <a:gd name="connsiteY5" fmla="*/ 75176 h 150351"/>
                      <a:gd name="connsiteX6" fmla="*/ 12835 w 920448"/>
                      <a:gd name="connsiteY6" fmla="*/ 88011 h 150351"/>
                      <a:gd name="connsiteX7" fmla="*/ 386882 w 920448"/>
                      <a:gd name="connsiteY7" fmla="*/ 88011 h 150351"/>
                      <a:gd name="connsiteX8" fmla="*/ 460224 w 920448"/>
                      <a:gd name="connsiteY8" fmla="*/ 150352 h 150351"/>
                      <a:gd name="connsiteX9" fmla="*/ 533567 w 920448"/>
                      <a:gd name="connsiteY9" fmla="*/ 88011 h 150351"/>
                      <a:gd name="connsiteX10" fmla="*/ 907613 w 920448"/>
                      <a:gd name="connsiteY10" fmla="*/ 88011 h 150351"/>
                      <a:gd name="connsiteX11" fmla="*/ 920448 w 920448"/>
                      <a:gd name="connsiteY11" fmla="*/ 75176 h 150351"/>
                      <a:gd name="connsiteX12" fmla="*/ 907613 w 920448"/>
                      <a:gd name="connsiteY12" fmla="*/ 62341 h 150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448" h="150351">
                        <a:moveTo>
                          <a:pt x="907613" y="62341"/>
                        </a:moveTo>
                        <a:lnTo>
                          <a:pt x="533567" y="62341"/>
                        </a:lnTo>
                        <a:cubicBezTo>
                          <a:pt x="528066" y="26586"/>
                          <a:pt x="496896" y="0"/>
                          <a:pt x="460224" y="0"/>
                        </a:cubicBezTo>
                        <a:cubicBezTo>
                          <a:pt x="423553" y="0"/>
                          <a:pt x="392382" y="26586"/>
                          <a:pt x="386882" y="62341"/>
                        </a:cubicBezTo>
                        <a:lnTo>
                          <a:pt x="12835" y="62341"/>
                        </a:lnTo>
                        <a:cubicBezTo>
                          <a:pt x="6417" y="62341"/>
                          <a:pt x="0" y="67841"/>
                          <a:pt x="0" y="75176"/>
                        </a:cubicBezTo>
                        <a:cubicBezTo>
                          <a:pt x="0" y="82510"/>
                          <a:pt x="5500" y="88011"/>
                          <a:pt x="12835" y="88011"/>
                        </a:cubicBezTo>
                        <a:lnTo>
                          <a:pt x="386882" y="88011"/>
                        </a:lnTo>
                        <a:cubicBezTo>
                          <a:pt x="392382" y="123765"/>
                          <a:pt x="423553" y="150352"/>
                          <a:pt x="460224" y="150352"/>
                        </a:cubicBezTo>
                        <a:cubicBezTo>
                          <a:pt x="496896" y="150352"/>
                          <a:pt x="528066" y="123765"/>
                          <a:pt x="533567" y="88011"/>
                        </a:cubicBezTo>
                        <a:lnTo>
                          <a:pt x="907613" y="88011"/>
                        </a:lnTo>
                        <a:cubicBezTo>
                          <a:pt x="914031" y="88011"/>
                          <a:pt x="920448" y="82510"/>
                          <a:pt x="920448" y="75176"/>
                        </a:cubicBezTo>
                        <a:cubicBezTo>
                          <a:pt x="920448" y="67841"/>
                          <a:pt x="914948" y="62341"/>
                          <a:pt x="907613" y="62341"/>
                        </a:cubicBezTo>
                        <a:close/>
                      </a:path>
                    </a:pathLst>
                  </a:custGeom>
                  <a:solidFill>
                    <a:srgbClr val="CCCCCC"/>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71" name="图层1-8"/>
                  <p:cNvSpPr/>
                  <p:nvPr/>
                </p:nvSpPr>
                <p:spPr>
                  <a:xfrm>
                    <a:off x="5169757" y="4119502"/>
                    <a:ext cx="106346" cy="106346"/>
                  </a:xfrm>
                  <a:custGeom>
                    <a:avLst/>
                    <a:gdLst>
                      <a:gd name="connsiteX0" fmla="*/ 106347 w 106346"/>
                      <a:gd name="connsiteY0" fmla="*/ 53173 h 106346"/>
                      <a:gd name="connsiteX1" fmla="*/ 53174 w 106346"/>
                      <a:gd name="connsiteY1" fmla="*/ 106346 h 106346"/>
                      <a:gd name="connsiteX2" fmla="*/ 0 w 106346"/>
                      <a:gd name="connsiteY2" fmla="*/ 53173 h 106346"/>
                      <a:gd name="connsiteX3" fmla="*/ 53174 w 106346"/>
                      <a:gd name="connsiteY3" fmla="*/ 0 h 106346"/>
                      <a:gd name="connsiteX4" fmla="*/ 106347 w 106346"/>
                      <a:gd name="connsiteY4" fmla="*/ 53173 h 106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346" h="106346">
                        <a:moveTo>
                          <a:pt x="106347" y="53173"/>
                        </a:moveTo>
                        <a:cubicBezTo>
                          <a:pt x="106347" y="82510"/>
                          <a:pt x="82510" y="106346"/>
                          <a:pt x="53174" y="106346"/>
                        </a:cubicBezTo>
                        <a:cubicBezTo>
                          <a:pt x="23837" y="106346"/>
                          <a:pt x="0" y="82510"/>
                          <a:pt x="0" y="53173"/>
                        </a:cubicBezTo>
                        <a:cubicBezTo>
                          <a:pt x="0" y="23836"/>
                          <a:pt x="23837" y="0"/>
                          <a:pt x="53174" y="0"/>
                        </a:cubicBezTo>
                        <a:cubicBezTo>
                          <a:pt x="82510" y="917"/>
                          <a:pt x="106347" y="24753"/>
                          <a:pt x="106347" y="53173"/>
                        </a:cubicBezTo>
                        <a:close/>
                      </a:path>
                    </a:pathLst>
                  </a:custGeom>
                  <a:solidFill>
                    <a:srgbClr val="FFFFFF"/>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572" name="图形 4"/>
                  <p:cNvGrpSpPr/>
                  <p:nvPr/>
                </p:nvGrpSpPr>
                <p:grpSpPr>
                  <a:xfrm>
                    <a:off x="2354272" y="3844467"/>
                    <a:ext cx="586839" cy="619743"/>
                    <a:chOff x="2341572" y="4022267"/>
                    <a:chExt cx="586839" cy="619743"/>
                  </a:xfrm>
                  <a:solidFill>
                    <a:srgbClr val="0097A7"/>
                  </a:solidFill>
                </p:grpSpPr>
                <p:sp>
                  <p:nvSpPr>
                    <p:cNvPr id="573" name="图层1-9"/>
                    <p:cNvSpPr/>
                    <p:nvPr/>
                  </p:nvSpPr>
                  <p:spPr>
                    <a:xfrm>
                      <a:off x="2343059" y="4348641"/>
                      <a:ext cx="585352" cy="293370"/>
                    </a:xfrm>
                    <a:custGeom>
                      <a:avLst/>
                      <a:gdLst>
                        <a:gd name="connsiteX0" fmla="*/ 25149 w 585352"/>
                        <a:gd name="connsiteY0" fmla="*/ 0 h 293370"/>
                        <a:gd name="connsiteX1" fmla="*/ 25149 w 585352"/>
                        <a:gd name="connsiteY1" fmla="*/ 0 h 293370"/>
                        <a:gd name="connsiteX2" fmla="*/ 52653 w 585352"/>
                        <a:gd name="connsiteY2" fmla="*/ 24753 h 293370"/>
                        <a:gd name="connsiteX3" fmla="*/ 291933 w 585352"/>
                        <a:gd name="connsiteY3" fmla="*/ 240197 h 293370"/>
                        <a:gd name="connsiteX4" fmla="*/ 531213 w 585352"/>
                        <a:gd name="connsiteY4" fmla="*/ 24753 h 293370"/>
                        <a:gd name="connsiteX5" fmla="*/ 557799 w 585352"/>
                        <a:gd name="connsiteY5" fmla="*/ 0 h 293370"/>
                        <a:gd name="connsiteX6" fmla="*/ 558716 w 585352"/>
                        <a:gd name="connsiteY6" fmla="*/ 0 h 293370"/>
                        <a:gd name="connsiteX7" fmla="*/ 585303 w 585352"/>
                        <a:gd name="connsiteY7" fmla="*/ 28421 h 293370"/>
                        <a:gd name="connsiteX8" fmla="*/ 292850 w 585352"/>
                        <a:gd name="connsiteY8" fmla="*/ 293370 h 293370"/>
                        <a:gd name="connsiteX9" fmla="*/ 396 w 585352"/>
                        <a:gd name="connsiteY9" fmla="*/ 28421 h 293370"/>
                        <a:gd name="connsiteX10" fmla="*/ 25149 w 585352"/>
                        <a:gd name="connsiteY10" fmla="*/ 0 h 2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352" h="293370">
                          <a:moveTo>
                            <a:pt x="25149" y="0"/>
                          </a:moveTo>
                          <a:lnTo>
                            <a:pt x="25149" y="0"/>
                          </a:lnTo>
                          <a:cubicBezTo>
                            <a:pt x="39818" y="0"/>
                            <a:pt x="50819" y="11001"/>
                            <a:pt x="52653" y="24753"/>
                          </a:cubicBezTo>
                          <a:cubicBezTo>
                            <a:pt x="64571" y="145768"/>
                            <a:pt x="167251" y="240197"/>
                            <a:pt x="291933" y="240197"/>
                          </a:cubicBezTo>
                          <a:cubicBezTo>
                            <a:pt x="415698" y="240197"/>
                            <a:pt x="518378" y="145768"/>
                            <a:pt x="531213" y="24753"/>
                          </a:cubicBezTo>
                          <a:cubicBezTo>
                            <a:pt x="533046" y="11001"/>
                            <a:pt x="544048" y="0"/>
                            <a:pt x="557799" y="0"/>
                          </a:cubicBezTo>
                          <a:lnTo>
                            <a:pt x="558716" y="0"/>
                          </a:lnTo>
                          <a:cubicBezTo>
                            <a:pt x="574301" y="0"/>
                            <a:pt x="586220" y="12835"/>
                            <a:pt x="585303" y="28421"/>
                          </a:cubicBezTo>
                          <a:cubicBezTo>
                            <a:pt x="570634" y="176939"/>
                            <a:pt x="445035" y="293370"/>
                            <a:pt x="292850" y="293370"/>
                          </a:cubicBezTo>
                          <a:cubicBezTo>
                            <a:pt x="140664" y="293370"/>
                            <a:pt x="15065" y="176939"/>
                            <a:pt x="396" y="28421"/>
                          </a:cubicBezTo>
                          <a:cubicBezTo>
                            <a:pt x="-2354" y="12835"/>
                            <a:pt x="9564" y="0"/>
                            <a:pt x="25149" y="0"/>
                          </a:cubicBezTo>
                          <a:close/>
                        </a:path>
                      </a:pathLst>
                    </a:custGeom>
                    <a:solidFill>
                      <a:schemeClr val="accent1"/>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74" name="图层1-10"/>
                    <p:cNvSpPr/>
                    <p:nvPr/>
                  </p:nvSpPr>
                  <p:spPr>
                    <a:xfrm>
                      <a:off x="2341572" y="4022267"/>
                      <a:ext cx="585130" cy="293370"/>
                    </a:xfrm>
                    <a:custGeom>
                      <a:avLst/>
                      <a:gdLst>
                        <a:gd name="connsiteX0" fmla="*/ 26636 w 585130"/>
                        <a:gd name="connsiteY0" fmla="*/ 293370 h 293370"/>
                        <a:gd name="connsiteX1" fmla="*/ 50 w 585130"/>
                        <a:gd name="connsiteY1" fmla="*/ 264950 h 293370"/>
                        <a:gd name="connsiteX2" fmla="*/ 292503 w 585130"/>
                        <a:gd name="connsiteY2" fmla="*/ 0 h 293370"/>
                        <a:gd name="connsiteX3" fmla="*/ 584956 w 585130"/>
                        <a:gd name="connsiteY3" fmla="*/ 264950 h 293370"/>
                        <a:gd name="connsiteX4" fmla="*/ 558369 w 585130"/>
                        <a:gd name="connsiteY4" fmla="*/ 293370 h 293370"/>
                        <a:gd name="connsiteX5" fmla="*/ 557452 w 585130"/>
                        <a:gd name="connsiteY5" fmla="*/ 293370 h 293370"/>
                        <a:gd name="connsiteX6" fmla="*/ 530866 w 585130"/>
                        <a:gd name="connsiteY6" fmla="*/ 268617 h 293370"/>
                        <a:gd name="connsiteX7" fmla="*/ 291586 w 585130"/>
                        <a:gd name="connsiteY7" fmla="*/ 53173 h 293370"/>
                        <a:gd name="connsiteX8" fmla="*/ 52306 w 585130"/>
                        <a:gd name="connsiteY8" fmla="*/ 268617 h 293370"/>
                        <a:gd name="connsiteX9" fmla="*/ 26636 w 585130"/>
                        <a:gd name="connsiteY9" fmla="*/ 293370 h 293370"/>
                        <a:gd name="connsiteX10" fmla="*/ 26636 w 585130"/>
                        <a:gd name="connsiteY10" fmla="*/ 293370 h 2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130" h="293370">
                          <a:moveTo>
                            <a:pt x="26636" y="293370"/>
                          </a:moveTo>
                          <a:cubicBezTo>
                            <a:pt x="11051" y="293370"/>
                            <a:pt x="-867" y="280535"/>
                            <a:pt x="50" y="264950"/>
                          </a:cubicBezTo>
                          <a:cubicBezTo>
                            <a:pt x="14718" y="116431"/>
                            <a:pt x="140317" y="0"/>
                            <a:pt x="292503" y="0"/>
                          </a:cubicBezTo>
                          <a:cubicBezTo>
                            <a:pt x="444688" y="0"/>
                            <a:pt x="570288" y="116431"/>
                            <a:pt x="584956" y="264950"/>
                          </a:cubicBezTo>
                          <a:cubicBezTo>
                            <a:pt x="586790" y="280535"/>
                            <a:pt x="573955" y="293370"/>
                            <a:pt x="558369" y="293370"/>
                          </a:cubicBezTo>
                          <a:lnTo>
                            <a:pt x="557452" y="293370"/>
                          </a:lnTo>
                          <a:cubicBezTo>
                            <a:pt x="543701" y="293370"/>
                            <a:pt x="532700" y="282369"/>
                            <a:pt x="530866" y="268617"/>
                          </a:cubicBezTo>
                          <a:cubicBezTo>
                            <a:pt x="518948" y="147602"/>
                            <a:pt x="416268" y="53173"/>
                            <a:pt x="291586" y="53173"/>
                          </a:cubicBezTo>
                          <a:cubicBezTo>
                            <a:pt x="167821" y="53173"/>
                            <a:pt x="65141" y="147602"/>
                            <a:pt x="52306" y="268617"/>
                          </a:cubicBezTo>
                          <a:cubicBezTo>
                            <a:pt x="52306" y="283286"/>
                            <a:pt x="41305" y="293370"/>
                            <a:pt x="26636" y="293370"/>
                          </a:cubicBezTo>
                          <a:lnTo>
                            <a:pt x="26636" y="293370"/>
                          </a:lnTo>
                          <a:close/>
                        </a:path>
                      </a:pathLst>
                    </a:custGeom>
                    <a:solidFill>
                      <a:schemeClr val="accent1"/>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575" name="图层1-11"/>
                  <p:cNvSpPr/>
                  <p:nvPr/>
                </p:nvSpPr>
                <p:spPr>
                  <a:xfrm>
                    <a:off x="3040074" y="4098416"/>
                    <a:ext cx="920448" cy="150351"/>
                  </a:xfrm>
                  <a:custGeom>
                    <a:avLst/>
                    <a:gdLst>
                      <a:gd name="connsiteX0" fmla="*/ 907613 w 920448"/>
                      <a:gd name="connsiteY0" fmla="*/ 62341 h 150351"/>
                      <a:gd name="connsiteX1" fmla="*/ 533567 w 920448"/>
                      <a:gd name="connsiteY1" fmla="*/ 62341 h 150351"/>
                      <a:gd name="connsiteX2" fmla="*/ 460224 w 920448"/>
                      <a:gd name="connsiteY2" fmla="*/ 0 h 150351"/>
                      <a:gd name="connsiteX3" fmla="*/ 386882 w 920448"/>
                      <a:gd name="connsiteY3" fmla="*/ 62341 h 150351"/>
                      <a:gd name="connsiteX4" fmla="*/ 12835 w 920448"/>
                      <a:gd name="connsiteY4" fmla="*/ 62341 h 150351"/>
                      <a:gd name="connsiteX5" fmla="*/ 0 w 920448"/>
                      <a:gd name="connsiteY5" fmla="*/ 75176 h 150351"/>
                      <a:gd name="connsiteX6" fmla="*/ 12835 w 920448"/>
                      <a:gd name="connsiteY6" fmla="*/ 88011 h 150351"/>
                      <a:gd name="connsiteX7" fmla="*/ 386882 w 920448"/>
                      <a:gd name="connsiteY7" fmla="*/ 88011 h 150351"/>
                      <a:gd name="connsiteX8" fmla="*/ 460224 w 920448"/>
                      <a:gd name="connsiteY8" fmla="*/ 150352 h 150351"/>
                      <a:gd name="connsiteX9" fmla="*/ 533567 w 920448"/>
                      <a:gd name="connsiteY9" fmla="*/ 88011 h 150351"/>
                      <a:gd name="connsiteX10" fmla="*/ 907613 w 920448"/>
                      <a:gd name="connsiteY10" fmla="*/ 88011 h 150351"/>
                      <a:gd name="connsiteX11" fmla="*/ 920449 w 920448"/>
                      <a:gd name="connsiteY11" fmla="*/ 75176 h 150351"/>
                      <a:gd name="connsiteX12" fmla="*/ 907613 w 920448"/>
                      <a:gd name="connsiteY12" fmla="*/ 62341 h 150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448" h="150351">
                        <a:moveTo>
                          <a:pt x="907613" y="62341"/>
                        </a:moveTo>
                        <a:lnTo>
                          <a:pt x="533567" y="62341"/>
                        </a:lnTo>
                        <a:cubicBezTo>
                          <a:pt x="528066" y="26586"/>
                          <a:pt x="496896" y="0"/>
                          <a:pt x="460224" y="0"/>
                        </a:cubicBezTo>
                        <a:cubicBezTo>
                          <a:pt x="423553" y="0"/>
                          <a:pt x="392383" y="26586"/>
                          <a:pt x="386882" y="62341"/>
                        </a:cubicBezTo>
                        <a:lnTo>
                          <a:pt x="12835" y="62341"/>
                        </a:lnTo>
                        <a:cubicBezTo>
                          <a:pt x="6418" y="62341"/>
                          <a:pt x="0" y="67841"/>
                          <a:pt x="0" y="75176"/>
                        </a:cubicBezTo>
                        <a:cubicBezTo>
                          <a:pt x="0" y="82510"/>
                          <a:pt x="5501" y="88011"/>
                          <a:pt x="12835" y="88011"/>
                        </a:cubicBezTo>
                        <a:lnTo>
                          <a:pt x="386882" y="88011"/>
                        </a:lnTo>
                        <a:cubicBezTo>
                          <a:pt x="392383" y="123765"/>
                          <a:pt x="423553" y="150352"/>
                          <a:pt x="460224" y="150352"/>
                        </a:cubicBezTo>
                        <a:cubicBezTo>
                          <a:pt x="496896" y="150352"/>
                          <a:pt x="528066" y="123765"/>
                          <a:pt x="533567" y="88011"/>
                        </a:cubicBezTo>
                        <a:lnTo>
                          <a:pt x="907613" y="88011"/>
                        </a:lnTo>
                        <a:cubicBezTo>
                          <a:pt x="914031" y="88011"/>
                          <a:pt x="920449" y="82510"/>
                          <a:pt x="920449" y="75176"/>
                        </a:cubicBezTo>
                        <a:cubicBezTo>
                          <a:pt x="920449" y="67841"/>
                          <a:pt x="914948" y="62341"/>
                          <a:pt x="907613" y="62341"/>
                        </a:cubicBezTo>
                        <a:close/>
                      </a:path>
                    </a:pathLst>
                  </a:custGeom>
                  <a:solidFill>
                    <a:srgbClr val="CCCCCC"/>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76" name="图层1-12"/>
                  <p:cNvSpPr/>
                  <p:nvPr/>
                </p:nvSpPr>
                <p:spPr>
                  <a:xfrm>
                    <a:off x="3447125" y="4119502"/>
                    <a:ext cx="106346" cy="106346"/>
                  </a:xfrm>
                  <a:custGeom>
                    <a:avLst/>
                    <a:gdLst>
                      <a:gd name="connsiteX0" fmla="*/ 106346 w 106346"/>
                      <a:gd name="connsiteY0" fmla="*/ 53173 h 106346"/>
                      <a:gd name="connsiteX1" fmla="*/ 53173 w 106346"/>
                      <a:gd name="connsiteY1" fmla="*/ 106346 h 106346"/>
                      <a:gd name="connsiteX2" fmla="*/ 0 w 106346"/>
                      <a:gd name="connsiteY2" fmla="*/ 53173 h 106346"/>
                      <a:gd name="connsiteX3" fmla="*/ 53173 w 106346"/>
                      <a:gd name="connsiteY3" fmla="*/ 0 h 106346"/>
                      <a:gd name="connsiteX4" fmla="*/ 106346 w 106346"/>
                      <a:gd name="connsiteY4" fmla="*/ 53173 h 106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346" h="106346">
                        <a:moveTo>
                          <a:pt x="106346" y="53173"/>
                        </a:moveTo>
                        <a:cubicBezTo>
                          <a:pt x="106346" y="82510"/>
                          <a:pt x="82510" y="106346"/>
                          <a:pt x="53173" y="106346"/>
                        </a:cubicBezTo>
                        <a:cubicBezTo>
                          <a:pt x="23836" y="106346"/>
                          <a:pt x="0" y="82510"/>
                          <a:pt x="0" y="53173"/>
                        </a:cubicBezTo>
                        <a:cubicBezTo>
                          <a:pt x="0" y="23836"/>
                          <a:pt x="23836" y="0"/>
                          <a:pt x="53173" y="0"/>
                        </a:cubicBezTo>
                        <a:cubicBezTo>
                          <a:pt x="82510" y="917"/>
                          <a:pt x="106346" y="24753"/>
                          <a:pt x="106346" y="53173"/>
                        </a:cubicBezTo>
                        <a:close/>
                      </a:path>
                    </a:pathLst>
                  </a:custGeom>
                  <a:solidFill>
                    <a:srgbClr val="FFFFFF"/>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77" name="图层1-13"/>
                  <p:cNvSpPr/>
                  <p:nvPr/>
                </p:nvSpPr>
                <p:spPr>
                  <a:xfrm>
                    <a:off x="8223556" y="4098416"/>
                    <a:ext cx="920448" cy="150351"/>
                  </a:xfrm>
                  <a:custGeom>
                    <a:avLst/>
                    <a:gdLst>
                      <a:gd name="connsiteX0" fmla="*/ 907613 w 920448"/>
                      <a:gd name="connsiteY0" fmla="*/ 62341 h 150351"/>
                      <a:gd name="connsiteX1" fmla="*/ 533567 w 920448"/>
                      <a:gd name="connsiteY1" fmla="*/ 62341 h 150351"/>
                      <a:gd name="connsiteX2" fmla="*/ 460224 w 920448"/>
                      <a:gd name="connsiteY2" fmla="*/ 0 h 150351"/>
                      <a:gd name="connsiteX3" fmla="*/ 386882 w 920448"/>
                      <a:gd name="connsiteY3" fmla="*/ 62341 h 150351"/>
                      <a:gd name="connsiteX4" fmla="*/ 12835 w 920448"/>
                      <a:gd name="connsiteY4" fmla="*/ 62341 h 150351"/>
                      <a:gd name="connsiteX5" fmla="*/ 0 w 920448"/>
                      <a:gd name="connsiteY5" fmla="*/ 75176 h 150351"/>
                      <a:gd name="connsiteX6" fmla="*/ 12835 w 920448"/>
                      <a:gd name="connsiteY6" fmla="*/ 88011 h 150351"/>
                      <a:gd name="connsiteX7" fmla="*/ 386882 w 920448"/>
                      <a:gd name="connsiteY7" fmla="*/ 88011 h 150351"/>
                      <a:gd name="connsiteX8" fmla="*/ 460224 w 920448"/>
                      <a:gd name="connsiteY8" fmla="*/ 150352 h 150351"/>
                      <a:gd name="connsiteX9" fmla="*/ 533567 w 920448"/>
                      <a:gd name="connsiteY9" fmla="*/ 88011 h 150351"/>
                      <a:gd name="connsiteX10" fmla="*/ 907613 w 920448"/>
                      <a:gd name="connsiteY10" fmla="*/ 88011 h 150351"/>
                      <a:gd name="connsiteX11" fmla="*/ 920448 w 920448"/>
                      <a:gd name="connsiteY11" fmla="*/ 75176 h 150351"/>
                      <a:gd name="connsiteX12" fmla="*/ 907613 w 920448"/>
                      <a:gd name="connsiteY12" fmla="*/ 62341 h 150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448" h="150351">
                        <a:moveTo>
                          <a:pt x="907613" y="62341"/>
                        </a:moveTo>
                        <a:lnTo>
                          <a:pt x="533567" y="62341"/>
                        </a:lnTo>
                        <a:cubicBezTo>
                          <a:pt x="528066" y="26586"/>
                          <a:pt x="496896" y="0"/>
                          <a:pt x="460224" y="0"/>
                        </a:cubicBezTo>
                        <a:cubicBezTo>
                          <a:pt x="423553" y="0"/>
                          <a:pt x="392382" y="26586"/>
                          <a:pt x="386882" y="62341"/>
                        </a:cubicBezTo>
                        <a:lnTo>
                          <a:pt x="12835" y="62341"/>
                        </a:lnTo>
                        <a:cubicBezTo>
                          <a:pt x="6418" y="62341"/>
                          <a:pt x="0" y="67841"/>
                          <a:pt x="0" y="75176"/>
                        </a:cubicBezTo>
                        <a:cubicBezTo>
                          <a:pt x="0" y="82510"/>
                          <a:pt x="5500" y="88011"/>
                          <a:pt x="12835" y="88011"/>
                        </a:cubicBezTo>
                        <a:lnTo>
                          <a:pt x="386882" y="88011"/>
                        </a:lnTo>
                        <a:cubicBezTo>
                          <a:pt x="392382" y="123765"/>
                          <a:pt x="423553" y="150352"/>
                          <a:pt x="460224" y="150352"/>
                        </a:cubicBezTo>
                        <a:cubicBezTo>
                          <a:pt x="496896" y="150352"/>
                          <a:pt x="528066" y="123765"/>
                          <a:pt x="533567" y="88011"/>
                        </a:cubicBezTo>
                        <a:lnTo>
                          <a:pt x="907613" y="88011"/>
                        </a:lnTo>
                        <a:cubicBezTo>
                          <a:pt x="914031" y="88011"/>
                          <a:pt x="920448" y="82510"/>
                          <a:pt x="920448" y="75176"/>
                        </a:cubicBezTo>
                        <a:cubicBezTo>
                          <a:pt x="919532" y="67841"/>
                          <a:pt x="914031" y="62341"/>
                          <a:pt x="907613" y="62341"/>
                        </a:cubicBezTo>
                        <a:close/>
                      </a:path>
                    </a:pathLst>
                  </a:custGeom>
                  <a:solidFill>
                    <a:srgbClr val="CCCCCC"/>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78" name="图层1-14"/>
                  <p:cNvSpPr/>
                  <p:nvPr/>
                </p:nvSpPr>
                <p:spPr>
                  <a:xfrm>
                    <a:off x="8630606" y="4119502"/>
                    <a:ext cx="106346" cy="106346"/>
                  </a:xfrm>
                  <a:custGeom>
                    <a:avLst/>
                    <a:gdLst>
                      <a:gd name="connsiteX0" fmla="*/ 106347 w 106346"/>
                      <a:gd name="connsiteY0" fmla="*/ 53173 h 106346"/>
                      <a:gd name="connsiteX1" fmla="*/ 53174 w 106346"/>
                      <a:gd name="connsiteY1" fmla="*/ 106346 h 106346"/>
                      <a:gd name="connsiteX2" fmla="*/ 0 w 106346"/>
                      <a:gd name="connsiteY2" fmla="*/ 53173 h 106346"/>
                      <a:gd name="connsiteX3" fmla="*/ 53174 w 106346"/>
                      <a:gd name="connsiteY3" fmla="*/ 0 h 106346"/>
                      <a:gd name="connsiteX4" fmla="*/ 106347 w 106346"/>
                      <a:gd name="connsiteY4" fmla="*/ 53173 h 106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346" h="106346">
                        <a:moveTo>
                          <a:pt x="106347" y="53173"/>
                        </a:moveTo>
                        <a:cubicBezTo>
                          <a:pt x="106347" y="82510"/>
                          <a:pt x="82510" y="106346"/>
                          <a:pt x="53174" y="106346"/>
                        </a:cubicBezTo>
                        <a:cubicBezTo>
                          <a:pt x="23837" y="106346"/>
                          <a:pt x="0" y="82510"/>
                          <a:pt x="0" y="53173"/>
                        </a:cubicBezTo>
                        <a:cubicBezTo>
                          <a:pt x="0" y="23836"/>
                          <a:pt x="23837" y="0"/>
                          <a:pt x="53174" y="0"/>
                        </a:cubicBezTo>
                        <a:cubicBezTo>
                          <a:pt x="82510" y="917"/>
                          <a:pt x="106347" y="24753"/>
                          <a:pt x="106347" y="53173"/>
                        </a:cubicBezTo>
                        <a:close/>
                      </a:path>
                    </a:pathLst>
                  </a:custGeom>
                  <a:solidFill>
                    <a:srgbClr val="FFFFFF"/>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579" name="图形 4"/>
                  <p:cNvGrpSpPr/>
                  <p:nvPr/>
                </p:nvGrpSpPr>
                <p:grpSpPr>
                  <a:xfrm>
                    <a:off x="5813288" y="3844467"/>
                    <a:ext cx="586839" cy="619743"/>
                    <a:chOff x="5800588" y="4022267"/>
                    <a:chExt cx="586839" cy="619743"/>
                  </a:xfrm>
                  <a:solidFill>
                    <a:srgbClr val="66BB6A"/>
                  </a:solidFill>
                </p:grpSpPr>
                <p:sp>
                  <p:nvSpPr>
                    <p:cNvPr id="580" name="图层1-15"/>
                    <p:cNvSpPr/>
                    <p:nvPr/>
                  </p:nvSpPr>
                  <p:spPr>
                    <a:xfrm>
                      <a:off x="5802075" y="4348641"/>
                      <a:ext cx="585352" cy="293370"/>
                    </a:xfrm>
                    <a:custGeom>
                      <a:avLst/>
                      <a:gdLst>
                        <a:gd name="connsiteX0" fmla="*/ 25150 w 585352"/>
                        <a:gd name="connsiteY0" fmla="*/ 0 h 293370"/>
                        <a:gd name="connsiteX1" fmla="*/ 25150 w 585352"/>
                        <a:gd name="connsiteY1" fmla="*/ 0 h 293370"/>
                        <a:gd name="connsiteX2" fmla="*/ 52653 w 585352"/>
                        <a:gd name="connsiteY2" fmla="*/ 24753 h 293370"/>
                        <a:gd name="connsiteX3" fmla="*/ 291933 w 585352"/>
                        <a:gd name="connsiteY3" fmla="*/ 240197 h 293370"/>
                        <a:gd name="connsiteX4" fmla="*/ 531213 w 585352"/>
                        <a:gd name="connsiteY4" fmla="*/ 24753 h 293370"/>
                        <a:gd name="connsiteX5" fmla="*/ 557799 w 585352"/>
                        <a:gd name="connsiteY5" fmla="*/ 0 h 293370"/>
                        <a:gd name="connsiteX6" fmla="*/ 558716 w 585352"/>
                        <a:gd name="connsiteY6" fmla="*/ 0 h 293370"/>
                        <a:gd name="connsiteX7" fmla="*/ 585303 w 585352"/>
                        <a:gd name="connsiteY7" fmla="*/ 28421 h 293370"/>
                        <a:gd name="connsiteX8" fmla="*/ 292850 w 585352"/>
                        <a:gd name="connsiteY8" fmla="*/ 293370 h 293370"/>
                        <a:gd name="connsiteX9" fmla="*/ 396 w 585352"/>
                        <a:gd name="connsiteY9" fmla="*/ 28421 h 293370"/>
                        <a:gd name="connsiteX10" fmla="*/ 25150 w 585352"/>
                        <a:gd name="connsiteY10" fmla="*/ 0 h 2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352" h="293370">
                          <a:moveTo>
                            <a:pt x="25150" y="0"/>
                          </a:moveTo>
                          <a:lnTo>
                            <a:pt x="25150" y="0"/>
                          </a:lnTo>
                          <a:cubicBezTo>
                            <a:pt x="39818" y="0"/>
                            <a:pt x="50819" y="11001"/>
                            <a:pt x="52653" y="24753"/>
                          </a:cubicBezTo>
                          <a:cubicBezTo>
                            <a:pt x="64571" y="145768"/>
                            <a:pt x="167251" y="240197"/>
                            <a:pt x="291933" y="240197"/>
                          </a:cubicBezTo>
                          <a:cubicBezTo>
                            <a:pt x="415698" y="240197"/>
                            <a:pt x="518378" y="145768"/>
                            <a:pt x="531213" y="24753"/>
                          </a:cubicBezTo>
                          <a:cubicBezTo>
                            <a:pt x="533046" y="11001"/>
                            <a:pt x="544048" y="0"/>
                            <a:pt x="557799" y="0"/>
                          </a:cubicBezTo>
                          <a:lnTo>
                            <a:pt x="558716" y="0"/>
                          </a:lnTo>
                          <a:cubicBezTo>
                            <a:pt x="574301" y="0"/>
                            <a:pt x="586220" y="12835"/>
                            <a:pt x="585303" y="28421"/>
                          </a:cubicBezTo>
                          <a:cubicBezTo>
                            <a:pt x="570634" y="176939"/>
                            <a:pt x="445035" y="293370"/>
                            <a:pt x="292850" y="293370"/>
                          </a:cubicBezTo>
                          <a:cubicBezTo>
                            <a:pt x="140664" y="293370"/>
                            <a:pt x="15065" y="176939"/>
                            <a:pt x="396" y="28421"/>
                          </a:cubicBezTo>
                          <a:cubicBezTo>
                            <a:pt x="-2354" y="12835"/>
                            <a:pt x="9564" y="0"/>
                            <a:pt x="25150" y="0"/>
                          </a:cubicBezTo>
                          <a:close/>
                        </a:path>
                      </a:pathLst>
                    </a:custGeom>
                    <a:solidFill>
                      <a:schemeClr val="accent3"/>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1" name="图层1-16"/>
                    <p:cNvSpPr/>
                    <p:nvPr/>
                  </p:nvSpPr>
                  <p:spPr>
                    <a:xfrm>
                      <a:off x="5800588" y="4022267"/>
                      <a:ext cx="585130" cy="293370"/>
                    </a:xfrm>
                    <a:custGeom>
                      <a:avLst/>
                      <a:gdLst>
                        <a:gd name="connsiteX0" fmla="*/ 26636 w 585130"/>
                        <a:gd name="connsiteY0" fmla="*/ 293370 h 293370"/>
                        <a:gd name="connsiteX1" fmla="*/ 50 w 585130"/>
                        <a:gd name="connsiteY1" fmla="*/ 264950 h 293370"/>
                        <a:gd name="connsiteX2" fmla="*/ 292503 w 585130"/>
                        <a:gd name="connsiteY2" fmla="*/ 0 h 293370"/>
                        <a:gd name="connsiteX3" fmla="*/ 584956 w 585130"/>
                        <a:gd name="connsiteY3" fmla="*/ 264950 h 293370"/>
                        <a:gd name="connsiteX4" fmla="*/ 558370 w 585130"/>
                        <a:gd name="connsiteY4" fmla="*/ 293370 h 293370"/>
                        <a:gd name="connsiteX5" fmla="*/ 557452 w 585130"/>
                        <a:gd name="connsiteY5" fmla="*/ 293370 h 293370"/>
                        <a:gd name="connsiteX6" fmla="*/ 530866 w 585130"/>
                        <a:gd name="connsiteY6" fmla="*/ 268617 h 293370"/>
                        <a:gd name="connsiteX7" fmla="*/ 291586 w 585130"/>
                        <a:gd name="connsiteY7" fmla="*/ 53173 h 293370"/>
                        <a:gd name="connsiteX8" fmla="*/ 52306 w 585130"/>
                        <a:gd name="connsiteY8" fmla="*/ 268617 h 293370"/>
                        <a:gd name="connsiteX9" fmla="*/ 26636 w 585130"/>
                        <a:gd name="connsiteY9" fmla="*/ 293370 h 293370"/>
                        <a:gd name="connsiteX10" fmla="*/ 26636 w 585130"/>
                        <a:gd name="connsiteY10" fmla="*/ 293370 h 2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130" h="293370">
                          <a:moveTo>
                            <a:pt x="26636" y="293370"/>
                          </a:moveTo>
                          <a:cubicBezTo>
                            <a:pt x="11051" y="293370"/>
                            <a:pt x="-867" y="280535"/>
                            <a:pt x="50" y="264950"/>
                          </a:cubicBezTo>
                          <a:cubicBezTo>
                            <a:pt x="14718" y="116431"/>
                            <a:pt x="140317" y="0"/>
                            <a:pt x="292503" y="0"/>
                          </a:cubicBezTo>
                          <a:cubicBezTo>
                            <a:pt x="444688" y="0"/>
                            <a:pt x="570288" y="116431"/>
                            <a:pt x="584956" y="264950"/>
                          </a:cubicBezTo>
                          <a:cubicBezTo>
                            <a:pt x="586790" y="280535"/>
                            <a:pt x="573955" y="293370"/>
                            <a:pt x="558370" y="293370"/>
                          </a:cubicBezTo>
                          <a:lnTo>
                            <a:pt x="557452" y="293370"/>
                          </a:lnTo>
                          <a:cubicBezTo>
                            <a:pt x="543701" y="293370"/>
                            <a:pt x="532700" y="282369"/>
                            <a:pt x="530866" y="268617"/>
                          </a:cubicBezTo>
                          <a:cubicBezTo>
                            <a:pt x="518948" y="147602"/>
                            <a:pt x="416268" y="53173"/>
                            <a:pt x="291586" y="53173"/>
                          </a:cubicBezTo>
                          <a:cubicBezTo>
                            <a:pt x="167820" y="53173"/>
                            <a:pt x="65141" y="147602"/>
                            <a:pt x="52306" y="268617"/>
                          </a:cubicBezTo>
                          <a:cubicBezTo>
                            <a:pt x="52306" y="283286"/>
                            <a:pt x="41305" y="293370"/>
                            <a:pt x="26636" y="293370"/>
                          </a:cubicBezTo>
                          <a:lnTo>
                            <a:pt x="26636" y="293370"/>
                          </a:lnTo>
                          <a:close/>
                        </a:path>
                      </a:pathLst>
                    </a:custGeom>
                    <a:solidFill>
                      <a:schemeClr val="accent3"/>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582" name="图形 4"/>
                  <p:cNvGrpSpPr/>
                  <p:nvPr/>
                </p:nvGrpSpPr>
                <p:grpSpPr>
                  <a:xfrm>
                    <a:off x="4076904" y="3844467"/>
                    <a:ext cx="586839" cy="619743"/>
                    <a:chOff x="4064204" y="4022267"/>
                    <a:chExt cx="586839" cy="619743"/>
                  </a:xfrm>
                  <a:solidFill>
                    <a:srgbClr val="26A69A"/>
                  </a:solidFill>
                </p:grpSpPr>
                <p:sp>
                  <p:nvSpPr>
                    <p:cNvPr id="583" name="图层1-17"/>
                    <p:cNvSpPr/>
                    <p:nvPr/>
                  </p:nvSpPr>
                  <p:spPr>
                    <a:xfrm>
                      <a:off x="4065691" y="4348641"/>
                      <a:ext cx="585352" cy="293370"/>
                    </a:xfrm>
                    <a:custGeom>
                      <a:avLst/>
                      <a:gdLst>
                        <a:gd name="connsiteX0" fmla="*/ 25149 w 585352"/>
                        <a:gd name="connsiteY0" fmla="*/ 0 h 293370"/>
                        <a:gd name="connsiteX1" fmla="*/ 25149 w 585352"/>
                        <a:gd name="connsiteY1" fmla="*/ 0 h 293370"/>
                        <a:gd name="connsiteX2" fmla="*/ 52653 w 585352"/>
                        <a:gd name="connsiteY2" fmla="*/ 24753 h 293370"/>
                        <a:gd name="connsiteX3" fmla="*/ 291933 w 585352"/>
                        <a:gd name="connsiteY3" fmla="*/ 240197 h 293370"/>
                        <a:gd name="connsiteX4" fmla="*/ 531213 w 585352"/>
                        <a:gd name="connsiteY4" fmla="*/ 24753 h 293370"/>
                        <a:gd name="connsiteX5" fmla="*/ 557799 w 585352"/>
                        <a:gd name="connsiteY5" fmla="*/ 0 h 293370"/>
                        <a:gd name="connsiteX6" fmla="*/ 558716 w 585352"/>
                        <a:gd name="connsiteY6" fmla="*/ 0 h 293370"/>
                        <a:gd name="connsiteX7" fmla="*/ 585303 w 585352"/>
                        <a:gd name="connsiteY7" fmla="*/ 28421 h 293370"/>
                        <a:gd name="connsiteX8" fmla="*/ 292850 w 585352"/>
                        <a:gd name="connsiteY8" fmla="*/ 293370 h 293370"/>
                        <a:gd name="connsiteX9" fmla="*/ 396 w 585352"/>
                        <a:gd name="connsiteY9" fmla="*/ 28421 h 293370"/>
                        <a:gd name="connsiteX10" fmla="*/ 25149 w 585352"/>
                        <a:gd name="connsiteY10" fmla="*/ 0 h 2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352" h="293370">
                          <a:moveTo>
                            <a:pt x="25149" y="0"/>
                          </a:moveTo>
                          <a:lnTo>
                            <a:pt x="25149" y="0"/>
                          </a:lnTo>
                          <a:cubicBezTo>
                            <a:pt x="39818" y="0"/>
                            <a:pt x="50819" y="11001"/>
                            <a:pt x="52653" y="24753"/>
                          </a:cubicBezTo>
                          <a:cubicBezTo>
                            <a:pt x="64571" y="145768"/>
                            <a:pt x="167250" y="240197"/>
                            <a:pt x="291933" y="240197"/>
                          </a:cubicBezTo>
                          <a:cubicBezTo>
                            <a:pt x="415698" y="240197"/>
                            <a:pt x="518378" y="145768"/>
                            <a:pt x="531213" y="24753"/>
                          </a:cubicBezTo>
                          <a:cubicBezTo>
                            <a:pt x="533046" y="11001"/>
                            <a:pt x="544048" y="0"/>
                            <a:pt x="557799" y="0"/>
                          </a:cubicBezTo>
                          <a:lnTo>
                            <a:pt x="558716" y="0"/>
                          </a:lnTo>
                          <a:cubicBezTo>
                            <a:pt x="574302" y="0"/>
                            <a:pt x="586220" y="12835"/>
                            <a:pt x="585303" y="28421"/>
                          </a:cubicBezTo>
                          <a:cubicBezTo>
                            <a:pt x="570634" y="176939"/>
                            <a:pt x="445035" y="293370"/>
                            <a:pt x="292850" y="293370"/>
                          </a:cubicBezTo>
                          <a:cubicBezTo>
                            <a:pt x="140664" y="293370"/>
                            <a:pt x="15065" y="176939"/>
                            <a:pt x="396" y="28421"/>
                          </a:cubicBezTo>
                          <a:cubicBezTo>
                            <a:pt x="-2354" y="12835"/>
                            <a:pt x="9564" y="0"/>
                            <a:pt x="25149" y="0"/>
                          </a:cubicBezTo>
                          <a:close/>
                        </a:path>
                      </a:pathLst>
                    </a:custGeom>
                    <a:solidFill>
                      <a:schemeClr val="accent2"/>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4" name="图层1-18"/>
                    <p:cNvSpPr/>
                    <p:nvPr/>
                  </p:nvSpPr>
                  <p:spPr>
                    <a:xfrm>
                      <a:off x="4064204" y="4022267"/>
                      <a:ext cx="585131" cy="293370"/>
                    </a:xfrm>
                    <a:custGeom>
                      <a:avLst/>
                      <a:gdLst>
                        <a:gd name="connsiteX0" fmla="*/ 26636 w 585131"/>
                        <a:gd name="connsiteY0" fmla="*/ 293370 h 293370"/>
                        <a:gd name="connsiteX1" fmla="*/ 50 w 585131"/>
                        <a:gd name="connsiteY1" fmla="*/ 264950 h 293370"/>
                        <a:gd name="connsiteX2" fmla="*/ 292503 w 585131"/>
                        <a:gd name="connsiteY2" fmla="*/ 0 h 293370"/>
                        <a:gd name="connsiteX3" fmla="*/ 584956 w 585131"/>
                        <a:gd name="connsiteY3" fmla="*/ 264950 h 293370"/>
                        <a:gd name="connsiteX4" fmla="*/ 558369 w 585131"/>
                        <a:gd name="connsiteY4" fmla="*/ 293370 h 293370"/>
                        <a:gd name="connsiteX5" fmla="*/ 557453 w 585131"/>
                        <a:gd name="connsiteY5" fmla="*/ 293370 h 293370"/>
                        <a:gd name="connsiteX6" fmla="*/ 530866 w 585131"/>
                        <a:gd name="connsiteY6" fmla="*/ 268617 h 293370"/>
                        <a:gd name="connsiteX7" fmla="*/ 291586 w 585131"/>
                        <a:gd name="connsiteY7" fmla="*/ 53173 h 293370"/>
                        <a:gd name="connsiteX8" fmla="*/ 52306 w 585131"/>
                        <a:gd name="connsiteY8" fmla="*/ 268617 h 293370"/>
                        <a:gd name="connsiteX9" fmla="*/ 26636 w 585131"/>
                        <a:gd name="connsiteY9" fmla="*/ 293370 h 293370"/>
                        <a:gd name="connsiteX10" fmla="*/ 26636 w 585131"/>
                        <a:gd name="connsiteY10" fmla="*/ 293370 h 2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131" h="293370">
                          <a:moveTo>
                            <a:pt x="26636" y="293370"/>
                          </a:moveTo>
                          <a:cubicBezTo>
                            <a:pt x="11051" y="293370"/>
                            <a:pt x="-867" y="280535"/>
                            <a:pt x="50" y="264950"/>
                          </a:cubicBezTo>
                          <a:cubicBezTo>
                            <a:pt x="14718" y="116431"/>
                            <a:pt x="140317" y="0"/>
                            <a:pt x="292503" y="0"/>
                          </a:cubicBezTo>
                          <a:cubicBezTo>
                            <a:pt x="444688" y="0"/>
                            <a:pt x="570288" y="116431"/>
                            <a:pt x="584956" y="264950"/>
                          </a:cubicBezTo>
                          <a:cubicBezTo>
                            <a:pt x="586790" y="280535"/>
                            <a:pt x="573955" y="293370"/>
                            <a:pt x="558369" y="293370"/>
                          </a:cubicBezTo>
                          <a:lnTo>
                            <a:pt x="557453" y="293370"/>
                          </a:lnTo>
                          <a:cubicBezTo>
                            <a:pt x="543701" y="293370"/>
                            <a:pt x="532700" y="282369"/>
                            <a:pt x="530866" y="268617"/>
                          </a:cubicBezTo>
                          <a:cubicBezTo>
                            <a:pt x="518948" y="147602"/>
                            <a:pt x="416268" y="53173"/>
                            <a:pt x="291586" y="53173"/>
                          </a:cubicBezTo>
                          <a:cubicBezTo>
                            <a:pt x="167821" y="53173"/>
                            <a:pt x="65141" y="147602"/>
                            <a:pt x="52306" y="268617"/>
                          </a:cubicBezTo>
                          <a:cubicBezTo>
                            <a:pt x="52306" y="283286"/>
                            <a:pt x="41305" y="293370"/>
                            <a:pt x="26636" y="293370"/>
                          </a:cubicBezTo>
                          <a:lnTo>
                            <a:pt x="26636" y="293370"/>
                          </a:lnTo>
                          <a:close/>
                        </a:path>
                      </a:pathLst>
                    </a:custGeom>
                    <a:solidFill>
                      <a:schemeClr val="accent2"/>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sp>
              <p:nvSpPr>
                <p:cNvPr id="585" name="图层1-19"/>
                <p:cNvSpPr/>
                <p:nvPr/>
              </p:nvSpPr>
              <p:spPr>
                <a:xfrm>
                  <a:off x="1804253" y="2667320"/>
                  <a:ext cx="1648372" cy="757261"/>
                </a:xfrm>
                <a:custGeom>
                  <a:avLst/>
                  <a:gdLst>
                    <a:gd name="connsiteX0" fmla="*/ 0 w 1648372"/>
                    <a:gd name="connsiteY0" fmla="*/ 0 h 757261"/>
                    <a:gd name="connsiteX1" fmla="*/ 1648373 w 1648372"/>
                    <a:gd name="connsiteY1" fmla="*/ 0 h 757261"/>
                    <a:gd name="connsiteX2" fmla="*/ 1648373 w 1648372"/>
                    <a:gd name="connsiteY2" fmla="*/ 757261 h 757261"/>
                    <a:gd name="connsiteX3" fmla="*/ 0 w 1648372"/>
                    <a:gd name="connsiteY3" fmla="*/ 757261 h 757261"/>
                  </a:gdLst>
                  <a:ahLst/>
                  <a:cxnLst>
                    <a:cxn ang="0">
                      <a:pos x="connsiteX0" y="connsiteY0"/>
                    </a:cxn>
                    <a:cxn ang="0">
                      <a:pos x="connsiteX1" y="connsiteY1"/>
                    </a:cxn>
                    <a:cxn ang="0">
                      <a:pos x="connsiteX2" y="connsiteY2"/>
                    </a:cxn>
                    <a:cxn ang="0">
                      <a:pos x="connsiteX3" y="connsiteY3"/>
                    </a:cxn>
                  </a:cxnLst>
                  <a:rect l="l" t="t" r="r" b="b"/>
                  <a:pathLst>
                    <a:path w="1648372" h="757261">
                      <a:moveTo>
                        <a:pt x="0" y="0"/>
                      </a:moveTo>
                      <a:lnTo>
                        <a:pt x="1648373" y="0"/>
                      </a:lnTo>
                      <a:lnTo>
                        <a:pt x="1648373" y="757261"/>
                      </a:lnTo>
                      <a:lnTo>
                        <a:pt x="0" y="757261"/>
                      </a:lnTo>
                      <a:close/>
                    </a:path>
                  </a:pathLst>
                </a:custGeom>
                <a:solidFill>
                  <a:schemeClr val="accent1"/>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6" name="图层1-20"/>
                <p:cNvSpPr/>
                <p:nvPr/>
              </p:nvSpPr>
              <p:spPr>
                <a:xfrm>
                  <a:off x="3529636" y="2667320"/>
                  <a:ext cx="1648372" cy="757261"/>
                </a:xfrm>
                <a:custGeom>
                  <a:avLst/>
                  <a:gdLst>
                    <a:gd name="connsiteX0" fmla="*/ 0 w 1648372"/>
                    <a:gd name="connsiteY0" fmla="*/ 0 h 757261"/>
                    <a:gd name="connsiteX1" fmla="*/ 1648373 w 1648372"/>
                    <a:gd name="connsiteY1" fmla="*/ 0 h 757261"/>
                    <a:gd name="connsiteX2" fmla="*/ 1648373 w 1648372"/>
                    <a:gd name="connsiteY2" fmla="*/ 757261 h 757261"/>
                    <a:gd name="connsiteX3" fmla="*/ 0 w 1648372"/>
                    <a:gd name="connsiteY3" fmla="*/ 757261 h 757261"/>
                  </a:gdLst>
                  <a:ahLst/>
                  <a:cxnLst>
                    <a:cxn ang="0">
                      <a:pos x="connsiteX0" y="connsiteY0"/>
                    </a:cxn>
                    <a:cxn ang="0">
                      <a:pos x="connsiteX1" y="connsiteY1"/>
                    </a:cxn>
                    <a:cxn ang="0">
                      <a:pos x="connsiteX2" y="connsiteY2"/>
                    </a:cxn>
                    <a:cxn ang="0">
                      <a:pos x="connsiteX3" y="connsiteY3"/>
                    </a:cxn>
                  </a:cxnLst>
                  <a:rect l="l" t="t" r="r" b="b"/>
                  <a:pathLst>
                    <a:path w="1648372" h="757261">
                      <a:moveTo>
                        <a:pt x="0" y="0"/>
                      </a:moveTo>
                      <a:lnTo>
                        <a:pt x="1648373" y="0"/>
                      </a:lnTo>
                      <a:lnTo>
                        <a:pt x="1648373" y="757261"/>
                      </a:lnTo>
                      <a:lnTo>
                        <a:pt x="0" y="757261"/>
                      </a:lnTo>
                      <a:close/>
                    </a:path>
                  </a:pathLst>
                </a:custGeom>
                <a:solidFill>
                  <a:schemeClr val="accent2"/>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7" name="图层1-21"/>
                <p:cNvSpPr/>
                <p:nvPr/>
              </p:nvSpPr>
              <p:spPr>
                <a:xfrm>
                  <a:off x="5250434" y="2667320"/>
                  <a:ext cx="1648372" cy="757261"/>
                </a:xfrm>
                <a:custGeom>
                  <a:avLst/>
                  <a:gdLst>
                    <a:gd name="connsiteX0" fmla="*/ 0 w 1648372"/>
                    <a:gd name="connsiteY0" fmla="*/ 0 h 757261"/>
                    <a:gd name="connsiteX1" fmla="*/ 1648373 w 1648372"/>
                    <a:gd name="connsiteY1" fmla="*/ 0 h 757261"/>
                    <a:gd name="connsiteX2" fmla="*/ 1648373 w 1648372"/>
                    <a:gd name="connsiteY2" fmla="*/ 757261 h 757261"/>
                    <a:gd name="connsiteX3" fmla="*/ 0 w 1648372"/>
                    <a:gd name="connsiteY3" fmla="*/ 757261 h 757261"/>
                  </a:gdLst>
                  <a:ahLst/>
                  <a:cxnLst>
                    <a:cxn ang="0">
                      <a:pos x="connsiteX0" y="connsiteY0"/>
                    </a:cxn>
                    <a:cxn ang="0">
                      <a:pos x="connsiteX1" y="connsiteY1"/>
                    </a:cxn>
                    <a:cxn ang="0">
                      <a:pos x="connsiteX2" y="connsiteY2"/>
                    </a:cxn>
                    <a:cxn ang="0">
                      <a:pos x="connsiteX3" y="connsiteY3"/>
                    </a:cxn>
                  </a:cxnLst>
                  <a:rect l="l" t="t" r="r" b="b"/>
                  <a:pathLst>
                    <a:path w="1648372" h="757261">
                      <a:moveTo>
                        <a:pt x="0" y="0"/>
                      </a:moveTo>
                      <a:lnTo>
                        <a:pt x="1648373" y="0"/>
                      </a:lnTo>
                      <a:lnTo>
                        <a:pt x="1648373" y="757261"/>
                      </a:lnTo>
                      <a:lnTo>
                        <a:pt x="0" y="757261"/>
                      </a:lnTo>
                      <a:close/>
                    </a:path>
                  </a:pathLst>
                </a:custGeom>
                <a:solidFill>
                  <a:schemeClr val="accent3"/>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8" name="图层1-22"/>
                <p:cNvSpPr/>
                <p:nvPr/>
              </p:nvSpPr>
              <p:spPr>
                <a:xfrm>
                  <a:off x="6996902" y="2667320"/>
                  <a:ext cx="1648372" cy="757261"/>
                </a:xfrm>
                <a:custGeom>
                  <a:avLst/>
                  <a:gdLst>
                    <a:gd name="connsiteX0" fmla="*/ 0 w 1648372"/>
                    <a:gd name="connsiteY0" fmla="*/ 0 h 757261"/>
                    <a:gd name="connsiteX1" fmla="*/ 1648373 w 1648372"/>
                    <a:gd name="connsiteY1" fmla="*/ 0 h 757261"/>
                    <a:gd name="connsiteX2" fmla="*/ 1648373 w 1648372"/>
                    <a:gd name="connsiteY2" fmla="*/ 757261 h 757261"/>
                    <a:gd name="connsiteX3" fmla="*/ 0 w 1648372"/>
                    <a:gd name="connsiteY3" fmla="*/ 757261 h 757261"/>
                  </a:gdLst>
                  <a:ahLst/>
                  <a:cxnLst>
                    <a:cxn ang="0">
                      <a:pos x="connsiteX0" y="connsiteY0"/>
                    </a:cxn>
                    <a:cxn ang="0">
                      <a:pos x="connsiteX1" y="connsiteY1"/>
                    </a:cxn>
                    <a:cxn ang="0">
                      <a:pos x="connsiteX2" y="connsiteY2"/>
                    </a:cxn>
                    <a:cxn ang="0">
                      <a:pos x="connsiteX3" y="connsiteY3"/>
                    </a:cxn>
                  </a:cxnLst>
                  <a:rect l="l" t="t" r="r" b="b"/>
                  <a:pathLst>
                    <a:path w="1648372" h="757261">
                      <a:moveTo>
                        <a:pt x="0" y="0"/>
                      </a:moveTo>
                      <a:lnTo>
                        <a:pt x="1648373" y="0"/>
                      </a:lnTo>
                      <a:lnTo>
                        <a:pt x="1648373" y="757261"/>
                      </a:lnTo>
                      <a:lnTo>
                        <a:pt x="0" y="757261"/>
                      </a:lnTo>
                      <a:close/>
                    </a:path>
                  </a:pathLst>
                </a:custGeom>
                <a:solidFill>
                  <a:schemeClr val="accent4"/>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9" name="图层1-23"/>
                <p:cNvSpPr/>
                <p:nvPr/>
              </p:nvSpPr>
              <p:spPr>
                <a:xfrm>
                  <a:off x="8732369" y="2379451"/>
                  <a:ext cx="1445764" cy="1332083"/>
                </a:xfrm>
                <a:custGeom>
                  <a:avLst/>
                  <a:gdLst>
                    <a:gd name="connsiteX0" fmla="*/ 1101971 w 1445764"/>
                    <a:gd name="connsiteY0" fmla="*/ 333708 h 1332083"/>
                    <a:gd name="connsiteX1" fmla="*/ 758178 w 1445764"/>
                    <a:gd name="connsiteY1" fmla="*/ 0 h 1332083"/>
                    <a:gd name="connsiteX2" fmla="*/ 758178 w 1445764"/>
                    <a:gd name="connsiteY2" fmla="*/ 287869 h 1332083"/>
                    <a:gd name="connsiteX3" fmla="*/ 0 w 1445764"/>
                    <a:gd name="connsiteY3" fmla="*/ 287869 h 1332083"/>
                    <a:gd name="connsiteX4" fmla="*/ 0 w 1445764"/>
                    <a:gd name="connsiteY4" fmla="*/ 1044214 h 1332083"/>
                    <a:gd name="connsiteX5" fmla="*/ 758178 w 1445764"/>
                    <a:gd name="connsiteY5" fmla="*/ 1044214 h 1332083"/>
                    <a:gd name="connsiteX6" fmla="*/ 758178 w 1445764"/>
                    <a:gd name="connsiteY6" fmla="*/ 1332083 h 1332083"/>
                    <a:gd name="connsiteX7" fmla="*/ 1101971 w 1445764"/>
                    <a:gd name="connsiteY7" fmla="*/ 999292 h 1332083"/>
                    <a:gd name="connsiteX8" fmla="*/ 1445764 w 1445764"/>
                    <a:gd name="connsiteY8" fmla="*/ 666500 h 1332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5764" h="1332083">
                      <a:moveTo>
                        <a:pt x="1101971" y="333708"/>
                      </a:moveTo>
                      <a:lnTo>
                        <a:pt x="758178" y="0"/>
                      </a:lnTo>
                      <a:lnTo>
                        <a:pt x="758178" y="287869"/>
                      </a:lnTo>
                      <a:lnTo>
                        <a:pt x="0" y="287869"/>
                      </a:lnTo>
                      <a:lnTo>
                        <a:pt x="0" y="1044214"/>
                      </a:lnTo>
                      <a:lnTo>
                        <a:pt x="758178" y="1044214"/>
                      </a:lnTo>
                      <a:lnTo>
                        <a:pt x="758178" y="1332083"/>
                      </a:lnTo>
                      <a:lnTo>
                        <a:pt x="1101971" y="999292"/>
                      </a:lnTo>
                      <a:lnTo>
                        <a:pt x="1445764" y="666500"/>
                      </a:lnTo>
                      <a:close/>
                    </a:path>
                  </a:pathLst>
                </a:custGeom>
                <a:solidFill>
                  <a:schemeClr val="accent5"/>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90" name="图层1-24"/>
                <p:cNvSpPr/>
                <p:nvPr/>
              </p:nvSpPr>
              <p:spPr>
                <a:xfrm>
                  <a:off x="900307" y="1859636"/>
                  <a:ext cx="1243155" cy="2397383"/>
                </a:xfrm>
                <a:custGeom>
                  <a:avLst/>
                  <a:gdLst>
                    <a:gd name="connsiteX0" fmla="*/ 0 w 1243155"/>
                    <a:gd name="connsiteY0" fmla="*/ 1242239 h 2397383"/>
                    <a:gd name="connsiteX1" fmla="*/ 1005709 w 1243155"/>
                    <a:gd name="connsiteY1" fmla="*/ 152186 h 2397383"/>
                    <a:gd name="connsiteX2" fmla="*/ 853523 w 1243155"/>
                    <a:gd name="connsiteY2" fmla="*/ 0 h 2397383"/>
                    <a:gd name="connsiteX3" fmla="*/ 1032296 w 1243155"/>
                    <a:gd name="connsiteY3" fmla="*/ 0 h 2397383"/>
                    <a:gd name="connsiteX4" fmla="*/ 1243155 w 1243155"/>
                    <a:gd name="connsiteY4" fmla="*/ 210860 h 2397383"/>
                    <a:gd name="connsiteX5" fmla="*/ 1032296 w 1243155"/>
                    <a:gd name="connsiteY5" fmla="*/ 421719 h 2397383"/>
                    <a:gd name="connsiteX6" fmla="*/ 853523 w 1243155"/>
                    <a:gd name="connsiteY6" fmla="*/ 421719 h 2397383"/>
                    <a:gd name="connsiteX7" fmla="*/ 997458 w 1243155"/>
                    <a:gd name="connsiteY7" fmla="*/ 277785 h 2397383"/>
                    <a:gd name="connsiteX8" fmla="*/ 124682 w 1243155"/>
                    <a:gd name="connsiteY8" fmla="*/ 1242239 h 2397383"/>
                    <a:gd name="connsiteX9" fmla="*/ 1019461 w 1243155"/>
                    <a:gd name="connsiteY9" fmla="*/ 2208527 h 2397383"/>
                    <a:gd name="connsiteX10" fmla="*/ 1115723 w 1243155"/>
                    <a:gd name="connsiteY10" fmla="*/ 2159020 h 2397383"/>
                    <a:gd name="connsiteX11" fmla="*/ 1234904 w 1243155"/>
                    <a:gd name="connsiteY11" fmla="*/ 2278202 h 2397383"/>
                    <a:gd name="connsiteX12" fmla="*/ 1115723 w 1243155"/>
                    <a:gd name="connsiteY12" fmla="*/ 2397383 h 2397383"/>
                    <a:gd name="connsiteX13" fmla="*/ 1009376 w 1243155"/>
                    <a:gd name="connsiteY13" fmla="*/ 2332292 h 2397383"/>
                    <a:gd name="connsiteX14" fmla="*/ 0 w 1243155"/>
                    <a:gd name="connsiteY14" fmla="*/ 1242239 h 2397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43155" h="2397383">
                      <a:moveTo>
                        <a:pt x="0" y="1242239"/>
                      </a:moveTo>
                      <a:cubicBezTo>
                        <a:pt x="0" y="669250"/>
                        <a:pt x="443722" y="197108"/>
                        <a:pt x="1005709" y="152186"/>
                      </a:cubicBezTo>
                      <a:lnTo>
                        <a:pt x="853523" y="0"/>
                      </a:lnTo>
                      <a:lnTo>
                        <a:pt x="1032296" y="0"/>
                      </a:lnTo>
                      <a:lnTo>
                        <a:pt x="1243155" y="210860"/>
                      </a:lnTo>
                      <a:lnTo>
                        <a:pt x="1032296" y="421719"/>
                      </a:lnTo>
                      <a:lnTo>
                        <a:pt x="853523" y="421719"/>
                      </a:lnTo>
                      <a:lnTo>
                        <a:pt x="997458" y="277785"/>
                      </a:lnTo>
                      <a:cubicBezTo>
                        <a:pt x="507897" y="326374"/>
                        <a:pt x="124682" y="739843"/>
                        <a:pt x="124682" y="1242239"/>
                      </a:cubicBezTo>
                      <a:cubicBezTo>
                        <a:pt x="124682" y="1751969"/>
                        <a:pt x="519815" y="2170938"/>
                        <a:pt x="1019461" y="2208527"/>
                      </a:cubicBezTo>
                      <a:cubicBezTo>
                        <a:pt x="1041464" y="2178272"/>
                        <a:pt x="1076301" y="2159020"/>
                        <a:pt x="1115723" y="2159020"/>
                      </a:cubicBezTo>
                      <a:cubicBezTo>
                        <a:pt x="1181731" y="2159020"/>
                        <a:pt x="1234904" y="2212193"/>
                        <a:pt x="1234904" y="2278202"/>
                      </a:cubicBezTo>
                      <a:cubicBezTo>
                        <a:pt x="1234904" y="2344210"/>
                        <a:pt x="1181731" y="2397383"/>
                        <a:pt x="1115723" y="2397383"/>
                      </a:cubicBezTo>
                      <a:cubicBezTo>
                        <a:pt x="1068967" y="2397383"/>
                        <a:pt x="1029545" y="2370796"/>
                        <a:pt x="1009376" y="2332292"/>
                      </a:cubicBezTo>
                      <a:cubicBezTo>
                        <a:pt x="446472" y="2289203"/>
                        <a:pt x="0" y="1817061"/>
                        <a:pt x="0" y="1242239"/>
                      </a:cubicBezTo>
                      <a:close/>
                    </a:path>
                  </a:pathLst>
                </a:custGeom>
                <a:solidFill>
                  <a:srgbClr val="E6E6E6"/>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91" name="图层1-25"/>
                <p:cNvSpPr/>
                <p:nvPr/>
              </p:nvSpPr>
              <p:spPr>
                <a:xfrm>
                  <a:off x="10146046" y="1947647"/>
                  <a:ext cx="1243155" cy="2397382"/>
                </a:xfrm>
                <a:custGeom>
                  <a:avLst/>
                  <a:gdLst>
                    <a:gd name="connsiteX0" fmla="*/ 211776 w 1243155"/>
                    <a:gd name="connsiteY0" fmla="*/ 1974747 h 2397382"/>
                    <a:gd name="connsiteX1" fmla="*/ 390549 w 1243155"/>
                    <a:gd name="connsiteY1" fmla="*/ 1974747 h 2397382"/>
                    <a:gd name="connsiteX2" fmla="*/ 246614 w 1243155"/>
                    <a:gd name="connsiteY2" fmla="*/ 2118682 h 2397382"/>
                    <a:gd name="connsiteX3" fmla="*/ 1119390 w 1243155"/>
                    <a:gd name="connsiteY3" fmla="*/ 1154228 h 2397382"/>
                    <a:gd name="connsiteX4" fmla="*/ 218193 w 1243155"/>
                    <a:gd name="connsiteY4" fmla="*/ 187940 h 2397382"/>
                    <a:gd name="connsiteX5" fmla="*/ 121015 w 1243155"/>
                    <a:gd name="connsiteY5" fmla="*/ 238363 h 2397382"/>
                    <a:gd name="connsiteX6" fmla="*/ 1833 w 1243155"/>
                    <a:gd name="connsiteY6" fmla="*/ 119182 h 2397382"/>
                    <a:gd name="connsiteX7" fmla="*/ 121015 w 1243155"/>
                    <a:gd name="connsiteY7" fmla="*/ 0 h 2397382"/>
                    <a:gd name="connsiteX8" fmla="*/ 226445 w 1243155"/>
                    <a:gd name="connsiteY8" fmla="*/ 64175 h 2397382"/>
                    <a:gd name="connsiteX9" fmla="*/ 1243155 w 1243155"/>
                    <a:gd name="connsiteY9" fmla="*/ 1155145 h 2397382"/>
                    <a:gd name="connsiteX10" fmla="*/ 237447 w 1243155"/>
                    <a:gd name="connsiteY10" fmla="*/ 2245197 h 2397382"/>
                    <a:gd name="connsiteX11" fmla="*/ 389632 w 1243155"/>
                    <a:gd name="connsiteY11" fmla="*/ 2397383 h 2397382"/>
                    <a:gd name="connsiteX12" fmla="*/ 210860 w 1243155"/>
                    <a:gd name="connsiteY12" fmla="*/ 2397383 h 2397382"/>
                    <a:gd name="connsiteX13" fmla="*/ 0 w 1243155"/>
                    <a:gd name="connsiteY13" fmla="*/ 2186523 h 2397382"/>
                    <a:gd name="connsiteX14" fmla="*/ 211776 w 1243155"/>
                    <a:gd name="connsiteY14" fmla="*/ 1974747 h 2397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43155" h="2397382">
                      <a:moveTo>
                        <a:pt x="211776" y="1974747"/>
                      </a:moveTo>
                      <a:lnTo>
                        <a:pt x="390549" y="1974747"/>
                      </a:lnTo>
                      <a:lnTo>
                        <a:pt x="246614" y="2118682"/>
                      </a:lnTo>
                      <a:cubicBezTo>
                        <a:pt x="736175" y="2070092"/>
                        <a:pt x="1119390" y="1656624"/>
                        <a:pt x="1119390" y="1154228"/>
                      </a:cubicBezTo>
                      <a:cubicBezTo>
                        <a:pt x="1119390" y="642664"/>
                        <a:pt x="720590" y="222778"/>
                        <a:pt x="218193" y="187940"/>
                      </a:cubicBezTo>
                      <a:cubicBezTo>
                        <a:pt x="196191" y="218194"/>
                        <a:pt x="161353" y="238363"/>
                        <a:pt x="121015" y="238363"/>
                      </a:cubicBezTo>
                      <a:cubicBezTo>
                        <a:pt x="55007" y="238363"/>
                        <a:pt x="1833" y="185190"/>
                        <a:pt x="1833" y="119182"/>
                      </a:cubicBezTo>
                      <a:cubicBezTo>
                        <a:pt x="1833" y="53173"/>
                        <a:pt x="55007" y="0"/>
                        <a:pt x="121015" y="0"/>
                      </a:cubicBezTo>
                      <a:cubicBezTo>
                        <a:pt x="166854" y="0"/>
                        <a:pt x="207192" y="26587"/>
                        <a:pt x="226445" y="64175"/>
                      </a:cubicBezTo>
                      <a:cubicBezTo>
                        <a:pt x="793932" y="103596"/>
                        <a:pt x="1243155" y="577572"/>
                        <a:pt x="1243155" y="1155145"/>
                      </a:cubicBezTo>
                      <a:cubicBezTo>
                        <a:pt x="1243155" y="1728133"/>
                        <a:pt x="799433" y="2200275"/>
                        <a:pt x="237447" y="2245197"/>
                      </a:cubicBezTo>
                      <a:lnTo>
                        <a:pt x="389632" y="2397383"/>
                      </a:lnTo>
                      <a:lnTo>
                        <a:pt x="210860" y="2397383"/>
                      </a:lnTo>
                      <a:lnTo>
                        <a:pt x="0" y="2186523"/>
                      </a:lnTo>
                      <a:lnTo>
                        <a:pt x="211776" y="1974747"/>
                      </a:lnTo>
                      <a:close/>
                    </a:path>
                  </a:pathLst>
                </a:custGeom>
                <a:solidFill>
                  <a:srgbClr val="E6E6E6"/>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667" name="组合 666"/>
                <p:cNvGrpSpPr/>
                <p:nvPr/>
              </p:nvGrpSpPr>
              <p:grpSpPr>
                <a:xfrm>
                  <a:off x="1197823" y="5073161"/>
                  <a:ext cx="1816851" cy="841858"/>
                  <a:chOff x="631064" y="5045233"/>
                  <a:chExt cx="1816851" cy="841858"/>
                </a:xfrm>
              </p:grpSpPr>
              <p:sp>
                <p:nvSpPr>
                  <p:cNvPr id="665" name="图层1-26"/>
                  <p:cNvSpPr txBox="1"/>
                  <p:nvPr>
                    <p:custDataLst>
                      <p:tags r:id="rId14"/>
                    </p:custDataLst>
                  </p:nvPr>
                </p:nvSpPr>
                <p:spPr>
                  <a:xfrm>
                    <a:off x="890208" y="5045233"/>
                    <a:ext cx="1298562" cy="391967"/>
                  </a:xfrm>
                  <a:prstGeom prst="rect">
                    <a:avLst/>
                  </a:prstGeom>
                  <a:noFill/>
                </p:spPr>
                <p:txBody>
                  <a:bodyPr wrap="square" rtlCol="0">
                    <a:spAutoFit/>
                  </a:bodyPr>
                  <a:lstStyle>
                    <a:defPPr>
                      <a:defRPr lang="zh-CN"/>
                    </a:defPPr>
                    <a:lvl1pPr algn="ctr">
                      <a:defRPr>
                        <a:solidFill>
                          <a:schemeClr val="accent2"/>
                        </a:solidFill>
                        <a:latin typeface="思源黑体 CN Medium" panose="020B0600000000000000" pitchFamily="34" charset="-122"/>
                        <a:ea typeface="思源黑体 CN Medium" panose="020B0600000000000000" pitchFamily="34"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添加小标题</a:t>
                    </a:r>
                  </a:p>
                </p:txBody>
              </p:sp>
              <p:sp>
                <p:nvSpPr>
                  <p:cNvPr id="666" name="图层1-27"/>
                  <p:cNvSpPr txBox="1"/>
                  <p:nvPr>
                    <p:custDataLst>
                      <p:tags r:id="rId15"/>
                    </p:custDataLst>
                  </p:nvPr>
                </p:nvSpPr>
                <p:spPr>
                  <a:xfrm>
                    <a:off x="631064" y="5368679"/>
                    <a:ext cx="1816851" cy="518412"/>
                  </a:xfrm>
                  <a:prstGeom prst="rect">
                    <a:avLst/>
                  </a:prstGeom>
                  <a:noFill/>
                </p:spPr>
                <p:txBody>
                  <a:bodyPr wrap="square" rtlCol="0">
                    <a:spAutoFit/>
                  </a:bodyPr>
                  <a:lstStyle>
                    <a:defPPr>
                      <a:defRPr lang="zh-CN"/>
                    </a:defPPr>
                    <a:lvl1pPr algn="ctr">
                      <a:lnSpc>
                        <a:spcPct val="120000"/>
                      </a:lnSpc>
                      <a:defRPr sz="1200">
                        <a:solidFill>
                          <a:schemeClr val="tx1">
                            <a:lumMod val="75000"/>
                            <a:lumOff val="25000"/>
                          </a:schemeClr>
                        </a:solidFill>
                        <a:latin typeface="思源黑体 CN Medium" panose="020B0600000000000000" pitchFamily="34" charset="-122"/>
                        <a:ea typeface="思源黑体 CN Medium" panose="020B0600000000000000" pitchFamily="34" charset="-122"/>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单击此处输入你的正文请尽量言简意赅阐述观点</a:t>
                    </a:r>
                  </a:p>
                </p:txBody>
              </p:sp>
            </p:grpSp>
            <p:grpSp>
              <p:nvGrpSpPr>
                <p:cNvPr id="669" name="组合 668"/>
                <p:cNvGrpSpPr/>
                <p:nvPr/>
              </p:nvGrpSpPr>
              <p:grpSpPr>
                <a:xfrm>
                  <a:off x="3216103" y="5073161"/>
                  <a:ext cx="1816851" cy="841858"/>
                  <a:chOff x="631064" y="5045233"/>
                  <a:chExt cx="1816851" cy="841858"/>
                </a:xfrm>
              </p:grpSpPr>
              <p:sp>
                <p:nvSpPr>
                  <p:cNvPr id="670" name="图层1-28"/>
                  <p:cNvSpPr txBox="1"/>
                  <p:nvPr>
                    <p:custDataLst>
                      <p:tags r:id="rId12"/>
                    </p:custDataLst>
                  </p:nvPr>
                </p:nvSpPr>
                <p:spPr>
                  <a:xfrm>
                    <a:off x="890208" y="5045233"/>
                    <a:ext cx="1298562" cy="391967"/>
                  </a:xfrm>
                  <a:prstGeom prst="rect">
                    <a:avLst/>
                  </a:prstGeom>
                  <a:noFill/>
                </p:spPr>
                <p:txBody>
                  <a:bodyPr wrap="square" rtlCol="0">
                    <a:spAutoFit/>
                  </a:bodyPr>
                  <a:lstStyle>
                    <a:defPPr>
                      <a:defRPr lang="zh-CN"/>
                    </a:defPPr>
                    <a:lvl1pPr algn="ctr">
                      <a:defRPr>
                        <a:solidFill>
                          <a:schemeClr val="accent2"/>
                        </a:solidFill>
                        <a:latin typeface="思源黑体 CN Medium" panose="020B0600000000000000" pitchFamily="34" charset="-122"/>
                        <a:ea typeface="思源黑体 CN Medium" panose="020B0600000000000000" pitchFamily="34"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添加小标题</a:t>
                    </a:r>
                  </a:p>
                </p:txBody>
              </p:sp>
              <p:sp>
                <p:nvSpPr>
                  <p:cNvPr id="671" name="图层1-29"/>
                  <p:cNvSpPr txBox="1"/>
                  <p:nvPr>
                    <p:custDataLst>
                      <p:tags r:id="rId13"/>
                    </p:custDataLst>
                  </p:nvPr>
                </p:nvSpPr>
                <p:spPr>
                  <a:xfrm>
                    <a:off x="631064" y="5368679"/>
                    <a:ext cx="1816851" cy="518412"/>
                  </a:xfrm>
                  <a:prstGeom prst="rect">
                    <a:avLst/>
                  </a:prstGeom>
                  <a:noFill/>
                </p:spPr>
                <p:txBody>
                  <a:bodyPr wrap="square" rtlCol="0">
                    <a:spAutoFit/>
                  </a:bodyPr>
                  <a:lstStyle>
                    <a:defPPr>
                      <a:defRPr lang="zh-CN"/>
                    </a:defPPr>
                    <a:lvl1pPr algn="ctr">
                      <a:lnSpc>
                        <a:spcPct val="120000"/>
                      </a:lnSpc>
                      <a:defRPr sz="1200">
                        <a:solidFill>
                          <a:schemeClr val="tx1">
                            <a:lumMod val="75000"/>
                            <a:lumOff val="25000"/>
                          </a:schemeClr>
                        </a:solidFill>
                        <a:latin typeface="思源黑体 CN Medium" panose="020B0600000000000000" pitchFamily="34" charset="-122"/>
                        <a:ea typeface="思源黑体 CN Medium" panose="020B0600000000000000" pitchFamily="34" charset="-122"/>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单击此处输入你的正文请尽量言简意赅阐述观点</a:t>
                    </a:r>
                  </a:p>
                </p:txBody>
              </p:sp>
            </p:grpSp>
            <p:grpSp>
              <p:nvGrpSpPr>
                <p:cNvPr id="672" name="组合 671"/>
                <p:cNvGrpSpPr/>
                <p:nvPr/>
              </p:nvGrpSpPr>
              <p:grpSpPr>
                <a:xfrm>
                  <a:off x="5234383" y="5073161"/>
                  <a:ext cx="1816851" cy="841858"/>
                  <a:chOff x="631064" y="5045233"/>
                  <a:chExt cx="1816851" cy="841858"/>
                </a:xfrm>
              </p:grpSpPr>
              <p:sp>
                <p:nvSpPr>
                  <p:cNvPr id="673" name="图层1-30"/>
                  <p:cNvSpPr txBox="1"/>
                  <p:nvPr>
                    <p:custDataLst>
                      <p:tags r:id="rId10"/>
                    </p:custDataLst>
                  </p:nvPr>
                </p:nvSpPr>
                <p:spPr>
                  <a:xfrm>
                    <a:off x="890208" y="5045233"/>
                    <a:ext cx="1298562" cy="391967"/>
                  </a:xfrm>
                  <a:prstGeom prst="rect">
                    <a:avLst/>
                  </a:prstGeom>
                  <a:noFill/>
                </p:spPr>
                <p:txBody>
                  <a:bodyPr wrap="square" rtlCol="0">
                    <a:spAutoFit/>
                  </a:bodyPr>
                  <a:lstStyle>
                    <a:defPPr>
                      <a:defRPr lang="zh-CN"/>
                    </a:defPPr>
                    <a:lvl1pPr algn="ctr">
                      <a:defRPr>
                        <a:solidFill>
                          <a:schemeClr val="accent2"/>
                        </a:solidFill>
                        <a:latin typeface="思源黑体 CN Medium" panose="020B0600000000000000" pitchFamily="34" charset="-122"/>
                        <a:ea typeface="思源黑体 CN Medium" panose="020B0600000000000000" pitchFamily="34"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添加小标题</a:t>
                    </a:r>
                  </a:p>
                </p:txBody>
              </p:sp>
              <p:sp>
                <p:nvSpPr>
                  <p:cNvPr id="674" name="图层1-31"/>
                  <p:cNvSpPr txBox="1"/>
                  <p:nvPr>
                    <p:custDataLst>
                      <p:tags r:id="rId11"/>
                    </p:custDataLst>
                  </p:nvPr>
                </p:nvSpPr>
                <p:spPr>
                  <a:xfrm>
                    <a:off x="631064" y="5368679"/>
                    <a:ext cx="1816851" cy="518412"/>
                  </a:xfrm>
                  <a:prstGeom prst="rect">
                    <a:avLst/>
                  </a:prstGeom>
                  <a:noFill/>
                </p:spPr>
                <p:txBody>
                  <a:bodyPr wrap="square" rtlCol="0">
                    <a:spAutoFit/>
                  </a:bodyPr>
                  <a:lstStyle>
                    <a:defPPr>
                      <a:defRPr lang="zh-CN"/>
                    </a:defPPr>
                    <a:lvl1pPr algn="ctr">
                      <a:lnSpc>
                        <a:spcPct val="120000"/>
                      </a:lnSpc>
                      <a:defRPr sz="1200">
                        <a:solidFill>
                          <a:schemeClr val="tx1">
                            <a:lumMod val="75000"/>
                            <a:lumOff val="25000"/>
                          </a:schemeClr>
                        </a:solidFill>
                        <a:latin typeface="思源黑体 CN Medium" panose="020B0600000000000000" pitchFamily="34" charset="-122"/>
                        <a:ea typeface="思源黑体 CN Medium" panose="020B0600000000000000" pitchFamily="34" charset="-122"/>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单击此处输入你的正文请尽量言简意赅阐述观点</a:t>
                    </a:r>
                  </a:p>
                </p:txBody>
              </p:sp>
            </p:grpSp>
            <p:grpSp>
              <p:nvGrpSpPr>
                <p:cNvPr id="675" name="组合 674"/>
                <p:cNvGrpSpPr/>
                <p:nvPr/>
              </p:nvGrpSpPr>
              <p:grpSpPr>
                <a:xfrm>
                  <a:off x="7252663" y="5073161"/>
                  <a:ext cx="1816851" cy="841858"/>
                  <a:chOff x="631064" y="5045233"/>
                  <a:chExt cx="1816851" cy="841858"/>
                </a:xfrm>
              </p:grpSpPr>
              <p:sp>
                <p:nvSpPr>
                  <p:cNvPr id="676" name="图层1-32"/>
                  <p:cNvSpPr txBox="1"/>
                  <p:nvPr>
                    <p:custDataLst>
                      <p:tags r:id="rId8"/>
                    </p:custDataLst>
                  </p:nvPr>
                </p:nvSpPr>
                <p:spPr>
                  <a:xfrm>
                    <a:off x="890208" y="5045233"/>
                    <a:ext cx="1298562" cy="391967"/>
                  </a:xfrm>
                  <a:prstGeom prst="rect">
                    <a:avLst/>
                  </a:prstGeom>
                  <a:noFill/>
                </p:spPr>
                <p:txBody>
                  <a:bodyPr wrap="square" rtlCol="0">
                    <a:spAutoFit/>
                  </a:bodyPr>
                  <a:lstStyle>
                    <a:defPPr>
                      <a:defRPr lang="zh-CN"/>
                    </a:defPPr>
                    <a:lvl1pPr algn="ctr">
                      <a:defRPr>
                        <a:solidFill>
                          <a:schemeClr val="accent2"/>
                        </a:solidFill>
                        <a:latin typeface="思源黑体 CN Medium" panose="020B0600000000000000" pitchFamily="34" charset="-122"/>
                        <a:ea typeface="思源黑体 CN Medium" panose="020B0600000000000000" pitchFamily="34"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添加小标题</a:t>
                    </a:r>
                  </a:p>
                </p:txBody>
              </p:sp>
              <p:sp>
                <p:nvSpPr>
                  <p:cNvPr id="677" name="图层1-33"/>
                  <p:cNvSpPr txBox="1"/>
                  <p:nvPr>
                    <p:custDataLst>
                      <p:tags r:id="rId9"/>
                    </p:custDataLst>
                  </p:nvPr>
                </p:nvSpPr>
                <p:spPr>
                  <a:xfrm>
                    <a:off x="631064" y="5368679"/>
                    <a:ext cx="1816851" cy="518412"/>
                  </a:xfrm>
                  <a:prstGeom prst="rect">
                    <a:avLst/>
                  </a:prstGeom>
                  <a:noFill/>
                </p:spPr>
                <p:txBody>
                  <a:bodyPr wrap="square" rtlCol="0">
                    <a:spAutoFit/>
                  </a:bodyPr>
                  <a:lstStyle>
                    <a:defPPr>
                      <a:defRPr lang="zh-CN"/>
                    </a:defPPr>
                    <a:lvl1pPr algn="ctr">
                      <a:lnSpc>
                        <a:spcPct val="120000"/>
                      </a:lnSpc>
                      <a:defRPr sz="1200">
                        <a:solidFill>
                          <a:schemeClr val="tx1">
                            <a:lumMod val="75000"/>
                            <a:lumOff val="25000"/>
                          </a:schemeClr>
                        </a:solidFill>
                        <a:latin typeface="思源黑体 CN Medium" panose="020B0600000000000000" pitchFamily="34" charset="-122"/>
                        <a:ea typeface="思源黑体 CN Medium" panose="020B0600000000000000" pitchFamily="34" charset="-122"/>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单击此处输入你的正文请尽量言简意赅阐述观点</a:t>
                    </a:r>
                  </a:p>
                </p:txBody>
              </p:sp>
            </p:grpSp>
            <p:grpSp>
              <p:nvGrpSpPr>
                <p:cNvPr id="678" name="组合 677"/>
                <p:cNvGrpSpPr/>
                <p:nvPr/>
              </p:nvGrpSpPr>
              <p:grpSpPr>
                <a:xfrm>
                  <a:off x="9270943" y="5073161"/>
                  <a:ext cx="1816851" cy="841858"/>
                  <a:chOff x="631064" y="5045233"/>
                  <a:chExt cx="1816851" cy="841858"/>
                </a:xfrm>
              </p:grpSpPr>
              <p:sp>
                <p:nvSpPr>
                  <p:cNvPr id="679" name="图层1-34"/>
                  <p:cNvSpPr txBox="1"/>
                  <p:nvPr>
                    <p:custDataLst>
                      <p:tags r:id="rId6"/>
                    </p:custDataLst>
                  </p:nvPr>
                </p:nvSpPr>
                <p:spPr>
                  <a:xfrm>
                    <a:off x="890208" y="5045233"/>
                    <a:ext cx="1298562" cy="391967"/>
                  </a:xfrm>
                  <a:prstGeom prst="rect">
                    <a:avLst/>
                  </a:prstGeom>
                  <a:noFill/>
                </p:spPr>
                <p:txBody>
                  <a:bodyPr wrap="square" rtlCol="0">
                    <a:spAutoFit/>
                  </a:bodyPr>
                  <a:lstStyle>
                    <a:defPPr>
                      <a:defRPr lang="zh-CN"/>
                    </a:defPPr>
                    <a:lvl1pPr algn="ctr">
                      <a:defRPr>
                        <a:solidFill>
                          <a:schemeClr val="accent2"/>
                        </a:solidFill>
                        <a:latin typeface="思源黑体 CN Medium" panose="020B0600000000000000" pitchFamily="34" charset="-122"/>
                        <a:ea typeface="思源黑体 CN Medium" panose="020B0600000000000000" pitchFamily="34"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添加小标题</a:t>
                    </a:r>
                  </a:p>
                </p:txBody>
              </p:sp>
              <p:sp>
                <p:nvSpPr>
                  <p:cNvPr id="680" name="图层1-35"/>
                  <p:cNvSpPr txBox="1"/>
                  <p:nvPr>
                    <p:custDataLst>
                      <p:tags r:id="rId7"/>
                    </p:custDataLst>
                  </p:nvPr>
                </p:nvSpPr>
                <p:spPr>
                  <a:xfrm>
                    <a:off x="631064" y="5368679"/>
                    <a:ext cx="1816851" cy="518412"/>
                  </a:xfrm>
                  <a:prstGeom prst="rect">
                    <a:avLst/>
                  </a:prstGeom>
                  <a:noFill/>
                </p:spPr>
                <p:txBody>
                  <a:bodyPr wrap="square" rtlCol="0">
                    <a:spAutoFit/>
                  </a:bodyPr>
                  <a:lstStyle>
                    <a:defPPr>
                      <a:defRPr lang="zh-CN"/>
                    </a:defPPr>
                    <a:lvl1pPr algn="ctr">
                      <a:lnSpc>
                        <a:spcPct val="120000"/>
                      </a:lnSpc>
                      <a:defRPr sz="1200">
                        <a:solidFill>
                          <a:schemeClr val="tx1">
                            <a:lumMod val="75000"/>
                            <a:lumOff val="25000"/>
                          </a:schemeClr>
                        </a:solidFill>
                        <a:latin typeface="思源黑体 CN Medium" panose="020B0600000000000000" pitchFamily="34" charset="-122"/>
                        <a:ea typeface="思源黑体 CN Medium" panose="020B0600000000000000" pitchFamily="34" charset="-122"/>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单击此处输入你的正文请尽量言简意赅阐述观点</a:t>
                    </a:r>
                  </a:p>
                </p:txBody>
              </p:sp>
            </p:grpSp>
          </p:grpSp>
          <p:sp>
            <p:nvSpPr>
              <p:cNvPr id="684" name="图层1-36"/>
              <p:cNvSpPr txBox="1"/>
              <p:nvPr/>
            </p:nvSpPr>
            <p:spPr>
              <a:xfrm>
                <a:off x="2191975" y="2272711"/>
                <a:ext cx="855619" cy="429413"/>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108" normalizeH="0" baseline="0" noProof="0" dirty="0">
                    <a:ln w="6350">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20</a:t>
                </a:r>
                <a:r>
                  <a:rPr kumimoji="0" lang="en-US" altLang="zh-CN" sz="1800" b="0" i="0" u="none" strike="noStrike" kern="1200" cap="none" spc="108" normalizeH="0" baseline="0" noProof="0" dirty="0">
                    <a:ln w="6350">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XX</a:t>
                </a:r>
                <a:endParaRPr kumimoji="0" lang="zh-CN" altLang="en-US" sz="1800" b="0" i="0" u="none" strike="noStrike" kern="1200" cap="none" spc="108" normalizeH="0" baseline="0" noProof="0" dirty="0">
                  <a:ln w="6350">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endParaRPr>
              </a:p>
            </p:txBody>
          </p:sp>
          <p:sp>
            <p:nvSpPr>
              <p:cNvPr id="685" name="图层1-37"/>
              <p:cNvSpPr txBox="1"/>
              <p:nvPr/>
            </p:nvSpPr>
            <p:spPr>
              <a:xfrm>
                <a:off x="3895317" y="2272711"/>
                <a:ext cx="855619" cy="429413"/>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108" normalizeH="0" baseline="0" noProof="0" dirty="0">
                    <a:ln w="6350">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20</a:t>
                </a:r>
                <a:r>
                  <a:rPr kumimoji="0" lang="en-US" altLang="zh-CN" sz="1800" b="0" i="0" u="none" strike="noStrike" kern="1200" cap="none" spc="108" normalizeH="0" baseline="0" noProof="0" dirty="0">
                    <a:ln w="6350">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XX</a:t>
                </a:r>
                <a:endParaRPr kumimoji="0" lang="zh-CN" altLang="en-US" sz="1800" b="0" i="0" u="none" strike="noStrike" kern="1200" cap="none" spc="108" normalizeH="0" baseline="0" noProof="0" dirty="0">
                  <a:ln w="6350">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endParaRPr>
              </a:p>
            </p:txBody>
          </p:sp>
          <p:sp>
            <p:nvSpPr>
              <p:cNvPr id="686" name="图层1-38"/>
              <p:cNvSpPr txBox="1"/>
              <p:nvPr/>
            </p:nvSpPr>
            <p:spPr>
              <a:xfrm>
                <a:off x="5598659" y="2272711"/>
                <a:ext cx="855619" cy="429413"/>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108" normalizeH="0" baseline="0" noProof="0" dirty="0">
                    <a:ln w="6350">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20</a:t>
                </a:r>
                <a:r>
                  <a:rPr kumimoji="0" lang="en-US" altLang="zh-CN" sz="1800" b="0" i="0" u="none" strike="noStrike" kern="1200" cap="none" spc="108" normalizeH="0" baseline="0" noProof="0" dirty="0">
                    <a:ln w="6350">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XX</a:t>
                </a:r>
                <a:endParaRPr kumimoji="0" lang="zh-CN" altLang="en-US" sz="1800" b="0" i="0" u="none" strike="noStrike" kern="1200" cap="none" spc="108" normalizeH="0" baseline="0" noProof="0" dirty="0">
                  <a:ln w="6350">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endParaRPr>
              </a:p>
            </p:txBody>
          </p:sp>
          <p:sp>
            <p:nvSpPr>
              <p:cNvPr id="687" name="图层1-39"/>
              <p:cNvSpPr txBox="1"/>
              <p:nvPr/>
            </p:nvSpPr>
            <p:spPr>
              <a:xfrm>
                <a:off x="7302001" y="2272711"/>
                <a:ext cx="855619" cy="429413"/>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108" normalizeH="0" baseline="0" noProof="0" dirty="0">
                    <a:ln w="6350">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20</a:t>
                </a:r>
                <a:r>
                  <a:rPr kumimoji="0" lang="en-US" altLang="zh-CN" sz="1800" b="0" i="0" u="none" strike="noStrike" kern="1200" cap="none" spc="108" normalizeH="0" baseline="0" noProof="0" dirty="0">
                    <a:ln w="6350">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XX</a:t>
                </a:r>
                <a:endParaRPr kumimoji="0" lang="zh-CN" altLang="en-US" sz="1800" b="0" i="0" u="none" strike="noStrike" kern="1200" cap="none" spc="108" normalizeH="0" baseline="0" noProof="0" dirty="0">
                  <a:ln w="6350">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endParaRPr>
              </a:p>
            </p:txBody>
          </p:sp>
          <p:sp>
            <p:nvSpPr>
              <p:cNvPr id="689" name="图层1-40"/>
              <p:cNvSpPr txBox="1"/>
              <p:nvPr/>
            </p:nvSpPr>
            <p:spPr>
              <a:xfrm>
                <a:off x="2104099" y="2865495"/>
                <a:ext cx="1031373" cy="429413"/>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800" b="0" i="0" u="none" strike="noStrike" kern="1200" cap="none" spc="108" normalizeH="0" baseline="0" noProof="0" dirty="0">
                    <a:ln w="6350">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标题 01</a:t>
                </a:r>
              </a:p>
            </p:txBody>
          </p:sp>
          <p:sp>
            <p:nvSpPr>
              <p:cNvPr id="690" name="图层1-41"/>
              <p:cNvSpPr txBox="1"/>
              <p:nvPr/>
            </p:nvSpPr>
            <p:spPr>
              <a:xfrm>
                <a:off x="3804087" y="2865495"/>
                <a:ext cx="1074653" cy="429413"/>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800" b="0" i="0" u="none" strike="noStrike" kern="1200" cap="none" spc="108" normalizeH="0" baseline="0" noProof="0" dirty="0">
                    <a:ln w="6350">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标题 02</a:t>
                </a:r>
              </a:p>
            </p:txBody>
          </p:sp>
          <p:sp>
            <p:nvSpPr>
              <p:cNvPr id="691" name="图层1-42"/>
              <p:cNvSpPr txBox="1"/>
              <p:nvPr/>
            </p:nvSpPr>
            <p:spPr>
              <a:xfrm>
                <a:off x="5525715" y="2865495"/>
                <a:ext cx="1074653" cy="429413"/>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800" b="0" i="0" u="none" strike="noStrike" kern="1200" cap="none" spc="108" normalizeH="0" baseline="0" noProof="0" dirty="0">
                    <a:ln w="6350">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标题 03</a:t>
                </a:r>
              </a:p>
            </p:txBody>
          </p:sp>
          <p:sp>
            <p:nvSpPr>
              <p:cNvPr id="692" name="图层1-43"/>
              <p:cNvSpPr txBox="1"/>
              <p:nvPr/>
            </p:nvSpPr>
            <p:spPr>
              <a:xfrm>
                <a:off x="7247343" y="2865495"/>
                <a:ext cx="1074653" cy="429413"/>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800" b="0" i="0" u="none" strike="noStrike" kern="1200" cap="none" spc="108" normalizeH="0" baseline="0" noProof="0" dirty="0">
                    <a:ln w="6350">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标题 04</a:t>
                </a:r>
              </a:p>
            </p:txBody>
          </p:sp>
        </p:grpSp>
        <p:sp>
          <p:nvSpPr>
            <p:cNvPr id="694" name="图层1-44"/>
            <p:cNvSpPr/>
            <p:nvPr/>
          </p:nvSpPr>
          <p:spPr>
            <a:xfrm>
              <a:off x="6005372" y="4025901"/>
              <a:ext cx="282412" cy="247704"/>
            </a:xfrm>
            <a:custGeom>
              <a:avLst/>
              <a:gdLst>
                <a:gd name="connsiteX0" fmla="*/ 357403 w 432584"/>
                <a:gd name="connsiteY0" fmla="*/ 379421 h 379420"/>
                <a:gd name="connsiteX1" fmla="*/ 371461 w 432584"/>
                <a:gd name="connsiteY1" fmla="*/ 365363 h 379420"/>
                <a:gd name="connsiteX2" fmla="*/ 371461 w 432584"/>
                <a:gd name="connsiteY2" fmla="*/ 215611 h 379420"/>
                <a:gd name="connsiteX3" fmla="*/ 408135 w 432584"/>
                <a:gd name="connsiteY3" fmla="*/ 215611 h 379420"/>
                <a:gd name="connsiteX4" fmla="*/ 408135 w 432584"/>
                <a:gd name="connsiteY4" fmla="*/ 215611 h 379420"/>
                <a:gd name="connsiteX5" fmla="*/ 432584 w 432584"/>
                <a:gd name="connsiteY5" fmla="*/ 191162 h 379420"/>
                <a:gd name="connsiteX6" fmla="*/ 423416 w 432584"/>
                <a:gd name="connsiteY6" fmla="*/ 172214 h 379420"/>
                <a:gd name="connsiteX7" fmla="*/ 375740 w 432584"/>
                <a:gd name="connsiteY7" fmla="*/ 130650 h 379420"/>
                <a:gd name="connsiteX8" fmla="*/ 375740 w 432584"/>
                <a:gd name="connsiteY8" fmla="*/ 62193 h 379420"/>
                <a:gd name="connsiteX9" fmla="*/ 361071 w 432584"/>
                <a:gd name="connsiteY9" fmla="*/ 47523 h 379420"/>
                <a:gd name="connsiteX10" fmla="*/ 331120 w 432584"/>
                <a:gd name="connsiteY10" fmla="*/ 47523 h 379420"/>
                <a:gd name="connsiteX11" fmla="*/ 316451 w 432584"/>
                <a:gd name="connsiteY11" fmla="*/ 62193 h 379420"/>
                <a:gd name="connsiteX12" fmla="*/ 316451 w 432584"/>
                <a:gd name="connsiteY12" fmla="*/ 79307 h 379420"/>
                <a:gd name="connsiteX13" fmla="*/ 232101 w 432584"/>
                <a:gd name="connsiteY13" fmla="*/ 5959 h 379420"/>
                <a:gd name="connsiteX14" fmla="*/ 200317 w 432584"/>
                <a:gd name="connsiteY14" fmla="*/ 5959 h 379420"/>
                <a:gd name="connsiteX15" fmla="*/ 8390 w 432584"/>
                <a:gd name="connsiteY15" fmla="*/ 172825 h 379420"/>
                <a:gd name="connsiteX16" fmla="*/ 1667 w 432584"/>
                <a:gd name="connsiteY16" fmla="*/ 199719 h 379420"/>
                <a:gd name="connsiteX17" fmla="*/ 24283 w 432584"/>
                <a:gd name="connsiteY17" fmla="*/ 215611 h 379420"/>
                <a:gd name="connsiteX18" fmla="*/ 60957 w 432584"/>
                <a:gd name="connsiteY18" fmla="*/ 215611 h 379420"/>
                <a:gd name="connsiteX19" fmla="*/ 60957 w 432584"/>
                <a:gd name="connsiteY19" fmla="*/ 365363 h 379420"/>
                <a:gd name="connsiteX20" fmla="*/ 75015 w 432584"/>
                <a:gd name="connsiteY20" fmla="*/ 379421 h 379420"/>
                <a:gd name="connsiteX21" fmla="*/ 157531 w 432584"/>
                <a:gd name="connsiteY21" fmla="*/ 379421 h 379420"/>
                <a:gd name="connsiteX22" fmla="*/ 157531 w 432584"/>
                <a:gd name="connsiteY22" fmla="*/ 270622 h 379420"/>
                <a:gd name="connsiteX23" fmla="*/ 185647 w 432584"/>
                <a:gd name="connsiteY23" fmla="*/ 242506 h 379420"/>
                <a:gd name="connsiteX24" fmla="*/ 246770 w 432584"/>
                <a:gd name="connsiteY24" fmla="*/ 242506 h 379420"/>
                <a:gd name="connsiteX25" fmla="*/ 274887 w 432584"/>
                <a:gd name="connsiteY25" fmla="*/ 270622 h 379420"/>
                <a:gd name="connsiteX26" fmla="*/ 274887 w 432584"/>
                <a:gd name="connsiteY26" fmla="*/ 379421 h 379420"/>
                <a:gd name="connsiteX27" fmla="*/ 357403 w 432584"/>
                <a:gd name="connsiteY27" fmla="*/ 379421 h 37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32584" h="379420">
                  <a:moveTo>
                    <a:pt x="357403" y="379421"/>
                  </a:moveTo>
                  <a:cubicBezTo>
                    <a:pt x="365349" y="379421"/>
                    <a:pt x="371461" y="373309"/>
                    <a:pt x="371461" y="365363"/>
                  </a:cubicBezTo>
                  <a:lnTo>
                    <a:pt x="371461" y="215611"/>
                  </a:lnTo>
                  <a:lnTo>
                    <a:pt x="408135" y="215611"/>
                  </a:lnTo>
                  <a:lnTo>
                    <a:pt x="408135" y="215611"/>
                  </a:lnTo>
                  <a:cubicBezTo>
                    <a:pt x="421583" y="215611"/>
                    <a:pt x="432584" y="204609"/>
                    <a:pt x="432584" y="191162"/>
                  </a:cubicBezTo>
                  <a:cubicBezTo>
                    <a:pt x="432584" y="183216"/>
                    <a:pt x="428917" y="176493"/>
                    <a:pt x="423416" y="172214"/>
                  </a:cubicBezTo>
                  <a:lnTo>
                    <a:pt x="375740" y="130650"/>
                  </a:lnTo>
                  <a:lnTo>
                    <a:pt x="375740" y="62193"/>
                  </a:lnTo>
                  <a:cubicBezTo>
                    <a:pt x="375740" y="54247"/>
                    <a:pt x="369016" y="47523"/>
                    <a:pt x="361071" y="47523"/>
                  </a:cubicBezTo>
                  <a:lnTo>
                    <a:pt x="331120" y="47523"/>
                  </a:lnTo>
                  <a:cubicBezTo>
                    <a:pt x="323174" y="47523"/>
                    <a:pt x="316451" y="54247"/>
                    <a:pt x="316451" y="62193"/>
                  </a:cubicBezTo>
                  <a:lnTo>
                    <a:pt x="316451" y="79307"/>
                  </a:lnTo>
                  <a:lnTo>
                    <a:pt x="232101" y="5959"/>
                  </a:lnTo>
                  <a:cubicBezTo>
                    <a:pt x="222933" y="-1986"/>
                    <a:pt x="209485" y="-1986"/>
                    <a:pt x="200317" y="5959"/>
                  </a:cubicBezTo>
                  <a:lnTo>
                    <a:pt x="8390" y="172825"/>
                  </a:lnTo>
                  <a:cubicBezTo>
                    <a:pt x="445" y="179549"/>
                    <a:pt x="-2000" y="189940"/>
                    <a:pt x="1667" y="199719"/>
                  </a:cubicBezTo>
                  <a:cubicBezTo>
                    <a:pt x="5334" y="209499"/>
                    <a:pt x="14503" y="215611"/>
                    <a:pt x="24283" y="215611"/>
                  </a:cubicBezTo>
                  <a:lnTo>
                    <a:pt x="60957" y="215611"/>
                  </a:lnTo>
                  <a:lnTo>
                    <a:pt x="60957" y="365363"/>
                  </a:lnTo>
                  <a:cubicBezTo>
                    <a:pt x="60957" y="373309"/>
                    <a:pt x="67069" y="379421"/>
                    <a:pt x="75015" y="379421"/>
                  </a:cubicBezTo>
                  <a:lnTo>
                    <a:pt x="157531" y="379421"/>
                  </a:lnTo>
                  <a:lnTo>
                    <a:pt x="157531" y="270622"/>
                  </a:lnTo>
                  <a:cubicBezTo>
                    <a:pt x="157531" y="255341"/>
                    <a:pt x="169755" y="242506"/>
                    <a:pt x="185647" y="242506"/>
                  </a:cubicBezTo>
                  <a:lnTo>
                    <a:pt x="246770" y="242506"/>
                  </a:lnTo>
                  <a:cubicBezTo>
                    <a:pt x="262051" y="242506"/>
                    <a:pt x="274887" y="254730"/>
                    <a:pt x="274887" y="270622"/>
                  </a:cubicBezTo>
                  <a:lnTo>
                    <a:pt x="274887" y="379421"/>
                  </a:lnTo>
                  <a:lnTo>
                    <a:pt x="357403" y="379421"/>
                  </a:lnTo>
                  <a:close/>
                </a:path>
              </a:pathLst>
            </a:custGeom>
            <a:solidFill>
              <a:schemeClr val="accent3"/>
            </a:solid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701" name="图形 4"/>
            <p:cNvGrpSpPr/>
            <p:nvPr/>
          </p:nvGrpSpPr>
          <p:grpSpPr>
            <a:xfrm>
              <a:off x="4270220" y="4013000"/>
              <a:ext cx="284617" cy="284617"/>
              <a:chOff x="4661364" y="4173400"/>
              <a:chExt cx="435962" cy="435962"/>
            </a:xfrm>
            <a:solidFill>
              <a:schemeClr val="accent2"/>
            </a:solidFill>
          </p:grpSpPr>
          <p:sp>
            <p:nvSpPr>
              <p:cNvPr id="702" name="图层1-45"/>
              <p:cNvSpPr/>
              <p:nvPr/>
            </p:nvSpPr>
            <p:spPr>
              <a:xfrm>
                <a:off x="4749460" y="4261490"/>
                <a:ext cx="259161" cy="259166"/>
              </a:xfrm>
              <a:custGeom>
                <a:avLst/>
                <a:gdLst>
                  <a:gd name="connsiteX0" fmla="*/ 0 w 259161"/>
                  <a:gd name="connsiteY0" fmla="*/ 129586 h 259166"/>
                  <a:gd name="connsiteX1" fmla="*/ 129581 w 259161"/>
                  <a:gd name="connsiteY1" fmla="*/ 259166 h 259166"/>
                  <a:gd name="connsiteX2" fmla="*/ 259161 w 259161"/>
                  <a:gd name="connsiteY2" fmla="*/ 129586 h 259166"/>
                  <a:gd name="connsiteX3" fmla="*/ 129581 w 259161"/>
                  <a:gd name="connsiteY3" fmla="*/ 5 h 259166"/>
                  <a:gd name="connsiteX4" fmla="*/ 0 w 259161"/>
                  <a:gd name="connsiteY4" fmla="*/ 129586 h 259166"/>
                  <a:gd name="connsiteX5" fmla="*/ 220043 w 259161"/>
                  <a:gd name="connsiteY5" fmla="*/ 121639 h 259166"/>
                  <a:gd name="connsiteX6" fmla="*/ 137527 w 259161"/>
                  <a:gd name="connsiteY6" fmla="*/ 220048 h 259166"/>
                  <a:gd name="connsiteX7" fmla="*/ 39119 w 259161"/>
                  <a:gd name="connsiteY7" fmla="*/ 137531 h 259166"/>
                  <a:gd name="connsiteX8" fmla="*/ 121635 w 259161"/>
                  <a:gd name="connsiteY8" fmla="*/ 39123 h 259166"/>
                  <a:gd name="connsiteX9" fmla="*/ 220043 w 259161"/>
                  <a:gd name="connsiteY9" fmla="*/ 121639 h 259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9161" h="259166">
                    <a:moveTo>
                      <a:pt x="0" y="129586"/>
                    </a:moveTo>
                    <a:cubicBezTo>
                      <a:pt x="0" y="201099"/>
                      <a:pt x="58067" y="259166"/>
                      <a:pt x="129581" y="259166"/>
                    </a:cubicBezTo>
                    <a:cubicBezTo>
                      <a:pt x="201095" y="259166"/>
                      <a:pt x="259161" y="201099"/>
                      <a:pt x="259161" y="129586"/>
                    </a:cubicBezTo>
                    <a:cubicBezTo>
                      <a:pt x="259161" y="58072"/>
                      <a:pt x="201095" y="5"/>
                      <a:pt x="129581" y="5"/>
                    </a:cubicBezTo>
                    <a:cubicBezTo>
                      <a:pt x="58067" y="-607"/>
                      <a:pt x="0" y="58072"/>
                      <a:pt x="0" y="129586"/>
                    </a:cubicBezTo>
                    <a:close/>
                    <a:moveTo>
                      <a:pt x="220043" y="121639"/>
                    </a:moveTo>
                    <a:cubicBezTo>
                      <a:pt x="224321" y="171760"/>
                      <a:pt x="187647" y="215769"/>
                      <a:pt x="137527" y="220048"/>
                    </a:cubicBezTo>
                    <a:cubicBezTo>
                      <a:pt x="87406" y="224326"/>
                      <a:pt x="43397" y="187652"/>
                      <a:pt x="39119" y="137531"/>
                    </a:cubicBezTo>
                    <a:cubicBezTo>
                      <a:pt x="34840" y="87411"/>
                      <a:pt x="71514" y="43402"/>
                      <a:pt x="121635" y="39123"/>
                    </a:cubicBezTo>
                    <a:cubicBezTo>
                      <a:pt x="171755" y="34845"/>
                      <a:pt x="215764" y="71519"/>
                      <a:pt x="220043" y="121639"/>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03" name="图层1-46"/>
              <p:cNvSpPr/>
              <p:nvPr/>
            </p:nvSpPr>
            <p:spPr>
              <a:xfrm>
                <a:off x="4661364" y="4173400"/>
                <a:ext cx="435962" cy="435962"/>
              </a:xfrm>
              <a:custGeom>
                <a:avLst/>
                <a:gdLst>
                  <a:gd name="connsiteX0" fmla="*/ 395544 w 435962"/>
                  <a:gd name="connsiteY0" fmla="*/ 289190 h 435962"/>
                  <a:gd name="connsiteX1" fmla="*/ 416937 w 435962"/>
                  <a:gd name="connsiteY1" fmla="*/ 288578 h 435962"/>
                  <a:gd name="connsiteX2" fmla="*/ 428550 w 435962"/>
                  <a:gd name="connsiteY2" fmla="*/ 279410 h 435962"/>
                  <a:gd name="connsiteX3" fmla="*/ 435885 w 435962"/>
                  <a:gd name="connsiteY3" fmla="*/ 245181 h 435962"/>
                  <a:gd name="connsiteX4" fmla="*/ 429161 w 435962"/>
                  <a:gd name="connsiteY4" fmla="*/ 232345 h 435962"/>
                  <a:gd name="connsiteX5" fmla="*/ 409602 w 435962"/>
                  <a:gd name="connsiteY5" fmla="*/ 223177 h 435962"/>
                  <a:gd name="connsiteX6" fmla="*/ 401045 w 435962"/>
                  <a:gd name="connsiteY6" fmla="*/ 210341 h 435962"/>
                  <a:gd name="connsiteX7" fmla="*/ 400433 w 435962"/>
                  <a:gd name="connsiteY7" fmla="*/ 201784 h 435962"/>
                  <a:gd name="connsiteX8" fmla="*/ 400433 w 435962"/>
                  <a:gd name="connsiteY8" fmla="*/ 199950 h 435962"/>
                  <a:gd name="connsiteX9" fmla="*/ 407768 w 435962"/>
                  <a:gd name="connsiteY9" fmla="*/ 191393 h 435962"/>
                  <a:gd name="connsiteX10" fmla="*/ 426105 w 435962"/>
                  <a:gd name="connsiteY10" fmla="*/ 179780 h 435962"/>
                  <a:gd name="connsiteX11" fmla="*/ 431606 w 435962"/>
                  <a:gd name="connsiteY11" fmla="*/ 166332 h 435962"/>
                  <a:gd name="connsiteX12" fmla="*/ 420604 w 435962"/>
                  <a:gd name="connsiteY12" fmla="*/ 133326 h 435962"/>
                  <a:gd name="connsiteX13" fmla="*/ 408379 w 435962"/>
                  <a:gd name="connsiteY13" fmla="*/ 125380 h 435962"/>
                  <a:gd name="connsiteX14" fmla="*/ 386987 w 435962"/>
                  <a:gd name="connsiteY14" fmla="*/ 127214 h 435962"/>
                  <a:gd name="connsiteX15" fmla="*/ 373539 w 435962"/>
                  <a:gd name="connsiteY15" fmla="*/ 121101 h 435962"/>
                  <a:gd name="connsiteX16" fmla="*/ 369261 w 435962"/>
                  <a:gd name="connsiteY16" fmla="*/ 100320 h 435962"/>
                  <a:gd name="connsiteX17" fmla="*/ 379040 w 435962"/>
                  <a:gd name="connsiteY17" fmla="*/ 81371 h 435962"/>
                  <a:gd name="connsiteX18" fmla="*/ 376596 w 435962"/>
                  <a:gd name="connsiteY18" fmla="*/ 66702 h 435962"/>
                  <a:gd name="connsiteX19" fmla="*/ 350924 w 435962"/>
                  <a:gd name="connsiteY19" fmla="*/ 43475 h 435962"/>
                  <a:gd name="connsiteX20" fmla="*/ 336254 w 435962"/>
                  <a:gd name="connsiteY20" fmla="*/ 42864 h 435962"/>
                  <a:gd name="connsiteX21" fmla="*/ 318529 w 435962"/>
                  <a:gd name="connsiteY21" fmla="*/ 55089 h 435962"/>
                  <a:gd name="connsiteX22" fmla="*/ 303859 w 435962"/>
                  <a:gd name="connsiteY22" fmla="*/ 56311 h 435962"/>
                  <a:gd name="connsiteX23" fmla="*/ 289190 w 435962"/>
                  <a:gd name="connsiteY23" fmla="*/ 40419 h 435962"/>
                  <a:gd name="connsiteX24" fmla="*/ 288578 w 435962"/>
                  <a:gd name="connsiteY24" fmla="*/ 19026 h 435962"/>
                  <a:gd name="connsiteX25" fmla="*/ 279410 w 435962"/>
                  <a:gd name="connsiteY25" fmla="*/ 7413 h 435962"/>
                  <a:gd name="connsiteX26" fmla="*/ 245181 w 435962"/>
                  <a:gd name="connsiteY26" fmla="*/ 78 h 435962"/>
                  <a:gd name="connsiteX27" fmla="*/ 232345 w 435962"/>
                  <a:gd name="connsiteY27" fmla="*/ 6802 h 435962"/>
                  <a:gd name="connsiteX28" fmla="*/ 223177 w 435962"/>
                  <a:gd name="connsiteY28" fmla="*/ 26361 h 435962"/>
                  <a:gd name="connsiteX29" fmla="*/ 210341 w 435962"/>
                  <a:gd name="connsiteY29" fmla="*/ 34918 h 435962"/>
                  <a:gd name="connsiteX30" fmla="*/ 201784 w 435962"/>
                  <a:gd name="connsiteY30" fmla="*/ 35529 h 435962"/>
                  <a:gd name="connsiteX31" fmla="*/ 199950 w 435962"/>
                  <a:gd name="connsiteY31" fmla="*/ 35529 h 435962"/>
                  <a:gd name="connsiteX32" fmla="*/ 191393 w 435962"/>
                  <a:gd name="connsiteY32" fmla="*/ 28195 h 435962"/>
                  <a:gd name="connsiteX33" fmla="*/ 179780 w 435962"/>
                  <a:gd name="connsiteY33" fmla="*/ 9858 h 435962"/>
                  <a:gd name="connsiteX34" fmla="*/ 166332 w 435962"/>
                  <a:gd name="connsiteY34" fmla="*/ 4357 h 435962"/>
                  <a:gd name="connsiteX35" fmla="*/ 133326 w 435962"/>
                  <a:gd name="connsiteY35" fmla="*/ 15359 h 435962"/>
                  <a:gd name="connsiteX36" fmla="*/ 125380 w 435962"/>
                  <a:gd name="connsiteY36" fmla="*/ 27583 h 435962"/>
                  <a:gd name="connsiteX37" fmla="*/ 127214 w 435962"/>
                  <a:gd name="connsiteY37" fmla="*/ 48976 h 435962"/>
                  <a:gd name="connsiteX38" fmla="*/ 121101 w 435962"/>
                  <a:gd name="connsiteY38" fmla="*/ 62423 h 435962"/>
                  <a:gd name="connsiteX39" fmla="*/ 100320 w 435962"/>
                  <a:gd name="connsiteY39" fmla="*/ 66702 h 435962"/>
                  <a:gd name="connsiteX40" fmla="*/ 81372 w 435962"/>
                  <a:gd name="connsiteY40" fmla="*/ 56922 h 435962"/>
                  <a:gd name="connsiteX41" fmla="*/ 66702 w 435962"/>
                  <a:gd name="connsiteY41" fmla="*/ 59367 h 435962"/>
                  <a:gd name="connsiteX42" fmla="*/ 43475 w 435962"/>
                  <a:gd name="connsiteY42" fmla="*/ 85039 h 435962"/>
                  <a:gd name="connsiteX43" fmla="*/ 42864 w 435962"/>
                  <a:gd name="connsiteY43" fmla="*/ 99708 h 435962"/>
                  <a:gd name="connsiteX44" fmla="*/ 55089 w 435962"/>
                  <a:gd name="connsiteY44" fmla="*/ 117434 h 435962"/>
                  <a:gd name="connsiteX45" fmla="*/ 56311 w 435962"/>
                  <a:gd name="connsiteY45" fmla="*/ 132104 h 435962"/>
                  <a:gd name="connsiteX46" fmla="*/ 40419 w 435962"/>
                  <a:gd name="connsiteY46" fmla="*/ 146773 h 435962"/>
                  <a:gd name="connsiteX47" fmla="*/ 19026 w 435962"/>
                  <a:gd name="connsiteY47" fmla="*/ 147384 h 435962"/>
                  <a:gd name="connsiteX48" fmla="*/ 7413 w 435962"/>
                  <a:gd name="connsiteY48" fmla="*/ 156553 h 435962"/>
                  <a:gd name="connsiteX49" fmla="*/ 78 w 435962"/>
                  <a:gd name="connsiteY49" fmla="*/ 190782 h 435962"/>
                  <a:gd name="connsiteX50" fmla="*/ 6801 w 435962"/>
                  <a:gd name="connsiteY50" fmla="*/ 203617 h 435962"/>
                  <a:gd name="connsiteX51" fmla="*/ 26361 w 435962"/>
                  <a:gd name="connsiteY51" fmla="*/ 212786 h 435962"/>
                  <a:gd name="connsiteX52" fmla="*/ 34918 w 435962"/>
                  <a:gd name="connsiteY52" fmla="*/ 225622 h 435962"/>
                  <a:gd name="connsiteX53" fmla="*/ 35529 w 435962"/>
                  <a:gd name="connsiteY53" fmla="*/ 234179 h 435962"/>
                  <a:gd name="connsiteX54" fmla="*/ 35529 w 435962"/>
                  <a:gd name="connsiteY54" fmla="*/ 236013 h 435962"/>
                  <a:gd name="connsiteX55" fmla="*/ 28194 w 435962"/>
                  <a:gd name="connsiteY55" fmla="*/ 244570 h 435962"/>
                  <a:gd name="connsiteX56" fmla="*/ 9858 w 435962"/>
                  <a:gd name="connsiteY56" fmla="*/ 256183 h 435962"/>
                  <a:gd name="connsiteX57" fmla="*/ 4357 w 435962"/>
                  <a:gd name="connsiteY57" fmla="*/ 269630 h 435962"/>
                  <a:gd name="connsiteX58" fmla="*/ 15359 w 435962"/>
                  <a:gd name="connsiteY58" fmla="*/ 302637 h 435962"/>
                  <a:gd name="connsiteX59" fmla="*/ 27583 w 435962"/>
                  <a:gd name="connsiteY59" fmla="*/ 310583 h 435962"/>
                  <a:gd name="connsiteX60" fmla="*/ 48976 w 435962"/>
                  <a:gd name="connsiteY60" fmla="*/ 308749 h 435962"/>
                  <a:gd name="connsiteX61" fmla="*/ 62423 w 435962"/>
                  <a:gd name="connsiteY61" fmla="*/ 314861 h 435962"/>
                  <a:gd name="connsiteX62" fmla="*/ 66702 w 435962"/>
                  <a:gd name="connsiteY62" fmla="*/ 335643 h 435962"/>
                  <a:gd name="connsiteX63" fmla="*/ 56922 w 435962"/>
                  <a:gd name="connsiteY63" fmla="*/ 354591 h 435962"/>
                  <a:gd name="connsiteX64" fmla="*/ 59367 w 435962"/>
                  <a:gd name="connsiteY64" fmla="*/ 369261 h 435962"/>
                  <a:gd name="connsiteX65" fmla="*/ 85039 w 435962"/>
                  <a:gd name="connsiteY65" fmla="*/ 392488 h 435962"/>
                  <a:gd name="connsiteX66" fmla="*/ 99708 w 435962"/>
                  <a:gd name="connsiteY66" fmla="*/ 393099 h 435962"/>
                  <a:gd name="connsiteX67" fmla="*/ 117434 w 435962"/>
                  <a:gd name="connsiteY67" fmla="*/ 380874 h 435962"/>
                  <a:gd name="connsiteX68" fmla="*/ 132104 w 435962"/>
                  <a:gd name="connsiteY68" fmla="*/ 379652 h 435962"/>
                  <a:gd name="connsiteX69" fmla="*/ 146773 w 435962"/>
                  <a:gd name="connsiteY69" fmla="*/ 395544 h 435962"/>
                  <a:gd name="connsiteX70" fmla="*/ 147384 w 435962"/>
                  <a:gd name="connsiteY70" fmla="*/ 416937 h 435962"/>
                  <a:gd name="connsiteX71" fmla="*/ 156553 w 435962"/>
                  <a:gd name="connsiteY71" fmla="*/ 428550 h 435962"/>
                  <a:gd name="connsiteX72" fmla="*/ 190782 w 435962"/>
                  <a:gd name="connsiteY72" fmla="*/ 435885 h 435962"/>
                  <a:gd name="connsiteX73" fmla="*/ 203618 w 435962"/>
                  <a:gd name="connsiteY73" fmla="*/ 429161 h 435962"/>
                  <a:gd name="connsiteX74" fmla="*/ 212786 w 435962"/>
                  <a:gd name="connsiteY74" fmla="*/ 409602 h 435962"/>
                  <a:gd name="connsiteX75" fmla="*/ 225622 w 435962"/>
                  <a:gd name="connsiteY75" fmla="*/ 401045 h 435962"/>
                  <a:gd name="connsiteX76" fmla="*/ 234179 w 435962"/>
                  <a:gd name="connsiteY76" fmla="*/ 400433 h 435962"/>
                  <a:gd name="connsiteX77" fmla="*/ 236013 w 435962"/>
                  <a:gd name="connsiteY77" fmla="*/ 400433 h 435962"/>
                  <a:gd name="connsiteX78" fmla="*/ 244570 w 435962"/>
                  <a:gd name="connsiteY78" fmla="*/ 407768 h 435962"/>
                  <a:gd name="connsiteX79" fmla="*/ 256183 w 435962"/>
                  <a:gd name="connsiteY79" fmla="*/ 426105 h 435962"/>
                  <a:gd name="connsiteX80" fmla="*/ 269630 w 435962"/>
                  <a:gd name="connsiteY80" fmla="*/ 431606 h 435962"/>
                  <a:gd name="connsiteX81" fmla="*/ 302637 w 435962"/>
                  <a:gd name="connsiteY81" fmla="*/ 420604 h 435962"/>
                  <a:gd name="connsiteX82" fmla="*/ 310583 w 435962"/>
                  <a:gd name="connsiteY82" fmla="*/ 408379 h 435962"/>
                  <a:gd name="connsiteX83" fmla="*/ 308749 w 435962"/>
                  <a:gd name="connsiteY83" fmla="*/ 386986 h 435962"/>
                  <a:gd name="connsiteX84" fmla="*/ 314861 w 435962"/>
                  <a:gd name="connsiteY84" fmla="*/ 373540 h 435962"/>
                  <a:gd name="connsiteX85" fmla="*/ 335643 w 435962"/>
                  <a:gd name="connsiteY85" fmla="*/ 369261 h 435962"/>
                  <a:gd name="connsiteX86" fmla="*/ 354591 w 435962"/>
                  <a:gd name="connsiteY86" fmla="*/ 379040 h 435962"/>
                  <a:gd name="connsiteX87" fmla="*/ 369261 w 435962"/>
                  <a:gd name="connsiteY87" fmla="*/ 376596 h 435962"/>
                  <a:gd name="connsiteX88" fmla="*/ 392488 w 435962"/>
                  <a:gd name="connsiteY88" fmla="*/ 350924 h 435962"/>
                  <a:gd name="connsiteX89" fmla="*/ 393099 w 435962"/>
                  <a:gd name="connsiteY89" fmla="*/ 336254 h 435962"/>
                  <a:gd name="connsiteX90" fmla="*/ 380874 w 435962"/>
                  <a:gd name="connsiteY90" fmla="*/ 318529 h 435962"/>
                  <a:gd name="connsiteX91" fmla="*/ 379652 w 435962"/>
                  <a:gd name="connsiteY91" fmla="*/ 303859 h 435962"/>
                  <a:gd name="connsiteX92" fmla="*/ 395544 w 435962"/>
                  <a:gd name="connsiteY92" fmla="*/ 289190 h 435962"/>
                  <a:gd name="connsiteX93" fmla="*/ 217676 w 435962"/>
                  <a:gd name="connsiteY93" fmla="*/ 365593 h 435962"/>
                  <a:gd name="connsiteX94" fmla="*/ 69758 w 435962"/>
                  <a:gd name="connsiteY94" fmla="*/ 217676 h 435962"/>
                  <a:gd name="connsiteX95" fmla="*/ 217676 w 435962"/>
                  <a:gd name="connsiteY95" fmla="*/ 69758 h 435962"/>
                  <a:gd name="connsiteX96" fmla="*/ 365593 w 435962"/>
                  <a:gd name="connsiteY96" fmla="*/ 217676 h 435962"/>
                  <a:gd name="connsiteX97" fmla="*/ 217676 w 435962"/>
                  <a:gd name="connsiteY97" fmla="*/ 365593 h 435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435962" h="435962">
                    <a:moveTo>
                      <a:pt x="395544" y="289190"/>
                    </a:moveTo>
                    <a:lnTo>
                      <a:pt x="416937" y="288578"/>
                    </a:lnTo>
                    <a:cubicBezTo>
                      <a:pt x="421827" y="288578"/>
                      <a:pt x="427328" y="284300"/>
                      <a:pt x="428550" y="279410"/>
                    </a:cubicBezTo>
                    <a:lnTo>
                      <a:pt x="435885" y="245181"/>
                    </a:lnTo>
                    <a:cubicBezTo>
                      <a:pt x="436496" y="240291"/>
                      <a:pt x="433440" y="234179"/>
                      <a:pt x="429161" y="232345"/>
                    </a:cubicBezTo>
                    <a:lnTo>
                      <a:pt x="409602" y="223177"/>
                    </a:lnTo>
                    <a:cubicBezTo>
                      <a:pt x="405323" y="220732"/>
                      <a:pt x="401656" y="215231"/>
                      <a:pt x="401045" y="210341"/>
                    </a:cubicBezTo>
                    <a:cubicBezTo>
                      <a:pt x="401045" y="210341"/>
                      <a:pt x="401045" y="207896"/>
                      <a:pt x="400433" y="201784"/>
                    </a:cubicBezTo>
                    <a:cubicBezTo>
                      <a:pt x="400433" y="199950"/>
                      <a:pt x="400433" y="199950"/>
                      <a:pt x="400433" y="199950"/>
                    </a:cubicBezTo>
                    <a:cubicBezTo>
                      <a:pt x="400433" y="197505"/>
                      <a:pt x="403490" y="193838"/>
                      <a:pt x="407768" y="191393"/>
                    </a:cubicBezTo>
                    <a:lnTo>
                      <a:pt x="426105" y="179780"/>
                    </a:lnTo>
                    <a:cubicBezTo>
                      <a:pt x="430384" y="177335"/>
                      <a:pt x="432829" y="171222"/>
                      <a:pt x="431606" y="166332"/>
                    </a:cubicBezTo>
                    <a:lnTo>
                      <a:pt x="420604" y="133326"/>
                    </a:lnTo>
                    <a:cubicBezTo>
                      <a:pt x="418770" y="128436"/>
                      <a:pt x="413270" y="125380"/>
                      <a:pt x="408379" y="125380"/>
                    </a:cubicBezTo>
                    <a:lnTo>
                      <a:pt x="386987" y="127214"/>
                    </a:lnTo>
                    <a:cubicBezTo>
                      <a:pt x="382097" y="127825"/>
                      <a:pt x="375984" y="124769"/>
                      <a:pt x="373539" y="121101"/>
                    </a:cubicBezTo>
                    <a:cubicBezTo>
                      <a:pt x="371095" y="117434"/>
                      <a:pt x="366816" y="104598"/>
                      <a:pt x="369261" y="100320"/>
                    </a:cubicBezTo>
                    <a:lnTo>
                      <a:pt x="379040" y="81371"/>
                    </a:lnTo>
                    <a:cubicBezTo>
                      <a:pt x="381485" y="77093"/>
                      <a:pt x="380263" y="70369"/>
                      <a:pt x="376596" y="66702"/>
                    </a:cubicBezTo>
                    <a:lnTo>
                      <a:pt x="350924" y="43475"/>
                    </a:lnTo>
                    <a:cubicBezTo>
                      <a:pt x="347257" y="40419"/>
                      <a:pt x="340533" y="40419"/>
                      <a:pt x="336254" y="42864"/>
                    </a:cubicBezTo>
                    <a:lnTo>
                      <a:pt x="318529" y="55089"/>
                    </a:lnTo>
                    <a:cubicBezTo>
                      <a:pt x="314250" y="58145"/>
                      <a:pt x="308138" y="58756"/>
                      <a:pt x="303859" y="56311"/>
                    </a:cubicBezTo>
                    <a:cubicBezTo>
                      <a:pt x="300192" y="54477"/>
                      <a:pt x="289801" y="45309"/>
                      <a:pt x="289190" y="40419"/>
                    </a:cubicBezTo>
                    <a:lnTo>
                      <a:pt x="288578" y="19026"/>
                    </a:lnTo>
                    <a:cubicBezTo>
                      <a:pt x="288578" y="14136"/>
                      <a:pt x="284300" y="8635"/>
                      <a:pt x="279410" y="7413"/>
                    </a:cubicBezTo>
                    <a:lnTo>
                      <a:pt x="245181" y="78"/>
                    </a:lnTo>
                    <a:cubicBezTo>
                      <a:pt x="240291" y="-533"/>
                      <a:pt x="234179" y="2523"/>
                      <a:pt x="232345" y="6802"/>
                    </a:cubicBezTo>
                    <a:lnTo>
                      <a:pt x="223177" y="26361"/>
                    </a:lnTo>
                    <a:cubicBezTo>
                      <a:pt x="220732" y="30639"/>
                      <a:pt x="215231" y="34307"/>
                      <a:pt x="210341" y="34918"/>
                    </a:cubicBezTo>
                    <a:cubicBezTo>
                      <a:pt x="210341" y="34918"/>
                      <a:pt x="207896" y="34918"/>
                      <a:pt x="201784" y="35529"/>
                    </a:cubicBezTo>
                    <a:cubicBezTo>
                      <a:pt x="199950" y="35529"/>
                      <a:pt x="199950" y="35529"/>
                      <a:pt x="199950" y="35529"/>
                    </a:cubicBezTo>
                    <a:cubicBezTo>
                      <a:pt x="197505" y="35529"/>
                      <a:pt x="193838" y="32473"/>
                      <a:pt x="191393" y="28195"/>
                    </a:cubicBezTo>
                    <a:lnTo>
                      <a:pt x="179780" y="9858"/>
                    </a:lnTo>
                    <a:cubicBezTo>
                      <a:pt x="177335" y="5579"/>
                      <a:pt x="171222" y="3134"/>
                      <a:pt x="166332" y="4357"/>
                    </a:cubicBezTo>
                    <a:lnTo>
                      <a:pt x="133326" y="15359"/>
                    </a:lnTo>
                    <a:cubicBezTo>
                      <a:pt x="128436" y="17192"/>
                      <a:pt x="125380" y="22693"/>
                      <a:pt x="125380" y="27583"/>
                    </a:cubicBezTo>
                    <a:lnTo>
                      <a:pt x="127214" y="48976"/>
                    </a:lnTo>
                    <a:cubicBezTo>
                      <a:pt x="127825" y="53866"/>
                      <a:pt x="124769" y="59978"/>
                      <a:pt x="121101" y="62423"/>
                    </a:cubicBezTo>
                    <a:cubicBezTo>
                      <a:pt x="117434" y="64868"/>
                      <a:pt x="104598" y="69147"/>
                      <a:pt x="100320" y="66702"/>
                    </a:cubicBezTo>
                    <a:lnTo>
                      <a:pt x="81372" y="56922"/>
                    </a:lnTo>
                    <a:cubicBezTo>
                      <a:pt x="77093" y="54477"/>
                      <a:pt x="70369" y="55700"/>
                      <a:pt x="66702" y="59367"/>
                    </a:cubicBezTo>
                    <a:lnTo>
                      <a:pt x="43475" y="85039"/>
                    </a:lnTo>
                    <a:cubicBezTo>
                      <a:pt x="40419" y="88706"/>
                      <a:pt x="40419" y="95430"/>
                      <a:pt x="42864" y="99708"/>
                    </a:cubicBezTo>
                    <a:lnTo>
                      <a:pt x="55089" y="117434"/>
                    </a:lnTo>
                    <a:cubicBezTo>
                      <a:pt x="58145" y="121713"/>
                      <a:pt x="58756" y="127825"/>
                      <a:pt x="56311" y="132104"/>
                    </a:cubicBezTo>
                    <a:cubicBezTo>
                      <a:pt x="54477" y="135771"/>
                      <a:pt x="45309" y="146162"/>
                      <a:pt x="40419" y="146773"/>
                    </a:cubicBezTo>
                    <a:lnTo>
                      <a:pt x="19026" y="147384"/>
                    </a:lnTo>
                    <a:cubicBezTo>
                      <a:pt x="14136" y="147384"/>
                      <a:pt x="8635" y="151663"/>
                      <a:pt x="7413" y="156553"/>
                    </a:cubicBezTo>
                    <a:lnTo>
                      <a:pt x="78" y="190782"/>
                    </a:lnTo>
                    <a:cubicBezTo>
                      <a:pt x="-533" y="195671"/>
                      <a:pt x="2523" y="201784"/>
                      <a:pt x="6801" y="203617"/>
                    </a:cubicBezTo>
                    <a:lnTo>
                      <a:pt x="26361" y="212786"/>
                    </a:lnTo>
                    <a:cubicBezTo>
                      <a:pt x="30639" y="215231"/>
                      <a:pt x="34307" y="220732"/>
                      <a:pt x="34918" y="225622"/>
                    </a:cubicBezTo>
                    <a:cubicBezTo>
                      <a:pt x="34918" y="225622"/>
                      <a:pt x="34918" y="228067"/>
                      <a:pt x="35529" y="234179"/>
                    </a:cubicBezTo>
                    <a:cubicBezTo>
                      <a:pt x="35529" y="236013"/>
                      <a:pt x="35529" y="236013"/>
                      <a:pt x="35529" y="236013"/>
                    </a:cubicBezTo>
                    <a:cubicBezTo>
                      <a:pt x="35529" y="238458"/>
                      <a:pt x="32473" y="242125"/>
                      <a:pt x="28194" y="244570"/>
                    </a:cubicBezTo>
                    <a:lnTo>
                      <a:pt x="9858" y="256183"/>
                    </a:lnTo>
                    <a:cubicBezTo>
                      <a:pt x="5579" y="258628"/>
                      <a:pt x="3134" y="264740"/>
                      <a:pt x="4357" y="269630"/>
                    </a:cubicBezTo>
                    <a:lnTo>
                      <a:pt x="15359" y="302637"/>
                    </a:lnTo>
                    <a:cubicBezTo>
                      <a:pt x="17192" y="307526"/>
                      <a:pt x="22693" y="310583"/>
                      <a:pt x="27583" y="310583"/>
                    </a:cubicBezTo>
                    <a:lnTo>
                      <a:pt x="48976" y="308749"/>
                    </a:lnTo>
                    <a:cubicBezTo>
                      <a:pt x="53866" y="308138"/>
                      <a:pt x="59978" y="311194"/>
                      <a:pt x="62423" y="314861"/>
                    </a:cubicBezTo>
                    <a:cubicBezTo>
                      <a:pt x="64868" y="318529"/>
                      <a:pt x="69147" y="331365"/>
                      <a:pt x="66702" y="335643"/>
                    </a:cubicBezTo>
                    <a:lnTo>
                      <a:pt x="56922" y="354591"/>
                    </a:lnTo>
                    <a:cubicBezTo>
                      <a:pt x="54477" y="358870"/>
                      <a:pt x="55700" y="365593"/>
                      <a:pt x="59367" y="369261"/>
                    </a:cubicBezTo>
                    <a:lnTo>
                      <a:pt x="85039" y="392488"/>
                    </a:lnTo>
                    <a:cubicBezTo>
                      <a:pt x="88706" y="395544"/>
                      <a:pt x="95430" y="395544"/>
                      <a:pt x="99708" y="393099"/>
                    </a:cubicBezTo>
                    <a:lnTo>
                      <a:pt x="117434" y="380874"/>
                    </a:lnTo>
                    <a:cubicBezTo>
                      <a:pt x="121713" y="377818"/>
                      <a:pt x="127825" y="377207"/>
                      <a:pt x="132104" y="379652"/>
                    </a:cubicBezTo>
                    <a:cubicBezTo>
                      <a:pt x="135771" y="381485"/>
                      <a:pt x="146162" y="390654"/>
                      <a:pt x="146773" y="395544"/>
                    </a:cubicBezTo>
                    <a:lnTo>
                      <a:pt x="147384" y="416937"/>
                    </a:lnTo>
                    <a:cubicBezTo>
                      <a:pt x="147384" y="421827"/>
                      <a:pt x="151663" y="427328"/>
                      <a:pt x="156553" y="428550"/>
                    </a:cubicBezTo>
                    <a:lnTo>
                      <a:pt x="190782" y="435885"/>
                    </a:lnTo>
                    <a:cubicBezTo>
                      <a:pt x="195671" y="436496"/>
                      <a:pt x="201784" y="433440"/>
                      <a:pt x="203618" y="429161"/>
                    </a:cubicBezTo>
                    <a:lnTo>
                      <a:pt x="212786" y="409602"/>
                    </a:lnTo>
                    <a:cubicBezTo>
                      <a:pt x="215231" y="405323"/>
                      <a:pt x="220732" y="401656"/>
                      <a:pt x="225622" y="401045"/>
                    </a:cubicBezTo>
                    <a:cubicBezTo>
                      <a:pt x="225622" y="401045"/>
                      <a:pt x="228067" y="401045"/>
                      <a:pt x="234179" y="400433"/>
                    </a:cubicBezTo>
                    <a:cubicBezTo>
                      <a:pt x="236013" y="400433"/>
                      <a:pt x="236013" y="400433"/>
                      <a:pt x="236013" y="400433"/>
                    </a:cubicBezTo>
                    <a:cubicBezTo>
                      <a:pt x="238458" y="400433"/>
                      <a:pt x="242125" y="403490"/>
                      <a:pt x="244570" y="407768"/>
                    </a:cubicBezTo>
                    <a:lnTo>
                      <a:pt x="256183" y="426105"/>
                    </a:lnTo>
                    <a:cubicBezTo>
                      <a:pt x="258628" y="430384"/>
                      <a:pt x="264741" y="432829"/>
                      <a:pt x="269630" y="431606"/>
                    </a:cubicBezTo>
                    <a:lnTo>
                      <a:pt x="302637" y="420604"/>
                    </a:lnTo>
                    <a:cubicBezTo>
                      <a:pt x="307527" y="418770"/>
                      <a:pt x="310583" y="413270"/>
                      <a:pt x="310583" y="408379"/>
                    </a:cubicBezTo>
                    <a:lnTo>
                      <a:pt x="308749" y="386986"/>
                    </a:lnTo>
                    <a:cubicBezTo>
                      <a:pt x="308138" y="382097"/>
                      <a:pt x="311194" y="375984"/>
                      <a:pt x="314861" y="373540"/>
                    </a:cubicBezTo>
                    <a:cubicBezTo>
                      <a:pt x="318529" y="371095"/>
                      <a:pt x="331365" y="366816"/>
                      <a:pt x="335643" y="369261"/>
                    </a:cubicBezTo>
                    <a:lnTo>
                      <a:pt x="354591" y="379040"/>
                    </a:lnTo>
                    <a:cubicBezTo>
                      <a:pt x="358870" y="381485"/>
                      <a:pt x="365593" y="380263"/>
                      <a:pt x="369261" y="376596"/>
                    </a:cubicBezTo>
                    <a:lnTo>
                      <a:pt x="392488" y="350924"/>
                    </a:lnTo>
                    <a:cubicBezTo>
                      <a:pt x="395544" y="347256"/>
                      <a:pt x="395544" y="340533"/>
                      <a:pt x="393099" y="336254"/>
                    </a:cubicBezTo>
                    <a:lnTo>
                      <a:pt x="380874" y="318529"/>
                    </a:lnTo>
                    <a:cubicBezTo>
                      <a:pt x="377818" y="314250"/>
                      <a:pt x="377207" y="308138"/>
                      <a:pt x="379652" y="303859"/>
                    </a:cubicBezTo>
                    <a:cubicBezTo>
                      <a:pt x="381485" y="300192"/>
                      <a:pt x="390654" y="289190"/>
                      <a:pt x="395544" y="289190"/>
                    </a:cubicBezTo>
                    <a:close/>
                    <a:moveTo>
                      <a:pt x="217676" y="365593"/>
                    </a:moveTo>
                    <a:cubicBezTo>
                      <a:pt x="136382" y="365593"/>
                      <a:pt x="69758" y="298969"/>
                      <a:pt x="69758" y="217676"/>
                    </a:cubicBezTo>
                    <a:cubicBezTo>
                      <a:pt x="69758" y="136382"/>
                      <a:pt x="136382" y="69758"/>
                      <a:pt x="217676" y="69758"/>
                    </a:cubicBezTo>
                    <a:cubicBezTo>
                      <a:pt x="298969" y="69758"/>
                      <a:pt x="365593" y="136382"/>
                      <a:pt x="365593" y="217676"/>
                    </a:cubicBezTo>
                    <a:cubicBezTo>
                      <a:pt x="365593" y="298969"/>
                      <a:pt x="298969" y="365593"/>
                      <a:pt x="217676" y="365593"/>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704" name="图形 4"/>
            <p:cNvGrpSpPr/>
            <p:nvPr/>
          </p:nvGrpSpPr>
          <p:grpSpPr>
            <a:xfrm>
              <a:off x="9453158" y="4025904"/>
              <a:ext cx="270150" cy="269352"/>
              <a:chOff x="2270922" y="5126996"/>
              <a:chExt cx="413802" cy="412580"/>
            </a:xfrm>
            <a:solidFill>
              <a:schemeClr val="accent5"/>
            </a:solidFill>
          </p:grpSpPr>
          <p:sp>
            <p:nvSpPr>
              <p:cNvPr id="705" name="图层1-47"/>
              <p:cNvSpPr/>
              <p:nvPr/>
            </p:nvSpPr>
            <p:spPr>
              <a:xfrm>
                <a:off x="2497688" y="5128219"/>
                <a:ext cx="113688" cy="160753"/>
              </a:xfrm>
              <a:custGeom>
                <a:avLst/>
                <a:gdLst>
                  <a:gd name="connsiteX0" fmla="*/ 113689 w 113688"/>
                  <a:gd name="connsiteY0" fmla="*/ 44009 h 160753"/>
                  <a:gd name="connsiteX1" fmla="*/ 1222 w 113688"/>
                  <a:gd name="connsiteY1" fmla="*/ 0 h 160753"/>
                  <a:gd name="connsiteX2" fmla="*/ 0 w 113688"/>
                  <a:gd name="connsiteY2" fmla="*/ 160753 h 160753"/>
                  <a:gd name="connsiteX3" fmla="*/ 113689 w 113688"/>
                  <a:gd name="connsiteY3" fmla="*/ 44009 h 160753"/>
                </a:gdLst>
                <a:ahLst/>
                <a:cxnLst>
                  <a:cxn ang="0">
                    <a:pos x="connsiteX0" y="connsiteY0"/>
                  </a:cxn>
                  <a:cxn ang="0">
                    <a:pos x="connsiteX1" y="connsiteY1"/>
                  </a:cxn>
                  <a:cxn ang="0">
                    <a:pos x="connsiteX2" y="connsiteY2"/>
                  </a:cxn>
                  <a:cxn ang="0">
                    <a:pos x="connsiteX3" y="connsiteY3"/>
                  </a:cxn>
                </a:cxnLst>
                <a:rect l="l" t="t" r="r" b="b"/>
                <a:pathLst>
                  <a:path w="113688" h="160753">
                    <a:moveTo>
                      <a:pt x="113689" y="44009"/>
                    </a:moveTo>
                    <a:cubicBezTo>
                      <a:pt x="86183" y="18337"/>
                      <a:pt x="44620" y="1223"/>
                      <a:pt x="1222" y="0"/>
                    </a:cubicBezTo>
                    <a:lnTo>
                      <a:pt x="0" y="160753"/>
                    </a:lnTo>
                    <a:lnTo>
                      <a:pt x="113689" y="44009"/>
                    </a:ln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06" name="图层1-48"/>
              <p:cNvSpPr/>
              <p:nvPr/>
            </p:nvSpPr>
            <p:spPr>
              <a:xfrm>
                <a:off x="2270922" y="5126996"/>
                <a:ext cx="387519" cy="412580"/>
              </a:xfrm>
              <a:custGeom>
                <a:avLst/>
                <a:gdLst>
                  <a:gd name="connsiteX0" fmla="*/ 198038 w 387519"/>
                  <a:gd name="connsiteY0" fmla="*/ 611 h 412580"/>
                  <a:gd name="connsiteX1" fmla="*/ 0 w 387519"/>
                  <a:gd name="connsiteY1" fmla="*/ 206596 h 412580"/>
                  <a:gd name="connsiteX2" fmla="*/ 205984 w 387519"/>
                  <a:gd name="connsiteY2" fmla="*/ 412580 h 412580"/>
                  <a:gd name="connsiteX3" fmla="*/ 387520 w 387519"/>
                  <a:gd name="connsiteY3" fmla="*/ 304392 h 412580"/>
                  <a:gd name="connsiteX4" fmla="*/ 202317 w 387519"/>
                  <a:gd name="connsiteY4" fmla="*/ 205985 h 412580"/>
                  <a:gd name="connsiteX5" fmla="*/ 202317 w 387519"/>
                  <a:gd name="connsiteY5" fmla="*/ 0 h 412580"/>
                  <a:gd name="connsiteX6" fmla="*/ 198038 w 387519"/>
                  <a:gd name="connsiteY6" fmla="*/ 611 h 41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519" h="412580">
                    <a:moveTo>
                      <a:pt x="198038" y="611"/>
                    </a:moveTo>
                    <a:cubicBezTo>
                      <a:pt x="84350" y="611"/>
                      <a:pt x="0" y="92907"/>
                      <a:pt x="0" y="206596"/>
                    </a:cubicBezTo>
                    <a:cubicBezTo>
                      <a:pt x="0" y="320285"/>
                      <a:pt x="92296" y="412580"/>
                      <a:pt x="205984" y="412580"/>
                    </a:cubicBezTo>
                    <a:cubicBezTo>
                      <a:pt x="286056" y="412580"/>
                      <a:pt x="360014" y="365515"/>
                      <a:pt x="387520" y="304392"/>
                    </a:cubicBezTo>
                    <a:lnTo>
                      <a:pt x="202317" y="205985"/>
                    </a:lnTo>
                    <a:lnTo>
                      <a:pt x="202317" y="0"/>
                    </a:lnTo>
                    <a:cubicBezTo>
                      <a:pt x="200483" y="611"/>
                      <a:pt x="199261" y="611"/>
                      <a:pt x="198038" y="611"/>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707" name="图形 4"/>
              <p:cNvGrpSpPr/>
              <p:nvPr/>
            </p:nvGrpSpPr>
            <p:grpSpPr>
              <a:xfrm>
                <a:off x="2503801" y="5190564"/>
                <a:ext cx="180924" cy="215764"/>
                <a:chOff x="2503801" y="5190564"/>
                <a:chExt cx="180924" cy="215764"/>
              </a:xfrm>
              <a:grpFill/>
            </p:grpSpPr>
            <p:sp>
              <p:nvSpPr>
                <p:cNvPr id="708" name="图层1-49"/>
                <p:cNvSpPr/>
                <p:nvPr/>
              </p:nvSpPr>
              <p:spPr>
                <a:xfrm>
                  <a:off x="2545364" y="5215625"/>
                  <a:ext cx="59289" cy="135082"/>
                </a:xfrm>
                <a:custGeom>
                  <a:avLst/>
                  <a:gdLst>
                    <a:gd name="connsiteX0" fmla="*/ 29339 w 59289"/>
                    <a:gd name="connsiteY0" fmla="*/ 30561 h 135082"/>
                    <a:gd name="connsiteX1" fmla="*/ 0 w 59289"/>
                    <a:gd name="connsiteY1" fmla="*/ 125914 h 135082"/>
                    <a:gd name="connsiteX2" fmla="*/ 17114 w 59289"/>
                    <a:gd name="connsiteY2" fmla="*/ 135082 h 135082"/>
                    <a:gd name="connsiteX3" fmla="*/ 59289 w 59289"/>
                    <a:gd name="connsiteY3" fmla="*/ 0 h 135082"/>
                  </a:gdLst>
                  <a:ahLst/>
                  <a:cxnLst>
                    <a:cxn ang="0">
                      <a:pos x="connsiteX0" y="connsiteY0"/>
                    </a:cxn>
                    <a:cxn ang="0">
                      <a:pos x="connsiteX1" y="connsiteY1"/>
                    </a:cxn>
                    <a:cxn ang="0">
                      <a:pos x="connsiteX2" y="connsiteY2"/>
                    </a:cxn>
                    <a:cxn ang="0">
                      <a:pos x="connsiteX3" y="connsiteY3"/>
                    </a:cxn>
                  </a:cxnLst>
                  <a:rect l="l" t="t" r="r" b="b"/>
                  <a:pathLst>
                    <a:path w="59289" h="135082">
                      <a:moveTo>
                        <a:pt x="29339" y="30561"/>
                      </a:moveTo>
                      <a:lnTo>
                        <a:pt x="0" y="125914"/>
                      </a:lnTo>
                      <a:lnTo>
                        <a:pt x="17114" y="135082"/>
                      </a:lnTo>
                      <a:lnTo>
                        <a:pt x="59289" y="0"/>
                      </a:ln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09" name="图层1-50"/>
                <p:cNvSpPr/>
                <p:nvPr/>
              </p:nvSpPr>
              <p:spPr>
                <a:xfrm>
                  <a:off x="2522749" y="5255355"/>
                  <a:ext cx="43397" cy="83127"/>
                </a:xfrm>
                <a:custGeom>
                  <a:avLst/>
                  <a:gdLst>
                    <a:gd name="connsiteX0" fmla="*/ 13447 w 43397"/>
                    <a:gd name="connsiteY0" fmla="*/ 30561 h 83127"/>
                    <a:gd name="connsiteX1" fmla="*/ 0 w 43397"/>
                    <a:gd name="connsiteY1" fmla="*/ 73959 h 83127"/>
                    <a:gd name="connsiteX2" fmla="*/ 17114 w 43397"/>
                    <a:gd name="connsiteY2" fmla="*/ 83128 h 83127"/>
                    <a:gd name="connsiteX3" fmla="*/ 43397 w 43397"/>
                    <a:gd name="connsiteY3" fmla="*/ 0 h 83127"/>
                  </a:gdLst>
                  <a:ahLst/>
                  <a:cxnLst>
                    <a:cxn ang="0">
                      <a:pos x="connsiteX0" y="connsiteY0"/>
                    </a:cxn>
                    <a:cxn ang="0">
                      <a:pos x="connsiteX1" y="connsiteY1"/>
                    </a:cxn>
                    <a:cxn ang="0">
                      <a:pos x="connsiteX2" y="connsiteY2"/>
                    </a:cxn>
                    <a:cxn ang="0">
                      <a:pos x="connsiteX3" y="connsiteY3"/>
                    </a:cxn>
                  </a:cxnLst>
                  <a:rect l="l" t="t" r="r" b="b"/>
                  <a:pathLst>
                    <a:path w="43397" h="83127">
                      <a:moveTo>
                        <a:pt x="13447" y="30561"/>
                      </a:moveTo>
                      <a:lnTo>
                        <a:pt x="0" y="73959"/>
                      </a:lnTo>
                      <a:lnTo>
                        <a:pt x="17114" y="83128"/>
                      </a:lnTo>
                      <a:lnTo>
                        <a:pt x="43397" y="0"/>
                      </a:ln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10" name="图层1-51"/>
                <p:cNvSpPr/>
                <p:nvPr/>
              </p:nvSpPr>
              <p:spPr>
                <a:xfrm>
                  <a:off x="2611988" y="5228461"/>
                  <a:ext cx="58678" cy="157697"/>
                </a:xfrm>
                <a:custGeom>
                  <a:avLst/>
                  <a:gdLst>
                    <a:gd name="connsiteX0" fmla="*/ 46453 w 58678"/>
                    <a:gd name="connsiteY0" fmla="*/ 0 h 157697"/>
                    <a:gd name="connsiteX1" fmla="*/ 0 w 58678"/>
                    <a:gd name="connsiteY1" fmla="*/ 148529 h 157697"/>
                    <a:gd name="connsiteX2" fmla="*/ 17114 w 58678"/>
                    <a:gd name="connsiteY2" fmla="*/ 157697 h 157697"/>
                    <a:gd name="connsiteX3" fmla="*/ 58678 w 58678"/>
                    <a:gd name="connsiteY3" fmla="*/ 24449 h 157697"/>
                    <a:gd name="connsiteX4" fmla="*/ 46453 w 58678"/>
                    <a:gd name="connsiteY4" fmla="*/ 0 h 15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78" h="157697">
                      <a:moveTo>
                        <a:pt x="46453" y="0"/>
                      </a:moveTo>
                      <a:lnTo>
                        <a:pt x="0" y="148529"/>
                      </a:lnTo>
                      <a:lnTo>
                        <a:pt x="17114" y="157697"/>
                      </a:lnTo>
                      <a:lnTo>
                        <a:pt x="58678" y="24449"/>
                      </a:lnTo>
                      <a:cubicBezTo>
                        <a:pt x="55622" y="16503"/>
                        <a:pt x="51343" y="7946"/>
                        <a:pt x="46453" y="0"/>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11" name="图层1-52"/>
                <p:cNvSpPr/>
                <p:nvPr/>
              </p:nvSpPr>
              <p:spPr>
                <a:xfrm>
                  <a:off x="2634604" y="5262078"/>
                  <a:ext cx="48898" cy="136304"/>
                </a:xfrm>
                <a:custGeom>
                  <a:avLst/>
                  <a:gdLst>
                    <a:gd name="connsiteX0" fmla="*/ 39730 w 48898"/>
                    <a:gd name="connsiteY0" fmla="*/ 0 h 136304"/>
                    <a:gd name="connsiteX1" fmla="*/ 0 w 48898"/>
                    <a:gd name="connsiteY1" fmla="*/ 127136 h 136304"/>
                    <a:gd name="connsiteX2" fmla="*/ 17114 w 48898"/>
                    <a:gd name="connsiteY2" fmla="*/ 136304 h 136304"/>
                    <a:gd name="connsiteX3" fmla="*/ 48898 w 48898"/>
                    <a:gd name="connsiteY3" fmla="*/ 36062 h 136304"/>
                    <a:gd name="connsiteX4" fmla="*/ 39730 w 48898"/>
                    <a:gd name="connsiteY4" fmla="*/ 0 h 13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98" h="136304">
                      <a:moveTo>
                        <a:pt x="39730" y="0"/>
                      </a:moveTo>
                      <a:lnTo>
                        <a:pt x="0" y="127136"/>
                      </a:lnTo>
                      <a:lnTo>
                        <a:pt x="17114" y="136304"/>
                      </a:lnTo>
                      <a:lnTo>
                        <a:pt x="48898" y="36062"/>
                      </a:lnTo>
                      <a:cubicBezTo>
                        <a:pt x="47065" y="23838"/>
                        <a:pt x="44009" y="11613"/>
                        <a:pt x="39730" y="0"/>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12" name="图层1-53"/>
                <p:cNvSpPr/>
                <p:nvPr/>
              </p:nvSpPr>
              <p:spPr>
                <a:xfrm>
                  <a:off x="2656608" y="5312199"/>
                  <a:ext cx="28116" cy="94129"/>
                </a:xfrm>
                <a:custGeom>
                  <a:avLst/>
                  <a:gdLst>
                    <a:gd name="connsiteX0" fmla="*/ 28117 w 28116"/>
                    <a:gd name="connsiteY0" fmla="*/ 9780 h 94129"/>
                    <a:gd name="connsiteX1" fmla="*/ 28117 w 28116"/>
                    <a:gd name="connsiteY1" fmla="*/ 0 h 94129"/>
                    <a:gd name="connsiteX2" fmla="*/ 0 w 28116"/>
                    <a:gd name="connsiteY2" fmla="*/ 88628 h 94129"/>
                    <a:gd name="connsiteX3" fmla="*/ 10391 w 28116"/>
                    <a:gd name="connsiteY3" fmla="*/ 94130 h 94129"/>
                    <a:gd name="connsiteX4" fmla="*/ 28117 w 28116"/>
                    <a:gd name="connsiteY4" fmla="*/ 9780 h 94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6" h="94129">
                      <a:moveTo>
                        <a:pt x="28117" y="9780"/>
                      </a:moveTo>
                      <a:cubicBezTo>
                        <a:pt x="28117" y="6724"/>
                        <a:pt x="28117" y="3056"/>
                        <a:pt x="28117" y="0"/>
                      </a:cubicBezTo>
                      <a:lnTo>
                        <a:pt x="0" y="88628"/>
                      </a:lnTo>
                      <a:lnTo>
                        <a:pt x="10391" y="94130"/>
                      </a:lnTo>
                      <a:cubicBezTo>
                        <a:pt x="23227" y="69680"/>
                        <a:pt x="28117" y="39730"/>
                        <a:pt x="28117" y="9780"/>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13" name="图层1-54"/>
                <p:cNvSpPr/>
                <p:nvPr/>
              </p:nvSpPr>
              <p:spPr>
                <a:xfrm>
                  <a:off x="2567369" y="5190564"/>
                  <a:ext cx="69069" cy="172366"/>
                </a:xfrm>
                <a:custGeom>
                  <a:avLst/>
                  <a:gdLst>
                    <a:gd name="connsiteX0" fmla="*/ 61734 w 69069"/>
                    <a:gd name="connsiteY0" fmla="*/ 0 h 172366"/>
                    <a:gd name="connsiteX1" fmla="*/ 45842 w 69069"/>
                    <a:gd name="connsiteY1" fmla="*/ 16503 h 172366"/>
                    <a:gd name="connsiteX2" fmla="*/ 0 w 69069"/>
                    <a:gd name="connsiteY2" fmla="*/ 163198 h 172366"/>
                    <a:gd name="connsiteX3" fmla="*/ 17114 w 69069"/>
                    <a:gd name="connsiteY3" fmla="*/ 172367 h 172366"/>
                    <a:gd name="connsiteX4" fmla="*/ 69069 w 69069"/>
                    <a:gd name="connsiteY4" fmla="*/ 7335 h 172366"/>
                    <a:gd name="connsiteX5" fmla="*/ 61734 w 69069"/>
                    <a:gd name="connsiteY5" fmla="*/ 0 h 172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069" h="172366">
                      <a:moveTo>
                        <a:pt x="61734" y="0"/>
                      </a:moveTo>
                      <a:lnTo>
                        <a:pt x="45842" y="16503"/>
                      </a:lnTo>
                      <a:lnTo>
                        <a:pt x="0" y="163198"/>
                      </a:lnTo>
                      <a:lnTo>
                        <a:pt x="17114" y="172367"/>
                      </a:lnTo>
                      <a:lnTo>
                        <a:pt x="69069" y="7335"/>
                      </a:lnTo>
                      <a:cubicBezTo>
                        <a:pt x="66624" y="4890"/>
                        <a:pt x="64179" y="2445"/>
                        <a:pt x="61734" y="0"/>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14" name="图层1-55"/>
                <p:cNvSpPr/>
                <p:nvPr/>
              </p:nvSpPr>
              <p:spPr>
                <a:xfrm>
                  <a:off x="2503801" y="5295084"/>
                  <a:ext cx="23837" cy="31784"/>
                </a:xfrm>
                <a:custGeom>
                  <a:avLst/>
                  <a:gdLst>
                    <a:gd name="connsiteX0" fmla="*/ 0 w 23837"/>
                    <a:gd name="connsiteY0" fmla="*/ 24449 h 31784"/>
                    <a:gd name="connsiteX1" fmla="*/ 14058 w 23837"/>
                    <a:gd name="connsiteY1" fmla="*/ 31784 h 31784"/>
                    <a:gd name="connsiteX2" fmla="*/ 23838 w 23837"/>
                    <a:gd name="connsiteY2" fmla="*/ 0 h 31784"/>
                  </a:gdLst>
                  <a:ahLst/>
                  <a:cxnLst>
                    <a:cxn ang="0">
                      <a:pos x="connsiteX0" y="connsiteY0"/>
                    </a:cxn>
                    <a:cxn ang="0">
                      <a:pos x="connsiteX1" y="connsiteY1"/>
                    </a:cxn>
                    <a:cxn ang="0">
                      <a:pos x="connsiteX2" y="connsiteY2"/>
                    </a:cxn>
                  </a:cxnLst>
                  <a:rect l="l" t="t" r="r" b="b"/>
                  <a:pathLst>
                    <a:path w="23837" h="31784">
                      <a:moveTo>
                        <a:pt x="0" y="24449"/>
                      </a:moveTo>
                      <a:lnTo>
                        <a:pt x="14058" y="31784"/>
                      </a:lnTo>
                      <a:lnTo>
                        <a:pt x="23838" y="0"/>
                      </a:ln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15" name="图层1-56"/>
                <p:cNvSpPr/>
                <p:nvPr/>
              </p:nvSpPr>
              <p:spPr>
                <a:xfrm>
                  <a:off x="2589984" y="5202789"/>
                  <a:ext cx="64790" cy="171755"/>
                </a:xfrm>
                <a:custGeom>
                  <a:avLst/>
                  <a:gdLst>
                    <a:gd name="connsiteX0" fmla="*/ 50732 w 64790"/>
                    <a:gd name="connsiteY0" fmla="*/ 0 h 171755"/>
                    <a:gd name="connsiteX1" fmla="*/ 0 w 64790"/>
                    <a:gd name="connsiteY1" fmla="*/ 162587 h 171755"/>
                    <a:gd name="connsiteX2" fmla="*/ 17114 w 64790"/>
                    <a:gd name="connsiteY2" fmla="*/ 171755 h 171755"/>
                    <a:gd name="connsiteX3" fmla="*/ 64790 w 64790"/>
                    <a:gd name="connsiteY3" fmla="*/ 19559 h 171755"/>
                    <a:gd name="connsiteX4" fmla="*/ 50732 w 64790"/>
                    <a:gd name="connsiteY4" fmla="*/ 0 h 171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90" h="171755">
                      <a:moveTo>
                        <a:pt x="50732" y="0"/>
                      </a:moveTo>
                      <a:lnTo>
                        <a:pt x="0" y="162587"/>
                      </a:lnTo>
                      <a:lnTo>
                        <a:pt x="17114" y="171755"/>
                      </a:lnTo>
                      <a:lnTo>
                        <a:pt x="64790" y="19559"/>
                      </a:lnTo>
                      <a:cubicBezTo>
                        <a:pt x="60512" y="12836"/>
                        <a:pt x="55622" y="6112"/>
                        <a:pt x="50732" y="0"/>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grpSp>
          <p:nvGrpSpPr>
            <p:cNvPr id="716" name="图形 4"/>
            <p:cNvGrpSpPr/>
            <p:nvPr/>
          </p:nvGrpSpPr>
          <p:grpSpPr>
            <a:xfrm>
              <a:off x="7747043" y="4006950"/>
              <a:ext cx="242616" cy="280525"/>
              <a:chOff x="7094749" y="5109882"/>
              <a:chExt cx="371627" cy="429694"/>
            </a:xfrm>
            <a:solidFill>
              <a:schemeClr val="accent4"/>
            </a:solidFill>
          </p:grpSpPr>
          <p:sp>
            <p:nvSpPr>
              <p:cNvPr id="717" name="图层1-57"/>
              <p:cNvSpPr/>
              <p:nvPr/>
            </p:nvSpPr>
            <p:spPr>
              <a:xfrm>
                <a:off x="7345964" y="5280415"/>
                <a:ext cx="98408" cy="226155"/>
              </a:xfrm>
              <a:custGeom>
                <a:avLst/>
                <a:gdLst>
                  <a:gd name="connsiteX0" fmla="*/ 0 w 98408"/>
                  <a:gd name="connsiteY0" fmla="*/ 0 h 226155"/>
                  <a:gd name="connsiteX1" fmla="*/ 98408 w 98408"/>
                  <a:gd name="connsiteY1" fmla="*/ 0 h 226155"/>
                  <a:gd name="connsiteX2" fmla="*/ 98408 w 98408"/>
                  <a:gd name="connsiteY2" fmla="*/ 226155 h 226155"/>
                  <a:gd name="connsiteX3" fmla="*/ 0 w 98408"/>
                  <a:gd name="connsiteY3" fmla="*/ 226155 h 226155"/>
                </a:gdLst>
                <a:ahLst/>
                <a:cxnLst>
                  <a:cxn ang="0">
                    <a:pos x="connsiteX0" y="connsiteY0"/>
                  </a:cxn>
                  <a:cxn ang="0">
                    <a:pos x="connsiteX1" y="connsiteY1"/>
                  </a:cxn>
                  <a:cxn ang="0">
                    <a:pos x="connsiteX2" y="connsiteY2"/>
                  </a:cxn>
                  <a:cxn ang="0">
                    <a:pos x="connsiteX3" y="connsiteY3"/>
                  </a:cxn>
                </a:cxnLst>
                <a:rect l="l" t="t" r="r" b="b"/>
                <a:pathLst>
                  <a:path w="98408" h="226155">
                    <a:moveTo>
                      <a:pt x="0" y="0"/>
                    </a:moveTo>
                    <a:lnTo>
                      <a:pt x="98408" y="0"/>
                    </a:lnTo>
                    <a:lnTo>
                      <a:pt x="98408" y="226155"/>
                    </a:lnTo>
                    <a:lnTo>
                      <a:pt x="0" y="226155"/>
                    </a:ln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18" name="图层1-58"/>
              <p:cNvSpPr/>
              <p:nvPr/>
            </p:nvSpPr>
            <p:spPr>
              <a:xfrm>
                <a:off x="7229831" y="5345205"/>
                <a:ext cx="98408" cy="161364"/>
              </a:xfrm>
              <a:custGeom>
                <a:avLst/>
                <a:gdLst>
                  <a:gd name="connsiteX0" fmla="*/ 0 w 98408"/>
                  <a:gd name="connsiteY0" fmla="*/ 0 h 161364"/>
                  <a:gd name="connsiteX1" fmla="*/ 98408 w 98408"/>
                  <a:gd name="connsiteY1" fmla="*/ 0 h 161364"/>
                  <a:gd name="connsiteX2" fmla="*/ 98408 w 98408"/>
                  <a:gd name="connsiteY2" fmla="*/ 161365 h 161364"/>
                  <a:gd name="connsiteX3" fmla="*/ 0 w 98408"/>
                  <a:gd name="connsiteY3" fmla="*/ 161365 h 161364"/>
                </a:gdLst>
                <a:ahLst/>
                <a:cxnLst>
                  <a:cxn ang="0">
                    <a:pos x="connsiteX0" y="connsiteY0"/>
                  </a:cxn>
                  <a:cxn ang="0">
                    <a:pos x="connsiteX1" y="connsiteY1"/>
                  </a:cxn>
                  <a:cxn ang="0">
                    <a:pos x="connsiteX2" y="connsiteY2"/>
                  </a:cxn>
                  <a:cxn ang="0">
                    <a:pos x="connsiteX3" y="connsiteY3"/>
                  </a:cxn>
                </a:cxnLst>
                <a:rect l="l" t="t" r="r" b="b"/>
                <a:pathLst>
                  <a:path w="98408" h="161364">
                    <a:moveTo>
                      <a:pt x="0" y="0"/>
                    </a:moveTo>
                    <a:lnTo>
                      <a:pt x="98408" y="0"/>
                    </a:lnTo>
                    <a:lnTo>
                      <a:pt x="98408" y="161365"/>
                    </a:lnTo>
                    <a:lnTo>
                      <a:pt x="0" y="161365"/>
                    </a:ln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19" name="图层1-59"/>
              <p:cNvSpPr/>
              <p:nvPr/>
            </p:nvSpPr>
            <p:spPr>
              <a:xfrm>
                <a:off x="7114308" y="5398994"/>
                <a:ext cx="98408" cy="107576"/>
              </a:xfrm>
              <a:custGeom>
                <a:avLst/>
                <a:gdLst>
                  <a:gd name="connsiteX0" fmla="*/ 0 w 98408"/>
                  <a:gd name="connsiteY0" fmla="*/ 0 h 107576"/>
                  <a:gd name="connsiteX1" fmla="*/ 98408 w 98408"/>
                  <a:gd name="connsiteY1" fmla="*/ 0 h 107576"/>
                  <a:gd name="connsiteX2" fmla="*/ 98408 w 98408"/>
                  <a:gd name="connsiteY2" fmla="*/ 107576 h 107576"/>
                  <a:gd name="connsiteX3" fmla="*/ 0 w 98408"/>
                  <a:gd name="connsiteY3" fmla="*/ 107576 h 107576"/>
                </a:gdLst>
                <a:ahLst/>
                <a:cxnLst>
                  <a:cxn ang="0">
                    <a:pos x="connsiteX0" y="connsiteY0"/>
                  </a:cxn>
                  <a:cxn ang="0">
                    <a:pos x="connsiteX1" y="connsiteY1"/>
                  </a:cxn>
                  <a:cxn ang="0">
                    <a:pos x="connsiteX2" y="connsiteY2"/>
                  </a:cxn>
                  <a:cxn ang="0">
                    <a:pos x="connsiteX3" y="connsiteY3"/>
                  </a:cxn>
                </a:cxnLst>
                <a:rect l="l" t="t" r="r" b="b"/>
                <a:pathLst>
                  <a:path w="98408" h="107576">
                    <a:moveTo>
                      <a:pt x="0" y="0"/>
                    </a:moveTo>
                    <a:lnTo>
                      <a:pt x="98408" y="0"/>
                    </a:lnTo>
                    <a:lnTo>
                      <a:pt x="98408" y="107576"/>
                    </a:lnTo>
                    <a:lnTo>
                      <a:pt x="0" y="107576"/>
                    </a:ln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20" name="图层1-60"/>
              <p:cNvSpPr/>
              <p:nvPr/>
            </p:nvSpPr>
            <p:spPr>
              <a:xfrm>
                <a:off x="7116753" y="5109882"/>
                <a:ext cx="311727" cy="206808"/>
              </a:xfrm>
              <a:custGeom>
                <a:avLst/>
                <a:gdLst>
                  <a:gd name="connsiteX0" fmla="*/ 212708 w 311727"/>
                  <a:gd name="connsiteY0" fmla="*/ 34840 h 206808"/>
                  <a:gd name="connsiteX1" fmla="*/ 244492 w 311727"/>
                  <a:gd name="connsiteY1" fmla="*/ 50121 h 206808"/>
                  <a:gd name="connsiteX2" fmla="*/ 0 w 311727"/>
                  <a:gd name="connsiteY2" fmla="*/ 198039 h 206808"/>
                  <a:gd name="connsiteX3" fmla="*/ 280555 w 311727"/>
                  <a:gd name="connsiteY3" fmla="*/ 73959 h 206808"/>
                  <a:gd name="connsiteX4" fmla="*/ 311727 w 311727"/>
                  <a:gd name="connsiteY4" fmla="*/ 92907 h 206808"/>
                  <a:gd name="connsiteX5" fmla="*/ 295835 w 311727"/>
                  <a:gd name="connsiteY5" fmla="*/ 0 h 206808"/>
                  <a:gd name="connsiteX6" fmla="*/ 212708 w 311727"/>
                  <a:gd name="connsiteY6" fmla="*/ 34840 h 206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727" h="206808">
                    <a:moveTo>
                      <a:pt x="212708" y="34840"/>
                    </a:moveTo>
                    <a:lnTo>
                      <a:pt x="244492" y="50121"/>
                    </a:lnTo>
                    <a:cubicBezTo>
                      <a:pt x="176034" y="212097"/>
                      <a:pt x="0" y="198039"/>
                      <a:pt x="0" y="198039"/>
                    </a:cubicBezTo>
                    <a:cubicBezTo>
                      <a:pt x="171144" y="235324"/>
                      <a:pt x="238380" y="146084"/>
                      <a:pt x="280555" y="73959"/>
                    </a:cubicBezTo>
                    <a:lnTo>
                      <a:pt x="311727" y="92907"/>
                    </a:lnTo>
                    <a:lnTo>
                      <a:pt x="295835" y="0"/>
                    </a:lnTo>
                    <a:lnTo>
                      <a:pt x="212708" y="34840"/>
                    </a:ln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21" name="图层1-61"/>
              <p:cNvSpPr/>
              <p:nvPr/>
            </p:nvSpPr>
            <p:spPr>
              <a:xfrm>
                <a:off x="7094749" y="5521851"/>
                <a:ext cx="371627" cy="17725"/>
              </a:xfrm>
              <a:custGeom>
                <a:avLst/>
                <a:gdLst>
                  <a:gd name="connsiteX0" fmla="*/ 0 w 371627"/>
                  <a:gd name="connsiteY0" fmla="*/ 0 h 17725"/>
                  <a:gd name="connsiteX1" fmla="*/ 371628 w 371627"/>
                  <a:gd name="connsiteY1" fmla="*/ 0 h 17725"/>
                  <a:gd name="connsiteX2" fmla="*/ 371628 w 371627"/>
                  <a:gd name="connsiteY2" fmla="*/ 17726 h 17725"/>
                  <a:gd name="connsiteX3" fmla="*/ 0 w 371627"/>
                  <a:gd name="connsiteY3" fmla="*/ 17726 h 17725"/>
                </a:gdLst>
                <a:ahLst/>
                <a:cxnLst>
                  <a:cxn ang="0">
                    <a:pos x="connsiteX0" y="connsiteY0"/>
                  </a:cxn>
                  <a:cxn ang="0">
                    <a:pos x="connsiteX1" y="connsiteY1"/>
                  </a:cxn>
                  <a:cxn ang="0">
                    <a:pos x="connsiteX2" y="connsiteY2"/>
                  </a:cxn>
                  <a:cxn ang="0">
                    <a:pos x="connsiteX3" y="connsiteY3"/>
                  </a:cxn>
                </a:cxnLst>
                <a:rect l="l" t="t" r="r" b="b"/>
                <a:pathLst>
                  <a:path w="371627" h="17725">
                    <a:moveTo>
                      <a:pt x="0" y="0"/>
                    </a:moveTo>
                    <a:lnTo>
                      <a:pt x="371628" y="0"/>
                    </a:lnTo>
                    <a:lnTo>
                      <a:pt x="371628" y="17726"/>
                    </a:lnTo>
                    <a:lnTo>
                      <a:pt x="0" y="17726"/>
                    </a:ln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722" name="图形 4"/>
            <p:cNvGrpSpPr/>
            <p:nvPr/>
          </p:nvGrpSpPr>
          <p:grpSpPr>
            <a:xfrm>
              <a:off x="2550512" y="4044304"/>
              <a:ext cx="284973" cy="212715"/>
              <a:chOff x="6265310" y="6064623"/>
              <a:chExt cx="429083" cy="320284"/>
            </a:xfrm>
            <a:solidFill>
              <a:schemeClr val="accent1"/>
            </a:solidFill>
          </p:grpSpPr>
          <p:sp>
            <p:nvSpPr>
              <p:cNvPr id="723" name="图层1-62"/>
              <p:cNvSpPr/>
              <p:nvPr/>
            </p:nvSpPr>
            <p:spPr>
              <a:xfrm>
                <a:off x="6419951" y="6064623"/>
                <a:ext cx="120412" cy="95351"/>
              </a:xfrm>
              <a:custGeom>
                <a:avLst/>
                <a:gdLst>
                  <a:gd name="connsiteX0" fmla="*/ 114300 w 120412"/>
                  <a:gd name="connsiteY0" fmla="*/ 0 h 95351"/>
                  <a:gd name="connsiteX1" fmla="*/ 6112 w 120412"/>
                  <a:gd name="connsiteY1" fmla="*/ 0 h 95351"/>
                  <a:gd name="connsiteX2" fmla="*/ 0 w 120412"/>
                  <a:gd name="connsiteY2" fmla="*/ 6112 h 95351"/>
                  <a:gd name="connsiteX3" fmla="*/ 0 w 120412"/>
                  <a:gd name="connsiteY3" fmla="*/ 89239 h 95351"/>
                  <a:gd name="connsiteX4" fmla="*/ 6112 w 120412"/>
                  <a:gd name="connsiteY4" fmla="*/ 95352 h 95351"/>
                  <a:gd name="connsiteX5" fmla="*/ 114300 w 120412"/>
                  <a:gd name="connsiteY5" fmla="*/ 95352 h 95351"/>
                  <a:gd name="connsiteX6" fmla="*/ 120412 w 120412"/>
                  <a:gd name="connsiteY6" fmla="*/ 89239 h 95351"/>
                  <a:gd name="connsiteX7" fmla="*/ 120412 w 120412"/>
                  <a:gd name="connsiteY7" fmla="*/ 6112 h 95351"/>
                  <a:gd name="connsiteX8" fmla="*/ 114300 w 120412"/>
                  <a:gd name="connsiteY8" fmla="*/ 0 h 9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412" h="95351">
                    <a:moveTo>
                      <a:pt x="114300" y="0"/>
                    </a:moveTo>
                    <a:lnTo>
                      <a:pt x="6112" y="0"/>
                    </a:lnTo>
                    <a:cubicBezTo>
                      <a:pt x="2445" y="0"/>
                      <a:pt x="0" y="3056"/>
                      <a:pt x="0" y="6112"/>
                    </a:cubicBezTo>
                    <a:lnTo>
                      <a:pt x="0" y="89239"/>
                    </a:lnTo>
                    <a:cubicBezTo>
                      <a:pt x="0" y="92907"/>
                      <a:pt x="3056" y="95352"/>
                      <a:pt x="6112" y="95352"/>
                    </a:cubicBezTo>
                    <a:lnTo>
                      <a:pt x="114300" y="95352"/>
                    </a:lnTo>
                    <a:cubicBezTo>
                      <a:pt x="117967" y="95352"/>
                      <a:pt x="120412" y="92296"/>
                      <a:pt x="120412" y="89239"/>
                    </a:cubicBezTo>
                    <a:lnTo>
                      <a:pt x="120412" y="6112"/>
                    </a:lnTo>
                    <a:cubicBezTo>
                      <a:pt x="120412" y="2445"/>
                      <a:pt x="117356" y="0"/>
                      <a:pt x="114300" y="0"/>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24" name="图层1-63"/>
              <p:cNvSpPr/>
              <p:nvPr/>
            </p:nvSpPr>
            <p:spPr>
              <a:xfrm>
                <a:off x="6573981" y="6289556"/>
                <a:ext cx="120412" cy="95351"/>
              </a:xfrm>
              <a:custGeom>
                <a:avLst/>
                <a:gdLst>
                  <a:gd name="connsiteX0" fmla="*/ 114300 w 120412"/>
                  <a:gd name="connsiteY0" fmla="*/ 0 h 95351"/>
                  <a:gd name="connsiteX1" fmla="*/ 6112 w 120412"/>
                  <a:gd name="connsiteY1" fmla="*/ 0 h 95351"/>
                  <a:gd name="connsiteX2" fmla="*/ 0 w 120412"/>
                  <a:gd name="connsiteY2" fmla="*/ 6112 h 95351"/>
                  <a:gd name="connsiteX3" fmla="*/ 0 w 120412"/>
                  <a:gd name="connsiteY3" fmla="*/ 89239 h 95351"/>
                  <a:gd name="connsiteX4" fmla="*/ 6112 w 120412"/>
                  <a:gd name="connsiteY4" fmla="*/ 95352 h 95351"/>
                  <a:gd name="connsiteX5" fmla="*/ 114300 w 120412"/>
                  <a:gd name="connsiteY5" fmla="*/ 95352 h 95351"/>
                  <a:gd name="connsiteX6" fmla="*/ 120412 w 120412"/>
                  <a:gd name="connsiteY6" fmla="*/ 89239 h 95351"/>
                  <a:gd name="connsiteX7" fmla="*/ 120412 w 120412"/>
                  <a:gd name="connsiteY7" fmla="*/ 6112 h 95351"/>
                  <a:gd name="connsiteX8" fmla="*/ 114300 w 120412"/>
                  <a:gd name="connsiteY8" fmla="*/ 0 h 9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412" h="95351">
                    <a:moveTo>
                      <a:pt x="114300" y="0"/>
                    </a:moveTo>
                    <a:lnTo>
                      <a:pt x="6112" y="0"/>
                    </a:lnTo>
                    <a:cubicBezTo>
                      <a:pt x="2445" y="0"/>
                      <a:pt x="0" y="3056"/>
                      <a:pt x="0" y="6112"/>
                    </a:cubicBezTo>
                    <a:lnTo>
                      <a:pt x="0" y="89239"/>
                    </a:lnTo>
                    <a:cubicBezTo>
                      <a:pt x="0" y="92907"/>
                      <a:pt x="3056" y="95352"/>
                      <a:pt x="6112" y="95352"/>
                    </a:cubicBezTo>
                    <a:lnTo>
                      <a:pt x="114300" y="95352"/>
                    </a:lnTo>
                    <a:cubicBezTo>
                      <a:pt x="117967" y="95352"/>
                      <a:pt x="120412" y="92296"/>
                      <a:pt x="120412" y="89239"/>
                    </a:cubicBezTo>
                    <a:lnTo>
                      <a:pt x="120412" y="6112"/>
                    </a:lnTo>
                    <a:cubicBezTo>
                      <a:pt x="120412" y="3056"/>
                      <a:pt x="117967" y="0"/>
                      <a:pt x="114300" y="0"/>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25" name="图层1-64"/>
              <p:cNvSpPr/>
              <p:nvPr/>
            </p:nvSpPr>
            <p:spPr>
              <a:xfrm>
                <a:off x="6419951" y="6289556"/>
                <a:ext cx="120412" cy="95351"/>
              </a:xfrm>
              <a:custGeom>
                <a:avLst/>
                <a:gdLst>
                  <a:gd name="connsiteX0" fmla="*/ 114300 w 120412"/>
                  <a:gd name="connsiteY0" fmla="*/ 0 h 95351"/>
                  <a:gd name="connsiteX1" fmla="*/ 6112 w 120412"/>
                  <a:gd name="connsiteY1" fmla="*/ 0 h 95351"/>
                  <a:gd name="connsiteX2" fmla="*/ 0 w 120412"/>
                  <a:gd name="connsiteY2" fmla="*/ 6112 h 95351"/>
                  <a:gd name="connsiteX3" fmla="*/ 0 w 120412"/>
                  <a:gd name="connsiteY3" fmla="*/ 89239 h 95351"/>
                  <a:gd name="connsiteX4" fmla="*/ 6112 w 120412"/>
                  <a:gd name="connsiteY4" fmla="*/ 95352 h 95351"/>
                  <a:gd name="connsiteX5" fmla="*/ 114300 w 120412"/>
                  <a:gd name="connsiteY5" fmla="*/ 95352 h 95351"/>
                  <a:gd name="connsiteX6" fmla="*/ 120412 w 120412"/>
                  <a:gd name="connsiteY6" fmla="*/ 89239 h 95351"/>
                  <a:gd name="connsiteX7" fmla="*/ 120412 w 120412"/>
                  <a:gd name="connsiteY7" fmla="*/ 6112 h 95351"/>
                  <a:gd name="connsiteX8" fmla="*/ 114300 w 120412"/>
                  <a:gd name="connsiteY8" fmla="*/ 0 h 9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412" h="95351">
                    <a:moveTo>
                      <a:pt x="114300" y="0"/>
                    </a:moveTo>
                    <a:lnTo>
                      <a:pt x="6112" y="0"/>
                    </a:lnTo>
                    <a:cubicBezTo>
                      <a:pt x="2445" y="0"/>
                      <a:pt x="0" y="3056"/>
                      <a:pt x="0" y="6112"/>
                    </a:cubicBezTo>
                    <a:lnTo>
                      <a:pt x="0" y="89239"/>
                    </a:lnTo>
                    <a:cubicBezTo>
                      <a:pt x="0" y="92907"/>
                      <a:pt x="3056" y="95352"/>
                      <a:pt x="6112" y="95352"/>
                    </a:cubicBezTo>
                    <a:lnTo>
                      <a:pt x="114300" y="95352"/>
                    </a:lnTo>
                    <a:cubicBezTo>
                      <a:pt x="117967" y="95352"/>
                      <a:pt x="120412" y="92296"/>
                      <a:pt x="120412" y="89239"/>
                    </a:cubicBezTo>
                    <a:lnTo>
                      <a:pt x="120412" y="6112"/>
                    </a:lnTo>
                    <a:cubicBezTo>
                      <a:pt x="120412" y="3056"/>
                      <a:pt x="117356" y="0"/>
                      <a:pt x="114300" y="0"/>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26" name="图层1-65"/>
              <p:cNvSpPr/>
              <p:nvPr/>
            </p:nvSpPr>
            <p:spPr>
              <a:xfrm>
                <a:off x="6265310" y="6289556"/>
                <a:ext cx="120490" cy="95351"/>
              </a:xfrm>
              <a:custGeom>
                <a:avLst/>
                <a:gdLst>
                  <a:gd name="connsiteX0" fmla="*/ 114300 w 120490"/>
                  <a:gd name="connsiteY0" fmla="*/ 0 h 95351"/>
                  <a:gd name="connsiteX1" fmla="*/ 6112 w 120490"/>
                  <a:gd name="connsiteY1" fmla="*/ 0 h 95351"/>
                  <a:gd name="connsiteX2" fmla="*/ 0 w 120490"/>
                  <a:gd name="connsiteY2" fmla="*/ 6112 h 95351"/>
                  <a:gd name="connsiteX3" fmla="*/ 0 w 120490"/>
                  <a:gd name="connsiteY3" fmla="*/ 89239 h 95351"/>
                  <a:gd name="connsiteX4" fmla="*/ 6112 w 120490"/>
                  <a:gd name="connsiteY4" fmla="*/ 95352 h 95351"/>
                  <a:gd name="connsiteX5" fmla="*/ 114300 w 120490"/>
                  <a:gd name="connsiteY5" fmla="*/ 95352 h 95351"/>
                  <a:gd name="connsiteX6" fmla="*/ 120412 w 120490"/>
                  <a:gd name="connsiteY6" fmla="*/ 89239 h 95351"/>
                  <a:gd name="connsiteX7" fmla="*/ 120412 w 120490"/>
                  <a:gd name="connsiteY7" fmla="*/ 6112 h 95351"/>
                  <a:gd name="connsiteX8" fmla="*/ 114300 w 120490"/>
                  <a:gd name="connsiteY8" fmla="*/ 0 h 9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490" h="95351">
                    <a:moveTo>
                      <a:pt x="114300" y="0"/>
                    </a:moveTo>
                    <a:lnTo>
                      <a:pt x="6112" y="0"/>
                    </a:lnTo>
                    <a:cubicBezTo>
                      <a:pt x="2445" y="0"/>
                      <a:pt x="0" y="3056"/>
                      <a:pt x="0" y="6112"/>
                    </a:cubicBezTo>
                    <a:lnTo>
                      <a:pt x="0" y="89239"/>
                    </a:lnTo>
                    <a:cubicBezTo>
                      <a:pt x="0" y="92907"/>
                      <a:pt x="3056" y="95352"/>
                      <a:pt x="6112" y="95352"/>
                    </a:cubicBezTo>
                    <a:lnTo>
                      <a:pt x="114300" y="95352"/>
                    </a:lnTo>
                    <a:cubicBezTo>
                      <a:pt x="117967" y="95352"/>
                      <a:pt x="120412" y="92296"/>
                      <a:pt x="120412" y="89239"/>
                    </a:cubicBezTo>
                    <a:lnTo>
                      <a:pt x="120412" y="6112"/>
                    </a:lnTo>
                    <a:cubicBezTo>
                      <a:pt x="121023" y="3056"/>
                      <a:pt x="117967" y="0"/>
                      <a:pt x="114300" y="0"/>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27" name="图层1-66"/>
              <p:cNvSpPr/>
              <p:nvPr/>
            </p:nvSpPr>
            <p:spPr>
              <a:xfrm>
                <a:off x="6312986" y="6170977"/>
                <a:ext cx="334342" cy="106965"/>
              </a:xfrm>
              <a:custGeom>
                <a:avLst/>
                <a:gdLst>
                  <a:gd name="connsiteX0" fmla="*/ 334343 w 334342"/>
                  <a:gd name="connsiteY0" fmla="*/ 46454 h 106965"/>
                  <a:gd name="connsiteX1" fmla="*/ 328231 w 334342"/>
                  <a:gd name="connsiteY1" fmla="*/ 40341 h 106965"/>
                  <a:gd name="connsiteX2" fmla="*/ 179702 w 334342"/>
                  <a:gd name="connsiteY2" fmla="*/ 40341 h 106965"/>
                  <a:gd name="connsiteX3" fmla="*/ 179702 w 334342"/>
                  <a:gd name="connsiteY3" fmla="*/ 6112 h 106965"/>
                  <a:gd name="connsiteX4" fmla="*/ 173589 w 334342"/>
                  <a:gd name="connsiteY4" fmla="*/ 0 h 106965"/>
                  <a:gd name="connsiteX5" fmla="*/ 161365 w 334342"/>
                  <a:gd name="connsiteY5" fmla="*/ 0 h 106965"/>
                  <a:gd name="connsiteX6" fmla="*/ 155253 w 334342"/>
                  <a:gd name="connsiteY6" fmla="*/ 6112 h 106965"/>
                  <a:gd name="connsiteX7" fmla="*/ 155253 w 334342"/>
                  <a:gd name="connsiteY7" fmla="*/ 40341 h 106965"/>
                  <a:gd name="connsiteX8" fmla="*/ 6112 w 334342"/>
                  <a:gd name="connsiteY8" fmla="*/ 40341 h 106965"/>
                  <a:gd name="connsiteX9" fmla="*/ 0 w 334342"/>
                  <a:gd name="connsiteY9" fmla="*/ 46454 h 106965"/>
                  <a:gd name="connsiteX10" fmla="*/ 0 w 334342"/>
                  <a:gd name="connsiteY10" fmla="*/ 48898 h 106965"/>
                  <a:gd name="connsiteX11" fmla="*/ 0 w 334342"/>
                  <a:gd name="connsiteY11" fmla="*/ 49510 h 106965"/>
                  <a:gd name="connsiteX12" fmla="*/ 0 w 334342"/>
                  <a:gd name="connsiteY12" fmla="*/ 99631 h 106965"/>
                  <a:gd name="connsiteX13" fmla="*/ 6112 w 334342"/>
                  <a:gd name="connsiteY13" fmla="*/ 105743 h 106965"/>
                  <a:gd name="connsiteX14" fmla="*/ 18337 w 334342"/>
                  <a:gd name="connsiteY14" fmla="*/ 105743 h 106965"/>
                  <a:gd name="connsiteX15" fmla="*/ 24449 w 334342"/>
                  <a:gd name="connsiteY15" fmla="*/ 99631 h 106965"/>
                  <a:gd name="connsiteX16" fmla="*/ 24449 w 334342"/>
                  <a:gd name="connsiteY16" fmla="*/ 65402 h 106965"/>
                  <a:gd name="connsiteX17" fmla="*/ 154641 w 334342"/>
                  <a:gd name="connsiteY17" fmla="*/ 65402 h 106965"/>
                  <a:gd name="connsiteX18" fmla="*/ 154641 w 334342"/>
                  <a:gd name="connsiteY18" fmla="*/ 99631 h 106965"/>
                  <a:gd name="connsiteX19" fmla="*/ 160753 w 334342"/>
                  <a:gd name="connsiteY19" fmla="*/ 105743 h 106965"/>
                  <a:gd name="connsiteX20" fmla="*/ 172978 w 334342"/>
                  <a:gd name="connsiteY20" fmla="*/ 105743 h 106965"/>
                  <a:gd name="connsiteX21" fmla="*/ 179090 w 334342"/>
                  <a:gd name="connsiteY21" fmla="*/ 99631 h 106965"/>
                  <a:gd name="connsiteX22" fmla="*/ 179090 w 334342"/>
                  <a:gd name="connsiteY22" fmla="*/ 65402 h 106965"/>
                  <a:gd name="connsiteX23" fmla="*/ 309282 w 334342"/>
                  <a:gd name="connsiteY23" fmla="*/ 65402 h 106965"/>
                  <a:gd name="connsiteX24" fmla="*/ 309282 w 334342"/>
                  <a:gd name="connsiteY24" fmla="*/ 100853 h 106965"/>
                  <a:gd name="connsiteX25" fmla="*/ 315395 w 334342"/>
                  <a:gd name="connsiteY25" fmla="*/ 106965 h 106965"/>
                  <a:gd name="connsiteX26" fmla="*/ 327619 w 334342"/>
                  <a:gd name="connsiteY26" fmla="*/ 106965 h 106965"/>
                  <a:gd name="connsiteX27" fmla="*/ 333731 w 334342"/>
                  <a:gd name="connsiteY27" fmla="*/ 100853 h 106965"/>
                  <a:gd name="connsiteX28" fmla="*/ 333731 w 334342"/>
                  <a:gd name="connsiteY28" fmla="*/ 48287 h 106965"/>
                  <a:gd name="connsiteX29" fmla="*/ 333731 w 334342"/>
                  <a:gd name="connsiteY29" fmla="*/ 48287 h 106965"/>
                  <a:gd name="connsiteX30" fmla="*/ 333731 w 334342"/>
                  <a:gd name="connsiteY30" fmla="*/ 46454 h 10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34342" h="106965">
                    <a:moveTo>
                      <a:pt x="334343" y="46454"/>
                    </a:moveTo>
                    <a:cubicBezTo>
                      <a:pt x="334343" y="42786"/>
                      <a:pt x="331287" y="40341"/>
                      <a:pt x="328231" y="40341"/>
                    </a:cubicBezTo>
                    <a:lnTo>
                      <a:pt x="179702" y="40341"/>
                    </a:lnTo>
                    <a:lnTo>
                      <a:pt x="179702" y="6112"/>
                    </a:lnTo>
                    <a:cubicBezTo>
                      <a:pt x="179702" y="2445"/>
                      <a:pt x="176646" y="0"/>
                      <a:pt x="173589" y="0"/>
                    </a:cubicBezTo>
                    <a:lnTo>
                      <a:pt x="161365" y="0"/>
                    </a:lnTo>
                    <a:cubicBezTo>
                      <a:pt x="157697" y="0"/>
                      <a:pt x="155253" y="3056"/>
                      <a:pt x="155253" y="6112"/>
                    </a:cubicBezTo>
                    <a:lnTo>
                      <a:pt x="155253" y="40341"/>
                    </a:lnTo>
                    <a:lnTo>
                      <a:pt x="6112" y="40341"/>
                    </a:lnTo>
                    <a:cubicBezTo>
                      <a:pt x="2445" y="40341"/>
                      <a:pt x="0" y="43398"/>
                      <a:pt x="0" y="46454"/>
                    </a:cubicBezTo>
                    <a:lnTo>
                      <a:pt x="0" y="48898"/>
                    </a:lnTo>
                    <a:cubicBezTo>
                      <a:pt x="0" y="48898"/>
                      <a:pt x="0" y="49510"/>
                      <a:pt x="0" y="49510"/>
                    </a:cubicBezTo>
                    <a:lnTo>
                      <a:pt x="0" y="99631"/>
                    </a:lnTo>
                    <a:cubicBezTo>
                      <a:pt x="0" y="103298"/>
                      <a:pt x="3056" y="105743"/>
                      <a:pt x="6112" y="105743"/>
                    </a:cubicBezTo>
                    <a:lnTo>
                      <a:pt x="18337" y="105743"/>
                    </a:lnTo>
                    <a:cubicBezTo>
                      <a:pt x="22004" y="105743"/>
                      <a:pt x="24449" y="102687"/>
                      <a:pt x="24449" y="99631"/>
                    </a:cubicBezTo>
                    <a:lnTo>
                      <a:pt x="24449" y="65402"/>
                    </a:lnTo>
                    <a:lnTo>
                      <a:pt x="154641" y="65402"/>
                    </a:lnTo>
                    <a:lnTo>
                      <a:pt x="154641" y="99631"/>
                    </a:lnTo>
                    <a:cubicBezTo>
                      <a:pt x="154641" y="103298"/>
                      <a:pt x="157697" y="105743"/>
                      <a:pt x="160753" y="105743"/>
                    </a:cubicBezTo>
                    <a:lnTo>
                      <a:pt x="172978" y="105743"/>
                    </a:lnTo>
                    <a:cubicBezTo>
                      <a:pt x="176646" y="105743"/>
                      <a:pt x="179090" y="102687"/>
                      <a:pt x="179090" y="99631"/>
                    </a:cubicBezTo>
                    <a:lnTo>
                      <a:pt x="179090" y="65402"/>
                    </a:lnTo>
                    <a:lnTo>
                      <a:pt x="309282" y="65402"/>
                    </a:lnTo>
                    <a:lnTo>
                      <a:pt x="309282" y="100853"/>
                    </a:lnTo>
                    <a:cubicBezTo>
                      <a:pt x="309282" y="104520"/>
                      <a:pt x="312338" y="106965"/>
                      <a:pt x="315395" y="106965"/>
                    </a:cubicBezTo>
                    <a:lnTo>
                      <a:pt x="327619" y="106965"/>
                    </a:lnTo>
                    <a:cubicBezTo>
                      <a:pt x="331287" y="106965"/>
                      <a:pt x="333731" y="103909"/>
                      <a:pt x="333731" y="100853"/>
                    </a:cubicBezTo>
                    <a:lnTo>
                      <a:pt x="333731" y="48287"/>
                    </a:lnTo>
                    <a:cubicBezTo>
                      <a:pt x="333731" y="48287"/>
                      <a:pt x="333731" y="48287"/>
                      <a:pt x="333731" y="48287"/>
                    </a:cubicBezTo>
                    <a:lnTo>
                      <a:pt x="333731" y="46454"/>
                    </a:ln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sp>
        <p:nvSpPr>
          <p:cNvPr id="2" name="图层2">
            <a:extLst>
              <a:ext uri="{FF2B5EF4-FFF2-40B4-BE49-F238E27FC236}">
                <a16:creationId xmlns:a16="http://schemas.microsoft.com/office/drawing/2014/main" id="{4944AC20-2B78-1044-820D-D2C9DB07F1D6}"/>
              </a:ext>
            </a:extLst>
          </p:cNvPr>
          <p:cNvSpPr/>
          <p:nvPr>
            <p:custDataLst>
              <p:tags r:id="rId1"/>
            </p:custDataLst>
          </p:nvPr>
        </p:nvSpPr>
        <p:spPr>
          <a:xfrm>
            <a:off x="380518" y="315917"/>
            <a:ext cx="698982" cy="698984"/>
          </a:xfrm>
          <a:prstGeom prst="ellipse">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 name="图层3">
            <a:extLst>
              <a:ext uri="{FF2B5EF4-FFF2-40B4-BE49-F238E27FC236}">
                <a16:creationId xmlns:a16="http://schemas.microsoft.com/office/drawing/2014/main" id="{ACD51DD7-5D88-B0CF-2B5F-BD1A208DBDD7}"/>
              </a:ext>
            </a:extLst>
          </p:cNvPr>
          <p:cNvSpPr txBox="1">
            <a:spLocks/>
          </p:cNvSpPr>
          <p:nvPr>
            <p:custDataLst>
              <p:tags r:id="rId2"/>
            </p:custDataLst>
          </p:nvPr>
        </p:nvSpPr>
        <p:spPr>
          <a:xfrm>
            <a:off x="1100669" y="393476"/>
            <a:ext cx="6099629" cy="543867"/>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 name="图层4">
            <a:extLst>
              <a:ext uri="{FF2B5EF4-FFF2-40B4-BE49-F238E27FC236}">
                <a16:creationId xmlns:a16="http://schemas.microsoft.com/office/drawing/2014/main" id="{379471FB-312B-0ED6-E6FB-5B711C718B1C}"/>
              </a:ext>
            </a:extLst>
          </p:cNvPr>
          <p:cNvSpPr/>
          <p:nvPr>
            <p:custDataLst>
              <p:tags r:id="rId3"/>
            </p:custDataLst>
          </p:nvPr>
        </p:nvSpPr>
        <p:spPr>
          <a:xfrm flipH="1" flipV="1">
            <a:off x="11569218"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 name="图层5">
            <a:extLst>
              <a:ext uri="{FF2B5EF4-FFF2-40B4-BE49-F238E27FC236}">
                <a16:creationId xmlns:a16="http://schemas.microsoft.com/office/drawing/2014/main" id="{81FDE483-FCC1-A0D2-60C3-FBEF409BBF17}"/>
              </a:ext>
            </a:extLst>
          </p:cNvPr>
          <p:cNvSpPr/>
          <p:nvPr>
            <p:custDataLst>
              <p:tags r:id="rId4"/>
            </p:custDataLst>
          </p:nvPr>
        </p:nvSpPr>
        <p:spPr>
          <a:xfrm flipH="1" flipV="1">
            <a:off x="11258133"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 name="图层6">
            <a:extLst>
              <a:ext uri="{FF2B5EF4-FFF2-40B4-BE49-F238E27FC236}">
                <a16:creationId xmlns:a16="http://schemas.microsoft.com/office/drawing/2014/main" id="{EECFB5F9-444C-C0EF-2720-7E68643297E6}"/>
              </a:ext>
            </a:extLst>
          </p:cNvPr>
          <p:cNvSpPr/>
          <p:nvPr>
            <p:custDataLst>
              <p:tags r:id="rId5"/>
            </p:custDataLst>
          </p:nvPr>
        </p:nvSpPr>
        <p:spPr>
          <a:xfrm flipH="1" flipV="1">
            <a:off x="10984755"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171776372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图层1"/>
          <p:cNvSpPr/>
          <p:nvPr/>
        </p:nvSpPr>
        <p:spPr>
          <a:xfrm>
            <a:off x="6096001" y="4482"/>
            <a:ext cx="6096000" cy="68535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3" name="图层2"/>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945380" y="1005840"/>
            <a:ext cx="2268220" cy="4747261"/>
          </a:xfrm>
          <a:custGeom>
            <a:avLst/>
            <a:gdLst>
              <a:gd name="connsiteX0" fmla="*/ 210400 w 2268220"/>
              <a:gd name="connsiteY0" fmla="*/ 0 h 4747261"/>
              <a:gd name="connsiteX1" fmla="*/ 2057820 w 2268220"/>
              <a:gd name="connsiteY1" fmla="*/ 0 h 4747261"/>
              <a:gd name="connsiteX2" fmla="*/ 2268220 w 2268220"/>
              <a:gd name="connsiteY2" fmla="*/ 210400 h 4747261"/>
              <a:gd name="connsiteX3" fmla="*/ 2268220 w 2268220"/>
              <a:gd name="connsiteY3" fmla="*/ 4536861 h 4747261"/>
              <a:gd name="connsiteX4" fmla="*/ 2057820 w 2268220"/>
              <a:gd name="connsiteY4" fmla="*/ 4747261 h 4747261"/>
              <a:gd name="connsiteX5" fmla="*/ 210400 w 2268220"/>
              <a:gd name="connsiteY5" fmla="*/ 4747261 h 4747261"/>
              <a:gd name="connsiteX6" fmla="*/ 0 w 2268220"/>
              <a:gd name="connsiteY6" fmla="*/ 4536861 h 4747261"/>
              <a:gd name="connsiteX7" fmla="*/ 0 w 2268220"/>
              <a:gd name="connsiteY7" fmla="*/ 210400 h 4747261"/>
              <a:gd name="connsiteX8" fmla="*/ 210400 w 2268220"/>
              <a:gd name="connsiteY8" fmla="*/ 0 h 474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8220" h="4747261">
                <a:moveTo>
                  <a:pt x="210400" y="0"/>
                </a:moveTo>
                <a:lnTo>
                  <a:pt x="2057820" y="0"/>
                </a:lnTo>
                <a:cubicBezTo>
                  <a:pt x="2174021" y="0"/>
                  <a:pt x="2268220" y="94199"/>
                  <a:pt x="2268220" y="210400"/>
                </a:cubicBezTo>
                <a:lnTo>
                  <a:pt x="2268220" y="4536861"/>
                </a:lnTo>
                <a:cubicBezTo>
                  <a:pt x="2268220" y="4653062"/>
                  <a:pt x="2174021" y="4747261"/>
                  <a:pt x="2057820" y="4747261"/>
                </a:cubicBezTo>
                <a:lnTo>
                  <a:pt x="210400" y="4747261"/>
                </a:lnTo>
                <a:cubicBezTo>
                  <a:pt x="94199" y="4747261"/>
                  <a:pt x="0" y="4653062"/>
                  <a:pt x="0" y="4536861"/>
                </a:cubicBezTo>
                <a:lnTo>
                  <a:pt x="0" y="210400"/>
                </a:lnTo>
                <a:cubicBezTo>
                  <a:pt x="0" y="94199"/>
                  <a:pt x="94199" y="0"/>
                  <a:pt x="210400" y="0"/>
                </a:cubicBezTo>
                <a:close/>
              </a:path>
            </a:pathLst>
          </a:custGeom>
        </p:spPr>
      </p:pic>
      <p:pic>
        <p:nvPicPr>
          <p:cNvPr id="4" name="图层3" descr="黑色的屏幕&#10;&#10;描述已自动生成"/>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876799" y="928403"/>
            <a:ext cx="2438402" cy="5001194"/>
          </a:xfrm>
          <a:prstGeom prst="rect">
            <a:avLst/>
          </a:prstGeom>
        </p:spPr>
      </p:pic>
      <p:sp>
        <p:nvSpPr>
          <p:cNvPr id="5" name="图层4"/>
          <p:cNvSpPr txBox="1"/>
          <p:nvPr/>
        </p:nvSpPr>
        <p:spPr>
          <a:xfrm>
            <a:off x="947853" y="1562570"/>
            <a:ext cx="1910688" cy="466859"/>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添加你的标题</a:t>
            </a:r>
          </a:p>
        </p:txBody>
      </p:sp>
      <p:sp>
        <p:nvSpPr>
          <p:cNvPr id="6" name="图层5"/>
          <p:cNvSpPr txBox="1"/>
          <p:nvPr/>
        </p:nvSpPr>
        <p:spPr>
          <a:xfrm>
            <a:off x="947853" y="1964288"/>
            <a:ext cx="2691656" cy="79720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a:t>
            </a:r>
            <a:endParaRPr kumimoji="0" lang="en-US" altLang="zh-CN"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 name="图层6"/>
          <p:cNvSpPr txBox="1"/>
          <p:nvPr/>
        </p:nvSpPr>
        <p:spPr>
          <a:xfrm>
            <a:off x="946223" y="1104899"/>
            <a:ext cx="671885" cy="54175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kumimoji="0" lang="zh-CN" altLang="en-US" sz="24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 name="图层7"/>
          <p:cNvSpPr txBox="1"/>
          <p:nvPr/>
        </p:nvSpPr>
        <p:spPr>
          <a:xfrm>
            <a:off x="946223" y="4234052"/>
            <a:ext cx="1910688" cy="466859"/>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添加你的标题</a:t>
            </a:r>
          </a:p>
        </p:txBody>
      </p:sp>
      <p:sp>
        <p:nvSpPr>
          <p:cNvPr id="9" name="图层8"/>
          <p:cNvSpPr txBox="1"/>
          <p:nvPr/>
        </p:nvSpPr>
        <p:spPr>
          <a:xfrm>
            <a:off x="946223" y="4635770"/>
            <a:ext cx="2691656" cy="79720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a:t>
            </a:r>
            <a:endParaRPr kumimoji="0" lang="en-US" altLang="zh-CN"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图层9"/>
          <p:cNvSpPr txBox="1"/>
          <p:nvPr/>
        </p:nvSpPr>
        <p:spPr>
          <a:xfrm>
            <a:off x="944593" y="3776381"/>
            <a:ext cx="671885" cy="54175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kumimoji="0" lang="zh-CN" altLang="en-US" sz="24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10"/>
          <p:cNvSpPr txBox="1"/>
          <p:nvPr/>
        </p:nvSpPr>
        <p:spPr>
          <a:xfrm>
            <a:off x="8407773" y="1562570"/>
            <a:ext cx="1910688" cy="466859"/>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添加你的标题</a:t>
            </a:r>
          </a:p>
        </p:txBody>
      </p:sp>
      <p:sp>
        <p:nvSpPr>
          <p:cNvPr id="12" name="图层11"/>
          <p:cNvSpPr txBox="1"/>
          <p:nvPr/>
        </p:nvSpPr>
        <p:spPr>
          <a:xfrm>
            <a:off x="8407773" y="1964288"/>
            <a:ext cx="2691656" cy="79720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a:t>
            </a:r>
            <a:endParaRPr kumimoji="0" lang="en-US" altLang="zh-CN" sz="12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12"/>
          <p:cNvSpPr txBox="1"/>
          <p:nvPr/>
        </p:nvSpPr>
        <p:spPr>
          <a:xfrm>
            <a:off x="8406143" y="1104899"/>
            <a:ext cx="671885" cy="54175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kumimoji="0" lang="zh-CN" altLang="en-US" sz="2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图层13"/>
          <p:cNvSpPr txBox="1"/>
          <p:nvPr/>
        </p:nvSpPr>
        <p:spPr>
          <a:xfrm>
            <a:off x="8406143" y="4234052"/>
            <a:ext cx="1910688" cy="466859"/>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添加你的标题</a:t>
            </a:r>
          </a:p>
        </p:txBody>
      </p:sp>
      <p:sp>
        <p:nvSpPr>
          <p:cNvPr id="15" name="图层14"/>
          <p:cNvSpPr txBox="1"/>
          <p:nvPr/>
        </p:nvSpPr>
        <p:spPr>
          <a:xfrm>
            <a:off x="8406143" y="4635770"/>
            <a:ext cx="2691656" cy="79720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a:t>
            </a:r>
            <a:endParaRPr kumimoji="0" lang="en-US" altLang="zh-CN" sz="12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图层15"/>
          <p:cNvSpPr txBox="1"/>
          <p:nvPr/>
        </p:nvSpPr>
        <p:spPr>
          <a:xfrm>
            <a:off x="8404513" y="3776381"/>
            <a:ext cx="671885" cy="54175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kumimoji="0" lang="zh-CN" altLang="en-US" sz="2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图层16">
            <a:extLst>
              <a:ext uri="{FF2B5EF4-FFF2-40B4-BE49-F238E27FC236}">
                <a16:creationId xmlns:a16="http://schemas.microsoft.com/office/drawing/2014/main" id="{DD85C6EC-CCFE-A5CB-5805-DA34F1F6EAE8}"/>
              </a:ext>
            </a:extLst>
          </p:cNvPr>
          <p:cNvSpPr/>
          <p:nvPr>
            <p:custDataLst>
              <p:tags r:id="rId1"/>
            </p:custDataLst>
          </p:nvPr>
        </p:nvSpPr>
        <p:spPr>
          <a:xfrm>
            <a:off x="380518" y="315917"/>
            <a:ext cx="698982" cy="698984"/>
          </a:xfrm>
          <a:prstGeom prst="ellipse">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图层17">
            <a:extLst>
              <a:ext uri="{FF2B5EF4-FFF2-40B4-BE49-F238E27FC236}">
                <a16:creationId xmlns:a16="http://schemas.microsoft.com/office/drawing/2014/main" id="{B4B697BD-75A4-55DA-1F15-F6D381B27434}"/>
              </a:ext>
            </a:extLst>
          </p:cNvPr>
          <p:cNvSpPr txBox="1">
            <a:spLocks/>
          </p:cNvSpPr>
          <p:nvPr>
            <p:custDataLst>
              <p:tags r:id="rId2"/>
            </p:custDataLst>
          </p:nvPr>
        </p:nvSpPr>
        <p:spPr>
          <a:xfrm>
            <a:off x="1100669" y="393476"/>
            <a:ext cx="6099629" cy="543867"/>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图层18">
            <a:extLst>
              <a:ext uri="{FF2B5EF4-FFF2-40B4-BE49-F238E27FC236}">
                <a16:creationId xmlns:a16="http://schemas.microsoft.com/office/drawing/2014/main" id="{08DE8653-7543-3055-30CE-B9BAC11289F8}"/>
              </a:ext>
            </a:extLst>
          </p:cNvPr>
          <p:cNvSpPr/>
          <p:nvPr>
            <p:custDataLst>
              <p:tags r:id="rId3"/>
            </p:custDataLst>
          </p:nvPr>
        </p:nvSpPr>
        <p:spPr>
          <a:xfrm flipH="1" flipV="1">
            <a:off x="11569218" y="6235215"/>
            <a:ext cx="292582" cy="2925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图层19">
            <a:extLst>
              <a:ext uri="{FF2B5EF4-FFF2-40B4-BE49-F238E27FC236}">
                <a16:creationId xmlns:a16="http://schemas.microsoft.com/office/drawing/2014/main" id="{3ED19105-A6CB-E754-66FC-D4784859A4A0}"/>
              </a:ext>
            </a:extLst>
          </p:cNvPr>
          <p:cNvSpPr/>
          <p:nvPr>
            <p:custDataLst>
              <p:tags r:id="rId4"/>
            </p:custDataLst>
          </p:nvPr>
        </p:nvSpPr>
        <p:spPr>
          <a:xfrm flipH="1" flipV="1">
            <a:off x="11258133" y="6235215"/>
            <a:ext cx="292582" cy="2925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图层20">
            <a:extLst>
              <a:ext uri="{FF2B5EF4-FFF2-40B4-BE49-F238E27FC236}">
                <a16:creationId xmlns:a16="http://schemas.microsoft.com/office/drawing/2014/main" id="{380B0E11-5A64-8C73-60F1-EEC1138FBCA1}"/>
              </a:ext>
            </a:extLst>
          </p:cNvPr>
          <p:cNvSpPr/>
          <p:nvPr>
            <p:custDataLst>
              <p:tags r:id="rId5"/>
            </p:custDataLst>
          </p:nvPr>
        </p:nvSpPr>
        <p:spPr>
          <a:xfrm flipH="1" flipV="1">
            <a:off x="10984755" y="6235215"/>
            <a:ext cx="292582" cy="2925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206455859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图层1">
            <a:extLst>
              <a:ext uri="{FF2B5EF4-FFF2-40B4-BE49-F238E27FC236}">
                <a16:creationId xmlns:a16="http://schemas.microsoft.com/office/drawing/2014/main" id="{191B541F-3831-FC51-AF27-CF6ECF830E0C}"/>
              </a:ext>
            </a:extLst>
          </p:cNvPr>
          <p:cNvSpPr/>
          <p:nvPr>
            <p:custDataLst>
              <p:tags r:id="rId1"/>
            </p:custDataLst>
          </p:nvPr>
        </p:nvSpPr>
        <p:spPr>
          <a:xfrm>
            <a:off x="0" y="4046706"/>
            <a:ext cx="12192000" cy="2816597"/>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19" name="图层2">
            <a:extLst>
              <a:ext uri="{FF2B5EF4-FFF2-40B4-BE49-F238E27FC236}">
                <a16:creationId xmlns:a16="http://schemas.microsoft.com/office/drawing/2014/main" id="{57B1E2CD-F61C-8FBF-B789-1F2A1876FA35}"/>
              </a:ext>
            </a:extLst>
          </p:cNvPr>
          <p:cNvPicPr>
            <a:picLocks noChangeAspect="1"/>
          </p:cNvPicPr>
          <p:nvPr/>
        </p:nvPicPr>
        <p:blipFill>
          <a:blip r:embed="rId4"/>
          <a:stretch>
            <a:fillRect/>
          </a:stretch>
        </p:blipFill>
        <p:spPr>
          <a:xfrm>
            <a:off x="0" y="4182893"/>
            <a:ext cx="12192000" cy="2675403"/>
          </a:xfrm>
          <a:prstGeom prst="rect">
            <a:avLst/>
          </a:prstGeom>
        </p:spPr>
      </p:pic>
      <p:sp>
        <p:nvSpPr>
          <p:cNvPr id="20" name="图层3">
            <a:extLst>
              <a:ext uri="{FF2B5EF4-FFF2-40B4-BE49-F238E27FC236}">
                <a16:creationId xmlns:a16="http://schemas.microsoft.com/office/drawing/2014/main" id="{F04A5CFA-0359-040F-0AC5-05AB42D7E527}"/>
              </a:ext>
            </a:extLst>
          </p:cNvPr>
          <p:cNvSpPr/>
          <p:nvPr/>
        </p:nvSpPr>
        <p:spPr>
          <a:xfrm>
            <a:off x="552450" y="666750"/>
            <a:ext cx="11087100" cy="55245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4">
            <a:extLst>
              <a:ext uri="{FF2B5EF4-FFF2-40B4-BE49-F238E27FC236}">
                <a16:creationId xmlns:a16="http://schemas.microsoft.com/office/drawing/2014/main" id="{74CB59DC-372A-235C-4697-0983AA713AC7}"/>
              </a:ext>
            </a:extLst>
          </p:cNvPr>
          <p:cNvSpPr txBox="1"/>
          <p:nvPr/>
        </p:nvSpPr>
        <p:spPr>
          <a:xfrm>
            <a:off x="2510118" y="3068955"/>
            <a:ext cx="7171764" cy="1200329"/>
          </a:xfrm>
          <a:prstGeom prst="rect">
            <a:avLst/>
          </a:prstGeom>
          <a:noFill/>
        </p:spPr>
        <p:txBody>
          <a:bodyPr wrap="square" rtlCol="0">
            <a:spAutoFit/>
          </a:bodyPr>
          <a:lstStyle/>
          <a:p>
            <a:pPr algn="ctr"/>
            <a:r>
              <a:rPr lang="zh-CN" altLang="en-US" sz="7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重点事项处理</a:t>
            </a:r>
          </a:p>
        </p:txBody>
      </p:sp>
      <p:sp>
        <p:nvSpPr>
          <p:cNvPr id="14" name="图层5">
            <a:extLst>
              <a:ext uri="{FF2B5EF4-FFF2-40B4-BE49-F238E27FC236}">
                <a16:creationId xmlns:a16="http://schemas.microsoft.com/office/drawing/2014/main" id="{99620130-C226-302E-F086-94BB19822A52}"/>
              </a:ext>
            </a:extLst>
          </p:cNvPr>
          <p:cNvSpPr txBox="1"/>
          <p:nvPr/>
        </p:nvSpPr>
        <p:spPr>
          <a:xfrm>
            <a:off x="3708400" y="4212356"/>
            <a:ext cx="4775200" cy="369332"/>
          </a:xfrm>
          <a:prstGeom prst="rect">
            <a:avLst/>
          </a:prstGeom>
          <a:noFill/>
        </p:spPr>
        <p:txBody>
          <a:bodyPr wrap="square" rtlCol="0" anchor="t">
            <a:spAutoFit/>
          </a:bodyPr>
          <a:lstStyle/>
          <a:p>
            <a:pPr algn="ctr"/>
            <a:r>
              <a:rPr lang="en-US" altLang="zh-CN" cap="all"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please add your title here.</a:t>
            </a:r>
          </a:p>
        </p:txBody>
      </p:sp>
      <p:sp>
        <p:nvSpPr>
          <p:cNvPr id="15" name="图层6">
            <a:extLst>
              <a:ext uri="{FF2B5EF4-FFF2-40B4-BE49-F238E27FC236}">
                <a16:creationId xmlns:a16="http://schemas.microsoft.com/office/drawing/2014/main" id="{79C2B9B6-A59F-953E-D985-75B4E738E31F}"/>
              </a:ext>
            </a:extLst>
          </p:cNvPr>
          <p:cNvSpPr/>
          <p:nvPr/>
        </p:nvSpPr>
        <p:spPr>
          <a:xfrm>
            <a:off x="5506085" y="1457960"/>
            <a:ext cx="1180465" cy="11582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p>
        </p:txBody>
      </p:sp>
      <p:sp>
        <p:nvSpPr>
          <p:cNvPr id="16" name="图层7">
            <a:extLst>
              <a:ext uri="{FF2B5EF4-FFF2-40B4-BE49-F238E27FC236}">
                <a16:creationId xmlns:a16="http://schemas.microsoft.com/office/drawing/2014/main" id="{9D0946C2-E9A0-469A-E4A5-121139D06B58}"/>
              </a:ext>
            </a:extLst>
          </p:cNvPr>
          <p:cNvSpPr/>
          <p:nvPr/>
        </p:nvSpPr>
        <p:spPr>
          <a:xfrm>
            <a:off x="5155298" y="5132070"/>
            <a:ext cx="1880770" cy="534035"/>
          </a:xfrm>
          <a:prstGeom prst="flowChartTermina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 A R T . 0 3</a:t>
            </a:r>
          </a:p>
        </p:txBody>
      </p:sp>
      <p:sp>
        <p:nvSpPr>
          <p:cNvPr id="17" name="图层8">
            <a:extLst>
              <a:ext uri="{FF2B5EF4-FFF2-40B4-BE49-F238E27FC236}">
                <a16:creationId xmlns:a16="http://schemas.microsoft.com/office/drawing/2014/main" id="{16FB3CCD-D32E-5E9D-8533-DD36B661423A}"/>
              </a:ext>
            </a:extLst>
          </p:cNvPr>
          <p:cNvSpPr/>
          <p:nvPr/>
        </p:nvSpPr>
        <p:spPr>
          <a:xfrm>
            <a:off x="5449570" y="1402715"/>
            <a:ext cx="1292225" cy="126936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31408690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5">
            <a:lum/>
          </a:blip>
          <a:srcRect/>
          <a:stretch>
            <a:fillRect/>
          </a:stretch>
        </a:blipFill>
        <a:effectLst/>
      </p:bgPr>
    </p:bg>
    <p:spTree>
      <p:nvGrpSpPr>
        <p:cNvPr id="1" name=""/>
        <p:cNvGrpSpPr/>
        <p:nvPr/>
      </p:nvGrpSpPr>
      <p:grpSpPr>
        <a:xfrm>
          <a:off x="0" y="0"/>
          <a:ext cx="0" cy="0"/>
          <a:chOff x="0" y="0"/>
          <a:chExt cx="0" cy="0"/>
        </a:xfrm>
      </p:grpSpPr>
      <p:grpSp>
        <p:nvGrpSpPr>
          <p:cNvPr id="72" name="图层1"/>
          <p:cNvGrpSpPr/>
          <p:nvPr/>
        </p:nvGrpSpPr>
        <p:grpSpPr>
          <a:xfrm>
            <a:off x="885387" y="1974614"/>
            <a:ext cx="4734340" cy="2123042"/>
            <a:chOff x="885387" y="1974614"/>
            <a:chExt cx="4734340" cy="2123042"/>
          </a:xfrm>
        </p:grpSpPr>
        <p:sp>
          <p:nvSpPr>
            <p:cNvPr id="5" name="图层1-1"/>
            <p:cNvSpPr/>
            <p:nvPr/>
          </p:nvSpPr>
          <p:spPr bwMode="auto">
            <a:xfrm>
              <a:off x="903473" y="2413765"/>
              <a:ext cx="556573" cy="556573"/>
            </a:xfrm>
            <a:prstGeom prst="ellipse">
              <a:avLst/>
            </a:prstGeom>
            <a:solidFill>
              <a:srgbClr val="E6E6E6">
                <a:alpha val="84999"/>
              </a:srgbClr>
            </a:solidFill>
            <a:ln>
              <a:noFill/>
            </a:ln>
            <a:extLst>
              <a:ext uri="{91240B29-F687-4F45-9708-019B960494DF}">
                <a14:hiddenLine xmlns:a14="http://schemas.microsoft.com/office/drawing/2010/main" w="25400">
                  <a:solidFill>
                    <a:schemeClr val="tx1">
                      <a:alpha val="84999"/>
                    </a:schemeClr>
                  </a:solidFill>
                  <a:miter lim="800000"/>
                  <a:headEnd type="none" w="med" len="med"/>
                  <a:tailEnd type="none" w="med" len="med"/>
                </a14:hiddenLine>
              </a:ext>
            </a:extLst>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 name="图层1-2"/>
            <p:cNvSpPr/>
            <p:nvPr>
              <p:custDataLst>
                <p:tags r:id="rId20"/>
              </p:custDataLst>
            </p:nvPr>
          </p:nvSpPr>
          <p:spPr bwMode="auto">
            <a:xfrm>
              <a:off x="5129321" y="2913321"/>
              <a:ext cx="470558" cy="470558"/>
            </a:xfrm>
            <a:prstGeom prst="ellipse">
              <a:avLst/>
            </a:prstGeom>
            <a:noFill/>
            <a:ln w="63500" cap="flat">
              <a:solidFill>
                <a:schemeClr val="lt2">
                  <a:lumMod val="95000"/>
                  <a:alpha val="8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 name="图层1-3"/>
            <p:cNvSpPr/>
            <p:nvPr>
              <p:custDataLst>
                <p:tags r:id="rId21"/>
              </p:custDataLst>
            </p:nvPr>
          </p:nvSpPr>
          <p:spPr bwMode="auto">
            <a:xfrm>
              <a:off x="5472994" y="3941229"/>
              <a:ext cx="146733" cy="146733"/>
            </a:xfrm>
            <a:prstGeom prst="ellipse">
              <a:avLst/>
            </a:prstGeom>
            <a:solidFill>
              <a:schemeClr val="accent5">
                <a:lumMod val="60000"/>
                <a:lumOff val="40000"/>
              </a:schemeClr>
            </a:solidFill>
            <a:ln>
              <a:noFill/>
            </a:ln>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1-4"/>
            <p:cNvSpPr/>
            <p:nvPr>
              <p:custDataLst>
                <p:tags r:id="rId22"/>
              </p:custDataLst>
            </p:nvPr>
          </p:nvSpPr>
          <p:spPr bwMode="auto">
            <a:xfrm>
              <a:off x="885387" y="3150684"/>
              <a:ext cx="1193527" cy="930809"/>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4">
                <a:alpha val="80000"/>
              </a:schemeClr>
            </a:solid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1-5"/>
            <p:cNvSpPr/>
            <p:nvPr/>
          </p:nvSpPr>
          <p:spPr bwMode="auto">
            <a:xfrm>
              <a:off x="1242689" y="1988177"/>
              <a:ext cx="469471" cy="1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40%</a:t>
              </a:r>
            </a:p>
          </p:txBody>
        </p:sp>
        <p:cxnSp>
          <p:nvCxnSpPr>
            <p:cNvPr id="10" name="图层1-6"/>
            <p:cNvCxnSpPr>
              <a:endCxn id="11" idx="2"/>
            </p:cNvCxnSpPr>
            <p:nvPr>
              <p:custDataLst>
                <p:tags r:id="rId23"/>
              </p:custDataLst>
            </p:nvPr>
          </p:nvCxnSpPr>
          <p:spPr>
            <a:xfrm>
              <a:off x="1468258" y="2229405"/>
              <a:ext cx="16600" cy="875961"/>
            </a:xfrm>
            <a:prstGeom prst="line">
              <a:avLst/>
            </a:prstGeom>
            <a:ln w="19050">
              <a:solidFill>
                <a:schemeClr val="lt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16" name="图层1-7"/>
            <p:cNvSpPr/>
            <p:nvPr>
              <p:custDataLst>
                <p:tags r:id="rId24"/>
              </p:custDataLst>
            </p:nvPr>
          </p:nvSpPr>
          <p:spPr bwMode="auto">
            <a:xfrm>
              <a:off x="1675519" y="3464191"/>
              <a:ext cx="1193527" cy="616526"/>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2">
                <a:alpha val="80000"/>
              </a:schemeClr>
            </a:solid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图层1-8"/>
            <p:cNvSpPr/>
            <p:nvPr/>
          </p:nvSpPr>
          <p:spPr bwMode="auto">
            <a:xfrm>
              <a:off x="2025889" y="1980853"/>
              <a:ext cx="469471" cy="171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30%</a:t>
              </a:r>
            </a:p>
          </p:txBody>
        </p:sp>
        <p:cxnSp>
          <p:nvCxnSpPr>
            <p:cNvPr id="15" name="图层1-9"/>
            <p:cNvCxnSpPr/>
            <p:nvPr>
              <p:custDataLst>
                <p:tags r:id="rId25"/>
              </p:custDataLst>
            </p:nvPr>
          </p:nvCxnSpPr>
          <p:spPr>
            <a:xfrm>
              <a:off x="2258645" y="2238386"/>
              <a:ext cx="16344" cy="1193431"/>
            </a:xfrm>
            <a:prstGeom prst="line">
              <a:avLst/>
            </a:prstGeom>
            <a:ln w="19050">
              <a:solidFill>
                <a:schemeClr val="lt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21" name="图层1-10"/>
            <p:cNvSpPr/>
            <p:nvPr>
              <p:custDataLst>
                <p:tags r:id="rId26"/>
              </p:custDataLst>
            </p:nvPr>
          </p:nvSpPr>
          <p:spPr bwMode="auto">
            <a:xfrm>
              <a:off x="3387871" y="3000627"/>
              <a:ext cx="1193527" cy="106501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3">
                <a:lumMod val="25000"/>
                <a:alpha val="80000"/>
              </a:schemeClr>
            </a:solid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图层1-11"/>
            <p:cNvSpPr/>
            <p:nvPr/>
          </p:nvSpPr>
          <p:spPr bwMode="auto">
            <a:xfrm>
              <a:off x="3752105" y="1974614"/>
              <a:ext cx="469471" cy="1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65%</a:t>
              </a:r>
            </a:p>
          </p:txBody>
        </p:sp>
        <p:cxnSp>
          <p:nvCxnSpPr>
            <p:cNvPr id="20" name="图层1-12"/>
            <p:cNvCxnSpPr/>
            <p:nvPr>
              <p:custDataLst>
                <p:tags r:id="rId27"/>
              </p:custDataLst>
            </p:nvPr>
          </p:nvCxnSpPr>
          <p:spPr>
            <a:xfrm rot="5400000" flipV="1">
              <a:off x="3607297" y="2589281"/>
              <a:ext cx="754674" cy="3211"/>
            </a:xfrm>
            <a:prstGeom prst="line">
              <a:avLst/>
            </a:prstGeom>
            <a:ln w="19050">
              <a:solidFill>
                <a:schemeClr val="lt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26" name="图层1-13"/>
            <p:cNvSpPr/>
            <p:nvPr>
              <p:custDataLst>
                <p:tags r:id="rId28"/>
              </p:custDataLst>
            </p:nvPr>
          </p:nvSpPr>
          <p:spPr bwMode="auto">
            <a:xfrm>
              <a:off x="2500170" y="2588165"/>
              <a:ext cx="1194157" cy="150949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2"/>
            </a:solid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图层1-14"/>
            <p:cNvSpPr/>
            <p:nvPr>
              <p:custDataLst>
                <p:tags r:id="rId29"/>
              </p:custDataLst>
            </p:nvPr>
          </p:nvSpPr>
          <p:spPr bwMode="auto">
            <a:xfrm>
              <a:off x="2859552" y="2002957"/>
              <a:ext cx="469719" cy="171546"/>
            </a:xfrm>
            <a:prstGeom prst="rect">
              <a:avLst/>
            </a:prstGeom>
            <a:solidFill>
              <a:schemeClr val="accent2"/>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85%</a:t>
              </a:r>
            </a:p>
          </p:txBody>
        </p:sp>
        <p:cxnSp>
          <p:nvCxnSpPr>
            <p:cNvPr id="25" name="图层1-15"/>
            <p:cNvCxnSpPr/>
            <p:nvPr>
              <p:custDataLst>
                <p:tags r:id="rId30"/>
              </p:custDataLst>
            </p:nvPr>
          </p:nvCxnSpPr>
          <p:spPr>
            <a:xfrm rot="5400000" flipV="1">
              <a:off x="2937850" y="2415203"/>
              <a:ext cx="323432" cy="3211"/>
            </a:xfrm>
            <a:prstGeom prst="line">
              <a:avLst/>
            </a:prstGeom>
            <a:solidFill>
              <a:schemeClr val="accent2"/>
            </a:solidFill>
            <a:ln w="19050">
              <a:solidFill>
                <a:schemeClr val="lt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31" name="图层1-16"/>
            <p:cNvSpPr/>
            <p:nvPr>
              <p:custDataLst>
                <p:tags r:id="rId31"/>
              </p:custDataLst>
            </p:nvPr>
          </p:nvSpPr>
          <p:spPr bwMode="auto">
            <a:xfrm>
              <a:off x="4208490" y="3457251"/>
              <a:ext cx="1193527" cy="616526"/>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6">
                <a:alpha val="80000"/>
              </a:schemeClr>
            </a:solid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2" name="图层1-17"/>
            <p:cNvSpPr/>
            <p:nvPr/>
          </p:nvSpPr>
          <p:spPr bwMode="auto">
            <a:xfrm>
              <a:off x="4580286" y="1996304"/>
              <a:ext cx="469471" cy="171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35%</a:t>
              </a:r>
            </a:p>
          </p:txBody>
        </p:sp>
        <p:cxnSp>
          <p:nvCxnSpPr>
            <p:cNvPr id="30" name="图层1-18"/>
            <p:cNvCxnSpPr/>
            <p:nvPr>
              <p:custDataLst>
                <p:tags r:id="rId32"/>
              </p:custDataLst>
            </p:nvPr>
          </p:nvCxnSpPr>
          <p:spPr>
            <a:xfrm>
              <a:off x="4817637" y="2231447"/>
              <a:ext cx="0" cy="1193430"/>
            </a:xfrm>
            <a:prstGeom prst="line">
              <a:avLst/>
            </a:prstGeom>
            <a:ln w="19050">
              <a:solidFill>
                <a:schemeClr val="lt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71" name="图层2"/>
          <p:cNvGrpSpPr/>
          <p:nvPr/>
        </p:nvGrpSpPr>
        <p:grpSpPr>
          <a:xfrm>
            <a:off x="6472196" y="1973922"/>
            <a:ext cx="4734340" cy="2107109"/>
            <a:chOff x="6472196" y="1973922"/>
            <a:chExt cx="4734340" cy="2107109"/>
          </a:xfrm>
        </p:grpSpPr>
        <p:sp>
          <p:nvSpPr>
            <p:cNvPr id="34" name="图层2-1"/>
            <p:cNvSpPr/>
            <p:nvPr/>
          </p:nvSpPr>
          <p:spPr bwMode="auto">
            <a:xfrm>
              <a:off x="6490282" y="2406834"/>
              <a:ext cx="556573" cy="556573"/>
            </a:xfrm>
            <a:prstGeom prst="ellipse">
              <a:avLst/>
            </a:prstGeom>
            <a:solidFill>
              <a:srgbClr val="E6E6E6">
                <a:alpha val="84999"/>
              </a:srgbClr>
            </a:solidFill>
            <a:ln>
              <a:noFill/>
            </a:ln>
            <a:extLst>
              <a:ext uri="{91240B29-F687-4F45-9708-019B960494DF}">
                <a14:hiddenLine xmlns:a14="http://schemas.microsoft.com/office/drawing/2010/main" w="25400">
                  <a:solidFill>
                    <a:schemeClr val="tx1">
                      <a:alpha val="84999"/>
                    </a:schemeClr>
                  </a:solidFill>
                  <a:miter lim="800000"/>
                  <a:headEnd type="none" w="med" len="med"/>
                  <a:tailEnd type="none" w="med" len="med"/>
                </a14:hiddenLine>
              </a:ext>
            </a:extLst>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图层2-2"/>
            <p:cNvSpPr/>
            <p:nvPr>
              <p:custDataLst>
                <p:tags r:id="rId7"/>
              </p:custDataLst>
            </p:nvPr>
          </p:nvSpPr>
          <p:spPr bwMode="auto">
            <a:xfrm>
              <a:off x="10716130" y="2906390"/>
              <a:ext cx="470558" cy="470558"/>
            </a:xfrm>
            <a:prstGeom prst="ellipse">
              <a:avLst/>
            </a:prstGeom>
            <a:noFill/>
            <a:ln w="63500" cap="flat">
              <a:solidFill>
                <a:schemeClr val="lt2">
                  <a:lumMod val="95000"/>
                  <a:alpha val="8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图层2-3"/>
            <p:cNvSpPr/>
            <p:nvPr>
              <p:custDataLst>
                <p:tags r:id="rId8"/>
              </p:custDataLst>
            </p:nvPr>
          </p:nvSpPr>
          <p:spPr bwMode="auto">
            <a:xfrm>
              <a:off x="11059803" y="3934298"/>
              <a:ext cx="146733" cy="146733"/>
            </a:xfrm>
            <a:prstGeom prst="ellipse">
              <a:avLst/>
            </a:prstGeom>
            <a:solidFill>
              <a:schemeClr val="accent5">
                <a:lumMod val="60000"/>
                <a:lumOff val="40000"/>
              </a:schemeClr>
            </a:solidFill>
            <a:ln>
              <a:noFill/>
            </a:ln>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0" name="图层2-4"/>
            <p:cNvSpPr/>
            <p:nvPr>
              <p:custDataLst>
                <p:tags r:id="rId9"/>
              </p:custDataLst>
            </p:nvPr>
          </p:nvSpPr>
          <p:spPr bwMode="auto">
            <a:xfrm>
              <a:off x="6472196" y="3143753"/>
              <a:ext cx="1193527" cy="930809"/>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4">
                <a:alpha val="80000"/>
              </a:schemeClr>
            </a:solid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1" name="图层2-5"/>
            <p:cNvSpPr/>
            <p:nvPr/>
          </p:nvSpPr>
          <p:spPr bwMode="auto">
            <a:xfrm>
              <a:off x="6829498" y="1981246"/>
              <a:ext cx="469471" cy="1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40%</a:t>
              </a:r>
            </a:p>
          </p:txBody>
        </p:sp>
        <p:cxnSp>
          <p:nvCxnSpPr>
            <p:cNvPr id="39" name="图层2-6"/>
            <p:cNvCxnSpPr>
              <a:endCxn id="40" idx="2"/>
            </p:cNvCxnSpPr>
            <p:nvPr>
              <p:custDataLst>
                <p:tags r:id="rId10"/>
              </p:custDataLst>
            </p:nvPr>
          </p:nvCxnSpPr>
          <p:spPr>
            <a:xfrm>
              <a:off x="7055067" y="2222474"/>
              <a:ext cx="16600" cy="875961"/>
            </a:xfrm>
            <a:prstGeom prst="line">
              <a:avLst/>
            </a:prstGeom>
            <a:ln w="19050">
              <a:solidFill>
                <a:schemeClr val="lt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45" name="图层2-7"/>
            <p:cNvSpPr/>
            <p:nvPr>
              <p:custDataLst>
                <p:tags r:id="rId11"/>
              </p:custDataLst>
            </p:nvPr>
          </p:nvSpPr>
          <p:spPr bwMode="auto">
            <a:xfrm>
              <a:off x="7262328" y="3457260"/>
              <a:ext cx="1193527" cy="616526"/>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2">
                <a:alpha val="80000"/>
              </a:schemeClr>
            </a:solid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6" name="图层2-8"/>
            <p:cNvSpPr/>
            <p:nvPr/>
          </p:nvSpPr>
          <p:spPr bwMode="auto">
            <a:xfrm>
              <a:off x="7612698" y="1973922"/>
              <a:ext cx="469471" cy="171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30%</a:t>
              </a:r>
            </a:p>
          </p:txBody>
        </p:sp>
        <p:cxnSp>
          <p:nvCxnSpPr>
            <p:cNvPr id="44" name="图层2-9"/>
            <p:cNvCxnSpPr/>
            <p:nvPr>
              <p:custDataLst>
                <p:tags r:id="rId12"/>
              </p:custDataLst>
            </p:nvPr>
          </p:nvCxnSpPr>
          <p:spPr>
            <a:xfrm>
              <a:off x="7845454" y="2231455"/>
              <a:ext cx="16344" cy="1193431"/>
            </a:xfrm>
            <a:prstGeom prst="line">
              <a:avLst/>
            </a:prstGeom>
            <a:ln w="19050">
              <a:solidFill>
                <a:schemeClr val="lt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50" name="图层2-10"/>
            <p:cNvSpPr/>
            <p:nvPr>
              <p:custDataLst>
                <p:tags r:id="rId13"/>
              </p:custDataLst>
            </p:nvPr>
          </p:nvSpPr>
          <p:spPr bwMode="auto">
            <a:xfrm>
              <a:off x="8974680" y="3010321"/>
              <a:ext cx="1193527" cy="106501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3">
                <a:lumMod val="25000"/>
                <a:alpha val="80000"/>
              </a:schemeClr>
            </a:solid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1" name="图层2-11"/>
            <p:cNvSpPr/>
            <p:nvPr/>
          </p:nvSpPr>
          <p:spPr bwMode="auto">
            <a:xfrm>
              <a:off x="9338914" y="1984308"/>
              <a:ext cx="469471" cy="17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65%</a:t>
              </a:r>
            </a:p>
          </p:txBody>
        </p:sp>
        <p:cxnSp>
          <p:nvCxnSpPr>
            <p:cNvPr id="49" name="图层2-12"/>
            <p:cNvCxnSpPr/>
            <p:nvPr>
              <p:custDataLst>
                <p:tags r:id="rId14"/>
              </p:custDataLst>
            </p:nvPr>
          </p:nvCxnSpPr>
          <p:spPr>
            <a:xfrm rot="5400000" flipV="1">
              <a:off x="9194106" y="2598975"/>
              <a:ext cx="754674" cy="3211"/>
            </a:xfrm>
            <a:prstGeom prst="line">
              <a:avLst/>
            </a:prstGeom>
            <a:ln w="19050">
              <a:solidFill>
                <a:schemeClr val="lt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55" name="图层2-13"/>
            <p:cNvSpPr/>
            <p:nvPr>
              <p:custDataLst>
                <p:tags r:id="rId15"/>
              </p:custDataLst>
            </p:nvPr>
          </p:nvSpPr>
          <p:spPr bwMode="auto">
            <a:xfrm>
              <a:off x="8086979" y="2564609"/>
              <a:ext cx="1194157" cy="150949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2"/>
            </a:solid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6" name="图层2-14"/>
            <p:cNvSpPr/>
            <p:nvPr>
              <p:custDataLst>
                <p:tags r:id="rId16"/>
              </p:custDataLst>
            </p:nvPr>
          </p:nvSpPr>
          <p:spPr bwMode="auto">
            <a:xfrm>
              <a:off x="8446361" y="1979401"/>
              <a:ext cx="469719" cy="171546"/>
            </a:xfrm>
            <a:prstGeom prst="rect">
              <a:avLst/>
            </a:prstGeom>
            <a:solidFill>
              <a:schemeClr val="accent2"/>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85%</a:t>
              </a:r>
            </a:p>
          </p:txBody>
        </p:sp>
        <p:cxnSp>
          <p:nvCxnSpPr>
            <p:cNvPr id="54" name="图层2-15"/>
            <p:cNvCxnSpPr/>
            <p:nvPr>
              <p:custDataLst>
                <p:tags r:id="rId17"/>
              </p:custDataLst>
            </p:nvPr>
          </p:nvCxnSpPr>
          <p:spPr>
            <a:xfrm rot="5400000" flipV="1">
              <a:off x="8515134" y="2391647"/>
              <a:ext cx="323432" cy="3211"/>
            </a:xfrm>
            <a:prstGeom prst="line">
              <a:avLst/>
            </a:prstGeom>
            <a:solidFill>
              <a:schemeClr val="accent2"/>
            </a:solidFill>
            <a:ln w="19050">
              <a:solidFill>
                <a:schemeClr val="lt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60" name="图层2-16"/>
            <p:cNvSpPr/>
            <p:nvPr>
              <p:custDataLst>
                <p:tags r:id="rId18"/>
              </p:custDataLst>
            </p:nvPr>
          </p:nvSpPr>
          <p:spPr bwMode="auto">
            <a:xfrm>
              <a:off x="9795299" y="3460079"/>
              <a:ext cx="1193527" cy="616526"/>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6">
                <a:alpha val="80000"/>
              </a:schemeClr>
            </a:solid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1" name="图层2-17"/>
            <p:cNvSpPr/>
            <p:nvPr/>
          </p:nvSpPr>
          <p:spPr bwMode="auto">
            <a:xfrm>
              <a:off x="10167095" y="1989373"/>
              <a:ext cx="469471" cy="171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35%</a:t>
              </a:r>
            </a:p>
          </p:txBody>
        </p:sp>
        <p:cxnSp>
          <p:nvCxnSpPr>
            <p:cNvPr id="59" name="图层2-18"/>
            <p:cNvCxnSpPr/>
            <p:nvPr>
              <p:custDataLst>
                <p:tags r:id="rId19"/>
              </p:custDataLst>
            </p:nvPr>
          </p:nvCxnSpPr>
          <p:spPr>
            <a:xfrm>
              <a:off x="10404446" y="2224516"/>
              <a:ext cx="0" cy="1193430"/>
            </a:xfrm>
            <a:prstGeom prst="line">
              <a:avLst/>
            </a:prstGeom>
            <a:ln w="19050">
              <a:solidFill>
                <a:schemeClr val="lt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cxnSp>
        <p:nvCxnSpPr>
          <p:cNvPr id="62" name="图层3"/>
          <p:cNvCxnSpPr/>
          <p:nvPr>
            <p:custDataLst>
              <p:tags r:id="rId1"/>
            </p:custDataLst>
          </p:nvPr>
        </p:nvCxnSpPr>
        <p:spPr>
          <a:xfrm>
            <a:off x="6072812" y="1996304"/>
            <a:ext cx="0" cy="4074606"/>
          </a:xfrm>
          <a:prstGeom prst="line">
            <a:avLst/>
          </a:prstGeom>
          <a:ln w="12700">
            <a:solidFill>
              <a:schemeClr val="lt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63" name="图层4"/>
          <p:cNvSpPr txBox="1"/>
          <p:nvPr/>
        </p:nvSpPr>
        <p:spPr>
          <a:xfrm>
            <a:off x="986709" y="4322981"/>
            <a:ext cx="4142611" cy="162974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endParaRPr kumimoji="0" lang="en-US" altLang="zh-CN" sz="2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在此输入文本内容在此输入文本内容在此输入文本内容在此输入文本内容在此输入文本内容在此输入文本内容</a:t>
            </a:r>
          </a:p>
        </p:txBody>
      </p:sp>
      <p:sp>
        <p:nvSpPr>
          <p:cNvPr id="64" name="图层5"/>
          <p:cNvSpPr txBox="1"/>
          <p:nvPr/>
        </p:nvSpPr>
        <p:spPr>
          <a:xfrm>
            <a:off x="6647301" y="4322981"/>
            <a:ext cx="4142611" cy="162974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endParaRPr kumimoji="0" lang="en-US" altLang="zh-CN" sz="2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在此输入文本内容在此输入文本内容在此输入文本内容在此输入文本内容在此输入文本内容在此输入文本内容</a:t>
            </a:r>
          </a:p>
        </p:txBody>
      </p:sp>
      <p:sp>
        <p:nvSpPr>
          <p:cNvPr id="14" name="图层6">
            <a:extLst>
              <a:ext uri="{FF2B5EF4-FFF2-40B4-BE49-F238E27FC236}">
                <a16:creationId xmlns:a16="http://schemas.microsoft.com/office/drawing/2014/main" id="{7C9389F1-BF57-A47C-C00D-436A549D16E0}"/>
              </a:ext>
            </a:extLst>
          </p:cNvPr>
          <p:cNvSpPr/>
          <p:nvPr>
            <p:custDataLst>
              <p:tags r:id="rId2"/>
            </p:custDataLst>
          </p:nvPr>
        </p:nvSpPr>
        <p:spPr>
          <a:xfrm>
            <a:off x="380518" y="315917"/>
            <a:ext cx="698982" cy="698984"/>
          </a:xfrm>
          <a:prstGeom prst="ellipse">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图层7">
            <a:extLst>
              <a:ext uri="{FF2B5EF4-FFF2-40B4-BE49-F238E27FC236}">
                <a16:creationId xmlns:a16="http://schemas.microsoft.com/office/drawing/2014/main" id="{70C2C4EB-F98C-5B59-F9BA-50392BE01C95}"/>
              </a:ext>
            </a:extLst>
          </p:cNvPr>
          <p:cNvSpPr txBox="1">
            <a:spLocks/>
          </p:cNvSpPr>
          <p:nvPr>
            <p:custDataLst>
              <p:tags r:id="rId3"/>
            </p:custDataLst>
          </p:nvPr>
        </p:nvSpPr>
        <p:spPr>
          <a:xfrm>
            <a:off x="1100669" y="393476"/>
            <a:ext cx="6099629" cy="543867"/>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图层8">
            <a:extLst>
              <a:ext uri="{FF2B5EF4-FFF2-40B4-BE49-F238E27FC236}">
                <a16:creationId xmlns:a16="http://schemas.microsoft.com/office/drawing/2014/main" id="{E4BD7178-96E8-0831-85BC-DDBBCB52218A}"/>
              </a:ext>
            </a:extLst>
          </p:cNvPr>
          <p:cNvSpPr/>
          <p:nvPr>
            <p:custDataLst>
              <p:tags r:id="rId4"/>
            </p:custDataLst>
          </p:nvPr>
        </p:nvSpPr>
        <p:spPr>
          <a:xfrm flipH="1" flipV="1">
            <a:off x="11569218"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图层9">
            <a:extLst>
              <a:ext uri="{FF2B5EF4-FFF2-40B4-BE49-F238E27FC236}">
                <a16:creationId xmlns:a16="http://schemas.microsoft.com/office/drawing/2014/main" id="{75F34CAA-E3CD-EF15-C3FF-97BC024DC315}"/>
              </a:ext>
            </a:extLst>
          </p:cNvPr>
          <p:cNvSpPr/>
          <p:nvPr>
            <p:custDataLst>
              <p:tags r:id="rId5"/>
            </p:custDataLst>
          </p:nvPr>
        </p:nvSpPr>
        <p:spPr>
          <a:xfrm flipH="1" flipV="1">
            <a:off x="11258133"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图层10">
            <a:extLst>
              <a:ext uri="{FF2B5EF4-FFF2-40B4-BE49-F238E27FC236}">
                <a16:creationId xmlns:a16="http://schemas.microsoft.com/office/drawing/2014/main" id="{9F9CB0C6-9C88-2583-FDCB-953852CBC2B5}"/>
              </a:ext>
            </a:extLst>
          </p:cNvPr>
          <p:cNvSpPr/>
          <p:nvPr>
            <p:custDataLst>
              <p:tags r:id="rId6"/>
            </p:custDataLst>
          </p:nvPr>
        </p:nvSpPr>
        <p:spPr>
          <a:xfrm flipH="1" flipV="1">
            <a:off x="10984755"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120573434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3" name="图层1">
            <a:extLst>
              <a:ext uri="{FF2B5EF4-FFF2-40B4-BE49-F238E27FC236}">
                <a16:creationId xmlns:a16="http://schemas.microsoft.com/office/drawing/2014/main" id="{9001AA55-646B-1780-744F-47E36FEE6573}"/>
              </a:ext>
            </a:extLst>
          </p:cNvPr>
          <p:cNvSpPr txBox="1"/>
          <p:nvPr/>
        </p:nvSpPr>
        <p:spPr>
          <a:xfrm>
            <a:off x="1000244" y="2537217"/>
            <a:ext cx="4904824" cy="891783"/>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单击此处输入你的正文，文字是您思想的提炼，为了最终演示发布的良好效果，请尽量言简意赅的阐述观点；根据需要可酌情增减文字，以便观者可以准确理解您所传达的信息</a:t>
            </a:r>
            <a:endParaRPr lang="zh-CN" altLang="en-US" sz="1200" dirty="0">
              <a:solidFill>
                <a:schemeClr val="tx1">
                  <a:lumMod val="75000"/>
                  <a:lumOff val="2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图层2">
            <a:extLst>
              <a:ext uri="{FF2B5EF4-FFF2-40B4-BE49-F238E27FC236}">
                <a16:creationId xmlns:a16="http://schemas.microsoft.com/office/drawing/2014/main" id="{B365A3A9-65ED-706A-D34F-9183275F05AD}"/>
              </a:ext>
            </a:extLst>
          </p:cNvPr>
          <p:cNvSpPr/>
          <p:nvPr/>
        </p:nvSpPr>
        <p:spPr>
          <a:xfrm>
            <a:off x="1066198" y="1858861"/>
            <a:ext cx="2020662" cy="515106"/>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图层3">
            <a:extLst>
              <a:ext uri="{FF2B5EF4-FFF2-40B4-BE49-F238E27FC236}">
                <a16:creationId xmlns:a16="http://schemas.microsoft.com/office/drawing/2014/main" id="{9F446A27-206E-1527-581A-4D1BD6787FE3}"/>
              </a:ext>
            </a:extLst>
          </p:cNvPr>
          <p:cNvSpPr txBox="1"/>
          <p:nvPr/>
        </p:nvSpPr>
        <p:spPr>
          <a:xfrm>
            <a:off x="7341484" y="2391552"/>
            <a:ext cx="3850272" cy="621773"/>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单击此处输入你的正文，文字是您思想的提炼，为了最终演示发布的良好效果</a:t>
            </a:r>
            <a:endParaRPr lang="zh-CN" altLang="en-US" sz="1200" dirty="0">
              <a:solidFill>
                <a:schemeClr val="tx1">
                  <a:lumMod val="75000"/>
                  <a:lumOff val="2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图层4">
            <a:extLst>
              <a:ext uri="{FF2B5EF4-FFF2-40B4-BE49-F238E27FC236}">
                <a16:creationId xmlns:a16="http://schemas.microsoft.com/office/drawing/2014/main" id="{9309693D-9A9C-391C-6119-9CF6EA24D303}"/>
              </a:ext>
            </a:extLst>
          </p:cNvPr>
          <p:cNvSpPr/>
          <p:nvPr/>
        </p:nvSpPr>
        <p:spPr>
          <a:xfrm>
            <a:off x="7432439" y="1877390"/>
            <a:ext cx="1542104" cy="446504"/>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9" name="图层5">
            <a:extLst>
              <a:ext uri="{FF2B5EF4-FFF2-40B4-BE49-F238E27FC236}">
                <a16:creationId xmlns:a16="http://schemas.microsoft.com/office/drawing/2014/main" id="{064346D0-CB57-9359-5A64-A04F540CFF2F}"/>
              </a:ext>
            </a:extLst>
          </p:cNvPr>
          <p:cNvSpPr txBox="1"/>
          <p:nvPr/>
        </p:nvSpPr>
        <p:spPr>
          <a:xfrm>
            <a:off x="7341484" y="5423214"/>
            <a:ext cx="3850272" cy="621773"/>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单击此处输入你的正文，文字是您思想的提炼，为了最终演示发布的良好效果</a:t>
            </a:r>
          </a:p>
        </p:txBody>
      </p:sp>
      <p:sp>
        <p:nvSpPr>
          <p:cNvPr id="40" name="图层6">
            <a:extLst>
              <a:ext uri="{FF2B5EF4-FFF2-40B4-BE49-F238E27FC236}">
                <a16:creationId xmlns:a16="http://schemas.microsoft.com/office/drawing/2014/main" id="{7DAE46EE-88EE-B22D-CB57-7DF5C18263F3}"/>
              </a:ext>
            </a:extLst>
          </p:cNvPr>
          <p:cNvSpPr/>
          <p:nvPr/>
        </p:nvSpPr>
        <p:spPr>
          <a:xfrm>
            <a:off x="7432439" y="4909052"/>
            <a:ext cx="1542104" cy="446504"/>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1" name="图层7">
            <a:extLst>
              <a:ext uri="{FF2B5EF4-FFF2-40B4-BE49-F238E27FC236}">
                <a16:creationId xmlns:a16="http://schemas.microsoft.com/office/drawing/2014/main" id="{9859DEBF-7E06-09D5-7B5D-8DBCE2B98F6E}"/>
              </a:ext>
            </a:extLst>
          </p:cNvPr>
          <p:cNvSpPr txBox="1"/>
          <p:nvPr/>
        </p:nvSpPr>
        <p:spPr>
          <a:xfrm>
            <a:off x="7341484" y="3907383"/>
            <a:ext cx="3850272" cy="621773"/>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单击此处输入你的正文，文字是您思想的提炼，为了最终演示发布的良好效果</a:t>
            </a:r>
          </a:p>
        </p:txBody>
      </p:sp>
      <p:sp>
        <p:nvSpPr>
          <p:cNvPr id="42" name="图层8">
            <a:extLst>
              <a:ext uri="{FF2B5EF4-FFF2-40B4-BE49-F238E27FC236}">
                <a16:creationId xmlns:a16="http://schemas.microsoft.com/office/drawing/2014/main" id="{50D6090A-4A3D-4BC1-9272-BAABA4F79324}"/>
              </a:ext>
            </a:extLst>
          </p:cNvPr>
          <p:cNvSpPr/>
          <p:nvPr/>
        </p:nvSpPr>
        <p:spPr>
          <a:xfrm>
            <a:off x="7432439" y="3393221"/>
            <a:ext cx="1542104" cy="446504"/>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3" name="图层9">
            <a:extLst>
              <a:ext uri="{FF2B5EF4-FFF2-40B4-BE49-F238E27FC236}">
                <a16:creationId xmlns:a16="http://schemas.microsoft.com/office/drawing/2014/main" id="{2E75309F-DD0B-3091-6696-4866A871A5F6}"/>
              </a:ext>
            </a:extLst>
          </p:cNvPr>
          <p:cNvSpPr/>
          <p:nvPr/>
        </p:nvSpPr>
        <p:spPr>
          <a:xfrm>
            <a:off x="1129283" y="4334244"/>
            <a:ext cx="1116493" cy="1116493"/>
          </a:xfrm>
          <a:prstGeom prst="flowChartConnector">
            <a:avLst/>
          </a:pr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图层10">
            <a:extLst>
              <a:ext uri="{FF2B5EF4-FFF2-40B4-BE49-F238E27FC236}">
                <a16:creationId xmlns:a16="http://schemas.microsoft.com/office/drawing/2014/main" id="{1A190FEC-3B15-190F-030B-F3F99E5E5069}"/>
              </a:ext>
            </a:extLst>
          </p:cNvPr>
          <p:cNvSpPr txBox="1"/>
          <p:nvPr/>
        </p:nvSpPr>
        <p:spPr>
          <a:xfrm>
            <a:off x="1129282" y="5624682"/>
            <a:ext cx="1116494" cy="369332"/>
          </a:xfrm>
          <a:prstGeom prst="rect">
            <a:avLst/>
          </a:prstGeom>
          <a:noFill/>
        </p:spPr>
        <p:txBody>
          <a:bodyPr wrap="square" rtlCol="0">
            <a:spAutoFit/>
          </a:bodyPr>
          <a:lstStyle/>
          <a:p>
            <a:pPr algn="ctr"/>
            <a:r>
              <a:rPr lang="zh-CN" altLang="en-US">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点击标题</a:t>
            </a:r>
            <a:endParaRPr lang="en-US" altLang="zh-CN">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5" name="图层11">
            <a:extLst>
              <a:ext uri="{FF2B5EF4-FFF2-40B4-BE49-F238E27FC236}">
                <a16:creationId xmlns:a16="http://schemas.microsoft.com/office/drawing/2014/main" id="{072A5B51-B8E0-E28A-B5B0-35F6F41DA1BD}"/>
              </a:ext>
            </a:extLst>
          </p:cNvPr>
          <p:cNvSpPr/>
          <p:nvPr/>
        </p:nvSpPr>
        <p:spPr>
          <a:xfrm>
            <a:off x="4518641" y="4356009"/>
            <a:ext cx="1116493" cy="1116493"/>
          </a:xfrm>
          <a:prstGeom prst="flowChartConnector">
            <a:avLst/>
          </a:pr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6" name="图层12">
            <a:extLst>
              <a:ext uri="{FF2B5EF4-FFF2-40B4-BE49-F238E27FC236}">
                <a16:creationId xmlns:a16="http://schemas.microsoft.com/office/drawing/2014/main" id="{DEF97F8A-F952-1330-1641-1FCC7B0411F7}"/>
              </a:ext>
            </a:extLst>
          </p:cNvPr>
          <p:cNvSpPr txBox="1"/>
          <p:nvPr/>
        </p:nvSpPr>
        <p:spPr>
          <a:xfrm>
            <a:off x="4518640" y="5646447"/>
            <a:ext cx="1116494"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点击标题</a:t>
            </a:r>
            <a:endParaRPr lang="en-US" altLang="zh-CN"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7" name="图层13">
            <a:extLst>
              <a:ext uri="{FF2B5EF4-FFF2-40B4-BE49-F238E27FC236}">
                <a16:creationId xmlns:a16="http://schemas.microsoft.com/office/drawing/2014/main" id="{D67BC168-35B4-8266-81BF-C3242DC70285}"/>
              </a:ext>
            </a:extLst>
          </p:cNvPr>
          <p:cNvSpPr/>
          <p:nvPr/>
        </p:nvSpPr>
        <p:spPr>
          <a:xfrm>
            <a:off x="2823962" y="4334244"/>
            <a:ext cx="1116493" cy="1116493"/>
          </a:xfrm>
          <a:prstGeom prst="flowChartConnector">
            <a:avLst/>
          </a:pr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8" name="图层14">
            <a:extLst>
              <a:ext uri="{FF2B5EF4-FFF2-40B4-BE49-F238E27FC236}">
                <a16:creationId xmlns:a16="http://schemas.microsoft.com/office/drawing/2014/main" id="{8C39FD17-F716-0D83-AFB0-0F64A0678236}"/>
              </a:ext>
            </a:extLst>
          </p:cNvPr>
          <p:cNvSpPr txBox="1"/>
          <p:nvPr/>
        </p:nvSpPr>
        <p:spPr>
          <a:xfrm>
            <a:off x="2823961" y="5624682"/>
            <a:ext cx="1116494"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点击标题</a:t>
            </a:r>
            <a:endParaRPr lang="en-US" altLang="zh-CN"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49" name="图层15">
            <a:extLst>
              <a:ext uri="{FF2B5EF4-FFF2-40B4-BE49-F238E27FC236}">
                <a16:creationId xmlns:a16="http://schemas.microsoft.com/office/drawing/2014/main" id="{C8A44E93-1C14-653F-C15E-FD2585D67245}"/>
              </a:ext>
            </a:extLst>
          </p:cNvPr>
          <p:cNvCxnSpPr/>
          <p:nvPr/>
        </p:nvCxnSpPr>
        <p:spPr>
          <a:xfrm>
            <a:off x="5167753" y="3894184"/>
            <a:ext cx="463491"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0" name="图层16">
            <a:extLst>
              <a:ext uri="{FF2B5EF4-FFF2-40B4-BE49-F238E27FC236}">
                <a16:creationId xmlns:a16="http://schemas.microsoft.com/office/drawing/2014/main" id="{1F614707-BF0B-9C72-7997-B00961D3E8C6}"/>
              </a:ext>
            </a:extLst>
          </p:cNvPr>
          <p:cNvSpPr txBox="1"/>
          <p:nvPr/>
        </p:nvSpPr>
        <p:spPr>
          <a:xfrm>
            <a:off x="1000244" y="1926519"/>
            <a:ext cx="2152570" cy="369332"/>
          </a:xfrm>
          <a:prstGeom prst="rect">
            <a:avLst/>
          </a:prstGeom>
          <a:noFill/>
        </p:spPr>
        <p:txBody>
          <a:bodyPr wrap="square" rtlCol="0">
            <a:spAutoFit/>
          </a:bodyPr>
          <a:lstStyle/>
          <a:p>
            <a:pPr algn="ctr"/>
            <a:r>
              <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点击添加大标题</a:t>
            </a:r>
            <a:endParaRPr lang="en-US" altLang="zh-CN"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1" name="图层17">
            <a:extLst>
              <a:ext uri="{FF2B5EF4-FFF2-40B4-BE49-F238E27FC236}">
                <a16:creationId xmlns:a16="http://schemas.microsoft.com/office/drawing/2014/main" id="{2B321EA8-E6D9-529A-AE7E-FFFFF5752547}"/>
              </a:ext>
            </a:extLst>
          </p:cNvPr>
          <p:cNvSpPr txBox="1"/>
          <p:nvPr/>
        </p:nvSpPr>
        <p:spPr>
          <a:xfrm>
            <a:off x="7401959" y="1926519"/>
            <a:ext cx="1603062" cy="369332"/>
          </a:xfrm>
          <a:prstGeom prst="rect">
            <a:avLst/>
          </a:prstGeom>
          <a:noFill/>
        </p:spPr>
        <p:txBody>
          <a:bodyPr wrap="square" rtlCol="0">
            <a:spAutoFit/>
          </a:bodyPr>
          <a:lstStyle/>
          <a:p>
            <a:pPr algn="ct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点击添加标题</a:t>
            </a:r>
            <a:endParaRPr lang="en-US" altLang="zh-CN">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2" name="图层18">
            <a:extLst>
              <a:ext uri="{FF2B5EF4-FFF2-40B4-BE49-F238E27FC236}">
                <a16:creationId xmlns:a16="http://schemas.microsoft.com/office/drawing/2014/main" id="{F9E98119-4A28-7EC2-EF5A-355A0620B733}"/>
              </a:ext>
            </a:extLst>
          </p:cNvPr>
          <p:cNvSpPr txBox="1"/>
          <p:nvPr/>
        </p:nvSpPr>
        <p:spPr>
          <a:xfrm>
            <a:off x="7401959" y="4958181"/>
            <a:ext cx="1603062" cy="369332"/>
          </a:xfrm>
          <a:prstGeom prst="rect">
            <a:avLst/>
          </a:prstGeom>
          <a:noFill/>
        </p:spPr>
        <p:txBody>
          <a:bodyPr wrap="square" rtlCol="0">
            <a:spAutoFit/>
          </a:bodyPr>
          <a:lstStyle/>
          <a:p>
            <a:pPr algn="ct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点击添加标题</a:t>
            </a:r>
            <a:endParaRPr lang="en-US" altLang="zh-CN">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3" name="图层19">
            <a:extLst>
              <a:ext uri="{FF2B5EF4-FFF2-40B4-BE49-F238E27FC236}">
                <a16:creationId xmlns:a16="http://schemas.microsoft.com/office/drawing/2014/main" id="{B54A4971-AA71-8251-C7AD-24EE384FD414}"/>
              </a:ext>
            </a:extLst>
          </p:cNvPr>
          <p:cNvSpPr txBox="1"/>
          <p:nvPr/>
        </p:nvSpPr>
        <p:spPr>
          <a:xfrm>
            <a:off x="7401959" y="3442350"/>
            <a:ext cx="1603062" cy="369332"/>
          </a:xfrm>
          <a:prstGeom prst="rect">
            <a:avLst/>
          </a:prstGeom>
          <a:noFill/>
        </p:spPr>
        <p:txBody>
          <a:bodyPr wrap="square" rtlCol="0">
            <a:spAutoFit/>
          </a:bodyPr>
          <a:lstStyle/>
          <a:p>
            <a:pPr algn="ct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点击添加标题</a:t>
            </a:r>
            <a:endParaRPr lang="en-US" altLang="zh-CN">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54" name="图层20">
            <a:extLst>
              <a:ext uri="{FF2B5EF4-FFF2-40B4-BE49-F238E27FC236}">
                <a16:creationId xmlns:a16="http://schemas.microsoft.com/office/drawing/2014/main" id="{5E0D4B79-DAFC-5D57-6DC0-563F2CF0A4A4}"/>
              </a:ext>
            </a:extLst>
          </p:cNvPr>
          <p:cNvPicPr>
            <a:picLocks/>
          </p:cNvPicPr>
          <p:nvPr/>
        </p:nvPicPr>
        <p:blipFill rotWithShape="1">
          <a:blip r:embed="rId9" cstate="screen">
            <a:extLst>
              <a:ext uri="{28A0092B-C50C-407E-A947-70E740481C1C}">
                <a14:useLocalDpi xmlns:a14="http://schemas.microsoft.com/office/drawing/2010/main"/>
              </a:ext>
            </a:extLst>
          </a:blip>
          <a:srcRect/>
          <a:stretch/>
        </p:blipFill>
        <p:spPr>
          <a:xfrm>
            <a:off x="1263859" y="4466665"/>
            <a:ext cx="879892" cy="879892"/>
          </a:xfrm>
          <a:prstGeom prst="ellipse">
            <a:avLst/>
          </a:prstGeom>
        </p:spPr>
      </p:pic>
      <p:pic>
        <p:nvPicPr>
          <p:cNvPr id="55" name="图层21">
            <a:extLst>
              <a:ext uri="{FF2B5EF4-FFF2-40B4-BE49-F238E27FC236}">
                <a16:creationId xmlns:a16="http://schemas.microsoft.com/office/drawing/2014/main" id="{58C56221-1122-1E90-B9AF-003EACA96651}"/>
              </a:ext>
            </a:extLst>
          </p:cNvPr>
          <p:cNvPicPr>
            <a:picLocks noChangeArrowheads="1"/>
          </p:cNvPicPr>
          <p:nvPr/>
        </p:nvPicPr>
        <p:blipFill>
          <a:blip r:embed="rId10" cstate="screen">
            <a:extLst>
              <a:ext uri="{28A0092B-C50C-407E-A947-70E740481C1C}">
                <a14:useLocalDpi xmlns:a14="http://schemas.microsoft.com/office/drawing/2010/main"/>
              </a:ext>
            </a:extLst>
          </a:blip>
          <a:srcRect/>
          <a:stretch/>
        </p:blipFill>
        <p:spPr bwMode="auto">
          <a:xfrm>
            <a:off x="2942023" y="4466665"/>
            <a:ext cx="879892" cy="879892"/>
          </a:xfrm>
          <a:prstGeom prst="ellipse">
            <a:avLst/>
          </a:prstGeom>
          <a:noFill/>
          <a:extLst>
            <a:ext uri="{909E8E84-426E-40DD-AFC4-6F175D3DCCD1}">
              <a14:hiddenFill xmlns:a14="http://schemas.microsoft.com/office/drawing/2010/main">
                <a:solidFill>
                  <a:srgbClr val="FFFFFF"/>
                </a:solidFill>
              </a14:hiddenFill>
            </a:ext>
          </a:extLst>
        </p:spPr>
      </p:pic>
      <p:pic>
        <p:nvPicPr>
          <p:cNvPr id="56" name="图层22">
            <a:extLst>
              <a:ext uri="{FF2B5EF4-FFF2-40B4-BE49-F238E27FC236}">
                <a16:creationId xmlns:a16="http://schemas.microsoft.com/office/drawing/2014/main" id="{CB8ECE5A-1632-8AFC-84C9-7A78AC47C789}"/>
              </a:ext>
            </a:extLst>
          </p:cNvPr>
          <p:cNvPicPr>
            <a:picLocks noChangeArrowheads="1"/>
          </p:cNvPicPr>
          <p:nvPr/>
        </p:nvPicPr>
        <p:blipFill>
          <a:blip r:embed="rId11" cstate="screen">
            <a:extLst>
              <a:ext uri="{28A0092B-C50C-407E-A947-70E740481C1C}">
                <a14:useLocalDpi xmlns:a14="http://schemas.microsoft.com/office/drawing/2010/main"/>
              </a:ext>
            </a:extLst>
          </a:blip>
          <a:srcRect/>
          <a:stretch/>
        </p:blipFill>
        <p:spPr bwMode="auto">
          <a:xfrm>
            <a:off x="4660757" y="4466665"/>
            <a:ext cx="879892" cy="879892"/>
          </a:xfrm>
          <a:prstGeom prst="ellipse">
            <a:avLst/>
          </a:prstGeom>
          <a:noFill/>
          <a:extLst>
            <a:ext uri="{909E8E84-426E-40DD-AFC4-6F175D3DCCD1}">
              <a14:hiddenFill xmlns:a14="http://schemas.microsoft.com/office/drawing/2010/main">
                <a:solidFill>
                  <a:srgbClr val="FFFFFF"/>
                </a:solidFill>
              </a14:hiddenFill>
            </a:ext>
          </a:extLst>
        </p:spPr>
      </p:pic>
      <p:sp>
        <p:nvSpPr>
          <p:cNvPr id="8" name="图层23">
            <a:extLst>
              <a:ext uri="{FF2B5EF4-FFF2-40B4-BE49-F238E27FC236}">
                <a16:creationId xmlns:a16="http://schemas.microsoft.com/office/drawing/2014/main" id="{B0F301DA-8B33-95D0-D033-92EACCEFC6B6}"/>
              </a:ext>
            </a:extLst>
          </p:cNvPr>
          <p:cNvSpPr/>
          <p:nvPr>
            <p:custDataLst>
              <p:tags r:id="rId1"/>
            </p:custDataLst>
          </p:nvPr>
        </p:nvSpPr>
        <p:spPr>
          <a:xfrm>
            <a:off x="380518" y="315917"/>
            <a:ext cx="698982" cy="698984"/>
          </a:xfrm>
          <a:prstGeom prst="ellipse">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24">
            <a:extLst>
              <a:ext uri="{FF2B5EF4-FFF2-40B4-BE49-F238E27FC236}">
                <a16:creationId xmlns:a16="http://schemas.microsoft.com/office/drawing/2014/main" id="{29E8B534-A795-1787-0718-E192466924B0}"/>
              </a:ext>
            </a:extLst>
          </p:cNvPr>
          <p:cNvSpPr txBox="1">
            <a:spLocks/>
          </p:cNvSpPr>
          <p:nvPr>
            <p:custDataLst>
              <p:tags r:id="rId2"/>
            </p:custDataLst>
          </p:nvPr>
        </p:nvSpPr>
        <p:spPr>
          <a:xfrm>
            <a:off x="1100669" y="393476"/>
            <a:ext cx="6099629" cy="543867"/>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图层25">
            <a:extLst>
              <a:ext uri="{FF2B5EF4-FFF2-40B4-BE49-F238E27FC236}">
                <a16:creationId xmlns:a16="http://schemas.microsoft.com/office/drawing/2014/main" id="{4E033ABA-2C39-D9CF-942C-57DCBD8254A8}"/>
              </a:ext>
            </a:extLst>
          </p:cNvPr>
          <p:cNvSpPr/>
          <p:nvPr>
            <p:custDataLst>
              <p:tags r:id="rId3"/>
            </p:custDataLst>
          </p:nvPr>
        </p:nvSpPr>
        <p:spPr>
          <a:xfrm flipH="1" flipV="1">
            <a:off x="11569218"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26">
            <a:extLst>
              <a:ext uri="{FF2B5EF4-FFF2-40B4-BE49-F238E27FC236}">
                <a16:creationId xmlns:a16="http://schemas.microsoft.com/office/drawing/2014/main" id="{1B4515EB-6A8E-5C9C-5D92-BF2F83AED45D}"/>
              </a:ext>
            </a:extLst>
          </p:cNvPr>
          <p:cNvSpPr/>
          <p:nvPr>
            <p:custDataLst>
              <p:tags r:id="rId4"/>
            </p:custDataLst>
          </p:nvPr>
        </p:nvSpPr>
        <p:spPr>
          <a:xfrm flipH="1" flipV="1">
            <a:off x="11258133"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27">
            <a:extLst>
              <a:ext uri="{FF2B5EF4-FFF2-40B4-BE49-F238E27FC236}">
                <a16:creationId xmlns:a16="http://schemas.microsoft.com/office/drawing/2014/main" id="{C8476AF4-3857-3F4C-F044-5B6C94231104}"/>
              </a:ext>
            </a:extLst>
          </p:cNvPr>
          <p:cNvSpPr/>
          <p:nvPr>
            <p:custDataLst>
              <p:tags r:id="rId5"/>
            </p:custDataLst>
          </p:nvPr>
        </p:nvSpPr>
        <p:spPr>
          <a:xfrm flipH="1" flipV="1">
            <a:off x="10984755"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22243427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5" name="图层1"/>
          <p:cNvSpPr txBox="1"/>
          <p:nvPr/>
        </p:nvSpPr>
        <p:spPr>
          <a:xfrm>
            <a:off x="1151221" y="1927248"/>
            <a:ext cx="1980029" cy="616644"/>
          </a:xfrm>
          <a:prstGeom prst="rect">
            <a:avLst/>
          </a:prstGeom>
          <a:noFill/>
        </p:spPr>
        <p:txBody>
          <a:bodyPr wrap="none">
            <a:spAutoFit/>
          </a:bodyPr>
          <a:lstStyle>
            <a:defPPr>
              <a:defRPr lang="zh-CN"/>
            </a:defPPr>
            <a:lvl1pPr>
              <a:defRPr sz="4000">
                <a:solidFill>
                  <a:schemeClr val="accent2"/>
                </a:solid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添加小标题</a:t>
            </a:r>
          </a:p>
        </p:txBody>
      </p:sp>
      <p:sp>
        <p:nvSpPr>
          <p:cNvPr id="26" name="图层2"/>
          <p:cNvSpPr txBox="1"/>
          <p:nvPr/>
        </p:nvSpPr>
        <p:spPr>
          <a:xfrm>
            <a:off x="1161854" y="2587436"/>
            <a:ext cx="3313327" cy="1992405"/>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单击此处添加文字阐述，添加简短标题说明文字</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单击此处添加文字阐述，添加简短标题说明文字</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单击此处添加文字阐述，添加简短标题说明文字</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图层3"/>
          <p:cNvSpPr txBox="1"/>
          <p:nvPr/>
        </p:nvSpPr>
        <p:spPr>
          <a:xfrm>
            <a:off x="1163529" y="4979349"/>
            <a:ext cx="9684143" cy="1032142"/>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请单击此处添加文字阐述，添加简短标题说明文字</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单击此处添加文字阐述，添加简短标题说明文字</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单击此处添加文字阐述，添加简短标题说明文字</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单击此处添加文字阐述，添加简短标题说明文字</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28" name="图层4"/>
          <p:cNvCxnSpPr/>
          <p:nvPr/>
        </p:nvCxnSpPr>
        <p:spPr>
          <a:xfrm>
            <a:off x="1245073" y="4893258"/>
            <a:ext cx="9481964"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 name="图层5"/>
          <p:cNvCxnSpPr/>
          <p:nvPr/>
        </p:nvCxnSpPr>
        <p:spPr>
          <a:xfrm>
            <a:off x="1245073" y="5732147"/>
            <a:ext cx="9602599"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0" name="图层6"/>
          <p:cNvGrpSpPr/>
          <p:nvPr/>
        </p:nvGrpSpPr>
        <p:grpSpPr>
          <a:xfrm>
            <a:off x="4839914" y="1904741"/>
            <a:ext cx="2834640" cy="2225299"/>
            <a:chOff x="5354619" y="1742166"/>
            <a:chExt cx="2270760" cy="2225299"/>
          </a:xfrm>
        </p:grpSpPr>
        <p:grpSp>
          <p:nvGrpSpPr>
            <p:cNvPr id="31" name="组合 30"/>
            <p:cNvGrpSpPr/>
            <p:nvPr/>
          </p:nvGrpSpPr>
          <p:grpSpPr>
            <a:xfrm>
              <a:off x="5354619" y="1753912"/>
              <a:ext cx="2270760" cy="2213553"/>
              <a:chOff x="5394960" y="1946530"/>
              <a:chExt cx="2270760" cy="2204858"/>
            </a:xfrm>
          </p:grpSpPr>
          <p:sp>
            <p:nvSpPr>
              <p:cNvPr id="33" name="图层6-1"/>
              <p:cNvSpPr/>
              <p:nvPr/>
            </p:nvSpPr>
            <p:spPr>
              <a:xfrm>
                <a:off x="5394960" y="2185155"/>
                <a:ext cx="2270760" cy="1966233"/>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724B2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图层6-2"/>
              <p:cNvSpPr/>
              <p:nvPr/>
            </p:nvSpPr>
            <p:spPr>
              <a:xfrm>
                <a:off x="5874684" y="1946530"/>
                <a:ext cx="1311312" cy="367028"/>
              </a:xfrm>
              <a:prstGeom prst="round2SameRect">
                <a:avLst>
                  <a:gd name="adj1" fmla="val 12464"/>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724B2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32" name="图层6-3"/>
            <p:cNvSpPr txBox="1"/>
            <p:nvPr/>
          </p:nvSpPr>
          <p:spPr>
            <a:xfrm>
              <a:off x="6005115" y="1742166"/>
              <a:ext cx="969772" cy="391967"/>
            </a:xfrm>
            <a:prstGeom prst="rect">
              <a:avLst/>
            </a:prstGeom>
            <a:noFill/>
          </p:spPr>
          <p:txBody>
            <a:bodyPr wrap="none">
              <a:spAutoFit/>
            </a:bodyPr>
            <a:lstStyle>
              <a:defPPr>
                <a:defRPr lang="zh-CN"/>
              </a:defPPr>
              <a:lvl1pPr>
                <a:defRPr>
                  <a:gradFill>
                    <a:gsLst>
                      <a:gs pos="0">
                        <a:schemeClr val="accent1"/>
                      </a:gs>
                      <a:gs pos="38000">
                        <a:schemeClr val="accent3"/>
                      </a:gs>
                      <a:gs pos="97279">
                        <a:schemeClr val="accent3"/>
                      </a:gs>
                      <a:gs pos="68000">
                        <a:schemeClr val="accent5"/>
                      </a:gs>
                    </a:gsLst>
                    <a:lin ang="8100000" scaled="1"/>
                  </a:gradFill>
                  <a:latin typeface="+mj-ea"/>
                  <a:ea typeface="+mj-ea"/>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添加小标题</a:t>
              </a:r>
            </a:p>
          </p:txBody>
        </p:sp>
      </p:grpSp>
      <p:grpSp>
        <p:nvGrpSpPr>
          <p:cNvPr id="35" name="图层7"/>
          <p:cNvGrpSpPr/>
          <p:nvPr/>
        </p:nvGrpSpPr>
        <p:grpSpPr>
          <a:xfrm>
            <a:off x="7892397" y="1904741"/>
            <a:ext cx="2834640" cy="2225299"/>
            <a:chOff x="5354619" y="1742166"/>
            <a:chExt cx="2270760" cy="2225299"/>
          </a:xfrm>
          <a:solidFill>
            <a:schemeClr val="bg1"/>
          </a:solidFill>
        </p:grpSpPr>
        <p:grpSp>
          <p:nvGrpSpPr>
            <p:cNvPr id="36" name="组合 35"/>
            <p:cNvGrpSpPr/>
            <p:nvPr/>
          </p:nvGrpSpPr>
          <p:grpSpPr>
            <a:xfrm>
              <a:off x="5354619" y="1753912"/>
              <a:ext cx="2270760" cy="2213553"/>
              <a:chOff x="5394960" y="1946530"/>
              <a:chExt cx="2270760" cy="2204858"/>
            </a:xfrm>
            <a:grpFill/>
          </p:grpSpPr>
          <p:sp>
            <p:nvSpPr>
              <p:cNvPr id="38" name="图层7-1"/>
              <p:cNvSpPr/>
              <p:nvPr/>
            </p:nvSpPr>
            <p:spPr>
              <a:xfrm>
                <a:off x="5394960" y="2185155"/>
                <a:ext cx="2270760" cy="1966233"/>
              </a:xfrm>
              <a:prstGeom prst="rec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724B2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9" name="图层7-2"/>
              <p:cNvSpPr/>
              <p:nvPr/>
            </p:nvSpPr>
            <p:spPr>
              <a:xfrm>
                <a:off x="5874684" y="1946530"/>
                <a:ext cx="1311312" cy="367028"/>
              </a:xfrm>
              <a:prstGeom prst="round2SameRect">
                <a:avLst>
                  <a:gd name="adj1" fmla="val 12464"/>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724B2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37" name="图层7-3"/>
            <p:cNvSpPr txBox="1"/>
            <p:nvPr/>
          </p:nvSpPr>
          <p:spPr>
            <a:xfrm>
              <a:off x="6005113" y="1742166"/>
              <a:ext cx="969772" cy="391967"/>
            </a:xfrm>
            <a:prstGeom prst="rect">
              <a:avLst/>
            </a:prstGeom>
            <a:noFill/>
          </p:spPr>
          <p:txBody>
            <a:bodyPr wrap="none">
              <a:spAutoFit/>
            </a:bodyPr>
            <a:lstStyle>
              <a:defPPr>
                <a:defRPr lang="zh-CN"/>
              </a:defPPr>
              <a:lvl1pPr>
                <a:defRPr>
                  <a:gradFill>
                    <a:gsLst>
                      <a:gs pos="0">
                        <a:schemeClr val="accent1"/>
                      </a:gs>
                      <a:gs pos="38000">
                        <a:schemeClr val="accent3"/>
                      </a:gs>
                      <a:gs pos="97279">
                        <a:schemeClr val="accent3"/>
                      </a:gs>
                      <a:gs pos="68000">
                        <a:schemeClr val="accent5"/>
                      </a:gs>
                    </a:gsLst>
                    <a:lin ang="8100000" scaled="1"/>
                  </a:gradFill>
                  <a:latin typeface="+mj-ea"/>
                  <a:ea typeface="+mj-ea"/>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添加小标题</a:t>
              </a:r>
            </a:p>
          </p:txBody>
        </p:sp>
      </p:grpSp>
      <p:graphicFrame>
        <p:nvGraphicFramePr>
          <p:cNvPr id="40" name="图层8"/>
          <p:cNvGraphicFramePr/>
          <p:nvPr>
            <p:extLst>
              <p:ext uri="{D42A27DB-BD31-4B8C-83A1-F6EECF244321}">
                <p14:modId xmlns:p14="http://schemas.microsoft.com/office/powerpoint/2010/main" val="3315380907"/>
              </p:ext>
            </p:extLst>
          </p:nvPr>
        </p:nvGraphicFramePr>
        <p:xfrm>
          <a:off x="7892397" y="2643954"/>
          <a:ext cx="2834640" cy="1290268"/>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1" name="图层9"/>
          <p:cNvGraphicFramePr/>
          <p:nvPr>
            <p:extLst>
              <p:ext uri="{D42A27DB-BD31-4B8C-83A1-F6EECF244321}">
                <p14:modId xmlns:p14="http://schemas.microsoft.com/office/powerpoint/2010/main" val="1256209599"/>
              </p:ext>
            </p:extLst>
          </p:nvPr>
        </p:nvGraphicFramePr>
        <p:xfrm>
          <a:off x="4839914" y="2522956"/>
          <a:ext cx="2930972" cy="1411265"/>
        </p:xfrm>
        <a:graphic>
          <a:graphicData uri="http://schemas.openxmlformats.org/drawingml/2006/chart">
            <c:chart xmlns:c="http://schemas.openxmlformats.org/drawingml/2006/chart" xmlns:r="http://schemas.openxmlformats.org/officeDocument/2006/relationships" r:id="rId10"/>
          </a:graphicData>
        </a:graphic>
      </p:graphicFrame>
      <p:sp>
        <p:nvSpPr>
          <p:cNvPr id="2" name="图层10">
            <a:extLst>
              <a:ext uri="{FF2B5EF4-FFF2-40B4-BE49-F238E27FC236}">
                <a16:creationId xmlns:a16="http://schemas.microsoft.com/office/drawing/2014/main" id="{1FB69041-1BCF-92F2-D5E7-469644BFACC1}"/>
              </a:ext>
            </a:extLst>
          </p:cNvPr>
          <p:cNvSpPr/>
          <p:nvPr>
            <p:custDataLst>
              <p:tags r:id="rId1"/>
            </p:custDataLst>
          </p:nvPr>
        </p:nvSpPr>
        <p:spPr>
          <a:xfrm>
            <a:off x="380518" y="315917"/>
            <a:ext cx="698982" cy="698984"/>
          </a:xfrm>
          <a:prstGeom prst="ellipse">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 name="图层11">
            <a:extLst>
              <a:ext uri="{FF2B5EF4-FFF2-40B4-BE49-F238E27FC236}">
                <a16:creationId xmlns:a16="http://schemas.microsoft.com/office/drawing/2014/main" id="{6F87048E-13A6-D875-30E3-A30641BDCC2D}"/>
              </a:ext>
            </a:extLst>
          </p:cNvPr>
          <p:cNvSpPr txBox="1">
            <a:spLocks/>
          </p:cNvSpPr>
          <p:nvPr>
            <p:custDataLst>
              <p:tags r:id="rId2"/>
            </p:custDataLst>
          </p:nvPr>
        </p:nvSpPr>
        <p:spPr>
          <a:xfrm>
            <a:off x="1100669" y="393476"/>
            <a:ext cx="6099629" cy="543867"/>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 name="图层12">
            <a:extLst>
              <a:ext uri="{FF2B5EF4-FFF2-40B4-BE49-F238E27FC236}">
                <a16:creationId xmlns:a16="http://schemas.microsoft.com/office/drawing/2014/main" id="{82689607-D880-ADF9-108F-9CED49C3351E}"/>
              </a:ext>
            </a:extLst>
          </p:cNvPr>
          <p:cNvSpPr/>
          <p:nvPr>
            <p:custDataLst>
              <p:tags r:id="rId3"/>
            </p:custDataLst>
          </p:nvPr>
        </p:nvSpPr>
        <p:spPr>
          <a:xfrm flipH="1" flipV="1">
            <a:off x="11569218"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 name="图层13">
            <a:extLst>
              <a:ext uri="{FF2B5EF4-FFF2-40B4-BE49-F238E27FC236}">
                <a16:creationId xmlns:a16="http://schemas.microsoft.com/office/drawing/2014/main" id="{37150181-BFCF-FD0E-7474-66E626094D69}"/>
              </a:ext>
            </a:extLst>
          </p:cNvPr>
          <p:cNvSpPr/>
          <p:nvPr>
            <p:custDataLst>
              <p:tags r:id="rId4"/>
            </p:custDataLst>
          </p:nvPr>
        </p:nvSpPr>
        <p:spPr>
          <a:xfrm flipH="1" flipV="1">
            <a:off x="11258133"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 name="图层14">
            <a:extLst>
              <a:ext uri="{FF2B5EF4-FFF2-40B4-BE49-F238E27FC236}">
                <a16:creationId xmlns:a16="http://schemas.microsoft.com/office/drawing/2014/main" id="{9A111105-0DB2-53D1-3F04-767AFCB32483}"/>
              </a:ext>
            </a:extLst>
          </p:cNvPr>
          <p:cNvSpPr/>
          <p:nvPr>
            <p:custDataLst>
              <p:tags r:id="rId5"/>
            </p:custDataLst>
          </p:nvPr>
        </p:nvSpPr>
        <p:spPr>
          <a:xfrm flipH="1" flipV="1">
            <a:off x="10984755"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2197572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图层1">
            <a:extLst>
              <a:ext uri="{FF2B5EF4-FFF2-40B4-BE49-F238E27FC236}">
                <a16:creationId xmlns:a16="http://schemas.microsoft.com/office/drawing/2014/main" id="{191B541F-3831-FC51-AF27-CF6ECF830E0C}"/>
              </a:ext>
            </a:extLst>
          </p:cNvPr>
          <p:cNvSpPr/>
          <p:nvPr>
            <p:custDataLst>
              <p:tags r:id="rId1"/>
            </p:custDataLst>
          </p:nvPr>
        </p:nvSpPr>
        <p:spPr>
          <a:xfrm>
            <a:off x="0" y="4046706"/>
            <a:ext cx="12192000" cy="2816597"/>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19" name="图层2">
            <a:extLst>
              <a:ext uri="{FF2B5EF4-FFF2-40B4-BE49-F238E27FC236}">
                <a16:creationId xmlns:a16="http://schemas.microsoft.com/office/drawing/2014/main" id="{57B1E2CD-F61C-8FBF-B789-1F2A1876FA35}"/>
              </a:ext>
            </a:extLst>
          </p:cNvPr>
          <p:cNvPicPr>
            <a:picLocks noChangeAspect="1"/>
          </p:cNvPicPr>
          <p:nvPr/>
        </p:nvPicPr>
        <p:blipFill>
          <a:blip r:embed="rId4"/>
          <a:stretch>
            <a:fillRect/>
          </a:stretch>
        </p:blipFill>
        <p:spPr>
          <a:xfrm>
            <a:off x="0" y="4182893"/>
            <a:ext cx="12192000" cy="2675403"/>
          </a:xfrm>
          <a:prstGeom prst="rect">
            <a:avLst/>
          </a:prstGeom>
        </p:spPr>
      </p:pic>
      <p:sp>
        <p:nvSpPr>
          <p:cNvPr id="20" name="图层3">
            <a:extLst>
              <a:ext uri="{FF2B5EF4-FFF2-40B4-BE49-F238E27FC236}">
                <a16:creationId xmlns:a16="http://schemas.microsoft.com/office/drawing/2014/main" id="{F04A5CFA-0359-040F-0AC5-05AB42D7E527}"/>
              </a:ext>
            </a:extLst>
          </p:cNvPr>
          <p:cNvSpPr/>
          <p:nvPr/>
        </p:nvSpPr>
        <p:spPr>
          <a:xfrm>
            <a:off x="552450" y="666750"/>
            <a:ext cx="11087100" cy="55245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4">
            <a:extLst>
              <a:ext uri="{FF2B5EF4-FFF2-40B4-BE49-F238E27FC236}">
                <a16:creationId xmlns:a16="http://schemas.microsoft.com/office/drawing/2014/main" id="{74CB59DC-372A-235C-4697-0983AA713AC7}"/>
              </a:ext>
            </a:extLst>
          </p:cNvPr>
          <p:cNvSpPr txBox="1"/>
          <p:nvPr/>
        </p:nvSpPr>
        <p:spPr>
          <a:xfrm>
            <a:off x="2510118" y="3068955"/>
            <a:ext cx="7171764" cy="1200329"/>
          </a:xfrm>
          <a:prstGeom prst="rect">
            <a:avLst/>
          </a:prstGeom>
          <a:noFill/>
        </p:spPr>
        <p:txBody>
          <a:bodyPr wrap="square" rtlCol="0">
            <a:spAutoFit/>
          </a:bodyPr>
          <a:lstStyle/>
          <a:p>
            <a:pPr algn="ctr"/>
            <a:r>
              <a:rPr lang="zh-CN" altLang="en-US" sz="7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下月工作计划</a:t>
            </a:r>
          </a:p>
        </p:txBody>
      </p:sp>
      <p:sp>
        <p:nvSpPr>
          <p:cNvPr id="14" name="图层5">
            <a:extLst>
              <a:ext uri="{FF2B5EF4-FFF2-40B4-BE49-F238E27FC236}">
                <a16:creationId xmlns:a16="http://schemas.microsoft.com/office/drawing/2014/main" id="{99620130-C226-302E-F086-94BB19822A52}"/>
              </a:ext>
            </a:extLst>
          </p:cNvPr>
          <p:cNvSpPr txBox="1"/>
          <p:nvPr/>
        </p:nvSpPr>
        <p:spPr>
          <a:xfrm>
            <a:off x="3708400" y="4212356"/>
            <a:ext cx="4775200" cy="369332"/>
          </a:xfrm>
          <a:prstGeom prst="rect">
            <a:avLst/>
          </a:prstGeom>
          <a:noFill/>
        </p:spPr>
        <p:txBody>
          <a:bodyPr wrap="square" rtlCol="0" anchor="t">
            <a:spAutoFit/>
          </a:bodyPr>
          <a:lstStyle/>
          <a:p>
            <a:pPr algn="ctr"/>
            <a:r>
              <a:rPr lang="en-US" altLang="zh-CN" cap="all"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please add your title here.</a:t>
            </a:r>
          </a:p>
        </p:txBody>
      </p:sp>
      <p:sp>
        <p:nvSpPr>
          <p:cNvPr id="15" name="图层6">
            <a:extLst>
              <a:ext uri="{FF2B5EF4-FFF2-40B4-BE49-F238E27FC236}">
                <a16:creationId xmlns:a16="http://schemas.microsoft.com/office/drawing/2014/main" id="{79C2B9B6-A59F-953E-D985-75B4E738E31F}"/>
              </a:ext>
            </a:extLst>
          </p:cNvPr>
          <p:cNvSpPr/>
          <p:nvPr/>
        </p:nvSpPr>
        <p:spPr>
          <a:xfrm>
            <a:off x="5506085" y="1457960"/>
            <a:ext cx="1180465" cy="11582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p>
        </p:txBody>
      </p:sp>
      <p:sp>
        <p:nvSpPr>
          <p:cNvPr id="16" name="图层7">
            <a:extLst>
              <a:ext uri="{FF2B5EF4-FFF2-40B4-BE49-F238E27FC236}">
                <a16:creationId xmlns:a16="http://schemas.microsoft.com/office/drawing/2014/main" id="{9D0946C2-E9A0-469A-E4A5-121139D06B58}"/>
              </a:ext>
            </a:extLst>
          </p:cNvPr>
          <p:cNvSpPr/>
          <p:nvPr/>
        </p:nvSpPr>
        <p:spPr>
          <a:xfrm>
            <a:off x="5155298" y="5132070"/>
            <a:ext cx="1880770" cy="534035"/>
          </a:xfrm>
          <a:prstGeom prst="flowChartTermina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 A R T . 0 4</a:t>
            </a:r>
          </a:p>
        </p:txBody>
      </p:sp>
      <p:sp>
        <p:nvSpPr>
          <p:cNvPr id="17" name="图层8">
            <a:extLst>
              <a:ext uri="{FF2B5EF4-FFF2-40B4-BE49-F238E27FC236}">
                <a16:creationId xmlns:a16="http://schemas.microsoft.com/office/drawing/2014/main" id="{16FB3CCD-D32E-5E9D-8533-DD36B661423A}"/>
              </a:ext>
            </a:extLst>
          </p:cNvPr>
          <p:cNvSpPr/>
          <p:nvPr/>
        </p:nvSpPr>
        <p:spPr>
          <a:xfrm>
            <a:off x="5449570" y="1402715"/>
            <a:ext cx="1292225" cy="126936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20802307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图层1">
            <a:extLst>
              <a:ext uri="{FF2B5EF4-FFF2-40B4-BE49-F238E27FC236}">
                <a16:creationId xmlns:a16="http://schemas.microsoft.com/office/drawing/2014/main" id="{BA0A34A3-269C-D2D6-B6D9-07BA04D92EAB}"/>
              </a:ext>
            </a:extLst>
          </p:cNvPr>
          <p:cNvSpPr/>
          <p:nvPr/>
        </p:nvSpPr>
        <p:spPr bwMode="auto">
          <a:xfrm>
            <a:off x="6136999" y="1388165"/>
            <a:ext cx="653720" cy="4899607"/>
          </a:xfrm>
          <a:custGeom>
            <a:avLst/>
            <a:gdLst>
              <a:gd name="T0" fmla="*/ 182 w 260"/>
              <a:gd name="T1" fmla="*/ 130 h 1902"/>
              <a:gd name="T2" fmla="*/ 182 w 260"/>
              <a:gd name="T3" fmla="*/ 1902 h 1902"/>
              <a:gd name="T4" fmla="*/ 75 w 260"/>
              <a:gd name="T5" fmla="*/ 1902 h 1902"/>
              <a:gd name="T6" fmla="*/ 75 w 260"/>
              <a:gd name="T7" fmla="*/ 130 h 1902"/>
              <a:gd name="T8" fmla="*/ 0 w 260"/>
              <a:gd name="T9" fmla="*/ 130 h 1902"/>
              <a:gd name="T10" fmla="*/ 130 w 260"/>
              <a:gd name="T11" fmla="*/ 0 h 1902"/>
              <a:gd name="T12" fmla="*/ 260 w 260"/>
              <a:gd name="T13" fmla="*/ 130 h 1902"/>
              <a:gd name="T14" fmla="*/ 182 w 260"/>
              <a:gd name="T15" fmla="*/ 130 h 19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 h="1902">
                <a:moveTo>
                  <a:pt x="182" y="130"/>
                </a:moveTo>
                <a:lnTo>
                  <a:pt x="182" y="1902"/>
                </a:lnTo>
                <a:lnTo>
                  <a:pt x="75" y="1902"/>
                </a:lnTo>
                <a:lnTo>
                  <a:pt x="75" y="130"/>
                </a:lnTo>
                <a:lnTo>
                  <a:pt x="0" y="130"/>
                </a:lnTo>
                <a:lnTo>
                  <a:pt x="130" y="0"/>
                </a:lnTo>
                <a:lnTo>
                  <a:pt x="260" y="130"/>
                </a:lnTo>
                <a:lnTo>
                  <a:pt x="182" y="130"/>
                </a:lnTo>
                <a:close/>
              </a:path>
            </a:pathLst>
          </a:custGeom>
          <a:solidFill>
            <a:sysClr val="window" lastClr="FFFFFF">
              <a:lumMod val="85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图层2">
            <a:extLst>
              <a:ext uri="{FF2B5EF4-FFF2-40B4-BE49-F238E27FC236}">
                <a16:creationId xmlns:a16="http://schemas.microsoft.com/office/drawing/2014/main" id="{0B959958-C56F-10FB-2948-5E6A57625CFF}"/>
              </a:ext>
            </a:extLst>
          </p:cNvPr>
          <p:cNvSpPr/>
          <p:nvPr/>
        </p:nvSpPr>
        <p:spPr bwMode="auto">
          <a:xfrm>
            <a:off x="4419725" y="3429000"/>
            <a:ext cx="2695339" cy="2858771"/>
          </a:xfrm>
          <a:custGeom>
            <a:avLst/>
            <a:gdLst>
              <a:gd name="T0" fmla="*/ 225 w 454"/>
              <a:gd name="T1" fmla="*/ 35 h 481"/>
              <a:gd name="T2" fmla="*/ 55 w 454"/>
              <a:gd name="T3" fmla="*/ 35 h 481"/>
              <a:gd name="T4" fmla="*/ 55 w 454"/>
              <a:gd name="T5" fmla="*/ 0 h 481"/>
              <a:gd name="T6" fmla="*/ 0 w 454"/>
              <a:gd name="T7" fmla="*/ 55 h 481"/>
              <a:gd name="T8" fmla="*/ 55 w 454"/>
              <a:gd name="T9" fmla="*/ 110 h 481"/>
              <a:gd name="T10" fmla="*/ 55 w 454"/>
              <a:gd name="T11" fmla="*/ 80 h 481"/>
              <a:gd name="T12" fmla="*/ 224 w 454"/>
              <a:gd name="T13" fmla="*/ 80 h 481"/>
              <a:gd name="T14" fmla="*/ 409 w 454"/>
              <a:gd name="T15" fmla="*/ 277 h 481"/>
              <a:gd name="T16" fmla="*/ 409 w 454"/>
              <a:gd name="T17" fmla="*/ 481 h 481"/>
              <a:gd name="T18" fmla="*/ 454 w 454"/>
              <a:gd name="T19" fmla="*/ 481 h 481"/>
              <a:gd name="T20" fmla="*/ 454 w 454"/>
              <a:gd name="T21" fmla="*/ 277 h 481"/>
              <a:gd name="T22" fmla="*/ 225 w 454"/>
              <a:gd name="T23" fmla="*/ 35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4" h="481">
                <a:moveTo>
                  <a:pt x="225" y="35"/>
                </a:moveTo>
                <a:cubicBezTo>
                  <a:pt x="55" y="35"/>
                  <a:pt x="55" y="35"/>
                  <a:pt x="55" y="35"/>
                </a:cubicBezTo>
                <a:cubicBezTo>
                  <a:pt x="55" y="0"/>
                  <a:pt x="55" y="0"/>
                  <a:pt x="55" y="0"/>
                </a:cubicBezTo>
                <a:cubicBezTo>
                  <a:pt x="0" y="55"/>
                  <a:pt x="0" y="55"/>
                  <a:pt x="0" y="55"/>
                </a:cubicBezTo>
                <a:cubicBezTo>
                  <a:pt x="55" y="110"/>
                  <a:pt x="55" y="110"/>
                  <a:pt x="55" y="110"/>
                </a:cubicBezTo>
                <a:cubicBezTo>
                  <a:pt x="55" y="80"/>
                  <a:pt x="55" y="80"/>
                  <a:pt x="55" y="80"/>
                </a:cubicBezTo>
                <a:cubicBezTo>
                  <a:pt x="224" y="80"/>
                  <a:pt x="224" y="80"/>
                  <a:pt x="224" y="80"/>
                </a:cubicBezTo>
                <a:cubicBezTo>
                  <a:pt x="340" y="80"/>
                  <a:pt x="409" y="168"/>
                  <a:pt x="409" y="277"/>
                </a:cubicBezTo>
                <a:cubicBezTo>
                  <a:pt x="409" y="481"/>
                  <a:pt x="409" y="481"/>
                  <a:pt x="409" y="481"/>
                </a:cubicBezTo>
                <a:cubicBezTo>
                  <a:pt x="454" y="481"/>
                  <a:pt x="454" y="481"/>
                  <a:pt x="454" y="481"/>
                </a:cubicBezTo>
                <a:cubicBezTo>
                  <a:pt x="454" y="277"/>
                  <a:pt x="454" y="277"/>
                  <a:pt x="454" y="277"/>
                </a:cubicBezTo>
                <a:cubicBezTo>
                  <a:pt x="454" y="145"/>
                  <a:pt x="363" y="35"/>
                  <a:pt x="225" y="35"/>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图层3">
            <a:extLst>
              <a:ext uri="{FF2B5EF4-FFF2-40B4-BE49-F238E27FC236}">
                <a16:creationId xmlns:a16="http://schemas.microsoft.com/office/drawing/2014/main" id="{59C60A71-8CEF-BF30-1A8D-CBF33CA835BE}"/>
              </a:ext>
            </a:extLst>
          </p:cNvPr>
          <p:cNvSpPr>
            <a:spLocks noChangeArrowheads="1"/>
          </p:cNvSpPr>
          <p:nvPr/>
        </p:nvSpPr>
        <p:spPr bwMode="auto">
          <a:xfrm>
            <a:off x="4816987" y="2210700"/>
            <a:ext cx="980581" cy="978067"/>
          </a:xfrm>
          <a:prstGeom prst="ellipse">
            <a:avLst/>
          </a:prstGeom>
          <a:solidFill>
            <a:schemeClr val="accent1"/>
          </a:solidFill>
          <a:ln>
            <a:noFill/>
          </a:ln>
        </p:spPr>
        <p:txBody>
          <a:bodyPr vert="horz" wrap="none" lIns="0" tIns="45720" rIns="0" bIns="45720" numCol="1" anchor="ctr" anchorCtr="0" compatLnSpc="1"/>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20XX</a:t>
            </a:r>
            <a:endParaRPr kumimoji="0" lang="zh-CN" altLang="en-US" sz="20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图层4">
            <a:extLst>
              <a:ext uri="{FF2B5EF4-FFF2-40B4-BE49-F238E27FC236}">
                <a16:creationId xmlns:a16="http://schemas.microsoft.com/office/drawing/2014/main" id="{D97DEEF6-1633-3BA5-8186-62C875BF6DEE}"/>
              </a:ext>
            </a:extLst>
          </p:cNvPr>
          <p:cNvSpPr>
            <a:spLocks noChangeArrowheads="1"/>
          </p:cNvSpPr>
          <p:nvPr/>
        </p:nvSpPr>
        <p:spPr bwMode="auto">
          <a:xfrm>
            <a:off x="7122609" y="2210700"/>
            <a:ext cx="985609" cy="978067"/>
          </a:xfrm>
          <a:prstGeom prst="ellipse">
            <a:avLst/>
          </a:prstGeom>
          <a:solidFill>
            <a:schemeClr val="accent2"/>
          </a:solidFill>
          <a:ln>
            <a:noFill/>
          </a:ln>
        </p:spPr>
        <p:txBody>
          <a:bodyPr vert="horz" wrap="none" lIns="0" tIns="45720" rIns="0" bIns="45720" numCol="1" anchor="ctr" anchorCtr="0" compatLnSpc="1"/>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20XX</a:t>
            </a:r>
            <a:endParaRPr kumimoji="0" lang="zh-CN" altLang="en-US" sz="20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aphicFrame>
        <p:nvGraphicFramePr>
          <p:cNvPr id="17" name="图层5">
            <a:extLst>
              <a:ext uri="{FF2B5EF4-FFF2-40B4-BE49-F238E27FC236}">
                <a16:creationId xmlns:a16="http://schemas.microsoft.com/office/drawing/2014/main" id="{F9D4E208-A196-0D1A-3749-41A6D4103AE7}"/>
              </a:ext>
            </a:extLst>
          </p:cNvPr>
          <p:cNvGraphicFramePr/>
          <p:nvPr>
            <p:extLst>
              <p:ext uri="{D42A27DB-BD31-4B8C-83A1-F6EECF244321}">
                <p14:modId xmlns:p14="http://schemas.microsoft.com/office/powerpoint/2010/main" val="1208753884"/>
              </p:ext>
            </p:extLst>
          </p:nvPr>
        </p:nvGraphicFramePr>
        <p:xfrm>
          <a:off x="1278026" y="2209077"/>
          <a:ext cx="2923391" cy="1988351"/>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18" name="图层6">
            <a:extLst>
              <a:ext uri="{FF2B5EF4-FFF2-40B4-BE49-F238E27FC236}">
                <a16:creationId xmlns:a16="http://schemas.microsoft.com/office/drawing/2014/main" id="{F964188B-0F1D-3DF0-D101-5AE5DF1925B7}"/>
              </a:ext>
            </a:extLst>
          </p:cNvPr>
          <p:cNvGraphicFramePr/>
          <p:nvPr>
            <p:extLst>
              <p:ext uri="{D42A27DB-BD31-4B8C-83A1-F6EECF244321}">
                <p14:modId xmlns:p14="http://schemas.microsoft.com/office/powerpoint/2010/main" val="2790383964"/>
              </p:ext>
            </p:extLst>
          </p:nvPr>
        </p:nvGraphicFramePr>
        <p:xfrm>
          <a:off x="8596554" y="2209077"/>
          <a:ext cx="2923391" cy="1988351"/>
        </p:xfrm>
        <a:graphic>
          <a:graphicData uri="http://schemas.openxmlformats.org/drawingml/2006/chart">
            <c:chart xmlns:c="http://schemas.openxmlformats.org/drawingml/2006/chart" xmlns:r="http://schemas.openxmlformats.org/officeDocument/2006/relationships" r:id="rId14"/>
          </a:graphicData>
        </a:graphic>
      </p:graphicFrame>
      <p:sp>
        <p:nvSpPr>
          <p:cNvPr id="19" name="图层7">
            <a:extLst>
              <a:ext uri="{FF2B5EF4-FFF2-40B4-BE49-F238E27FC236}">
                <a16:creationId xmlns:a16="http://schemas.microsoft.com/office/drawing/2014/main" id="{9B1ED489-5E80-4565-5244-39E15F7C328E}"/>
              </a:ext>
            </a:extLst>
          </p:cNvPr>
          <p:cNvSpPr/>
          <p:nvPr/>
        </p:nvSpPr>
        <p:spPr bwMode="auto">
          <a:xfrm>
            <a:off x="5810140" y="3429000"/>
            <a:ext cx="2695339" cy="2858771"/>
          </a:xfrm>
          <a:custGeom>
            <a:avLst/>
            <a:gdLst>
              <a:gd name="T0" fmla="*/ 229 w 454"/>
              <a:gd name="T1" fmla="*/ 35 h 481"/>
              <a:gd name="T2" fmla="*/ 399 w 454"/>
              <a:gd name="T3" fmla="*/ 35 h 481"/>
              <a:gd name="T4" fmla="*/ 399 w 454"/>
              <a:gd name="T5" fmla="*/ 0 h 481"/>
              <a:gd name="T6" fmla="*/ 454 w 454"/>
              <a:gd name="T7" fmla="*/ 55 h 481"/>
              <a:gd name="T8" fmla="*/ 399 w 454"/>
              <a:gd name="T9" fmla="*/ 110 h 481"/>
              <a:gd name="T10" fmla="*/ 399 w 454"/>
              <a:gd name="T11" fmla="*/ 80 h 481"/>
              <a:gd name="T12" fmla="*/ 230 w 454"/>
              <a:gd name="T13" fmla="*/ 80 h 481"/>
              <a:gd name="T14" fmla="*/ 45 w 454"/>
              <a:gd name="T15" fmla="*/ 277 h 481"/>
              <a:gd name="T16" fmla="*/ 45 w 454"/>
              <a:gd name="T17" fmla="*/ 481 h 481"/>
              <a:gd name="T18" fmla="*/ 0 w 454"/>
              <a:gd name="T19" fmla="*/ 481 h 481"/>
              <a:gd name="T20" fmla="*/ 0 w 454"/>
              <a:gd name="T21" fmla="*/ 277 h 481"/>
              <a:gd name="T22" fmla="*/ 229 w 454"/>
              <a:gd name="T23" fmla="*/ 35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4" h="481">
                <a:moveTo>
                  <a:pt x="229" y="35"/>
                </a:moveTo>
                <a:cubicBezTo>
                  <a:pt x="399" y="35"/>
                  <a:pt x="399" y="35"/>
                  <a:pt x="399" y="35"/>
                </a:cubicBezTo>
                <a:cubicBezTo>
                  <a:pt x="399" y="0"/>
                  <a:pt x="399" y="0"/>
                  <a:pt x="399" y="0"/>
                </a:cubicBezTo>
                <a:cubicBezTo>
                  <a:pt x="454" y="55"/>
                  <a:pt x="454" y="55"/>
                  <a:pt x="454" y="55"/>
                </a:cubicBezTo>
                <a:cubicBezTo>
                  <a:pt x="399" y="110"/>
                  <a:pt x="399" y="110"/>
                  <a:pt x="399" y="110"/>
                </a:cubicBezTo>
                <a:cubicBezTo>
                  <a:pt x="399" y="80"/>
                  <a:pt x="399" y="80"/>
                  <a:pt x="399" y="80"/>
                </a:cubicBezTo>
                <a:cubicBezTo>
                  <a:pt x="230" y="80"/>
                  <a:pt x="230" y="80"/>
                  <a:pt x="230" y="80"/>
                </a:cubicBezTo>
                <a:cubicBezTo>
                  <a:pt x="114" y="80"/>
                  <a:pt x="45" y="168"/>
                  <a:pt x="45" y="277"/>
                </a:cubicBezTo>
                <a:cubicBezTo>
                  <a:pt x="45" y="481"/>
                  <a:pt x="45" y="481"/>
                  <a:pt x="45" y="481"/>
                </a:cubicBezTo>
                <a:cubicBezTo>
                  <a:pt x="0" y="481"/>
                  <a:pt x="0" y="481"/>
                  <a:pt x="0" y="481"/>
                </a:cubicBezTo>
                <a:cubicBezTo>
                  <a:pt x="0" y="277"/>
                  <a:pt x="0" y="277"/>
                  <a:pt x="0" y="277"/>
                </a:cubicBezTo>
                <a:cubicBezTo>
                  <a:pt x="0" y="145"/>
                  <a:pt x="90" y="35"/>
                  <a:pt x="229" y="35"/>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图层8">
            <a:extLst>
              <a:ext uri="{FF2B5EF4-FFF2-40B4-BE49-F238E27FC236}">
                <a16:creationId xmlns:a16="http://schemas.microsoft.com/office/drawing/2014/main" id="{F4273534-EDA9-9516-A98F-DC74A1C914CD}"/>
              </a:ext>
            </a:extLst>
          </p:cNvPr>
          <p:cNvSpPr/>
          <p:nvPr>
            <p:custDataLst>
              <p:tags r:id="rId1"/>
            </p:custDataLst>
          </p:nvPr>
        </p:nvSpPr>
        <p:spPr bwMode="auto">
          <a:xfrm>
            <a:off x="1627295" y="4886250"/>
            <a:ext cx="2933700" cy="83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377" rtl="0" eaLnBrk="1" fontAlgn="auto" latinLnBrk="0" hangingPunct="1">
              <a:lnSpc>
                <a:spcPct val="130000"/>
              </a:lnSpc>
              <a:spcBef>
                <a:spcPct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此处添加详细文本描述，语言描述尽量简洁生动。</a:t>
            </a:r>
            <a:r>
              <a:rPr kumimoji="0" lang="en-US" altLang="zh-CN"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p>
          <a:p>
            <a:pPr marL="0" marR="0" lvl="0" indent="0" algn="l" defTabSz="914377" rtl="0" eaLnBrk="1" fontAlgn="auto" latinLnBrk="0" hangingPunct="1">
              <a:lnSpc>
                <a:spcPct val="130000"/>
              </a:lnSpc>
              <a:spcBef>
                <a:spcPct val="0"/>
              </a:spcBef>
              <a:spcAft>
                <a:spcPts val="0"/>
              </a:spcAft>
              <a:buClrTx/>
              <a:buSzTx/>
              <a:buFontTx/>
              <a:buNone/>
              <a:tabLst/>
              <a:defRPr/>
            </a:pPr>
            <a:r>
              <a:rPr kumimoji="0" lang="en-US" altLang="zh-CN"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p>
        </p:txBody>
      </p:sp>
      <p:sp>
        <p:nvSpPr>
          <p:cNvPr id="21" name="图层9">
            <a:extLst>
              <a:ext uri="{FF2B5EF4-FFF2-40B4-BE49-F238E27FC236}">
                <a16:creationId xmlns:a16="http://schemas.microsoft.com/office/drawing/2014/main" id="{B4BB5EE8-42AA-A534-CF0E-74BDD1CAEC99}"/>
              </a:ext>
            </a:extLst>
          </p:cNvPr>
          <p:cNvSpPr txBox="1"/>
          <p:nvPr>
            <p:custDataLst>
              <p:tags r:id="rId2"/>
            </p:custDataLst>
          </p:nvPr>
        </p:nvSpPr>
        <p:spPr bwMode="auto">
          <a:xfrm>
            <a:off x="1627295" y="4384837"/>
            <a:ext cx="2933700" cy="501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377" rtl="0" eaLnBrk="1" fontAlgn="auto" latinLnBrk="0" hangingPunct="1">
              <a:lnSpc>
                <a:spcPct val="130000"/>
              </a:lnSpc>
              <a:spcBef>
                <a:spcPct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添加标题内容</a:t>
            </a:r>
            <a:endParaRPr kumimoji="0" lang="en-US" altLang="zh-CN" sz="2000" b="1"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图层10">
            <a:extLst>
              <a:ext uri="{FF2B5EF4-FFF2-40B4-BE49-F238E27FC236}">
                <a16:creationId xmlns:a16="http://schemas.microsoft.com/office/drawing/2014/main" id="{FBE47066-AF0B-72FB-9CDE-59188896895B}"/>
              </a:ext>
            </a:extLst>
          </p:cNvPr>
          <p:cNvSpPr/>
          <p:nvPr>
            <p:custDataLst>
              <p:tags r:id="rId3"/>
            </p:custDataLst>
          </p:nvPr>
        </p:nvSpPr>
        <p:spPr bwMode="auto">
          <a:xfrm>
            <a:off x="8614229" y="4886250"/>
            <a:ext cx="2933700" cy="83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377" rtl="0" eaLnBrk="1" fontAlgn="auto" latinLnBrk="0" hangingPunct="1">
              <a:lnSpc>
                <a:spcPct val="130000"/>
              </a:lnSpc>
              <a:spcBef>
                <a:spcPct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此处添加详细文本描述，语言描述尽量简洁生动。</a:t>
            </a:r>
            <a:r>
              <a:rPr kumimoji="0" lang="en-US" altLang="zh-CN"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p>
          <a:p>
            <a:pPr marL="0" marR="0" lvl="0" indent="0" algn="l" defTabSz="914377" rtl="0" eaLnBrk="1" fontAlgn="auto" latinLnBrk="0" hangingPunct="1">
              <a:lnSpc>
                <a:spcPct val="130000"/>
              </a:lnSpc>
              <a:spcBef>
                <a:spcPct val="0"/>
              </a:spcBef>
              <a:spcAft>
                <a:spcPts val="0"/>
              </a:spcAft>
              <a:buClrTx/>
              <a:buSzTx/>
              <a:buFontTx/>
              <a:buNone/>
              <a:tabLst/>
              <a:defRPr/>
            </a:pPr>
            <a:r>
              <a:rPr kumimoji="0" lang="en-US" altLang="zh-CN"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p>
        </p:txBody>
      </p:sp>
      <p:sp>
        <p:nvSpPr>
          <p:cNvPr id="23" name="图层11">
            <a:extLst>
              <a:ext uri="{FF2B5EF4-FFF2-40B4-BE49-F238E27FC236}">
                <a16:creationId xmlns:a16="http://schemas.microsoft.com/office/drawing/2014/main" id="{F653ABEF-E267-CE9D-57EA-93241322B3C8}"/>
              </a:ext>
            </a:extLst>
          </p:cNvPr>
          <p:cNvSpPr txBox="1"/>
          <p:nvPr>
            <p:custDataLst>
              <p:tags r:id="rId4"/>
            </p:custDataLst>
          </p:nvPr>
        </p:nvSpPr>
        <p:spPr bwMode="auto">
          <a:xfrm>
            <a:off x="8614229" y="4384837"/>
            <a:ext cx="2933700" cy="501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377" rtl="0" eaLnBrk="1" fontAlgn="auto" latinLnBrk="0" hangingPunct="1">
              <a:lnSpc>
                <a:spcPct val="130000"/>
              </a:lnSpc>
              <a:spcBef>
                <a:spcPct val="0"/>
              </a:spcBef>
              <a:spcAft>
                <a:spcPts val="0"/>
              </a:spcAft>
              <a:buClrTx/>
              <a:buSzTx/>
              <a:buFontTx/>
              <a:buNone/>
              <a:tabLst/>
              <a:defRPr/>
            </a:pPr>
            <a:r>
              <a:rPr kumimoji="0" lang="zh-CN" altLang="en-US" sz="2000" b="1"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添加标题内容</a:t>
            </a:r>
            <a:endParaRPr kumimoji="0" lang="en-US" altLang="zh-CN" sz="2000" b="1"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 name="图层12">
            <a:extLst>
              <a:ext uri="{FF2B5EF4-FFF2-40B4-BE49-F238E27FC236}">
                <a16:creationId xmlns:a16="http://schemas.microsoft.com/office/drawing/2014/main" id="{AAB8269E-A855-9CB5-6695-9E8CAE90EB31}"/>
              </a:ext>
            </a:extLst>
          </p:cNvPr>
          <p:cNvSpPr/>
          <p:nvPr>
            <p:custDataLst>
              <p:tags r:id="rId5"/>
            </p:custDataLst>
          </p:nvPr>
        </p:nvSpPr>
        <p:spPr>
          <a:xfrm>
            <a:off x="380518" y="315917"/>
            <a:ext cx="698982" cy="698984"/>
          </a:xfrm>
          <a:prstGeom prst="ellipse">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 name="图层13">
            <a:extLst>
              <a:ext uri="{FF2B5EF4-FFF2-40B4-BE49-F238E27FC236}">
                <a16:creationId xmlns:a16="http://schemas.microsoft.com/office/drawing/2014/main" id="{C293367D-09B0-3D3A-BCFE-C206A0BB4C7E}"/>
              </a:ext>
            </a:extLst>
          </p:cNvPr>
          <p:cNvSpPr txBox="1">
            <a:spLocks/>
          </p:cNvSpPr>
          <p:nvPr>
            <p:custDataLst>
              <p:tags r:id="rId6"/>
            </p:custDataLst>
          </p:nvPr>
        </p:nvSpPr>
        <p:spPr>
          <a:xfrm>
            <a:off x="1100669" y="393476"/>
            <a:ext cx="6099629" cy="543867"/>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 name="图层14">
            <a:extLst>
              <a:ext uri="{FF2B5EF4-FFF2-40B4-BE49-F238E27FC236}">
                <a16:creationId xmlns:a16="http://schemas.microsoft.com/office/drawing/2014/main" id="{95EF2853-F7F2-123E-7A9C-129047384AF5}"/>
              </a:ext>
            </a:extLst>
          </p:cNvPr>
          <p:cNvSpPr/>
          <p:nvPr>
            <p:custDataLst>
              <p:tags r:id="rId7"/>
            </p:custDataLst>
          </p:nvPr>
        </p:nvSpPr>
        <p:spPr>
          <a:xfrm flipH="1" flipV="1">
            <a:off x="11569218"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 name="图层15">
            <a:extLst>
              <a:ext uri="{FF2B5EF4-FFF2-40B4-BE49-F238E27FC236}">
                <a16:creationId xmlns:a16="http://schemas.microsoft.com/office/drawing/2014/main" id="{DB990D8B-8BDF-5E11-4FF7-64AD413D728D}"/>
              </a:ext>
            </a:extLst>
          </p:cNvPr>
          <p:cNvSpPr/>
          <p:nvPr>
            <p:custDataLst>
              <p:tags r:id="rId8"/>
            </p:custDataLst>
          </p:nvPr>
        </p:nvSpPr>
        <p:spPr>
          <a:xfrm flipH="1" flipV="1">
            <a:off x="11258133"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 name="图层16">
            <a:extLst>
              <a:ext uri="{FF2B5EF4-FFF2-40B4-BE49-F238E27FC236}">
                <a16:creationId xmlns:a16="http://schemas.microsoft.com/office/drawing/2014/main" id="{DCB76662-BB00-0F33-A0AA-F29C0D55757F}"/>
              </a:ext>
            </a:extLst>
          </p:cNvPr>
          <p:cNvSpPr/>
          <p:nvPr>
            <p:custDataLst>
              <p:tags r:id="rId9"/>
            </p:custDataLst>
          </p:nvPr>
        </p:nvSpPr>
        <p:spPr>
          <a:xfrm flipH="1" flipV="1">
            <a:off x="10984755"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304525179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49" name="图层1">
            <a:extLst>
              <a:ext uri="{FF2B5EF4-FFF2-40B4-BE49-F238E27FC236}">
                <a16:creationId xmlns:a16="http://schemas.microsoft.com/office/drawing/2014/main" id="{1B619DC8-0BB5-0A0C-0567-A2E98B17AC5B}"/>
              </a:ext>
            </a:extLst>
          </p:cNvPr>
          <p:cNvSpPr/>
          <p:nvPr/>
        </p:nvSpPr>
        <p:spPr>
          <a:xfrm>
            <a:off x="4655669" y="2235527"/>
            <a:ext cx="2880721" cy="2880722"/>
          </a:xfrm>
          <a:prstGeom prst="ellipse">
            <a:avLst/>
          </a:prstGeom>
          <a:blipFill>
            <a:blip r:embed="rId9" cstate="screen">
              <a:extLst>
                <a:ext uri="{28A0092B-C50C-407E-A947-70E740481C1C}">
                  <a14:useLocalDpi xmlns:a14="http://schemas.microsoft.com/office/drawing/2010/main"/>
                </a:ext>
              </a:extLst>
            </a:blip>
            <a:stretch>
              <a:fillRect/>
            </a:stretch>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 name="图层2">
            <a:extLst>
              <a:ext uri="{FF2B5EF4-FFF2-40B4-BE49-F238E27FC236}">
                <a16:creationId xmlns:a16="http://schemas.microsoft.com/office/drawing/2014/main" id="{4DA421C1-70EA-3B44-604D-83A2079556DB}"/>
              </a:ext>
            </a:extLst>
          </p:cNvPr>
          <p:cNvSpPr/>
          <p:nvPr/>
        </p:nvSpPr>
        <p:spPr>
          <a:xfrm>
            <a:off x="4597632" y="2181250"/>
            <a:ext cx="2996795" cy="2996796"/>
          </a:xfrm>
          <a:prstGeom prst="ellipse">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 name="图层3">
            <a:extLst>
              <a:ext uri="{FF2B5EF4-FFF2-40B4-BE49-F238E27FC236}">
                <a16:creationId xmlns:a16="http://schemas.microsoft.com/office/drawing/2014/main" id="{264D47D9-1334-7FF9-7E37-DAA324577893}"/>
              </a:ext>
            </a:extLst>
          </p:cNvPr>
          <p:cNvSpPr/>
          <p:nvPr/>
        </p:nvSpPr>
        <p:spPr>
          <a:xfrm>
            <a:off x="1453595" y="2207234"/>
            <a:ext cx="2201114" cy="415740"/>
          </a:xfrm>
          <a:prstGeom prst="roundRect">
            <a:avLst>
              <a:gd name="adj" fmla="val 50000"/>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图层4">
            <a:extLst>
              <a:ext uri="{FF2B5EF4-FFF2-40B4-BE49-F238E27FC236}">
                <a16:creationId xmlns:a16="http://schemas.microsoft.com/office/drawing/2014/main" id="{DFB10990-9F46-1C93-936A-0A1CEBF690F2}"/>
              </a:ext>
            </a:extLst>
          </p:cNvPr>
          <p:cNvSpPr/>
          <p:nvPr/>
        </p:nvSpPr>
        <p:spPr>
          <a:xfrm>
            <a:off x="8174731" y="2207234"/>
            <a:ext cx="2201114" cy="415740"/>
          </a:xfrm>
          <a:prstGeom prst="roundRect">
            <a:avLst>
              <a:gd name="adj" fmla="val 50000"/>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图层5">
            <a:extLst>
              <a:ext uri="{FF2B5EF4-FFF2-40B4-BE49-F238E27FC236}">
                <a16:creationId xmlns:a16="http://schemas.microsoft.com/office/drawing/2014/main" id="{6DD85C13-A434-53C7-4B8F-0DC4ED1168E4}"/>
              </a:ext>
            </a:extLst>
          </p:cNvPr>
          <p:cNvSpPr txBox="1"/>
          <p:nvPr/>
        </p:nvSpPr>
        <p:spPr>
          <a:xfrm>
            <a:off x="1904558" y="2207234"/>
            <a:ext cx="1316511" cy="429413"/>
          </a:xfrm>
          <a:prstGeom prst="rect">
            <a:avLst/>
          </a:prstGeom>
          <a:noFill/>
        </p:spPr>
        <p:txBody>
          <a:bodyPr wrap="square" rtlCol="0">
            <a:spAutoFit/>
          </a:bodyPr>
          <a:lstStyle/>
          <a:p>
            <a:pPr algn="dist">
              <a:lnSpc>
                <a:spcPct val="130000"/>
              </a:lnSpc>
              <a:spcBef>
                <a:spcPts val="0"/>
              </a:spcBef>
              <a:spcAft>
                <a:spcPts val="0"/>
              </a:spcAft>
            </a:pPr>
            <a:r>
              <a:rPr lang="zh-CN" altLang="en-US"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
        <p:nvSpPr>
          <p:cNvPr id="38" name="图层6">
            <a:extLst>
              <a:ext uri="{FF2B5EF4-FFF2-40B4-BE49-F238E27FC236}">
                <a16:creationId xmlns:a16="http://schemas.microsoft.com/office/drawing/2014/main" id="{27FC7B77-3E45-C563-5CED-D6F8E80B26B4}"/>
              </a:ext>
            </a:extLst>
          </p:cNvPr>
          <p:cNvSpPr txBox="1"/>
          <p:nvPr/>
        </p:nvSpPr>
        <p:spPr>
          <a:xfrm>
            <a:off x="8634355" y="2207234"/>
            <a:ext cx="1316511" cy="429413"/>
          </a:xfrm>
          <a:prstGeom prst="rect">
            <a:avLst/>
          </a:prstGeom>
          <a:noFill/>
        </p:spPr>
        <p:txBody>
          <a:bodyPr wrap="square" rtlCol="0">
            <a:spAutoFit/>
          </a:bodyPr>
          <a:lstStyle/>
          <a:p>
            <a:pPr algn="dist">
              <a:lnSpc>
                <a:spcPct val="130000"/>
              </a:lnSpc>
              <a:spcBef>
                <a:spcPts val="0"/>
              </a:spcBef>
              <a:spcAft>
                <a:spcPts val="0"/>
              </a:spcAft>
            </a:pPr>
            <a:r>
              <a:rPr lang="zh-CN" altLang="en-US"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
        <p:nvSpPr>
          <p:cNvPr id="39" name="图层7">
            <a:extLst>
              <a:ext uri="{FF2B5EF4-FFF2-40B4-BE49-F238E27FC236}">
                <a16:creationId xmlns:a16="http://schemas.microsoft.com/office/drawing/2014/main" id="{CF69DDFC-A710-908E-BDD3-14F8533FBA77}"/>
              </a:ext>
            </a:extLst>
          </p:cNvPr>
          <p:cNvSpPr/>
          <p:nvPr/>
        </p:nvSpPr>
        <p:spPr>
          <a:xfrm>
            <a:off x="1453595" y="3913502"/>
            <a:ext cx="2201114" cy="415740"/>
          </a:xfrm>
          <a:prstGeom prst="roundRect">
            <a:avLst>
              <a:gd name="adj" fmla="val 50000"/>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0" name="图层8">
            <a:extLst>
              <a:ext uri="{FF2B5EF4-FFF2-40B4-BE49-F238E27FC236}">
                <a16:creationId xmlns:a16="http://schemas.microsoft.com/office/drawing/2014/main" id="{9A71DC28-EEFD-19B0-F812-F6B293BC8694}"/>
              </a:ext>
            </a:extLst>
          </p:cNvPr>
          <p:cNvSpPr/>
          <p:nvPr/>
        </p:nvSpPr>
        <p:spPr>
          <a:xfrm>
            <a:off x="8174731" y="3913502"/>
            <a:ext cx="2201114" cy="415740"/>
          </a:xfrm>
          <a:prstGeom prst="roundRect">
            <a:avLst>
              <a:gd name="adj" fmla="val 50000"/>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1" name="图层9">
            <a:extLst>
              <a:ext uri="{FF2B5EF4-FFF2-40B4-BE49-F238E27FC236}">
                <a16:creationId xmlns:a16="http://schemas.microsoft.com/office/drawing/2014/main" id="{42B09C11-25BB-223D-A6C4-A07C8BCBF07F}"/>
              </a:ext>
            </a:extLst>
          </p:cNvPr>
          <p:cNvSpPr txBox="1"/>
          <p:nvPr/>
        </p:nvSpPr>
        <p:spPr>
          <a:xfrm>
            <a:off x="1904558" y="3913502"/>
            <a:ext cx="1316511" cy="429413"/>
          </a:xfrm>
          <a:prstGeom prst="rect">
            <a:avLst/>
          </a:prstGeom>
          <a:noFill/>
        </p:spPr>
        <p:txBody>
          <a:bodyPr wrap="square" rtlCol="0">
            <a:spAutoFit/>
          </a:bodyPr>
          <a:lstStyle/>
          <a:p>
            <a:pPr algn="dist">
              <a:lnSpc>
                <a:spcPct val="130000"/>
              </a:lnSpc>
              <a:spcBef>
                <a:spcPts val="0"/>
              </a:spcBef>
              <a:spcAft>
                <a:spcPts val="0"/>
              </a:spcAft>
            </a:pPr>
            <a:r>
              <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
        <p:nvSpPr>
          <p:cNvPr id="42" name="图层10">
            <a:extLst>
              <a:ext uri="{FF2B5EF4-FFF2-40B4-BE49-F238E27FC236}">
                <a16:creationId xmlns:a16="http://schemas.microsoft.com/office/drawing/2014/main" id="{944843E3-7817-91E3-9365-5AAA99E00631}"/>
              </a:ext>
            </a:extLst>
          </p:cNvPr>
          <p:cNvSpPr txBox="1"/>
          <p:nvPr/>
        </p:nvSpPr>
        <p:spPr>
          <a:xfrm>
            <a:off x="8634355" y="3913502"/>
            <a:ext cx="1316511" cy="429413"/>
          </a:xfrm>
          <a:prstGeom prst="rect">
            <a:avLst/>
          </a:prstGeom>
          <a:noFill/>
        </p:spPr>
        <p:txBody>
          <a:bodyPr wrap="square" rtlCol="0">
            <a:spAutoFit/>
          </a:bodyPr>
          <a:lstStyle/>
          <a:p>
            <a:pPr algn="dist">
              <a:lnSpc>
                <a:spcPct val="130000"/>
              </a:lnSpc>
              <a:spcBef>
                <a:spcPts val="0"/>
              </a:spcBef>
              <a:spcAft>
                <a:spcPts val="0"/>
              </a:spcAft>
            </a:pPr>
            <a:r>
              <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
        <p:nvSpPr>
          <p:cNvPr id="43" name="图层11">
            <a:extLst>
              <a:ext uri="{FF2B5EF4-FFF2-40B4-BE49-F238E27FC236}">
                <a16:creationId xmlns:a16="http://schemas.microsoft.com/office/drawing/2014/main" id="{93A9DBE7-3143-BC08-965F-551808CA9039}"/>
              </a:ext>
            </a:extLst>
          </p:cNvPr>
          <p:cNvSpPr txBox="1"/>
          <p:nvPr/>
        </p:nvSpPr>
        <p:spPr>
          <a:xfrm>
            <a:off x="1103103" y="2774835"/>
            <a:ext cx="3148078" cy="557140"/>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图层12">
            <a:extLst>
              <a:ext uri="{FF2B5EF4-FFF2-40B4-BE49-F238E27FC236}">
                <a16:creationId xmlns:a16="http://schemas.microsoft.com/office/drawing/2014/main" id="{EE652275-F9E1-54CC-622A-24C9FB623D96}"/>
              </a:ext>
            </a:extLst>
          </p:cNvPr>
          <p:cNvSpPr txBox="1"/>
          <p:nvPr/>
        </p:nvSpPr>
        <p:spPr>
          <a:xfrm>
            <a:off x="7941455" y="2774835"/>
            <a:ext cx="3148078" cy="557140"/>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5" name="图层13">
            <a:extLst>
              <a:ext uri="{FF2B5EF4-FFF2-40B4-BE49-F238E27FC236}">
                <a16:creationId xmlns:a16="http://schemas.microsoft.com/office/drawing/2014/main" id="{86852D5F-8560-434D-6059-40D074152ABD}"/>
              </a:ext>
            </a:extLst>
          </p:cNvPr>
          <p:cNvSpPr txBox="1"/>
          <p:nvPr/>
        </p:nvSpPr>
        <p:spPr>
          <a:xfrm>
            <a:off x="1103103" y="4515748"/>
            <a:ext cx="3148078" cy="557140"/>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6" name="图层14">
            <a:extLst>
              <a:ext uri="{FF2B5EF4-FFF2-40B4-BE49-F238E27FC236}">
                <a16:creationId xmlns:a16="http://schemas.microsoft.com/office/drawing/2014/main" id="{B3523673-5585-BF02-2DF7-A7B68453A056}"/>
              </a:ext>
            </a:extLst>
          </p:cNvPr>
          <p:cNvSpPr txBox="1"/>
          <p:nvPr/>
        </p:nvSpPr>
        <p:spPr>
          <a:xfrm>
            <a:off x="7941455" y="4515748"/>
            <a:ext cx="3148078" cy="557140"/>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7" name="图层15">
            <a:extLst>
              <a:ext uri="{FF2B5EF4-FFF2-40B4-BE49-F238E27FC236}">
                <a16:creationId xmlns:a16="http://schemas.microsoft.com/office/drawing/2014/main" id="{188FA1FA-D608-870A-EFE2-A889BFA312DE}"/>
              </a:ext>
            </a:extLst>
          </p:cNvPr>
          <p:cNvSpPr/>
          <p:nvPr/>
        </p:nvSpPr>
        <p:spPr>
          <a:xfrm>
            <a:off x="4420076" y="2010912"/>
            <a:ext cx="3351907" cy="3351908"/>
          </a:xfrm>
          <a:prstGeom prst="arc">
            <a:avLst>
              <a:gd name="adj1" fmla="val 13058206"/>
              <a:gd name="adj2" fmla="val 18249739"/>
            </a:avLst>
          </a:prstGeom>
          <a:noFill/>
          <a:ln cap="rnd">
            <a:gradFill>
              <a:gsLst>
                <a:gs pos="0">
                  <a:srgbClr val="FFBA01">
                    <a:alpha val="0"/>
                  </a:srgbClr>
                </a:gs>
                <a:gs pos="100000">
                  <a:srgbClr val="FFBA01"/>
                </a:gs>
              </a:gsLst>
              <a:lin ang="0" scaled="1"/>
            </a:gradFill>
            <a:round/>
          </a:ln>
          <a:extLst>
            <a:ext uri="{909E8E84-426E-40DD-AFC4-6F175D3DCCD1}">
              <a14:hiddenFill xmlns:a14="http://schemas.microsoft.com/office/drawing/2010/main">
                <a:solidFill>
                  <a:srgbClr val="FDCE4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8" name="图层16">
            <a:extLst>
              <a:ext uri="{FF2B5EF4-FFF2-40B4-BE49-F238E27FC236}">
                <a16:creationId xmlns:a16="http://schemas.microsoft.com/office/drawing/2014/main" id="{8A9E2D72-0ECF-1633-19E9-3F689C9236AB}"/>
              </a:ext>
            </a:extLst>
          </p:cNvPr>
          <p:cNvSpPr/>
          <p:nvPr/>
        </p:nvSpPr>
        <p:spPr>
          <a:xfrm rot="10800000">
            <a:off x="4420076" y="2010912"/>
            <a:ext cx="3351907" cy="3351908"/>
          </a:xfrm>
          <a:prstGeom prst="arc">
            <a:avLst>
              <a:gd name="adj1" fmla="val 13058206"/>
              <a:gd name="adj2" fmla="val 18249739"/>
            </a:avLst>
          </a:prstGeom>
          <a:noFill/>
          <a:ln cap="rnd">
            <a:gradFill>
              <a:gsLst>
                <a:gs pos="0">
                  <a:srgbClr val="FFBA01">
                    <a:alpha val="0"/>
                  </a:srgbClr>
                </a:gs>
                <a:gs pos="100000">
                  <a:srgbClr val="FFBA01"/>
                </a:gs>
              </a:gsLst>
              <a:lin ang="0" scaled="1"/>
            </a:gradFill>
            <a:round/>
          </a:ln>
          <a:extLst>
            <a:ext uri="{909E8E84-426E-40DD-AFC4-6F175D3DCCD1}">
              <a14:hiddenFill xmlns:a14="http://schemas.microsoft.com/office/drawing/2010/main">
                <a:solidFill>
                  <a:srgbClr val="FDCE4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 name="图层17">
            <a:extLst>
              <a:ext uri="{FF2B5EF4-FFF2-40B4-BE49-F238E27FC236}">
                <a16:creationId xmlns:a16="http://schemas.microsoft.com/office/drawing/2014/main" id="{D09DF47B-C5BE-5291-E0B5-498FE20295F3}"/>
              </a:ext>
            </a:extLst>
          </p:cNvPr>
          <p:cNvSpPr/>
          <p:nvPr>
            <p:custDataLst>
              <p:tags r:id="rId1"/>
            </p:custDataLst>
          </p:nvPr>
        </p:nvSpPr>
        <p:spPr>
          <a:xfrm>
            <a:off x="380518" y="315917"/>
            <a:ext cx="698982" cy="698984"/>
          </a:xfrm>
          <a:prstGeom prst="ellipse">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 name="图层18">
            <a:extLst>
              <a:ext uri="{FF2B5EF4-FFF2-40B4-BE49-F238E27FC236}">
                <a16:creationId xmlns:a16="http://schemas.microsoft.com/office/drawing/2014/main" id="{10C15147-3861-7A00-EFFB-CE1F7F37B330}"/>
              </a:ext>
            </a:extLst>
          </p:cNvPr>
          <p:cNvSpPr txBox="1">
            <a:spLocks/>
          </p:cNvSpPr>
          <p:nvPr>
            <p:custDataLst>
              <p:tags r:id="rId2"/>
            </p:custDataLst>
          </p:nvPr>
        </p:nvSpPr>
        <p:spPr>
          <a:xfrm>
            <a:off x="1100669" y="393476"/>
            <a:ext cx="6099629" cy="543867"/>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 name="图层19">
            <a:extLst>
              <a:ext uri="{FF2B5EF4-FFF2-40B4-BE49-F238E27FC236}">
                <a16:creationId xmlns:a16="http://schemas.microsoft.com/office/drawing/2014/main" id="{B2CD3B57-C9B1-09C3-691D-78BC4D94445C}"/>
              </a:ext>
            </a:extLst>
          </p:cNvPr>
          <p:cNvSpPr/>
          <p:nvPr>
            <p:custDataLst>
              <p:tags r:id="rId3"/>
            </p:custDataLst>
          </p:nvPr>
        </p:nvSpPr>
        <p:spPr>
          <a:xfrm flipH="1" flipV="1">
            <a:off x="11569218"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图层20">
            <a:extLst>
              <a:ext uri="{FF2B5EF4-FFF2-40B4-BE49-F238E27FC236}">
                <a16:creationId xmlns:a16="http://schemas.microsoft.com/office/drawing/2014/main" id="{9D8B451E-E0E1-FDB5-BA78-AECABEB6B273}"/>
              </a:ext>
            </a:extLst>
          </p:cNvPr>
          <p:cNvSpPr/>
          <p:nvPr>
            <p:custDataLst>
              <p:tags r:id="rId4"/>
            </p:custDataLst>
          </p:nvPr>
        </p:nvSpPr>
        <p:spPr>
          <a:xfrm flipH="1" flipV="1">
            <a:off x="11258133"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图层21">
            <a:extLst>
              <a:ext uri="{FF2B5EF4-FFF2-40B4-BE49-F238E27FC236}">
                <a16:creationId xmlns:a16="http://schemas.microsoft.com/office/drawing/2014/main" id="{9FA7E41B-84D1-A810-C091-A14B47F9312B}"/>
              </a:ext>
            </a:extLst>
          </p:cNvPr>
          <p:cNvSpPr/>
          <p:nvPr>
            <p:custDataLst>
              <p:tags r:id="rId5"/>
            </p:custDataLst>
          </p:nvPr>
        </p:nvSpPr>
        <p:spPr>
          <a:xfrm flipH="1" flipV="1">
            <a:off x="10984755"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13329945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图层1">
            <a:extLst>
              <a:ext uri="{FF2B5EF4-FFF2-40B4-BE49-F238E27FC236}">
                <a16:creationId xmlns:a16="http://schemas.microsoft.com/office/drawing/2014/main" id="{8E0435D1-E143-D6B6-6A84-19B30EB74491}"/>
              </a:ext>
            </a:extLst>
          </p:cNvPr>
          <p:cNvSpPr/>
          <p:nvPr/>
        </p:nvSpPr>
        <p:spPr>
          <a:xfrm>
            <a:off x="765578" y="1973187"/>
            <a:ext cx="5054684" cy="67494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 name="图层2">
            <a:extLst>
              <a:ext uri="{FF2B5EF4-FFF2-40B4-BE49-F238E27FC236}">
                <a16:creationId xmlns:a16="http://schemas.microsoft.com/office/drawing/2014/main" id="{C013A850-CACA-EBD4-C21C-CC9F3088888C}"/>
              </a:ext>
            </a:extLst>
          </p:cNvPr>
          <p:cNvSpPr/>
          <p:nvPr/>
        </p:nvSpPr>
        <p:spPr>
          <a:xfrm>
            <a:off x="776758" y="1894853"/>
            <a:ext cx="5154248" cy="4020482"/>
          </a:xfrm>
          <a:custGeom>
            <a:avLst/>
            <a:gdLst>
              <a:gd name="connsiteX0" fmla="*/ 2911548 w 5304310"/>
              <a:gd name="connsiteY0" fmla="*/ 0 h 4137535"/>
              <a:gd name="connsiteX1" fmla="*/ 4944310 w 5304310"/>
              <a:gd name="connsiteY1" fmla="*/ 0 h 4137535"/>
              <a:gd name="connsiteX2" fmla="*/ 5304310 w 5304310"/>
              <a:gd name="connsiteY2" fmla="*/ 360000 h 4137535"/>
              <a:gd name="connsiteX3" fmla="*/ 5304310 w 5304310"/>
              <a:gd name="connsiteY3" fmla="*/ 3777535 h 4137535"/>
              <a:gd name="connsiteX4" fmla="*/ 4944310 w 5304310"/>
              <a:gd name="connsiteY4" fmla="*/ 4137535 h 4137535"/>
              <a:gd name="connsiteX5" fmla="*/ 360000 w 5304310"/>
              <a:gd name="connsiteY5" fmla="*/ 4137535 h 4137535"/>
              <a:gd name="connsiteX6" fmla="*/ 0 w 5304310"/>
              <a:gd name="connsiteY6" fmla="*/ 3777535 h 4137535"/>
              <a:gd name="connsiteX7" fmla="*/ 0 w 5304310"/>
              <a:gd name="connsiteY7" fmla="*/ 1277877 h 4137535"/>
              <a:gd name="connsiteX8" fmla="*/ 360000 w 5304310"/>
              <a:gd name="connsiteY8" fmla="*/ 917877 h 4137535"/>
              <a:gd name="connsiteX9" fmla="*/ 2147385 w 5304310"/>
              <a:gd name="connsiteY9" fmla="*/ 917877 h 4137535"/>
              <a:gd name="connsiteX10" fmla="*/ 2502257 w 5304310"/>
              <a:gd name="connsiteY10" fmla="*/ 618422 h 4137535"/>
              <a:gd name="connsiteX11" fmla="*/ 2556676 w 5304310"/>
              <a:gd name="connsiteY11" fmla="*/ 299455 h 4137535"/>
              <a:gd name="connsiteX12" fmla="*/ 2911548 w 5304310"/>
              <a:gd name="connsiteY12" fmla="*/ 0 h 413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04310" h="4137535">
                <a:moveTo>
                  <a:pt x="2911548" y="0"/>
                </a:moveTo>
                <a:lnTo>
                  <a:pt x="4944310" y="0"/>
                </a:lnTo>
                <a:cubicBezTo>
                  <a:pt x="5143030" y="0"/>
                  <a:pt x="5304310" y="161280"/>
                  <a:pt x="5304310" y="360000"/>
                </a:cubicBezTo>
                <a:lnTo>
                  <a:pt x="5304310" y="3777535"/>
                </a:lnTo>
                <a:cubicBezTo>
                  <a:pt x="5304310" y="3976255"/>
                  <a:pt x="5143030" y="4137535"/>
                  <a:pt x="4944310" y="4137535"/>
                </a:cubicBezTo>
                <a:lnTo>
                  <a:pt x="360000" y="4137535"/>
                </a:lnTo>
                <a:cubicBezTo>
                  <a:pt x="161280" y="4137535"/>
                  <a:pt x="0" y="3976255"/>
                  <a:pt x="0" y="3777535"/>
                </a:cubicBezTo>
                <a:lnTo>
                  <a:pt x="0" y="1277877"/>
                </a:lnTo>
                <a:cubicBezTo>
                  <a:pt x="0" y="1079157"/>
                  <a:pt x="161280" y="917877"/>
                  <a:pt x="360000" y="917877"/>
                </a:cubicBezTo>
                <a:lnTo>
                  <a:pt x="2147385" y="917877"/>
                </a:lnTo>
                <a:cubicBezTo>
                  <a:pt x="2322971" y="917877"/>
                  <a:pt x="2472727" y="791507"/>
                  <a:pt x="2502257" y="618422"/>
                </a:cubicBezTo>
                <a:lnTo>
                  <a:pt x="2556676" y="299455"/>
                </a:lnTo>
                <a:cubicBezTo>
                  <a:pt x="2586206" y="126370"/>
                  <a:pt x="2735962" y="0"/>
                  <a:pt x="2911548" y="0"/>
                </a:cubicBezTo>
              </a:path>
            </a:pathLst>
          </a:custGeom>
          <a:gradFill flip="none" rotWithShape="1">
            <a:gsLst>
              <a:gs pos="16000">
                <a:schemeClr val="bg1"/>
              </a:gs>
              <a:gs pos="100000">
                <a:schemeClr val="bg1">
                  <a:alpha val="25000"/>
                </a:schemeClr>
              </a:gs>
            </a:gsLst>
            <a:lin ang="5400000" scaled="0"/>
            <a:tileRect/>
          </a:gradFill>
          <a:ln w="12700">
            <a:gradFill>
              <a:gsLst>
                <a:gs pos="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 name="图层3">
            <a:extLst>
              <a:ext uri="{FF2B5EF4-FFF2-40B4-BE49-F238E27FC236}">
                <a16:creationId xmlns:a16="http://schemas.microsoft.com/office/drawing/2014/main" id="{45EA7C6F-A04B-8999-1634-23437FE556D5}"/>
              </a:ext>
            </a:extLst>
          </p:cNvPr>
          <p:cNvSpPr txBox="1"/>
          <p:nvPr/>
        </p:nvSpPr>
        <p:spPr>
          <a:xfrm>
            <a:off x="975127" y="2110605"/>
            <a:ext cx="220787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单击添加小标题</a:t>
            </a:r>
          </a:p>
        </p:txBody>
      </p:sp>
      <p:sp>
        <p:nvSpPr>
          <p:cNvPr id="9" name="图层4">
            <a:extLst>
              <a:ext uri="{FF2B5EF4-FFF2-40B4-BE49-F238E27FC236}">
                <a16:creationId xmlns:a16="http://schemas.microsoft.com/office/drawing/2014/main" id="{78834525-B42F-DD24-3A9E-924E9B771BC8}"/>
              </a:ext>
            </a:extLst>
          </p:cNvPr>
          <p:cNvSpPr>
            <a:spLocks noEditPoints="1"/>
          </p:cNvSpPr>
          <p:nvPr/>
        </p:nvSpPr>
        <p:spPr bwMode="auto">
          <a:xfrm>
            <a:off x="5023881" y="2111146"/>
            <a:ext cx="443614" cy="442533"/>
          </a:xfrm>
          <a:custGeom>
            <a:avLst/>
            <a:gdLst>
              <a:gd name="T0" fmla="*/ 12630 w 12833"/>
              <a:gd name="T1" fmla="*/ 64 h 12800"/>
              <a:gd name="T2" fmla="*/ 12413 w 12833"/>
              <a:gd name="T3" fmla="*/ 0 h 12800"/>
              <a:gd name="T4" fmla="*/ 12191 w 12833"/>
              <a:gd name="T5" fmla="*/ 67 h 12800"/>
              <a:gd name="T6" fmla="*/ 191 w 12833"/>
              <a:gd name="T7" fmla="*/ 8067 h 12800"/>
              <a:gd name="T8" fmla="*/ 16 w 12833"/>
              <a:gd name="T9" fmla="*/ 8441 h 12800"/>
              <a:gd name="T10" fmla="*/ 265 w 12833"/>
              <a:gd name="T11" fmla="*/ 8771 h 12800"/>
              <a:gd name="T12" fmla="*/ 3394 w 12833"/>
              <a:gd name="T13" fmla="*/ 10023 h 12800"/>
              <a:gd name="T14" fmla="*/ 4866 w 12833"/>
              <a:gd name="T15" fmla="*/ 12598 h 12800"/>
              <a:gd name="T16" fmla="*/ 5209 w 12833"/>
              <a:gd name="T17" fmla="*/ 12800 h 12800"/>
              <a:gd name="T18" fmla="*/ 5213 w 12833"/>
              <a:gd name="T19" fmla="*/ 12800 h 12800"/>
              <a:gd name="T20" fmla="*/ 5556 w 12833"/>
              <a:gd name="T21" fmla="*/ 12606 h 12800"/>
              <a:gd name="T22" fmla="*/ 6387 w 12833"/>
              <a:gd name="T23" fmla="*/ 11220 h 12800"/>
              <a:gd name="T24" fmla="*/ 10264 w 12833"/>
              <a:gd name="T25" fmla="*/ 12771 h 12800"/>
              <a:gd name="T26" fmla="*/ 10413 w 12833"/>
              <a:gd name="T27" fmla="*/ 12800 h 12800"/>
              <a:gd name="T28" fmla="*/ 10609 w 12833"/>
              <a:gd name="T29" fmla="*/ 12748 h 12800"/>
              <a:gd name="T30" fmla="*/ 10807 w 12833"/>
              <a:gd name="T31" fmla="*/ 12465 h 12800"/>
              <a:gd name="T32" fmla="*/ 12807 w 12833"/>
              <a:gd name="T33" fmla="*/ 466 h 12800"/>
              <a:gd name="T34" fmla="*/ 12630 w 12833"/>
              <a:gd name="T35" fmla="*/ 64 h 12800"/>
              <a:gd name="T36" fmla="*/ 1268 w 12833"/>
              <a:gd name="T37" fmla="*/ 8311 h 12800"/>
              <a:gd name="T38" fmla="*/ 10537 w 12833"/>
              <a:gd name="T39" fmla="*/ 2130 h 12800"/>
              <a:gd name="T40" fmla="*/ 3797 w 12833"/>
              <a:gd name="T41" fmla="*/ 9345 h 12800"/>
              <a:gd name="T42" fmla="*/ 3691 w 12833"/>
              <a:gd name="T43" fmla="*/ 9280 h 12800"/>
              <a:gd name="T44" fmla="*/ 1268 w 12833"/>
              <a:gd name="T45" fmla="*/ 8311 h 12800"/>
              <a:gd name="T46" fmla="*/ 4089 w 12833"/>
              <a:gd name="T47" fmla="*/ 9626 h 12800"/>
              <a:gd name="T48" fmla="*/ 4086 w 12833"/>
              <a:gd name="T49" fmla="*/ 9622 h 12800"/>
              <a:gd name="T50" fmla="*/ 11663 w 12833"/>
              <a:gd name="T51" fmla="*/ 1512 h 12800"/>
              <a:gd name="T52" fmla="*/ 5203 w 12833"/>
              <a:gd name="T53" fmla="*/ 11577 h 12800"/>
              <a:gd name="T54" fmla="*/ 4089 w 12833"/>
              <a:gd name="T55" fmla="*/ 9626 h 12800"/>
              <a:gd name="T56" fmla="*/ 10100 w 12833"/>
              <a:gd name="T57" fmla="*/ 11843 h 12800"/>
              <a:gd name="T58" fmla="*/ 6683 w 12833"/>
              <a:gd name="T59" fmla="*/ 10477 h 12800"/>
              <a:gd name="T60" fmla="*/ 6434 w 12833"/>
              <a:gd name="T61" fmla="*/ 10429 h 12800"/>
              <a:gd name="T62" fmla="*/ 11695 w 12833"/>
              <a:gd name="T63" fmla="*/ 2274 h 12800"/>
              <a:gd name="T64" fmla="*/ 10100 w 12833"/>
              <a:gd name="T65" fmla="*/ 11843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33" h="12800">
                <a:moveTo>
                  <a:pt x="12630" y="64"/>
                </a:moveTo>
                <a:cubicBezTo>
                  <a:pt x="12564" y="21"/>
                  <a:pt x="12488" y="0"/>
                  <a:pt x="12413" y="0"/>
                </a:cubicBezTo>
                <a:cubicBezTo>
                  <a:pt x="12336" y="0"/>
                  <a:pt x="12258" y="22"/>
                  <a:pt x="12191" y="67"/>
                </a:cubicBezTo>
                <a:lnTo>
                  <a:pt x="191" y="8067"/>
                </a:lnTo>
                <a:cubicBezTo>
                  <a:pt x="68" y="8149"/>
                  <a:pt x="0" y="8293"/>
                  <a:pt x="16" y="8441"/>
                </a:cubicBezTo>
                <a:cubicBezTo>
                  <a:pt x="31" y="8589"/>
                  <a:pt x="127" y="8717"/>
                  <a:pt x="265" y="8771"/>
                </a:cubicBezTo>
                <a:lnTo>
                  <a:pt x="3394" y="10023"/>
                </a:lnTo>
                <a:lnTo>
                  <a:pt x="4866" y="12598"/>
                </a:lnTo>
                <a:cubicBezTo>
                  <a:pt x="4936" y="12722"/>
                  <a:pt x="5067" y="12798"/>
                  <a:pt x="5209" y="12800"/>
                </a:cubicBezTo>
                <a:lnTo>
                  <a:pt x="5213" y="12800"/>
                </a:lnTo>
                <a:cubicBezTo>
                  <a:pt x="5353" y="12800"/>
                  <a:pt x="5484" y="12726"/>
                  <a:pt x="5556" y="12606"/>
                </a:cubicBezTo>
                <a:lnTo>
                  <a:pt x="6387" y="11220"/>
                </a:lnTo>
                <a:lnTo>
                  <a:pt x="10264" y="12771"/>
                </a:lnTo>
                <a:cubicBezTo>
                  <a:pt x="10312" y="12790"/>
                  <a:pt x="10362" y="12800"/>
                  <a:pt x="10413" y="12800"/>
                </a:cubicBezTo>
                <a:cubicBezTo>
                  <a:pt x="10481" y="12800"/>
                  <a:pt x="10548" y="12782"/>
                  <a:pt x="10609" y="12748"/>
                </a:cubicBezTo>
                <a:cubicBezTo>
                  <a:pt x="10714" y="12689"/>
                  <a:pt x="10787" y="12585"/>
                  <a:pt x="10807" y="12465"/>
                </a:cubicBezTo>
                <a:lnTo>
                  <a:pt x="12807" y="466"/>
                </a:lnTo>
                <a:cubicBezTo>
                  <a:pt x="12833" y="308"/>
                  <a:pt x="12764" y="151"/>
                  <a:pt x="12630" y="64"/>
                </a:cubicBezTo>
                <a:close/>
                <a:moveTo>
                  <a:pt x="1268" y="8311"/>
                </a:moveTo>
                <a:lnTo>
                  <a:pt x="10537" y="2130"/>
                </a:lnTo>
                <a:lnTo>
                  <a:pt x="3797" y="9345"/>
                </a:lnTo>
                <a:cubicBezTo>
                  <a:pt x="3762" y="9324"/>
                  <a:pt x="3730" y="9296"/>
                  <a:pt x="3691" y="9280"/>
                </a:cubicBezTo>
                <a:lnTo>
                  <a:pt x="1268" y="8311"/>
                </a:lnTo>
                <a:close/>
                <a:moveTo>
                  <a:pt x="4089" y="9626"/>
                </a:moveTo>
                <a:cubicBezTo>
                  <a:pt x="4088" y="9624"/>
                  <a:pt x="4087" y="9624"/>
                  <a:pt x="4086" y="9622"/>
                </a:cubicBezTo>
                <a:lnTo>
                  <a:pt x="11663" y="1512"/>
                </a:lnTo>
                <a:lnTo>
                  <a:pt x="5203" y="11577"/>
                </a:lnTo>
                <a:lnTo>
                  <a:pt x="4089" y="9626"/>
                </a:lnTo>
                <a:close/>
                <a:moveTo>
                  <a:pt x="10100" y="11843"/>
                </a:moveTo>
                <a:lnTo>
                  <a:pt x="6683" y="10477"/>
                </a:lnTo>
                <a:cubicBezTo>
                  <a:pt x="6602" y="10445"/>
                  <a:pt x="6518" y="10434"/>
                  <a:pt x="6434" y="10429"/>
                </a:cubicBezTo>
                <a:lnTo>
                  <a:pt x="11695" y="2274"/>
                </a:lnTo>
                <a:lnTo>
                  <a:pt x="10100" y="118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图层5">
            <a:extLst>
              <a:ext uri="{FF2B5EF4-FFF2-40B4-BE49-F238E27FC236}">
                <a16:creationId xmlns:a16="http://schemas.microsoft.com/office/drawing/2014/main" id="{DBEE26DB-9815-34FD-E4E2-DB7D583CFBC7}"/>
              </a:ext>
            </a:extLst>
          </p:cNvPr>
          <p:cNvSpPr txBox="1"/>
          <p:nvPr/>
        </p:nvSpPr>
        <p:spPr>
          <a:xfrm>
            <a:off x="1015767" y="3119110"/>
            <a:ext cx="4315886" cy="62177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algn="l" defTabSz="914400" rtl="0" eaLnBrk="1" fontAlgn="auto" latinLnBrk="0" hangingPunct="1">
              <a:lnSpc>
                <a:spcPct val="150000"/>
              </a:lnSpc>
              <a:spcBef>
                <a:spcPts val="0"/>
              </a:spcBef>
              <a:spcAft>
                <a:spcPts val="0"/>
              </a:spcAft>
              <a:buClrTx/>
              <a:buSzTx/>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单击此处输入你的正文，文字是您思想的提炼，为了最终演示发布的良好效果，请尽量言简意赅的阐述观点</a:t>
            </a:r>
          </a:p>
        </p:txBody>
      </p:sp>
      <p:sp>
        <p:nvSpPr>
          <p:cNvPr id="12" name="图层6">
            <a:extLst>
              <a:ext uri="{FF2B5EF4-FFF2-40B4-BE49-F238E27FC236}">
                <a16:creationId xmlns:a16="http://schemas.microsoft.com/office/drawing/2014/main" id="{D5737528-6BF8-7F09-E032-171E7CCDF8F0}"/>
              </a:ext>
            </a:extLst>
          </p:cNvPr>
          <p:cNvSpPr txBox="1"/>
          <p:nvPr/>
        </p:nvSpPr>
        <p:spPr>
          <a:xfrm>
            <a:off x="1015767" y="4781392"/>
            <a:ext cx="4315886" cy="62177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algn="l" defTabSz="914400" rtl="0" eaLnBrk="1" fontAlgn="auto" latinLnBrk="0" hangingPunct="1">
              <a:lnSpc>
                <a:spcPct val="150000"/>
              </a:lnSpc>
              <a:spcBef>
                <a:spcPts val="0"/>
              </a:spcBef>
              <a:spcAft>
                <a:spcPts val="0"/>
              </a:spcAft>
              <a:buClrTx/>
              <a:buSzTx/>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单击此处输入你的正文，文字是您思想的提炼，为了最终演示发布的良好效果，请尽量言简意赅的阐述观点</a:t>
            </a:r>
          </a:p>
        </p:txBody>
      </p:sp>
      <p:sp>
        <p:nvSpPr>
          <p:cNvPr id="20" name="图层7">
            <a:extLst>
              <a:ext uri="{FF2B5EF4-FFF2-40B4-BE49-F238E27FC236}">
                <a16:creationId xmlns:a16="http://schemas.microsoft.com/office/drawing/2014/main" id="{12CC49B7-9AD2-2F06-28CA-5B8B3DA6C4C1}"/>
              </a:ext>
            </a:extLst>
          </p:cNvPr>
          <p:cNvSpPr txBox="1"/>
          <p:nvPr/>
        </p:nvSpPr>
        <p:spPr>
          <a:xfrm>
            <a:off x="1015767" y="3950251"/>
            <a:ext cx="4315886" cy="62177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algn="l" defTabSz="914400" rtl="0" eaLnBrk="1" fontAlgn="auto" latinLnBrk="0" hangingPunct="1">
              <a:lnSpc>
                <a:spcPct val="150000"/>
              </a:lnSpc>
              <a:spcBef>
                <a:spcPts val="0"/>
              </a:spcBef>
              <a:spcAft>
                <a:spcPts val="0"/>
              </a:spcAft>
              <a:buClrTx/>
              <a:buSzTx/>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单击此处输入你的正文，文字是您思想的提炼，为了最终演示发布的良好效果，请尽量言简意赅的阐述观点</a:t>
            </a:r>
          </a:p>
        </p:txBody>
      </p:sp>
      <p:grpSp>
        <p:nvGrpSpPr>
          <p:cNvPr id="21" name="图层8">
            <a:extLst>
              <a:ext uri="{FF2B5EF4-FFF2-40B4-BE49-F238E27FC236}">
                <a16:creationId xmlns:a16="http://schemas.microsoft.com/office/drawing/2014/main" id="{F73F15F5-2216-E024-DD06-7D26552E32E3}"/>
              </a:ext>
            </a:extLst>
          </p:cNvPr>
          <p:cNvGrpSpPr/>
          <p:nvPr/>
        </p:nvGrpSpPr>
        <p:grpSpPr>
          <a:xfrm>
            <a:off x="6260994" y="1894853"/>
            <a:ext cx="5165428" cy="4020482"/>
            <a:chOff x="6260994" y="1894853"/>
            <a:chExt cx="5165428" cy="4020482"/>
          </a:xfrm>
        </p:grpSpPr>
        <p:sp>
          <p:nvSpPr>
            <p:cNvPr id="22" name="图层8-1">
              <a:extLst>
                <a:ext uri="{FF2B5EF4-FFF2-40B4-BE49-F238E27FC236}">
                  <a16:creationId xmlns:a16="http://schemas.microsoft.com/office/drawing/2014/main" id="{635528F2-7518-1807-5905-F0968F3AA393}"/>
                </a:ext>
              </a:extLst>
            </p:cNvPr>
            <p:cNvSpPr/>
            <p:nvPr/>
          </p:nvSpPr>
          <p:spPr>
            <a:xfrm flipH="1">
              <a:off x="6371738" y="1973187"/>
              <a:ext cx="5054684" cy="674946"/>
            </a:xfrm>
            <a:prstGeom prst="roundRect">
              <a:avLst>
                <a:gd name="adj" fmla="val 50000"/>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图层8-2">
              <a:extLst>
                <a:ext uri="{FF2B5EF4-FFF2-40B4-BE49-F238E27FC236}">
                  <a16:creationId xmlns:a16="http://schemas.microsoft.com/office/drawing/2014/main" id="{F91A8A3F-1124-DB17-0AAD-9E077CFC15A1}"/>
                </a:ext>
              </a:extLst>
            </p:cNvPr>
            <p:cNvSpPr/>
            <p:nvPr/>
          </p:nvSpPr>
          <p:spPr>
            <a:xfrm flipH="1">
              <a:off x="6260994" y="1894853"/>
              <a:ext cx="5154248" cy="4020482"/>
            </a:xfrm>
            <a:custGeom>
              <a:avLst/>
              <a:gdLst>
                <a:gd name="connsiteX0" fmla="*/ 2911548 w 5304310"/>
                <a:gd name="connsiteY0" fmla="*/ 0 h 4137535"/>
                <a:gd name="connsiteX1" fmla="*/ 4944310 w 5304310"/>
                <a:gd name="connsiteY1" fmla="*/ 0 h 4137535"/>
                <a:gd name="connsiteX2" fmla="*/ 5304310 w 5304310"/>
                <a:gd name="connsiteY2" fmla="*/ 360000 h 4137535"/>
                <a:gd name="connsiteX3" fmla="*/ 5304310 w 5304310"/>
                <a:gd name="connsiteY3" fmla="*/ 3777535 h 4137535"/>
                <a:gd name="connsiteX4" fmla="*/ 4944310 w 5304310"/>
                <a:gd name="connsiteY4" fmla="*/ 4137535 h 4137535"/>
                <a:gd name="connsiteX5" fmla="*/ 360000 w 5304310"/>
                <a:gd name="connsiteY5" fmla="*/ 4137535 h 4137535"/>
                <a:gd name="connsiteX6" fmla="*/ 0 w 5304310"/>
                <a:gd name="connsiteY6" fmla="*/ 3777535 h 4137535"/>
                <a:gd name="connsiteX7" fmla="*/ 0 w 5304310"/>
                <a:gd name="connsiteY7" fmla="*/ 1277877 h 4137535"/>
                <a:gd name="connsiteX8" fmla="*/ 360000 w 5304310"/>
                <a:gd name="connsiteY8" fmla="*/ 917877 h 4137535"/>
                <a:gd name="connsiteX9" fmla="*/ 2147385 w 5304310"/>
                <a:gd name="connsiteY9" fmla="*/ 917877 h 4137535"/>
                <a:gd name="connsiteX10" fmla="*/ 2502257 w 5304310"/>
                <a:gd name="connsiteY10" fmla="*/ 618422 h 4137535"/>
                <a:gd name="connsiteX11" fmla="*/ 2556676 w 5304310"/>
                <a:gd name="connsiteY11" fmla="*/ 299455 h 4137535"/>
                <a:gd name="connsiteX12" fmla="*/ 2911548 w 5304310"/>
                <a:gd name="connsiteY12" fmla="*/ 0 h 413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04310" h="4137535">
                  <a:moveTo>
                    <a:pt x="2911548" y="0"/>
                  </a:moveTo>
                  <a:lnTo>
                    <a:pt x="4944310" y="0"/>
                  </a:lnTo>
                  <a:cubicBezTo>
                    <a:pt x="5143030" y="0"/>
                    <a:pt x="5304310" y="161280"/>
                    <a:pt x="5304310" y="360000"/>
                  </a:cubicBezTo>
                  <a:lnTo>
                    <a:pt x="5304310" y="3777535"/>
                  </a:lnTo>
                  <a:cubicBezTo>
                    <a:pt x="5304310" y="3976255"/>
                    <a:pt x="5143030" y="4137535"/>
                    <a:pt x="4944310" y="4137535"/>
                  </a:cubicBezTo>
                  <a:lnTo>
                    <a:pt x="360000" y="4137535"/>
                  </a:lnTo>
                  <a:cubicBezTo>
                    <a:pt x="161280" y="4137535"/>
                    <a:pt x="0" y="3976255"/>
                    <a:pt x="0" y="3777535"/>
                  </a:cubicBezTo>
                  <a:lnTo>
                    <a:pt x="0" y="1277877"/>
                  </a:lnTo>
                  <a:cubicBezTo>
                    <a:pt x="0" y="1079157"/>
                    <a:pt x="161280" y="917877"/>
                    <a:pt x="360000" y="917877"/>
                  </a:cubicBezTo>
                  <a:lnTo>
                    <a:pt x="2147385" y="917877"/>
                  </a:lnTo>
                  <a:cubicBezTo>
                    <a:pt x="2322971" y="917877"/>
                    <a:pt x="2472727" y="791507"/>
                    <a:pt x="2502257" y="618422"/>
                  </a:cubicBezTo>
                  <a:lnTo>
                    <a:pt x="2556676" y="299455"/>
                  </a:lnTo>
                  <a:cubicBezTo>
                    <a:pt x="2586206" y="126370"/>
                    <a:pt x="2735962" y="0"/>
                    <a:pt x="2911548" y="0"/>
                  </a:cubicBezTo>
                </a:path>
              </a:pathLst>
            </a:custGeom>
            <a:gradFill flip="none" rotWithShape="1">
              <a:gsLst>
                <a:gs pos="16000">
                  <a:schemeClr val="bg1"/>
                </a:gs>
                <a:gs pos="100000">
                  <a:schemeClr val="bg1">
                    <a:alpha val="25000"/>
                  </a:schemeClr>
                </a:gs>
              </a:gsLst>
              <a:lin ang="5400000" scaled="0"/>
              <a:tileRect/>
            </a:gradFill>
            <a:ln w="12700">
              <a:gradFill>
                <a:gsLst>
                  <a:gs pos="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图层8-3">
              <a:extLst>
                <a:ext uri="{FF2B5EF4-FFF2-40B4-BE49-F238E27FC236}">
                  <a16:creationId xmlns:a16="http://schemas.microsoft.com/office/drawing/2014/main" id="{48E2E84D-E8EF-A483-A8D2-5CF049C89B74}"/>
                </a:ext>
              </a:extLst>
            </p:cNvPr>
            <p:cNvSpPr txBox="1"/>
            <p:nvPr/>
          </p:nvSpPr>
          <p:spPr>
            <a:xfrm flipH="1">
              <a:off x="9009003" y="2110605"/>
              <a:ext cx="220787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单击添加小标题</a:t>
              </a:r>
            </a:p>
          </p:txBody>
        </p:sp>
        <p:sp>
          <p:nvSpPr>
            <p:cNvPr id="25" name="图层8-4">
              <a:extLst>
                <a:ext uri="{FF2B5EF4-FFF2-40B4-BE49-F238E27FC236}">
                  <a16:creationId xmlns:a16="http://schemas.microsoft.com/office/drawing/2014/main" id="{FBE084DF-E27E-2ADC-BBCB-066A08C8624D}"/>
                </a:ext>
              </a:extLst>
            </p:cNvPr>
            <p:cNvSpPr>
              <a:spLocks noEditPoints="1"/>
            </p:cNvSpPr>
            <p:nvPr/>
          </p:nvSpPr>
          <p:spPr bwMode="auto">
            <a:xfrm flipH="1">
              <a:off x="6720707" y="2129096"/>
              <a:ext cx="443614" cy="406632"/>
            </a:xfrm>
            <a:custGeom>
              <a:avLst/>
              <a:gdLst>
                <a:gd name="T0" fmla="*/ 10880 w 11520"/>
                <a:gd name="T1" fmla="*/ 0 h 10560"/>
                <a:gd name="T2" fmla="*/ 640 w 11520"/>
                <a:gd name="T3" fmla="*/ 0 h 10560"/>
                <a:gd name="T4" fmla="*/ 0 w 11520"/>
                <a:gd name="T5" fmla="*/ 640 h 10560"/>
                <a:gd name="T6" fmla="*/ 0 w 11520"/>
                <a:gd name="T7" fmla="*/ 8000 h 10560"/>
                <a:gd name="T8" fmla="*/ 640 w 11520"/>
                <a:gd name="T9" fmla="*/ 8640 h 10560"/>
                <a:gd name="T10" fmla="*/ 4480 w 11520"/>
                <a:gd name="T11" fmla="*/ 8640 h 10560"/>
                <a:gd name="T12" fmla="*/ 4480 w 11520"/>
                <a:gd name="T13" fmla="*/ 9920 h 10560"/>
                <a:gd name="T14" fmla="*/ 960 w 11520"/>
                <a:gd name="T15" fmla="*/ 9920 h 10560"/>
                <a:gd name="T16" fmla="*/ 640 w 11520"/>
                <a:gd name="T17" fmla="*/ 10240 h 10560"/>
                <a:gd name="T18" fmla="*/ 960 w 11520"/>
                <a:gd name="T19" fmla="*/ 10560 h 10560"/>
                <a:gd name="T20" fmla="*/ 10560 w 11520"/>
                <a:gd name="T21" fmla="*/ 10560 h 10560"/>
                <a:gd name="T22" fmla="*/ 10880 w 11520"/>
                <a:gd name="T23" fmla="*/ 10240 h 10560"/>
                <a:gd name="T24" fmla="*/ 10560 w 11520"/>
                <a:gd name="T25" fmla="*/ 9920 h 10560"/>
                <a:gd name="T26" fmla="*/ 7040 w 11520"/>
                <a:gd name="T27" fmla="*/ 9920 h 10560"/>
                <a:gd name="T28" fmla="*/ 7040 w 11520"/>
                <a:gd name="T29" fmla="*/ 8640 h 10560"/>
                <a:gd name="T30" fmla="*/ 10880 w 11520"/>
                <a:gd name="T31" fmla="*/ 8640 h 10560"/>
                <a:gd name="T32" fmla="*/ 11520 w 11520"/>
                <a:gd name="T33" fmla="*/ 8000 h 10560"/>
                <a:gd name="T34" fmla="*/ 11520 w 11520"/>
                <a:gd name="T35" fmla="*/ 640 h 10560"/>
                <a:gd name="T36" fmla="*/ 10880 w 11520"/>
                <a:gd name="T37" fmla="*/ 0 h 10560"/>
                <a:gd name="T38" fmla="*/ 6400 w 11520"/>
                <a:gd name="T39" fmla="*/ 9920 h 10560"/>
                <a:gd name="T40" fmla="*/ 5120 w 11520"/>
                <a:gd name="T41" fmla="*/ 9920 h 10560"/>
                <a:gd name="T42" fmla="*/ 5120 w 11520"/>
                <a:gd name="T43" fmla="*/ 8640 h 10560"/>
                <a:gd name="T44" fmla="*/ 6400 w 11520"/>
                <a:gd name="T45" fmla="*/ 8640 h 10560"/>
                <a:gd name="T46" fmla="*/ 6400 w 11520"/>
                <a:gd name="T47" fmla="*/ 9920 h 10560"/>
                <a:gd name="T48" fmla="*/ 10880 w 11520"/>
                <a:gd name="T49" fmla="*/ 8000 h 10560"/>
                <a:gd name="T50" fmla="*/ 640 w 11520"/>
                <a:gd name="T51" fmla="*/ 8000 h 10560"/>
                <a:gd name="T52" fmla="*/ 640 w 11520"/>
                <a:gd name="T53" fmla="*/ 640 h 10560"/>
                <a:gd name="T54" fmla="*/ 10880 w 11520"/>
                <a:gd name="T55" fmla="*/ 640 h 10560"/>
                <a:gd name="T56" fmla="*/ 10880 w 11520"/>
                <a:gd name="T57" fmla="*/ 8000 h 10560"/>
                <a:gd name="T58" fmla="*/ 2880 w 11520"/>
                <a:gd name="T59" fmla="*/ 6720 h 10560"/>
                <a:gd name="T60" fmla="*/ 3200 w 11520"/>
                <a:gd name="T61" fmla="*/ 6400 h 10560"/>
                <a:gd name="T62" fmla="*/ 3200 w 11520"/>
                <a:gd name="T63" fmla="*/ 4800 h 10560"/>
                <a:gd name="T64" fmla="*/ 2880 w 11520"/>
                <a:gd name="T65" fmla="*/ 4480 h 10560"/>
                <a:gd name="T66" fmla="*/ 2560 w 11520"/>
                <a:gd name="T67" fmla="*/ 4800 h 10560"/>
                <a:gd name="T68" fmla="*/ 2560 w 11520"/>
                <a:gd name="T69" fmla="*/ 6400 h 10560"/>
                <a:gd name="T70" fmla="*/ 2880 w 11520"/>
                <a:gd name="T71" fmla="*/ 6720 h 10560"/>
                <a:gd name="T72" fmla="*/ 4800 w 11520"/>
                <a:gd name="T73" fmla="*/ 6720 h 10560"/>
                <a:gd name="T74" fmla="*/ 5120 w 11520"/>
                <a:gd name="T75" fmla="*/ 6400 h 10560"/>
                <a:gd name="T76" fmla="*/ 5120 w 11520"/>
                <a:gd name="T77" fmla="*/ 3520 h 10560"/>
                <a:gd name="T78" fmla="*/ 4800 w 11520"/>
                <a:gd name="T79" fmla="*/ 3200 h 10560"/>
                <a:gd name="T80" fmla="*/ 4480 w 11520"/>
                <a:gd name="T81" fmla="*/ 3520 h 10560"/>
                <a:gd name="T82" fmla="*/ 4480 w 11520"/>
                <a:gd name="T83" fmla="*/ 6400 h 10560"/>
                <a:gd name="T84" fmla="*/ 4800 w 11520"/>
                <a:gd name="T85" fmla="*/ 6720 h 10560"/>
                <a:gd name="T86" fmla="*/ 6720 w 11520"/>
                <a:gd name="T87" fmla="*/ 6720 h 10560"/>
                <a:gd name="T88" fmla="*/ 7040 w 11520"/>
                <a:gd name="T89" fmla="*/ 6400 h 10560"/>
                <a:gd name="T90" fmla="*/ 7040 w 11520"/>
                <a:gd name="T91" fmla="*/ 4160 h 10560"/>
                <a:gd name="T92" fmla="*/ 6720 w 11520"/>
                <a:gd name="T93" fmla="*/ 3840 h 10560"/>
                <a:gd name="T94" fmla="*/ 6400 w 11520"/>
                <a:gd name="T95" fmla="*/ 4160 h 10560"/>
                <a:gd name="T96" fmla="*/ 6400 w 11520"/>
                <a:gd name="T97" fmla="*/ 6400 h 10560"/>
                <a:gd name="T98" fmla="*/ 6720 w 11520"/>
                <a:gd name="T99" fmla="*/ 6720 h 10560"/>
                <a:gd name="T100" fmla="*/ 8640 w 11520"/>
                <a:gd name="T101" fmla="*/ 6720 h 10560"/>
                <a:gd name="T102" fmla="*/ 8960 w 11520"/>
                <a:gd name="T103" fmla="*/ 6400 h 10560"/>
                <a:gd name="T104" fmla="*/ 8960 w 11520"/>
                <a:gd name="T105" fmla="*/ 2880 h 10560"/>
                <a:gd name="T106" fmla="*/ 8640 w 11520"/>
                <a:gd name="T107" fmla="*/ 2560 h 10560"/>
                <a:gd name="T108" fmla="*/ 8320 w 11520"/>
                <a:gd name="T109" fmla="*/ 2880 h 10560"/>
                <a:gd name="T110" fmla="*/ 8320 w 11520"/>
                <a:gd name="T111" fmla="*/ 6400 h 10560"/>
                <a:gd name="T112" fmla="*/ 8640 w 11520"/>
                <a:gd name="T113" fmla="*/ 6720 h 10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20" h="10560">
                  <a:moveTo>
                    <a:pt x="10880" y="0"/>
                  </a:moveTo>
                  <a:lnTo>
                    <a:pt x="640" y="0"/>
                  </a:lnTo>
                  <a:cubicBezTo>
                    <a:pt x="288" y="0"/>
                    <a:pt x="0" y="288"/>
                    <a:pt x="0" y="640"/>
                  </a:cubicBezTo>
                  <a:lnTo>
                    <a:pt x="0" y="8000"/>
                  </a:lnTo>
                  <a:cubicBezTo>
                    <a:pt x="0" y="8352"/>
                    <a:pt x="288" y="8640"/>
                    <a:pt x="640" y="8640"/>
                  </a:cubicBezTo>
                  <a:lnTo>
                    <a:pt x="4480" y="8640"/>
                  </a:lnTo>
                  <a:lnTo>
                    <a:pt x="4480" y="9920"/>
                  </a:lnTo>
                  <a:lnTo>
                    <a:pt x="960" y="9920"/>
                  </a:lnTo>
                  <a:cubicBezTo>
                    <a:pt x="800" y="9920"/>
                    <a:pt x="640" y="10080"/>
                    <a:pt x="640" y="10240"/>
                  </a:cubicBezTo>
                  <a:cubicBezTo>
                    <a:pt x="640" y="10400"/>
                    <a:pt x="800" y="10560"/>
                    <a:pt x="960" y="10560"/>
                  </a:cubicBezTo>
                  <a:lnTo>
                    <a:pt x="10560" y="10560"/>
                  </a:lnTo>
                  <a:cubicBezTo>
                    <a:pt x="10720" y="10560"/>
                    <a:pt x="10880" y="10400"/>
                    <a:pt x="10880" y="10240"/>
                  </a:cubicBezTo>
                  <a:cubicBezTo>
                    <a:pt x="10880" y="10080"/>
                    <a:pt x="10720" y="9920"/>
                    <a:pt x="10560" y="9920"/>
                  </a:cubicBezTo>
                  <a:lnTo>
                    <a:pt x="7040" y="9920"/>
                  </a:lnTo>
                  <a:lnTo>
                    <a:pt x="7040" y="8640"/>
                  </a:lnTo>
                  <a:lnTo>
                    <a:pt x="10880" y="8640"/>
                  </a:lnTo>
                  <a:cubicBezTo>
                    <a:pt x="11232" y="8640"/>
                    <a:pt x="11520" y="8352"/>
                    <a:pt x="11520" y="8000"/>
                  </a:cubicBezTo>
                  <a:lnTo>
                    <a:pt x="11520" y="640"/>
                  </a:lnTo>
                  <a:cubicBezTo>
                    <a:pt x="11520" y="288"/>
                    <a:pt x="11232" y="0"/>
                    <a:pt x="10880" y="0"/>
                  </a:cubicBezTo>
                  <a:close/>
                  <a:moveTo>
                    <a:pt x="6400" y="9920"/>
                  </a:moveTo>
                  <a:lnTo>
                    <a:pt x="5120" y="9920"/>
                  </a:lnTo>
                  <a:lnTo>
                    <a:pt x="5120" y="8640"/>
                  </a:lnTo>
                  <a:lnTo>
                    <a:pt x="6400" y="8640"/>
                  </a:lnTo>
                  <a:lnTo>
                    <a:pt x="6400" y="9920"/>
                  </a:lnTo>
                  <a:close/>
                  <a:moveTo>
                    <a:pt x="10880" y="8000"/>
                  </a:moveTo>
                  <a:lnTo>
                    <a:pt x="640" y="8000"/>
                  </a:lnTo>
                  <a:lnTo>
                    <a:pt x="640" y="640"/>
                  </a:lnTo>
                  <a:lnTo>
                    <a:pt x="10880" y="640"/>
                  </a:lnTo>
                  <a:lnTo>
                    <a:pt x="10880" y="8000"/>
                  </a:lnTo>
                  <a:close/>
                  <a:moveTo>
                    <a:pt x="2880" y="6720"/>
                  </a:moveTo>
                  <a:cubicBezTo>
                    <a:pt x="3040" y="6720"/>
                    <a:pt x="3200" y="6560"/>
                    <a:pt x="3200" y="6400"/>
                  </a:cubicBezTo>
                  <a:lnTo>
                    <a:pt x="3200" y="4800"/>
                  </a:lnTo>
                  <a:cubicBezTo>
                    <a:pt x="3200" y="4640"/>
                    <a:pt x="3040" y="4480"/>
                    <a:pt x="2880" y="4480"/>
                  </a:cubicBezTo>
                  <a:cubicBezTo>
                    <a:pt x="2720" y="4480"/>
                    <a:pt x="2560" y="4640"/>
                    <a:pt x="2560" y="4800"/>
                  </a:cubicBezTo>
                  <a:lnTo>
                    <a:pt x="2560" y="6400"/>
                  </a:lnTo>
                  <a:cubicBezTo>
                    <a:pt x="2560" y="6560"/>
                    <a:pt x="2720" y="6720"/>
                    <a:pt x="2880" y="6720"/>
                  </a:cubicBezTo>
                  <a:close/>
                  <a:moveTo>
                    <a:pt x="4800" y="6720"/>
                  </a:moveTo>
                  <a:cubicBezTo>
                    <a:pt x="4960" y="6720"/>
                    <a:pt x="5120" y="6560"/>
                    <a:pt x="5120" y="6400"/>
                  </a:cubicBezTo>
                  <a:lnTo>
                    <a:pt x="5120" y="3520"/>
                  </a:lnTo>
                  <a:cubicBezTo>
                    <a:pt x="5120" y="3360"/>
                    <a:pt x="4960" y="3200"/>
                    <a:pt x="4800" y="3200"/>
                  </a:cubicBezTo>
                  <a:cubicBezTo>
                    <a:pt x="4640" y="3200"/>
                    <a:pt x="4480" y="3360"/>
                    <a:pt x="4480" y="3520"/>
                  </a:cubicBezTo>
                  <a:lnTo>
                    <a:pt x="4480" y="6400"/>
                  </a:lnTo>
                  <a:cubicBezTo>
                    <a:pt x="4480" y="6560"/>
                    <a:pt x="4640" y="6720"/>
                    <a:pt x="4800" y="6720"/>
                  </a:cubicBezTo>
                  <a:close/>
                  <a:moveTo>
                    <a:pt x="6720" y="6720"/>
                  </a:moveTo>
                  <a:cubicBezTo>
                    <a:pt x="6880" y="6720"/>
                    <a:pt x="7040" y="6560"/>
                    <a:pt x="7040" y="6400"/>
                  </a:cubicBezTo>
                  <a:lnTo>
                    <a:pt x="7040" y="4160"/>
                  </a:lnTo>
                  <a:cubicBezTo>
                    <a:pt x="7040" y="4000"/>
                    <a:pt x="6880" y="3840"/>
                    <a:pt x="6720" y="3840"/>
                  </a:cubicBezTo>
                  <a:cubicBezTo>
                    <a:pt x="6560" y="3840"/>
                    <a:pt x="6400" y="4000"/>
                    <a:pt x="6400" y="4160"/>
                  </a:cubicBezTo>
                  <a:lnTo>
                    <a:pt x="6400" y="6400"/>
                  </a:lnTo>
                  <a:cubicBezTo>
                    <a:pt x="6400" y="6560"/>
                    <a:pt x="6560" y="6720"/>
                    <a:pt x="6720" y="6720"/>
                  </a:cubicBezTo>
                  <a:close/>
                  <a:moveTo>
                    <a:pt x="8640" y="6720"/>
                  </a:moveTo>
                  <a:cubicBezTo>
                    <a:pt x="8800" y="6720"/>
                    <a:pt x="8960" y="6560"/>
                    <a:pt x="8960" y="6400"/>
                  </a:cubicBezTo>
                  <a:lnTo>
                    <a:pt x="8960" y="2880"/>
                  </a:lnTo>
                  <a:cubicBezTo>
                    <a:pt x="8960" y="2720"/>
                    <a:pt x="8800" y="2560"/>
                    <a:pt x="8640" y="2560"/>
                  </a:cubicBezTo>
                  <a:cubicBezTo>
                    <a:pt x="8480" y="2560"/>
                    <a:pt x="8320" y="2720"/>
                    <a:pt x="8320" y="2880"/>
                  </a:cubicBezTo>
                  <a:lnTo>
                    <a:pt x="8320" y="6400"/>
                  </a:lnTo>
                  <a:cubicBezTo>
                    <a:pt x="8320" y="6560"/>
                    <a:pt x="8480" y="6720"/>
                    <a:pt x="8640" y="6720"/>
                  </a:cubicBezTo>
                  <a:close/>
                </a:path>
              </a:pathLst>
            </a:custGeom>
            <a:solidFill>
              <a:schemeClr val="accent2"/>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6" name="图层8-5">
              <a:extLst>
                <a:ext uri="{FF2B5EF4-FFF2-40B4-BE49-F238E27FC236}">
                  <a16:creationId xmlns:a16="http://schemas.microsoft.com/office/drawing/2014/main" id="{591C3E5A-8443-7EFC-4318-28D94BC3BFB8}"/>
                </a:ext>
              </a:extLst>
            </p:cNvPr>
            <p:cNvSpPr txBox="1"/>
            <p:nvPr/>
          </p:nvSpPr>
          <p:spPr>
            <a:xfrm flipH="1">
              <a:off x="6924391" y="3119110"/>
              <a:ext cx="4272162" cy="62177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algn="r" defTabSz="914400" rtl="0" eaLnBrk="1" fontAlgn="auto" latinLnBrk="0" hangingPunct="1">
                <a:lnSpc>
                  <a:spcPct val="150000"/>
                </a:lnSpc>
                <a:spcBef>
                  <a:spcPts val="0"/>
                </a:spcBef>
                <a:spcAft>
                  <a:spcPts val="0"/>
                </a:spcAft>
                <a:buClrTx/>
                <a:buSzTx/>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单击此处输入你的正文，文字是您思想的提炼，为了最终演示发布的良好效果，请尽量言简意赅的阐述观点</a:t>
              </a:r>
            </a:p>
          </p:txBody>
        </p:sp>
        <p:sp>
          <p:nvSpPr>
            <p:cNvPr id="27" name="图层8-6">
              <a:extLst>
                <a:ext uri="{FF2B5EF4-FFF2-40B4-BE49-F238E27FC236}">
                  <a16:creationId xmlns:a16="http://schemas.microsoft.com/office/drawing/2014/main" id="{AC086138-3A39-29C0-8A93-1DCD77432F54}"/>
                </a:ext>
              </a:extLst>
            </p:cNvPr>
            <p:cNvSpPr txBox="1"/>
            <p:nvPr/>
          </p:nvSpPr>
          <p:spPr>
            <a:xfrm flipH="1">
              <a:off x="6924391" y="4781392"/>
              <a:ext cx="4272162" cy="62177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algn="r" defTabSz="914400" rtl="0" eaLnBrk="1" fontAlgn="auto" latinLnBrk="0" hangingPunct="1">
                <a:lnSpc>
                  <a:spcPct val="150000"/>
                </a:lnSpc>
                <a:spcBef>
                  <a:spcPts val="0"/>
                </a:spcBef>
                <a:spcAft>
                  <a:spcPts val="0"/>
                </a:spcAft>
                <a:buClrTx/>
                <a:buSzTx/>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单击此处输入你的正文，文字是您思想的提炼，为了最终演示发布的良好效果，请尽量言简意赅的阐述观点</a:t>
              </a:r>
            </a:p>
          </p:txBody>
        </p:sp>
        <p:sp>
          <p:nvSpPr>
            <p:cNvPr id="44" name="图层8-7">
              <a:extLst>
                <a:ext uri="{FF2B5EF4-FFF2-40B4-BE49-F238E27FC236}">
                  <a16:creationId xmlns:a16="http://schemas.microsoft.com/office/drawing/2014/main" id="{B0C12443-C9CB-D874-D4B9-7716ED3E7E18}"/>
                </a:ext>
              </a:extLst>
            </p:cNvPr>
            <p:cNvSpPr txBox="1"/>
            <p:nvPr/>
          </p:nvSpPr>
          <p:spPr>
            <a:xfrm flipH="1">
              <a:off x="6924391" y="3950251"/>
              <a:ext cx="4272162" cy="62177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algn="r" defTabSz="914400" rtl="0" eaLnBrk="1" fontAlgn="auto" latinLnBrk="0" hangingPunct="1">
                <a:lnSpc>
                  <a:spcPct val="150000"/>
                </a:lnSpc>
                <a:spcBef>
                  <a:spcPts val="0"/>
                </a:spcBef>
                <a:spcAft>
                  <a:spcPts val="0"/>
                </a:spcAft>
                <a:buClrTx/>
                <a:buSzTx/>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单击此处输入你的正文，文字是您思想的提炼，为了最终演示发布的良好效果，请尽量言简意赅的阐述观点</a:t>
              </a:r>
            </a:p>
          </p:txBody>
        </p:sp>
      </p:grpSp>
      <p:sp>
        <p:nvSpPr>
          <p:cNvPr id="3" name="图层9">
            <a:extLst>
              <a:ext uri="{FF2B5EF4-FFF2-40B4-BE49-F238E27FC236}">
                <a16:creationId xmlns:a16="http://schemas.microsoft.com/office/drawing/2014/main" id="{A317C9F6-B647-DBA5-1283-F54803CC5878}"/>
              </a:ext>
            </a:extLst>
          </p:cNvPr>
          <p:cNvSpPr/>
          <p:nvPr>
            <p:custDataLst>
              <p:tags r:id="rId1"/>
            </p:custDataLst>
          </p:nvPr>
        </p:nvSpPr>
        <p:spPr>
          <a:xfrm>
            <a:off x="380518" y="315917"/>
            <a:ext cx="698982" cy="698984"/>
          </a:xfrm>
          <a:prstGeom prst="ellipse">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 name="图层10">
            <a:extLst>
              <a:ext uri="{FF2B5EF4-FFF2-40B4-BE49-F238E27FC236}">
                <a16:creationId xmlns:a16="http://schemas.microsoft.com/office/drawing/2014/main" id="{8354B107-CA99-AE18-BC13-94719EC2647C}"/>
              </a:ext>
            </a:extLst>
          </p:cNvPr>
          <p:cNvSpPr txBox="1">
            <a:spLocks/>
          </p:cNvSpPr>
          <p:nvPr>
            <p:custDataLst>
              <p:tags r:id="rId2"/>
            </p:custDataLst>
          </p:nvPr>
        </p:nvSpPr>
        <p:spPr>
          <a:xfrm>
            <a:off x="1100669" y="393476"/>
            <a:ext cx="6099629" cy="543867"/>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 name="图层11">
            <a:extLst>
              <a:ext uri="{FF2B5EF4-FFF2-40B4-BE49-F238E27FC236}">
                <a16:creationId xmlns:a16="http://schemas.microsoft.com/office/drawing/2014/main" id="{4E80F684-0001-35D6-D4CE-95A264AC086D}"/>
              </a:ext>
            </a:extLst>
          </p:cNvPr>
          <p:cNvSpPr/>
          <p:nvPr>
            <p:custDataLst>
              <p:tags r:id="rId3"/>
            </p:custDataLst>
          </p:nvPr>
        </p:nvSpPr>
        <p:spPr>
          <a:xfrm flipH="1" flipV="1">
            <a:off x="11569218"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 name="图层12">
            <a:extLst>
              <a:ext uri="{FF2B5EF4-FFF2-40B4-BE49-F238E27FC236}">
                <a16:creationId xmlns:a16="http://schemas.microsoft.com/office/drawing/2014/main" id="{F2BD9E53-1949-0AC0-F515-DB4B67D0097C}"/>
              </a:ext>
            </a:extLst>
          </p:cNvPr>
          <p:cNvSpPr/>
          <p:nvPr>
            <p:custDataLst>
              <p:tags r:id="rId4"/>
            </p:custDataLst>
          </p:nvPr>
        </p:nvSpPr>
        <p:spPr>
          <a:xfrm flipH="1" flipV="1">
            <a:off x="11258133"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13">
            <a:extLst>
              <a:ext uri="{FF2B5EF4-FFF2-40B4-BE49-F238E27FC236}">
                <a16:creationId xmlns:a16="http://schemas.microsoft.com/office/drawing/2014/main" id="{D5FE86AB-E186-5232-C3F8-C41471AAA7DB}"/>
              </a:ext>
            </a:extLst>
          </p:cNvPr>
          <p:cNvSpPr/>
          <p:nvPr>
            <p:custDataLst>
              <p:tags r:id="rId5"/>
            </p:custDataLst>
          </p:nvPr>
        </p:nvSpPr>
        <p:spPr>
          <a:xfrm flipH="1" flipV="1">
            <a:off x="10984755"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38147852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层1">
            <a:extLst>
              <a:ext uri="{FF2B5EF4-FFF2-40B4-BE49-F238E27FC236}">
                <a16:creationId xmlns:a16="http://schemas.microsoft.com/office/drawing/2014/main" id="{DE0168C3-61E7-0EA0-A74A-8EB42A6B7B41}"/>
              </a:ext>
            </a:extLst>
          </p:cNvPr>
          <p:cNvSpPr/>
          <p:nvPr>
            <p:custDataLst>
              <p:tags r:id="rId1"/>
            </p:custDataLst>
          </p:nvPr>
        </p:nvSpPr>
        <p:spPr>
          <a:xfrm>
            <a:off x="0" y="4046706"/>
            <a:ext cx="12192000" cy="2816597"/>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40" name="图层2">
            <a:extLst>
              <a:ext uri="{FF2B5EF4-FFF2-40B4-BE49-F238E27FC236}">
                <a16:creationId xmlns:a16="http://schemas.microsoft.com/office/drawing/2014/main" id="{2A73A968-7F6F-58EC-E2C5-8C2DE10C7979}"/>
              </a:ext>
            </a:extLst>
          </p:cNvPr>
          <p:cNvGrpSpPr/>
          <p:nvPr/>
        </p:nvGrpSpPr>
        <p:grpSpPr>
          <a:xfrm>
            <a:off x="4060163" y="769374"/>
            <a:ext cx="4071675" cy="1637006"/>
            <a:chOff x="3674942" y="191794"/>
            <a:chExt cx="4071675" cy="1637006"/>
          </a:xfrm>
        </p:grpSpPr>
        <p:grpSp>
          <p:nvGrpSpPr>
            <p:cNvPr id="35" name="组合 34">
              <a:extLst>
                <a:ext uri="{FF2B5EF4-FFF2-40B4-BE49-F238E27FC236}">
                  <a16:creationId xmlns:a16="http://schemas.microsoft.com/office/drawing/2014/main" id="{872E2995-9159-A903-51E1-F2DA1EF7528E}"/>
                </a:ext>
              </a:extLst>
            </p:cNvPr>
            <p:cNvGrpSpPr/>
            <p:nvPr/>
          </p:nvGrpSpPr>
          <p:grpSpPr>
            <a:xfrm>
              <a:off x="3674942" y="191794"/>
              <a:ext cx="1641970" cy="1637006"/>
              <a:chOff x="4035532" y="551294"/>
              <a:chExt cx="920790" cy="918006"/>
            </a:xfrm>
          </p:grpSpPr>
          <p:sp>
            <p:nvSpPr>
              <p:cNvPr id="33" name="图层2-1">
                <a:extLst>
                  <a:ext uri="{FF2B5EF4-FFF2-40B4-BE49-F238E27FC236}">
                    <a16:creationId xmlns:a16="http://schemas.microsoft.com/office/drawing/2014/main" id="{5AC3C5C2-5F1E-7280-A04E-564719822854}"/>
                  </a:ext>
                </a:extLst>
              </p:cNvPr>
              <p:cNvSpPr/>
              <p:nvPr/>
            </p:nvSpPr>
            <p:spPr>
              <a:xfrm>
                <a:off x="4035532" y="551294"/>
                <a:ext cx="431620" cy="431619"/>
              </a:xfrm>
              <a:prstGeom prst="fram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54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图层2-2">
                <a:extLst>
                  <a:ext uri="{FF2B5EF4-FFF2-40B4-BE49-F238E27FC236}">
                    <a16:creationId xmlns:a16="http://schemas.microsoft.com/office/drawing/2014/main" id="{592280C7-67C3-BE2C-C5F9-714913F2D327}"/>
                  </a:ext>
                </a:extLst>
              </p:cNvPr>
              <p:cNvSpPr/>
              <p:nvPr/>
            </p:nvSpPr>
            <p:spPr>
              <a:xfrm>
                <a:off x="4203384" y="716365"/>
                <a:ext cx="752938" cy="7529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54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目</a:t>
                </a:r>
              </a:p>
            </p:txBody>
          </p:sp>
        </p:grpSp>
        <p:grpSp>
          <p:nvGrpSpPr>
            <p:cNvPr id="36" name="组合 35">
              <a:extLst>
                <a:ext uri="{FF2B5EF4-FFF2-40B4-BE49-F238E27FC236}">
                  <a16:creationId xmlns:a16="http://schemas.microsoft.com/office/drawing/2014/main" id="{30AB0F30-D9D4-2812-F992-A2B985C5006C}"/>
                </a:ext>
              </a:extLst>
            </p:cNvPr>
            <p:cNvGrpSpPr/>
            <p:nvPr/>
          </p:nvGrpSpPr>
          <p:grpSpPr>
            <a:xfrm>
              <a:off x="6082460" y="191794"/>
              <a:ext cx="1664157" cy="1637006"/>
              <a:chOff x="4203384" y="551294"/>
              <a:chExt cx="933232" cy="918006"/>
            </a:xfrm>
          </p:grpSpPr>
          <p:sp>
            <p:nvSpPr>
              <p:cNvPr id="37" name="图层2-3">
                <a:extLst>
                  <a:ext uri="{FF2B5EF4-FFF2-40B4-BE49-F238E27FC236}">
                    <a16:creationId xmlns:a16="http://schemas.microsoft.com/office/drawing/2014/main" id="{FE17A2A0-26A0-0DD6-91F4-C324FA459F20}"/>
                  </a:ext>
                </a:extLst>
              </p:cNvPr>
              <p:cNvSpPr/>
              <p:nvPr/>
            </p:nvSpPr>
            <p:spPr>
              <a:xfrm>
                <a:off x="4704996" y="551294"/>
                <a:ext cx="431620" cy="431619"/>
              </a:xfrm>
              <a:prstGeom prst="fram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54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图层2-4">
                <a:extLst>
                  <a:ext uri="{FF2B5EF4-FFF2-40B4-BE49-F238E27FC236}">
                    <a16:creationId xmlns:a16="http://schemas.microsoft.com/office/drawing/2014/main" id="{1BA1B12D-62E9-EE4E-DDEC-88B4E46AB518}"/>
                  </a:ext>
                </a:extLst>
              </p:cNvPr>
              <p:cNvSpPr/>
              <p:nvPr/>
            </p:nvSpPr>
            <p:spPr>
              <a:xfrm>
                <a:off x="4203384" y="716365"/>
                <a:ext cx="752938" cy="7529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54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录</a:t>
                </a:r>
              </a:p>
            </p:txBody>
          </p:sp>
        </p:grpSp>
      </p:grpSp>
      <p:pic>
        <p:nvPicPr>
          <p:cNvPr id="44" name="图层3">
            <a:extLst>
              <a:ext uri="{FF2B5EF4-FFF2-40B4-BE49-F238E27FC236}">
                <a16:creationId xmlns:a16="http://schemas.microsoft.com/office/drawing/2014/main" id="{A626106B-1879-1C64-9F36-B7C9113B9455}"/>
              </a:ext>
            </a:extLst>
          </p:cNvPr>
          <p:cNvPicPr>
            <a:picLocks noChangeAspect="1"/>
          </p:cNvPicPr>
          <p:nvPr/>
        </p:nvPicPr>
        <p:blipFill>
          <a:blip r:embed="rId20"/>
          <a:stretch>
            <a:fillRect/>
          </a:stretch>
        </p:blipFill>
        <p:spPr>
          <a:xfrm>
            <a:off x="0" y="4182893"/>
            <a:ext cx="12192000" cy="2675403"/>
          </a:xfrm>
          <a:prstGeom prst="rect">
            <a:avLst/>
          </a:prstGeom>
        </p:spPr>
      </p:pic>
      <p:sp>
        <p:nvSpPr>
          <p:cNvPr id="2" name="图层4">
            <a:extLst>
              <a:ext uri="{FF2B5EF4-FFF2-40B4-BE49-F238E27FC236}">
                <a16:creationId xmlns:a16="http://schemas.microsoft.com/office/drawing/2014/main" id="{8156BF8D-7FBA-B349-8F70-4A46147FA6F8}"/>
              </a:ext>
            </a:extLst>
          </p:cNvPr>
          <p:cNvSpPr txBox="1"/>
          <p:nvPr>
            <p:custDataLst>
              <p:tags r:id="rId2"/>
            </p:custDataLst>
          </p:nvPr>
        </p:nvSpPr>
        <p:spPr>
          <a:xfrm flipH="1">
            <a:off x="409056" y="4913852"/>
            <a:ext cx="270379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本月工作概述</a:t>
            </a:r>
          </a:p>
        </p:txBody>
      </p:sp>
      <p:sp>
        <p:nvSpPr>
          <p:cNvPr id="3" name="图层5">
            <a:extLst>
              <a:ext uri="{FF2B5EF4-FFF2-40B4-BE49-F238E27FC236}">
                <a16:creationId xmlns:a16="http://schemas.microsoft.com/office/drawing/2014/main" id="{25AFDCEB-29B7-AFAC-9FA1-E7BB0D930E6F}"/>
              </a:ext>
            </a:extLst>
          </p:cNvPr>
          <p:cNvSpPr/>
          <p:nvPr>
            <p:custDataLst>
              <p:tags r:id="rId3"/>
            </p:custDataLst>
          </p:nvPr>
        </p:nvSpPr>
        <p:spPr>
          <a:xfrm>
            <a:off x="1167320" y="3429000"/>
            <a:ext cx="1187270" cy="1187270"/>
          </a:xfrm>
          <a:prstGeom prst="roundRect">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 name="图层6">
            <a:extLst>
              <a:ext uri="{FF2B5EF4-FFF2-40B4-BE49-F238E27FC236}">
                <a16:creationId xmlns:a16="http://schemas.microsoft.com/office/drawing/2014/main" id="{CF3B4101-D93D-76D9-96FD-A268399E947C}"/>
              </a:ext>
            </a:extLst>
          </p:cNvPr>
          <p:cNvSpPr txBox="1"/>
          <p:nvPr>
            <p:custDataLst>
              <p:tags r:id="rId4"/>
            </p:custDataLst>
          </p:nvPr>
        </p:nvSpPr>
        <p:spPr>
          <a:xfrm>
            <a:off x="1343441" y="3668691"/>
            <a:ext cx="835026"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solidFill>
                <a:effectLst>
                  <a:outerShdw dist="50800" dir="1800000" algn="ctr" rotWithShape="0">
                    <a:prstClr val="white">
                      <a:alpha val="34000"/>
                    </a:prst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kumimoji="0" lang="zh-CN" altLang="en-US" sz="4000" b="0" i="0" u="none" strike="noStrike" kern="1200" cap="none" spc="0" normalizeH="0" baseline="0" noProof="0" dirty="0">
              <a:ln>
                <a:noFill/>
              </a:ln>
              <a:solidFill>
                <a:prstClr val="white"/>
              </a:solidFill>
              <a:effectLst>
                <a:outerShdw dist="50800" dir="1800000" algn="ctr" rotWithShape="0">
                  <a:prstClr val="white">
                    <a:alpha val="34000"/>
                  </a:prst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 name="图层7">
            <a:extLst>
              <a:ext uri="{FF2B5EF4-FFF2-40B4-BE49-F238E27FC236}">
                <a16:creationId xmlns:a16="http://schemas.microsoft.com/office/drawing/2014/main" id="{A4F8D4F8-1B1F-2CAB-5585-FEDAFAED1BDA}"/>
              </a:ext>
            </a:extLst>
          </p:cNvPr>
          <p:cNvSpPr txBox="1"/>
          <p:nvPr>
            <p:custDataLst>
              <p:tags r:id="rId5"/>
            </p:custDataLst>
          </p:nvPr>
        </p:nvSpPr>
        <p:spPr>
          <a:xfrm flipH="1">
            <a:off x="3299087" y="4913852"/>
            <a:ext cx="270379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工作成绩展示</a:t>
            </a:r>
          </a:p>
        </p:txBody>
      </p:sp>
      <p:sp>
        <p:nvSpPr>
          <p:cNvPr id="7" name="图层8">
            <a:extLst>
              <a:ext uri="{FF2B5EF4-FFF2-40B4-BE49-F238E27FC236}">
                <a16:creationId xmlns:a16="http://schemas.microsoft.com/office/drawing/2014/main" id="{B52D9782-0400-81FE-2BC1-1AAD35911055}"/>
              </a:ext>
            </a:extLst>
          </p:cNvPr>
          <p:cNvSpPr/>
          <p:nvPr>
            <p:custDataLst>
              <p:tags r:id="rId6"/>
            </p:custDataLst>
          </p:nvPr>
        </p:nvSpPr>
        <p:spPr>
          <a:xfrm>
            <a:off x="4057351" y="3429000"/>
            <a:ext cx="1187270" cy="1187270"/>
          </a:xfrm>
          <a:prstGeom prst="roundRect">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 name="图层9">
            <a:extLst>
              <a:ext uri="{FF2B5EF4-FFF2-40B4-BE49-F238E27FC236}">
                <a16:creationId xmlns:a16="http://schemas.microsoft.com/office/drawing/2014/main" id="{40C7BEAE-4A90-CA6F-161D-0322D2CD5CFE}"/>
              </a:ext>
            </a:extLst>
          </p:cNvPr>
          <p:cNvSpPr txBox="1"/>
          <p:nvPr>
            <p:custDataLst>
              <p:tags r:id="rId7"/>
            </p:custDataLst>
          </p:nvPr>
        </p:nvSpPr>
        <p:spPr>
          <a:xfrm>
            <a:off x="4006070" y="3668691"/>
            <a:ext cx="128983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solidFill>
                <a:effectLst>
                  <a:outerShdw dist="50800" dir="1800000" algn="ctr" rotWithShape="0">
                    <a:prstClr val="white">
                      <a:alpha val="34000"/>
                    </a:prst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kumimoji="0" lang="zh-CN" altLang="en-US" sz="4000" b="0" i="0" u="none" strike="noStrike" kern="1200" cap="none" spc="0" normalizeH="0" baseline="0" noProof="0" dirty="0">
              <a:ln>
                <a:noFill/>
              </a:ln>
              <a:solidFill>
                <a:prstClr val="white"/>
              </a:solidFill>
              <a:effectLst>
                <a:outerShdw dist="50800" dir="1800000" algn="ctr" rotWithShape="0">
                  <a:prstClr val="white">
                    <a:alpha val="34000"/>
                  </a:prst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10">
            <a:extLst>
              <a:ext uri="{FF2B5EF4-FFF2-40B4-BE49-F238E27FC236}">
                <a16:creationId xmlns:a16="http://schemas.microsoft.com/office/drawing/2014/main" id="{65878A6F-5B41-683B-53FC-21275FDB2E9A}"/>
              </a:ext>
            </a:extLst>
          </p:cNvPr>
          <p:cNvSpPr txBox="1"/>
          <p:nvPr>
            <p:custDataLst>
              <p:tags r:id="rId8"/>
            </p:custDataLst>
          </p:nvPr>
        </p:nvSpPr>
        <p:spPr>
          <a:xfrm flipH="1">
            <a:off x="6189118" y="4913852"/>
            <a:ext cx="270379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重点事项处理</a:t>
            </a:r>
          </a:p>
        </p:txBody>
      </p:sp>
      <p:sp>
        <p:nvSpPr>
          <p:cNvPr id="12" name="图层11">
            <a:extLst>
              <a:ext uri="{FF2B5EF4-FFF2-40B4-BE49-F238E27FC236}">
                <a16:creationId xmlns:a16="http://schemas.microsoft.com/office/drawing/2014/main" id="{14764215-9059-7285-06A4-ED97977B532A}"/>
              </a:ext>
            </a:extLst>
          </p:cNvPr>
          <p:cNvSpPr/>
          <p:nvPr>
            <p:custDataLst>
              <p:tags r:id="rId9"/>
            </p:custDataLst>
          </p:nvPr>
        </p:nvSpPr>
        <p:spPr>
          <a:xfrm>
            <a:off x="6947382" y="3429000"/>
            <a:ext cx="1187270" cy="1187270"/>
          </a:xfrm>
          <a:prstGeom prst="roundRect">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12">
            <a:extLst>
              <a:ext uri="{FF2B5EF4-FFF2-40B4-BE49-F238E27FC236}">
                <a16:creationId xmlns:a16="http://schemas.microsoft.com/office/drawing/2014/main" id="{A0E6B179-90CD-CF1A-ADCD-3DD453EFFE0A}"/>
              </a:ext>
            </a:extLst>
          </p:cNvPr>
          <p:cNvSpPr txBox="1"/>
          <p:nvPr>
            <p:custDataLst>
              <p:tags r:id="rId10"/>
            </p:custDataLst>
          </p:nvPr>
        </p:nvSpPr>
        <p:spPr>
          <a:xfrm>
            <a:off x="6896101" y="3668691"/>
            <a:ext cx="128983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solidFill>
                <a:effectLst>
                  <a:outerShdw dist="50800" dir="1800000" algn="ctr" rotWithShape="0">
                    <a:prstClr val="white">
                      <a:alpha val="34000"/>
                    </a:prst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kumimoji="0" lang="zh-CN" altLang="en-US" sz="4000" b="0" i="0" u="none" strike="noStrike" kern="1200" cap="none" spc="0" normalizeH="0" baseline="0" noProof="0" dirty="0">
              <a:ln>
                <a:noFill/>
              </a:ln>
              <a:solidFill>
                <a:prstClr val="white"/>
              </a:solidFill>
              <a:effectLst>
                <a:outerShdw dist="50800" dir="1800000" algn="ctr" rotWithShape="0">
                  <a:prstClr val="white">
                    <a:alpha val="34000"/>
                  </a:prst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图层13">
            <a:extLst>
              <a:ext uri="{FF2B5EF4-FFF2-40B4-BE49-F238E27FC236}">
                <a16:creationId xmlns:a16="http://schemas.microsoft.com/office/drawing/2014/main" id="{70B6754A-75C9-A748-1522-30ACC911E6E8}"/>
              </a:ext>
            </a:extLst>
          </p:cNvPr>
          <p:cNvSpPr txBox="1"/>
          <p:nvPr>
            <p:custDataLst>
              <p:tags r:id="rId11"/>
            </p:custDataLst>
          </p:nvPr>
        </p:nvSpPr>
        <p:spPr>
          <a:xfrm flipH="1">
            <a:off x="9079148" y="4913852"/>
            <a:ext cx="270379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下月工作计划</a:t>
            </a:r>
          </a:p>
        </p:txBody>
      </p:sp>
      <p:sp>
        <p:nvSpPr>
          <p:cNvPr id="22" name="图层14">
            <a:extLst>
              <a:ext uri="{FF2B5EF4-FFF2-40B4-BE49-F238E27FC236}">
                <a16:creationId xmlns:a16="http://schemas.microsoft.com/office/drawing/2014/main" id="{48427DAB-67BE-B07F-51CA-6C2597A17FCB}"/>
              </a:ext>
            </a:extLst>
          </p:cNvPr>
          <p:cNvSpPr/>
          <p:nvPr>
            <p:custDataLst>
              <p:tags r:id="rId12"/>
            </p:custDataLst>
          </p:nvPr>
        </p:nvSpPr>
        <p:spPr>
          <a:xfrm>
            <a:off x="9837412" y="3429000"/>
            <a:ext cx="1187270" cy="1187270"/>
          </a:xfrm>
          <a:prstGeom prst="roundRect">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图层15">
            <a:extLst>
              <a:ext uri="{FF2B5EF4-FFF2-40B4-BE49-F238E27FC236}">
                <a16:creationId xmlns:a16="http://schemas.microsoft.com/office/drawing/2014/main" id="{7BD1B7C8-EB58-9613-68EA-12ECFE8291FD}"/>
              </a:ext>
            </a:extLst>
          </p:cNvPr>
          <p:cNvSpPr txBox="1"/>
          <p:nvPr>
            <p:custDataLst>
              <p:tags r:id="rId13"/>
            </p:custDataLst>
          </p:nvPr>
        </p:nvSpPr>
        <p:spPr>
          <a:xfrm>
            <a:off x="9786131" y="3668691"/>
            <a:ext cx="128983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solidFill>
                <a:effectLst>
                  <a:outerShdw dist="50800" dir="1800000" algn="ctr" rotWithShape="0">
                    <a:prstClr val="white">
                      <a:alpha val="34000"/>
                    </a:prst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kumimoji="0" lang="zh-CN" altLang="en-US" sz="4000" b="0" i="0" u="none" strike="noStrike" kern="1200" cap="none" spc="0" normalizeH="0" baseline="0" noProof="0" dirty="0">
              <a:ln>
                <a:noFill/>
              </a:ln>
              <a:solidFill>
                <a:prstClr val="white"/>
              </a:solidFill>
              <a:effectLst>
                <a:outerShdw dist="50800" dir="1800000" algn="ctr" rotWithShape="0">
                  <a:prstClr val="white">
                    <a:alpha val="34000"/>
                  </a:prst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图层16">
            <a:extLst>
              <a:ext uri="{FF2B5EF4-FFF2-40B4-BE49-F238E27FC236}">
                <a16:creationId xmlns:a16="http://schemas.microsoft.com/office/drawing/2014/main" id="{879F1958-1EAE-E23B-72FA-E2E9ACD61979}"/>
              </a:ext>
            </a:extLst>
          </p:cNvPr>
          <p:cNvSpPr txBox="1"/>
          <p:nvPr>
            <p:custDataLst>
              <p:tags r:id="rId14"/>
            </p:custDataLst>
          </p:nvPr>
        </p:nvSpPr>
        <p:spPr>
          <a:xfrm flipH="1">
            <a:off x="409056" y="5437072"/>
            <a:ext cx="270379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CLICK HERE TO ADD THE TITLE</a:t>
            </a:r>
          </a:p>
        </p:txBody>
      </p:sp>
      <p:sp>
        <p:nvSpPr>
          <p:cNvPr id="25" name="图层17">
            <a:extLst>
              <a:ext uri="{FF2B5EF4-FFF2-40B4-BE49-F238E27FC236}">
                <a16:creationId xmlns:a16="http://schemas.microsoft.com/office/drawing/2014/main" id="{6AA1DE86-7D6E-0F55-0574-82C8FEE8BF90}"/>
              </a:ext>
            </a:extLst>
          </p:cNvPr>
          <p:cNvSpPr txBox="1"/>
          <p:nvPr>
            <p:custDataLst>
              <p:tags r:id="rId15"/>
            </p:custDataLst>
          </p:nvPr>
        </p:nvSpPr>
        <p:spPr>
          <a:xfrm flipH="1">
            <a:off x="3299087" y="5437072"/>
            <a:ext cx="2703796" cy="276999"/>
          </a:xfrm>
          <a:prstGeom prst="rect">
            <a:avLst/>
          </a:prstGeom>
          <a:noFill/>
        </p:spPr>
        <p:txBody>
          <a:bodyPr wrap="square" rtlCol="0">
            <a:spAutoFit/>
          </a:bodyPr>
          <a:lstStyle/>
          <a:p>
            <a:pPr algn="ctr">
              <a:defRPr/>
            </a:pPr>
            <a:r>
              <a:rPr lang="en-US" altLang="zh-CN" sz="1200" kern="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CLICK HERE TO ADD THE TITLE</a:t>
            </a:r>
          </a:p>
        </p:txBody>
      </p:sp>
      <p:sp>
        <p:nvSpPr>
          <p:cNvPr id="26" name="图层18">
            <a:extLst>
              <a:ext uri="{FF2B5EF4-FFF2-40B4-BE49-F238E27FC236}">
                <a16:creationId xmlns:a16="http://schemas.microsoft.com/office/drawing/2014/main" id="{7E39D153-B78C-BAAD-B80E-83999A0DE915}"/>
              </a:ext>
            </a:extLst>
          </p:cNvPr>
          <p:cNvSpPr txBox="1"/>
          <p:nvPr>
            <p:custDataLst>
              <p:tags r:id="rId16"/>
            </p:custDataLst>
          </p:nvPr>
        </p:nvSpPr>
        <p:spPr>
          <a:xfrm flipH="1">
            <a:off x="6189118" y="5437072"/>
            <a:ext cx="2703796" cy="276999"/>
          </a:xfrm>
          <a:prstGeom prst="rect">
            <a:avLst/>
          </a:prstGeom>
        </p:spPr>
        <p:txBody>
          <a:bodyPr wrap="square" rtlCol="0">
            <a:spAutoFit/>
          </a:bodyPr>
          <a:lstStyle/>
          <a:p>
            <a:pPr algn="ctr">
              <a:defRPr/>
            </a:pPr>
            <a:r>
              <a:rPr lang="en-US" altLang="zh-CN" sz="1200" kern="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CLICK HERE TO ADD THE TITLE</a:t>
            </a:r>
          </a:p>
        </p:txBody>
      </p:sp>
      <p:sp>
        <p:nvSpPr>
          <p:cNvPr id="27" name="图层19">
            <a:extLst>
              <a:ext uri="{FF2B5EF4-FFF2-40B4-BE49-F238E27FC236}">
                <a16:creationId xmlns:a16="http://schemas.microsoft.com/office/drawing/2014/main" id="{D9C206DB-A816-EAFA-2810-F3D63E2DDD2A}"/>
              </a:ext>
            </a:extLst>
          </p:cNvPr>
          <p:cNvSpPr txBox="1"/>
          <p:nvPr>
            <p:custDataLst>
              <p:tags r:id="rId17"/>
            </p:custDataLst>
          </p:nvPr>
        </p:nvSpPr>
        <p:spPr>
          <a:xfrm flipH="1">
            <a:off x="9079148" y="5437072"/>
            <a:ext cx="2703796" cy="276999"/>
          </a:xfrm>
          <a:prstGeom prst="rect">
            <a:avLst/>
          </a:prstGeom>
        </p:spPr>
        <p:txBody>
          <a:bodyPr wrap="square" rtlCol="0">
            <a:spAutoFit/>
          </a:bodyPr>
          <a:lstStyle/>
          <a:p>
            <a:pPr algn="ctr">
              <a:defRPr/>
            </a:pPr>
            <a:r>
              <a:rPr lang="en-US" altLang="zh-CN" sz="1200" kern="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CLICK HERE TO ADD THE TITLE</a:t>
            </a:r>
          </a:p>
        </p:txBody>
      </p:sp>
    </p:spTree>
    <p:extLst>
      <p:ext uri="{BB962C8B-B14F-4D97-AF65-F5344CB8AC3E}">
        <p14:creationId xmlns:p14="http://schemas.microsoft.com/office/powerpoint/2010/main" val="21847524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层1">
            <a:extLst>
              <a:ext uri="{FF2B5EF4-FFF2-40B4-BE49-F238E27FC236}">
                <a16:creationId xmlns:a16="http://schemas.microsoft.com/office/drawing/2014/main" id="{CF0BE44E-35B9-A783-F6E8-81537419186C}"/>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flipH="1">
            <a:off x="3259848" y="0"/>
            <a:ext cx="8932153" cy="6858000"/>
          </a:xfrm>
          <a:custGeom>
            <a:avLst/>
            <a:gdLst>
              <a:gd name="connsiteX0" fmla="*/ 8932153 w 8932153"/>
              <a:gd name="connsiteY0" fmla="*/ 0 h 6858000"/>
              <a:gd name="connsiteX1" fmla="*/ 0 w 8932153"/>
              <a:gd name="connsiteY1" fmla="*/ 0 h 6858000"/>
              <a:gd name="connsiteX2" fmla="*/ 0 w 8932153"/>
              <a:gd name="connsiteY2" fmla="*/ 6858000 h 6858000"/>
              <a:gd name="connsiteX3" fmla="*/ 8932153 w 893215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932153" h="6858000">
                <a:moveTo>
                  <a:pt x="8932153" y="0"/>
                </a:moveTo>
                <a:lnTo>
                  <a:pt x="0" y="0"/>
                </a:lnTo>
                <a:lnTo>
                  <a:pt x="0" y="6858000"/>
                </a:lnTo>
                <a:lnTo>
                  <a:pt x="8932153" y="6858000"/>
                </a:lnTo>
                <a:close/>
              </a:path>
            </a:pathLst>
          </a:custGeom>
        </p:spPr>
      </p:pic>
      <p:sp>
        <p:nvSpPr>
          <p:cNvPr id="5" name="图层2">
            <a:extLst>
              <a:ext uri="{FF2B5EF4-FFF2-40B4-BE49-F238E27FC236}">
                <a16:creationId xmlns:a16="http://schemas.microsoft.com/office/drawing/2014/main" id="{DE0168C3-61E7-0EA0-A74A-8EB42A6B7B41}"/>
              </a:ext>
            </a:extLst>
          </p:cNvPr>
          <p:cNvSpPr/>
          <p:nvPr>
            <p:custDataLst>
              <p:tags r:id="rId1"/>
            </p:custDataLst>
          </p:nvPr>
        </p:nvSpPr>
        <p:spPr>
          <a:xfrm>
            <a:off x="0" y="0"/>
            <a:ext cx="9715500" cy="6868605"/>
          </a:xfrm>
          <a:prstGeom prst="rect">
            <a:avLst/>
          </a:prstGeom>
          <a:gradFill flip="none" rotWithShape="1">
            <a:gsLst>
              <a:gs pos="42000">
                <a:schemeClr val="accent1"/>
              </a:gs>
              <a:gs pos="0">
                <a:schemeClr val="accent1"/>
              </a:gs>
              <a:gs pos="100000">
                <a:schemeClr val="accent1">
                  <a:alpha val="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3">
            <a:extLst>
              <a:ext uri="{FF2B5EF4-FFF2-40B4-BE49-F238E27FC236}">
                <a16:creationId xmlns:a16="http://schemas.microsoft.com/office/drawing/2014/main" id="{634E5ED7-A785-2EA1-6F5B-050FF3BA52DF}"/>
              </a:ext>
            </a:extLst>
          </p:cNvPr>
          <p:cNvSpPr txBox="1"/>
          <p:nvPr/>
        </p:nvSpPr>
        <p:spPr>
          <a:xfrm>
            <a:off x="670319" y="3626574"/>
            <a:ext cx="6869168" cy="830997"/>
          </a:xfrm>
          <a:prstGeom prst="rect">
            <a:avLst/>
          </a:prstGeom>
          <a:noFill/>
          <a:effectLst/>
        </p:spPr>
        <p:txBody>
          <a:bodyPr vert="horz" wrap="square" lIns="91440" tIns="45720" rIns="91440" b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add your title here add your  title here add your title here add title here</a:t>
            </a:r>
          </a:p>
        </p:txBody>
      </p:sp>
      <p:sp>
        <p:nvSpPr>
          <p:cNvPr id="10" name="图层4">
            <a:extLst>
              <a:ext uri="{FF2B5EF4-FFF2-40B4-BE49-F238E27FC236}">
                <a16:creationId xmlns:a16="http://schemas.microsoft.com/office/drawing/2014/main" id="{93902886-9E7D-F794-8801-A6E3778FF023}"/>
              </a:ext>
            </a:extLst>
          </p:cNvPr>
          <p:cNvSpPr txBox="1"/>
          <p:nvPr/>
        </p:nvSpPr>
        <p:spPr>
          <a:xfrm>
            <a:off x="670319" y="1410127"/>
            <a:ext cx="6958148" cy="2123658"/>
          </a:xfrm>
          <a:prstGeom prst="rect">
            <a:avLst/>
          </a:prstGeom>
          <a:noFill/>
          <a:effectLst/>
        </p:spPr>
        <p:txBody>
          <a:bodyPr vert="horz" wrap="square" lIns="91440" tIns="45720" rIns="91440" b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6600" b="1" spc="2000" dirty="0">
                <a:solidFill>
                  <a:prstClr val="white"/>
                </a:solidFill>
                <a:latin typeface="庞门正道标题体" panose="02010600030101010101" pitchFamily="2" charset="-122"/>
                <a:ea typeface="庞门正道标题体" panose="02010600030101010101" pitchFamily="2" charset="-122"/>
                <a:cs typeface="OPPOSans M" panose="00020600040101010101" pitchFamily="18" charset="-122"/>
                <a:sym typeface="OPPOSans M" panose="00020600040101010101" pitchFamily="18" charset="-122"/>
              </a:rPr>
              <a:t>谢谢</a:t>
            </a:r>
            <a:endParaRPr lang="en-US" altLang="zh-CN" sz="6600" b="1" spc="2000" dirty="0">
              <a:solidFill>
                <a:prstClr val="white"/>
              </a:solidFill>
              <a:latin typeface="庞门正道标题体" panose="02010600030101010101" pitchFamily="2" charset="-122"/>
              <a:ea typeface="庞门正道标题体" panose="02010600030101010101" pitchFamily="2" charset="-122"/>
              <a:cs typeface="OPPOSans M" panose="00020600040101010101" pitchFamily="18" charset="-122"/>
              <a:sym typeface="OPPOSans M"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6600" b="1" i="0" u="none" strike="noStrike" kern="1200" cap="none" spc="2000" normalizeH="0" baseline="0" noProof="0" dirty="0">
                <a:ln>
                  <a:noFill/>
                </a:ln>
                <a:solidFill>
                  <a:srgbClr val="FFFFFF"/>
                </a:solidFill>
                <a:effectLst/>
                <a:uLnTx/>
                <a:uFillTx/>
                <a:latin typeface="庞门正道标题体" panose="02010600030101010101" pitchFamily="2" charset="-122"/>
                <a:ea typeface="庞门正道标题体" panose="02010600030101010101" pitchFamily="2" charset="-122"/>
                <a:cs typeface="OPPOSans M" panose="00020600040101010101" pitchFamily="18" charset="-122"/>
                <a:sym typeface="OPPOSans M" panose="00020600040101010101" pitchFamily="18" charset="-122"/>
              </a:rPr>
              <a:t>大家的观看</a:t>
            </a:r>
            <a:endParaRPr kumimoji="1" lang="en-US" altLang="zh-CN" sz="6600" b="1" i="0" u="none" strike="noStrike" kern="1200" cap="none" spc="2000" normalizeH="0" baseline="0" noProof="0" dirty="0">
              <a:ln>
                <a:noFill/>
              </a:ln>
              <a:solidFill>
                <a:srgbClr val="FFFFFF"/>
              </a:solidFill>
              <a:effectLst/>
              <a:uLnTx/>
              <a:uFillTx/>
              <a:latin typeface="庞门正道标题体" panose="02010600030101010101" pitchFamily="2" charset="-122"/>
              <a:ea typeface="庞门正道标题体" panose="02010600030101010101" pitchFamily="2" charset="-122"/>
              <a:cs typeface="OPPOSans M" panose="00020600040101010101" pitchFamily="18" charset="-122"/>
              <a:sym typeface="OPPOSans M" panose="00020600040101010101" pitchFamily="18" charset="-122"/>
            </a:endParaRPr>
          </a:p>
        </p:txBody>
      </p:sp>
      <p:sp>
        <p:nvSpPr>
          <p:cNvPr id="15" name="图层5">
            <a:extLst>
              <a:ext uri="{FF2B5EF4-FFF2-40B4-BE49-F238E27FC236}">
                <a16:creationId xmlns:a16="http://schemas.microsoft.com/office/drawing/2014/main" id="{0368EF30-42E6-48C1-0E25-15E186D3FC2F}"/>
              </a:ext>
            </a:extLst>
          </p:cNvPr>
          <p:cNvSpPr/>
          <p:nvPr/>
        </p:nvSpPr>
        <p:spPr>
          <a:xfrm>
            <a:off x="815437" y="4871697"/>
            <a:ext cx="1953755" cy="307777"/>
          </a:xfrm>
          <a:prstGeom prst="snip2Diag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图层6">
            <a:extLst>
              <a:ext uri="{FF2B5EF4-FFF2-40B4-BE49-F238E27FC236}">
                <a16:creationId xmlns:a16="http://schemas.microsoft.com/office/drawing/2014/main" id="{C163D491-5F03-3E07-17D2-85FF0074B542}"/>
              </a:ext>
            </a:extLst>
          </p:cNvPr>
          <p:cNvSpPr/>
          <p:nvPr/>
        </p:nvSpPr>
        <p:spPr>
          <a:xfrm>
            <a:off x="815437" y="4829325"/>
            <a:ext cx="1953755" cy="307777"/>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图层7">
            <a:extLst>
              <a:ext uri="{FF2B5EF4-FFF2-40B4-BE49-F238E27FC236}">
                <a16:creationId xmlns:a16="http://schemas.microsoft.com/office/drawing/2014/main" id="{EE8B6AE5-C935-5DAB-7456-E71C7E06A72C}"/>
              </a:ext>
            </a:extLst>
          </p:cNvPr>
          <p:cNvSpPr txBox="1"/>
          <p:nvPr/>
        </p:nvSpPr>
        <p:spPr>
          <a:xfrm>
            <a:off x="943076" y="4821409"/>
            <a:ext cx="1698477" cy="3067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汇报人：</a:t>
            </a:r>
            <a:r>
              <a:rPr kumimoji="0" lang="en-US" altLang="zh-CN" sz="1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XXX</a:t>
            </a:r>
            <a:endParaRPr kumimoji="0" lang="zh-CN" altLang="en-US" sz="1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图层8">
            <a:extLst>
              <a:ext uri="{FF2B5EF4-FFF2-40B4-BE49-F238E27FC236}">
                <a16:creationId xmlns:a16="http://schemas.microsoft.com/office/drawing/2014/main" id="{4C1F0382-EB1D-36A1-0CEA-B192199B1949}"/>
              </a:ext>
            </a:extLst>
          </p:cNvPr>
          <p:cNvSpPr/>
          <p:nvPr/>
        </p:nvSpPr>
        <p:spPr>
          <a:xfrm>
            <a:off x="815437" y="5422031"/>
            <a:ext cx="1953755" cy="307777"/>
          </a:xfrm>
          <a:prstGeom prst="snip2Diag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图层9">
            <a:extLst>
              <a:ext uri="{FF2B5EF4-FFF2-40B4-BE49-F238E27FC236}">
                <a16:creationId xmlns:a16="http://schemas.microsoft.com/office/drawing/2014/main" id="{EAD5CFA7-661A-B66C-ED07-1C0B66B4234F}"/>
              </a:ext>
            </a:extLst>
          </p:cNvPr>
          <p:cNvSpPr/>
          <p:nvPr/>
        </p:nvSpPr>
        <p:spPr>
          <a:xfrm>
            <a:off x="815437" y="5379659"/>
            <a:ext cx="1953755" cy="307777"/>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图层10">
            <a:extLst>
              <a:ext uri="{FF2B5EF4-FFF2-40B4-BE49-F238E27FC236}">
                <a16:creationId xmlns:a16="http://schemas.microsoft.com/office/drawing/2014/main" id="{E2F3E322-948B-5640-58A6-4A625C18F661}"/>
              </a:ext>
            </a:extLst>
          </p:cNvPr>
          <p:cNvSpPr txBox="1"/>
          <p:nvPr/>
        </p:nvSpPr>
        <p:spPr>
          <a:xfrm>
            <a:off x="943076" y="5371743"/>
            <a:ext cx="1698477" cy="3067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时间：</a:t>
            </a:r>
            <a:r>
              <a:rPr kumimoji="0" lang="en-US" altLang="zh-CN" sz="1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XXX</a:t>
            </a:r>
            <a:endParaRPr kumimoji="0" lang="zh-CN" altLang="en-US" sz="1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28367469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637DFC2C-76DD-AF58-4E74-D83B984C789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53900" cy="6858000"/>
          </a:xfrm>
          <a:prstGeom prst="rect">
            <a:avLst/>
          </a:prstGeom>
        </p:spPr>
      </p:pic>
    </p:spTree>
    <p:extLst>
      <p:ext uri="{BB962C8B-B14F-4D97-AF65-F5344CB8AC3E}">
        <p14:creationId xmlns:p14="http://schemas.microsoft.com/office/powerpoint/2010/main" val="30010331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50C41556-06D6-7569-126B-3153A1B2BA30}"/>
              </a:ext>
            </a:extLst>
          </p:cNvPr>
          <p:cNvSpPr txBox="1"/>
          <p:nvPr/>
        </p:nvSpPr>
        <p:spPr>
          <a:xfrm>
            <a:off x="631209" y="4339567"/>
            <a:ext cx="6093724" cy="1200329"/>
          </a:xfrm>
          <a:prstGeom prst="rect">
            <a:avLst/>
          </a:prstGeom>
          <a:noFill/>
        </p:spPr>
        <p:txBody>
          <a:bodyPr wrap="square">
            <a:spAutoFit/>
          </a:bodyPr>
          <a:lstStyle/>
          <a:p>
            <a:r>
              <a:rPr lang="zh-CN" altLang="en-US" dirty="0"/>
              <a:t>星库文创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2"/>
              </a:rPr>
              <a:t>www.51pptmoban.com</a:t>
            </a:r>
            <a:r>
              <a:rPr lang="en-US" altLang="zh-CN" dirty="0"/>
              <a:t>   </a:t>
            </a:r>
            <a:r>
              <a:rPr lang="zh-CN" altLang="en-US" dirty="0"/>
              <a:t>授权发布</a:t>
            </a:r>
          </a:p>
        </p:txBody>
      </p:sp>
    </p:spTree>
    <p:extLst>
      <p:ext uri="{BB962C8B-B14F-4D97-AF65-F5344CB8AC3E}">
        <p14:creationId xmlns:p14="http://schemas.microsoft.com/office/powerpoint/2010/main" val="10228934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图层1">
            <a:extLst>
              <a:ext uri="{FF2B5EF4-FFF2-40B4-BE49-F238E27FC236}">
                <a16:creationId xmlns:a16="http://schemas.microsoft.com/office/drawing/2014/main" id="{191B541F-3831-FC51-AF27-CF6ECF830E0C}"/>
              </a:ext>
            </a:extLst>
          </p:cNvPr>
          <p:cNvSpPr/>
          <p:nvPr>
            <p:custDataLst>
              <p:tags r:id="rId1"/>
            </p:custDataLst>
          </p:nvPr>
        </p:nvSpPr>
        <p:spPr>
          <a:xfrm>
            <a:off x="0" y="4046706"/>
            <a:ext cx="12192000" cy="2816597"/>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19" name="图层2">
            <a:extLst>
              <a:ext uri="{FF2B5EF4-FFF2-40B4-BE49-F238E27FC236}">
                <a16:creationId xmlns:a16="http://schemas.microsoft.com/office/drawing/2014/main" id="{57B1E2CD-F61C-8FBF-B789-1F2A1876FA35}"/>
              </a:ext>
            </a:extLst>
          </p:cNvPr>
          <p:cNvPicPr>
            <a:picLocks noChangeAspect="1"/>
          </p:cNvPicPr>
          <p:nvPr/>
        </p:nvPicPr>
        <p:blipFill>
          <a:blip r:embed="rId4"/>
          <a:stretch>
            <a:fillRect/>
          </a:stretch>
        </p:blipFill>
        <p:spPr>
          <a:xfrm>
            <a:off x="0" y="4182893"/>
            <a:ext cx="12192000" cy="2675403"/>
          </a:xfrm>
          <a:prstGeom prst="rect">
            <a:avLst/>
          </a:prstGeom>
        </p:spPr>
      </p:pic>
      <p:sp>
        <p:nvSpPr>
          <p:cNvPr id="20" name="图层3">
            <a:extLst>
              <a:ext uri="{FF2B5EF4-FFF2-40B4-BE49-F238E27FC236}">
                <a16:creationId xmlns:a16="http://schemas.microsoft.com/office/drawing/2014/main" id="{F04A5CFA-0359-040F-0AC5-05AB42D7E527}"/>
              </a:ext>
            </a:extLst>
          </p:cNvPr>
          <p:cNvSpPr/>
          <p:nvPr/>
        </p:nvSpPr>
        <p:spPr>
          <a:xfrm>
            <a:off x="552450" y="666750"/>
            <a:ext cx="11087100" cy="55245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4">
            <a:extLst>
              <a:ext uri="{FF2B5EF4-FFF2-40B4-BE49-F238E27FC236}">
                <a16:creationId xmlns:a16="http://schemas.microsoft.com/office/drawing/2014/main" id="{74CB59DC-372A-235C-4697-0983AA713AC7}"/>
              </a:ext>
            </a:extLst>
          </p:cNvPr>
          <p:cNvSpPr txBox="1"/>
          <p:nvPr/>
        </p:nvSpPr>
        <p:spPr>
          <a:xfrm>
            <a:off x="2510118" y="3068955"/>
            <a:ext cx="7171764" cy="1200329"/>
          </a:xfrm>
          <a:prstGeom prst="rect">
            <a:avLst/>
          </a:prstGeom>
          <a:noFill/>
        </p:spPr>
        <p:txBody>
          <a:bodyPr wrap="square" rtlCol="0">
            <a:spAutoFit/>
          </a:bodyPr>
          <a:lstStyle/>
          <a:p>
            <a:pPr algn="ctr"/>
            <a:r>
              <a:rPr lang="zh-CN" altLang="en-US" sz="7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前期工作概要</a:t>
            </a:r>
          </a:p>
        </p:txBody>
      </p:sp>
      <p:sp>
        <p:nvSpPr>
          <p:cNvPr id="14" name="图层5">
            <a:extLst>
              <a:ext uri="{FF2B5EF4-FFF2-40B4-BE49-F238E27FC236}">
                <a16:creationId xmlns:a16="http://schemas.microsoft.com/office/drawing/2014/main" id="{99620130-C226-302E-F086-94BB19822A52}"/>
              </a:ext>
            </a:extLst>
          </p:cNvPr>
          <p:cNvSpPr txBox="1"/>
          <p:nvPr/>
        </p:nvSpPr>
        <p:spPr>
          <a:xfrm>
            <a:off x="3708400" y="4212356"/>
            <a:ext cx="4775200" cy="369332"/>
          </a:xfrm>
          <a:prstGeom prst="rect">
            <a:avLst/>
          </a:prstGeom>
          <a:noFill/>
        </p:spPr>
        <p:txBody>
          <a:bodyPr wrap="square" rtlCol="0" anchor="t">
            <a:spAutoFit/>
          </a:bodyPr>
          <a:lstStyle/>
          <a:p>
            <a:pPr algn="ctr"/>
            <a:r>
              <a:rPr lang="en-US" altLang="zh-CN" cap="all"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please add your title here.</a:t>
            </a:r>
          </a:p>
        </p:txBody>
      </p:sp>
      <p:sp>
        <p:nvSpPr>
          <p:cNvPr id="15" name="图层6">
            <a:extLst>
              <a:ext uri="{FF2B5EF4-FFF2-40B4-BE49-F238E27FC236}">
                <a16:creationId xmlns:a16="http://schemas.microsoft.com/office/drawing/2014/main" id="{79C2B9B6-A59F-953E-D985-75B4E738E31F}"/>
              </a:ext>
            </a:extLst>
          </p:cNvPr>
          <p:cNvSpPr/>
          <p:nvPr/>
        </p:nvSpPr>
        <p:spPr>
          <a:xfrm>
            <a:off x="5506085" y="1457960"/>
            <a:ext cx="1180465" cy="11582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p>
        </p:txBody>
      </p:sp>
      <p:sp>
        <p:nvSpPr>
          <p:cNvPr id="16" name="图层7">
            <a:extLst>
              <a:ext uri="{FF2B5EF4-FFF2-40B4-BE49-F238E27FC236}">
                <a16:creationId xmlns:a16="http://schemas.microsoft.com/office/drawing/2014/main" id="{9D0946C2-E9A0-469A-E4A5-121139D06B58}"/>
              </a:ext>
            </a:extLst>
          </p:cNvPr>
          <p:cNvSpPr/>
          <p:nvPr/>
        </p:nvSpPr>
        <p:spPr>
          <a:xfrm>
            <a:off x="5155298" y="5132070"/>
            <a:ext cx="1880770" cy="534035"/>
          </a:xfrm>
          <a:prstGeom prst="flowChartTermina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 A R T . 0 1</a:t>
            </a:r>
          </a:p>
        </p:txBody>
      </p:sp>
      <p:sp>
        <p:nvSpPr>
          <p:cNvPr id="17" name="图层8">
            <a:extLst>
              <a:ext uri="{FF2B5EF4-FFF2-40B4-BE49-F238E27FC236}">
                <a16:creationId xmlns:a16="http://schemas.microsoft.com/office/drawing/2014/main" id="{16FB3CCD-D32E-5E9D-8533-DD36B661423A}"/>
              </a:ext>
            </a:extLst>
          </p:cNvPr>
          <p:cNvSpPr/>
          <p:nvPr/>
        </p:nvSpPr>
        <p:spPr>
          <a:xfrm>
            <a:off x="5449570" y="1402715"/>
            <a:ext cx="1292225" cy="126936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2385918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pic>
        <p:nvPicPr>
          <p:cNvPr id="43" name="图层1"/>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6367467" y="3441461"/>
            <a:ext cx="5283408" cy="2641704"/>
          </a:xfrm>
          <a:custGeom>
            <a:avLst/>
            <a:gdLst>
              <a:gd name="connsiteX0" fmla="*/ 0 w 5406804"/>
              <a:gd name="connsiteY0" fmla="*/ 0 h 2641704"/>
              <a:gd name="connsiteX1" fmla="*/ 5406804 w 5406804"/>
              <a:gd name="connsiteY1" fmla="*/ 0 h 2641704"/>
              <a:gd name="connsiteX2" fmla="*/ 5406804 w 5406804"/>
              <a:gd name="connsiteY2" fmla="*/ 2641704 h 2641704"/>
              <a:gd name="connsiteX3" fmla="*/ 0 w 5406804"/>
              <a:gd name="connsiteY3" fmla="*/ 2641704 h 2641704"/>
            </a:gdLst>
            <a:ahLst/>
            <a:cxnLst>
              <a:cxn ang="0">
                <a:pos x="connsiteX0" y="connsiteY0"/>
              </a:cxn>
              <a:cxn ang="0">
                <a:pos x="connsiteX1" y="connsiteY1"/>
              </a:cxn>
              <a:cxn ang="0">
                <a:pos x="connsiteX2" y="connsiteY2"/>
              </a:cxn>
              <a:cxn ang="0">
                <a:pos x="connsiteX3" y="connsiteY3"/>
              </a:cxn>
            </a:cxnLst>
            <a:rect l="l" t="t" r="r" b="b"/>
            <a:pathLst>
              <a:path w="5406804" h="2641704">
                <a:moveTo>
                  <a:pt x="0" y="0"/>
                </a:moveTo>
                <a:lnTo>
                  <a:pt x="5406804" y="0"/>
                </a:lnTo>
                <a:lnTo>
                  <a:pt x="5406804" y="2641704"/>
                </a:lnTo>
                <a:lnTo>
                  <a:pt x="0" y="2641704"/>
                </a:lnTo>
                <a:close/>
              </a:path>
            </a:pathLst>
          </a:custGeom>
        </p:spPr>
      </p:pic>
      <p:pic>
        <p:nvPicPr>
          <p:cNvPr id="42" name="图层2"/>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479427" y="3461676"/>
            <a:ext cx="5406805" cy="2601273"/>
          </a:xfrm>
          <a:custGeom>
            <a:avLst/>
            <a:gdLst>
              <a:gd name="connsiteX0" fmla="*/ 0 w 5406805"/>
              <a:gd name="connsiteY0" fmla="*/ 0 h 2641704"/>
              <a:gd name="connsiteX1" fmla="*/ 5406805 w 5406805"/>
              <a:gd name="connsiteY1" fmla="*/ 0 h 2641704"/>
              <a:gd name="connsiteX2" fmla="*/ 5406805 w 5406805"/>
              <a:gd name="connsiteY2" fmla="*/ 2641704 h 2641704"/>
              <a:gd name="connsiteX3" fmla="*/ 0 w 5406805"/>
              <a:gd name="connsiteY3" fmla="*/ 2641704 h 2641704"/>
            </a:gdLst>
            <a:ahLst/>
            <a:cxnLst>
              <a:cxn ang="0">
                <a:pos x="connsiteX0" y="connsiteY0"/>
              </a:cxn>
              <a:cxn ang="0">
                <a:pos x="connsiteX1" y="connsiteY1"/>
              </a:cxn>
              <a:cxn ang="0">
                <a:pos x="connsiteX2" y="connsiteY2"/>
              </a:cxn>
              <a:cxn ang="0">
                <a:pos x="connsiteX3" y="connsiteY3"/>
              </a:cxn>
            </a:cxnLst>
            <a:rect l="l" t="t" r="r" b="b"/>
            <a:pathLst>
              <a:path w="5406805" h="2641704">
                <a:moveTo>
                  <a:pt x="0" y="0"/>
                </a:moveTo>
                <a:lnTo>
                  <a:pt x="5406805" y="0"/>
                </a:lnTo>
                <a:lnTo>
                  <a:pt x="5406805" y="2641704"/>
                </a:lnTo>
                <a:lnTo>
                  <a:pt x="0" y="2641704"/>
                </a:lnTo>
                <a:close/>
              </a:path>
            </a:pathLst>
          </a:custGeom>
        </p:spPr>
      </p:pic>
      <p:sp>
        <p:nvSpPr>
          <p:cNvPr id="4" name="图层3"/>
          <p:cNvSpPr/>
          <p:nvPr/>
        </p:nvSpPr>
        <p:spPr>
          <a:xfrm>
            <a:off x="479425" y="2213811"/>
            <a:ext cx="5406806" cy="11454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 name="图层4"/>
          <p:cNvSpPr txBox="1"/>
          <p:nvPr/>
        </p:nvSpPr>
        <p:spPr>
          <a:xfrm>
            <a:off x="601650" y="2502744"/>
            <a:ext cx="1084095" cy="69160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60%</a:t>
            </a:r>
            <a:endParaRPr kumimoji="0" lang="zh-CN" altLang="en-US" sz="32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 name="图层5"/>
          <p:cNvSpPr txBox="1"/>
          <p:nvPr/>
        </p:nvSpPr>
        <p:spPr>
          <a:xfrm>
            <a:off x="1593653" y="2686198"/>
            <a:ext cx="4196831" cy="499047"/>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先告诉他人你的结论，再讲述你的依据，自下而上地思考再讲述你的依据，自下而上地思考。</a:t>
            </a:r>
            <a:endParaRPr kumimoji="0" lang="en-US" altLang="zh-CN" sz="1050" b="0" i="0" u="none" strike="noStrike" kern="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 name="图层6"/>
          <p:cNvSpPr txBox="1"/>
          <p:nvPr/>
        </p:nvSpPr>
        <p:spPr>
          <a:xfrm flipH="1">
            <a:off x="1593652" y="2396233"/>
            <a:ext cx="1869194" cy="391967"/>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p>
        </p:txBody>
      </p:sp>
      <p:sp>
        <p:nvSpPr>
          <p:cNvPr id="8" name="图层7"/>
          <p:cNvSpPr txBox="1"/>
          <p:nvPr/>
        </p:nvSpPr>
        <p:spPr>
          <a:xfrm flipH="1">
            <a:off x="681360" y="1576677"/>
            <a:ext cx="5002935" cy="51841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先告诉他人你的结论，再讲述你的依据，自下而上地思考再讲述你的依据，自下而上地思考。</a:t>
            </a:r>
            <a:endParaRPr kumimoji="0" lang="en-US" altLang="zh-CN" sz="1100" b="0" i="0" u="none" strike="noStrike" kern="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8"/>
          <p:cNvSpPr txBox="1"/>
          <p:nvPr/>
        </p:nvSpPr>
        <p:spPr>
          <a:xfrm>
            <a:off x="681360" y="1247029"/>
            <a:ext cx="2379423" cy="42941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p>
        </p:txBody>
      </p:sp>
      <p:sp>
        <p:nvSpPr>
          <p:cNvPr id="10" name="图层9"/>
          <p:cNvSpPr/>
          <p:nvPr/>
        </p:nvSpPr>
        <p:spPr>
          <a:xfrm>
            <a:off x="6305768" y="2213811"/>
            <a:ext cx="5406806" cy="11454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10"/>
          <p:cNvSpPr txBox="1"/>
          <p:nvPr/>
        </p:nvSpPr>
        <p:spPr>
          <a:xfrm>
            <a:off x="6427993" y="2502744"/>
            <a:ext cx="1084095" cy="69160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40%</a:t>
            </a:r>
            <a:endParaRPr kumimoji="0" lang="zh-CN" altLang="en-US" sz="32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11"/>
          <p:cNvSpPr txBox="1"/>
          <p:nvPr/>
        </p:nvSpPr>
        <p:spPr>
          <a:xfrm>
            <a:off x="7419996" y="2686198"/>
            <a:ext cx="4196831" cy="499047"/>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先告诉他人你的结论，再讲述你的依据，自下而上地思考再讲述你的依据，自下而上地思考。</a:t>
            </a:r>
            <a:endParaRPr kumimoji="0" lang="en-US" altLang="zh-CN" sz="1050" b="0" i="0" u="none" strike="noStrike" kern="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12"/>
          <p:cNvSpPr txBox="1"/>
          <p:nvPr/>
        </p:nvSpPr>
        <p:spPr>
          <a:xfrm flipH="1">
            <a:off x="7419995" y="2396233"/>
            <a:ext cx="1869194" cy="391967"/>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p>
        </p:txBody>
      </p:sp>
      <p:sp>
        <p:nvSpPr>
          <p:cNvPr id="14" name="图层13"/>
          <p:cNvSpPr txBox="1"/>
          <p:nvPr/>
        </p:nvSpPr>
        <p:spPr>
          <a:xfrm flipH="1">
            <a:off x="6507703" y="1576677"/>
            <a:ext cx="5002935" cy="51841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先告诉他人你的结论，再讲述你的依据，自下而上地思考再讲述你的依据，自下而上地思考。</a:t>
            </a:r>
            <a:endParaRPr kumimoji="0" lang="en-US" altLang="zh-CN" sz="1100" b="0" i="0" u="none" strike="noStrike" kern="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图层14"/>
          <p:cNvSpPr txBox="1"/>
          <p:nvPr/>
        </p:nvSpPr>
        <p:spPr>
          <a:xfrm>
            <a:off x="6507703" y="1247029"/>
            <a:ext cx="2379423" cy="42941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p>
        </p:txBody>
      </p:sp>
      <p:sp>
        <p:nvSpPr>
          <p:cNvPr id="2" name="图层15">
            <a:extLst>
              <a:ext uri="{FF2B5EF4-FFF2-40B4-BE49-F238E27FC236}">
                <a16:creationId xmlns:a16="http://schemas.microsoft.com/office/drawing/2014/main" id="{802F63F0-83D0-1D32-FC78-107A3A033ADA}"/>
              </a:ext>
            </a:extLst>
          </p:cNvPr>
          <p:cNvSpPr/>
          <p:nvPr>
            <p:custDataLst>
              <p:tags r:id="rId1"/>
            </p:custDataLst>
          </p:nvPr>
        </p:nvSpPr>
        <p:spPr>
          <a:xfrm>
            <a:off x="380518" y="315917"/>
            <a:ext cx="698982" cy="698984"/>
          </a:xfrm>
          <a:prstGeom prst="ellipse">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 name="图层16">
            <a:extLst>
              <a:ext uri="{FF2B5EF4-FFF2-40B4-BE49-F238E27FC236}">
                <a16:creationId xmlns:a16="http://schemas.microsoft.com/office/drawing/2014/main" id="{0F0E214F-BCCF-F736-D74B-765E85A048AB}"/>
              </a:ext>
            </a:extLst>
          </p:cNvPr>
          <p:cNvSpPr txBox="1">
            <a:spLocks/>
          </p:cNvSpPr>
          <p:nvPr>
            <p:custDataLst>
              <p:tags r:id="rId2"/>
            </p:custDataLst>
          </p:nvPr>
        </p:nvSpPr>
        <p:spPr>
          <a:xfrm>
            <a:off x="1100669" y="393476"/>
            <a:ext cx="6099629" cy="543867"/>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图层17">
            <a:extLst>
              <a:ext uri="{FF2B5EF4-FFF2-40B4-BE49-F238E27FC236}">
                <a16:creationId xmlns:a16="http://schemas.microsoft.com/office/drawing/2014/main" id="{01ACA253-ECC4-7A0D-6643-30FC8B3A7762}"/>
              </a:ext>
            </a:extLst>
          </p:cNvPr>
          <p:cNvSpPr/>
          <p:nvPr>
            <p:custDataLst>
              <p:tags r:id="rId3"/>
            </p:custDataLst>
          </p:nvPr>
        </p:nvSpPr>
        <p:spPr>
          <a:xfrm flipH="1" flipV="1">
            <a:off x="11569218"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图层18">
            <a:extLst>
              <a:ext uri="{FF2B5EF4-FFF2-40B4-BE49-F238E27FC236}">
                <a16:creationId xmlns:a16="http://schemas.microsoft.com/office/drawing/2014/main" id="{3C2EDAEB-E74F-F80B-1D0E-EC25D584F178}"/>
              </a:ext>
            </a:extLst>
          </p:cNvPr>
          <p:cNvSpPr/>
          <p:nvPr>
            <p:custDataLst>
              <p:tags r:id="rId4"/>
            </p:custDataLst>
          </p:nvPr>
        </p:nvSpPr>
        <p:spPr>
          <a:xfrm flipH="1" flipV="1">
            <a:off x="11258133"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图层19">
            <a:extLst>
              <a:ext uri="{FF2B5EF4-FFF2-40B4-BE49-F238E27FC236}">
                <a16:creationId xmlns:a16="http://schemas.microsoft.com/office/drawing/2014/main" id="{13C72152-BA36-B5DF-A7F0-B8CDE4F6926C}"/>
              </a:ext>
            </a:extLst>
          </p:cNvPr>
          <p:cNvSpPr/>
          <p:nvPr>
            <p:custDataLst>
              <p:tags r:id="rId5"/>
            </p:custDataLst>
          </p:nvPr>
        </p:nvSpPr>
        <p:spPr>
          <a:xfrm flipH="1" flipV="1">
            <a:off x="10984755"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334811495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图层1">
            <a:extLst>
              <a:ext uri="{FF2B5EF4-FFF2-40B4-BE49-F238E27FC236}">
                <a16:creationId xmlns:a16="http://schemas.microsoft.com/office/drawing/2014/main" id="{78E64867-5D00-A648-A6E2-6662378B350B}"/>
              </a:ext>
            </a:extLst>
          </p:cNvPr>
          <p:cNvSpPr/>
          <p:nvPr/>
        </p:nvSpPr>
        <p:spPr>
          <a:xfrm>
            <a:off x="952933" y="3532102"/>
            <a:ext cx="455713" cy="4557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 name="图层2">
            <a:extLst>
              <a:ext uri="{FF2B5EF4-FFF2-40B4-BE49-F238E27FC236}">
                <a16:creationId xmlns:a16="http://schemas.microsoft.com/office/drawing/2014/main" id="{1683A220-623F-4167-FC0B-505D126C5C24}"/>
              </a:ext>
            </a:extLst>
          </p:cNvPr>
          <p:cNvSpPr/>
          <p:nvPr/>
        </p:nvSpPr>
        <p:spPr>
          <a:xfrm>
            <a:off x="952933" y="4800159"/>
            <a:ext cx="455713" cy="4557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aphicFrame>
        <p:nvGraphicFramePr>
          <p:cNvPr id="34" name="图层3">
            <a:extLst>
              <a:ext uri="{FF2B5EF4-FFF2-40B4-BE49-F238E27FC236}">
                <a16:creationId xmlns:a16="http://schemas.microsoft.com/office/drawing/2014/main" id="{6B47E8E9-0169-05D4-6125-1ACFC3D73C64}"/>
              </a:ext>
            </a:extLst>
          </p:cNvPr>
          <p:cNvGraphicFramePr/>
          <p:nvPr>
            <p:extLst>
              <p:ext uri="{D42A27DB-BD31-4B8C-83A1-F6EECF244321}">
                <p14:modId xmlns:p14="http://schemas.microsoft.com/office/powerpoint/2010/main" val="2986997363"/>
              </p:ext>
            </p:extLst>
          </p:nvPr>
        </p:nvGraphicFramePr>
        <p:xfrm>
          <a:off x="5848595" y="2156581"/>
          <a:ext cx="5944244" cy="3782577"/>
        </p:xfrm>
        <a:graphic>
          <a:graphicData uri="http://schemas.openxmlformats.org/drawingml/2006/chart">
            <c:chart xmlns:c="http://schemas.openxmlformats.org/drawingml/2006/chart" xmlns:r="http://schemas.openxmlformats.org/officeDocument/2006/relationships" r:id="rId9"/>
          </a:graphicData>
        </a:graphic>
      </p:graphicFrame>
      <p:sp>
        <p:nvSpPr>
          <p:cNvPr id="37" name="图层4">
            <a:extLst>
              <a:ext uri="{FF2B5EF4-FFF2-40B4-BE49-F238E27FC236}">
                <a16:creationId xmlns:a16="http://schemas.microsoft.com/office/drawing/2014/main" id="{BC49FB9A-156A-7ED0-E5B1-2F6DF3B79F3F}"/>
              </a:ext>
            </a:extLst>
          </p:cNvPr>
          <p:cNvSpPr txBox="1"/>
          <p:nvPr/>
        </p:nvSpPr>
        <p:spPr>
          <a:xfrm>
            <a:off x="952934" y="1818765"/>
            <a:ext cx="723275" cy="276999"/>
          </a:xfrm>
          <a:prstGeom prst="rect">
            <a:avLst/>
          </a:prstGeom>
          <a:noFill/>
        </p:spPr>
        <p:txBody>
          <a:bodyPr wrap="none" rtlCol="0">
            <a:spAutoFit/>
          </a:bodyPr>
          <a:lstStyle/>
          <a:p>
            <a:r>
              <a:rPr lang="zh-CN" altLang="en-US" sz="1200" spc="2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副标题</a:t>
            </a:r>
            <a:endParaRPr lang="en-ID" sz="1200" spc="2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图层5">
            <a:extLst>
              <a:ext uri="{FF2B5EF4-FFF2-40B4-BE49-F238E27FC236}">
                <a16:creationId xmlns:a16="http://schemas.microsoft.com/office/drawing/2014/main" id="{4B5499BD-44FB-1D9C-9CA3-7A7ABC06030B}"/>
              </a:ext>
            </a:extLst>
          </p:cNvPr>
          <p:cNvSpPr txBox="1"/>
          <p:nvPr/>
        </p:nvSpPr>
        <p:spPr>
          <a:xfrm>
            <a:off x="952934" y="2224183"/>
            <a:ext cx="4469966" cy="646331"/>
          </a:xfrm>
          <a:prstGeom prst="rect">
            <a:avLst/>
          </a:prstGeom>
          <a:noFill/>
        </p:spPr>
        <p:txBody>
          <a:bodyPr wrap="square" rtlCol="0">
            <a:spAutoFit/>
          </a:bodyPr>
          <a:lstStyle>
            <a:defPPr>
              <a:defRPr lang="zh-CN"/>
            </a:defPPr>
            <a:lvl1pPr defTabSz="1219200">
              <a:spcBef>
                <a:spcPct val="20000"/>
              </a:spcBef>
              <a:defRPr sz="4000" b="1">
                <a:solidFill>
                  <a:schemeClr val="tx1">
                    <a:lumMod val="75000"/>
                    <a:lumOff val="25000"/>
                  </a:schemeClr>
                </a:solidFill>
                <a:latin typeface="汉仪润圆-65简" panose="00020600040101010101" pitchFamily="18" charset="-122"/>
                <a:ea typeface="汉仪润圆-65简" panose="00020600040101010101" pitchFamily="18" charset="-122"/>
                <a:cs typeface="+mn-ea"/>
              </a:defRPr>
            </a:lvl1pPr>
          </a:lstStyle>
          <a:p>
            <a:pPr defTabSz="914400"/>
            <a:r>
              <a:rPr lang="zh-CN" altLang="en-US" sz="3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单击添加大标题</a:t>
            </a:r>
            <a:endParaRPr lang="en-US" sz="3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39" name="图层6">
            <a:extLst>
              <a:ext uri="{FF2B5EF4-FFF2-40B4-BE49-F238E27FC236}">
                <a16:creationId xmlns:a16="http://schemas.microsoft.com/office/drawing/2014/main" id="{E89A9A71-84E7-BD1D-9770-C458D01E8FBD}"/>
              </a:ext>
            </a:extLst>
          </p:cNvPr>
          <p:cNvCxnSpPr/>
          <p:nvPr/>
        </p:nvCxnSpPr>
        <p:spPr>
          <a:xfrm>
            <a:off x="952934" y="3036527"/>
            <a:ext cx="2755068"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40" name="图层7">
            <a:extLst>
              <a:ext uri="{FF2B5EF4-FFF2-40B4-BE49-F238E27FC236}">
                <a16:creationId xmlns:a16="http://schemas.microsoft.com/office/drawing/2014/main" id="{EF652463-3D59-9ADE-31FC-D96EEE77B174}"/>
              </a:ext>
            </a:extLst>
          </p:cNvPr>
          <p:cNvSpPr/>
          <p:nvPr/>
        </p:nvSpPr>
        <p:spPr bwMode="auto">
          <a:xfrm>
            <a:off x="1075311" y="3665437"/>
            <a:ext cx="210956" cy="20446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12697" tIns="12697" rIns="12697" bIns="12697" anchor="ctr"/>
          <a:lstStyle/>
          <a:p>
            <a:pPr algn="ctr" defTabSz="152400" fontAlgn="base" hangingPunct="0">
              <a:spcBef>
                <a:spcPct val="0"/>
              </a:spcBef>
              <a:spcAft>
                <a:spcPct val="0"/>
              </a:spcAft>
            </a:pPr>
            <a:endParaRPr lang="en-US" sz="1000">
              <a:solidFill>
                <a:srgbClr val="FFFFFF"/>
              </a:solidFill>
              <a:effectLst>
                <a:outerShdw blurRad="38100" dist="38100" dir="2700000" algn="tl">
                  <a:srgbClr val="000000"/>
                </a:out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1" name="图层8">
            <a:extLst>
              <a:ext uri="{FF2B5EF4-FFF2-40B4-BE49-F238E27FC236}">
                <a16:creationId xmlns:a16="http://schemas.microsoft.com/office/drawing/2014/main" id="{092ADFD4-BC7B-35F7-4706-68049B0E3579}"/>
              </a:ext>
            </a:extLst>
          </p:cNvPr>
          <p:cNvSpPr txBox="1"/>
          <p:nvPr/>
        </p:nvSpPr>
        <p:spPr>
          <a:xfrm>
            <a:off x="1651643" y="3468270"/>
            <a:ext cx="2755068" cy="369332"/>
          </a:xfrm>
          <a:prstGeom prst="rect">
            <a:avLst/>
          </a:prstGeom>
          <a:noFill/>
        </p:spPr>
        <p:txBody>
          <a:bodyPr wrap="square" rtlCol="0">
            <a:spAutoFit/>
          </a:bodyPr>
          <a:lstStyle>
            <a:defPPr>
              <a:defRPr lang="zh-CN"/>
            </a:defPPr>
            <a:lvl1pPr>
              <a:defRPr b="1">
                <a:solidFill>
                  <a:schemeClr val="tx1">
                    <a:lumMod val="75000"/>
                    <a:lumOff val="25000"/>
                  </a:schemeClr>
                </a:solidFill>
                <a:latin typeface="汉仪润圆-65简" panose="00020600040101010101" pitchFamily="18" charset="-122"/>
                <a:ea typeface="汉仪润圆-65简" panose="00020600040101010101" pitchFamily="18" charset="-122"/>
                <a:cs typeface="+mn-ea"/>
              </a:defRPr>
            </a:lvl1pPr>
          </a:lstStyle>
          <a:p>
            <a:r>
              <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endParaRPr lang="en-ID"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2" name="图层9">
            <a:extLst>
              <a:ext uri="{FF2B5EF4-FFF2-40B4-BE49-F238E27FC236}">
                <a16:creationId xmlns:a16="http://schemas.microsoft.com/office/drawing/2014/main" id="{8D299700-A793-59BF-C606-C91A7B0903F0}"/>
              </a:ext>
            </a:extLst>
          </p:cNvPr>
          <p:cNvSpPr txBox="1"/>
          <p:nvPr/>
        </p:nvSpPr>
        <p:spPr>
          <a:xfrm>
            <a:off x="1651643" y="4762275"/>
            <a:ext cx="2755068" cy="369332"/>
          </a:xfrm>
          <a:prstGeom prst="rect">
            <a:avLst/>
          </a:prstGeom>
          <a:noFill/>
        </p:spPr>
        <p:txBody>
          <a:bodyPr wrap="square" rtlCol="0">
            <a:spAutoFit/>
          </a:bodyPr>
          <a:lstStyle>
            <a:defPPr>
              <a:defRPr lang="zh-CN"/>
            </a:defPPr>
            <a:lvl1pPr>
              <a:defRPr b="1">
                <a:solidFill>
                  <a:schemeClr val="tx1">
                    <a:lumMod val="75000"/>
                    <a:lumOff val="25000"/>
                  </a:schemeClr>
                </a:solidFill>
                <a:latin typeface="汉仪润圆-65简" panose="00020600040101010101" pitchFamily="18" charset="-122"/>
                <a:ea typeface="汉仪润圆-65简" panose="00020600040101010101" pitchFamily="18" charset="-122"/>
                <a:cs typeface="+mn-ea"/>
              </a:defRPr>
            </a:lvl1pPr>
          </a:lstStyle>
          <a:p>
            <a:r>
              <a:rPr lang="zh-CN" altLang="en-US"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endParaRPr lang="en-ID"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43" name="图层10">
            <a:extLst>
              <a:ext uri="{FF2B5EF4-FFF2-40B4-BE49-F238E27FC236}">
                <a16:creationId xmlns:a16="http://schemas.microsoft.com/office/drawing/2014/main" id="{2975281D-8E80-9D5C-BB1E-D0DCD96B1E07}"/>
              </a:ext>
            </a:extLst>
          </p:cNvPr>
          <p:cNvGrpSpPr/>
          <p:nvPr/>
        </p:nvGrpSpPr>
        <p:grpSpPr>
          <a:xfrm>
            <a:off x="1108307" y="4904314"/>
            <a:ext cx="144965" cy="211317"/>
            <a:chOff x="3582988" y="3510757"/>
            <a:chExt cx="319088" cy="465138"/>
          </a:xfrm>
          <a:solidFill>
            <a:schemeClr val="bg1"/>
          </a:solidFill>
        </p:grpSpPr>
        <p:sp>
          <p:nvSpPr>
            <p:cNvPr id="44" name="图层10-1">
              <a:extLst>
                <a:ext uri="{FF2B5EF4-FFF2-40B4-BE49-F238E27FC236}">
                  <a16:creationId xmlns:a16="http://schemas.microsoft.com/office/drawing/2014/main" id="{1A2219C0-8EE8-544A-DA1F-C1DCA9428FA0}"/>
                </a:ext>
              </a:extLst>
            </p:cNvPr>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2697" tIns="12697" rIns="12697" bIns="12697" anchor="ctr"/>
            <a:lstStyle/>
            <a:p>
              <a:pPr algn="ctr" defTabSz="152400" fontAlgn="base" hangingPunct="0">
                <a:spcBef>
                  <a:spcPct val="0"/>
                </a:spcBef>
                <a:spcAft>
                  <a:spcPct val="0"/>
                </a:spcAft>
              </a:pPr>
              <a:endParaRPr lang="en-US" sz="1000">
                <a:solidFill>
                  <a:srgbClr val="FFFFFF"/>
                </a:solidFill>
                <a:effectLst>
                  <a:outerShdw blurRad="38100" dist="38100" dir="2700000" algn="tl">
                    <a:srgbClr val="000000"/>
                  </a:out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5" name="图层10-2">
              <a:extLst>
                <a:ext uri="{FF2B5EF4-FFF2-40B4-BE49-F238E27FC236}">
                  <a16:creationId xmlns:a16="http://schemas.microsoft.com/office/drawing/2014/main" id="{BE9E4FE7-ED9E-D47F-FB74-5239A4FE0A34}"/>
                </a:ext>
              </a:extLst>
            </p:cNvPr>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2697" tIns="12697" rIns="12697" bIns="12697" anchor="ctr"/>
            <a:lstStyle/>
            <a:p>
              <a:pPr algn="ctr" defTabSz="152400" fontAlgn="base" hangingPunct="0">
                <a:spcBef>
                  <a:spcPct val="0"/>
                </a:spcBef>
                <a:spcAft>
                  <a:spcPct val="0"/>
                </a:spcAft>
              </a:pPr>
              <a:endParaRPr lang="en-US" sz="1000">
                <a:solidFill>
                  <a:srgbClr val="FFFFFF"/>
                </a:solidFill>
                <a:effectLst>
                  <a:outerShdw blurRad="38100" dist="38100" dir="2700000" algn="tl">
                    <a:srgbClr val="000000"/>
                  </a:out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46" name="图层11">
            <a:extLst>
              <a:ext uri="{FF2B5EF4-FFF2-40B4-BE49-F238E27FC236}">
                <a16:creationId xmlns:a16="http://schemas.microsoft.com/office/drawing/2014/main" id="{323EEC55-00B1-F10F-032A-5610AC0CC3F3}"/>
              </a:ext>
            </a:extLst>
          </p:cNvPr>
          <p:cNvSpPr txBox="1"/>
          <p:nvPr/>
        </p:nvSpPr>
        <p:spPr>
          <a:xfrm>
            <a:off x="1651644" y="3772570"/>
            <a:ext cx="2634349" cy="550600"/>
          </a:xfrm>
          <a:prstGeom prst="rect">
            <a:avLst/>
          </a:prstGeom>
        </p:spPr>
        <p:txBody>
          <a:bodyPr wrap="square">
            <a:spAutoFit/>
          </a:bodyPr>
          <a:lstStyle>
            <a:defPPr>
              <a:defRPr lang="zh-CN"/>
            </a:defPPr>
            <a:lvl1pPr>
              <a:lnSpc>
                <a:spcPct val="150000"/>
              </a:lnSpc>
              <a:defRPr sz="1050">
                <a:solidFill>
                  <a:schemeClr val="tx1">
                    <a:lumMod val="50000"/>
                    <a:lumOff val="50000"/>
                  </a:schemeClr>
                </a:solidFill>
                <a:latin typeface="汉仪润圆-65简" panose="00020600040101010101" pitchFamily="18" charset="-122"/>
                <a:ea typeface="汉仪润圆-65简" panose="00020600040101010101" pitchFamily="18" charset="-122"/>
                <a:cs typeface="+mn-ea"/>
              </a:defRPr>
            </a:lvl1pPr>
          </a:lstStyle>
          <a:p>
            <a:r>
              <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您的正文已经简明扼要，字字珠玑，但信息却错综复杂</a:t>
            </a:r>
            <a:endParaRPr 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7" name="图层12">
            <a:extLst>
              <a:ext uri="{FF2B5EF4-FFF2-40B4-BE49-F238E27FC236}">
                <a16:creationId xmlns:a16="http://schemas.microsoft.com/office/drawing/2014/main" id="{F93A53DE-AC15-A0C6-D8B7-4A796111C816}"/>
              </a:ext>
            </a:extLst>
          </p:cNvPr>
          <p:cNvSpPr txBox="1"/>
          <p:nvPr/>
        </p:nvSpPr>
        <p:spPr>
          <a:xfrm>
            <a:off x="1651644" y="5070905"/>
            <a:ext cx="2634349" cy="550600"/>
          </a:xfrm>
          <a:prstGeom prst="rect">
            <a:avLst/>
          </a:prstGeom>
        </p:spPr>
        <p:txBody>
          <a:bodyPr wrap="square">
            <a:spAutoFit/>
          </a:bodyPr>
          <a:lstStyle>
            <a:defPPr>
              <a:defRPr lang="zh-CN"/>
            </a:defPPr>
            <a:lvl1pPr>
              <a:lnSpc>
                <a:spcPct val="150000"/>
              </a:lnSpc>
              <a:defRPr sz="1050">
                <a:solidFill>
                  <a:schemeClr val="tx1">
                    <a:lumMod val="50000"/>
                    <a:lumOff val="50000"/>
                  </a:schemeClr>
                </a:solidFill>
                <a:latin typeface="汉仪润圆-65简" panose="00020600040101010101" pitchFamily="18" charset="-122"/>
                <a:ea typeface="汉仪润圆-65简" panose="00020600040101010101" pitchFamily="18" charset="-122"/>
                <a:cs typeface="+mn-ea"/>
              </a:defRPr>
            </a:lvl1pPr>
          </a:lstStyle>
          <a:p>
            <a:r>
              <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您的正文已经简明扼要，字字珠玑，但信息却错综复杂</a:t>
            </a:r>
            <a:endParaRPr 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 name="图层13">
            <a:extLst>
              <a:ext uri="{FF2B5EF4-FFF2-40B4-BE49-F238E27FC236}">
                <a16:creationId xmlns:a16="http://schemas.microsoft.com/office/drawing/2014/main" id="{E0235E87-FD90-D719-D1F7-BC69140BAEA7}"/>
              </a:ext>
            </a:extLst>
          </p:cNvPr>
          <p:cNvSpPr/>
          <p:nvPr>
            <p:custDataLst>
              <p:tags r:id="rId1"/>
            </p:custDataLst>
          </p:nvPr>
        </p:nvSpPr>
        <p:spPr>
          <a:xfrm>
            <a:off x="380518" y="315917"/>
            <a:ext cx="698982" cy="698984"/>
          </a:xfrm>
          <a:prstGeom prst="ellipse">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 name="图层14">
            <a:extLst>
              <a:ext uri="{FF2B5EF4-FFF2-40B4-BE49-F238E27FC236}">
                <a16:creationId xmlns:a16="http://schemas.microsoft.com/office/drawing/2014/main" id="{A85D1541-4449-DB46-13AB-6BE865983BC1}"/>
              </a:ext>
            </a:extLst>
          </p:cNvPr>
          <p:cNvSpPr txBox="1">
            <a:spLocks/>
          </p:cNvSpPr>
          <p:nvPr>
            <p:custDataLst>
              <p:tags r:id="rId2"/>
            </p:custDataLst>
          </p:nvPr>
        </p:nvSpPr>
        <p:spPr>
          <a:xfrm>
            <a:off x="1100669" y="393476"/>
            <a:ext cx="6099629" cy="543867"/>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 name="图层15">
            <a:extLst>
              <a:ext uri="{FF2B5EF4-FFF2-40B4-BE49-F238E27FC236}">
                <a16:creationId xmlns:a16="http://schemas.microsoft.com/office/drawing/2014/main" id="{0E34E5C8-B3BB-1EF0-DBAA-6464BAB0A555}"/>
              </a:ext>
            </a:extLst>
          </p:cNvPr>
          <p:cNvSpPr/>
          <p:nvPr>
            <p:custDataLst>
              <p:tags r:id="rId3"/>
            </p:custDataLst>
          </p:nvPr>
        </p:nvSpPr>
        <p:spPr>
          <a:xfrm flipH="1" flipV="1">
            <a:off x="11569218"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 name="图层16">
            <a:extLst>
              <a:ext uri="{FF2B5EF4-FFF2-40B4-BE49-F238E27FC236}">
                <a16:creationId xmlns:a16="http://schemas.microsoft.com/office/drawing/2014/main" id="{0E565F05-9ABB-E1E4-7AF9-214A16C8EDFD}"/>
              </a:ext>
            </a:extLst>
          </p:cNvPr>
          <p:cNvSpPr/>
          <p:nvPr>
            <p:custDataLst>
              <p:tags r:id="rId4"/>
            </p:custDataLst>
          </p:nvPr>
        </p:nvSpPr>
        <p:spPr>
          <a:xfrm flipH="1" flipV="1">
            <a:off x="11258133"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17">
            <a:extLst>
              <a:ext uri="{FF2B5EF4-FFF2-40B4-BE49-F238E27FC236}">
                <a16:creationId xmlns:a16="http://schemas.microsoft.com/office/drawing/2014/main" id="{30D91B4A-B516-170F-6788-F600A2CCAF40}"/>
              </a:ext>
            </a:extLst>
          </p:cNvPr>
          <p:cNvSpPr/>
          <p:nvPr>
            <p:custDataLst>
              <p:tags r:id="rId5"/>
            </p:custDataLst>
          </p:nvPr>
        </p:nvSpPr>
        <p:spPr>
          <a:xfrm flipH="1" flipV="1">
            <a:off x="10984755"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41130524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053" name="图层1"/>
          <p:cNvSpPr/>
          <p:nvPr/>
        </p:nvSpPr>
        <p:spPr bwMode="auto">
          <a:xfrm>
            <a:off x="4775200" y="1134533"/>
            <a:ext cx="4521200" cy="5689600"/>
          </a:xfrm>
          <a:custGeom>
            <a:avLst/>
            <a:gdLst/>
            <a:ahLst/>
            <a:cxnLst>
              <a:cxn ang="0">
                <a:pos x="534" y="579"/>
              </a:cxn>
              <a:cxn ang="0">
                <a:pos x="515" y="462"/>
              </a:cxn>
              <a:cxn ang="0">
                <a:pos x="702" y="522"/>
              </a:cxn>
              <a:cxn ang="0">
                <a:pos x="653" y="441"/>
              </a:cxn>
              <a:cxn ang="0">
                <a:pos x="594" y="467"/>
              </a:cxn>
              <a:cxn ang="0">
                <a:pos x="499" y="442"/>
              </a:cxn>
              <a:cxn ang="0">
                <a:pos x="592" y="355"/>
              </a:cxn>
              <a:cxn ang="0">
                <a:pos x="640" y="308"/>
              </a:cxn>
              <a:cxn ang="0">
                <a:pos x="637" y="270"/>
              </a:cxn>
              <a:cxn ang="0">
                <a:pos x="718" y="232"/>
              </a:cxn>
              <a:cxn ang="0">
                <a:pos x="717" y="228"/>
              </a:cxn>
              <a:cxn ang="0">
                <a:pos x="695" y="234"/>
              </a:cxn>
              <a:cxn ang="0">
                <a:pos x="690" y="233"/>
              </a:cxn>
              <a:cxn ang="0">
                <a:pos x="602" y="300"/>
              </a:cxn>
              <a:cxn ang="0">
                <a:pos x="568" y="301"/>
              </a:cxn>
              <a:cxn ang="0">
                <a:pos x="547" y="338"/>
              </a:cxn>
              <a:cxn ang="0">
                <a:pos x="494" y="393"/>
              </a:cxn>
              <a:cxn ang="0">
                <a:pos x="592" y="183"/>
              </a:cxn>
              <a:cxn ang="0">
                <a:pos x="586" y="176"/>
              </a:cxn>
              <a:cxn ang="0">
                <a:pos x="578" y="158"/>
              </a:cxn>
              <a:cxn ang="0">
                <a:pos x="479" y="198"/>
              </a:cxn>
              <a:cxn ang="0">
                <a:pos x="483" y="303"/>
              </a:cxn>
              <a:cxn ang="0">
                <a:pos x="453" y="453"/>
              </a:cxn>
              <a:cxn ang="0">
                <a:pos x="455" y="499"/>
              </a:cxn>
              <a:cxn ang="0">
                <a:pos x="387" y="495"/>
              </a:cxn>
              <a:cxn ang="0">
                <a:pos x="389" y="556"/>
              </a:cxn>
              <a:cxn ang="0">
                <a:pos x="326" y="559"/>
              </a:cxn>
              <a:cxn ang="0">
                <a:pos x="268" y="482"/>
              </a:cxn>
              <a:cxn ang="0">
                <a:pos x="260" y="529"/>
              </a:cxn>
              <a:cxn ang="0">
                <a:pos x="227" y="484"/>
              </a:cxn>
              <a:cxn ang="0">
                <a:pos x="197" y="373"/>
              </a:cxn>
              <a:cxn ang="0">
                <a:pos x="141" y="428"/>
              </a:cxn>
              <a:cxn ang="0">
                <a:pos x="207" y="483"/>
              </a:cxn>
              <a:cxn ang="0">
                <a:pos x="24" y="566"/>
              </a:cxn>
              <a:cxn ang="0">
                <a:pos x="201" y="509"/>
              </a:cxn>
              <a:cxn ang="0">
                <a:pos x="313" y="609"/>
              </a:cxn>
              <a:cxn ang="0">
                <a:pos x="182" y="642"/>
              </a:cxn>
              <a:cxn ang="0">
                <a:pos x="103" y="682"/>
              </a:cxn>
              <a:cxn ang="0">
                <a:pos x="164" y="679"/>
              </a:cxn>
              <a:cxn ang="0">
                <a:pos x="332" y="634"/>
              </a:cxn>
              <a:cxn ang="0">
                <a:pos x="173" y="841"/>
              </a:cxn>
              <a:cxn ang="0">
                <a:pos x="138" y="801"/>
              </a:cxn>
              <a:cxn ang="0">
                <a:pos x="128" y="824"/>
              </a:cxn>
              <a:cxn ang="0">
                <a:pos x="76" y="730"/>
              </a:cxn>
              <a:cxn ang="0">
                <a:pos x="0" y="757"/>
              </a:cxn>
              <a:cxn ang="0">
                <a:pos x="112" y="991"/>
              </a:cxn>
              <a:cxn ang="0">
                <a:pos x="167" y="1078"/>
              </a:cxn>
              <a:cxn ang="0">
                <a:pos x="369" y="778"/>
              </a:cxn>
              <a:cxn ang="0">
                <a:pos x="485" y="903"/>
              </a:cxn>
              <a:cxn ang="0">
                <a:pos x="536" y="994"/>
              </a:cxn>
              <a:cxn ang="0">
                <a:pos x="496" y="920"/>
              </a:cxn>
              <a:cxn ang="0">
                <a:pos x="408" y="779"/>
              </a:cxn>
              <a:cxn ang="0">
                <a:pos x="515" y="778"/>
              </a:cxn>
              <a:cxn ang="0">
                <a:pos x="633" y="893"/>
              </a:cxn>
              <a:cxn ang="0">
                <a:pos x="562" y="761"/>
              </a:cxn>
              <a:cxn ang="0">
                <a:pos x="675" y="768"/>
              </a:cxn>
              <a:cxn ang="0">
                <a:pos x="581" y="712"/>
              </a:cxn>
              <a:cxn ang="0">
                <a:pos x="545" y="731"/>
              </a:cxn>
              <a:cxn ang="0">
                <a:pos x="483" y="751"/>
              </a:cxn>
              <a:cxn ang="0">
                <a:pos x="514" y="698"/>
              </a:cxn>
              <a:cxn ang="0">
                <a:pos x="451" y="726"/>
              </a:cxn>
              <a:cxn ang="0">
                <a:pos x="397" y="614"/>
              </a:cxn>
              <a:cxn ang="0">
                <a:pos x="658" y="603"/>
              </a:cxn>
            </a:cxnLst>
            <a:rect l="0" t="0" r="r" b="b"/>
            <a:pathLst>
              <a:path w="901" h="1135">
                <a:moveTo>
                  <a:pt x="841" y="620"/>
                </a:moveTo>
                <a:cubicBezTo>
                  <a:pt x="819" y="610"/>
                  <a:pt x="795" y="622"/>
                  <a:pt x="776" y="633"/>
                </a:cubicBezTo>
                <a:cubicBezTo>
                  <a:pt x="756" y="642"/>
                  <a:pt x="735" y="646"/>
                  <a:pt x="719" y="632"/>
                </a:cubicBezTo>
                <a:cubicBezTo>
                  <a:pt x="703" y="619"/>
                  <a:pt x="689" y="597"/>
                  <a:pt x="669" y="581"/>
                </a:cubicBezTo>
                <a:cubicBezTo>
                  <a:pt x="651" y="565"/>
                  <a:pt x="626" y="554"/>
                  <a:pt x="601" y="556"/>
                </a:cubicBezTo>
                <a:cubicBezTo>
                  <a:pt x="576" y="559"/>
                  <a:pt x="556" y="567"/>
                  <a:pt x="534" y="579"/>
                </a:cubicBezTo>
                <a:cubicBezTo>
                  <a:pt x="524" y="585"/>
                  <a:pt x="514" y="590"/>
                  <a:pt x="507" y="592"/>
                </a:cubicBezTo>
                <a:cubicBezTo>
                  <a:pt x="501" y="593"/>
                  <a:pt x="493" y="591"/>
                  <a:pt x="485" y="587"/>
                </a:cubicBezTo>
                <a:cubicBezTo>
                  <a:pt x="472" y="580"/>
                  <a:pt x="457" y="568"/>
                  <a:pt x="448" y="556"/>
                </a:cubicBezTo>
                <a:cubicBezTo>
                  <a:pt x="448" y="556"/>
                  <a:pt x="448" y="556"/>
                  <a:pt x="448" y="556"/>
                </a:cubicBezTo>
                <a:cubicBezTo>
                  <a:pt x="466" y="539"/>
                  <a:pt x="489" y="515"/>
                  <a:pt x="495" y="481"/>
                </a:cubicBezTo>
                <a:cubicBezTo>
                  <a:pt x="504" y="474"/>
                  <a:pt x="510" y="465"/>
                  <a:pt x="515" y="462"/>
                </a:cubicBezTo>
                <a:cubicBezTo>
                  <a:pt x="518" y="460"/>
                  <a:pt x="522" y="459"/>
                  <a:pt x="526" y="458"/>
                </a:cubicBezTo>
                <a:cubicBezTo>
                  <a:pt x="530" y="457"/>
                  <a:pt x="534" y="457"/>
                  <a:pt x="537" y="458"/>
                </a:cubicBezTo>
                <a:cubicBezTo>
                  <a:pt x="543" y="460"/>
                  <a:pt x="550" y="469"/>
                  <a:pt x="561" y="477"/>
                </a:cubicBezTo>
                <a:cubicBezTo>
                  <a:pt x="572" y="484"/>
                  <a:pt x="584" y="483"/>
                  <a:pt x="593" y="483"/>
                </a:cubicBezTo>
                <a:cubicBezTo>
                  <a:pt x="613" y="483"/>
                  <a:pt x="633" y="481"/>
                  <a:pt x="651" y="488"/>
                </a:cubicBezTo>
                <a:cubicBezTo>
                  <a:pt x="668" y="494"/>
                  <a:pt x="680" y="524"/>
                  <a:pt x="702" y="522"/>
                </a:cubicBezTo>
                <a:cubicBezTo>
                  <a:pt x="680" y="521"/>
                  <a:pt x="673" y="492"/>
                  <a:pt x="653" y="481"/>
                </a:cubicBezTo>
                <a:cubicBezTo>
                  <a:pt x="639" y="473"/>
                  <a:pt x="623" y="471"/>
                  <a:pt x="608" y="469"/>
                </a:cubicBezTo>
                <a:cubicBezTo>
                  <a:pt x="609" y="467"/>
                  <a:pt x="611" y="466"/>
                  <a:pt x="612" y="464"/>
                </a:cubicBezTo>
                <a:cubicBezTo>
                  <a:pt x="614" y="462"/>
                  <a:pt x="615" y="461"/>
                  <a:pt x="616" y="461"/>
                </a:cubicBezTo>
                <a:cubicBezTo>
                  <a:pt x="618" y="460"/>
                  <a:pt x="621" y="461"/>
                  <a:pt x="624" y="461"/>
                </a:cubicBezTo>
                <a:cubicBezTo>
                  <a:pt x="637" y="460"/>
                  <a:pt x="646" y="452"/>
                  <a:pt x="653" y="441"/>
                </a:cubicBezTo>
                <a:cubicBezTo>
                  <a:pt x="645" y="450"/>
                  <a:pt x="634" y="455"/>
                  <a:pt x="625" y="453"/>
                </a:cubicBezTo>
                <a:cubicBezTo>
                  <a:pt x="623" y="452"/>
                  <a:pt x="620" y="450"/>
                  <a:pt x="616" y="450"/>
                </a:cubicBezTo>
                <a:cubicBezTo>
                  <a:pt x="613" y="449"/>
                  <a:pt x="608" y="452"/>
                  <a:pt x="606" y="454"/>
                </a:cubicBezTo>
                <a:cubicBezTo>
                  <a:pt x="603" y="456"/>
                  <a:pt x="601" y="458"/>
                  <a:pt x="598" y="461"/>
                </a:cubicBezTo>
                <a:cubicBezTo>
                  <a:pt x="597" y="462"/>
                  <a:pt x="596" y="463"/>
                  <a:pt x="595" y="465"/>
                </a:cubicBezTo>
                <a:cubicBezTo>
                  <a:pt x="595" y="466"/>
                  <a:pt x="594" y="467"/>
                  <a:pt x="594" y="467"/>
                </a:cubicBezTo>
                <a:cubicBezTo>
                  <a:pt x="594" y="467"/>
                  <a:pt x="594" y="467"/>
                  <a:pt x="594" y="467"/>
                </a:cubicBezTo>
                <a:cubicBezTo>
                  <a:pt x="584" y="466"/>
                  <a:pt x="574" y="465"/>
                  <a:pt x="568" y="460"/>
                </a:cubicBezTo>
                <a:cubicBezTo>
                  <a:pt x="562" y="455"/>
                  <a:pt x="556" y="443"/>
                  <a:pt x="543" y="436"/>
                </a:cubicBezTo>
                <a:cubicBezTo>
                  <a:pt x="537" y="433"/>
                  <a:pt x="531" y="432"/>
                  <a:pt x="525" y="432"/>
                </a:cubicBezTo>
                <a:cubicBezTo>
                  <a:pt x="519" y="433"/>
                  <a:pt x="513" y="434"/>
                  <a:pt x="507" y="437"/>
                </a:cubicBezTo>
                <a:cubicBezTo>
                  <a:pt x="504" y="438"/>
                  <a:pt x="501" y="440"/>
                  <a:pt x="499" y="442"/>
                </a:cubicBezTo>
                <a:cubicBezTo>
                  <a:pt x="499" y="438"/>
                  <a:pt x="498" y="434"/>
                  <a:pt x="498" y="430"/>
                </a:cubicBezTo>
                <a:cubicBezTo>
                  <a:pt x="501" y="429"/>
                  <a:pt x="505" y="428"/>
                  <a:pt x="509" y="426"/>
                </a:cubicBezTo>
                <a:cubicBezTo>
                  <a:pt x="520" y="423"/>
                  <a:pt x="529" y="409"/>
                  <a:pt x="532" y="402"/>
                </a:cubicBezTo>
                <a:cubicBezTo>
                  <a:pt x="540" y="382"/>
                  <a:pt x="542" y="374"/>
                  <a:pt x="551" y="369"/>
                </a:cubicBezTo>
                <a:cubicBezTo>
                  <a:pt x="554" y="366"/>
                  <a:pt x="559" y="367"/>
                  <a:pt x="568" y="366"/>
                </a:cubicBezTo>
                <a:cubicBezTo>
                  <a:pt x="577" y="365"/>
                  <a:pt x="584" y="361"/>
                  <a:pt x="592" y="355"/>
                </a:cubicBezTo>
                <a:cubicBezTo>
                  <a:pt x="602" y="348"/>
                  <a:pt x="607" y="336"/>
                  <a:pt x="611" y="325"/>
                </a:cubicBezTo>
                <a:cubicBezTo>
                  <a:pt x="614" y="324"/>
                  <a:pt x="616" y="322"/>
                  <a:pt x="617" y="321"/>
                </a:cubicBezTo>
                <a:cubicBezTo>
                  <a:pt x="618" y="319"/>
                  <a:pt x="620" y="317"/>
                  <a:pt x="621" y="315"/>
                </a:cubicBezTo>
                <a:cubicBezTo>
                  <a:pt x="623" y="312"/>
                  <a:pt x="625" y="311"/>
                  <a:pt x="628" y="311"/>
                </a:cubicBezTo>
                <a:cubicBezTo>
                  <a:pt x="630" y="311"/>
                  <a:pt x="632" y="312"/>
                  <a:pt x="634" y="311"/>
                </a:cubicBezTo>
                <a:cubicBezTo>
                  <a:pt x="637" y="311"/>
                  <a:pt x="639" y="309"/>
                  <a:pt x="640" y="308"/>
                </a:cubicBezTo>
                <a:cubicBezTo>
                  <a:pt x="643" y="304"/>
                  <a:pt x="645" y="300"/>
                  <a:pt x="648" y="298"/>
                </a:cubicBezTo>
                <a:cubicBezTo>
                  <a:pt x="645" y="299"/>
                  <a:pt x="642" y="303"/>
                  <a:pt x="639" y="305"/>
                </a:cubicBezTo>
                <a:cubicBezTo>
                  <a:pt x="636" y="307"/>
                  <a:pt x="633" y="306"/>
                  <a:pt x="629" y="304"/>
                </a:cubicBezTo>
                <a:cubicBezTo>
                  <a:pt x="627" y="304"/>
                  <a:pt x="625" y="303"/>
                  <a:pt x="622" y="304"/>
                </a:cubicBezTo>
                <a:cubicBezTo>
                  <a:pt x="620" y="304"/>
                  <a:pt x="618" y="305"/>
                  <a:pt x="617" y="306"/>
                </a:cubicBezTo>
                <a:cubicBezTo>
                  <a:pt x="622" y="291"/>
                  <a:pt x="627" y="277"/>
                  <a:pt x="637" y="270"/>
                </a:cubicBezTo>
                <a:cubicBezTo>
                  <a:pt x="647" y="262"/>
                  <a:pt x="660" y="263"/>
                  <a:pt x="675" y="262"/>
                </a:cubicBezTo>
                <a:cubicBezTo>
                  <a:pt x="691" y="260"/>
                  <a:pt x="701" y="247"/>
                  <a:pt x="711" y="235"/>
                </a:cubicBezTo>
                <a:cubicBezTo>
                  <a:pt x="712" y="234"/>
                  <a:pt x="712" y="233"/>
                  <a:pt x="713" y="233"/>
                </a:cubicBezTo>
                <a:cubicBezTo>
                  <a:pt x="713" y="233"/>
                  <a:pt x="713" y="233"/>
                  <a:pt x="713" y="232"/>
                </a:cubicBezTo>
                <a:cubicBezTo>
                  <a:pt x="714" y="232"/>
                  <a:pt x="715" y="232"/>
                  <a:pt x="715" y="232"/>
                </a:cubicBezTo>
                <a:cubicBezTo>
                  <a:pt x="716" y="231"/>
                  <a:pt x="717" y="231"/>
                  <a:pt x="718" y="232"/>
                </a:cubicBezTo>
                <a:cubicBezTo>
                  <a:pt x="718" y="232"/>
                  <a:pt x="719" y="232"/>
                  <a:pt x="720" y="233"/>
                </a:cubicBezTo>
                <a:cubicBezTo>
                  <a:pt x="720" y="233"/>
                  <a:pt x="721" y="233"/>
                  <a:pt x="722" y="233"/>
                </a:cubicBezTo>
                <a:cubicBezTo>
                  <a:pt x="723" y="232"/>
                  <a:pt x="724" y="231"/>
                  <a:pt x="725" y="231"/>
                </a:cubicBezTo>
                <a:cubicBezTo>
                  <a:pt x="724" y="231"/>
                  <a:pt x="723" y="231"/>
                  <a:pt x="722" y="231"/>
                </a:cubicBezTo>
                <a:cubicBezTo>
                  <a:pt x="721" y="232"/>
                  <a:pt x="720" y="231"/>
                  <a:pt x="719" y="230"/>
                </a:cubicBezTo>
                <a:cubicBezTo>
                  <a:pt x="718" y="229"/>
                  <a:pt x="718" y="229"/>
                  <a:pt x="717" y="228"/>
                </a:cubicBezTo>
                <a:cubicBezTo>
                  <a:pt x="717" y="228"/>
                  <a:pt x="716" y="228"/>
                  <a:pt x="716" y="228"/>
                </a:cubicBezTo>
                <a:cubicBezTo>
                  <a:pt x="724" y="217"/>
                  <a:pt x="730" y="205"/>
                  <a:pt x="733" y="191"/>
                </a:cubicBezTo>
                <a:cubicBezTo>
                  <a:pt x="728" y="207"/>
                  <a:pt x="719" y="220"/>
                  <a:pt x="708" y="231"/>
                </a:cubicBezTo>
                <a:cubicBezTo>
                  <a:pt x="704" y="235"/>
                  <a:pt x="700" y="240"/>
                  <a:pt x="695" y="243"/>
                </a:cubicBezTo>
                <a:cubicBezTo>
                  <a:pt x="696" y="242"/>
                  <a:pt x="696" y="241"/>
                  <a:pt x="696" y="240"/>
                </a:cubicBezTo>
                <a:cubicBezTo>
                  <a:pt x="696" y="238"/>
                  <a:pt x="696" y="236"/>
                  <a:pt x="695" y="234"/>
                </a:cubicBezTo>
                <a:cubicBezTo>
                  <a:pt x="695" y="233"/>
                  <a:pt x="694" y="231"/>
                  <a:pt x="693" y="230"/>
                </a:cubicBezTo>
                <a:cubicBezTo>
                  <a:pt x="691" y="228"/>
                  <a:pt x="690" y="227"/>
                  <a:pt x="690" y="224"/>
                </a:cubicBezTo>
                <a:cubicBezTo>
                  <a:pt x="690" y="222"/>
                  <a:pt x="691" y="219"/>
                  <a:pt x="690" y="216"/>
                </a:cubicBezTo>
                <a:cubicBezTo>
                  <a:pt x="690" y="219"/>
                  <a:pt x="689" y="221"/>
                  <a:pt x="688" y="224"/>
                </a:cubicBezTo>
                <a:cubicBezTo>
                  <a:pt x="688" y="226"/>
                  <a:pt x="688" y="227"/>
                  <a:pt x="688" y="229"/>
                </a:cubicBezTo>
                <a:cubicBezTo>
                  <a:pt x="689" y="231"/>
                  <a:pt x="690" y="232"/>
                  <a:pt x="690" y="233"/>
                </a:cubicBezTo>
                <a:cubicBezTo>
                  <a:pt x="691" y="235"/>
                  <a:pt x="691" y="237"/>
                  <a:pt x="691" y="239"/>
                </a:cubicBezTo>
                <a:cubicBezTo>
                  <a:pt x="690" y="240"/>
                  <a:pt x="690" y="241"/>
                  <a:pt x="690" y="243"/>
                </a:cubicBezTo>
                <a:cubicBezTo>
                  <a:pt x="690" y="244"/>
                  <a:pt x="689" y="246"/>
                  <a:pt x="690" y="248"/>
                </a:cubicBezTo>
                <a:cubicBezTo>
                  <a:pt x="685" y="251"/>
                  <a:pt x="679" y="253"/>
                  <a:pt x="674" y="253"/>
                </a:cubicBezTo>
                <a:cubicBezTo>
                  <a:pt x="662" y="252"/>
                  <a:pt x="646" y="248"/>
                  <a:pt x="631" y="257"/>
                </a:cubicBezTo>
                <a:cubicBezTo>
                  <a:pt x="616" y="266"/>
                  <a:pt x="609" y="285"/>
                  <a:pt x="602" y="300"/>
                </a:cubicBezTo>
                <a:cubicBezTo>
                  <a:pt x="596" y="316"/>
                  <a:pt x="591" y="330"/>
                  <a:pt x="582" y="335"/>
                </a:cubicBezTo>
                <a:cubicBezTo>
                  <a:pt x="577" y="338"/>
                  <a:pt x="571" y="340"/>
                  <a:pt x="567" y="340"/>
                </a:cubicBezTo>
                <a:cubicBezTo>
                  <a:pt x="566" y="340"/>
                  <a:pt x="565" y="340"/>
                  <a:pt x="564" y="340"/>
                </a:cubicBezTo>
                <a:cubicBezTo>
                  <a:pt x="566" y="337"/>
                  <a:pt x="567" y="334"/>
                  <a:pt x="568" y="331"/>
                </a:cubicBezTo>
                <a:cubicBezTo>
                  <a:pt x="568" y="326"/>
                  <a:pt x="568" y="322"/>
                  <a:pt x="568" y="318"/>
                </a:cubicBezTo>
                <a:cubicBezTo>
                  <a:pt x="567" y="311"/>
                  <a:pt x="565" y="306"/>
                  <a:pt x="568" y="301"/>
                </a:cubicBezTo>
                <a:cubicBezTo>
                  <a:pt x="571" y="296"/>
                  <a:pt x="576" y="291"/>
                  <a:pt x="577" y="284"/>
                </a:cubicBezTo>
                <a:cubicBezTo>
                  <a:pt x="575" y="290"/>
                  <a:pt x="570" y="293"/>
                  <a:pt x="565" y="297"/>
                </a:cubicBezTo>
                <a:cubicBezTo>
                  <a:pt x="563" y="300"/>
                  <a:pt x="561" y="304"/>
                  <a:pt x="560" y="308"/>
                </a:cubicBezTo>
                <a:cubicBezTo>
                  <a:pt x="560" y="312"/>
                  <a:pt x="560" y="315"/>
                  <a:pt x="559" y="319"/>
                </a:cubicBezTo>
                <a:cubicBezTo>
                  <a:pt x="559" y="325"/>
                  <a:pt x="558" y="328"/>
                  <a:pt x="554" y="332"/>
                </a:cubicBezTo>
                <a:cubicBezTo>
                  <a:pt x="552" y="334"/>
                  <a:pt x="550" y="336"/>
                  <a:pt x="547" y="338"/>
                </a:cubicBezTo>
                <a:cubicBezTo>
                  <a:pt x="546" y="339"/>
                  <a:pt x="546" y="340"/>
                  <a:pt x="545" y="341"/>
                </a:cubicBezTo>
                <a:cubicBezTo>
                  <a:pt x="544" y="341"/>
                  <a:pt x="544" y="341"/>
                  <a:pt x="543" y="342"/>
                </a:cubicBezTo>
                <a:cubicBezTo>
                  <a:pt x="534" y="346"/>
                  <a:pt x="527" y="352"/>
                  <a:pt x="521" y="361"/>
                </a:cubicBezTo>
                <a:cubicBezTo>
                  <a:pt x="515" y="371"/>
                  <a:pt x="512" y="379"/>
                  <a:pt x="509" y="384"/>
                </a:cubicBezTo>
                <a:cubicBezTo>
                  <a:pt x="505" y="391"/>
                  <a:pt x="505" y="391"/>
                  <a:pt x="501" y="392"/>
                </a:cubicBezTo>
                <a:cubicBezTo>
                  <a:pt x="500" y="392"/>
                  <a:pt x="497" y="393"/>
                  <a:pt x="494" y="393"/>
                </a:cubicBezTo>
                <a:cubicBezTo>
                  <a:pt x="490" y="360"/>
                  <a:pt x="486" y="330"/>
                  <a:pt x="500" y="302"/>
                </a:cubicBezTo>
                <a:cubicBezTo>
                  <a:pt x="510" y="277"/>
                  <a:pt x="527" y="255"/>
                  <a:pt x="545" y="236"/>
                </a:cubicBezTo>
                <a:cubicBezTo>
                  <a:pt x="556" y="226"/>
                  <a:pt x="567" y="213"/>
                  <a:pt x="575" y="197"/>
                </a:cubicBezTo>
                <a:cubicBezTo>
                  <a:pt x="578" y="196"/>
                  <a:pt x="580" y="194"/>
                  <a:pt x="581" y="193"/>
                </a:cubicBezTo>
                <a:cubicBezTo>
                  <a:pt x="583" y="191"/>
                  <a:pt x="584" y="189"/>
                  <a:pt x="585" y="187"/>
                </a:cubicBezTo>
                <a:cubicBezTo>
                  <a:pt x="587" y="184"/>
                  <a:pt x="589" y="183"/>
                  <a:pt x="592" y="183"/>
                </a:cubicBezTo>
                <a:cubicBezTo>
                  <a:pt x="594" y="183"/>
                  <a:pt x="596" y="184"/>
                  <a:pt x="598" y="183"/>
                </a:cubicBezTo>
                <a:cubicBezTo>
                  <a:pt x="601" y="183"/>
                  <a:pt x="603" y="182"/>
                  <a:pt x="604" y="180"/>
                </a:cubicBezTo>
                <a:cubicBezTo>
                  <a:pt x="607" y="176"/>
                  <a:pt x="609" y="172"/>
                  <a:pt x="613" y="170"/>
                </a:cubicBezTo>
                <a:cubicBezTo>
                  <a:pt x="609" y="171"/>
                  <a:pt x="606" y="175"/>
                  <a:pt x="603" y="177"/>
                </a:cubicBezTo>
                <a:cubicBezTo>
                  <a:pt x="600" y="179"/>
                  <a:pt x="597" y="178"/>
                  <a:pt x="593" y="177"/>
                </a:cubicBezTo>
                <a:cubicBezTo>
                  <a:pt x="591" y="176"/>
                  <a:pt x="589" y="175"/>
                  <a:pt x="586" y="176"/>
                </a:cubicBezTo>
                <a:cubicBezTo>
                  <a:pt x="585" y="176"/>
                  <a:pt x="584" y="177"/>
                  <a:pt x="583" y="177"/>
                </a:cubicBezTo>
                <a:cubicBezTo>
                  <a:pt x="584" y="172"/>
                  <a:pt x="585" y="166"/>
                  <a:pt x="585" y="160"/>
                </a:cubicBezTo>
                <a:cubicBezTo>
                  <a:pt x="590" y="129"/>
                  <a:pt x="579" y="98"/>
                  <a:pt x="592" y="72"/>
                </a:cubicBezTo>
                <a:cubicBezTo>
                  <a:pt x="604" y="46"/>
                  <a:pt x="619" y="22"/>
                  <a:pt x="635" y="0"/>
                </a:cubicBezTo>
                <a:cubicBezTo>
                  <a:pt x="618" y="22"/>
                  <a:pt x="602" y="44"/>
                  <a:pt x="588" y="69"/>
                </a:cubicBezTo>
                <a:cubicBezTo>
                  <a:pt x="574" y="97"/>
                  <a:pt x="584" y="131"/>
                  <a:pt x="578" y="158"/>
                </a:cubicBezTo>
                <a:cubicBezTo>
                  <a:pt x="575" y="188"/>
                  <a:pt x="558" y="209"/>
                  <a:pt x="538" y="226"/>
                </a:cubicBezTo>
                <a:cubicBezTo>
                  <a:pt x="525" y="238"/>
                  <a:pt x="513" y="252"/>
                  <a:pt x="502" y="268"/>
                </a:cubicBezTo>
                <a:cubicBezTo>
                  <a:pt x="502" y="264"/>
                  <a:pt x="501" y="260"/>
                  <a:pt x="500" y="257"/>
                </a:cubicBezTo>
                <a:cubicBezTo>
                  <a:pt x="498" y="252"/>
                  <a:pt x="494" y="247"/>
                  <a:pt x="491" y="244"/>
                </a:cubicBezTo>
                <a:cubicBezTo>
                  <a:pt x="485" y="237"/>
                  <a:pt x="481" y="234"/>
                  <a:pt x="481" y="225"/>
                </a:cubicBezTo>
                <a:cubicBezTo>
                  <a:pt x="480" y="217"/>
                  <a:pt x="483" y="206"/>
                  <a:pt x="479" y="198"/>
                </a:cubicBezTo>
                <a:cubicBezTo>
                  <a:pt x="481" y="207"/>
                  <a:pt x="477" y="215"/>
                  <a:pt x="475" y="224"/>
                </a:cubicBezTo>
                <a:cubicBezTo>
                  <a:pt x="474" y="229"/>
                  <a:pt x="475" y="235"/>
                  <a:pt x="477" y="241"/>
                </a:cubicBezTo>
                <a:cubicBezTo>
                  <a:pt x="479" y="246"/>
                  <a:pt x="481" y="249"/>
                  <a:pt x="483" y="253"/>
                </a:cubicBezTo>
                <a:cubicBezTo>
                  <a:pt x="487" y="261"/>
                  <a:pt x="488" y="265"/>
                  <a:pt x="486" y="273"/>
                </a:cubicBezTo>
                <a:cubicBezTo>
                  <a:pt x="485" y="277"/>
                  <a:pt x="484" y="281"/>
                  <a:pt x="483" y="286"/>
                </a:cubicBezTo>
                <a:cubicBezTo>
                  <a:pt x="483" y="291"/>
                  <a:pt x="482" y="296"/>
                  <a:pt x="483" y="303"/>
                </a:cubicBezTo>
                <a:cubicBezTo>
                  <a:pt x="473" y="329"/>
                  <a:pt x="471" y="360"/>
                  <a:pt x="475" y="387"/>
                </a:cubicBezTo>
                <a:cubicBezTo>
                  <a:pt x="478" y="417"/>
                  <a:pt x="481" y="446"/>
                  <a:pt x="475" y="472"/>
                </a:cubicBezTo>
                <a:cubicBezTo>
                  <a:pt x="474" y="478"/>
                  <a:pt x="472" y="484"/>
                  <a:pt x="469" y="489"/>
                </a:cubicBezTo>
                <a:cubicBezTo>
                  <a:pt x="469" y="486"/>
                  <a:pt x="469" y="481"/>
                  <a:pt x="467" y="477"/>
                </a:cubicBezTo>
                <a:cubicBezTo>
                  <a:pt x="466" y="473"/>
                  <a:pt x="463" y="470"/>
                  <a:pt x="461" y="467"/>
                </a:cubicBezTo>
                <a:cubicBezTo>
                  <a:pt x="457" y="462"/>
                  <a:pt x="453" y="460"/>
                  <a:pt x="453" y="453"/>
                </a:cubicBezTo>
                <a:cubicBezTo>
                  <a:pt x="453" y="447"/>
                  <a:pt x="455" y="439"/>
                  <a:pt x="452" y="433"/>
                </a:cubicBezTo>
                <a:cubicBezTo>
                  <a:pt x="453" y="440"/>
                  <a:pt x="450" y="445"/>
                  <a:pt x="449" y="453"/>
                </a:cubicBezTo>
                <a:cubicBezTo>
                  <a:pt x="448" y="456"/>
                  <a:pt x="449" y="461"/>
                  <a:pt x="450" y="465"/>
                </a:cubicBezTo>
                <a:cubicBezTo>
                  <a:pt x="452" y="468"/>
                  <a:pt x="453" y="471"/>
                  <a:pt x="455" y="474"/>
                </a:cubicBezTo>
                <a:cubicBezTo>
                  <a:pt x="458" y="480"/>
                  <a:pt x="458" y="483"/>
                  <a:pt x="457" y="488"/>
                </a:cubicBezTo>
                <a:cubicBezTo>
                  <a:pt x="456" y="491"/>
                  <a:pt x="455" y="495"/>
                  <a:pt x="455" y="499"/>
                </a:cubicBezTo>
                <a:cubicBezTo>
                  <a:pt x="455" y="502"/>
                  <a:pt x="454" y="505"/>
                  <a:pt x="455" y="510"/>
                </a:cubicBezTo>
                <a:cubicBezTo>
                  <a:pt x="442" y="525"/>
                  <a:pt x="425" y="538"/>
                  <a:pt x="408" y="553"/>
                </a:cubicBezTo>
                <a:cubicBezTo>
                  <a:pt x="408" y="551"/>
                  <a:pt x="408" y="548"/>
                  <a:pt x="408" y="545"/>
                </a:cubicBezTo>
                <a:cubicBezTo>
                  <a:pt x="408" y="540"/>
                  <a:pt x="408" y="533"/>
                  <a:pt x="406" y="527"/>
                </a:cubicBezTo>
                <a:cubicBezTo>
                  <a:pt x="404" y="522"/>
                  <a:pt x="401" y="517"/>
                  <a:pt x="398" y="514"/>
                </a:cubicBezTo>
                <a:cubicBezTo>
                  <a:pt x="391" y="507"/>
                  <a:pt x="387" y="504"/>
                  <a:pt x="387" y="495"/>
                </a:cubicBezTo>
                <a:cubicBezTo>
                  <a:pt x="386" y="487"/>
                  <a:pt x="389" y="476"/>
                  <a:pt x="385" y="468"/>
                </a:cubicBezTo>
                <a:cubicBezTo>
                  <a:pt x="387" y="477"/>
                  <a:pt x="383" y="485"/>
                  <a:pt x="381" y="495"/>
                </a:cubicBezTo>
                <a:cubicBezTo>
                  <a:pt x="380" y="499"/>
                  <a:pt x="381" y="506"/>
                  <a:pt x="383" y="511"/>
                </a:cubicBezTo>
                <a:cubicBezTo>
                  <a:pt x="385" y="516"/>
                  <a:pt x="387" y="519"/>
                  <a:pt x="389" y="523"/>
                </a:cubicBezTo>
                <a:cubicBezTo>
                  <a:pt x="393" y="531"/>
                  <a:pt x="394" y="535"/>
                  <a:pt x="392" y="543"/>
                </a:cubicBezTo>
                <a:cubicBezTo>
                  <a:pt x="391" y="547"/>
                  <a:pt x="390" y="551"/>
                  <a:pt x="389" y="556"/>
                </a:cubicBezTo>
                <a:cubicBezTo>
                  <a:pt x="389" y="561"/>
                  <a:pt x="388" y="566"/>
                  <a:pt x="389" y="572"/>
                </a:cubicBezTo>
                <a:cubicBezTo>
                  <a:pt x="384" y="578"/>
                  <a:pt x="379" y="585"/>
                  <a:pt x="375" y="592"/>
                </a:cubicBezTo>
                <a:cubicBezTo>
                  <a:pt x="373" y="594"/>
                  <a:pt x="371" y="597"/>
                  <a:pt x="370" y="599"/>
                </a:cubicBezTo>
                <a:cubicBezTo>
                  <a:pt x="360" y="597"/>
                  <a:pt x="353" y="597"/>
                  <a:pt x="349" y="596"/>
                </a:cubicBezTo>
                <a:cubicBezTo>
                  <a:pt x="345" y="594"/>
                  <a:pt x="345" y="595"/>
                  <a:pt x="340" y="586"/>
                </a:cubicBezTo>
                <a:cubicBezTo>
                  <a:pt x="336" y="580"/>
                  <a:pt x="333" y="570"/>
                  <a:pt x="326" y="559"/>
                </a:cubicBezTo>
                <a:cubicBezTo>
                  <a:pt x="319" y="548"/>
                  <a:pt x="310" y="540"/>
                  <a:pt x="299" y="535"/>
                </a:cubicBezTo>
                <a:cubicBezTo>
                  <a:pt x="294" y="533"/>
                  <a:pt x="290" y="533"/>
                  <a:pt x="285" y="532"/>
                </a:cubicBezTo>
                <a:cubicBezTo>
                  <a:pt x="284" y="530"/>
                  <a:pt x="283" y="528"/>
                  <a:pt x="282" y="527"/>
                </a:cubicBezTo>
                <a:cubicBezTo>
                  <a:pt x="279" y="522"/>
                  <a:pt x="276" y="519"/>
                  <a:pt x="273" y="516"/>
                </a:cubicBezTo>
                <a:cubicBezTo>
                  <a:pt x="269" y="510"/>
                  <a:pt x="267" y="506"/>
                  <a:pt x="267" y="497"/>
                </a:cubicBezTo>
                <a:cubicBezTo>
                  <a:pt x="267" y="492"/>
                  <a:pt x="268" y="488"/>
                  <a:pt x="268" y="482"/>
                </a:cubicBezTo>
                <a:cubicBezTo>
                  <a:pt x="267" y="476"/>
                  <a:pt x="265" y="470"/>
                  <a:pt x="262" y="466"/>
                </a:cubicBezTo>
                <a:cubicBezTo>
                  <a:pt x="256" y="459"/>
                  <a:pt x="249" y="455"/>
                  <a:pt x="247" y="445"/>
                </a:cubicBezTo>
                <a:cubicBezTo>
                  <a:pt x="247" y="455"/>
                  <a:pt x="254" y="463"/>
                  <a:pt x="257" y="470"/>
                </a:cubicBezTo>
                <a:cubicBezTo>
                  <a:pt x="261" y="478"/>
                  <a:pt x="258" y="484"/>
                  <a:pt x="256" y="495"/>
                </a:cubicBezTo>
                <a:cubicBezTo>
                  <a:pt x="255" y="499"/>
                  <a:pt x="254" y="506"/>
                  <a:pt x="254" y="512"/>
                </a:cubicBezTo>
                <a:cubicBezTo>
                  <a:pt x="255" y="518"/>
                  <a:pt x="258" y="525"/>
                  <a:pt x="260" y="529"/>
                </a:cubicBezTo>
                <a:cubicBezTo>
                  <a:pt x="260" y="530"/>
                  <a:pt x="260" y="531"/>
                  <a:pt x="261" y="531"/>
                </a:cubicBezTo>
                <a:cubicBezTo>
                  <a:pt x="258" y="530"/>
                  <a:pt x="255" y="529"/>
                  <a:pt x="252" y="527"/>
                </a:cubicBezTo>
                <a:cubicBezTo>
                  <a:pt x="245" y="523"/>
                  <a:pt x="240" y="515"/>
                  <a:pt x="235" y="504"/>
                </a:cubicBezTo>
                <a:cubicBezTo>
                  <a:pt x="235" y="503"/>
                  <a:pt x="235" y="503"/>
                  <a:pt x="235" y="503"/>
                </a:cubicBezTo>
                <a:cubicBezTo>
                  <a:pt x="235" y="503"/>
                  <a:pt x="235" y="503"/>
                  <a:pt x="235" y="503"/>
                </a:cubicBezTo>
                <a:cubicBezTo>
                  <a:pt x="232" y="497"/>
                  <a:pt x="230" y="491"/>
                  <a:pt x="227" y="484"/>
                </a:cubicBezTo>
                <a:cubicBezTo>
                  <a:pt x="225" y="480"/>
                  <a:pt x="223" y="475"/>
                  <a:pt x="221" y="469"/>
                </a:cubicBezTo>
                <a:cubicBezTo>
                  <a:pt x="221" y="467"/>
                  <a:pt x="222" y="464"/>
                  <a:pt x="222" y="462"/>
                </a:cubicBezTo>
                <a:cubicBezTo>
                  <a:pt x="222" y="456"/>
                  <a:pt x="222" y="452"/>
                  <a:pt x="222" y="447"/>
                </a:cubicBezTo>
                <a:cubicBezTo>
                  <a:pt x="222" y="442"/>
                  <a:pt x="221" y="434"/>
                  <a:pt x="217" y="429"/>
                </a:cubicBezTo>
                <a:cubicBezTo>
                  <a:pt x="214" y="425"/>
                  <a:pt x="210" y="423"/>
                  <a:pt x="208" y="420"/>
                </a:cubicBezTo>
                <a:cubicBezTo>
                  <a:pt x="199" y="410"/>
                  <a:pt x="195" y="391"/>
                  <a:pt x="197" y="373"/>
                </a:cubicBezTo>
                <a:cubicBezTo>
                  <a:pt x="192" y="390"/>
                  <a:pt x="192" y="410"/>
                  <a:pt x="201" y="428"/>
                </a:cubicBezTo>
                <a:cubicBezTo>
                  <a:pt x="204" y="432"/>
                  <a:pt x="207" y="435"/>
                  <a:pt x="208" y="438"/>
                </a:cubicBezTo>
                <a:cubicBezTo>
                  <a:pt x="209" y="440"/>
                  <a:pt x="209" y="442"/>
                  <a:pt x="208" y="446"/>
                </a:cubicBezTo>
                <a:cubicBezTo>
                  <a:pt x="208" y="447"/>
                  <a:pt x="208" y="447"/>
                  <a:pt x="208" y="448"/>
                </a:cubicBezTo>
                <a:cubicBezTo>
                  <a:pt x="204" y="442"/>
                  <a:pt x="199" y="437"/>
                  <a:pt x="193" y="433"/>
                </a:cubicBezTo>
                <a:cubicBezTo>
                  <a:pt x="175" y="422"/>
                  <a:pt x="156" y="428"/>
                  <a:pt x="141" y="428"/>
                </a:cubicBezTo>
                <a:cubicBezTo>
                  <a:pt x="126" y="428"/>
                  <a:pt x="112" y="415"/>
                  <a:pt x="99" y="402"/>
                </a:cubicBezTo>
                <a:cubicBezTo>
                  <a:pt x="87" y="389"/>
                  <a:pt x="76" y="373"/>
                  <a:pt x="70" y="354"/>
                </a:cubicBezTo>
                <a:cubicBezTo>
                  <a:pt x="75" y="374"/>
                  <a:pt x="85" y="392"/>
                  <a:pt x="96" y="407"/>
                </a:cubicBezTo>
                <a:cubicBezTo>
                  <a:pt x="108" y="421"/>
                  <a:pt x="121" y="437"/>
                  <a:pt x="140" y="440"/>
                </a:cubicBezTo>
                <a:cubicBezTo>
                  <a:pt x="158" y="441"/>
                  <a:pt x="174" y="439"/>
                  <a:pt x="186" y="449"/>
                </a:cubicBezTo>
                <a:cubicBezTo>
                  <a:pt x="196" y="456"/>
                  <a:pt x="202" y="469"/>
                  <a:pt x="207" y="483"/>
                </a:cubicBezTo>
                <a:cubicBezTo>
                  <a:pt x="202" y="482"/>
                  <a:pt x="197" y="481"/>
                  <a:pt x="193" y="481"/>
                </a:cubicBezTo>
                <a:cubicBezTo>
                  <a:pt x="187" y="480"/>
                  <a:pt x="181" y="481"/>
                  <a:pt x="175" y="484"/>
                </a:cubicBezTo>
                <a:cubicBezTo>
                  <a:pt x="163" y="491"/>
                  <a:pt x="157" y="502"/>
                  <a:pt x="151" y="507"/>
                </a:cubicBezTo>
                <a:cubicBezTo>
                  <a:pt x="145" y="512"/>
                  <a:pt x="137" y="513"/>
                  <a:pt x="127" y="514"/>
                </a:cubicBezTo>
                <a:cubicBezTo>
                  <a:pt x="109" y="517"/>
                  <a:pt x="89" y="516"/>
                  <a:pt x="70" y="527"/>
                </a:cubicBezTo>
                <a:cubicBezTo>
                  <a:pt x="52" y="537"/>
                  <a:pt x="45" y="565"/>
                  <a:pt x="24" y="566"/>
                </a:cubicBezTo>
                <a:cubicBezTo>
                  <a:pt x="45" y="568"/>
                  <a:pt x="56" y="539"/>
                  <a:pt x="73" y="534"/>
                </a:cubicBezTo>
                <a:cubicBezTo>
                  <a:pt x="90" y="526"/>
                  <a:pt x="109" y="529"/>
                  <a:pt x="128" y="529"/>
                </a:cubicBezTo>
                <a:cubicBezTo>
                  <a:pt x="137" y="529"/>
                  <a:pt x="148" y="530"/>
                  <a:pt x="159" y="523"/>
                </a:cubicBezTo>
                <a:cubicBezTo>
                  <a:pt x="169" y="516"/>
                  <a:pt x="175" y="507"/>
                  <a:pt x="181" y="505"/>
                </a:cubicBezTo>
                <a:cubicBezTo>
                  <a:pt x="184" y="504"/>
                  <a:pt x="187" y="504"/>
                  <a:pt x="191" y="505"/>
                </a:cubicBezTo>
                <a:cubicBezTo>
                  <a:pt x="195" y="506"/>
                  <a:pt x="199" y="507"/>
                  <a:pt x="201" y="509"/>
                </a:cubicBezTo>
                <a:cubicBezTo>
                  <a:pt x="207" y="512"/>
                  <a:pt x="213" y="521"/>
                  <a:pt x="222" y="529"/>
                </a:cubicBezTo>
                <a:cubicBezTo>
                  <a:pt x="227" y="538"/>
                  <a:pt x="232" y="546"/>
                  <a:pt x="240" y="552"/>
                </a:cubicBezTo>
                <a:cubicBezTo>
                  <a:pt x="249" y="559"/>
                  <a:pt x="258" y="563"/>
                  <a:pt x="269" y="565"/>
                </a:cubicBezTo>
                <a:cubicBezTo>
                  <a:pt x="279" y="566"/>
                  <a:pt x="286" y="565"/>
                  <a:pt x="290" y="568"/>
                </a:cubicBezTo>
                <a:cubicBezTo>
                  <a:pt x="300" y="574"/>
                  <a:pt x="303" y="584"/>
                  <a:pt x="312" y="608"/>
                </a:cubicBezTo>
                <a:cubicBezTo>
                  <a:pt x="312" y="608"/>
                  <a:pt x="312" y="609"/>
                  <a:pt x="313" y="609"/>
                </a:cubicBezTo>
                <a:cubicBezTo>
                  <a:pt x="311" y="610"/>
                  <a:pt x="309" y="610"/>
                  <a:pt x="308" y="610"/>
                </a:cubicBezTo>
                <a:cubicBezTo>
                  <a:pt x="299" y="612"/>
                  <a:pt x="292" y="607"/>
                  <a:pt x="279" y="602"/>
                </a:cubicBezTo>
                <a:cubicBezTo>
                  <a:pt x="273" y="600"/>
                  <a:pt x="266" y="599"/>
                  <a:pt x="259" y="600"/>
                </a:cubicBezTo>
                <a:cubicBezTo>
                  <a:pt x="252" y="602"/>
                  <a:pt x="246" y="606"/>
                  <a:pt x="242" y="609"/>
                </a:cubicBezTo>
                <a:cubicBezTo>
                  <a:pt x="233" y="617"/>
                  <a:pt x="224" y="620"/>
                  <a:pt x="213" y="624"/>
                </a:cubicBezTo>
                <a:cubicBezTo>
                  <a:pt x="201" y="629"/>
                  <a:pt x="192" y="635"/>
                  <a:pt x="182" y="642"/>
                </a:cubicBezTo>
                <a:cubicBezTo>
                  <a:pt x="177" y="645"/>
                  <a:pt x="172" y="651"/>
                  <a:pt x="169" y="657"/>
                </a:cubicBezTo>
                <a:cubicBezTo>
                  <a:pt x="166" y="663"/>
                  <a:pt x="163" y="669"/>
                  <a:pt x="160" y="673"/>
                </a:cubicBezTo>
                <a:cubicBezTo>
                  <a:pt x="152" y="682"/>
                  <a:pt x="142" y="686"/>
                  <a:pt x="131" y="686"/>
                </a:cubicBezTo>
                <a:cubicBezTo>
                  <a:pt x="126" y="686"/>
                  <a:pt x="120" y="685"/>
                  <a:pt x="115" y="684"/>
                </a:cubicBezTo>
                <a:cubicBezTo>
                  <a:pt x="107" y="683"/>
                  <a:pt x="107" y="683"/>
                  <a:pt x="107" y="683"/>
                </a:cubicBezTo>
                <a:cubicBezTo>
                  <a:pt x="106" y="683"/>
                  <a:pt x="104" y="682"/>
                  <a:pt x="103" y="682"/>
                </a:cubicBezTo>
                <a:cubicBezTo>
                  <a:pt x="102" y="683"/>
                  <a:pt x="101" y="685"/>
                  <a:pt x="101" y="687"/>
                </a:cubicBezTo>
                <a:cubicBezTo>
                  <a:pt x="101" y="685"/>
                  <a:pt x="102" y="684"/>
                  <a:pt x="103" y="683"/>
                </a:cubicBezTo>
                <a:cubicBezTo>
                  <a:pt x="104" y="683"/>
                  <a:pt x="106" y="683"/>
                  <a:pt x="107" y="684"/>
                </a:cubicBezTo>
                <a:cubicBezTo>
                  <a:pt x="115" y="686"/>
                  <a:pt x="115" y="686"/>
                  <a:pt x="115" y="686"/>
                </a:cubicBezTo>
                <a:cubicBezTo>
                  <a:pt x="120" y="688"/>
                  <a:pt x="126" y="689"/>
                  <a:pt x="131" y="690"/>
                </a:cubicBezTo>
                <a:cubicBezTo>
                  <a:pt x="142" y="691"/>
                  <a:pt x="154" y="688"/>
                  <a:pt x="164" y="679"/>
                </a:cubicBezTo>
                <a:cubicBezTo>
                  <a:pt x="173" y="669"/>
                  <a:pt x="177" y="655"/>
                  <a:pt x="186" y="652"/>
                </a:cubicBezTo>
                <a:cubicBezTo>
                  <a:pt x="196" y="647"/>
                  <a:pt x="207" y="641"/>
                  <a:pt x="216" y="638"/>
                </a:cubicBezTo>
                <a:cubicBezTo>
                  <a:pt x="226" y="636"/>
                  <a:pt x="239" y="633"/>
                  <a:pt x="249" y="625"/>
                </a:cubicBezTo>
                <a:cubicBezTo>
                  <a:pt x="259" y="619"/>
                  <a:pt x="265" y="619"/>
                  <a:pt x="274" y="623"/>
                </a:cubicBezTo>
                <a:cubicBezTo>
                  <a:pt x="282" y="627"/>
                  <a:pt x="294" y="636"/>
                  <a:pt x="308" y="636"/>
                </a:cubicBezTo>
                <a:cubicBezTo>
                  <a:pt x="318" y="635"/>
                  <a:pt x="326" y="634"/>
                  <a:pt x="332" y="634"/>
                </a:cubicBezTo>
                <a:cubicBezTo>
                  <a:pt x="335" y="635"/>
                  <a:pt x="337" y="637"/>
                  <a:pt x="339" y="637"/>
                </a:cubicBezTo>
                <a:cubicBezTo>
                  <a:pt x="345" y="639"/>
                  <a:pt x="350" y="641"/>
                  <a:pt x="354" y="642"/>
                </a:cubicBezTo>
                <a:cubicBezTo>
                  <a:pt x="351" y="658"/>
                  <a:pt x="350" y="674"/>
                  <a:pt x="350" y="687"/>
                </a:cubicBezTo>
                <a:cubicBezTo>
                  <a:pt x="351" y="717"/>
                  <a:pt x="344" y="730"/>
                  <a:pt x="325" y="746"/>
                </a:cubicBezTo>
                <a:cubicBezTo>
                  <a:pt x="289" y="772"/>
                  <a:pt x="238" y="801"/>
                  <a:pt x="199" y="826"/>
                </a:cubicBezTo>
                <a:cubicBezTo>
                  <a:pt x="191" y="830"/>
                  <a:pt x="182" y="834"/>
                  <a:pt x="173" y="841"/>
                </a:cubicBezTo>
                <a:cubicBezTo>
                  <a:pt x="169" y="840"/>
                  <a:pt x="166" y="840"/>
                  <a:pt x="163" y="840"/>
                </a:cubicBezTo>
                <a:cubicBezTo>
                  <a:pt x="159" y="839"/>
                  <a:pt x="155" y="839"/>
                  <a:pt x="151" y="838"/>
                </a:cubicBezTo>
                <a:cubicBezTo>
                  <a:pt x="150" y="836"/>
                  <a:pt x="149" y="835"/>
                  <a:pt x="148" y="833"/>
                </a:cubicBezTo>
                <a:cubicBezTo>
                  <a:pt x="146" y="830"/>
                  <a:pt x="144" y="828"/>
                  <a:pt x="142" y="826"/>
                </a:cubicBezTo>
                <a:cubicBezTo>
                  <a:pt x="138" y="821"/>
                  <a:pt x="137" y="819"/>
                  <a:pt x="137" y="812"/>
                </a:cubicBezTo>
                <a:cubicBezTo>
                  <a:pt x="138" y="808"/>
                  <a:pt x="138" y="805"/>
                  <a:pt x="138" y="801"/>
                </a:cubicBezTo>
                <a:cubicBezTo>
                  <a:pt x="137" y="796"/>
                  <a:pt x="136" y="792"/>
                  <a:pt x="134" y="790"/>
                </a:cubicBezTo>
                <a:cubicBezTo>
                  <a:pt x="130" y="784"/>
                  <a:pt x="125" y="781"/>
                  <a:pt x="123" y="775"/>
                </a:cubicBezTo>
                <a:cubicBezTo>
                  <a:pt x="123" y="782"/>
                  <a:pt x="128" y="787"/>
                  <a:pt x="130" y="793"/>
                </a:cubicBezTo>
                <a:cubicBezTo>
                  <a:pt x="133" y="798"/>
                  <a:pt x="131" y="803"/>
                  <a:pt x="129" y="810"/>
                </a:cubicBezTo>
                <a:cubicBezTo>
                  <a:pt x="128" y="813"/>
                  <a:pt x="128" y="818"/>
                  <a:pt x="128" y="822"/>
                </a:cubicBezTo>
                <a:cubicBezTo>
                  <a:pt x="128" y="823"/>
                  <a:pt x="128" y="823"/>
                  <a:pt x="128" y="824"/>
                </a:cubicBezTo>
                <a:cubicBezTo>
                  <a:pt x="120" y="815"/>
                  <a:pt x="111" y="803"/>
                  <a:pt x="99" y="796"/>
                </a:cubicBezTo>
                <a:cubicBezTo>
                  <a:pt x="97" y="795"/>
                  <a:pt x="96" y="794"/>
                  <a:pt x="94" y="794"/>
                </a:cubicBezTo>
                <a:cubicBezTo>
                  <a:pt x="95" y="790"/>
                  <a:pt x="95" y="786"/>
                  <a:pt x="95" y="783"/>
                </a:cubicBezTo>
                <a:cubicBezTo>
                  <a:pt x="94" y="780"/>
                  <a:pt x="93" y="774"/>
                  <a:pt x="91" y="771"/>
                </a:cubicBezTo>
                <a:cubicBezTo>
                  <a:pt x="89" y="767"/>
                  <a:pt x="86" y="766"/>
                  <a:pt x="85" y="764"/>
                </a:cubicBezTo>
                <a:cubicBezTo>
                  <a:pt x="78" y="756"/>
                  <a:pt x="75" y="743"/>
                  <a:pt x="76" y="730"/>
                </a:cubicBezTo>
                <a:cubicBezTo>
                  <a:pt x="73" y="742"/>
                  <a:pt x="73" y="757"/>
                  <a:pt x="80" y="769"/>
                </a:cubicBezTo>
                <a:cubicBezTo>
                  <a:pt x="82" y="773"/>
                  <a:pt x="84" y="775"/>
                  <a:pt x="84" y="777"/>
                </a:cubicBezTo>
                <a:cubicBezTo>
                  <a:pt x="85" y="779"/>
                  <a:pt x="85" y="780"/>
                  <a:pt x="85" y="783"/>
                </a:cubicBezTo>
                <a:cubicBezTo>
                  <a:pt x="84" y="785"/>
                  <a:pt x="84" y="788"/>
                  <a:pt x="83" y="790"/>
                </a:cubicBezTo>
                <a:cubicBezTo>
                  <a:pt x="68" y="788"/>
                  <a:pt x="54" y="795"/>
                  <a:pt x="43" y="792"/>
                </a:cubicBezTo>
                <a:cubicBezTo>
                  <a:pt x="26" y="790"/>
                  <a:pt x="16" y="768"/>
                  <a:pt x="0" y="757"/>
                </a:cubicBezTo>
                <a:cubicBezTo>
                  <a:pt x="14" y="770"/>
                  <a:pt x="20" y="795"/>
                  <a:pt x="41" y="803"/>
                </a:cubicBezTo>
                <a:cubicBezTo>
                  <a:pt x="60" y="810"/>
                  <a:pt x="79" y="803"/>
                  <a:pt x="90" y="815"/>
                </a:cubicBezTo>
                <a:cubicBezTo>
                  <a:pt x="103" y="826"/>
                  <a:pt x="109" y="846"/>
                  <a:pt x="128" y="864"/>
                </a:cubicBezTo>
                <a:cubicBezTo>
                  <a:pt x="134" y="868"/>
                  <a:pt x="140" y="872"/>
                  <a:pt x="146" y="874"/>
                </a:cubicBezTo>
                <a:cubicBezTo>
                  <a:pt x="142" y="882"/>
                  <a:pt x="138" y="890"/>
                  <a:pt x="135" y="898"/>
                </a:cubicBezTo>
                <a:cubicBezTo>
                  <a:pt x="123" y="929"/>
                  <a:pt x="117" y="960"/>
                  <a:pt x="112" y="991"/>
                </a:cubicBezTo>
                <a:cubicBezTo>
                  <a:pt x="107" y="1021"/>
                  <a:pt x="94" y="1041"/>
                  <a:pt x="93" y="1069"/>
                </a:cubicBezTo>
                <a:cubicBezTo>
                  <a:pt x="92" y="1084"/>
                  <a:pt x="50" y="1121"/>
                  <a:pt x="47" y="1134"/>
                </a:cubicBezTo>
                <a:cubicBezTo>
                  <a:pt x="47" y="1134"/>
                  <a:pt x="47" y="1133"/>
                  <a:pt x="47" y="1134"/>
                </a:cubicBezTo>
                <a:cubicBezTo>
                  <a:pt x="47" y="1135"/>
                  <a:pt x="47" y="1135"/>
                  <a:pt x="47" y="1134"/>
                </a:cubicBezTo>
                <a:cubicBezTo>
                  <a:pt x="194" y="1133"/>
                  <a:pt x="194" y="1133"/>
                  <a:pt x="194" y="1133"/>
                </a:cubicBezTo>
                <a:cubicBezTo>
                  <a:pt x="195" y="1117"/>
                  <a:pt x="167" y="1093"/>
                  <a:pt x="167" y="1078"/>
                </a:cubicBezTo>
                <a:cubicBezTo>
                  <a:pt x="167" y="1046"/>
                  <a:pt x="158" y="1031"/>
                  <a:pt x="162" y="1001"/>
                </a:cubicBezTo>
                <a:cubicBezTo>
                  <a:pt x="165" y="973"/>
                  <a:pt x="169" y="945"/>
                  <a:pt x="177" y="921"/>
                </a:cubicBezTo>
                <a:cubicBezTo>
                  <a:pt x="186" y="895"/>
                  <a:pt x="193" y="887"/>
                  <a:pt x="216" y="874"/>
                </a:cubicBezTo>
                <a:cubicBezTo>
                  <a:pt x="262" y="842"/>
                  <a:pt x="300" y="819"/>
                  <a:pt x="346" y="782"/>
                </a:cubicBezTo>
                <a:cubicBezTo>
                  <a:pt x="349" y="778"/>
                  <a:pt x="353" y="775"/>
                  <a:pt x="356" y="771"/>
                </a:cubicBezTo>
                <a:cubicBezTo>
                  <a:pt x="360" y="773"/>
                  <a:pt x="364" y="775"/>
                  <a:pt x="369" y="778"/>
                </a:cubicBezTo>
                <a:cubicBezTo>
                  <a:pt x="371" y="779"/>
                  <a:pt x="374" y="780"/>
                  <a:pt x="376" y="780"/>
                </a:cubicBezTo>
                <a:cubicBezTo>
                  <a:pt x="381" y="785"/>
                  <a:pt x="387" y="792"/>
                  <a:pt x="395" y="799"/>
                </a:cubicBezTo>
                <a:cubicBezTo>
                  <a:pt x="406" y="811"/>
                  <a:pt x="420" y="812"/>
                  <a:pt x="429" y="815"/>
                </a:cubicBezTo>
                <a:cubicBezTo>
                  <a:pt x="438" y="818"/>
                  <a:pt x="443" y="823"/>
                  <a:pt x="447" y="835"/>
                </a:cubicBezTo>
                <a:cubicBezTo>
                  <a:pt x="452" y="848"/>
                  <a:pt x="461" y="861"/>
                  <a:pt x="468" y="870"/>
                </a:cubicBezTo>
                <a:cubicBezTo>
                  <a:pt x="474" y="879"/>
                  <a:pt x="480" y="892"/>
                  <a:pt x="485" y="903"/>
                </a:cubicBezTo>
                <a:cubicBezTo>
                  <a:pt x="491" y="913"/>
                  <a:pt x="487" y="926"/>
                  <a:pt x="490" y="941"/>
                </a:cubicBezTo>
                <a:cubicBezTo>
                  <a:pt x="493" y="956"/>
                  <a:pt x="501" y="967"/>
                  <a:pt x="511" y="974"/>
                </a:cubicBezTo>
                <a:cubicBezTo>
                  <a:pt x="516" y="978"/>
                  <a:pt x="520" y="981"/>
                  <a:pt x="525" y="984"/>
                </a:cubicBezTo>
                <a:cubicBezTo>
                  <a:pt x="533" y="988"/>
                  <a:pt x="533" y="988"/>
                  <a:pt x="533" y="988"/>
                </a:cubicBezTo>
                <a:cubicBezTo>
                  <a:pt x="534" y="988"/>
                  <a:pt x="536" y="989"/>
                  <a:pt x="537" y="990"/>
                </a:cubicBezTo>
                <a:cubicBezTo>
                  <a:pt x="537" y="991"/>
                  <a:pt x="537" y="993"/>
                  <a:pt x="536" y="994"/>
                </a:cubicBezTo>
                <a:cubicBezTo>
                  <a:pt x="537" y="993"/>
                  <a:pt x="537" y="991"/>
                  <a:pt x="537" y="990"/>
                </a:cubicBezTo>
                <a:cubicBezTo>
                  <a:pt x="536" y="988"/>
                  <a:pt x="535" y="988"/>
                  <a:pt x="533" y="987"/>
                </a:cubicBezTo>
                <a:cubicBezTo>
                  <a:pt x="526" y="982"/>
                  <a:pt x="526" y="982"/>
                  <a:pt x="526" y="982"/>
                </a:cubicBezTo>
                <a:cubicBezTo>
                  <a:pt x="521" y="979"/>
                  <a:pt x="517" y="975"/>
                  <a:pt x="512" y="971"/>
                </a:cubicBezTo>
                <a:cubicBezTo>
                  <a:pt x="504" y="963"/>
                  <a:pt x="497" y="952"/>
                  <a:pt x="496" y="940"/>
                </a:cubicBezTo>
                <a:cubicBezTo>
                  <a:pt x="495" y="933"/>
                  <a:pt x="495" y="927"/>
                  <a:pt x="496" y="920"/>
                </a:cubicBezTo>
                <a:cubicBezTo>
                  <a:pt x="497" y="913"/>
                  <a:pt x="495" y="905"/>
                  <a:pt x="493" y="898"/>
                </a:cubicBezTo>
                <a:cubicBezTo>
                  <a:pt x="488" y="885"/>
                  <a:pt x="484" y="874"/>
                  <a:pt x="477" y="861"/>
                </a:cubicBezTo>
                <a:cubicBezTo>
                  <a:pt x="470" y="849"/>
                  <a:pt x="464" y="841"/>
                  <a:pt x="461" y="828"/>
                </a:cubicBezTo>
                <a:cubicBezTo>
                  <a:pt x="459" y="821"/>
                  <a:pt x="456" y="814"/>
                  <a:pt x="451" y="807"/>
                </a:cubicBezTo>
                <a:cubicBezTo>
                  <a:pt x="446" y="801"/>
                  <a:pt x="440" y="797"/>
                  <a:pt x="434" y="794"/>
                </a:cubicBezTo>
                <a:cubicBezTo>
                  <a:pt x="422" y="789"/>
                  <a:pt x="413" y="787"/>
                  <a:pt x="408" y="779"/>
                </a:cubicBezTo>
                <a:cubicBezTo>
                  <a:pt x="407" y="778"/>
                  <a:pt x="405" y="777"/>
                  <a:pt x="404" y="775"/>
                </a:cubicBezTo>
                <a:cubicBezTo>
                  <a:pt x="405" y="775"/>
                  <a:pt x="405" y="774"/>
                  <a:pt x="405" y="774"/>
                </a:cubicBezTo>
                <a:cubicBezTo>
                  <a:pt x="424" y="762"/>
                  <a:pt x="431" y="756"/>
                  <a:pt x="443" y="759"/>
                </a:cubicBezTo>
                <a:cubicBezTo>
                  <a:pt x="447" y="760"/>
                  <a:pt x="452" y="765"/>
                  <a:pt x="461" y="772"/>
                </a:cubicBezTo>
                <a:cubicBezTo>
                  <a:pt x="470" y="779"/>
                  <a:pt x="479" y="782"/>
                  <a:pt x="490" y="783"/>
                </a:cubicBezTo>
                <a:cubicBezTo>
                  <a:pt x="499" y="784"/>
                  <a:pt x="508" y="782"/>
                  <a:pt x="515" y="778"/>
                </a:cubicBezTo>
                <a:cubicBezTo>
                  <a:pt x="527" y="779"/>
                  <a:pt x="536" y="776"/>
                  <a:pt x="541" y="777"/>
                </a:cubicBezTo>
                <a:cubicBezTo>
                  <a:pt x="544" y="778"/>
                  <a:pt x="548" y="780"/>
                  <a:pt x="552" y="782"/>
                </a:cubicBezTo>
                <a:cubicBezTo>
                  <a:pt x="555" y="784"/>
                  <a:pt x="558" y="786"/>
                  <a:pt x="560" y="790"/>
                </a:cubicBezTo>
                <a:cubicBezTo>
                  <a:pt x="564" y="795"/>
                  <a:pt x="564" y="807"/>
                  <a:pt x="569" y="820"/>
                </a:cubicBezTo>
                <a:cubicBezTo>
                  <a:pt x="575" y="834"/>
                  <a:pt x="584" y="841"/>
                  <a:pt x="591" y="848"/>
                </a:cubicBezTo>
                <a:cubicBezTo>
                  <a:pt x="606" y="862"/>
                  <a:pt x="623" y="874"/>
                  <a:pt x="633" y="893"/>
                </a:cubicBezTo>
                <a:cubicBezTo>
                  <a:pt x="643" y="910"/>
                  <a:pt x="638" y="941"/>
                  <a:pt x="656" y="955"/>
                </a:cubicBezTo>
                <a:cubicBezTo>
                  <a:pt x="640" y="939"/>
                  <a:pt x="648" y="911"/>
                  <a:pt x="638" y="889"/>
                </a:cubicBezTo>
                <a:cubicBezTo>
                  <a:pt x="628" y="867"/>
                  <a:pt x="612" y="852"/>
                  <a:pt x="599" y="837"/>
                </a:cubicBezTo>
                <a:cubicBezTo>
                  <a:pt x="592" y="829"/>
                  <a:pt x="585" y="821"/>
                  <a:pt x="583" y="813"/>
                </a:cubicBezTo>
                <a:cubicBezTo>
                  <a:pt x="580" y="805"/>
                  <a:pt x="581" y="791"/>
                  <a:pt x="575" y="777"/>
                </a:cubicBezTo>
                <a:cubicBezTo>
                  <a:pt x="572" y="770"/>
                  <a:pt x="567" y="765"/>
                  <a:pt x="562" y="761"/>
                </a:cubicBezTo>
                <a:cubicBezTo>
                  <a:pt x="558" y="758"/>
                  <a:pt x="554" y="755"/>
                  <a:pt x="549" y="753"/>
                </a:cubicBezTo>
                <a:cubicBezTo>
                  <a:pt x="561" y="745"/>
                  <a:pt x="572" y="739"/>
                  <a:pt x="583" y="741"/>
                </a:cubicBezTo>
                <a:cubicBezTo>
                  <a:pt x="598" y="742"/>
                  <a:pt x="609" y="755"/>
                  <a:pt x="624" y="767"/>
                </a:cubicBezTo>
                <a:cubicBezTo>
                  <a:pt x="641" y="780"/>
                  <a:pt x="659" y="776"/>
                  <a:pt x="675" y="774"/>
                </a:cubicBezTo>
                <a:cubicBezTo>
                  <a:pt x="692" y="770"/>
                  <a:pt x="708" y="764"/>
                  <a:pt x="722" y="751"/>
                </a:cubicBezTo>
                <a:cubicBezTo>
                  <a:pt x="707" y="762"/>
                  <a:pt x="691" y="766"/>
                  <a:pt x="675" y="768"/>
                </a:cubicBezTo>
                <a:cubicBezTo>
                  <a:pt x="659" y="769"/>
                  <a:pt x="641" y="769"/>
                  <a:pt x="629" y="758"/>
                </a:cubicBezTo>
                <a:cubicBezTo>
                  <a:pt x="617" y="746"/>
                  <a:pt x="605" y="728"/>
                  <a:pt x="585" y="723"/>
                </a:cubicBezTo>
                <a:cubicBezTo>
                  <a:pt x="578" y="722"/>
                  <a:pt x="572" y="722"/>
                  <a:pt x="566" y="723"/>
                </a:cubicBezTo>
                <a:cubicBezTo>
                  <a:pt x="566" y="723"/>
                  <a:pt x="566" y="722"/>
                  <a:pt x="566" y="722"/>
                </a:cubicBezTo>
                <a:cubicBezTo>
                  <a:pt x="568" y="718"/>
                  <a:pt x="569" y="717"/>
                  <a:pt x="571" y="716"/>
                </a:cubicBezTo>
                <a:cubicBezTo>
                  <a:pt x="573" y="714"/>
                  <a:pt x="577" y="714"/>
                  <a:pt x="581" y="712"/>
                </a:cubicBezTo>
                <a:cubicBezTo>
                  <a:pt x="597" y="705"/>
                  <a:pt x="606" y="689"/>
                  <a:pt x="611" y="672"/>
                </a:cubicBezTo>
                <a:cubicBezTo>
                  <a:pt x="604" y="687"/>
                  <a:pt x="591" y="699"/>
                  <a:pt x="579" y="701"/>
                </a:cubicBezTo>
                <a:cubicBezTo>
                  <a:pt x="576" y="702"/>
                  <a:pt x="572" y="701"/>
                  <a:pt x="567" y="702"/>
                </a:cubicBezTo>
                <a:cubicBezTo>
                  <a:pt x="562" y="703"/>
                  <a:pt x="557" y="708"/>
                  <a:pt x="555" y="712"/>
                </a:cubicBezTo>
                <a:cubicBezTo>
                  <a:pt x="552" y="716"/>
                  <a:pt x="550" y="720"/>
                  <a:pt x="548" y="724"/>
                </a:cubicBezTo>
                <a:cubicBezTo>
                  <a:pt x="547" y="726"/>
                  <a:pt x="546" y="729"/>
                  <a:pt x="545" y="731"/>
                </a:cubicBezTo>
                <a:cubicBezTo>
                  <a:pt x="541" y="734"/>
                  <a:pt x="537" y="736"/>
                  <a:pt x="533" y="739"/>
                </a:cubicBezTo>
                <a:cubicBezTo>
                  <a:pt x="527" y="742"/>
                  <a:pt x="522" y="745"/>
                  <a:pt x="518" y="748"/>
                </a:cubicBezTo>
                <a:cubicBezTo>
                  <a:pt x="518" y="748"/>
                  <a:pt x="517" y="748"/>
                  <a:pt x="517" y="748"/>
                </a:cubicBezTo>
                <a:cubicBezTo>
                  <a:pt x="517" y="748"/>
                  <a:pt x="517" y="748"/>
                  <a:pt x="517" y="748"/>
                </a:cubicBezTo>
                <a:cubicBezTo>
                  <a:pt x="508" y="753"/>
                  <a:pt x="500" y="757"/>
                  <a:pt x="492" y="754"/>
                </a:cubicBezTo>
                <a:cubicBezTo>
                  <a:pt x="489" y="754"/>
                  <a:pt x="486" y="753"/>
                  <a:pt x="483" y="751"/>
                </a:cubicBezTo>
                <a:cubicBezTo>
                  <a:pt x="484" y="751"/>
                  <a:pt x="485" y="750"/>
                  <a:pt x="485" y="750"/>
                </a:cubicBezTo>
                <a:cubicBezTo>
                  <a:pt x="489" y="748"/>
                  <a:pt x="495" y="745"/>
                  <a:pt x="498" y="740"/>
                </a:cubicBezTo>
                <a:cubicBezTo>
                  <a:pt x="501" y="736"/>
                  <a:pt x="503" y="730"/>
                  <a:pt x="505" y="725"/>
                </a:cubicBezTo>
                <a:cubicBezTo>
                  <a:pt x="508" y="715"/>
                  <a:pt x="509" y="709"/>
                  <a:pt x="515" y="705"/>
                </a:cubicBezTo>
                <a:cubicBezTo>
                  <a:pt x="522" y="701"/>
                  <a:pt x="531" y="700"/>
                  <a:pt x="536" y="693"/>
                </a:cubicBezTo>
                <a:cubicBezTo>
                  <a:pt x="529" y="698"/>
                  <a:pt x="522" y="696"/>
                  <a:pt x="514" y="698"/>
                </a:cubicBezTo>
                <a:cubicBezTo>
                  <a:pt x="509" y="699"/>
                  <a:pt x="505" y="702"/>
                  <a:pt x="502" y="706"/>
                </a:cubicBezTo>
                <a:cubicBezTo>
                  <a:pt x="498" y="711"/>
                  <a:pt x="497" y="715"/>
                  <a:pt x="495" y="719"/>
                </a:cubicBezTo>
                <a:cubicBezTo>
                  <a:pt x="490" y="727"/>
                  <a:pt x="487" y="729"/>
                  <a:pt x="480" y="730"/>
                </a:cubicBezTo>
                <a:cubicBezTo>
                  <a:pt x="477" y="730"/>
                  <a:pt x="473" y="731"/>
                  <a:pt x="469" y="732"/>
                </a:cubicBezTo>
                <a:cubicBezTo>
                  <a:pt x="467" y="732"/>
                  <a:pt x="465" y="733"/>
                  <a:pt x="463" y="734"/>
                </a:cubicBezTo>
                <a:cubicBezTo>
                  <a:pt x="460" y="731"/>
                  <a:pt x="456" y="728"/>
                  <a:pt x="451" y="726"/>
                </a:cubicBezTo>
                <a:cubicBezTo>
                  <a:pt x="439" y="721"/>
                  <a:pt x="429" y="722"/>
                  <a:pt x="418" y="725"/>
                </a:cubicBezTo>
                <a:cubicBezTo>
                  <a:pt x="407" y="729"/>
                  <a:pt x="400" y="734"/>
                  <a:pt x="393" y="737"/>
                </a:cubicBezTo>
                <a:cubicBezTo>
                  <a:pt x="385" y="740"/>
                  <a:pt x="385" y="739"/>
                  <a:pt x="381" y="737"/>
                </a:cubicBezTo>
                <a:cubicBezTo>
                  <a:pt x="380" y="736"/>
                  <a:pt x="379" y="736"/>
                  <a:pt x="377" y="734"/>
                </a:cubicBezTo>
                <a:cubicBezTo>
                  <a:pt x="382" y="718"/>
                  <a:pt x="383" y="701"/>
                  <a:pt x="382" y="687"/>
                </a:cubicBezTo>
                <a:cubicBezTo>
                  <a:pt x="381" y="656"/>
                  <a:pt x="383" y="636"/>
                  <a:pt x="397" y="614"/>
                </a:cubicBezTo>
                <a:cubicBezTo>
                  <a:pt x="403" y="604"/>
                  <a:pt x="409" y="596"/>
                  <a:pt x="417" y="588"/>
                </a:cubicBezTo>
                <a:cubicBezTo>
                  <a:pt x="434" y="609"/>
                  <a:pt x="452" y="620"/>
                  <a:pt x="473" y="629"/>
                </a:cubicBezTo>
                <a:cubicBezTo>
                  <a:pt x="485" y="633"/>
                  <a:pt x="499" y="637"/>
                  <a:pt x="515" y="632"/>
                </a:cubicBezTo>
                <a:cubicBezTo>
                  <a:pt x="529" y="627"/>
                  <a:pt x="538" y="619"/>
                  <a:pt x="548" y="613"/>
                </a:cubicBezTo>
                <a:cubicBezTo>
                  <a:pt x="564" y="602"/>
                  <a:pt x="585" y="591"/>
                  <a:pt x="603" y="588"/>
                </a:cubicBezTo>
                <a:cubicBezTo>
                  <a:pt x="622" y="585"/>
                  <a:pt x="641" y="591"/>
                  <a:pt x="658" y="603"/>
                </a:cubicBezTo>
                <a:cubicBezTo>
                  <a:pt x="677" y="615"/>
                  <a:pt x="691" y="634"/>
                  <a:pt x="712" y="649"/>
                </a:cubicBezTo>
                <a:cubicBezTo>
                  <a:pt x="734" y="665"/>
                  <a:pt x="761" y="656"/>
                  <a:pt x="780" y="644"/>
                </a:cubicBezTo>
                <a:cubicBezTo>
                  <a:pt x="799" y="631"/>
                  <a:pt x="818" y="619"/>
                  <a:pt x="839" y="626"/>
                </a:cubicBezTo>
                <a:cubicBezTo>
                  <a:pt x="859" y="632"/>
                  <a:pt x="879" y="650"/>
                  <a:pt x="901" y="647"/>
                </a:cubicBezTo>
                <a:cubicBezTo>
                  <a:pt x="879" y="648"/>
                  <a:pt x="862" y="629"/>
                  <a:pt x="841" y="620"/>
                </a:cubicBezTo>
                <a:close/>
              </a:path>
            </a:pathLst>
          </a:custGeom>
          <a:solidFill>
            <a:schemeClr val="accent1"/>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56" name="图层2"/>
          <p:cNvSpPr/>
          <p:nvPr/>
        </p:nvSpPr>
        <p:spPr bwMode="auto">
          <a:xfrm>
            <a:off x="4775200" y="1134533"/>
            <a:ext cx="4521200" cy="5689600"/>
          </a:xfrm>
          <a:custGeom>
            <a:avLst/>
            <a:gdLst/>
            <a:ahLst/>
            <a:cxnLst>
              <a:cxn ang="0">
                <a:pos x="534" y="579"/>
              </a:cxn>
              <a:cxn ang="0">
                <a:pos x="515" y="462"/>
              </a:cxn>
              <a:cxn ang="0">
                <a:pos x="702" y="522"/>
              </a:cxn>
              <a:cxn ang="0">
                <a:pos x="653" y="441"/>
              </a:cxn>
              <a:cxn ang="0">
                <a:pos x="594" y="467"/>
              </a:cxn>
              <a:cxn ang="0">
                <a:pos x="499" y="442"/>
              </a:cxn>
              <a:cxn ang="0">
                <a:pos x="592" y="355"/>
              </a:cxn>
              <a:cxn ang="0">
                <a:pos x="640" y="308"/>
              </a:cxn>
              <a:cxn ang="0">
                <a:pos x="637" y="270"/>
              </a:cxn>
              <a:cxn ang="0">
                <a:pos x="718" y="232"/>
              </a:cxn>
              <a:cxn ang="0">
                <a:pos x="717" y="228"/>
              </a:cxn>
              <a:cxn ang="0">
                <a:pos x="695" y="234"/>
              </a:cxn>
              <a:cxn ang="0">
                <a:pos x="690" y="233"/>
              </a:cxn>
              <a:cxn ang="0">
                <a:pos x="602" y="300"/>
              </a:cxn>
              <a:cxn ang="0">
                <a:pos x="568" y="301"/>
              </a:cxn>
              <a:cxn ang="0">
                <a:pos x="547" y="338"/>
              </a:cxn>
              <a:cxn ang="0">
                <a:pos x="494" y="393"/>
              </a:cxn>
              <a:cxn ang="0">
                <a:pos x="592" y="183"/>
              </a:cxn>
              <a:cxn ang="0">
                <a:pos x="586" y="176"/>
              </a:cxn>
              <a:cxn ang="0">
                <a:pos x="578" y="158"/>
              </a:cxn>
              <a:cxn ang="0">
                <a:pos x="479" y="198"/>
              </a:cxn>
              <a:cxn ang="0">
                <a:pos x="483" y="303"/>
              </a:cxn>
              <a:cxn ang="0">
                <a:pos x="453" y="453"/>
              </a:cxn>
              <a:cxn ang="0">
                <a:pos x="455" y="499"/>
              </a:cxn>
              <a:cxn ang="0">
                <a:pos x="387" y="495"/>
              </a:cxn>
              <a:cxn ang="0">
                <a:pos x="389" y="556"/>
              </a:cxn>
              <a:cxn ang="0">
                <a:pos x="326" y="559"/>
              </a:cxn>
              <a:cxn ang="0">
                <a:pos x="268" y="482"/>
              </a:cxn>
              <a:cxn ang="0">
                <a:pos x="260" y="529"/>
              </a:cxn>
              <a:cxn ang="0">
                <a:pos x="227" y="484"/>
              </a:cxn>
              <a:cxn ang="0">
                <a:pos x="197" y="373"/>
              </a:cxn>
              <a:cxn ang="0">
                <a:pos x="141" y="428"/>
              </a:cxn>
              <a:cxn ang="0">
                <a:pos x="207" y="483"/>
              </a:cxn>
              <a:cxn ang="0">
                <a:pos x="24" y="566"/>
              </a:cxn>
              <a:cxn ang="0">
                <a:pos x="201" y="509"/>
              </a:cxn>
              <a:cxn ang="0">
                <a:pos x="313" y="609"/>
              </a:cxn>
              <a:cxn ang="0">
                <a:pos x="182" y="642"/>
              </a:cxn>
              <a:cxn ang="0">
                <a:pos x="103" y="682"/>
              </a:cxn>
              <a:cxn ang="0">
                <a:pos x="164" y="679"/>
              </a:cxn>
              <a:cxn ang="0">
                <a:pos x="332" y="634"/>
              </a:cxn>
              <a:cxn ang="0">
                <a:pos x="173" y="841"/>
              </a:cxn>
              <a:cxn ang="0">
                <a:pos x="138" y="801"/>
              </a:cxn>
              <a:cxn ang="0">
                <a:pos x="128" y="824"/>
              </a:cxn>
              <a:cxn ang="0">
                <a:pos x="76" y="730"/>
              </a:cxn>
              <a:cxn ang="0">
                <a:pos x="0" y="757"/>
              </a:cxn>
              <a:cxn ang="0">
                <a:pos x="112" y="991"/>
              </a:cxn>
              <a:cxn ang="0">
                <a:pos x="167" y="1078"/>
              </a:cxn>
              <a:cxn ang="0">
                <a:pos x="369" y="778"/>
              </a:cxn>
              <a:cxn ang="0">
                <a:pos x="485" y="903"/>
              </a:cxn>
              <a:cxn ang="0">
                <a:pos x="536" y="994"/>
              </a:cxn>
              <a:cxn ang="0">
                <a:pos x="496" y="920"/>
              </a:cxn>
              <a:cxn ang="0">
                <a:pos x="408" y="779"/>
              </a:cxn>
              <a:cxn ang="0">
                <a:pos x="515" y="778"/>
              </a:cxn>
              <a:cxn ang="0">
                <a:pos x="633" y="893"/>
              </a:cxn>
              <a:cxn ang="0">
                <a:pos x="562" y="761"/>
              </a:cxn>
              <a:cxn ang="0">
                <a:pos x="675" y="768"/>
              </a:cxn>
              <a:cxn ang="0">
                <a:pos x="581" y="712"/>
              </a:cxn>
              <a:cxn ang="0">
                <a:pos x="545" y="731"/>
              </a:cxn>
              <a:cxn ang="0">
                <a:pos x="483" y="751"/>
              </a:cxn>
              <a:cxn ang="0">
                <a:pos x="514" y="698"/>
              </a:cxn>
              <a:cxn ang="0">
                <a:pos x="451" y="726"/>
              </a:cxn>
              <a:cxn ang="0">
                <a:pos x="397" y="614"/>
              </a:cxn>
              <a:cxn ang="0">
                <a:pos x="658" y="603"/>
              </a:cxn>
            </a:cxnLst>
            <a:rect l="0" t="0" r="r" b="b"/>
            <a:pathLst>
              <a:path w="901" h="1135">
                <a:moveTo>
                  <a:pt x="841" y="620"/>
                </a:moveTo>
                <a:cubicBezTo>
                  <a:pt x="819" y="610"/>
                  <a:pt x="795" y="622"/>
                  <a:pt x="776" y="633"/>
                </a:cubicBezTo>
                <a:cubicBezTo>
                  <a:pt x="756" y="642"/>
                  <a:pt x="735" y="646"/>
                  <a:pt x="719" y="632"/>
                </a:cubicBezTo>
                <a:cubicBezTo>
                  <a:pt x="703" y="619"/>
                  <a:pt x="689" y="597"/>
                  <a:pt x="669" y="581"/>
                </a:cubicBezTo>
                <a:cubicBezTo>
                  <a:pt x="651" y="565"/>
                  <a:pt x="626" y="554"/>
                  <a:pt x="601" y="556"/>
                </a:cubicBezTo>
                <a:cubicBezTo>
                  <a:pt x="576" y="559"/>
                  <a:pt x="556" y="567"/>
                  <a:pt x="534" y="579"/>
                </a:cubicBezTo>
                <a:cubicBezTo>
                  <a:pt x="524" y="585"/>
                  <a:pt x="514" y="590"/>
                  <a:pt x="507" y="592"/>
                </a:cubicBezTo>
                <a:cubicBezTo>
                  <a:pt x="501" y="593"/>
                  <a:pt x="493" y="591"/>
                  <a:pt x="485" y="587"/>
                </a:cubicBezTo>
                <a:cubicBezTo>
                  <a:pt x="472" y="580"/>
                  <a:pt x="457" y="568"/>
                  <a:pt x="448" y="556"/>
                </a:cubicBezTo>
                <a:cubicBezTo>
                  <a:pt x="448" y="556"/>
                  <a:pt x="448" y="556"/>
                  <a:pt x="448" y="556"/>
                </a:cubicBezTo>
                <a:cubicBezTo>
                  <a:pt x="466" y="539"/>
                  <a:pt x="489" y="515"/>
                  <a:pt x="495" y="481"/>
                </a:cubicBezTo>
                <a:cubicBezTo>
                  <a:pt x="504" y="474"/>
                  <a:pt x="510" y="465"/>
                  <a:pt x="515" y="462"/>
                </a:cubicBezTo>
                <a:cubicBezTo>
                  <a:pt x="518" y="460"/>
                  <a:pt x="522" y="459"/>
                  <a:pt x="526" y="458"/>
                </a:cubicBezTo>
                <a:cubicBezTo>
                  <a:pt x="530" y="457"/>
                  <a:pt x="534" y="457"/>
                  <a:pt x="537" y="458"/>
                </a:cubicBezTo>
                <a:cubicBezTo>
                  <a:pt x="543" y="460"/>
                  <a:pt x="550" y="469"/>
                  <a:pt x="561" y="477"/>
                </a:cubicBezTo>
                <a:cubicBezTo>
                  <a:pt x="572" y="484"/>
                  <a:pt x="584" y="483"/>
                  <a:pt x="593" y="483"/>
                </a:cubicBezTo>
                <a:cubicBezTo>
                  <a:pt x="613" y="483"/>
                  <a:pt x="633" y="481"/>
                  <a:pt x="651" y="488"/>
                </a:cubicBezTo>
                <a:cubicBezTo>
                  <a:pt x="668" y="494"/>
                  <a:pt x="680" y="524"/>
                  <a:pt x="702" y="522"/>
                </a:cubicBezTo>
                <a:cubicBezTo>
                  <a:pt x="680" y="521"/>
                  <a:pt x="673" y="492"/>
                  <a:pt x="653" y="481"/>
                </a:cubicBezTo>
                <a:cubicBezTo>
                  <a:pt x="639" y="473"/>
                  <a:pt x="623" y="471"/>
                  <a:pt x="608" y="469"/>
                </a:cubicBezTo>
                <a:cubicBezTo>
                  <a:pt x="609" y="467"/>
                  <a:pt x="611" y="466"/>
                  <a:pt x="612" y="464"/>
                </a:cubicBezTo>
                <a:cubicBezTo>
                  <a:pt x="614" y="462"/>
                  <a:pt x="615" y="461"/>
                  <a:pt x="616" y="461"/>
                </a:cubicBezTo>
                <a:cubicBezTo>
                  <a:pt x="618" y="460"/>
                  <a:pt x="621" y="461"/>
                  <a:pt x="624" y="461"/>
                </a:cubicBezTo>
                <a:cubicBezTo>
                  <a:pt x="637" y="460"/>
                  <a:pt x="646" y="452"/>
                  <a:pt x="653" y="441"/>
                </a:cubicBezTo>
                <a:cubicBezTo>
                  <a:pt x="645" y="450"/>
                  <a:pt x="634" y="455"/>
                  <a:pt x="625" y="453"/>
                </a:cubicBezTo>
                <a:cubicBezTo>
                  <a:pt x="623" y="452"/>
                  <a:pt x="620" y="450"/>
                  <a:pt x="616" y="450"/>
                </a:cubicBezTo>
                <a:cubicBezTo>
                  <a:pt x="613" y="449"/>
                  <a:pt x="608" y="452"/>
                  <a:pt x="606" y="454"/>
                </a:cubicBezTo>
                <a:cubicBezTo>
                  <a:pt x="603" y="456"/>
                  <a:pt x="601" y="458"/>
                  <a:pt x="598" y="461"/>
                </a:cubicBezTo>
                <a:cubicBezTo>
                  <a:pt x="597" y="462"/>
                  <a:pt x="596" y="463"/>
                  <a:pt x="595" y="465"/>
                </a:cubicBezTo>
                <a:cubicBezTo>
                  <a:pt x="595" y="466"/>
                  <a:pt x="594" y="467"/>
                  <a:pt x="594" y="467"/>
                </a:cubicBezTo>
                <a:cubicBezTo>
                  <a:pt x="594" y="467"/>
                  <a:pt x="594" y="467"/>
                  <a:pt x="594" y="467"/>
                </a:cubicBezTo>
                <a:cubicBezTo>
                  <a:pt x="584" y="466"/>
                  <a:pt x="574" y="465"/>
                  <a:pt x="568" y="460"/>
                </a:cubicBezTo>
                <a:cubicBezTo>
                  <a:pt x="562" y="455"/>
                  <a:pt x="556" y="443"/>
                  <a:pt x="543" y="436"/>
                </a:cubicBezTo>
                <a:cubicBezTo>
                  <a:pt x="537" y="433"/>
                  <a:pt x="531" y="432"/>
                  <a:pt x="525" y="432"/>
                </a:cubicBezTo>
                <a:cubicBezTo>
                  <a:pt x="519" y="433"/>
                  <a:pt x="513" y="434"/>
                  <a:pt x="507" y="437"/>
                </a:cubicBezTo>
                <a:cubicBezTo>
                  <a:pt x="504" y="438"/>
                  <a:pt x="501" y="440"/>
                  <a:pt x="499" y="442"/>
                </a:cubicBezTo>
                <a:cubicBezTo>
                  <a:pt x="499" y="438"/>
                  <a:pt x="498" y="434"/>
                  <a:pt x="498" y="430"/>
                </a:cubicBezTo>
                <a:cubicBezTo>
                  <a:pt x="501" y="429"/>
                  <a:pt x="505" y="428"/>
                  <a:pt x="509" y="426"/>
                </a:cubicBezTo>
                <a:cubicBezTo>
                  <a:pt x="520" y="423"/>
                  <a:pt x="529" y="409"/>
                  <a:pt x="532" y="402"/>
                </a:cubicBezTo>
                <a:cubicBezTo>
                  <a:pt x="540" y="382"/>
                  <a:pt x="542" y="374"/>
                  <a:pt x="551" y="369"/>
                </a:cubicBezTo>
                <a:cubicBezTo>
                  <a:pt x="554" y="366"/>
                  <a:pt x="559" y="367"/>
                  <a:pt x="568" y="366"/>
                </a:cubicBezTo>
                <a:cubicBezTo>
                  <a:pt x="577" y="365"/>
                  <a:pt x="584" y="361"/>
                  <a:pt x="592" y="355"/>
                </a:cubicBezTo>
                <a:cubicBezTo>
                  <a:pt x="602" y="348"/>
                  <a:pt x="607" y="336"/>
                  <a:pt x="611" y="325"/>
                </a:cubicBezTo>
                <a:cubicBezTo>
                  <a:pt x="614" y="324"/>
                  <a:pt x="616" y="322"/>
                  <a:pt x="617" y="321"/>
                </a:cubicBezTo>
                <a:cubicBezTo>
                  <a:pt x="618" y="319"/>
                  <a:pt x="620" y="317"/>
                  <a:pt x="621" y="315"/>
                </a:cubicBezTo>
                <a:cubicBezTo>
                  <a:pt x="623" y="312"/>
                  <a:pt x="625" y="311"/>
                  <a:pt x="628" y="311"/>
                </a:cubicBezTo>
                <a:cubicBezTo>
                  <a:pt x="630" y="311"/>
                  <a:pt x="632" y="312"/>
                  <a:pt x="634" y="311"/>
                </a:cubicBezTo>
                <a:cubicBezTo>
                  <a:pt x="637" y="311"/>
                  <a:pt x="639" y="309"/>
                  <a:pt x="640" y="308"/>
                </a:cubicBezTo>
                <a:cubicBezTo>
                  <a:pt x="643" y="304"/>
                  <a:pt x="645" y="300"/>
                  <a:pt x="648" y="298"/>
                </a:cubicBezTo>
                <a:cubicBezTo>
                  <a:pt x="645" y="299"/>
                  <a:pt x="642" y="303"/>
                  <a:pt x="639" y="305"/>
                </a:cubicBezTo>
                <a:cubicBezTo>
                  <a:pt x="636" y="307"/>
                  <a:pt x="633" y="306"/>
                  <a:pt x="629" y="304"/>
                </a:cubicBezTo>
                <a:cubicBezTo>
                  <a:pt x="627" y="304"/>
                  <a:pt x="625" y="303"/>
                  <a:pt x="622" y="304"/>
                </a:cubicBezTo>
                <a:cubicBezTo>
                  <a:pt x="620" y="304"/>
                  <a:pt x="618" y="305"/>
                  <a:pt x="617" y="306"/>
                </a:cubicBezTo>
                <a:cubicBezTo>
                  <a:pt x="622" y="291"/>
                  <a:pt x="627" y="277"/>
                  <a:pt x="637" y="270"/>
                </a:cubicBezTo>
                <a:cubicBezTo>
                  <a:pt x="647" y="262"/>
                  <a:pt x="660" y="263"/>
                  <a:pt x="675" y="262"/>
                </a:cubicBezTo>
                <a:cubicBezTo>
                  <a:pt x="691" y="260"/>
                  <a:pt x="701" y="247"/>
                  <a:pt x="711" y="235"/>
                </a:cubicBezTo>
                <a:cubicBezTo>
                  <a:pt x="712" y="234"/>
                  <a:pt x="712" y="233"/>
                  <a:pt x="713" y="233"/>
                </a:cubicBezTo>
                <a:cubicBezTo>
                  <a:pt x="713" y="233"/>
                  <a:pt x="713" y="233"/>
                  <a:pt x="713" y="232"/>
                </a:cubicBezTo>
                <a:cubicBezTo>
                  <a:pt x="714" y="232"/>
                  <a:pt x="715" y="232"/>
                  <a:pt x="715" y="232"/>
                </a:cubicBezTo>
                <a:cubicBezTo>
                  <a:pt x="716" y="231"/>
                  <a:pt x="717" y="231"/>
                  <a:pt x="718" y="232"/>
                </a:cubicBezTo>
                <a:cubicBezTo>
                  <a:pt x="718" y="232"/>
                  <a:pt x="719" y="232"/>
                  <a:pt x="720" y="233"/>
                </a:cubicBezTo>
                <a:cubicBezTo>
                  <a:pt x="720" y="233"/>
                  <a:pt x="721" y="233"/>
                  <a:pt x="722" y="233"/>
                </a:cubicBezTo>
                <a:cubicBezTo>
                  <a:pt x="723" y="232"/>
                  <a:pt x="724" y="231"/>
                  <a:pt x="725" y="231"/>
                </a:cubicBezTo>
                <a:cubicBezTo>
                  <a:pt x="724" y="231"/>
                  <a:pt x="723" y="231"/>
                  <a:pt x="722" y="231"/>
                </a:cubicBezTo>
                <a:cubicBezTo>
                  <a:pt x="721" y="232"/>
                  <a:pt x="720" y="231"/>
                  <a:pt x="719" y="230"/>
                </a:cubicBezTo>
                <a:cubicBezTo>
                  <a:pt x="718" y="229"/>
                  <a:pt x="718" y="229"/>
                  <a:pt x="717" y="228"/>
                </a:cubicBezTo>
                <a:cubicBezTo>
                  <a:pt x="717" y="228"/>
                  <a:pt x="716" y="228"/>
                  <a:pt x="716" y="228"/>
                </a:cubicBezTo>
                <a:cubicBezTo>
                  <a:pt x="724" y="217"/>
                  <a:pt x="730" y="205"/>
                  <a:pt x="733" y="191"/>
                </a:cubicBezTo>
                <a:cubicBezTo>
                  <a:pt x="728" y="207"/>
                  <a:pt x="719" y="220"/>
                  <a:pt x="708" y="231"/>
                </a:cubicBezTo>
                <a:cubicBezTo>
                  <a:pt x="704" y="235"/>
                  <a:pt x="700" y="240"/>
                  <a:pt x="695" y="243"/>
                </a:cubicBezTo>
                <a:cubicBezTo>
                  <a:pt x="696" y="242"/>
                  <a:pt x="696" y="241"/>
                  <a:pt x="696" y="240"/>
                </a:cubicBezTo>
                <a:cubicBezTo>
                  <a:pt x="696" y="238"/>
                  <a:pt x="696" y="236"/>
                  <a:pt x="695" y="234"/>
                </a:cubicBezTo>
                <a:cubicBezTo>
                  <a:pt x="695" y="233"/>
                  <a:pt x="694" y="231"/>
                  <a:pt x="693" y="230"/>
                </a:cubicBezTo>
                <a:cubicBezTo>
                  <a:pt x="691" y="228"/>
                  <a:pt x="690" y="227"/>
                  <a:pt x="690" y="224"/>
                </a:cubicBezTo>
                <a:cubicBezTo>
                  <a:pt x="690" y="222"/>
                  <a:pt x="691" y="219"/>
                  <a:pt x="690" y="216"/>
                </a:cubicBezTo>
                <a:cubicBezTo>
                  <a:pt x="690" y="219"/>
                  <a:pt x="689" y="221"/>
                  <a:pt x="688" y="224"/>
                </a:cubicBezTo>
                <a:cubicBezTo>
                  <a:pt x="688" y="226"/>
                  <a:pt x="688" y="227"/>
                  <a:pt x="688" y="229"/>
                </a:cubicBezTo>
                <a:cubicBezTo>
                  <a:pt x="689" y="231"/>
                  <a:pt x="690" y="232"/>
                  <a:pt x="690" y="233"/>
                </a:cubicBezTo>
                <a:cubicBezTo>
                  <a:pt x="691" y="235"/>
                  <a:pt x="691" y="237"/>
                  <a:pt x="691" y="239"/>
                </a:cubicBezTo>
                <a:cubicBezTo>
                  <a:pt x="690" y="240"/>
                  <a:pt x="690" y="241"/>
                  <a:pt x="690" y="243"/>
                </a:cubicBezTo>
                <a:cubicBezTo>
                  <a:pt x="690" y="244"/>
                  <a:pt x="689" y="246"/>
                  <a:pt x="690" y="248"/>
                </a:cubicBezTo>
                <a:cubicBezTo>
                  <a:pt x="685" y="251"/>
                  <a:pt x="679" y="253"/>
                  <a:pt x="674" y="253"/>
                </a:cubicBezTo>
                <a:cubicBezTo>
                  <a:pt x="662" y="252"/>
                  <a:pt x="646" y="248"/>
                  <a:pt x="631" y="257"/>
                </a:cubicBezTo>
                <a:cubicBezTo>
                  <a:pt x="616" y="266"/>
                  <a:pt x="609" y="285"/>
                  <a:pt x="602" y="300"/>
                </a:cubicBezTo>
                <a:cubicBezTo>
                  <a:pt x="596" y="316"/>
                  <a:pt x="591" y="330"/>
                  <a:pt x="582" y="335"/>
                </a:cubicBezTo>
                <a:cubicBezTo>
                  <a:pt x="577" y="338"/>
                  <a:pt x="571" y="340"/>
                  <a:pt x="567" y="340"/>
                </a:cubicBezTo>
                <a:cubicBezTo>
                  <a:pt x="566" y="340"/>
                  <a:pt x="565" y="340"/>
                  <a:pt x="564" y="340"/>
                </a:cubicBezTo>
                <a:cubicBezTo>
                  <a:pt x="566" y="337"/>
                  <a:pt x="567" y="334"/>
                  <a:pt x="568" y="331"/>
                </a:cubicBezTo>
                <a:cubicBezTo>
                  <a:pt x="568" y="326"/>
                  <a:pt x="568" y="322"/>
                  <a:pt x="568" y="318"/>
                </a:cubicBezTo>
                <a:cubicBezTo>
                  <a:pt x="567" y="311"/>
                  <a:pt x="565" y="306"/>
                  <a:pt x="568" y="301"/>
                </a:cubicBezTo>
                <a:cubicBezTo>
                  <a:pt x="571" y="296"/>
                  <a:pt x="576" y="291"/>
                  <a:pt x="577" y="284"/>
                </a:cubicBezTo>
                <a:cubicBezTo>
                  <a:pt x="575" y="290"/>
                  <a:pt x="570" y="293"/>
                  <a:pt x="565" y="297"/>
                </a:cubicBezTo>
                <a:cubicBezTo>
                  <a:pt x="563" y="300"/>
                  <a:pt x="561" y="304"/>
                  <a:pt x="560" y="308"/>
                </a:cubicBezTo>
                <a:cubicBezTo>
                  <a:pt x="560" y="312"/>
                  <a:pt x="560" y="315"/>
                  <a:pt x="559" y="319"/>
                </a:cubicBezTo>
                <a:cubicBezTo>
                  <a:pt x="559" y="325"/>
                  <a:pt x="558" y="328"/>
                  <a:pt x="554" y="332"/>
                </a:cubicBezTo>
                <a:cubicBezTo>
                  <a:pt x="552" y="334"/>
                  <a:pt x="550" y="336"/>
                  <a:pt x="547" y="338"/>
                </a:cubicBezTo>
                <a:cubicBezTo>
                  <a:pt x="546" y="339"/>
                  <a:pt x="546" y="340"/>
                  <a:pt x="545" y="341"/>
                </a:cubicBezTo>
                <a:cubicBezTo>
                  <a:pt x="544" y="341"/>
                  <a:pt x="544" y="341"/>
                  <a:pt x="543" y="342"/>
                </a:cubicBezTo>
                <a:cubicBezTo>
                  <a:pt x="534" y="346"/>
                  <a:pt x="527" y="352"/>
                  <a:pt x="521" y="361"/>
                </a:cubicBezTo>
                <a:cubicBezTo>
                  <a:pt x="515" y="371"/>
                  <a:pt x="512" y="379"/>
                  <a:pt x="509" y="384"/>
                </a:cubicBezTo>
                <a:cubicBezTo>
                  <a:pt x="505" y="391"/>
                  <a:pt x="505" y="391"/>
                  <a:pt x="501" y="392"/>
                </a:cubicBezTo>
                <a:cubicBezTo>
                  <a:pt x="500" y="392"/>
                  <a:pt x="497" y="393"/>
                  <a:pt x="494" y="393"/>
                </a:cubicBezTo>
                <a:cubicBezTo>
                  <a:pt x="490" y="360"/>
                  <a:pt x="486" y="330"/>
                  <a:pt x="500" y="302"/>
                </a:cubicBezTo>
                <a:cubicBezTo>
                  <a:pt x="510" y="277"/>
                  <a:pt x="527" y="255"/>
                  <a:pt x="545" y="236"/>
                </a:cubicBezTo>
                <a:cubicBezTo>
                  <a:pt x="556" y="226"/>
                  <a:pt x="567" y="213"/>
                  <a:pt x="575" y="197"/>
                </a:cubicBezTo>
                <a:cubicBezTo>
                  <a:pt x="578" y="196"/>
                  <a:pt x="580" y="194"/>
                  <a:pt x="581" y="193"/>
                </a:cubicBezTo>
                <a:cubicBezTo>
                  <a:pt x="583" y="191"/>
                  <a:pt x="584" y="189"/>
                  <a:pt x="585" y="187"/>
                </a:cubicBezTo>
                <a:cubicBezTo>
                  <a:pt x="587" y="184"/>
                  <a:pt x="589" y="183"/>
                  <a:pt x="592" y="183"/>
                </a:cubicBezTo>
                <a:cubicBezTo>
                  <a:pt x="594" y="183"/>
                  <a:pt x="596" y="184"/>
                  <a:pt x="598" y="183"/>
                </a:cubicBezTo>
                <a:cubicBezTo>
                  <a:pt x="601" y="183"/>
                  <a:pt x="603" y="182"/>
                  <a:pt x="604" y="180"/>
                </a:cubicBezTo>
                <a:cubicBezTo>
                  <a:pt x="607" y="176"/>
                  <a:pt x="609" y="172"/>
                  <a:pt x="613" y="170"/>
                </a:cubicBezTo>
                <a:cubicBezTo>
                  <a:pt x="609" y="171"/>
                  <a:pt x="606" y="175"/>
                  <a:pt x="603" y="177"/>
                </a:cubicBezTo>
                <a:cubicBezTo>
                  <a:pt x="600" y="179"/>
                  <a:pt x="597" y="178"/>
                  <a:pt x="593" y="177"/>
                </a:cubicBezTo>
                <a:cubicBezTo>
                  <a:pt x="591" y="176"/>
                  <a:pt x="589" y="175"/>
                  <a:pt x="586" y="176"/>
                </a:cubicBezTo>
                <a:cubicBezTo>
                  <a:pt x="585" y="176"/>
                  <a:pt x="584" y="177"/>
                  <a:pt x="583" y="177"/>
                </a:cubicBezTo>
                <a:cubicBezTo>
                  <a:pt x="584" y="172"/>
                  <a:pt x="585" y="166"/>
                  <a:pt x="585" y="160"/>
                </a:cubicBezTo>
                <a:cubicBezTo>
                  <a:pt x="590" y="129"/>
                  <a:pt x="579" y="98"/>
                  <a:pt x="592" y="72"/>
                </a:cubicBezTo>
                <a:cubicBezTo>
                  <a:pt x="604" y="46"/>
                  <a:pt x="619" y="22"/>
                  <a:pt x="635" y="0"/>
                </a:cubicBezTo>
                <a:cubicBezTo>
                  <a:pt x="618" y="22"/>
                  <a:pt x="602" y="44"/>
                  <a:pt x="588" y="69"/>
                </a:cubicBezTo>
                <a:cubicBezTo>
                  <a:pt x="574" y="97"/>
                  <a:pt x="584" y="131"/>
                  <a:pt x="578" y="158"/>
                </a:cubicBezTo>
                <a:cubicBezTo>
                  <a:pt x="575" y="188"/>
                  <a:pt x="558" y="209"/>
                  <a:pt x="538" y="226"/>
                </a:cubicBezTo>
                <a:cubicBezTo>
                  <a:pt x="525" y="238"/>
                  <a:pt x="513" y="252"/>
                  <a:pt x="502" y="268"/>
                </a:cubicBezTo>
                <a:cubicBezTo>
                  <a:pt x="502" y="264"/>
                  <a:pt x="501" y="260"/>
                  <a:pt x="500" y="257"/>
                </a:cubicBezTo>
                <a:cubicBezTo>
                  <a:pt x="498" y="252"/>
                  <a:pt x="494" y="247"/>
                  <a:pt x="491" y="244"/>
                </a:cubicBezTo>
                <a:cubicBezTo>
                  <a:pt x="485" y="237"/>
                  <a:pt x="481" y="234"/>
                  <a:pt x="481" y="225"/>
                </a:cubicBezTo>
                <a:cubicBezTo>
                  <a:pt x="480" y="217"/>
                  <a:pt x="483" y="206"/>
                  <a:pt x="479" y="198"/>
                </a:cubicBezTo>
                <a:cubicBezTo>
                  <a:pt x="481" y="207"/>
                  <a:pt x="477" y="215"/>
                  <a:pt x="475" y="224"/>
                </a:cubicBezTo>
                <a:cubicBezTo>
                  <a:pt x="474" y="229"/>
                  <a:pt x="475" y="235"/>
                  <a:pt x="477" y="241"/>
                </a:cubicBezTo>
                <a:cubicBezTo>
                  <a:pt x="479" y="246"/>
                  <a:pt x="481" y="249"/>
                  <a:pt x="483" y="253"/>
                </a:cubicBezTo>
                <a:cubicBezTo>
                  <a:pt x="487" y="261"/>
                  <a:pt x="488" y="265"/>
                  <a:pt x="486" y="273"/>
                </a:cubicBezTo>
                <a:cubicBezTo>
                  <a:pt x="485" y="277"/>
                  <a:pt x="484" y="281"/>
                  <a:pt x="483" y="286"/>
                </a:cubicBezTo>
                <a:cubicBezTo>
                  <a:pt x="483" y="291"/>
                  <a:pt x="482" y="296"/>
                  <a:pt x="483" y="303"/>
                </a:cubicBezTo>
                <a:cubicBezTo>
                  <a:pt x="473" y="329"/>
                  <a:pt x="471" y="360"/>
                  <a:pt x="475" y="387"/>
                </a:cubicBezTo>
                <a:cubicBezTo>
                  <a:pt x="478" y="417"/>
                  <a:pt x="481" y="446"/>
                  <a:pt x="475" y="472"/>
                </a:cubicBezTo>
                <a:cubicBezTo>
                  <a:pt x="474" y="478"/>
                  <a:pt x="472" y="484"/>
                  <a:pt x="469" y="489"/>
                </a:cubicBezTo>
                <a:cubicBezTo>
                  <a:pt x="469" y="486"/>
                  <a:pt x="469" y="481"/>
                  <a:pt x="467" y="477"/>
                </a:cubicBezTo>
                <a:cubicBezTo>
                  <a:pt x="466" y="473"/>
                  <a:pt x="463" y="470"/>
                  <a:pt x="461" y="467"/>
                </a:cubicBezTo>
                <a:cubicBezTo>
                  <a:pt x="457" y="462"/>
                  <a:pt x="453" y="460"/>
                  <a:pt x="453" y="453"/>
                </a:cubicBezTo>
                <a:cubicBezTo>
                  <a:pt x="453" y="447"/>
                  <a:pt x="455" y="439"/>
                  <a:pt x="452" y="433"/>
                </a:cubicBezTo>
                <a:cubicBezTo>
                  <a:pt x="453" y="440"/>
                  <a:pt x="450" y="445"/>
                  <a:pt x="449" y="453"/>
                </a:cubicBezTo>
                <a:cubicBezTo>
                  <a:pt x="448" y="456"/>
                  <a:pt x="449" y="461"/>
                  <a:pt x="450" y="465"/>
                </a:cubicBezTo>
                <a:cubicBezTo>
                  <a:pt x="452" y="468"/>
                  <a:pt x="453" y="471"/>
                  <a:pt x="455" y="474"/>
                </a:cubicBezTo>
                <a:cubicBezTo>
                  <a:pt x="458" y="480"/>
                  <a:pt x="458" y="483"/>
                  <a:pt x="457" y="488"/>
                </a:cubicBezTo>
                <a:cubicBezTo>
                  <a:pt x="456" y="491"/>
                  <a:pt x="455" y="495"/>
                  <a:pt x="455" y="499"/>
                </a:cubicBezTo>
                <a:cubicBezTo>
                  <a:pt x="455" y="502"/>
                  <a:pt x="454" y="505"/>
                  <a:pt x="455" y="510"/>
                </a:cubicBezTo>
                <a:cubicBezTo>
                  <a:pt x="442" y="525"/>
                  <a:pt x="425" y="538"/>
                  <a:pt x="408" y="553"/>
                </a:cubicBezTo>
                <a:cubicBezTo>
                  <a:pt x="408" y="551"/>
                  <a:pt x="408" y="548"/>
                  <a:pt x="408" y="545"/>
                </a:cubicBezTo>
                <a:cubicBezTo>
                  <a:pt x="408" y="540"/>
                  <a:pt x="408" y="533"/>
                  <a:pt x="406" y="527"/>
                </a:cubicBezTo>
                <a:cubicBezTo>
                  <a:pt x="404" y="522"/>
                  <a:pt x="401" y="517"/>
                  <a:pt x="398" y="514"/>
                </a:cubicBezTo>
                <a:cubicBezTo>
                  <a:pt x="391" y="507"/>
                  <a:pt x="387" y="504"/>
                  <a:pt x="387" y="495"/>
                </a:cubicBezTo>
                <a:cubicBezTo>
                  <a:pt x="386" y="487"/>
                  <a:pt x="389" y="476"/>
                  <a:pt x="385" y="468"/>
                </a:cubicBezTo>
                <a:cubicBezTo>
                  <a:pt x="387" y="477"/>
                  <a:pt x="383" y="485"/>
                  <a:pt x="381" y="495"/>
                </a:cubicBezTo>
                <a:cubicBezTo>
                  <a:pt x="380" y="499"/>
                  <a:pt x="381" y="506"/>
                  <a:pt x="383" y="511"/>
                </a:cubicBezTo>
                <a:cubicBezTo>
                  <a:pt x="385" y="516"/>
                  <a:pt x="387" y="519"/>
                  <a:pt x="389" y="523"/>
                </a:cubicBezTo>
                <a:cubicBezTo>
                  <a:pt x="393" y="531"/>
                  <a:pt x="394" y="535"/>
                  <a:pt x="392" y="543"/>
                </a:cubicBezTo>
                <a:cubicBezTo>
                  <a:pt x="391" y="547"/>
                  <a:pt x="390" y="551"/>
                  <a:pt x="389" y="556"/>
                </a:cubicBezTo>
                <a:cubicBezTo>
                  <a:pt x="389" y="561"/>
                  <a:pt x="388" y="566"/>
                  <a:pt x="389" y="572"/>
                </a:cubicBezTo>
                <a:cubicBezTo>
                  <a:pt x="384" y="578"/>
                  <a:pt x="379" y="585"/>
                  <a:pt x="375" y="592"/>
                </a:cubicBezTo>
                <a:cubicBezTo>
                  <a:pt x="373" y="594"/>
                  <a:pt x="371" y="597"/>
                  <a:pt x="370" y="599"/>
                </a:cubicBezTo>
                <a:cubicBezTo>
                  <a:pt x="360" y="597"/>
                  <a:pt x="353" y="597"/>
                  <a:pt x="349" y="596"/>
                </a:cubicBezTo>
                <a:cubicBezTo>
                  <a:pt x="345" y="594"/>
                  <a:pt x="345" y="595"/>
                  <a:pt x="340" y="586"/>
                </a:cubicBezTo>
                <a:cubicBezTo>
                  <a:pt x="336" y="580"/>
                  <a:pt x="333" y="570"/>
                  <a:pt x="326" y="559"/>
                </a:cubicBezTo>
                <a:cubicBezTo>
                  <a:pt x="319" y="548"/>
                  <a:pt x="310" y="540"/>
                  <a:pt x="299" y="535"/>
                </a:cubicBezTo>
                <a:cubicBezTo>
                  <a:pt x="294" y="533"/>
                  <a:pt x="290" y="533"/>
                  <a:pt x="285" y="532"/>
                </a:cubicBezTo>
                <a:cubicBezTo>
                  <a:pt x="284" y="530"/>
                  <a:pt x="283" y="528"/>
                  <a:pt x="282" y="527"/>
                </a:cubicBezTo>
                <a:cubicBezTo>
                  <a:pt x="279" y="522"/>
                  <a:pt x="276" y="519"/>
                  <a:pt x="273" y="516"/>
                </a:cubicBezTo>
                <a:cubicBezTo>
                  <a:pt x="269" y="510"/>
                  <a:pt x="267" y="506"/>
                  <a:pt x="267" y="497"/>
                </a:cubicBezTo>
                <a:cubicBezTo>
                  <a:pt x="267" y="492"/>
                  <a:pt x="268" y="488"/>
                  <a:pt x="268" y="482"/>
                </a:cubicBezTo>
                <a:cubicBezTo>
                  <a:pt x="267" y="476"/>
                  <a:pt x="265" y="470"/>
                  <a:pt x="262" y="466"/>
                </a:cubicBezTo>
                <a:cubicBezTo>
                  <a:pt x="256" y="459"/>
                  <a:pt x="249" y="455"/>
                  <a:pt x="247" y="445"/>
                </a:cubicBezTo>
                <a:cubicBezTo>
                  <a:pt x="247" y="455"/>
                  <a:pt x="254" y="463"/>
                  <a:pt x="257" y="470"/>
                </a:cubicBezTo>
                <a:cubicBezTo>
                  <a:pt x="261" y="478"/>
                  <a:pt x="258" y="484"/>
                  <a:pt x="256" y="495"/>
                </a:cubicBezTo>
                <a:cubicBezTo>
                  <a:pt x="255" y="499"/>
                  <a:pt x="254" y="506"/>
                  <a:pt x="254" y="512"/>
                </a:cubicBezTo>
                <a:cubicBezTo>
                  <a:pt x="255" y="518"/>
                  <a:pt x="258" y="525"/>
                  <a:pt x="260" y="529"/>
                </a:cubicBezTo>
                <a:cubicBezTo>
                  <a:pt x="260" y="530"/>
                  <a:pt x="260" y="531"/>
                  <a:pt x="261" y="531"/>
                </a:cubicBezTo>
                <a:cubicBezTo>
                  <a:pt x="258" y="530"/>
                  <a:pt x="255" y="529"/>
                  <a:pt x="252" y="527"/>
                </a:cubicBezTo>
                <a:cubicBezTo>
                  <a:pt x="245" y="523"/>
                  <a:pt x="240" y="515"/>
                  <a:pt x="235" y="504"/>
                </a:cubicBezTo>
                <a:cubicBezTo>
                  <a:pt x="235" y="503"/>
                  <a:pt x="235" y="503"/>
                  <a:pt x="235" y="503"/>
                </a:cubicBezTo>
                <a:cubicBezTo>
                  <a:pt x="235" y="503"/>
                  <a:pt x="235" y="503"/>
                  <a:pt x="235" y="503"/>
                </a:cubicBezTo>
                <a:cubicBezTo>
                  <a:pt x="232" y="497"/>
                  <a:pt x="230" y="491"/>
                  <a:pt x="227" y="484"/>
                </a:cubicBezTo>
                <a:cubicBezTo>
                  <a:pt x="225" y="480"/>
                  <a:pt x="223" y="475"/>
                  <a:pt x="221" y="469"/>
                </a:cubicBezTo>
                <a:cubicBezTo>
                  <a:pt x="221" y="467"/>
                  <a:pt x="222" y="464"/>
                  <a:pt x="222" y="462"/>
                </a:cubicBezTo>
                <a:cubicBezTo>
                  <a:pt x="222" y="456"/>
                  <a:pt x="222" y="452"/>
                  <a:pt x="222" y="447"/>
                </a:cubicBezTo>
                <a:cubicBezTo>
                  <a:pt x="222" y="442"/>
                  <a:pt x="221" y="434"/>
                  <a:pt x="217" y="429"/>
                </a:cubicBezTo>
                <a:cubicBezTo>
                  <a:pt x="214" y="425"/>
                  <a:pt x="210" y="423"/>
                  <a:pt x="208" y="420"/>
                </a:cubicBezTo>
                <a:cubicBezTo>
                  <a:pt x="199" y="410"/>
                  <a:pt x="195" y="391"/>
                  <a:pt x="197" y="373"/>
                </a:cubicBezTo>
                <a:cubicBezTo>
                  <a:pt x="192" y="390"/>
                  <a:pt x="192" y="410"/>
                  <a:pt x="201" y="428"/>
                </a:cubicBezTo>
                <a:cubicBezTo>
                  <a:pt x="204" y="432"/>
                  <a:pt x="207" y="435"/>
                  <a:pt x="208" y="438"/>
                </a:cubicBezTo>
                <a:cubicBezTo>
                  <a:pt x="209" y="440"/>
                  <a:pt x="209" y="442"/>
                  <a:pt x="208" y="446"/>
                </a:cubicBezTo>
                <a:cubicBezTo>
                  <a:pt x="208" y="447"/>
                  <a:pt x="208" y="447"/>
                  <a:pt x="208" y="448"/>
                </a:cubicBezTo>
                <a:cubicBezTo>
                  <a:pt x="204" y="442"/>
                  <a:pt x="199" y="437"/>
                  <a:pt x="193" y="433"/>
                </a:cubicBezTo>
                <a:cubicBezTo>
                  <a:pt x="175" y="422"/>
                  <a:pt x="156" y="428"/>
                  <a:pt x="141" y="428"/>
                </a:cubicBezTo>
                <a:cubicBezTo>
                  <a:pt x="126" y="428"/>
                  <a:pt x="112" y="415"/>
                  <a:pt x="99" y="402"/>
                </a:cubicBezTo>
                <a:cubicBezTo>
                  <a:pt x="87" y="389"/>
                  <a:pt x="76" y="373"/>
                  <a:pt x="70" y="354"/>
                </a:cubicBezTo>
                <a:cubicBezTo>
                  <a:pt x="75" y="374"/>
                  <a:pt x="85" y="392"/>
                  <a:pt x="96" y="407"/>
                </a:cubicBezTo>
                <a:cubicBezTo>
                  <a:pt x="108" y="421"/>
                  <a:pt x="121" y="437"/>
                  <a:pt x="140" y="440"/>
                </a:cubicBezTo>
                <a:cubicBezTo>
                  <a:pt x="158" y="441"/>
                  <a:pt x="174" y="439"/>
                  <a:pt x="186" y="449"/>
                </a:cubicBezTo>
                <a:cubicBezTo>
                  <a:pt x="196" y="456"/>
                  <a:pt x="202" y="469"/>
                  <a:pt x="207" y="483"/>
                </a:cubicBezTo>
                <a:cubicBezTo>
                  <a:pt x="202" y="482"/>
                  <a:pt x="197" y="481"/>
                  <a:pt x="193" y="481"/>
                </a:cubicBezTo>
                <a:cubicBezTo>
                  <a:pt x="187" y="480"/>
                  <a:pt x="181" y="481"/>
                  <a:pt x="175" y="484"/>
                </a:cubicBezTo>
                <a:cubicBezTo>
                  <a:pt x="163" y="491"/>
                  <a:pt x="157" y="502"/>
                  <a:pt x="151" y="507"/>
                </a:cubicBezTo>
                <a:cubicBezTo>
                  <a:pt x="145" y="512"/>
                  <a:pt x="137" y="513"/>
                  <a:pt x="127" y="514"/>
                </a:cubicBezTo>
                <a:cubicBezTo>
                  <a:pt x="109" y="517"/>
                  <a:pt x="89" y="516"/>
                  <a:pt x="70" y="527"/>
                </a:cubicBezTo>
                <a:cubicBezTo>
                  <a:pt x="52" y="537"/>
                  <a:pt x="45" y="565"/>
                  <a:pt x="24" y="566"/>
                </a:cubicBezTo>
                <a:cubicBezTo>
                  <a:pt x="45" y="568"/>
                  <a:pt x="56" y="539"/>
                  <a:pt x="73" y="534"/>
                </a:cubicBezTo>
                <a:cubicBezTo>
                  <a:pt x="90" y="526"/>
                  <a:pt x="109" y="529"/>
                  <a:pt x="128" y="529"/>
                </a:cubicBezTo>
                <a:cubicBezTo>
                  <a:pt x="137" y="529"/>
                  <a:pt x="148" y="530"/>
                  <a:pt x="159" y="523"/>
                </a:cubicBezTo>
                <a:cubicBezTo>
                  <a:pt x="169" y="516"/>
                  <a:pt x="175" y="507"/>
                  <a:pt x="181" y="505"/>
                </a:cubicBezTo>
                <a:cubicBezTo>
                  <a:pt x="184" y="504"/>
                  <a:pt x="187" y="504"/>
                  <a:pt x="191" y="505"/>
                </a:cubicBezTo>
                <a:cubicBezTo>
                  <a:pt x="195" y="506"/>
                  <a:pt x="199" y="507"/>
                  <a:pt x="201" y="509"/>
                </a:cubicBezTo>
                <a:cubicBezTo>
                  <a:pt x="207" y="512"/>
                  <a:pt x="213" y="521"/>
                  <a:pt x="222" y="529"/>
                </a:cubicBezTo>
                <a:cubicBezTo>
                  <a:pt x="227" y="538"/>
                  <a:pt x="232" y="546"/>
                  <a:pt x="240" y="552"/>
                </a:cubicBezTo>
                <a:cubicBezTo>
                  <a:pt x="249" y="559"/>
                  <a:pt x="258" y="563"/>
                  <a:pt x="269" y="565"/>
                </a:cubicBezTo>
                <a:cubicBezTo>
                  <a:pt x="279" y="566"/>
                  <a:pt x="286" y="565"/>
                  <a:pt x="290" y="568"/>
                </a:cubicBezTo>
                <a:cubicBezTo>
                  <a:pt x="300" y="574"/>
                  <a:pt x="303" y="584"/>
                  <a:pt x="312" y="608"/>
                </a:cubicBezTo>
                <a:cubicBezTo>
                  <a:pt x="312" y="608"/>
                  <a:pt x="312" y="609"/>
                  <a:pt x="313" y="609"/>
                </a:cubicBezTo>
                <a:cubicBezTo>
                  <a:pt x="311" y="610"/>
                  <a:pt x="309" y="610"/>
                  <a:pt x="308" y="610"/>
                </a:cubicBezTo>
                <a:cubicBezTo>
                  <a:pt x="299" y="612"/>
                  <a:pt x="292" y="607"/>
                  <a:pt x="279" y="602"/>
                </a:cubicBezTo>
                <a:cubicBezTo>
                  <a:pt x="273" y="600"/>
                  <a:pt x="266" y="599"/>
                  <a:pt x="259" y="600"/>
                </a:cubicBezTo>
                <a:cubicBezTo>
                  <a:pt x="252" y="602"/>
                  <a:pt x="246" y="606"/>
                  <a:pt x="242" y="609"/>
                </a:cubicBezTo>
                <a:cubicBezTo>
                  <a:pt x="233" y="617"/>
                  <a:pt x="224" y="620"/>
                  <a:pt x="213" y="624"/>
                </a:cubicBezTo>
                <a:cubicBezTo>
                  <a:pt x="201" y="629"/>
                  <a:pt x="192" y="635"/>
                  <a:pt x="182" y="642"/>
                </a:cubicBezTo>
                <a:cubicBezTo>
                  <a:pt x="177" y="645"/>
                  <a:pt x="172" y="651"/>
                  <a:pt x="169" y="657"/>
                </a:cubicBezTo>
                <a:cubicBezTo>
                  <a:pt x="166" y="663"/>
                  <a:pt x="163" y="669"/>
                  <a:pt x="160" y="673"/>
                </a:cubicBezTo>
                <a:cubicBezTo>
                  <a:pt x="152" y="682"/>
                  <a:pt x="142" y="686"/>
                  <a:pt x="131" y="686"/>
                </a:cubicBezTo>
                <a:cubicBezTo>
                  <a:pt x="126" y="686"/>
                  <a:pt x="120" y="685"/>
                  <a:pt x="115" y="684"/>
                </a:cubicBezTo>
                <a:cubicBezTo>
                  <a:pt x="107" y="683"/>
                  <a:pt x="107" y="683"/>
                  <a:pt x="107" y="683"/>
                </a:cubicBezTo>
                <a:cubicBezTo>
                  <a:pt x="106" y="683"/>
                  <a:pt x="104" y="682"/>
                  <a:pt x="103" y="682"/>
                </a:cubicBezTo>
                <a:cubicBezTo>
                  <a:pt x="102" y="683"/>
                  <a:pt x="101" y="685"/>
                  <a:pt x="101" y="687"/>
                </a:cubicBezTo>
                <a:cubicBezTo>
                  <a:pt x="101" y="685"/>
                  <a:pt x="102" y="684"/>
                  <a:pt x="103" y="683"/>
                </a:cubicBezTo>
                <a:cubicBezTo>
                  <a:pt x="104" y="683"/>
                  <a:pt x="106" y="683"/>
                  <a:pt x="107" y="684"/>
                </a:cubicBezTo>
                <a:cubicBezTo>
                  <a:pt x="115" y="686"/>
                  <a:pt x="115" y="686"/>
                  <a:pt x="115" y="686"/>
                </a:cubicBezTo>
                <a:cubicBezTo>
                  <a:pt x="120" y="688"/>
                  <a:pt x="126" y="689"/>
                  <a:pt x="131" y="690"/>
                </a:cubicBezTo>
                <a:cubicBezTo>
                  <a:pt x="142" y="691"/>
                  <a:pt x="154" y="688"/>
                  <a:pt x="164" y="679"/>
                </a:cubicBezTo>
                <a:cubicBezTo>
                  <a:pt x="173" y="669"/>
                  <a:pt x="177" y="655"/>
                  <a:pt x="186" y="652"/>
                </a:cubicBezTo>
                <a:cubicBezTo>
                  <a:pt x="196" y="647"/>
                  <a:pt x="207" y="641"/>
                  <a:pt x="216" y="638"/>
                </a:cubicBezTo>
                <a:cubicBezTo>
                  <a:pt x="226" y="636"/>
                  <a:pt x="239" y="633"/>
                  <a:pt x="249" y="625"/>
                </a:cubicBezTo>
                <a:cubicBezTo>
                  <a:pt x="259" y="619"/>
                  <a:pt x="265" y="619"/>
                  <a:pt x="274" y="623"/>
                </a:cubicBezTo>
                <a:cubicBezTo>
                  <a:pt x="282" y="627"/>
                  <a:pt x="294" y="636"/>
                  <a:pt x="308" y="636"/>
                </a:cubicBezTo>
                <a:cubicBezTo>
                  <a:pt x="318" y="635"/>
                  <a:pt x="326" y="634"/>
                  <a:pt x="332" y="634"/>
                </a:cubicBezTo>
                <a:cubicBezTo>
                  <a:pt x="335" y="635"/>
                  <a:pt x="337" y="637"/>
                  <a:pt x="339" y="637"/>
                </a:cubicBezTo>
                <a:cubicBezTo>
                  <a:pt x="345" y="639"/>
                  <a:pt x="350" y="641"/>
                  <a:pt x="354" y="642"/>
                </a:cubicBezTo>
                <a:cubicBezTo>
                  <a:pt x="351" y="658"/>
                  <a:pt x="350" y="674"/>
                  <a:pt x="350" y="687"/>
                </a:cubicBezTo>
                <a:cubicBezTo>
                  <a:pt x="351" y="717"/>
                  <a:pt x="344" y="730"/>
                  <a:pt x="325" y="746"/>
                </a:cubicBezTo>
                <a:cubicBezTo>
                  <a:pt x="289" y="772"/>
                  <a:pt x="238" y="801"/>
                  <a:pt x="199" y="826"/>
                </a:cubicBezTo>
                <a:cubicBezTo>
                  <a:pt x="191" y="830"/>
                  <a:pt x="182" y="834"/>
                  <a:pt x="173" y="841"/>
                </a:cubicBezTo>
                <a:cubicBezTo>
                  <a:pt x="169" y="840"/>
                  <a:pt x="166" y="840"/>
                  <a:pt x="163" y="840"/>
                </a:cubicBezTo>
                <a:cubicBezTo>
                  <a:pt x="159" y="839"/>
                  <a:pt x="155" y="839"/>
                  <a:pt x="151" y="838"/>
                </a:cubicBezTo>
                <a:cubicBezTo>
                  <a:pt x="150" y="836"/>
                  <a:pt x="149" y="835"/>
                  <a:pt x="148" y="833"/>
                </a:cubicBezTo>
                <a:cubicBezTo>
                  <a:pt x="146" y="830"/>
                  <a:pt x="144" y="828"/>
                  <a:pt x="142" y="826"/>
                </a:cubicBezTo>
                <a:cubicBezTo>
                  <a:pt x="138" y="821"/>
                  <a:pt x="137" y="819"/>
                  <a:pt x="137" y="812"/>
                </a:cubicBezTo>
                <a:cubicBezTo>
                  <a:pt x="138" y="808"/>
                  <a:pt x="138" y="805"/>
                  <a:pt x="138" y="801"/>
                </a:cubicBezTo>
                <a:cubicBezTo>
                  <a:pt x="137" y="796"/>
                  <a:pt x="136" y="792"/>
                  <a:pt x="134" y="790"/>
                </a:cubicBezTo>
                <a:cubicBezTo>
                  <a:pt x="130" y="784"/>
                  <a:pt x="125" y="781"/>
                  <a:pt x="123" y="775"/>
                </a:cubicBezTo>
                <a:cubicBezTo>
                  <a:pt x="123" y="782"/>
                  <a:pt x="128" y="787"/>
                  <a:pt x="130" y="793"/>
                </a:cubicBezTo>
                <a:cubicBezTo>
                  <a:pt x="133" y="798"/>
                  <a:pt x="131" y="803"/>
                  <a:pt x="129" y="810"/>
                </a:cubicBezTo>
                <a:cubicBezTo>
                  <a:pt x="128" y="813"/>
                  <a:pt x="128" y="818"/>
                  <a:pt x="128" y="822"/>
                </a:cubicBezTo>
                <a:cubicBezTo>
                  <a:pt x="128" y="823"/>
                  <a:pt x="128" y="823"/>
                  <a:pt x="128" y="824"/>
                </a:cubicBezTo>
                <a:cubicBezTo>
                  <a:pt x="120" y="815"/>
                  <a:pt x="111" y="803"/>
                  <a:pt x="99" y="796"/>
                </a:cubicBezTo>
                <a:cubicBezTo>
                  <a:pt x="97" y="795"/>
                  <a:pt x="96" y="794"/>
                  <a:pt x="94" y="794"/>
                </a:cubicBezTo>
                <a:cubicBezTo>
                  <a:pt x="95" y="790"/>
                  <a:pt x="95" y="786"/>
                  <a:pt x="95" y="783"/>
                </a:cubicBezTo>
                <a:cubicBezTo>
                  <a:pt x="94" y="780"/>
                  <a:pt x="93" y="774"/>
                  <a:pt x="91" y="771"/>
                </a:cubicBezTo>
                <a:cubicBezTo>
                  <a:pt x="89" y="767"/>
                  <a:pt x="86" y="766"/>
                  <a:pt x="85" y="764"/>
                </a:cubicBezTo>
                <a:cubicBezTo>
                  <a:pt x="78" y="756"/>
                  <a:pt x="75" y="743"/>
                  <a:pt x="76" y="730"/>
                </a:cubicBezTo>
                <a:cubicBezTo>
                  <a:pt x="73" y="742"/>
                  <a:pt x="73" y="757"/>
                  <a:pt x="80" y="769"/>
                </a:cubicBezTo>
                <a:cubicBezTo>
                  <a:pt x="82" y="773"/>
                  <a:pt x="84" y="775"/>
                  <a:pt x="84" y="777"/>
                </a:cubicBezTo>
                <a:cubicBezTo>
                  <a:pt x="85" y="779"/>
                  <a:pt x="85" y="780"/>
                  <a:pt x="85" y="783"/>
                </a:cubicBezTo>
                <a:cubicBezTo>
                  <a:pt x="84" y="785"/>
                  <a:pt x="84" y="788"/>
                  <a:pt x="83" y="790"/>
                </a:cubicBezTo>
                <a:cubicBezTo>
                  <a:pt x="68" y="788"/>
                  <a:pt x="54" y="795"/>
                  <a:pt x="43" y="792"/>
                </a:cubicBezTo>
                <a:cubicBezTo>
                  <a:pt x="26" y="790"/>
                  <a:pt x="16" y="768"/>
                  <a:pt x="0" y="757"/>
                </a:cubicBezTo>
                <a:cubicBezTo>
                  <a:pt x="14" y="770"/>
                  <a:pt x="20" y="795"/>
                  <a:pt x="41" y="803"/>
                </a:cubicBezTo>
                <a:cubicBezTo>
                  <a:pt x="60" y="810"/>
                  <a:pt x="79" y="803"/>
                  <a:pt x="90" y="815"/>
                </a:cubicBezTo>
                <a:cubicBezTo>
                  <a:pt x="103" y="826"/>
                  <a:pt x="109" y="846"/>
                  <a:pt x="128" y="864"/>
                </a:cubicBezTo>
                <a:cubicBezTo>
                  <a:pt x="134" y="868"/>
                  <a:pt x="140" y="872"/>
                  <a:pt x="146" y="874"/>
                </a:cubicBezTo>
                <a:cubicBezTo>
                  <a:pt x="142" y="882"/>
                  <a:pt x="138" y="890"/>
                  <a:pt x="135" y="898"/>
                </a:cubicBezTo>
                <a:cubicBezTo>
                  <a:pt x="123" y="929"/>
                  <a:pt x="117" y="960"/>
                  <a:pt x="112" y="991"/>
                </a:cubicBezTo>
                <a:cubicBezTo>
                  <a:pt x="107" y="1021"/>
                  <a:pt x="94" y="1041"/>
                  <a:pt x="93" y="1069"/>
                </a:cubicBezTo>
                <a:cubicBezTo>
                  <a:pt x="92" y="1084"/>
                  <a:pt x="50" y="1121"/>
                  <a:pt x="47" y="1134"/>
                </a:cubicBezTo>
                <a:cubicBezTo>
                  <a:pt x="47" y="1134"/>
                  <a:pt x="47" y="1133"/>
                  <a:pt x="47" y="1134"/>
                </a:cubicBezTo>
                <a:cubicBezTo>
                  <a:pt x="47" y="1135"/>
                  <a:pt x="47" y="1135"/>
                  <a:pt x="47" y="1134"/>
                </a:cubicBezTo>
                <a:cubicBezTo>
                  <a:pt x="194" y="1133"/>
                  <a:pt x="194" y="1133"/>
                  <a:pt x="194" y="1133"/>
                </a:cubicBezTo>
                <a:cubicBezTo>
                  <a:pt x="195" y="1117"/>
                  <a:pt x="167" y="1093"/>
                  <a:pt x="167" y="1078"/>
                </a:cubicBezTo>
                <a:cubicBezTo>
                  <a:pt x="167" y="1046"/>
                  <a:pt x="158" y="1031"/>
                  <a:pt x="162" y="1001"/>
                </a:cubicBezTo>
                <a:cubicBezTo>
                  <a:pt x="165" y="973"/>
                  <a:pt x="169" y="945"/>
                  <a:pt x="177" y="921"/>
                </a:cubicBezTo>
                <a:cubicBezTo>
                  <a:pt x="186" y="895"/>
                  <a:pt x="193" y="887"/>
                  <a:pt x="216" y="874"/>
                </a:cubicBezTo>
                <a:cubicBezTo>
                  <a:pt x="262" y="842"/>
                  <a:pt x="300" y="819"/>
                  <a:pt x="346" y="782"/>
                </a:cubicBezTo>
                <a:cubicBezTo>
                  <a:pt x="349" y="778"/>
                  <a:pt x="353" y="775"/>
                  <a:pt x="356" y="771"/>
                </a:cubicBezTo>
                <a:cubicBezTo>
                  <a:pt x="360" y="773"/>
                  <a:pt x="364" y="775"/>
                  <a:pt x="369" y="778"/>
                </a:cubicBezTo>
                <a:cubicBezTo>
                  <a:pt x="371" y="779"/>
                  <a:pt x="374" y="780"/>
                  <a:pt x="376" y="780"/>
                </a:cubicBezTo>
                <a:cubicBezTo>
                  <a:pt x="381" y="785"/>
                  <a:pt x="387" y="792"/>
                  <a:pt x="395" y="799"/>
                </a:cubicBezTo>
                <a:cubicBezTo>
                  <a:pt x="406" y="811"/>
                  <a:pt x="420" y="812"/>
                  <a:pt x="429" y="815"/>
                </a:cubicBezTo>
                <a:cubicBezTo>
                  <a:pt x="438" y="818"/>
                  <a:pt x="443" y="823"/>
                  <a:pt x="447" y="835"/>
                </a:cubicBezTo>
                <a:cubicBezTo>
                  <a:pt x="452" y="848"/>
                  <a:pt x="461" y="861"/>
                  <a:pt x="468" y="870"/>
                </a:cubicBezTo>
                <a:cubicBezTo>
                  <a:pt x="474" y="879"/>
                  <a:pt x="480" y="892"/>
                  <a:pt x="485" y="903"/>
                </a:cubicBezTo>
                <a:cubicBezTo>
                  <a:pt x="491" y="913"/>
                  <a:pt x="487" y="926"/>
                  <a:pt x="490" y="941"/>
                </a:cubicBezTo>
                <a:cubicBezTo>
                  <a:pt x="493" y="956"/>
                  <a:pt x="501" y="967"/>
                  <a:pt x="511" y="974"/>
                </a:cubicBezTo>
                <a:cubicBezTo>
                  <a:pt x="516" y="978"/>
                  <a:pt x="520" y="981"/>
                  <a:pt x="525" y="984"/>
                </a:cubicBezTo>
                <a:cubicBezTo>
                  <a:pt x="533" y="988"/>
                  <a:pt x="533" y="988"/>
                  <a:pt x="533" y="988"/>
                </a:cubicBezTo>
                <a:cubicBezTo>
                  <a:pt x="534" y="988"/>
                  <a:pt x="536" y="989"/>
                  <a:pt x="537" y="990"/>
                </a:cubicBezTo>
                <a:cubicBezTo>
                  <a:pt x="537" y="991"/>
                  <a:pt x="537" y="993"/>
                  <a:pt x="536" y="994"/>
                </a:cubicBezTo>
                <a:cubicBezTo>
                  <a:pt x="537" y="993"/>
                  <a:pt x="537" y="991"/>
                  <a:pt x="537" y="990"/>
                </a:cubicBezTo>
                <a:cubicBezTo>
                  <a:pt x="536" y="988"/>
                  <a:pt x="535" y="988"/>
                  <a:pt x="533" y="987"/>
                </a:cubicBezTo>
                <a:cubicBezTo>
                  <a:pt x="526" y="982"/>
                  <a:pt x="526" y="982"/>
                  <a:pt x="526" y="982"/>
                </a:cubicBezTo>
                <a:cubicBezTo>
                  <a:pt x="521" y="979"/>
                  <a:pt x="517" y="975"/>
                  <a:pt x="512" y="971"/>
                </a:cubicBezTo>
                <a:cubicBezTo>
                  <a:pt x="504" y="963"/>
                  <a:pt x="497" y="952"/>
                  <a:pt x="496" y="940"/>
                </a:cubicBezTo>
                <a:cubicBezTo>
                  <a:pt x="495" y="933"/>
                  <a:pt x="495" y="927"/>
                  <a:pt x="496" y="920"/>
                </a:cubicBezTo>
                <a:cubicBezTo>
                  <a:pt x="497" y="913"/>
                  <a:pt x="495" y="905"/>
                  <a:pt x="493" y="898"/>
                </a:cubicBezTo>
                <a:cubicBezTo>
                  <a:pt x="488" y="885"/>
                  <a:pt x="484" y="874"/>
                  <a:pt x="477" y="861"/>
                </a:cubicBezTo>
                <a:cubicBezTo>
                  <a:pt x="470" y="849"/>
                  <a:pt x="464" y="841"/>
                  <a:pt x="461" y="828"/>
                </a:cubicBezTo>
                <a:cubicBezTo>
                  <a:pt x="459" y="821"/>
                  <a:pt x="456" y="814"/>
                  <a:pt x="451" y="807"/>
                </a:cubicBezTo>
                <a:cubicBezTo>
                  <a:pt x="446" y="801"/>
                  <a:pt x="440" y="797"/>
                  <a:pt x="434" y="794"/>
                </a:cubicBezTo>
                <a:cubicBezTo>
                  <a:pt x="422" y="789"/>
                  <a:pt x="413" y="787"/>
                  <a:pt x="408" y="779"/>
                </a:cubicBezTo>
                <a:cubicBezTo>
                  <a:pt x="407" y="778"/>
                  <a:pt x="405" y="777"/>
                  <a:pt x="404" y="775"/>
                </a:cubicBezTo>
                <a:cubicBezTo>
                  <a:pt x="405" y="775"/>
                  <a:pt x="405" y="774"/>
                  <a:pt x="405" y="774"/>
                </a:cubicBezTo>
                <a:cubicBezTo>
                  <a:pt x="424" y="762"/>
                  <a:pt x="431" y="756"/>
                  <a:pt x="443" y="759"/>
                </a:cubicBezTo>
                <a:cubicBezTo>
                  <a:pt x="447" y="760"/>
                  <a:pt x="452" y="765"/>
                  <a:pt x="461" y="772"/>
                </a:cubicBezTo>
                <a:cubicBezTo>
                  <a:pt x="470" y="779"/>
                  <a:pt x="479" y="782"/>
                  <a:pt x="490" y="783"/>
                </a:cubicBezTo>
                <a:cubicBezTo>
                  <a:pt x="499" y="784"/>
                  <a:pt x="508" y="782"/>
                  <a:pt x="515" y="778"/>
                </a:cubicBezTo>
                <a:cubicBezTo>
                  <a:pt x="527" y="779"/>
                  <a:pt x="536" y="776"/>
                  <a:pt x="541" y="777"/>
                </a:cubicBezTo>
                <a:cubicBezTo>
                  <a:pt x="544" y="778"/>
                  <a:pt x="548" y="780"/>
                  <a:pt x="552" y="782"/>
                </a:cubicBezTo>
                <a:cubicBezTo>
                  <a:pt x="555" y="784"/>
                  <a:pt x="558" y="786"/>
                  <a:pt x="560" y="790"/>
                </a:cubicBezTo>
                <a:cubicBezTo>
                  <a:pt x="564" y="795"/>
                  <a:pt x="564" y="807"/>
                  <a:pt x="569" y="820"/>
                </a:cubicBezTo>
                <a:cubicBezTo>
                  <a:pt x="575" y="834"/>
                  <a:pt x="584" y="841"/>
                  <a:pt x="591" y="848"/>
                </a:cubicBezTo>
                <a:cubicBezTo>
                  <a:pt x="606" y="862"/>
                  <a:pt x="623" y="874"/>
                  <a:pt x="633" y="893"/>
                </a:cubicBezTo>
                <a:cubicBezTo>
                  <a:pt x="643" y="910"/>
                  <a:pt x="638" y="941"/>
                  <a:pt x="656" y="955"/>
                </a:cubicBezTo>
                <a:cubicBezTo>
                  <a:pt x="640" y="939"/>
                  <a:pt x="648" y="911"/>
                  <a:pt x="638" y="889"/>
                </a:cubicBezTo>
                <a:cubicBezTo>
                  <a:pt x="628" y="867"/>
                  <a:pt x="612" y="852"/>
                  <a:pt x="599" y="837"/>
                </a:cubicBezTo>
                <a:cubicBezTo>
                  <a:pt x="592" y="829"/>
                  <a:pt x="585" y="821"/>
                  <a:pt x="583" y="813"/>
                </a:cubicBezTo>
                <a:cubicBezTo>
                  <a:pt x="580" y="805"/>
                  <a:pt x="581" y="791"/>
                  <a:pt x="575" y="777"/>
                </a:cubicBezTo>
                <a:cubicBezTo>
                  <a:pt x="572" y="770"/>
                  <a:pt x="567" y="765"/>
                  <a:pt x="562" y="761"/>
                </a:cubicBezTo>
                <a:cubicBezTo>
                  <a:pt x="558" y="758"/>
                  <a:pt x="554" y="755"/>
                  <a:pt x="549" y="753"/>
                </a:cubicBezTo>
                <a:cubicBezTo>
                  <a:pt x="561" y="745"/>
                  <a:pt x="572" y="739"/>
                  <a:pt x="583" y="741"/>
                </a:cubicBezTo>
                <a:cubicBezTo>
                  <a:pt x="598" y="742"/>
                  <a:pt x="609" y="755"/>
                  <a:pt x="624" y="767"/>
                </a:cubicBezTo>
                <a:cubicBezTo>
                  <a:pt x="641" y="780"/>
                  <a:pt x="659" y="776"/>
                  <a:pt x="675" y="774"/>
                </a:cubicBezTo>
                <a:cubicBezTo>
                  <a:pt x="692" y="770"/>
                  <a:pt x="708" y="764"/>
                  <a:pt x="722" y="751"/>
                </a:cubicBezTo>
                <a:cubicBezTo>
                  <a:pt x="707" y="762"/>
                  <a:pt x="691" y="766"/>
                  <a:pt x="675" y="768"/>
                </a:cubicBezTo>
                <a:cubicBezTo>
                  <a:pt x="659" y="769"/>
                  <a:pt x="641" y="769"/>
                  <a:pt x="629" y="758"/>
                </a:cubicBezTo>
                <a:cubicBezTo>
                  <a:pt x="617" y="746"/>
                  <a:pt x="605" y="728"/>
                  <a:pt x="585" y="723"/>
                </a:cubicBezTo>
                <a:cubicBezTo>
                  <a:pt x="578" y="722"/>
                  <a:pt x="572" y="722"/>
                  <a:pt x="566" y="723"/>
                </a:cubicBezTo>
                <a:cubicBezTo>
                  <a:pt x="566" y="723"/>
                  <a:pt x="566" y="722"/>
                  <a:pt x="566" y="722"/>
                </a:cubicBezTo>
                <a:cubicBezTo>
                  <a:pt x="568" y="718"/>
                  <a:pt x="569" y="717"/>
                  <a:pt x="571" y="716"/>
                </a:cubicBezTo>
                <a:cubicBezTo>
                  <a:pt x="573" y="714"/>
                  <a:pt x="577" y="714"/>
                  <a:pt x="581" y="712"/>
                </a:cubicBezTo>
                <a:cubicBezTo>
                  <a:pt x="597" y="705"/>
                  <a:pt x="606" y="689"/>
                  <a:pt x="611" y="672"/>
                </a:cubicBezTo>
                <a:cubicBezTo>
                  <a:pt x="604" y="687"/>
                  <a:pt x="591" y="699"/>
                  <a:pt x="579" y="701"/>
                </a:cubicBezTo>
                <a:cubicBezTo>
                  <a:pt x="576" y="702"/>
                  <a:pt x="572" y="701"/>
                  <a:pt x="567" y="702"/>
                </a:cubicBezTo>
                <a:cubicBezTo>
                  <a:pt x="562" y="703"/>
                  <a:pt x="557" y="708"/>
                  <a:pt x="555" y="712"/>
                </a:cubicBezTo>
                <a:cubicBezTo>
                  <a:pt x="552" y="716"/>
                  <a:pt x="550" y="720"/>
                  <a:pt x="548" y="724"/>
                </a:cubicBezTo>
                <a:cubicBezTo>
                  <a:pt x="547" y="726"/>
                  <a:pt x="546" y="729"/>
                  <a:pt x="545" y="731"/>
                </a:cubicBezTo>
                <a:cubicBezTo>
                  <a:pt x="541" y="734"/>
                  <a:pt x="537" y="736"/>
                  <a:pt x="533" y="739"/>
                </a:cubicBezTo>
                <a:cubicBezTo>
                  <a:pt x="527" y="742"/>
                  <a:pt x="522" y="745"/>
                  <a:pt x="518" y="748"/>
                </a:cubicBezTo>
                <a:cubicBezTo>
                  <a:pt x="518" y="748"/>
                  <a:pt x="517" y="748"/>
                  <a:pt x="517" y="748"/>
                </a:cubicBezTo>
                <a:cubicBezTo>
                  <a:pt x="517" y="748"/>
                  <a:pt x="517" y="748"/>
                  <a:pt x="517" y="748"/>
                </a:cubicBezTo>
                <a:cubicBezTo>
                  <a:pt x="508" y="753"/>
                  <a:pt x="500" y="757"/>
                  <a:pt x="492" y="754"/>
                </a:cubicBezTo>
                <a:cubicBezTo>
                  <a:pt x="489" y="754"/>
                  <a:pt x="486" y="753"/>
                  <a:pt x="483" y="751"/>
                </a:cubicBezTo>
                <a:cubicBezTo>
                  <a:pt x="484" y="751"/>
                  <a:pt x="485" y="750"/>
                  <a:pt x="485" y="750"/>
                </a:cubicBezTo>
                <a:cubicBezTo>
                  <a:pt x="489" y="748"/>
                  <a:pt x="495" y="745"/>
                  <a:pt x="498" y="740"/>
                </a:cubicBezTo>
                <a:cubicBezTo>
                  <a:pt x="501" y="736"/>
                  <a:pt x="503" y="730"/>
                  <a:pt x="505" y="725"/>
                </a:cubicBezTo>
                <a:cubicBezTo>
                  <a:pt x="508" y="715"/>
                  <a:pt x="509" y="709"/>
                  <a:pt x="515" y="705"/>
                </a:cubicBezTo>
                <a:cubicBezTo>
                  <a:pt x="522" y="701"/>
                  <a:pt x="531" y="700"/>
                  <a:pt x="536" y="693"/>
                </a:cubicBezTo>
                <a:cubicBezTo>
                  <a:pt x="529" y="698"/>
                  <a:pt x="522" y="696"/>
                  <a:pt x="514" y="698"/>
                </a:cubicBezTo>
                <a:cubicBezTo>
                  <a:pt x="509" y="699"/>
                  <a:pt x="505" y="702"/>
                  <a:pt x="502" y="706"/>
                </a:cubicBezTo>
                <a:cubicBezTo>
                  <a:pt x="498" y="711"/>
                  <a:pt x="497" y="715"/>
                  <a:pt x="495" y="719"/>
                </a:cubicBezTo>
                <a:cubicBezTo>
                  <a:pt x="490" y="727"/>
                  <a:pt x="487" y="729"/>
                  <a:pt x="480" y="730"/>
                </a:cubicBezTo>
                <a:cubicBezTo>
                  <a:pt x="477" y="730"/>
                  <a:pt x="473" y="731"/>
                  <a:pt x="469" y="732"/>
                </a:cubicBezTo>
                <a:cubicBezTo>
                  <a:pt x="467" y="732"/>
                  <a:pt x="465" y="733"/>
                  <a:pt x="463" y="734"/>
                </a:cubicBezTo>
                <a:cubicBezTo>
                  <a:pt x="460" y="731"/>
                  <a:pt x="456" y="728"/>
                  <a:pt x="451" y="726"/>
                </a:cubicBezTo>
                <a:cubicBezTo>
                  <a:pt x="439" y="721"/>
                  <a:pt x="429" y="722"/>
                  <a:pt x="418" y="725"/>
                </a:cubicBezTo>
                <a:cubicBezTo>
                  <a:pt x="407" y="729"/>
                  <a:pt x="400" y="734"/>
                  <a:pt x="393" y="737"/>
                </a:cubicBezTo>
                <a:cubicBezTo>
                  <a:pt x="385" y="740"/>
                  <a:pt x="385" y="739"/>
                  <a:pt x="381" y="737"/>
                </a:cubicBezTo>
                <a:cubicBezTo>
                  <a:pt x="380" y="736"/>
                  <a:pt x="379" y="736"/>
                  <a:pt x="377" y="734"/>
                </a:cubicBezTo>
                <a:cubicBezTo>
                  <a:pt x="382" y="718"/>
                  <a:pt x="383" y="701"/>
                  <a:pt x="382" y="687"/>
                </a:cubicBezTo>
                <a:cubicBezTo>
                  <a:pt x="381" y="656"/>
                  <a:pt x="383" y="636"/>
                  <a:pt x="397" y="614"/>
                </a:cubicBezTo>
                <a:cubicBezTo>
                  <a:pt x="403" y="604"/>
                  <a:pt x="409" y="596"/>
                  <a:pt x="417" y="588"/>
                </a:cubicBezTo>
                <a:cubicBezTo>
                  <a:pt x="434" y="609"/>
                  <a:pt x="452" y="620"/>
                  <a:pt x="473" y="629"/>
                </a:cubicBezTo>
                <a:cubicBezTo>
                  <a:pt x="485" y="633"/>
                  <a:pt x="499" y="637"/>
                  <a:pt x="515" y="632"/>
                </a:cubicBezTo>
                <a:cubicBezTo>
                  <a:pt x="529" y="627"/>
                  <a:pt x="538" y="619"/>
                  <a:pt x="548" y="613"/>
                </a:cubicBezTo>
                <a:cubicBezTo>
                  <a:pt x="564" y="602"/>
                  <a:pt x="585" y="591"/>
                  <a:pt x="603" y="588"/>
                </a:cubicBezTo>
                <a:cubicBezTo>
                  <a:pt x="622" y="585"/>
                  <a:pt x="641" y="591"/>
                  <a:pt x="658" y="603"/>
                </a:cubicBezTo>
                <a:cubicBezTo>
                  <a:pt x="677" y="615"/>
                  <a:pt x="691" y="634"/>
                  <a:pt x="712" y="649"/>
                </a:cubicBezTo>
                <a:cubicBezTo>
                  <a:pt x="734" y="665"/>
                  <a:pt x="761" y="656"/>
                  <a:pt x="780" y="644"/>
                </a:cubicBezTo>
                <a:cubicBezTo>
                  <a:pt x="799" y="631"/>
                  <a:pt x="818" y="619"/>
                  <a:pt x="839" y="626"/>
                </a:cubicBezTo>
                <a:cubicBezTo>
                  <a:pt x="859" y="632"/>
                  <a:pt x="879" y="650"/>
                  <a:pt x="901" y="647"/>
                </a:cubicBezTo>
                <a:cubicBezTo>
                  <a:pt x="879" y="648"/>
                  <a:pt x="862" y="629"/>
                  <a:pt x="841" y="620"/>
                </a:cubicBezTo>
                <a:close/>
              </a:path>
            </a:pathLst>
          </a:custGeom>
          <a:solidFill>
            <a:schemeClr val="accent1"/>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图层3"/>
          <p:cNvSpPr/>
          <p:nvPr/>
        </p:nvSpPr>
        <p:spPr bwMode="auto">
          <a:xfrm>
            <a:off x="7692610" y="1397000"/>
            <a:ext cx="1828800" cy="1828800"/>
          </a:xfrm>
          <a:prstGeom prst="ellipse">
            <a:avLst/>
          </a:prstGeom>
          <a:solidFill>
            <a:schemeClr val="accent6">
              <a:alpha val="93000"/>
            </a:schemeClr>
          </a:solidFill>
          <a:ln>
            <a:noFill/>
          </a:ln>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图层4"/>
          <p:cNvSpPr txBox="1"/>
          <p:nvPr/>
        </p:nvSpPr>
        <p:spPr>
          <a:xfrm>
            <a:off x="7620000" y="1874314"/>
            <a:ext cx="1974021" cy="874173"/>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40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endParaRPr kumimoji="0" lang="en-US" sz="40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图层5"/>
          <p:cNvSpPr/>
          <p:nvPr/>
        </p:nvSpPr>
        <p:spPr bwMode="auto">
          <a:xfrm>
            <a:off x="3831810" y="2006600"/>
            <a:ext cx="1828800" cy="1828800"/>
          </a:xfrm>
          <a:prstGeom prst="ellipse">
            <a:avLst/>
          </a:prstGeom>
          <a:solidFill>
            <a:schemeClr val="accent3">
              <a:alpha val="93000"/>
            </a:schemeClr>
          </a:solidFill>
          <a:ln>
            <a:noFill/>
          </a:ln>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图层6"/>
          <p:cNvSpPr txBox="1"/>
          <p:nvPr/>
        </p:nvSpPr>
        <p:spPr>
          <a:xfrm>
            <a:off x="3759200" y="2422237"/>
            <a:ext cx="1974021" cy="847457"/>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40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endParaRPr kumimoji="0" lang="en-US" sz="40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图层7"/>
          <p:cNvSpPr/>
          <p:nvPr/>
        </p:nvSpPr>
        <p:spPr bwMode="auto">
          <a:xfrm>
            <a:off x="7387810" y="4546600"/>
            <a:ext cx="1828800" cy="1828800"/>
          </a:xfrm>
          <a:prstGeom prst="ellipse">
            <a:avLst/>
          </a:prstGeom>
          <a:solidFill>
            <a:schemeClr val="accent4">
              <a:alpha val="93000"/>
            </a:schemeClr>
          </a:solidFill>
          <a:ln>
            <a:noFill/>
          </a:ln>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9" name="图层8"/>
          <p:cNvSpPr txBox="1"/>
          <p:nvPr/>
        </p:nvSpPr>
        <p:spPr>
          <a:xfrm>
            <a:off x="7315200" y="4962237"/>
            <a:ext cx="1974021" cy="905162"/>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40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endParaRPr kumimoji="0" lang="en-US" sz="40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1" name="图层9"/>
          <p:cNvSpPr/>
          <p:nvPr/>
        </p:nvSpPr>
        <p:spPr bwMode="auto">
          <a:xfrm>
            <a:off x="3527010" y="4241800"/>
            <a:ext cx="1828800" cy="1828800"/>
          </a:xfrm>
          <a:prstGeom prst="ellipse">
            <a:avLst/>
          </a:prstGeom>
          <a:solidFill>
            <a:schemeClr val="accent2">
              <a:alpha val="93000"/>
            </a:schemeClr>
          </a:solidFill>
          <a:ln>
            <a:noFill/>
          </a:ln>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图层10"/>
          <p:cNvSpPr txBox="1"/>
          <p:nvPr/>
        </p:nvSpPr>
        <p:spPr>
          <a:xfrm>
            <a:off x="3454400" y="4703619"/>
            <a:ext cx="1974021" cy="905162"/>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40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endParaRPr kumimoji="0" lang="en-US" sz="40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图层11"/>
          <p:cNvSpPr txBox="1"/>
          <p:nvPr/>
        </p:nvSpPr>
        <p:spPr>
          <a:xfrm>
            <a:off x="406400" y="2311401"/>
            <a:ext cx="2743200" cy="99433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br>
              <a:rPr kumimoji="0" lang="en-US" sz="16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b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a:t>
            </a:r>
            <a:endParaRPr kumimoji="0" 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图层12"/>
          <p:cNvSpPr txBox="1"/>
          <p:nvPr/>
        </p:nvSpPr>
        <p:spPr>
          <a:xfrm>
            <a:off x="406400" y="3327401"/>
            <a:ext cx="2743200" cy="99433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br>
              <a:rPr kumimoji="0" lang="en-US" sz="16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b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a:t>
            </a:r>
            <a:endParaRPr kumimoji="0" 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图层13"/>
          <p:cNvSpPr txBox="1"/>
          <p:nvPr/>
        </p:nvSpPr>
        <p:spPr>
          <a:xfrm>
            <a:off x="406400" y="4343401"/>
            <a:ext cx="2743200" cy="99433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6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br>
              <a:rPr kumimoji="0" lang="en-US" sz="16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b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a:t>
            </a:r>
            <a:endParaRPr kumimoji="0" 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1" name="图层14"/>
          <p:cNvSpPr/>
          <p:nvPr/>
        </p:nvSpPr>
        <p:spPr bwMode="auto">
          <a:xfrm>
            <a:off x="9115010" y="3429000"/>
            <a:ext cx="1828800" cy="1828800"/>
          </a:xfrm>
          <a:prstGeom prst="ellipse">
            <a:avLst/>
          </a:prstGeom>
          <a:solidFill>
            <a:schemeClr val="accent5">
              <a:alpha val="93000"/>
            </a:schemeClr>
          </a:solidFill>
          <a:ln>
            <a:noFill/>
          </a:ln>
        </p:spPr>
        <p:txBody>
          <a:bodyPr lIns="0" tIns="0" rIns="0" bIns="0"/>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3" name="图层15"/>
          <p:cNvSpPr txBox="1"/>
          <p:nvPr/>
        </p:nvSpPr>
        <p:spPr>
          <a:xfrm>
            <a:off x="9042400" y="3857347"/>
            <a:ext cx="1974021" cy="972106"/>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40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endParaRPr kumimoji="0" lang="en-US" sz="40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图层16"/>
          <p:cNvSpPr/>
          <p:nvPr/>
        </p:nvSpPr>
        <p:spPr>
          <a:xfrm>
            <a:off x="7721601" y="990601"/>
            <a:ext cx="375409" cy="375409"/>
          </a:xfrm>
          <a:prstGeom prst="ellipse">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pl-PL" sz="24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5" name="图层17"/>
          <p:cNvSpPr/>
          <p:nvPr/>
        </p:nvSpPr>
        <p:spPr>
          <a:xfrm>
            <a:off x="7010401" y="1905001"/>
            <a:ext cx="375409" cy="375409"/>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pl-PL" sz="24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6" name="图层18"/>
          <p:cNvSpPr/>
          <p:nvPr/>
        </p:nvSpPr>
        <p:spPr>
          <a:xfrm>
            <a:off x="6502401" y="3327401"/>
            <a:ext cx="375409" cy="375409"/>
          </a:xfrm>
          <a:prstGeom prst="ellipse">
            <a:avLst/>
          </a:pr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pl-PL" sz="24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7" name="图层19"/>
          <p:cNvSpPr/>
          <p:nvPr/>
        </p:nvSpPr>
        <p:spPr>
          <a:xfrm>
            <a:off x="8128001" y="3530601"/>
            <a:ext cx="375409" cy="375409"/>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pl-PL" sz="24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 name="图层20">
            <a:extLst>
              <a:ext uri="{FF2B5EF4-FFF2-40B4-BE49-F238E27FC236}">
                <a16:creationId xmlns:a16="http://schemas.microsoft.com/office/drawing/2014/main" id="{4C58F38B-A4CE-4F07-85EB-915B0FB707E9}"/>
              </a:ext>
            </a:extLst>
          </p:cNvPr>
          <p:cNvSpPr/>
          <p:nvPr>
            <p:custDataLst>
              <p:tags r:id="rId1"/>
            </p:custDataLst>
          </p:nvPr>
        </p:nvSpPr>
        <p:spPr>
          <a:xfrm>
            <a:off x="380518" y="315917"/>
            <a:ext cx="698982" cy="698984"/>
          </a:xfrm>
          <a:prstGeom prst="ellipse">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 name="图层21">
            <a:extLst>
              <a:ext uri="{FF2B5EF4-FFF2-40B4-BE49-F238E27FC236}">
                <a16:creationId xmlns:a16="http://schemas.microsoft.com/office/drawing/2014/main" id="{679882EE-F23A-3EB3-1C7E-1797C9DE0071}"/>
              </a:ext>
            </a:extLst>
          </p:cNvPr>
          <p:cNvSpPr txBox="1">
            <a:spLocks/>
          </p:cNvSpPr>
          <p:nvPr>
            <p:custDataLst>
              <p:tags r:id="rId2"/>
            </p:custDataLst>
          </p:nvPr>
        </p:nvSpPr>
        <p:spPr>
          <a:xfrm>
            <a:off x="1100669" y="393476"/>
            <a:ext cx="6099629" cy="543867"/>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 name="图层22">
            <a:extLst>
              <a:ext uri="{FF2B5EF4-FFF2-40B4-BE49-F238E27FC236}">
                <a16:creationId xmlns:a16="http://schemas.microsoft.com/office/drawing/2014/main" id="{4D84179B-BCDF-3CFA-57F7-E689E1AC908F}"/>
              </a:ext>
            </a:extLst>
          </p:cNvPr>
          <p:cNvSpPr/>
          <p:nvPr>
            <p:custDataLst>
              <p:tags r:id="rId3"/>
            </p:custDataLst>
          </p:nvPr>
        </p:nvSpPr>
        <p:spPr>
          <a:xfrm flipH="1" flipV="1">
            <a:off x="11569218"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 name="图层23">
            <a:extLst>
              <a:ext uri="{FF2B5EF4-FFF2-40B4-BE49-F238E27FC236}">
                <a16:creationId xmlns:a16="http://schemas.microsoft.com/office/drawing/2014/main" id="{1DBF80AC-AB48-4234-6C1E-E3992184CE08}"/>
              </a:ext>
            </a:extLst>
          </p:cNvPr>
          <p:cNvSpPr/>
          <p:nvPr>
            <p:custDataLst>
              <p:tags r:id="rId4"/>
            </p:custDataLst>
          </p:nvPr>
        </p:nvSpPr>
        <p:spPr>
          <a:xfrm flipH="1" flipV="1">
            <a:off x="11258133"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 name="图层24">
            <a:extLst>
              <a:ext uri="{FF2B5EF4-FFF2-40B4-BE49-F238E27FC236}">
                <a16:creationId xmlns:a16="http://schemas.microsoft.com/office/drawing/2014/main" id="{7FE714B6-5B9C-AEFC-86AD-EDE1A9F30362}"/>
              </a:ext>
            </a:extLst>
          </p:cNvPr>
          <p:cNvSpPr/>
          <p:nvPr>
            <p:custDataLst>
              <p:tags r:id="rId5"/>
            </p:custDataLst>
          </p:nvPr>
        </p:nvSpPr>
        <p:spPr>
          <a:xfrm flipH="1" flipV="1">
            <a:off x="10984755"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384994826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pic>
        <p:nvPicPr>
          <p:cNvPr id="3" name="图层1"/>
          <p:cNvPicPr>
            <a:picLocks noChangeAspect="1" noChangeArrowheads="1"/>
          </p:cNvPicPr>
          <p:nvPr/>
        </p:nvPicPr>
        <p:blipFill>
          <a:blip r:embed="rId9" cstate="screen">
            <a:extLst>
              <a:ext uri="{28A0092B-C50C-407E-A947-70E740481C1C}">
                <a14:useLocalDpi xmlns:a14="http://schemas.microsoft.com/office/drawing/2010/main"/>
              </a:ext>
            </a:extLst>
          </a:blip>
          <a:srcRect/>
          <a:stretch/>
        </p:blipFill>
        <p:spPr bwMode="auto">
          <a:xfrm>
            <a:off x="2021042" y="2114951"/>
            <a:ext cx="1993960" cy="1993960"/>
          </a:xfrm>
          <a:prstGeom prst="ellipse">
            <a:avLst/>
          </a:prstGeom>
          <a:noFill/>
          <a:effectLst/>
          <a:extLst>
            <a:ext uri="{909E8E84-426E-40DD-AFC4-6F175D3DCCD1}">
              <a14:hiddenFill xmlns:a14="http://schemas.microsoft.com/office/drawing/2010/main">
                <a:solidFill>
                  <a:srgbClr val="FFFFFF"/>
                </a:solidFill>
              </a14:hiddenFill>
            </a:ext>
          </a:extLst>
        </p:spPr>
      </p:pic>
      <p:pic>
        <p:nvPicPr>
          <p:cNvPr id="5" name="图层2"/>
          <p:cNvPicPr>
            <a:picLocks noChangeAspect="1" noChangeArrowheads="1"/>
          </p:cNvPicPr>
          <p:nvPr/>
        </p:nvPicPr>
        <p:blipFill>
          <a:blip r:embed="rId9" cstate="screen">
            <a:extLst>
              <a:ext uri="{28A0092B-C50C-407E-A947-70E740481C1C}">
                <a14:useLocalDpi xmlns:a14="http://schemas.microsoft.com/office/drawing/2010/main"/>
              </a:ext>
            </a:extLst>
          </a:blip>
          <a:srcRect/>
          <a:stretch/>
        </p:blipFill>
        <p:spPr bwMode="auto">
          <a:xfrm flipH="1">
            <a:off x="4512905" y="2114951"/>
            <a:ext cx="1993960" cy="1993960"/>
          </a:xfrm>
          <a:prstGeom prst="ellipse">
            <a:avLst/>
          </a:prstGeom>
          <a:noFill/>
          <a:effectLst/>
          <a:extLst>
            <a:ext uri="{909E8E84-426E-40DD-AFC4-6F175D3DCCD1}">
              <a14:hiddenFill xmlns:a14="http://schemas.microsoft.com/office/drawing/2010/main">
                <a:solidFill>
                  <a:srgbClr val="FFFFFF"/>
                </a:solidFill>
              </a14:hiddenFill>
            </a:ext>
          </a:extLst>
        </p:spPr>
      </p:pic>
      <p:sp>
        <p:nvSpPr>
          <p:cNvPr id="6" name="图层3"/>
          <p:cNvSpPr txBox="1"/>
          <p:nvPr/>
        </p:nvSpPr>
        <p:spPr>
          <a:xfrm>
            <a:off x="2049031" y="4401590"/>
            <a:ext cx="1979734" cy="822276"/>
          </a:xfrm>
          <a:prstGeom prst="rect">
            <a:avLst/>
          </a:prstGeom>
          <a:noFill/>
          <a:ln w="12700">
            <a:miter lim="400000"/>
          </a:ln>
        </p:spPr>
        <p:txBody>
          <a:bodyPr wrap="squar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请输入文本，请根据具体情况进行文本的修改</a:t>
            </a:r>
            <a:r>
              <a:rPr kumimoji="0" lang="en-US" altLang="zh-CN"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t>
            </a:r>
            <a:r>
              <a:rPr kumimoji="0" lang="zh-CN" altLang="en-US"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请输入文本</a:t>
            </a:r>
          </a:p>
        </p:txBody>
      </p:sp>
      <p:sp>
        <p:nvSpPr>
          <p:cNvPr id="7" name="图层4"/>
          <p:cNvSpPr txBox="1"/>
          <p:nvPr/>
        </p:nvSpPr>
        <p:spPr>
          <a:xfrm>
            <a:off x="4516947" y="4401590"/>
            <a:ext cx="1979734" cy="822276"/>
          </a:xfrm>
          <a:prstGeom prst="rect">
            <a:avLst/>
          </a:prstGeom>
          <a:noFill/>
          <a:ln w="12700">
            <a:miter lim="400000"/>
          </a:ln>
        </p:spPr>
        <p:txBody>
          <a:bodyPr wrap="squar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请输入文本，请根据具体情况进行文本的修改</a:t>
            </a:r>
            <a:r>
              <a:rPr kumimoji="0" lang="en-US" altLang="zh-CN" sz="1400" b="0" i="0" u="none" strike="noStrike" kern="1200" cap="none" spc="0" normalizeH="0" baseline="0" noProof="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t>
            </a:r>
            <a:r>
              <a:rPr kumimoji="0" lang="zh-CN" altLang="en-US" sz="1400" b="0" i="0" u="none" strike="noStrike" kern="1200" cap="none" spc="0" normalizeH="0" baseline="0" noProof="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请输入文本</a:t>
            </a:r>
            <a:endParaRPr kumimoji="0" lang="zh-CN" altLang="en-US"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 name="图层5"/>
          <p:cNvSpPr txBox="1">
            <a:spLocks noChangeArrowheads="1"/>
          </p:cNvSpPr>
          <p:nvPr/>
        </p:nvSpPr>
        <p:spPr bwMode="auto">
          <a:xfrm>
            <a:off x="7679095" y="2048852"/>
            <a:ext cx="815163" cy="749051"/>
          </a:xfrm>
          <a:prstGeom prst="rect">
            <a:avLst/>
          </a:prstGeom>
          <a:noFill/>
          <a:ln w="9525" algn="ctr">
            <a:noFill/>
            <a:miter lim="800000"/>
          </a:ln>
          <a:effectLst/>
        </p:spPr>
        <p:txBody>
          <a:bodyPr wrap="square" lIns="0" tIns="0" rIns="0" bIns="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kumimoji="0" lang="en-US" altLang="zh-CN" sz="4000" b="1" i="0" u="none" strike="noStrike" kern="1200" cap="none" spc="0" normalizeH="0" baseline="0" noProof="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kumimoji="0" lang="zh-CN" altLang="en-US" sz="4000" b="1"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6"/>
          <p:cNvSpPr txBox="1"/>
          <p:nvPr/>
        </p:nvSpPr>
        <p:spPr>
          <a:xfrm>
            <a:off x="7679096" y="2695137"/>
            <a:ext cx="2407912" cy="542200"/>
          </a:xfrm>
          <a:prstGeom prst="rect">
            <a:avLst/>
          </a:prstGeom>
          <a:noFill/>
          <a:ln w="12700">
            <a:miter lim="400000"/>
          </a:ln>
        </p:spPr>
        <p:txBody>
          <a:bodyPr wrap="square" lIns="0" tIns="0" rIns="0" bIns="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请输入文本，请根据具体情况进行文本的修改，请输入文本。</a:t>
            </a:r>
          </a:p>
        </p:txBody>
      </p:sp>
      <p:sp>
        <p:nvSpPr>
          <p:cNvPr id="10" name="图层7"/>
          <p:cNvSpPr txBox="1">
            <a:spLocks noChangeArrowheads="1"/>
          </p:cNvSpPr>
          <p:nvPr/>
        </p:nvSpPr>
        <p:spPr bwMode="auto">
          <a:xfrm>
            <a:off x="8332324" y="2279370"/>
            <a:ext cx="1620343" cy="374526"/>
          </a:xfrm>
          <a:prstGeom prst="rect">
            <a:avLst/>
          </a:prstGeom>
          <a:noFill/>
          <a:ln w="9525" algn="ctr">
            <a:noFill/>
            <a:miter lim="800000"/>
          </a:ln>
          <a:effectLst/>
        </p:spPr>
        <p:txBody>
          <a:bodyPr wrap="square" lIns="0" tIns="0" rIns="0" bIns="0">
            <a:spAutoFit/>
          </a:bodyPr>
          <a:lstStyle/>
          <a:p>
            <a:pPr marL="0" marR="0" lvl="0" indent="0" algn="dist"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输入你的标题</a:t>
            </a:r>
          </a:p>
        </p:txBody>
      </p:sp>
      <p:sp>
        <p:nvSpPr>
          <p:cNvPr id="11" name="图层8"/>
          <p:cNvSpPr txBox="1">
            <a:spLocks noChangeArrowheads="1"/>
          </p:cNvSpPr>
          <p:nvPr/>
        </p:nvSpPr>
        <p:spPr bwMode="auto">
          <a:xfrm>
            <a:off x="7679095" y="3863295"/>
            <a:ext cx="815163" cy="749051"/>
          </a:xfrm>
          <a:prstGeom prst="rect">
            <a:avLst/>
          </a:prstGeom>
          <a:noFill/>
          <a:ln w="9525" algn="ctr">
            <a:noFill/>
            <a:miter lim="800000"/>
          </a:ln>
          <a:effectLst/>
        </p:spPr>
        <p:txBody>
          <a:bodyPr wrap="square" lIns="0" tIns="0" rIns="0" bIns="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kumimoji="0" lang="zh-CN" altLang="en-US" sz="4000" b="1"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9"/>
          <p:cNvSpPr txBox="1"/>
          <p:nvPr/>
        </p:nvSpPr>
        <p:spPr>
          <a:xfrm>
            <a:off x="7679096" y="4509580"/>
            <a:ext cx="2407912" cy="542200"/>
          </a:xfrm>
          <a:prstGeom prst="rect">
            <a:avLst/>
          </a:prstGeom>
          <a:noFill/>
          <a:ln w="12700">
            <a:miter lim="400000"/>
          </a:ln>
        </p:spPr>
        <p:txBody>
          <a:bodyPr wrap="square" lIns="0" tIns="0" rIns="0" bIns="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请输入文本，请根据具体情况进行文本的修改，请输入文本。</a:t>
            </a:r>
            <a:endParaRPr kumimoji="0" lang="zh-CN" altLang="en-US"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10"/>
          <p:cNvSpPr txBox="1">
            <a:spLocks noChangeArrowheads="1"/>
          </p:cNvSpPr>
          <p:nvPr/>
        </p:nvSpPr>
        <p:spPr bwMode="auto">
          <a:xfrm>
            <a:off x="8332324" y="4093813"/>
            <a:ext cx="1620343" cy="374526"/>
          </a:xfrm>
          <a:prstGeom prst="rect">
            <a:avLst/>
          </a:prstGeom>
          <a:noFill/>
          <a:ln w="9525" algn="ctr">
            <a:noFill/>
            <a:miter lim="800000"/>
          </a:ln>
          <a:effectLst/>
        </p:spPr>
        <p:txBody>
          <a:bodyPr wrap="square" lIns="0" tIns="0" rIns="0" bIns="0">
            <a:spAutoFit/>
          </a:bodyPr>
          <a:lstStyle/>
          <a:p>
            <a:pPr marL="0" marR="0" lvl="0" indent="0" algn="dist"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输入你的标题</a:t>
            </a:r>
          </a:p>
        </p:txBody>
      </p:sp>
      <p:sp>
        <p:nvSpPr>
          <p:cNvPr id="14" name="图层11"/>
          <p:cNvSpPr/>
          <p:nvPr/>
        </p:nvSpPr>
        <p:spPr>
          <a:xfrm>
            <a:off x="2309864" y="3898393"/>
            <a:ext cx="1416316" cy="349308"/>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4572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图层12"/>
          <p:cNvSpPr/>
          <p:nvPr/>
        </p:nvSpPr>
        <p:spPr>
          <a:xfrm>
            <a:off x="4804370" y="3898393"/>
            <a:ext cx="1416316" cy="349308"/>
          </a:xfrm>
          <a:prstGeom prst="roundRect">
            <a:avLst>
              <a:gd name="adj" fmla="val 50000"/>
            </a:avLst>
          </a:prstGeom>
          <a:solidFill>
            <a:schemeClr val="accent2"/>
          </a:solidFill>
          <a:ln w="12700" cap="flat" cmpd="sng" algn="ctr">
            <a:noFill/>
            <a:prstDash val="solid"/>
            <a:miter lim="800000"/>
          </a:ln>
          <a:effectLst/>
        </p:spPr>
        <p:txBody>
          <a:bodyPr rtlCol="0" anchor="ctr"/>
          <a:lstStyle/>
          <a:p>
            <a:pPr marL="0" marR="0" lvl="0" indent="0" algn="ctr" defTabSz="4572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 name="图层13">
            <a:extLst>
              <a:ext uri="{FF2B5EF4-FFF2-40B4-BE49-F238E27FC236}">
                <a16:creationId xmlns:a16="http://schemas.microsoft.com/office/drawing/2014/main" id="{1E64C900-EFA1-8C5F-E077-5B0AE150DF11}"/>
              </a:ext>
            </a:extLst>
          </p:cNvPr>
          <p:cNvSpPr/>
          <p:nvPr>
            <p:custDataLst>
              <p:tags r:id="rId1"/>
            </p:custDataLst>
          </p:nvPr>
        </p:nvSpPr>
        <p:spPr>
          <a:xfrm>
            <a:off x="380518" y="315917"/>
            <a:ext cx="698982" cy="698984"/>
          </a:xfrm>
          <a:prstGeom prst="ellipse">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图层14">
            <a:extLst>
              <a:ext uri="{FF2B5EF4-FFF2-40B4-BE49-F238E27FC236}">
                <a16:creationId xmlns:a16="http://schemas.microsoft.com/office/drawing/2014/main" id="{0C9AF43E-525F-8D78-98A3-9BEF8815687A}"/>
              </a:ext>
            </a:extLst>
          </p:cNvPr>
          <p:cNvSpPr txBox="1">
            <a:spLocks/>
          </p:cNvSpPr>
          <p:nvPr>
            <p:custDataLst>
              <p:tags r:id="rId2"/>
            </p:custDataLst>
          </p:nvPr>
        </p:nvSpPr>
        <p:spPr>
          <a:xfrm>
            <a:off x="1100669" y="393476"/>
            <a:ext cx="6099629" cy="543867"/>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图层15">
            <a:extLst>
              <a:ext uri="{FF2B5EF4-FFF2-40B4-BE49-F238E27FC236}">
                <a16:creationId xmlns:a16="http://schemas.microsoft.com/office/drawing/2014/main" id="{C0C22548-6525-977E-B53C-BEE1DE60DA2B}"/>
              </a:ext>
            </a:extLst>
          </p:cNvPr>
          <p:cNvSpPr/>
          <p:nvPr>
            <p:custDataLst>
              <p:tags r:id="rId3"/>
            </p:custDataLst>
          </p:nvPr>
        </p:nvSpPr>
        <p:spPr>
          <a:xfrm flipH="1" flipV="1">
            <a:off x="11569218"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图层16">
            <a:extLst>
              <a:ext uri="{FF2B5EF4-FFF2-40B4-BE49-F238E27FC236}">
                <a16:creationId xmlns:a16="http://schemas.microsoft.com/office/drawing/2014/main" id="{8E362D89-E32E-CEA3-C87A-C98AE13C931B}"/>
              </a:ext>
            </a:extLst>
          </p:cNvPr>
          <p:cNvSpPr/>
          <p:nvPr>
            <p:custDataLst>
              <p:tags r:id="rId4"/>
            </p:custDataLst>
          </p:nvPr>
        </p:nvSpPr>
        <p:spPr>
          <a:xfrm flipH="1" flipV="1">
            <a:off x="11258133"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图层17">
            <a:extLst>
              <a:ext uri="{FF2B5EF4-FFF2-40B4-BE49-F238E27FC236}">
                <a16:creationId xmlns:a16="http://schemas.microsoft.com/office/drawing/2014/main" id="{F19198CE-49CA-7446-26A1-052B7E7812FD}"/>
              </a:ext>
            </a:extLst>
          </p:cNvPr>
          <p:cNvSpPr/>
          <p:nvPr>
            <p:custDataLst>
              <p:tags r:id="rId5"/>
            </p:custDataLst>
          </p:nvPr>
        </p:nvSpPr>
        <p:spPr>
          <a:xfrm flipH="1" flipV="1">
            <a:off x="10984755"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194239009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图层1">
            <a:extLst>
              <a:ext uri="{FF2B5EF4-FFF2-40B4-BE49-F238E27FC236}">
                <a16:creationId xmlns:a16="http://schemas.microsoft.com/office/drawing/2014/main" id="{191B541F-3831-FC51-AF27-CF6ECF830E0C}"/>
              </a:ext>
            </a:extLst>
          </p:cNvPr>
          <p:cNvSpPr/>
          <p:nvPr>
            <p:custDataLst>
              <p:tags r:id="rId1"/>
            </p:custDataLst>
          </p:nvPr>
        </p:nvSpPr>
        <p:spPr>
          <a:xfrm>
            <a:off x="0" y="4046706"/>
            <a:ext cx="12192000" cy="2816597"/>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19" name="图层2">
            <a:extLst>
              <a:ext uri="{FF2B5EF4-FFF2-40B4-BE49-F238E27FC236}">
                <a16:creationId xmlns:a16="http://schemas.microsoft.com/office/drawing/2014/main" id="{57B1E2CD-F61C-8FBF-B789-1F2A1876FA35}"/>
              </a:ext>
            </a:extLst>
          </p:cNvPr>
          <p:cNvPicPr>
            <a:picLocks noChangeAspect="1"/>
          </p:cNvPicPr>
          <p:nvPr/>
        </p:nvPicPr>
        <p:blipFill>
          <a:blip r:embed="rId4"/>
          <a:stretch>
            <a:fillRect/>
          </a:stretch>
        </p:blipFill>
        <p:spPr>
          <a:xfrm>
            <a:off x="0" y="4182893"/>
            <a:ext cx="12192000" cy="2675403"/>
          </a:xfrm>
          <a:prstGeom prst="rect">
            <a:avLst/>
          </a:prstGeom>
        </p:spPr>
      </p:pic>
      <p:sp>
        <p:nvSpPr>
          <p:cNvPr id="20" name="图层3">
            <a:extLst>
              <a:ext uri="{FF2B5EF4-FFF2-40B4-BE49-F238E27FC236}">
                <a16:creationId xmlns:a16="http://schemas.microsoft.com/office/drawing/2014/main" id="{F04A5CFA-0359-040F-0AC5-05AB42D7E527}"/>
              </a:ext>
            </a:extLst>
          </p:cNvPr>
          <p:cNvSpPr/>
          <p:nvPr/>
        </p:nvSpPr>
        <p:spPr>
          <a:xfrm>
            <a:off x="552450" y="666750"/>
            <a:ext cx="11087100" cy="55245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4">
            <a:extLst>
              <a:ext uri="{FF2B5EF4-FFF2-40B4-BE49-F238E27FC236}">
                <a16:creationId xmlns:a16="http://schemas.microsoft.com/office/drawing/2014/main" id="{74CB59DC-372A-235C-4697-0983AA713AC7}"/>
              </a:ext>
            </a:extLst>
          </p:cNvPr>
          <p:cNvSpPr txBox="1"/>
          <p:nvPr/>
        </p:nvSpPr>
        <p:spPr>
          <a:xfrm>
            <a:off x="2510118" y="3068955"/>
            <a:ext cx="7171764" cy="1200329"/>
          </a:xfrm>
          <a:prstGeom prst="rect">
            <a:avLst/>
          </a:prstGeom>
          <a:noFill/>
        </p:spPr>
        <p:txBody>
          <a:bodyPr wrap="square" rtlCol="0">
            <a:spAutoFit/>
          </a:bodyPr>
          <a:lstStyle/>
          <a:p>
            <a:pPr algn="ctr"/>
            <a:r>
              <a:rPr lang="zh-CN" altLang="en-US" sz="7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工作成绩展示</a:t>
            </a:r>
          </a:p>
        </p:txBody>
      </p:sp>
      <p:sp>
        <p:nvSpPr>
          <p:cNvPr id="14" name="图层5">
            <a:extLst>
              <a:ext uri="{FF2B5EF4-FFF2-40B4-BE49-F238E27FC236}">
                <a16:creationId xmlns:a16="http://schemas.microsoft.com/office/drawing/2014/main" id="{99620130-C226-302E-F086-94BB19822A52}"/>
              </a:ext>
            </a:extLst>
          </p:cNvPr>
          <p:cNvSpPr txBox="1"/>
          <p:nvPr/>
        </p:nvSpPr>
        <p:spPr>
          <a:xfrm>
            <a:off x="3708400" y="4212356"/>
            <a:ext cx="4775200" cy="369332"/>
          </a:xfrm>
          <a:prstGeom prst="rect">
            <a:avLst/>
          </a:prstGeom>
          <a:noFill/>
        </p:spPr>
        <p:txBody>
          <a:bodyPr wrap="square" rtlCol="0" anchor="t">
            <a:spAutoFit/>
          </a:bodyPr>
          <a:lstStyle/>
          <a:p>
            <a:pPr algn="ctr"/>
            <a:r>
              <a:rPr lang="en-US" altLang="zh-CN" cap="all"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please add your title here.</a:t>
            </a:r>
          </a:p>
        </p:txBody>
      </p:sp>
      <p:sp>
        <p:nvSpPr>
          <p:cNvPr id="15" name="图层6">
            <a:extLst>
              <a:ext uri="{FF2B5EF4-FFF2-40B4-BE49-F238E27FC236}">
                <a16:creationId xmlns:a16="http://schemas.microsoft.com/office/drawing/2014/main" id="{79C2B9B6-A59F-953E-D985-75B4E738E31F}"/>
              </a:ext>
            </a:extLst>
          </p:cNvPr>
          <p:cNvSpPr/>
          <p:nvPr/>
        </p:nvSpPr>
        <p:spPr>
          <a:xfrm>
            <a:off x="5506085" y="1457960"/>
            <a:ext cx="1180465" cy="11582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p>
        </p:txBody>
      </p:sp>
      <p:sp>
        <p:nvSpPr>
          <p:cNvPr id="16" name="图层7">
            <a:extLst>
              <a:ext uri="{FF2B5EF4-FFF2-40B4-BE49-F238E27FC236}">
                <a16:creationId xmlns:a16="http://schemas.microsoft.com/office/drawing/2014/main" id="{9D0946C2-E9A0-469A-E4A5-121139D06B58}"/>
              </a:ext>
            </a:extLst>
          </p:cNvPr>
          <p:cNvSpPr/>
          <p:nvPr/>
        </p:nvSpPr>
        <p:spPr>
          <a:xfrm>
            <a:off x="5155298" y="5132070"/>
            <a:ext cx="1880770" cy="534035"/>
          </a:xfrm>
          <a:prstGeom prst="flowChartTermina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 A R T . 0 2</a:t>
            </a:r>
          </a:p>
        </p:txBody>
      </p:sp>
      <p:sp>
        <p:nvSpPr>
          <p:cNvPr id="17" name="图层8">
            <a:extLst>
              <a:ext uri="{FF2B5EF4-FFF2-40B4-BE49-F238E27FC236}">
                <a16:creationId xmlns:a16="http://schemas.microsoft.com/office/drawing/2014/main" id="{16FB3CCD-D32E-5E9D-8533-DD36B661423A}"/>
              </a:ext>
            </a:extLst>
          </p:cNvPr>
          <p:cNvSpPr/>
          <p:nvPr/>
        </p:nvSpPr>
        <p:spPr>
          <a:xfrm>
            <a:off x="5449570" y="1402715"/>
            <a:ext cx="1292225" cy="126936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8759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grpSp>
        <p:nvGrpSpPr>
          <p:cNvPr id="6" name="图层1"/>
          <p:cNvGrpSpPr/>
          <p:nvPr/>
        </p:nvGrpSpPr>
        <p:grpSpPr>
          <a:xfrm flipV="1">
            <a:off x="7094028" y="4209291"/>
            <a:ext cx="716156" cy="1080452"/>
            <a:chOff x="7258929" y="1631852"/>
            <a:chExt cx="1674056" cy="464234"/>
          </a:xfrm>
        </p:grpSpPr>
        <p:cxnSp>
          <p:nvCxnSpPr>
            <p:cNvPr id="7" name="图层1-1"/>
            <p:cNvCxnSpPr/>
            <p:nvPr/>
          </p:nvCxnSpPr>
          <p:spPr>
            <a:xfrm>
              <a:off x="7258929" y="2096086"/>
              <a:ext cx="1674056" cy="0"/>
            </a:xfrm>
            <a:prstGeom prst="line">
              <a:avLst/>
            </a:prstGeom>
            <a:ln>
              <a:solidFill>
                <a:srgbClr val="5A647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图层1-2"/>
            <p:cNvCxnSpPr/>
            <p:nvPr/>
          </p:nvCxnSpPr>
          <p:spPr>
            <a:xfrm flipV="1">
              <a:off x="7263620" y="1631852"/>
              <a:ext cx="0" cy="464234"/>
            </a:xfrm>
            <a:prstGeom prst="line">
              <a:avLst/>
            </a:prstGeom>
            <a:ln>
              <a:solidFill>
                <a:srgbClr val="5A647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 name="图层2"/>
          <p:cNvGrpSpPr/>
          <p:nvPr/>
        </p:nvGrpSpPr>
        <p:grpSpPr>
          <a:xfrm>
            <a:off x="7073859" y="2133667"/>
            <a:ext cx="1472650" cy="1708274"/>
            <a:chOff x="6878987" y="2245920"/>
            <a:chExt cx="1472650" cy="1708274"/>
          </a:xfrm>
        </p:grpSpPr>
        <p:sp>
          <p:nvSpPr>
            <p:cNvPr id="10" name="图层2-1"/>
            <p:cNvSpPr/>
            <p:nvPr/>
          </p:nvSpPr>
          <p:spPr>
            <a:xfrm rot="16200000">
              <a:off x="6761175" y="2363732"/>
              <a:ext cx="1708274" cy="1472650"/>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2-2"/>
            <p:cNvSpPr>
              <a:spLocks noEditPoints="1"/>
            </p:cNvSpPr>
            <p:nvPr/>
          </p:nvSpPr>
          <p:spPr bwMode="auto">
            <a:xfrm>
              <a:off x="7356447" y="2808713"/>
              <a:ext cx="516319" cy="583933"/>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12" name="图层3"/>
          <p:cNvGrpSpPr/>
          <p:nvPr/>
        </p:nvGrpSpPr>
        <p:grpSpPr>
          <a:xfrm>
            <a:off x="5902021" y="2230247"/>
            <a:ext cx="1106424" cy="1283451"/>
            <a:chOff x="5707149" y="2342500"/>
            <a:chExt cx="1106424" cy="1283451"/>
          </a:xfrm>
        </p:grpSpPr>
        <p:sp>
          <p:nvSpPr>
            <p:cNvPr id="13" name="图层3-1"/>
            <p:cNvSpPr/>
            <p:nvPr/>
          </p:nvSpPr>
          <p:spPr>
            <a:xfrm rot="16200000">
              <a:off x="5618635" y="2431014"/>
              <a:ext cx="1283451" cy="1106424"/>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图层3-2"/>
            <p:cNvSpPr>
              <a:spLocks noEditPoints="1"/>
            </p:cNvSpPr>
            <p:nvPr/>
          </p:nvSpPr>
          <p:spPr bwMode="auto">
            <a:xfrm>
              <a:off x="6054264" y="2758092"/>
              <a:ext cx="412192" cy="452267"/>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15" name="图层4"/>
          <p:cNvGrpSpPr/>
          <p:nvPr/>
        </p:nvGrpSpPr>
        <p:grpSpPr>
          <a:xfrm>
            <a:off x="7951094" y="3567566"/>
            <a:ext cx="1106424" cy="1283451"/>
            <a:chOff x="7756222" y="3679819"/>
            <a:chExt cx="1106424" cy="1283451"/>
          </a:xfrm>
        </p:grpSpPr>
        <p:sp>
          <p:nvSpPr>
            <p:cNvPr id="16" name="图层4-1"/>
            <p:cNvSpPr/>
            <p:nvPr/>
          </p:nvSpPr>
          <p:spPr>
            <a:xfrm rot="16200000">
              <a:off x="7667708" y="3768333"/>
              <a:ext cx="1283451" cy="1106424"/>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图层4-2"/>
            <p:cNvSpPr>
              <a:spLocks noEditPoints="1"/>
            </p:cNvSpPr>
            <p:nvPr/>
          </p:nvSpPr>
          <p:spPr bwMode="auto">
            <a:xfrm>
              <a:off x="8107833" y="4106652"/>
              <a:ext cx="403032" cy="428221"/>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18" name="图层5"/>
          <p:cNvGrpSpPr/>
          <p:nvPr/>
        </p:nvGrpSpPr>
        <p:grpSpPr>
          <a:xfrm>
            <a:off x="5084288" y="3249924"/>
            <a:ext cx="1338773" cy="1552976"/>
            <a:chOff x="4889416" y="3362177"/>
            <a:chExt cx="1338773" cy="1552976"/>
          </a:xfrm>
        </p:grpSpPr>
        <p:sp>
          <p:nvSpPr>
            <p:cNvPr id="19" name="图层5-1"/>
            <p:cNvSpPr/>
            <p:nvPr/>
          </p:nvSpPr>
          <p:spPr>
            <a:xfrm rot="16200000">
              <a:off x="4782315" y="3469278"/>
              <a:ext cx="1552976" cy="1338773"/>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图层5-2"/>
            <p:cNvSpPr>
              <a:spLocks noEditPoints="1"/>
            </p:cNvSpPr>
            <p:nvPr/>
          </p:nvSpPr>
          <p:spPr bwMode="auto">
            <a:xfrm>
              <a:off x="5260360" y="3842689"/>
              <a:ext cx="596885" cy="48258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21" name="图层6"/>
          <p:cNvGrpSpPr/>
          <p:nvPr/>
        </p:nvGrpSpPr>
        <p:grpSpPr>
          <a:xfrm>
            <a:off x="4116079" y="3636736"/>
            <a:ext cx="914400" cy="1060704"/>
            <a:chOff x="3921207" y="3748989"/>
            <a:chExt cx="914400" cy="1060704"/>
          </a:xfrm>
        </p:grpSpPr>
        <p:sp>
          <p:nvSpPr>
            <p:cNvPr id="22" name="图层6-1"/>
            <p:cNvSpPr/>
            <p:nvPr/>
          </p:nvSpPr>
          <p:spPr>
            <a:xfrm rot="16200000">
              <a:off x="3848055" y="3822141"/>
              <a:ext cx="1060704" cy="9144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图层6-2"/>
            <p:cNvSpPr>
              <a:spLocks noEditPoints="1"/>
            </p:cNvSpPr>
            <p:nvPr/>
          </p:nvSpPr>
          <p:spPr bwMode="auto">
            <a:xfrm>
              <a:off x="4185601" y="4086602"/>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24" name="图层7"/>
          <p:cNvGrpSpPr/>
          <p:nvPr/>
        </p:nvGrpSpPr>
        <p:grpSpPr>
          <a:xfrm flipV="1">
            <a:off x="7809478" y="1784049"/>
            <a:ext cx="896259" cy="237438"/>
            <a:chOff x="7258929" y="1631852"/>
            <a:chExt cx="1674056" cy="464234"/>
          </a:xfrm>
        </p:grpSpPr>
        <p:cxnSp>
          <p:nvCxnSpPr>
            <p:cNvPr id="25" name="图层7-1"/>
            <p:cNvCxnSpPr/>
            <p:nvPr/>
          </p:nvCxnSpPr>
          <p:spPr>
            <a:xfrm>
              <a:off x="7258929" y="2096086"/>
              <a:ext cx="1674056" cy="0"/>
            </a:xfrm>
            <a:prstGeom prst="line">
              <a:avLst/>
            </a:prstGeom>
            <a:ln>
              <a:solidFill>
                <a:srgbClr val="5A647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图层7-2"/>
            <p:cNvCxnSpPr/>
            <p:nvPr/>
          </p:nvCxnSpPr>
          <p:spPr>
            <a:xfrm flipV="1">
              <a:off x="7263620" y="1631852"/>
              <a:ext cx="0" cy="464234"/>
            </a:xfrm>
            <a:prstGeom prst="line">
              <a:avLst/>
            </a:prstGeom>
            <a:ln>
              <a:solidFill>
                <a:srgbClr val="5A647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7" name="图层8"/>
          <p:cNvGrpSpPr/>
          <p:nvPr/>
        </p:nvGrpSpPr>
        <p:grpSpPr>
          <a:xfrm flipH="1" flipV="1">
            <a:off x="5301446" y="1784049"/>
            <a:ext cx="1121614" cy="349618"/>
            <a:chOff x="7258929" y="1631852"/>
            <a:chExt cx="1674056" cy="464234"/>
          </a:xfrm>
        </p:grpSpPr>
        <p:cxnSp>
          <p:nvCxnSpPr>
            <p:cNvPr id="28" name="图层8-1"/>
            <p:cNvCxnSpPr/>
            <p:nvPr/>
          </p:nvCxnSpPr>
          <p:spPr>
            <a:xfrm>
              <a:off x="7258929" y="2096086"/>
              <a:ext cx="1674056" cy="0"/>
            </a:xfrm>
            <a:prstGeom prst="line">
              <a:avLst/>
            </a:prstGeom>
            <a:ln>
              <a:solidFill>
                <a:srgbClr val="5A647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图层8-2"/>
            <p:cNvCxnSpPr/>
            <p:nvPr/>
          </p:nvCxnSpPr>
          <p:spPr>
            <a:xfrm flipV="1">
              <a:off x="7263620" y="1631852"/>
              <a:ext cx="0" cy="464234"/>
            </a:xfrm>
            <a:prstGeom prst="line">
              <a:avLst/>
            </a:prstGeom>
            <a:ln>
              <a:solidFill>
                <a:srgbClr val="5A647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0" name="图层9"/>
          <p:cNvGrpSpPr/>
          <p:nvPr/>
        </p:nvGrpSpPr>
        <p:grpSpPr>
          <a:xfrm rot="5400000" flipH="1" flipV="1">
            <a:off x="4900766" y="4704121"/>
            <a:ext cx="625364" cy="1080452"/>
            <a:chOff x="7258929" y="1631852"/>
            <a:chExt cx="1674056" cy="464234"/>
          </a:xfrm>
        </p:grpSpPr>
        <p:cxnSp>
          <p:nvCxnSpPr>
            <p:cNvPr id="31" name="图层9-1"/>
            <p:cNvCxnSpPr/>
            <p:nvPr/>
          </p:nvCxnSpPr>
          <p:spPr>
            <a:xfrm>
              <a:off x="7258929" y="2096086"/>
              <a:ext cx="1674056" cy="0"/>
            </a:xfrm>
            <a:prstGeom prst="line">
              <a:avLst/>
            </a:prstGeom>
            <a:ln>
              <a:solidFill>
                <a:srgbClr val="5A647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图层9-2"/>
            <p:cNvCxnSpPr/>
            <p:nvPr/>
          </p:nvCxnSpPr>
          <p:spPr>
            <a:xfrm flipV="1">
              <a:off x="7263620" y="1631852"/>
              <a:ext cx="0" cy="464234"/>
            </a:xfrm>
            <a:prstGeom prst="line">
              <a:avLst/>
            </a:prstGeom>
            <a:ln>
              <a:solidFill>
                <a:srgbClr val="5A647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3" name="图层10"/>
          <p:cNvGrpSpPr/>
          <p:nvPr/>
        </p:nvGrpSpPr>
        <p:grpSpPr>
          <a:xfrm>
            <a:off x="1123336" y="3775080"/>
            <a:ext cx="2817161" cy="450787"/>
            <a:chOff x="7258929" y="1631852"/>
            <a:chExt cx="1674056" cy="464234"/>
          </a:xfrm>
        </p:grpSpPr>
        <p:cxnSp>
          <p:nvCxnSpPr>
            <p:cNvPr id="34" name="图层10-1"/>
            <p:cNvCxnSpPr/>
            <p:nvPr/>
          </p:nvCxnSpPr>
          <p:spPr>
            <a:xfrm>
              <a:off x="7258929" y="2096086"/>
              <a:ext cx="1674056" cy="0"/>
            </a:xfrm>
            <a:prstGeom prst="line">
              <a:avLst/>
            </a:prstGeom>
            <a:ln>
              <a:solidFill>
                <a:srgbClr val="5A647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图层10-2"/>
            <p:cNvCxnSpPr/>
            <p:nvPr/>
          </p:nvCxnSpPr>
          <p:spPr>
            <a:xfrm flipV="1">
              <a:off x="7263620" y="1631852"/>
              <a:ext cx="0" cy="464234"/>
            </a:xfrm>
            <a:prstGeom prst="line">
              <a:avLst/>
            </a:prstGeom>
            <a:ln>
              <a:solidFill>
                <a:srgbClr val="5A647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6" name="图层11"/>
          <p:cNvGrpSpPr/>
          <p:nvPr/>
        </p:nvGrpSpPr>
        <p:grpSpPr>
          <a:xfrm>
            <a:off x="908767" y="2605967"/>
            <a:ext cx="2236510" cy="759934"/>
            <a:chOff x="908767" y="2605967"/>
            <a:chExt cx="2236510" cy="759934"/>
          </a:xfrm>
        </p:grpSpPr>
        <p:sp>
          <p:nvSpPr>
            <p:cNvPr id="36" name="图层11-1"/>
            <p:cNvSpPr txBox="1"/>
            <p:nvPr/>
          </p:nvSpPr>
          <p:spPr>
            <a:xfrm>
              <a:off x="908767" y="2605967"/>
              <a:ext cx="1107996" cy="429413"/>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p>
          </p:txBody>
        </p:sp>
        <p:sp>
          <p:nvSpPr>
            <p:cNvPr id="37" name="图层11-2"/>
            <p:cNvSpPr/>
            <p:nvPr/>
          </p:nvSpPr>
          <p:spPr>
            <a:xfrm>
              <a:off x="908767" y="2963740"/>
              <a:ext cx="2236510" cy="402161"/>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这是一段文字描述，不知道大家有没有兴趣看我的文章，我自己最清楚，我写的绝对不会是</a:t>
              </a:r>
            </a:p>
          </p:txBody>
        </p:sp>
      </p:grpSp>
      <p:grpSp>
        <p:nvGrpSpPr>
          <p:cNvPr id="3" name="图层12"/>
          <p:cNvGrpSpPr/>
          <p:nvPr/>
        </p:nvGrpSpPr>
        <p:grpSpPr>
          <a:xfrm>
            <a:off x="2959216" y="1593015"/>
            <a:ext cx="2236510" cy="759934"/>
            <a:chOff x="2959216" y="1593015"/>
            <a:chExt cx="2236510" cy="759934"/>
          </a:xfrm>
        </p:grpSpPr>
        <p:sp>
          <p:nvSpPr>
            <p:cNvPr id="38" name="图层12-1"/>
            <p:cNvSpPr txBox="1"/>
            <p:nvPr/>
          </p:nvSpPr>
          <p:spPr>
            <a:xfrm>
              <a:off x="4087730" y="1593015"/>
              <a:ext cx="1107996" cy="429413"/>
            </a:xfrm>
            <a:prstGeom prst="rect">
              <a:avLst/>
            </a:prstGeom>
            <a:noFill/>
          </p:spPr>
          <p:txBody>
            <a:bodyPr wrap="non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p>
          </p:txBody>
        </p:sp>
        <p:sp>
          <p:nvSpPr>
            <p:cNvPr id="39" name="图层12-2"/>
            <p:cNvSpPr/>
            <p:nvPr/>
          </p:nvSpPr>
          <p:spPr>
            <a:xfrm>
              <a:off x="2959216" y="1950788"/>
              <a:ext cx="2236510" cy="402161"/>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这是一段文字描述，不知道大家有没有兴趣看我的文章，我自己最清楚，我写的绝对不会是</a:t>
              </a:r>
            </a:p>
          </p:txBody>
        </p:sp>
      </p:grpSp>
      <p:grpSp>
        <p:nvGrpSpPr>
          <p:cNvPr id="48" name="图层13"/>
          <p:cNvGrpSpPr/>
          <p:nvPr/>
        </p:nvGrpSpPr>
        <p:grpSpPr>
          <a:xfrm>
            <a:off x="3386499" y="5366835"/>
            <a:ext cx="2236510" cy="759934"/>
            <a:chOff x="3386499" y="5366835"/>
            <a:chExt cx="2236510" cy="759934"/>
          </a:xfrm>
        </p:grpSpPr>
        <p:sp>
          <p:nvSpPr>
            <p:cNvPr id="40" name="图层13-1"/>
            <p:cNvSpPr txBox="1"/>
            <p:nvPr/>
          </p:nvSpPr>
          <p:spPr>
            <a:xfrm>
              <a:off x="3386499" y="5366835"/>
              <a:ext cx="1107996" cy="429413"/>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p>
          </p:txBody>
        </p:sp>
        <p:sp>
          <p:nvSpPr>
            <p:cNvPr id="41" name="图层13-2"/>
            <p:cNvSpPr/>
            <p:nvPr/>
          </p:nvSpPr>
          <p:spPr>
            <a:xfrm>
              <a:off x="3386499" y="5724608"/>
              <a:ext cx="2236510" cy="402161"/>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这是一段文字描述，不知道大家有没有兴趣看我的文章，我自己最清楚，我写的绝对不会是</a:t>
              </a:r>
            </a:p>
          </p:txBody>
        </p:sp>
      </p:grpSp>
      <p:grpSp>
        <p:nvGrpSpPr>
          <p:cNvPr id="2" name="图层14"/>
          <p:cNvGrpSpPr/>
          <p:nvPr/>
        </p:nvGrpSpPr>
        <p:grpSpPr>
          <a:xfrm>
            <a:off x="6821008" y="5560964"/>
            <a:ext cx="2236510" cy="759934"/>
            <a:chOff x="6821008" y="5560964"/>
            <a:chExt cx="2236510" cy="759934"/>
          </a:xfrm>
        </p:grpSpPr>
        <p:sp>
          <p:nvSpPr>
            <p:cNvPr id="42" name="图层14-1"/>
            <p:cNvSpPr txBox="1"/>
            <p:nvPr/>
          </p:nvSpPr>
          <p:spPr>
            <a:xfrm>
              <a:off x="6821008" y="5560964"/>
              <a:ext cx="1107996" cy="429413"/>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p>
          </p:txBody>
        </p:sp>
        <p:sp>
          <p:nvSpPr>
            <p:cNvPr id="43" name="图层14-2"/>
            <p:cNvSpPr/>
            <p:nvPr/>
          </p:nvSpPr>
          <p:spPr>
            <a:xfrm>
              <a:off x="6821008" y="5918737"/>
              <a:ext cx="2236510" cy="402161"/>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这是一段文字描述，不知道大家有没有兴趣看我的文章，我自己最清楚，我写的绝对不会是</a:t>
              </a:r>
            </a:p>
          </p:txBody>
        </p:sp>
      </p:grpSp>
      <p:grpSp>
        <p:nvGrpSpPr>
          <p:cNvPr id="49" name="图层15"/>
          <p:cNvGrpSpPr/>
          <p:nvPr/>
        </p:nvGrpSpPr>
        <p:grpSpPr>
          <a:xfrm>
            <a:off x="8973900" y="1627939"/>
            <a:ext cx="2236510" cy="759934"/>
            <a:chOff x="8973900" y="1627939"/>
            <a:chExt cx="2236510" cy="759934"/>
          </a:xfrm>
        </p:grpSpPr>
        <p:sp>
          <p:nvSpPr>
            <p:cNvPr id="44" name="图层15-1"/>
            <p:cNvSpPr txBox="1"/>
            <p:nvPr/>
          </p:nvSpPr>
          <p:spPr>
            <a:xfrm>
              <a:off x="8973900" y="1627939"/>
              <a:ext cx="1107996" cy="429413"/>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p>
          </p:txBody>
        </p:sp>
        <p:sp>
          <p:nvSpPr>
            <p:cNvPr id="45" name="图层15-2"/>
            <p:cNvSpPr/>
            <p:nvPr/>
          </p:nvSpPr>
          <p:spPr>
            <a:xfrm>
              <a:off x="8973900" y="1985712"/>
              <a:ext cx="2236510" cy="402161"/>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这是一段文字描述，不知道大家有没有兴趣看我的文章，我自己最清楚，我写的绝对不会是</a:t>
              </a:r>
            </a:p>
          </p:txBody>
        </p:sp>
      </p:grpSp>
      <p:sp>
        <p:nvSpPr>
          <p:cNvPr id="4" name="图层16">
            <a:extLst>
              <a:ext uri="{FF2B5EF4-FFF2-40B4-BE49-F238E27FC236}">
                <a16:creationId xmlns:a16="http://schemas.microsoft.com/office/drawing/2014/main" id="{92E574CF-5814-1802-6102-7A26E0A0CE29}"/>
              </a:ext>
            </a:extLst>
          </p:cNvPr>
          <p:cNvSpPr/>
          <p:nvPr>
            <p:custDataLst>
              <p:tags r:id="rId1"/>
            </p:custDataLst>
          </p:nvPr>
        </p:nvSpPr>
        <p:spPr>
          <a:xfrm>
            <a:off x="380518" y="315917"/>
            <a:ext cx="698982" cy="698984"/>
          </a:xfrm>
          <a:prstGeom prst="ellipse">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 name="图层17">
            <a:extLst>
              <a:ext uri="{FF2B5EF4-FFF2-40B4-BE49-F238E27FC236}">
                <a16:creationId xmlns:a16="http://schemas.microsoft.com/office/drawing/2014/main" id="{C3B27367-9527-648B-6A99-9CE9A03D8AD0}"/>
              </a:ext>
            </a:extLst>
          </p:cNvPr>
          <p:cNvSpPr txBox="1">
            <a:spLocks/>
          </p:cNvSpPr>
          <p:nvPr>
            <p:custDataLst>
              <p:tags r:id="rId2"/>
            </p:custDataLst>
          </p:nvPr>
        </p:nvSpPr>
        <p:spPr>
          <a:xfrm>
            <a:off x="1100669" y="393476"/>
            <a:ext cx="6099629" cy="543867"/>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zh-CN" altLang="en-US"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7" name="图层18">
            <a:extLst>
              <a:ext uri="{FF2B5EF4-FFF2-40B4-BE49-F238E27FC236}">
                <a16:creationId xmlns:a16="http://schemas.microsoft.com/office/drawing/2014/main" id="{E9ABFBCD-0763-3747-2261-3882AE78FFB7}"/>
              </a:ext>
            </a:extLst>
          </p:cNvPr>
          <p:cNvSpPr/>
          <p:nvPr>
            <p:custDataLst>
              <p:tags r:id="rId3"/>
            </p:custDataLst>
          </p:nvPr>
        </p:nvSpPr>
        <p:spPr>
          <a:xfrm flipH="1" flipV="1">
            <a:off x="11569218"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0" name="图层19">
            <a:extLst>
              <a:ext uri="{FF2B5EF4-FFF2-40B4-BE49-F238E27FC236}">
                <a16:creationId xmlns:a16="http://schemas.microsoft.com/office/drawing/2014/main" id="{20DFB93B-28F1-F4DF-A9AA-5DA626A116BD}"/>
              </a:ext>
            </a:extLst>
          </p:cNvPr>
          <p:cNvSpPr/>
          <p:nvPr>
            <p:custDataLst>
              <p:tags r:id="rId4"/>
            </p:custDataLst>
          </p:nvPr>
        </p:nvSpPr>
        <p:spPr>
          <a:xfrm flipH="1" flipV="1">
            <a:off x="11258133"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1" name="图层20">
            <a:extLst>
              <a:ext uri="{FF2B5EF4-FFF2-40B4-BE49-F238E27FC236}">
                <a16:creationId xmlns:a16="http://schemas.microsoft.com/office/drawing/2014/main" id="{D52A1E43-0A95-FB29-1C8B-4F6B43899E61}"/>
              </a:ext>
            </a:extLst>
          </p:cNvPr>
          <p:cNvSpPr/>
          <p:nvPr>
            <p:custDataLst>
              <p:tags r:id="rId5"/>
            </p:custDataLst>
          </p:nvPr>
        </p:nvSpPr>
        <p:spPr>
          <a:xfrm flipH="1" flipV="1">
            <a:off x="10984755" y="6235215"/>
            <a:ext cx="292582" cy="292584"/>
          </a:xfrm>
          <a:prstGeom prst="chevron">
            <a:avLst/>
          </a:prstGeom>
          <a:gradFill>
            <a:gsLst>
              <a:gs pos="6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398732245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10.xml><?xml version="1.0" encoding="utf-8"?>
<p:tagLst xmlns:a="http://schemas.openxmlformats.org/drawingml/2006/main" xmlns:r="http://schemas.openxmlformats.org/officeDocument/2006/relationships" xmlns:p="http://schemas.openxmlformats.org/presentationml/2006/main">
  <p:tag name="BEFORENAME" val="TextBox 11"/>
</p:tagLst>
</file>

<file path=ppt/tags/tag10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Lst>
</file>

<file path=ppt/tags/tag101.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LINE_FORE_SCHEMECOLOR_INDEX_BRIGHTNESS" val="-0.25"/>
  <p:tag name="KSO_WM_UNIT_LINE_FORE_SCHEMECOLOR_INDEX" val="16"/>
  <p:tag name="KSO_WM_UNIT_LINE_FILL_TYPE" val="2"/>
</p:tagLst>
</file>

<file path=ppt/tags/tag10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0"/>
  <p:tag name="KSO_WM_UNIT_FILL_TYPE" val="1"/>
</p:tagLst>
</file>

<file path=ppt/tags/tag103.xml><?xml version="1.0" encoding="utf-8"?>
<p:tagLst xmlns:a="http://schemas.openxmlformats.org/drawingml/2006/main" xmlns:r="http://schemas.openxmlformats.org/officeDocument/2006/relationships" xmlns:p="http://schemas.openxmlformats.org/presentationml/2006/main">
  <p:tag name="KSO_WM_UNIT_LINE_FORE_SCHEMECOLOR_INDEX_BRIGHTNESS" val="-0.25"/>
  <p:tag name="KSO_WM_UNIT_LINE_FORE_SCHEMECOLOR_INDEX" val="16"/>
  <p:tag name="KSO_WM_UNIT_LINE_FILL_TYPE" val="2"/>
</p:tagLst>
</file>

<file path=ppt/tags/tag104.xml><?xml version="1.0" encoding="utf-8"?>
<p:tagLst xmlns:a="http://schemas.openxmlformats.org/drawingml/2006/main" xmlns:r="http://schemas.openxmlformats.org/officeDocument/2006/relationships" xmlns:p="http://schemas.openxmlformats.org/presentationml/2006/main">
  <p:tag name="BEFORENAME" val="Oval 11"/>
</p:tagLst>
</file>

<file path=ppt/tags/tag105.xml><?xml version="1.0" encoding="utf-8"?>
<p:tagLst xmlns:a="http://schemas.openxmlformats.org/drawingml/2006/main" xmlns:r="http://schemas.openxmlformats.org/officeDocument/2006/relationships" xmlns:p="http://schemas.openxmlformats.org/presentationml/2006/main">
  <p:tag name="BEFORENAME" val="标题 1"/>
</p:tagLst>
</file>

<file path=ppt/tags/tag106.xml><?xml version="1.0" encoding="utf-8"?>
<p:tagLst xmlns:a="http://schemas.openxmlformats.org/drawingml/2006/main" xmlns:r="http://schemas.openxmlformats.org/officeDocument/2006/relationships" xmlns:p="http://schemas.openxmlformats.org/presentationml/2006/main">
  <p:tag name="BEFORENAME" val="Oval 11"/>
</p:tagLst>
</file>

<file path=ppt/tags/tag107.xml><?xml version="1.0" encoding="utf-8"?>
<p:tagLst xmlns:a="http://schemas.openxmlformats.org/drawingml/2006/main" xmlns:r="http://schemas.openxmlformats.org/officeDocument/2006/relationships" xmlns:p="http://schemas.openxmlformats.org/presentationml/2006/main">
  <p:tag name="BEFORENAME" val="Oval 11"/>
</p:tagLst>
</file>

<file path=ppt/tags/tag108.xml><?xml version="1.0" encoding="utf-8"?>
<p:tagLst xmlns:a="http://schemas.openxmlformats.org/drawingml/2006/main" xmlns:r="http://schemas.openxmlformats.org/officeDocument/2006/relationships" xmlns:p="http://schemas.openxmlformats.org/presentationml/2006/main">
  <p:tag name="BEFORENAME" val="Oval 11"/>
</p:tagLst>
</file>

<file path=ppt/tags/tag109.xml><?xml version="1.0" encoding="utf-8"?>
<p:tagLst xmlns:a="http://schemas.openxmlformats.org/drawingml/2006/main" xmlns:r="http://schemas.openxmlformats.org/officeDocument/2006/relationships" xmlns:p="http://schemas.openxmlformats.org/presentationml/2006/main">
  <p:tag name="BEFORENAME" val="Oval 11"/>
</p:tagLst>
</file>

<file path=ppt/tags/tag11.xml><?xml version="1.0" encoding="utf-8"?>
<p:tagLst xmlns:a="http://schemas.openxmlformats.org/drawingml/2006/main" xmlns:r="http://schemas.openxmlformats.org/officeDocument/2006/relationships" xmlns:p="http://schemas.openxmlformats.org/presentationml/2006/main">
  <p:tag name="BEFORENAME" val="TextBox 12"/>
</p:tagLst>
</file>

<file path=ppt/tags/tag110.xml><?xml version="1.0" encoding="utf-8"?>
<p:tagLst xmlns:a="http://schemas.openxmlformats.org/drawingml/2006/main" xmlns:r="http://schemas.openxmlformats.org/officeDocument/2006/relationships" xmlns:p="http://schemas.openxmlformats.org/presentationml/2006/main">
  <p:tag name="BEFORENAME" val="标题 1"/>
</p:tagLst>
</file>

<file path=ppt/tags/tag111.xml><?xml version="1.0" encoding="utf-8"?>
<p:tagLst xmlns:a="http://schemas.openxmlformats.org/drawingml/2006/main" xmlns:r="http://schemas.openxmlformats.org/officeDocument/2006/relationships" xmlns:p="http://schemas.openxmlformats.org/presentationml/2006/main">
  <p:tag name="BEFORENAME" val="Oval 11"/>
</p:tagLst>
</file>

<file path=ppt/tags/tag112.xml><?xml version="1.0" encoding="utf-8"?>
<p:tagLst xmlns:a="http://schemas.openxmlformats.org/drawingml/2006/main" xmlns:r="http://schemas.openxmlformats.org/officeDocument/2006/relationships" xmlns:p="http://schemas.openxmlformats.org/presentationml/2006/main">
  <p:tag name="BEFORENAME" val="Oval 11"/>
</p:tagLst>
</file>

<file path=ppt/tags/tag113.xml><?xml version="1.0" encoding="utf-8"?>
<p:tagLst xmlns:a="http://schemas.openxmlformats.org/drawingml/2006/main" xmlns:r="http://schemas.openxmlformats.org/officeDocument/2006/relationships" xmlns:p="http://schemas.openxmlformats.org/presentationml/2006/main">
  <p:tag name="BEFORENAME" val="Oval 11"/>
</p:tagLst>
</file>

<file path=ppt/tags/tag11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05"/>
  <p:tag name="KSO_WM_UNIT_FILL_FORE_SCHEMECOLOR_INDEX_2_BRIGHTNESS" val="0"/>
  <p:tag name="KSO_WM_UNIT_FILL_FORE_SCHEMECOLOR_INDEX_2" val="5"/>
  <p:tag name="KSO_WM_UNIT_FILL_FORE_SCHEMECOLOR_INDEX_2_POS" val="0.44"/>
  <p:tag name="KSO_WM_UNIT_FILL_FORE_SCHEMECOLOR_INDEX_2_TRANS" val="0.1"/>
  <p:tag name="KSO_WM_UNIT_FILL_FORE_SCHEMECOLOR_INDEX_3_BRIGHTNESS" val="0"/>
  <p:tag name="KSO_WM_UNIT_FILL_FORE_SCHEMECOLOR_INDEX_3" val="5"/>
  <p:tag name="KSO_WM_UNIT_FILL_FORE_SCHEMECOLOR_INDEX_3_POS" val="0.85"/>
  <p:tag name="KSO_WM_UNIT_FILL_FORE_SCHEMECOLOR_INDEX_3_TRANS" val="1"/>
  <p:tag name="KSO_WM_UNIT_FILL_GRADIENT_TYPE" val="0"/>
  <p:tag name="KSO_WM_UNIT_FILL_GRADIENT_ANGLE" val="0"/>
  <p:tag name="KSO_WM_UNIT_FILL_GRADIENT_DIRECTION" val="3"/>
  <p:tag name="KSO_WM_UNIT_FILL_TYPE" val="3"/>
</p:tagLst>
</file>

<file path=ppt/tags/tag115.xml><?xml version="1.0" encoding="utf-8"?>
<p:tagLst xmlns:a="http://schemas.openxmlformats.org/drawingml/2006/main" xmlns:r="http://schemas.openxmlformats.org/officeDocument/2006/relationships" xmlns:p="http://schemas.openxmlformats.org/presentationml/2006/main">
  <p:tag name="PA" val="v5.2.2"/>
</p:tagLst>
</file>

<file path=ppt/tags/tag116.xml><?xml version="1.0" encoding="utf-8"?>
<p:tagLst xmlns:a="http://schemas.openxmlformats.org/drawingml/2006/main" xmlns:r="http://schemas.openxmlformats.org/officeDocument/2006/relationships" xmlns:p="http://schemas.openxmlformats.org/presentationml/2006/main">
  <p:tag name="PA" val="v5.2.2"/>
</p:tagLst>
</file>

<file path=ppt/tags/tag117.xml><?xml version="1.0" encoding="utf-8"?>
<p:tagLst xmlns:a="http://schemas.openxmlformats.org/drawingml/2006/main" xmlns:r="http://schemas.openxmlformats.org/officeDocument/2006/relationships" xmlns:p="http://schemas.openxmlformats.org/presentationml/2006/main">
  <p:tag name="PA" val="v5.2.2"/>
</p:tagLst>
</file>

<file path=ppt/tags/tag118.xml><?xml version="1.0" encoding="utf-8"?>
<p:tagLst xmlns:a="http://schemas.openxmlformats.org/drawingml/2006/main" xmlns:r="http://schemas.openxmlformats.org/officeDocument/2006/relationships" xmlns:p="http://schemas.openxmlformats.org/presentationml/2006/main">
  <p:tag name="PA" val="v5.2.2"/>
</p:tagLst>
</file>

<file path=ppt/tags/tag119.xml><?xml version="1.0" encoding="utf-8"?>
<p:tagLst xmlns:a="http://schemas.openxmlformats.org/drawingml/2006/main" xmlns:r="http://schemas.openxmlformats.org/officeDocument/2006/relationships" xmlns:p="http://schemas.openxmlformats.org/presentationml/2006/main">
  <p:tag name="BEFORENAME" val="Oval 11"/>
</p:tagLst>
</file>

<file path=ppt/tags/tag12.xml><?xml version="1.0" encoding="utf-8"?>
<p:tagLst xmlns:a="http://schemas.openxmlformats.org/drawingml/2006/main" xmlns:r="http://schemas.openxmlformats.org/officeDocument/2006/relationships" xmlns:p="http://schemas.openxmlformats.org/presentationml/2006/main">
  <p:tag name="BEFORENAME" val="Rounded Rectangle 14"/>
</p:tagLst>
</file>

<file path=ppt/tags/tag120.xml><?xml version="1.0" encoding="utf-8"?>
<p:tagLst xmlns:a="http://schemas.openxmlformats.org/drawingml/2006/main" xmlns:r="http://schemas.openxmlformats.org/officeDocument/2006/relationships" xmlns:p="http://schemas.openxmlformats.org/presentationml/2006/main">
  <p:tag name="BEFORENAME" val="标题 1"/>
</p:tagLst>
</file>

<file path=ppt/tags/tag121.xml><?xml version="1.0" encoding="utf-8"?>
<p:tagLst xmlns:a="http://schemas.openxmlformats.org/drawingml/2006/main" xmlns:r="http://schemas.openxmlformats.org/officeDocument/2006/relationships" xmlns:p="http://schemas.openxmlformats.org/presentationml/2006/main">
  <p:tag name="BEFORENAME" val="Oval 11"/>
</p:tagLst>
</file>

<file path=ppt/tags/tag122.xml><?xml version="1.0" encoding="utf-8"?>
<p:tagLst xmlns:a="http://schemas.openxmlformats.org/drawingml/2006/main" xmlns:r="http://schemas.openxmlformats.org/officeDocument/2006/relationships" xmlns:p="http://schemas.openxmlformats.org/presentationml/2006/main">
  <p:tag name="BEFORENAME" val="Oval 11"/>
</p:tagLst>
</file>

<file path=ppt/tags/tag123.xml><?xml version="1.0" encoding="utf-8"?>
<p:tagLst xmlns:a="http://schemas.openxmlformats.org/drawingml/2006/main" xmlns:r="http://schemas.openxmlformats.org/officeDocument/2006/relationships" xmlns:p="http://schemas.openxmlformats.org/presentationml/2006/main">
  <p:tag name="BEFORENAME" val="Oval 11"/>
</p:tagLst>
</file>

<file path=ppt/tags/tag124.xml><?xml version="1.0" encoding="utf-8"?>
<p:tagLst xmlns:a="http://schemas.openxmlformats.org/drawingml/2006/main" xmlns:r="http://schemas.openxmlformats.org/officeDocument/2006/relationships" xmlns:p="http://schemas.openxmlformats.org/presentationml/2006/main">
  <p:tag name="BEFORENAME" val="Oval 11"/>
</p:tagLst>
</file>

<file path=ppt/tags/tag125.xml><?xml version="1.0" encoding="utf-8"?>
<p:tagLst xmlns:a="http://schemas.openxmlformats.org/drawingml/2006/main" xmlns:r="http://schemas.openxmlformats.org/officeDocument/2006/relationships" xmlns:p="http://schemas.openxmlformats.org/presentationml/2006/main">
  <p:tag name="BEFORENAME" val="标题 1"/>
</p:tagLst>
</file>

<file path=ppt/tags/tag126.xml><?xml version="1.0" encoding="utf-8"?>
<p:tagLst xmlns:a="http://schemas.openxmlformats.org/drawingml/2006/main" xmlns:r="http://schemas.openxmlformats.org/officeDocument/2006/relationships" xmlns:p="http://schemas.openxmlformats.org/presentationml/2006/main">
  <p:tag name="BEFORENAME" val="Oval 11"/>
</p:tagLst>
</file>

<file path=ppt/tags/tag127.xml><?xml version="1.0" encoding="utf-8"?>
<p:tagLst xmlns:a="http://schemas.openxmlformats.org/drawingml/2006/main" xmlns:r="http://schemas.openxmlformats.org/officeDocument/2006/relationships" xmlns:p="http://schemas.openxmlformats.org/presentationml/2006/main">
  <p:tag name="BEFORENAME" val="Oval 11"/>
</p:tagLst>
</file>

<file path=ppt/tags/tag128.xml><?xml version="1.0" encoding="utf-8"?>
<p:tagLst xmlns:a="http://schemas.openxmlformats.org/drawingml/2006/main" xmlns:r="http://schemas.openxmlformats.org/officeDocument/2006/relationships" xmlns:p="http://schemas.openxmlformats.org/presentationml/2006/main">
  <p:tag name="BEFORENAME" val="Oval 11"/>
</p:tagLst>
</file>

<file path=ppt/tags/tag129.xml><?xml version="1.0" encoding="utf-8"?>
<p:tagLst xmlns:a="http://schemas.openxmlformats.org/drawingml/2006/main" xmlns:r="http://schemas.openxmlformats.org/officeDocument/2006/relationships" xmlns:p="http://schemas.openxmlformats.org/presentationml/2006/main">
  <p:tag name="BEFORENAME" val="Oval 11"/>
</p:tagLst>
</file>

<file path=ppt/tags/tag13.xml><?xml version="1.0" encoding="utf-8"?>
<p:tagLst xmlns:a="http://schemas.openxmlformats.org/drawingml/2006/main" xmlns:r="http://schemas.openxmlformats.org/officeDocument/2006/relationships" xmlns:p="http://schemas.openxmlformats.org/presentationml/2006/main">
  <p:tag name="BEFORENAME" val="TextBox 15"/>
</p:tagLst>
</file>

<file path=ppt/tags/tag130.xml><?xml version="1.0" encoding="utf-8"?>
<p:tagLst xmlns:a="http://schemas.openxmlformats.org/drawingml/2006/main" xmlns:r="http://schemas.openxmlformats.org/officeDocument/2006/relationships" xmlns:p="http://schemas.openxmlformats.org/presentationml/2006/main">
  <p:tag name="BEFORENAME" val="标题 1"/>
</p:tagLst>
</file>

<file path=ppt/tags/tag131.xml><?xml version="1.0" encoding="utf-8"?>
<p:tagLst xmlns:a="http://schemas.openxmlformats.org/drawingml/2006/main" xmlns:r="http://schemas.openxmlformats.org/officeDocument/2006/relationships" xmlns:p="http://schemas.openxmlformats.org/presentationml/2006/main">
  <p:tag name="BEFORENAME" val="Oval 11"/>
</p:tagLst>
</file>

<file path=ppt/tags/tag132.xml><?xml version="1.0" encoding="utf-8"?>
<p:tagLst xmlns:a="http://schemas.openxmlformats.org/drawingml/2006/main" xmlns:r="http://schemas.openxmlformats.org/officeDocument/2006/relationships" xmlns:p="http://schemas.openxmlformats.org/presentationml/2006/main">
  <p:tag name="BEFORENAME" val="Oval 11"/>
</p:tagLst>
</file>

<file path=ppt/tags/tag133.xml><?xml version="1.0" encoding="utf-8"?>
<p:tagLst xmlns:a="http://schemas.openxmlformats.org/drawingml/2006/main" xmlns:r="http://schemas.openxmlformats.org/officeDocument/2006/relationships" xmlns:p="http://schemas.openxmlformats.org/presentationml/2006/main">
  <p:tag name="BEFORENAME" val="Oval 11"/>
</p:tagLst>
</file>

<file path=ppt/tags/tag13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05"/>
  <p:tag name="KSO_WM_UNIT_FILL_FORE_SCHEMECOLOR_INDEX_2_BRIGHTNESS" val="0"/>
  <p:tag name="KSO_WM_UNIT_FILL_FORE_SCHEMECOLOR_INDEX_2" val="5"/>
  <p:tag name="KSO_WM_UNIT_FILL_FORE_SCHEMECOLOR_INDEX_2_POS" val="0.44"/>
  <p:tag name="KSO_WM_UNIT_FILL_FORE_SCHEMECOLOR_INDEX_2_TRANS" val="0.1"/>
  <p:tag name="KSO_WM_UNIT_FILL_FORE_SCHEMECOLOR_INDEX_3_BRIGHTNESS" val="0"/>
  <p:tag name="KSO_WM_UNIT_FILL_FORE_SCHEMECOLOR_INDEX_3" val="5"/>
  <p:tag name="KSO_WM_UNIT_FILL_FORE_SCHEMECOLOR_INDEX_3_POS" val="0.85"/>
  <p:tag name="KSO_WM_UNIT_FILL_FORE_SCHEMECOLOR_INDEX_3_TRANS" val="1"/>
  <p:tag name="KSO_WM_UNIT_FILL_GRADIENT_TYPE" val="0"/>
  <p:tag name="KSO_WM_UNIT_FILL_GRADIENT_ANGLE" val="0"/>
  <p:tag name="KSO_WM_UNIT_FILL_GRADIENT_DIRECTION" val="3"/>
  <p:tag name="KSO_WM_UNIT_FILL_TYPE" val="3"/>
</p:tagLst>
</file>

<file path=ppt/tags/tag14.xml><?xml version="1.0" encoding="utf-8"?>
<p:tagLst xmlns:a="http://schemas.openxmlformats.org/drawingml/2006/main" xmlns:r="http://schemas.openxmlformats.org/officeDocument/2006/relationships" xmlns:p="http://schemas.openxmlformats.org/presentationml/2006/main">
  <p:tag name="BEFORENAME" val="TextBox 16"/>
</p:tagLst>
</file>

<file path=ppt/tags/tag15.xml><?xml version="1.0" encoding="utf-8"?>
<p:tagLst xmlns:a="http://schemas.openxmlformats.org/drawingml/2006/main" xmlns:r="http://schemas.openxmlformats.org/officeDocument/2006/relationships" xmlns:p="http://schemas.openxmlformats.org/presentationml/2006/main">
  <p:tag name="BEFORENAME" val="Rounded Rectangle 18"/>
</p:tagLst>
</file>

<file path=ppt/tags/tag16.xml><?xml version="1.0" encoding="utf-8"?>
<p:tagLst xmlns:a="http://schemas.openxmlformats.org/drawingml/2006/main" xmlns:r="http://schemas.openxmlformats.org/officeDocument/2006/relationships" xmlns:p="http://schemas.openxmlformats.org/presentationml/2006/main">
  <p:tag name="BEFORENAME" val="TextBox 19"/>
</p:tagLst>
</file>

<file path=ppt/tags/tag17.xml><?xml version="1.0" encoding="utf-8"?>
<p:tagLst xmlns:a="http://schemas.openxmlformats.org/drawingml/2006/main" xmlns:r="http://schemas.openxmlformats.org/officeDocument/2006/relationships" xmlns:p="http://schemas.openxmlformats.org/presentationml/2006/main">
  <p:tag name="BEFORENAME" val="TextBox 20"/>
</p:tagLst>
</file>

<file path=ppt/tags/tag18.xml><?xml version="1.0" encoding="utf-8"?>
<p:tagLst xmlns:a="http://schemas.openxmlformats.org/drawingml/2006/main" xmlns:r="http://schemas.openxmlformats.org/officeDocument/2006/relationships" xmlns:p="http://schemas.openxmlformats.org/presentationml/2006/main">
  <p:tag name="BEFORENAME" val="Rounded Rectangle 22"/>
</p:tagLst>
</file>

<file path=ppt/tags/tag19.xml><?xml version="1.0" encoding="utf-8"?>
<p:tagLst xmlns:a="http://schemas.openxmlformats.org/drawingml/2006/main" xmlns:r="http://schemas.openxmlformats.org/officeDocument/2006/relationships" xmlns:p="http://schemas.openxmlformats.org/presentationml/2006/main">
  <p:tag name="BEFORENAME" val="TextBox 23"/>
</p:tagLst>
</file>

<file path=ppt/tags/tag2.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20.xml><?xml version="1.0" encoding="utf-8"?>
<p:tagLst xmlns:a="http://schemas.openxmlformats.org/drawingml/2006/main" xmlns:r="http://schemas.openxmlformats.org/officeDocument/2006/relationships" xmlns:p="http://schemas.openxmlformats.org/presentationml/2006/main">
  <p:tag name="BEFORENAME" val="TextBox 35"/>
</p:tagLst>
</file>

<file path=ppt/tags/tag21.xml><?xml version="1.0" encoding="utf-8"?>
<p:tagLst xmlns:a="http://schemas.openxmlformats.org/drawingml/2006/main" xmlns:r="http://schemas.openxmlformats.org/officeDocument/2006/relationships" xmlns:p="http://schemas.openxmlformats.org/presentationml/2006/main">
  <p:tag name="BEFORENAME" val="TextBox 36"/>
</p:tagLst>
</file>

<file path=ppt/tags/tag22.xml><?xml version="1.0" encoding="utf-8"?>
<p:tagLst xmlns:a="http://schemas.openxmlformats.org/drawingml/2006/main" xmlns:r="http://schemas.openxmlformats.org/officeDocument/2006/relationships" xmlns:p="http://schemas.openxmlformats.org/presentationml/2006/main">
  <p:tag name="BEFORENAME" val="TextBox 37"/>
</p:tagLst>
</file>

<file path=ppt/tags/tag23.xml><?xml version="1.0" encoding="utf-8"?>
<p:tagLst xmlns:a="http://schemas.openxmlformats.org/drawingml/2006/main" xmlns:r="http://schemas.openxmlformats.org/officeDocument/2006/relationships" xmlns:p="http://schemas.openxmlformats.org/presentationml/2006/main">
  <p:tag name="BEFORENAME" val="TextBox 38"/>
</p:tagLst>
</file>

<file path=ppt/tags/tag2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05"/>
  <p:tag name="KSO_WM_UNIT_FILL_FORE_SCHEMECOLOR_INDEX_2_BRIGHTNESS" val="0"/>
  <p:tag name="KSO_WM_UNIT_FILL_FORE_SCHEMECOLOR_INDEX_2" val="5"/>
  <p:tag name="KSO_WM_UNIT_FILL_FORE_SCHEMECOLOR_INDEX_2_POS" val="0.44"/>
  <p:tag name="KSO_WM_UNIT_FILL_FORE_SCHEMECOLOR_INDEX_2_TRANS" val="0.1"/>
  <p:tag name="KSO_WM_UNIT_FILL_FORE_SCHEMECOLOR_INDEX_3_BRIGHTNESS" val="0"/>
  <p:tag name="KSO_WM_UNIT_FILL_FORE_SCHEMECOLOR_INDEX_3" val="5"/>
  <p:tag name="KSO_WM_UNIT_FILL_FORE_SCHEMECOLOR_INDEX_3_POS" val="0.85"/>
  <p:tag name="KSO_WM_UNIT_FILL_FORE_SCHEMECOLOR_INDEX_3_TRANS" val="1"/>
  <p:tag name="KSO_WM_UNIT_FILL_GRADIENT_TYPE" val="0"/>
  <p:tag name="KSO_WM_UNIT_FILL_GRADIENT_ANGLE" val="0"/>
  <p:tag name="KSO_WM_UNIT_FILL_GRADIENT_DIRECTION" val="3"/>
  <p:tag name="KSO_WM_UNIT_FILL_TYPE" val="3"/>
</p:tagLst>
</file>

<file path=ppt/tags/tag25.xml><?xml version="1.0" encoding="utf-8"?>
<p:tagLst xmlns:a="http://schemas.openxmlformats.org/drawingml/2006/main" xmlns:r="http://schemas.openxmlformats.org/officeDocument/2006/relationships" xmlns:p="http://schemas.openxmlformats.org/presentationml/2006/main">
  <p:tag name="BEFORENAME" val="Oval 11"/>
</p:tagLst>
</file>

<file path=ppt/tags/tag26.xml><?xml version="1.0" encoding="utf-8"?>
<p:tagLst xmlns:a="http://schemas.openxmlformats.org/drawingml/2006/main" xmlns:r="http://schemas.openxmlformats.org/officeDocument/2006/relationships" xmlns:p="http://schemas.openxmlformats.org/presentationml/2006/main">
  <p:tag name="BEFORENAME" val="标题 1"/>
</p:tagLst>
</file>

<file path=ppt/tags/tag27.xml><?xml version="1.0" encoding="utf-8"?>
<p:tagLst xmlns:a="http://schemas.openxmlformats.org/drawingml/2006/main" xmlns:r="http://schemas.openxmlformats.org/officeDocument/2006/relationships" xmlns:p="http://schemas.openxmlformats.org/presentationml/2006/main">
  <p:tag name="BEFORENAME" val="Oval 11"/>
</p:tagLst>
</file>

<file path=ppt/tags/tag28.xml><?xml version="1.0" encoding="utf-8"?>
<p:tagLst xmlns:a="http://schemas.openxmlformats.org/drawingml/2006/main" xmlns:r="http://schemas.openxmlformats.org/officeDocument/2006/relationships" xmlns:p="http://schemas.openxmlformats.org/presentationml/2006/main">
  <p:tag name="BEFORENAME" val="Oval 11"/>
</p:tagLst>
</file>

<file path=ppt/tags/tag29.xml><?xml version="1.0" encoding="utf-8"?>
<p:tagLst xmlns:a="http://schemas.openxmlformats.org/drawingml/2006/main" xmlns:r="http://schemas.openxmlformats.org/officeDocument/2006/relationships" xmlns:p="http://schemas.openxmlformats.org/presentationml/2006/main">
  <p:tag name="BEFORENAME" val="Oval 11"/>
</p:tagLst>
</file>

<file path=ppt/tags/tag3.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30.xml><?xml version="1.0" encoding="utf-8"?>
<p:tagLst xmlns:a="http://schemas.openxmlformats.org/drawingml/2006/main" xmlns:r="http://schemas.openxmlformats.org/officeDocument/2006/relationships" xmlns:p="http://schemas.openxmlformats.org/presentationml/2006/main">
  <p:tag name="BEFORENAME" val="Oval 11"/>
</p:tagLst>
</file>

<file path=ppt/tags/tag31.xml><?xml version="1.0" encoding="utf-8"?>
<p:tagLst xmlns:a="http://schemas.openxmlformats.org/drawingml/2006/main" xmlns:r="http://schemas.openxmlformats.org/officeDocument/2006/relationships" xmlns:p="http://schemas.openxmlformats.org/presentationml/2006/main">
  <p:tag name="BEFORENAME" val="标题 1"/>
</p:tagLst>
</file>

<file path=ppt/tags/tag32.xml><?xml version="1.0" encoding="utf-8"?>
<p:tagLst xmlns:a="http://schemas.openxmlformats.org/drawingml/2006/main" xmlns:r="http://schemas.openxmlformats.org/officeDocument/2006/relationships" xmlns:p="http://schemas.openxmlformats.org/presentationml/2006/main">
  <p:tag name="BEFORENAME" val="Oval 11"/>
</p:tagLst>
</file>

<file path=ppt/tags/tag33.xml><?xml version="1.0" encoding="utf-8"?>
<p:tagLst xmlns:a="http://schemas.openxmlformats.org/drawingml/2006/main" xmlns:r="http://schemas.openxmlformats.org/officeDocument/2006/relationships" xmlns:p="http://schemas.openxmlformats.org/presentationml/2006/main">
  <p:tag name="BEFORENAME" val="Oval 11"/>
</p:tagLst>
</file>

<file path=ppt/tags/tag34.xml><?xml version="1.0" encoding="utf-8"?>
<p:tagLst xmlns:a="http://schemas.openxmlformats.org/drawingml/2006/main" xmlns:r="http://schemas.openxmlformats.org/officeDocument/2006/relationships" xmlns:p="http://schemas.openxmlformats.org/presentationml/2006/main">
  <p:tag name="BEFORENAME" val="Oval 11"/>
</p:tagLst>
</file>

<file path=ppt/tags/tag35.xml><?xml version="1.0" encoding="utf-8"?>
<p:tagLst xmlns:a="http://schemas.openxmlformats.org/drawingml/2006/main" xmlns:r="http://schemas.openxmlformats.org/officeDocument/2006/relationships" xmlns:p="http://schemas.openxmlformats.org/presentationml/2006/main">
  <p:tag name="BEFORENAME" val="Oval 11"/>
</p:tagLst>
</file>

<file path=ppt/tags/tag36.xml><?xml version="1.0" encoding="utf-8"?>
<p:tagLst xmlns:a="http://schemas.openxmlformats.org/drawingml/2006/main" xmlns:r="http://schemas.openxmlformats.org/officeDocument/2006/relationships" xmlns:p="http://schemas.openxmlformats.org/presentationml/2006/main">
  <p:tag name="BEFORENAME" val="标题 1"/>
</p:tagLst>
</file>

<file path=ppt/tags/tag37.xml><?xml version="1.0" encoding="utf-8"?>
<p:tagLst xmlns:a="http://schemas.openxmlformats.org/drawingml/2006/main" xmlns:r="http://schemas.openxmlformats.org/officeDocument/2006/relationships" xmlns:p="http://schemas.openxmlformats.org/presentationml/2006/main">
  <p:tag name="BEFORENAME" val="Oval 11"/>
</p:tagLst>
</file>

<file path=ppt/tags/tag38.xml><?xml version="1.0" encoding="utf-8"?>
<p:tagLst xmlns:a="http://schemas.openxmlformats.org/drawingml/2006/main" xmlns:r="http://schemas.openxmlformats.org/officeDocument/2006/relationships" xmlns:p="http://schemas.openxmlformats.org/presentationml/2006/main">
  <p:tag name="BEFORENAME" val="Oval 11"/>
</p:tagLst>
</file>

<file path=ppt/tags/tag39.xml><?xml version="1.0" encoding="utf-8"?>
<p:tagLst xmlns:a="http://schemas.openxmlformats.org/drawingml/2006/main" xmlns:r="http://schemas.openxmlformats.org/officeDocument/2006/relationships" xmlns:p="http://schemas.openxmlformats.org/presentationml/2006/main">
  <p:tag name="BEFORENAME" val="Oval 11"/>
</p:tagLst>
</file>

<file path=ppt/tags/tag4.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40.xml><?xml version="1.0" encoding="utf-8"?>
<p:tagLst xmlns:a="http://schemas.openxmlformats.org/drawingml/2006/main" xmlns:r="http://schemas.openxmlformats.org/officeDocument/2006/relationships" xmlns:p="http://schemas.openxmlformats.org/presentationml/2006/main">
  <p:tag name="BEFORENAME" val="Oval 11"/>
</p:tagLst>
</file>

<file path=ppt/tags/tag41.xml><?xml version="1.0" encoding="utf-8"?>
<p:tagLst xmlns:a="http://schemas.openxmlformats.org/drawingml/2006/main" xmlns:r="http://schemas.openxmlformats.org/officeDocument/2006/relationships" xmlns:p="http://schemas.openxmlformats.org/presentationml/2006/main">
  <p:tag name="BEFORENAME" val="标题 1"/>
</p:tagLst>
</file>

<file path=ppt/tags/tag42.xml><?xml version="1.0" encoding="utf-8"?>
<p:tagLst xmlns:a="http://schemas.openxmlformats.org/drawingml/2006/main" xmlns:r="http://schemas.openxmlformats.org/officeDocument/2006/relationships" xmlns:p="http://schemas.openxmlformats.org/presentationml/2006/main">
  <p:tag name="BEFORENAME" val="Oval 11"/>
</p:tagLst>
</file>

<file path=ppt/tags/tag43.xml><?xml version="1.0" encoding="utf-8"?>
<p:tagLst xmlns:a="http://schemas.openxmlformats.org/drawingml/2006/main" xmlns:r="http://schemas.openxmlformats.org/officeDocument/2006/relationships" xmlns:p="http://schemas.openxmlformats.org/presentationml/2006/main">
  <p:tag name="BEFORENAME" val="Oval 11"/>
</p:tagLst>
</file>

<file path=ppt/tags/tag44.xml><?xml version="1.0" encoding="utf-8"?>
<p:tagLst xmlns:a="http://schemas.openxmlformats.org/drawingml/2006/main" xmlns:r="http://schemas.openxmlformats.org/officeDocument/2006/relationships" xmlns:p="http://schemas.openxmlformats.org/presentationml/2006/main">
  <p:tag name="BEFORENAME" val="Oval 11"/>
</p:tagLst>
</file>

<file path=ppt/tags/tag4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05"/>
  <p:tag name="KSO_WM_UNIT_FILL_FORE_SCHEMECOLOR_INDEX_2_BRIGHTNESS" val="0"/>
  <p:tag name="KSO_WM_UNIT_FILL_FORE_SCHEMECOLOR_INDEX_2" val="5"/>
  <p:tag name="KSO_WM_UNIT_FILL_FORE_SCHEMECOLOR_INDEX_2_POS" val="0.44"/>
  <p:tag name="KSO_WM_UNIT_FILL_FORE_SCHEMECOLOR_INDEX_2_TRANS" val="0.1"/>
  <p:tag name="KSO_WM_UNIT_FILL_FORE_SCHEMECOLOR_INDEX_3_BRIGHTNESS" val="0"/>
  <p:tag name="KSO_WM_UNIT_FILL_FORE_SCHEMECOLOR_INDEX_3" val="5"/>
  <p:tag name="KSO_WM_UNIT_FILL_FORE_SCHEMECOLOR_INDEX_3_POS" val="0.85"/>
  <p:tag name="KSO_WM_UNIT_FILL_FORE_SCHEMECOLOR_INDEX_3_TRANS" val="1"/>
  <p:tag name="KSO_WM_UNIT_FILL_GRADIENT_TYPE" val="0"/>
  <p:tag name="KSO_WM_UNIT_FILL_GRADIENT_ANGLE" val="0"/>
  <p:tag name="KSO_WM_UNIT_FILL_GRADIENT_DIRECTION" val="3"/>
  <p:tag name="KSO_WM_UNIT_FILL_TYPE" val="3"/>
</p:tagLst>
</file>

<file path=ppt/tags/tag46.xml><?xml version="1.0" encoding="utf-8"?>
<p:tagLst xmlns:a="http://schemas.openxmlformats.org/drawingml/2006/main" xmlns:r="http://schemas.openxmlformats.org/officeDocument/2006/relationships" xmlns:p="http://schemas.openxmlformats.org/presentationml/2006/main">
  <p:tag name="BEFORENAME" val="Oval 11"/>
</p:tagLst>
</file>

<file path=ppt/tags/tag47.xml><?xml version="1.0" encoding="utf-8"?>
<p:tagLst xmlns:a="http://schemas.openxmlformats.org/drawingml/2006/main" xmlns:r="http://schemas.openxmlformats.org/officeDocument/2006/relationships" xmlns:p="http://schemas.openxmlformats.org/presentationml/2006/main">
  <p:tag name="BEFORENAME" val="标题 1"/>
</p:tagLst>
</file>

<file path=ppt/tags/tag48.xml><?xml version="1.0" encoding="utf-8"?>
<p:tagLst xmlns:a="http://schemas.openxmlformats.org/drawingml/2006/main" xmlns:r="http://schemas.openxmlformats.org/officeDocument/2006/relationships" xmlns:p="http://schemas.openxmlformats.org/presentationml/2006/main">
  <p:tag name="BEFORENAME" val="Oval 11"/>
</p:tagLst>
</file>

<file path=ppt/tags/tag49.xml><?xml version="1.0" encoding="utf-8"?>
<p:tagLst xmlns:a="http://schemas.openxmlformats.org/drawingml/2006/main" xmlns:r="http://schemas.openxmlformats.org/officeDocument/2006/relationships" xmlns:p="http://schemas.openxmlformats.org/presentationml/2006/main">
  <p:tag name="BEFORENAME" val="Oval 11"/>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ags/tag50.xml><?xml version="1.0" encoding="utf-8"?>
<p:tagLst xmlns:a="http://schemas.openxmlformats.org/drawingml/2006/main" xmlns:r="http://schemas.openxmlformats.org/officeDocument/2006/relationships" xmlns:p="http://schemas.openxmlformats.org/presentationml/2006/main">
  <p:tag name="BEFORENAME" val="Oval 11"/>
</p:tagLst>
</file>

<file path=ppt/tags/tag51.xml><?xml version="1.0" encoding="utf-8"?>
<p:tagLst xmlns:a="http://schemas.openxmlformats.org/drawingml/2006/main" xmlns:r="http://schemas.openxmlformats.org/officeDocument/2006/relationships" xmlns:p="http://schemas.openxmlformats.org/presentationml/2006/main">
  <p:tag name="BEFORENAME" val="Oval 11"/>
</p:tagLst>
</file>

<file path=ppt/tags/tag52.xml><?xml version="1.0" encoding="utf-8"?>
<p:tagLst xmlns:a="http://schemas.openxmlformats.org/drawingml/2006/main" xmlns:r="http://schemas.openxmlformats.org/officeDocument/2006/relationships" xmlns:p="http://schemas.openxmlformats.org/presentationml/2006/main">
  <p:tag name="BEFORENAME" val="标题 1"/>
</p:tagLst>
</file>

<file path=ppt/tags/tag53.xml><?xml version="1.0" encoding="utf-8"?>
<p:tagLst xmlns:a="http://schemas.openxmlformats.org/drawingml/2006/main" xmlns:r="http://schemas.openxmlformats.org/officeDocument/2006/relationships" xmlns:p="http://schemas.openxmlformats.org/presentationml/2006/main">
  <p:tag name="BEFORENAME" val="Oval 11"/>
</p:tagLst>
</file>

<file path=ppt/tags/tag54.xml><?xml version="1.0" encoding="utf-8"?>
<p:tagLst xmlns:a="http://schemas.openxmlformats.org/drawingml/2006/main" xmlns:r="http://schemas.openxmlformats.org/officeDocument/2006/relationships" xmlns:p="http://schemas.openxmlformats.org/presentationml/2006/main">
  <p:tag name="BEFORENAME" val="Oval 11"/>
</p:tagLst>
</file>

<file path=ppt/tags/tag55.xml><?xml version="1.0" encoding="utf-8"?>
<p:tagLst xmlns:a="http://schemas.openxmlformats.org/drawingml/2006/main" xmlns:r="http://schemas.openxmlformats.org/officeDocument/2006/relationships" xmlns:p="http://schemas.openxmlformats.org/presentationml/2006/main">
  <p:tag name="BEFORENAME" val="Oval 11"/>
</p:tagLst>
</file>

<file path=ppt/tags/tag5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5"/>
  <p:tag name="KSO_WM_UNIT_TEXT_FILL_TYPE" val="1"/>
</p:tagLst>
</file>

<file path=ppt/tags/tag5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ags/tag5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5"/>
  <p:tag name="KSO_WM_UNIT_TEXT_FILL_TYPE" val="1"/>
</p:tagLst>
</file>

<file path=ppt/tags/tag5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05"/>
  <p:tag name="KSO_WM_UNIT_FILL_FORE_SCHEMECOLOR_INDEX_2_BRIGHTNESS" val="0"/>
  <p:tag name="KSO_WM_UNIT_FILL_FORE_SCHEMECOLOR_INDEX_2" val="5"/>
  <p:tag name="KSO_WM_UNIT_FILL_FORE_SCHEMECOLOR_INDEX_2_POS" val="0.44"/>
  <p:tag name="KSO_WM_UNIT_FILL_FORE_SCHEMECOLOR_INDEX_2_TRANS" val="0.1"/>
  <p:tag name="KSO_WM_UNIT_FILL_FORE_SCHEMECOLOR_INDEX_3_BRIGHTNESS" val="0"/>
  <p:tag name="KSO_WM_UNIT_FILL_FORE_SCHEMECOLOR_INDEX_3" val="5"/>
  <p:tag name="KSO_WM_UNIT_FILL_FORE_SCHEMECOLOR_INDEX_3_POS" val="0.85"/>
  <p:tag name="KSO_WM_UNIT_FILL_FORE_SCHEMECOLOR_INDEX_3_TRANS" val="1"/>
  <p:tag name="KSO_WM_UNIT_FILL_GRADIENT_TYPE" val="0"/>
  <p:tag name="KSO_WM_UNIT_FILL_GRADIENT_ANGLE" val="0"/>
  <p:tag name="KSO_WM_UNIT_FILL_GRADIENT_DIRECTION" val="3"/>
  <p:tag name="KSO_WM_UNIT_FILL_TYPE" val="3"/>
</p:tagLst>
</file>

<file path=ppt/tags/tag6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5"/>
  <p:tag name="KSO_WM_UNIT_TEXT_FILL_TYPE" val="1"/>
</p:tagLst>
</file>

<file path=ppt/tags/tag6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ags/tag6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5"/>
  <p:tag name="KSO_WM_UNIT_TEXT_FILL_TYPE" val="1"/>
</p:tagLst>
</file>

<file path=ppt/tags/tag6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ags/tag6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5"/>
  <p:tag name="KSO_WM_UNIT_TEXT_FILL_TYPE" val="1"/>
</p:tagLst>
</file>

<file path=ppt/tags/tag6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ags/tag66.xml><?xml version="1.0" encoding="utf-8"?>
<p:tagLst xmlns:a="http://schemas.openxmlformats.org/drawingml/2006/main" xmlns:r="http://schemas.openxmlformats.org/officeDocument/2006/relationships" xmlns:p="http://schemas.openxmlformats.org/presentationml/2006/main">
  <p:tag name="BEFORENAME" val="Oval 11"/>
</p:tagLst>
</file>

<file path=ppt/tags/tag67.xml><?xml version="1.0" encoding="utf-8"?>
<p:tagLst xmlns:a="http://schemas.openxmlformats.org/drawingml/2006/main" xmlns:r="http://schemas.openxmlformats.org/officeDocument/2006/relationships" xmlns:p="http://schemas.openxmlformats.org/presentationml/2006/main">
  <p:tag name="BEFORENAME" val="标题 1"/>
</p:tagLst>
</file>

<file path=ppt/tags/tag68.xml><?xml version="1.0" encoding="utf-8"?>
<p:tagLst xmlns:a="http://schemas.openxmlformats.org/drawingml/2006/main" xmlns:r="http://schemas.openxmlformats.org/officeDocument/2006/relationships" xmlns:p="http://schemas.openxmlformats.org/presentationml/2006/main">
  <p:tag name="BEFORENAME" val="Oval 11"/>
</p:tagLst>
</file>

<file path=ppt/tags/tag69.xml><?xml version="1.0" encoding="utf-8"?>
<p:tagLst xmlns:a="http://schemas.openxmlformats.org/drawingml/2006/main" xmlns:r="http://schemas.openxmlformats.org/officeDocument/2006/relationships" xmlns:p="http://schemas.openxmlformats.org/presentationml/2006/main">
  <p:tag name="BEFORENAME" val="Oval 11"/>
</p:tagLst>
</file>

<file path=ppt/tags/tag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05"/>
  <p:tag name="KSO_WM_UNIT_FILL_FORE_SCHEMECOLOR_INDEX_2_BRIGHTNESS" val="0"/>
  <p:tag name="KSO_WM_UNIT_FILL_FORE_SCHEMECOLOR_INDEX_2" val="5"/>
  <p:tag name="KSO_WM_UNIT_FILL_FORE_SCHEMECOLOR_INDEX_2_POS" val="0.44"/>
  <p:tag name="KSO_WM_UNIT_FILL_FORE_SCHEMECOLOR_INDEX_2_TRANS" val="0.1"/>
  <p:tag name="KSO_WM_UNIT_FILL_FORE_SCHEMECOLOR_INDEX_3_BRIGHTNESS" val="0"/>
  <p:tag name="KSO_WM_UNIT_FILL_FORE_SCHEMECOLOR_INDEX_3" val="5"/>
  <p:tag name="KSO_WM_UNIT_FILL_FORE_SCHEMECOLOR_INDEX_3_POS" val="0.85"/>
  <p:tag name="KSO_WM_UNIT_FILL_FORE_SCHEMECOLOR_INDEX_3_TRANS" val="1"/>
  <p:tag name="KSO_WM_UNIT_FILL_GRADIENT_TYPE" val="0"/>
  <p:tag name="KSO_WM_UNIT_FILL_GRADIENT_ANGLE" val="0"/>
  <p:tag name="KSO_WM_UNIT_FILL_GRADIENT_DIRECTION" val="3"/>
  <p:tag name="KSO_WM_UNIT_FILL_TYPE" val="3"/>
</p:tagLst>
</file>

<file path=ppt/tags/tag70.xml><?xml version="1.0" encoding="utf-8"?>
<p:tagLst xmlns:a="http://schemas.openxmlformats.org/drawingml/2006/main" xmlns:r="http://schemas.openxmlformats.org/officeDocument/2006/relationships" xmlns:p="http://schemas.openxmlformats.org/presentationml/2006/main">
  <p:tag name="BEFORENAME" val="Oval 11"/>
</p:tagLst>
</file>

<file path=ppt/tags/tag7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05"/>
  <p:tag name="KSO_WM_UNIT_FILL_FORE_SCHEMECOLOR_INDEX_2_BRIGHTNESS" val="0"/>
  <p:tag name="KSO_WM_UNIT_FILL_FORE_SCHEMECOLOR_INDEX_2" val="5"/>
  <p:tag name="KSO_WM_UNIT_FILL_FORE_SCHEMECOLOR_INDEX_2_POS" val="0.44"/>
  <p:tag name="KSO_WM_UNIT_FILL_FORE_SCHEMECOLOR_INDEX_2_TRANS" val="0.1"/>
  <p:tag name="KSO_WM_UNIT_FILL_FORE_SCHEMECOLOR_INDEX_3_BRIGHTNESS" val="0"/>
  <p:tag name="KSO_WM_UNIT_FILL_FORE_SCHEMECOLOR_INDEX_3" val="5"/>
  <p:tag name="KSO_WM_UNIT_FILL_FORE_SCHEMECOLOR_INDEX_3_POS" val="0.85"/>
  <p:tag name="KSO_WM_UNIT_FILL_FORE_SCHEMECOLOR_INDEX_3_TRANS" val="1"/>
  <p:tag name="KSO_WM_UNIT_FILL_GRADIENT_TYPE" val="0"/>
  <p:tag name="KSO_WM_UNIT_FILL_GRADIENT_ANGLE" val="0"/>
  <p:tag name="KSO_WM_UNIT_FILL_GRADIENT_DIRECTION" val="3"/>
  <p:tag name="KSO_WM_UNIT_FILL_TYPE" val="3"/>
</p:tagLst>
</file>

<file path=ppt/tags/tag72.xml><?xml version="1.0" encoding="utf-8"?>
<p:tagLst xmlns:a="http://schemas.openxmlformats.org/drawingml/2006/main" xmlns:r="http://schemas.openxmlformats.org/officeDocument/2006/relationships" xmlns:p="http://schemas.openxmlformats.org/presentationml/2006/main">
  <p:tag name="KSO_WM_UNIT_LINE_FORE_SCHEMECOLOR_INDEX_BRIGHTNESS" val="-0.15"/>
  <p:tag name="KSO_WM_UNIT_LINE_FORE_SCHEMECOLOR_INDEX" val="14"/>
  <p:tag name="KSO_WM_UNIT_LINE_FILL_TYPE" val="2"/>
</p:tagLst>
</file>

<file path=ppt/tags/tag73.xml><?xml version="1.0" encoding="utf-8"?>
<p:tagLst xmlns:a="http://schemas.openxmlformats.org/drawingml/2006/main" xmlns:r="http://schemas.openxmlformats.org/officeDocument/2006/relationships" xmlns:p="http://schemas.openxmlformats.org/presentationml/2006/main">
  <p:tag name="BEFORENAME" val="Oval 11"/>
</p:tagLst>
</file>

<file path=ppt/tags/tag74.xml><?xml version="1.0" encoding="utf-8"?>
<p:tagLst xmlns:a="http://schemas.openxmlformats.org/drawingml/2006/main" xmlns:r="http://schemas.openxmlformats.org/officeDocument/2006/relationships" xmlns:p="http://schemas.openxmlformats.org/presentationml/2006/main">
  <p:tag name="BEFORENAME" val="标题 1"/>
</p:tagLst>
</file>

<file path=ppt/tags/tag75.xml><?xml version="1.0" encoding="utf-8"?>
<p:tagLst xmlns:a="http://schemas.openxmlformats.org/drawingml/2006/main" xmlns:r="http://schemas.openxmlformats.org/officeDocument/2006/relationships" xmlns:p="http://schemas.openxmlformats.org/presentationml/2006/main">
  <p:tag name="BEFORENAME" val="Oval 11"/>
</p:tagLst>
</file>

<file path=ppt/tags/tag76.xml><?xml version="1.0" encoding="utf-8"?>
<p:tagLst xmlns:a="http://schemas.openxmlformats.org/drawingml/2006/main" xmlns:r="http://schemas.openxmlformats.org/officeDocument/2006/relationships" xmlns:p="http://schemas.openxmlformats.org/presentationml/2006/main">
  <p:tag name="BEFORENAME" val="Oval 11"/>
</p:tagLst>
</file>

<file path=ppt/tags/tag77.xml><?xml version="1.0" encoding="utf-8"?>
<p:tagLst xmlns:a="http://schemas.openxmlformats.org/drawingml/2006/main" xmlns:r="http://schemas.openxmlformats.org/officeDocument/2006/relationships" xmlns:p="http://schemas.openxmlformats.org/presentationml/2006/main">
  <p:tag name="BEFORENAME" val="Oval 11"/>
</p:tagLst>
</file>

<file path=ppt/tags/tag78.xml><?xml version="1.0" encoding="utf-8"?>
<p:tagLst xmlns:a="http://schemas.openxmlformats.org/drawingml/2006/main" xmlns:r="http://schemas.openxmlformats.org/officeDocument/2006/relationships" xmlns:p="http://schemas.openxmlformats.org/presentationml/2006/main">
  <p:tag name="KSO_WM_UNIT_LINE_FORE_SCHEMECOLOR_INDEX_BRIGHTNESS" val="-0.1"/>
  <p:tag name="KSO_WM_UNIT_LINE_FORE_SCHEMECOLOR_INDEX" val="16"/>
  <p:tag name="KSO_WM_UNIT_LINE_FILL_TYPE" val="2"/>
</p:tagLst>
</file>

<file path=ppt/tags/tag79.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9"/>
  <p:tag name="KSO_WM_UNIT_FILL_TYPE" val="1"/>
</p:tagLst>
</file>

<file path=ppt/tags/tag8.xml><?xml version="1.0" encoding="utf-8"?>
<p:tagLst xmlns:a="http://schemas.openxmlformats.org/drawingml/2006/main" xmlns:r="http://schemas.openxmlformats.org/officeDocument/2006/relationships" xmlns:p="http://schemas.openxmlformats.org/presentationml/2006/main">
  <p:tag name="BEFORENAME" val="TextBox 8"/>
</p:tagLst>
</file>

<file path=ppt/tags/tag8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8"/>
  <p:tag name="KSO_WM_UNIT_FILL_TYPE" val="1"/>
</p:tagLst>
</file>

<file path=ppt/tags/tag81.xml><?xml version="1.0" encoding="utf-8"?>
<p:tagLst xmlns:a="http://schemas.openxmlformats.org/drawingml/2006/main" xmlns:r="http://schemas.openxmlformats.org/officeDocument/2006/relationships" xmlns:p="http://schemas.openxmlformats.org/presentationml/2006/main">
  <p:tag name="KSO_WM_UNIT_LINE_FORE_SCHEMECOLOR_INDEX_BRIGHTNESS" val="-0.25"/>
  <p:tag name="KSO_WM_UNIT_LINE_FORE_SCHEMECOLOR_INDEX" val="16"/>
  <p:tag name="KSO_WM_UNIT_LINE_FILL_TYPE" val="2"/>
</p:tagLst>
</file>

<file path=ppt/tags/tag8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Lst>
</file>

<file path=ppt/tags/tag83.xml><?xml version="1.0" encoding="utf-8"?>
<p:tagLst xmlns:a="http://schemas.openxmlformats.org/drawingml/2006/main" xmlns:r="http://schemas.openxmlformats.org/officeDocument/2006/relationships" xmlns:p="http://schemas.openxmlformats.org/presentationml/2006/main">
  <p:tag name="KSO_WM_UNIT_LINE_FORE_SCHEMECOLOR_INDEX_BRIGHTNESS" val="-0.25"/>
  <p:tag name="KSO_WM_UNIT_LINE_FORE_SCHEMECOLOR_INDEX" val="16"/>
  <p:tag name="KSO_WM_UNIT_LINE_FILL_TYPE" val="2"/>
</p:tagLst>
</file>

<file path=ppt/tags/tag8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9"/>
  <p:tag name="KSO_WM_UNIT_FILL_TYPE" val="1"/>
</p:tagLst>
</file>

<file path=ppt/tags/tag85.xml><?xml version="1.0" encoding="utf-8"?>
<p:tagLst xmlns:a="http://schemas.openxmlformats.org/drawingml/2006/main" xmlns:r="http://schemas.openxmlformats.org/officeDocument/2006/relationships" xmlns:p="http://schemas.openxmlformats.org/presentationml/2006/main">
  <p:tag name="KSO_WM_UNIT_LINE_FORE_SCHEMECOLOR_INDEX_BRIGHTNESS" val="-0.25"/>
  <p:tag name="KSO_WM_UNIT_LINE_FORE_SCHEMECOLOR_INDEX" val="16"/>
  <p:tag name="KSO_WM_UNIT_LINE_FILL_TYPE" val="2"/>
</p:tagLst>
</file>

<file path=ppt/tags/tag8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Lst>
</file>

<file path=ppt/tags/tag8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Lst>
</file>

<file path=ppt/tags/tag8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LINE_FORE_SCHEMECOLOR_INDEX_BRIGHTNESS" val="-0.25"/>
  <p:tag name="KSO_WM_UNIT_LINE_FORE_SCHEMECOLOR_INDEX" val="16"/>
  <p:tag name="KSO_WM_UNIT_LINE_FILL_TYPE" val="2"/>
</p:tagLst>
</file>

<file path=ppt/tags/tag89.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0"/>
  <p:tag name="KSO_WM_UNIT_FILL_TYPE" val="1"/>
</p:tagLst>
</file>

<file path=ppt/tags/tag9.xml><?xml version="1.0" encoding="utf-8"?>
<p:tagLst xmlns:a="http://schemas.openxmlformats.org/drawingml/2006/main" xmlns:r="http://schemas.openxmlformats.org/officeDocument/2006/relationships" xmlns:p="http://schemas.openxmlformats.org/presentationml/2006/main">
  <p:tag name="BEFORENAME" val="Rounded Rectangle 10"/>
</p:tagLst>
</file>

<file path=ppt/tags/tag90.xml><?xml version="1.0" encoding="utf-8"?>
<p:tagLst xmlns:a="http://schemas.openxmlformats.org/drawingml/2006/main" xmlns:r="http://schemas.openxmlformats.org/officeDocument/2006/relationships" xmlns:p="http://schemas.openxmlformats.org/presentationml/2006/main">
  <p:tag name="KSO_WM_UNIT_LINE_FORE_SCHEMECOLOR_INDEX_BRIGHTNESS" val="-0.25"/>
  <p:tag name="KSO_WM_UNIT_LINE_FORE_SCHEMECOLOR_INDEX" val="16"/>
  <p:tag name="KSO_WM_UNIT_LINE_FILL_TYPE" val="2"/>
</p:tagLst>
</file>

<file path=ppt/tags/tag91.xml><?xml version="1.0" encoding="utf-8"?>
<p:tagLst xmlns:a="http://schemas.openxmlformats.org/drawingml/2006/main" xmlns:r="http://schemas.openxmlformats.org/officeDocument/2006/relationships" xmlns:p="http://schemas.openxmlformats.org/presentationml/2006/main">
  <p:tag name="KSO_WM_UNIT_LINE_FORE_SCHEMECOLOR_INDEX_BRIGHTNESS" val="-0.1"/>
  <p:tag name="KSO_WM_UNIT_LINE_FORE_SCHEMECOLOR_INDEX" val="16"/>
  <p:tag name="KSO_WM_UNIT_LINE_FILL_TYPE" val="2"/>
</p:tagLst>
</file>

<file path=ppt/tags/tag9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9"/>
  <p:tag name="KSO_WM_UNIT_FILL_TYPE" val="1"/>
</p:tagLst>
</file>

<file path=ppt/tags/tag9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8"/>
  <p:tag name="KSO_WM_UNIT_FILL_TYPE" val="1"/>
</p:tagLst>
</file>

<file path=ppt/tags/tag94.xml><?xml version="1.0" encoding="utf-8"?>
<p:tagLst xmlns:a="http://schemas.openxmlformats.org/drawingml/2006/main" xmlns:r="http://schemas.openxmlformats.org/officeDocument/2006/relationships" xmlns:p="http://schemas.openxmlformats.org/presentationml/2006/main">
  <p:tag name="KSO_WM_UNIT_LINE_FORE_SCHEMECOLOR_INDEX_BRIGHTNESS" val="-0.25"/>
  <p:tag name="KSO_WM_UNIT_LINE_FORE_SCHEMECOLOR_INDEX" val="16"/>
  <p:tag name="KSO_WM_UNIT_LINE_FILL_TYPE" val="2"/>
</p:tagLst>
</file>

<file path=ppt/tags/tag9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Lst>
</file>

<file path=ppt/tags/tag96.xml><?xml version="1.0" encoding="utf-8"?>
<p:tagLst xmlns:a="http://schemas.openxmlformats.org/drawingml/2006/main" xmlns:r="http://schemas.openxmlformats.org/officeDocument/2006/relationships" xmlns:p="http://schemas.openxmlformats.org/presentationml/2006/main">
  <p:tag name="KSO_WM_UNIT_LINE_FORE_SCHEMECOLOR_INDEX_BRIGHTNESS" val="-0.25"/>
  <p:tag name="KSO_WM_UNIT_LINE_FORE_SCHEMECOLOR_INDEX" val="16"/>
  <p:tag name="KSO_WM_UNIT_LINE_FILL_TYPE" val="2"/>
</p:tagLst>
</file>

<file path=ppt/tags/tag9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9"/>
  <p:tag name="KSO_WM_UNIT_FILL_TYPE" val="1"/>
</p:tagLst>
</file>

<file path=ppt/tags/tag98.xml><?xml version="1.0" encoding="utf-8"?>
<p:tagLst xmlns:a="http://schemas.openxmlformats.org/drawingml/2006/main" xmlns:r="http://schemas.openxmlformats.org/officeDocument/2006/relationships" xmlns:p="http://schemas.openxmlformats.org/presentationml/2006/main">
  <p:tag name="KSO_WM_UNIT_LINE_FORE_SCHEMECOLOR_INDEX_BRIGHTNESS" val="-0.25"/>
  <p:tag name="KSO_WM_UNIT_LINE_FORE_SCHEMECOLOR_INDEX" val="16"/>
  <p:tag name="KSO_WM_UNIT_LINE_FILL_TYPE" val="2"/>
</p:tagLst>
</file>

<file path=ppt/tags/tag99.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Lst>
</file>

<file path=ppt/theme/theme1.xml><?xml version="1.0" encoding="utf-8"?>
<a:theme xmlns:a="http://schemas.openxmlformats.org/drawingml/2006/main" name="Office 主题​​">
  <a:themeElements>
    <a:clrScheme name="自定义 87">
      <a:dk1>
        <a:sysClr val="windowText" lastClr="000000"/>
      </a:dk1>
      <a:lt1>
        <a:sysClr val="window" lastClr="FFFFFF"/>
      </a:lt1>
      <a:dk2>
        <a:srgbClr val="000000"/>
      </a:dk2>
      <a:lt2>
        <a:srgbClr val="FFFFFF"/>
      </a:lt2>
      <a:accent1>
        <a:srgbClr val="CB8750"/>
      </a:accent1>
      <a:accent2>
        <a:srgbClr val="E7B457"/>
      </a:accent2>
      <a:accent3>
        <a:srgbClr val="CB8750"/>
      </a:accent3>
      <a:accent4>
        <a:srgbClr val="E7B457"/>
      </a:accent4>
      <a:accent5>
        <a:srgbClr val="CB8750"/>
      </a:accent5>
      <a:accent6>
        <a:srgbClr val="E7B457"/>
      </a:accent6>
      <a:hlink>
        <a:srgbClr val="CB8750"/>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
    <a:dk1>
      <a:sysClr val="windowText" lastClr="000000"/>
    </a:dk1>
    <a:lt1>
      <a:sysClr val="window" lastClr="FFFFFF"/>
    </a:lt1>
    <a:dk2>
      <a:srgbClr val="1F497D"/>
    </a:dk2>
    <a:lt2>
      <a:srgbClr val="EEECE1"/>
    </a:lt2>
    <a:accent1>
      <a:srgbClr val="BB1C22"/>
    </a:accent1>
    <a:accent2>
      <a:srgbClr val="BB1C22"/>
    </a:accent2>
    <a:accent3>
      <a:srgbClr val="BB1C22"/>
    </a:accent3>
    <a:accent4>
      <a:srgbClr val="BB1C22"/>
    </a:accent4>
    <a:accent5>
      <a:srgbClr val="BB1C22"/>
    </a:accent5>
    <a:accent6>
      <a:srgbClr val="BB1C22"/>
    </a:accent6>
    <a:hlink>
      <a:srgbClr val="BB1C22"/>
    </a:hlink>
    <a:folHlink>
      <a:srgbClr val="BB1C2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自定义 1">
    <a:dk1>
      <a:sysClr val="windowText" lastClr="000000"/>
    </a:dk1>
    <a:lt1>
      <a:sysClr val="window" lastClr="FFFFFF"/>
    </a:lt1>
    <a:dk2>
      <a:srgbClr val="1F497D"/>
    </a:dk2>
    <a:lt2>
      <a:srgbClr val="EEECE1"/>
    </a:lt2>
    <a:accent1>
      <a:srgbClr val="BB1C22"/>
    </a:accent1>
    <a:accent2>
      <a:srgbClr val="BB1C22"/>
    </a:accent2>
    <a:accent3>
      <a:srgbClr val="BB1C22"/>
    </a:accent3>
    <a:accent4>
      <a:srgbClr val="BB1C22"/>
    </a:accent4>
    <a:accent5>
      <a:srgbClr val="BB1C22"/>
    </a:accent5>
    <a:accent6>
      <a:srgbClr val="BB1C22"/>
    </a:accent6>
    <a:hlink>
      <a:srgbClr val="BB1C22"/>
    </a:hlink>
    <a:folHlink>
      <a:srgbClr val="BB1C2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38</TotalTime>
  <Words>1486</Words>
  <Application>Microsoft Office PowerPoint</Application>
  <PresentationFormat>宽屏</PresentationFormat>
  <Paragraphs>207</Paragraphs>
  <Slides>22</Slides>
  <Notes>20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vt:i4>
      </vt:variant>
    </vt:vector>
  </HeadingPairs>
  <TitlesOfParts>
    <vt:vector size="29" baseType="lpstr">
      <vt:lpstr>庞门正道标题体</vt:lpstr>
      <vt:lpstr>MiSans Heavy</vt:lpstr>
      <vt:lpstr>OPPOSans M</vt:lpstr>
      <vt:lpstr>等线</vt:lpstr>
      <vt:lpstr>Arial</vt:lpstr>
      <vt:lpstr>阿里巴巴普惠体 2.0 115 Black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金色商务风房地产行业月度总结汇报ppt模板</dc:title>
  <dc:creator>星库文创</dc:creator>
  <cp:keywords>51PPT模板网</cp:keywords>
  <dc:description>51PPT模板网 官方唯一网址：www.51pptmoban.com</dc:description>
  <cp:lastModifiedBy>Power user</cp:lastModifiedBy>
  <cp:revision>14</cp:revision>
  <dcterms:created xsi:type="dcterms:W3CDTF">2022-12-16T04:48:20Z</dcterms:created>
  <dcterms:modified xsi:type="dcterms:W3CDTF">2023-03-06T12:53:50Z</dcterms:modified>
</cp:coreProperties>
</file>