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2" r:id="rId2"/>
    <p:sldId id="270" r:id="rId3"/>
    <p:sldId id="289" r:id="rId4"/>
    <p:sldId id="281" r:id="rId5"/>
    <p:sldId id="285" r:id="rId6"/>
    <p:sldId id="274" r:id="rId7"/>
    <p:sldId id="275" r:id="rId8"/>
    <p:sldId id="276" r:id="rId9"/>
    <p:sldId id="280" r:id="rId10"/>
    <p:sldId id="278" r:id="rId11"/>
    <p:sldId id="286" r:id="rId12"/>
    <p:sldId id="290" r:id="rId13"/>
    <p:sldId id="291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151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  <p15:guide id="4" orient="horz" pos="3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6F3"/>
    <a:srgbClr val="F9F1EF"/>
    <a:srgbClr val="DCD4D2"/>
    <a:srgbClr val="D0C7C5"/>
    <a:srgbClr val="F9F4F1"/>
    <a:srgbClr val="D4CAC9"/>
    <a:srgbClr val="FCF5F3"/>
    <a:srgbClr val="806B56"/>
    <a:srgbClr val="C9BDB3"/>
    <a:srgbClr val="D9AD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453" autoAdjust="0"/>
  </p:normalViewPr>
  <p:slideViewPr>
    <p:cSldViewPr snapToGrid="0">
      <p:cViewPr>
        <p:scale>
          <a:sx n="66" d="100"/>
          <a:sy n="66" d="100"/>
        </p:scale>
        <p:origin x="774" y="330"/>
      </p:cViewPr>
      <p:guideLst>
        <p:guide pos="7151"/>
        <p:guide pos="529"/>
        <p:guide orient="horz" pos="572"/>
        <p:guide orient="horz" pos="3748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200" d="100"/>
        <a:sy n="200" d="100"/>
      </p:scale>
      <p:origin x="0" y="-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地区分布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39160483047791278"/>
                  <c:y val="0"/>
                </c:manualLayout>
              </c:layout>
              <c:tx>
                <c:rich>
                  <a:bodyPr/>
                  <a:lstStyle/>
                  <a:p>
                    <a:fld id="{0DDA97FA-AC68-47D9-83DB-974B86BE4932}" type="VALUE">
                      <a:rPr lang="en-US" altLang="zh-CN">
                        <a:ea typeface="微软雅黑" panose="020B0503020204020204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D143-414A-943B-CA06A63BF86B}"/>
                </c:ext>
              </c:extLst>
            </c:dLbl>
            <c:dLbl>
              <c:idx val="1"/>
              <c:layout>
                <c:manualLayout>
                  <c:x val="0.24993540500124428"/>
                  <c:y val="-7.5333208568886239E-3"/>
                </c:manualLayout>
              </c:layout>
              <c:tx>
                <c:rich>
                  <a:bodyPr/>
                  <a:lstStyle/>
                  <a:p>
                    <a:fld id="{663138DE-74D8-42C0-8D78-35EBFED1357D}" type="VALUE">
                      <a:rPr lang="en-US" altLang="zh-CN">
                        <a:ea typeface="微软雅黑" panose="020B0503020204020204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143-414A-943B-CA06A63BF86B}"/>
                </c:ext>
              </c:extLst>
            </c:dLbl>
            <c:dLbl>
              <c:idx val="2"/>
              <c:layout>
                <c:manualLayout>
                  <c:x val="0.33359162979133872"/>
                  <c:y val="-3.4527321731505565E-17"/>
                </c:manualLayout>
              </c:layout>
              <c:tx>
                <c:rich>
                  <a:bodyPr/>
                  <a:lstStyle/>
                  <a:p>
                    <a:fld id="{25856594-C122-4C79-BB96-A26A063D1D78}" type="VALUE">
                      <a:rPr lang="en-US" altLang="zh-CN">
                        <a:ea typeface="微软雅黑" panose="020B0503020204020204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143-414A-943B-CA06A63BF86B}"/>
                </c:ext>
              </c:extLst>
            </c:dLbl>
            <c:dLbl>
              <c:idx val="3"/>
              <c:layout>
                <c:manualLayout>
                  <c:x val="0.39496853202320559"/>
                  <c:y val="-3.7666604284442773E-3"/>
                </c:manualLayout>
              </c:layout>
              <c:tx>
                <c:rich>
                  <a:bodyPr/>
                  <a:lstStyle/>
                  <a:p>
                    <a:fld id="{356AFF04-DE49-4931-8904-269576AD4EDC}" type="VALUE">
                      <a:rPr lang="en-US" altLang="zh-CN">
                        <a:ea typeface="微软雅黑" panose="020B0503020204020204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143-414A-943B-CA06A63BF8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地区1</c:v>
                </c:pt>
                <c:pt idx="1">
                  <c:v>地区2</c:v>
                </c:pt>
                <c:pt idx="2">
                  <c:v>地区3</c:v>
                </c:pt>
                <c:pt idx="3">
                  <c:v>地区四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43-414A-943B-CA06A63BF8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56656383"/>
        <c:axId val="1356646399"/>
      </c:barChart>
      <c:catAx>
        <c:axId val="1356656383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356646399"/>
        <c:crosses val="autoZero"/>
        <c:auto val="1"/>
        <c:lblAlgn val="ctr"/>
        <c:lblOffset val="100"/>
        <c:noMultiLvlLbl val="0"/>
      </c:catAx>
      <c:valAx>
        <c:axId val="1356646399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665638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632891293321391"/>
          <c:y val="5.3074149224572931E-2"/>
          <c:w val="0.68734217413357201"/>
          <c:h val="0.8015555193348494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E4D-4AFC-BD5A-340C8526506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E4D-4AFC-BD5A-340C85265066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E4D-4AFC-BD5A-340C85265066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E4D-4AFC-BD5A-340C852650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0" tIns="0" rIns="0" bIns="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strRef>
              <c:f>Sheet1!$A$2:$A$5</c:f>
              <c:strCache>
                <c:ptCount val="4"/>
                <c:pt idx="0">
                  <c:v>3-6个月</c:v>
                </c:pt>
                <c:pt idx="1">
                  <c:v>6-12个月</c:v>
                </c:pt>
                <c:pt idx="2">
                  <c:v>1-3岁</c:v>
                </c:pt>
                <c:pt idx="3">
                  <c:v>3-5岁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3.2</c:v>
                </c:pt>
                <c:pt idx="2">
                  <c:v>7.4</c:v>
                </c:pt>
                <c:pt idx="3">
                  <c:v>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4D-4AFC-BD5A-340C852650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41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6.0416639906082988E-2"/>
          <c:y val="0.84322799175714358"/>
          <c:w val="0.86927951166897666"/>
          <c:h val="0.1487267979619645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5D6DD0B-9B0B-4E38-86E1-BE1272913AEF}" type="datetimeFigureOut">
              <a:rPr lang="zh-CN" altLang="en-US" smtClean="0"/>
              <a:pPr/>
              <a:t>2023/3/6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CBDD75A-8C16-4ABB-91DE-CD12623DED5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0204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DD75A-8C16-4ABB-91DE-CD12623DED50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6444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49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乐高玩具&#10;&#10;低可信度描述已自动生成">
            <a:extLst>
              <a:ext uri="{FF2B5EF4-FFF2-40B4-BE49-F238E27FC236}">
                <a16:creationId xmlns:a16="http://schemas.microsoft.com/office/drawing/2014/main" id="{7FF3CA46-8650-F5DE-753E-12AB038603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04618" cy="6858000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D0E17CF2-744E-BB9A-0C5E-D29F66E2EC85}"/>
              </a:ext>
            </a:extLst>
          </p:cNvPr>
          <p:cNvSpPr/>
          <p:nvPr userDrawn="1"/>
        </p:nvSpPr>
        <p:spPr>
          <a:xfrm>
            <a:off x="3411423" y="2234772"/>
            <a:ext cx="5230160" cy="107755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B45C6C8E-4979-DB4F-AA4D-CDC441A8F2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13470" y="1444481"/>
            <a:ext cx="3270251" cy="506412"/>
          </a:xfrm>
          <a:prstGeom prst="rect">
            <a:avLst/>
          </a:prstGeom>
        </p:spPr>
        <p:txBody>
          <a:bodyPr/>
          <a:lstStyle>
            <a:lvl1pPr>
              <a:defRPr lang="zh-CN" altLang="en-US" sz="4400" kern="1200" dirty="0">
                <a:ln>
                  <a:solidFill>
                    <a:schemeClr val="accent3"/>
                  </a:solidFill>
                </a:ln>
                <a:noFill/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</a:t>
            </a:r>
          </a:p>
        </p:txBody>
      </p:sp>
      <p:sp>
        <p:nvSpPr>
          <p:cNvPr id="16" name="文本占位符 14">
            <a:extLst>
              <a:ext uri="{FF2B5EF4-FFF2-40B4-BE49-F238E27FC236}">
                <a16:creationId xmlns:a16="http://schemas.microsoft.com/office/drawing/2014/main" id="{2E9656A2-C975-722F-C590-00F09F2EF5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93805" y="2011257"/>
            <a:ext cx="4156375" cy="1038602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defRPr lang="zh-CN" altLang="en-US" sz="7200" b="1" kern="1200" dirty="0"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</a:t>
            </a:r>
          </a:p>
        </p:txBody>
      </p:sp>
      <p:sp>
        <p:nvSpPr>
          <p:cNvPr id="17" name="文本占位符 14">
            <a:extLst>
              <a:ext uri="{FF2B5EF4-FFF2-40B4-BE49-F238E27FC236}">
                <a16:creationId xmlns:a16="http://schemas.microsoft.com/office/drawing/2014/main" id="{002F2F19-4522-3F25-5541-D2298EB6E50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33135" y="3122674"/>
            <a:ext cx="5059722" cy="436246"/>
          </a:xfrm>
          <a:prstGeom prst="rect">
            <a:avLst/>
          </a:prstGeom>
        </p:spPr>
        <p:txBody>
          <a:bodyPr/>
          <a:lstStyle>
            <a:lvl1pPr>
              <a:defRPr lang="zh-CN" altLang="en-US" sz="2800" kern="1200" dirty="0">
                <a:solidFill>
                  <a:schemeClr val="accent3"/>
                </a:solidFill>
                <a:latin typeface="+mj-ea"/>
                <a:ea typeface="+mj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78D937E7-10E6-ECF0-FA13-88CCFA9D9E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48017" y="1188600"/>
            <a:ext cx="1385888" cy="29005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800">
                <a:solidFill>
                  <a:schemeClr val="accent3"/>
                </a:solidFill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8527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45009D0-E100-B0B1-E809-636C594CD692}"/>
              </a:ext>
            </a:extLst>
          </p:cNvPr>
          <p:cNvCxnSpPr>
            <a:cxnSpLocks/>
          </p:cNvCxnSpPr>
          <p:nvPr userDrawn="1"/>
        </p:nvCxnSpPr>
        <p:spPr>
          <a:xfrm>
            <a:off x="831707" y="891256"/>
            <a:ext cx="501525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EFC50C9-0B9A-E674-CC8E-4015E82DA907}"/>
              </a:ext>
            </a:extLst>
          </p:cNvPr>
          <p:cNvSpPr/>
          <p:nvPr/>
        </p:nvSpPr>
        <p:spPr>
          <a:xfrm>
            <a:off x="1718911" y="587314"/>
            <a:ext cx="153003" cy="99775"/>
          </a:xfrm>
          <a:custGeom>
            <a:avLst/>
            <a:gdLst>
              <a:gd name="connsiteX0" fmla="*/ 0 w 226309"/>
              <a:gd name="connsiteY0" fmla="*/ 0 h 175007"/>
              <a:gd name="connsiteX1" fmla="*/ 226309 w 226309"/>
              <a:gd name="connsiteY1" fmla="*/ 0 h 175007"/>
              <a:gd name="connsiteX2" fmla="*/ 226309 w 226309"/>
              <a:gd name="connsiteY2" fmla="*/ 175007 h 175007"/>
              <a:gd name="connsiteX3" fmla="*/ 0 w 226309"/>
              <a:gd name="connsiteY3" fmla="*/ 0 h 175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309" h="175007">
                <a:moveTo>
                  <a:pt x="0" y="0"/>
                </a:moveTo>
                <a:lnTo>
                  <a:pt x="226309" y="0"/>
                </a:lnTo>
                <a:lnTo>
                  <a:pt x="226309" y="17500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D6EB784-3F38-D784-081D-7F11B373B8F0}"/>
              </a:ext>
            </a:extLst>
          </p:cNvPr>
          <p:cNvSpPr/>
          <p:nvPr/>
        </p:nvSpPr>
        <p:spPr>
          <a:xfrm>
            <a:off x="847166" y="555696"/>
            <a:ext cx="1064036" cy="328157"/>
          </a:xfrm>
          <a:custGeom>
            <a:avLst/>
            <a:gdLst>
              <a:gd name="connsiteX0" fmla="*/ 0 w 1150788"/>
              <a:gd name="connsiteY0" fmla="*/ 0 h 454944"/>
              <a:gd name="connsiteX1" fmla="*/ 924479 w 1150788"/>
              <a:gd name="connsiteY1" fmla="*/ 0 h 454944"/>
              <a:gd name="connsiteX2" fmla="*/ 1150788 w 1150788"/>
              <a:gd name="connsiteY2" fmla="*/ 175007 h 454944"/>
              <a:gd name="connsiteX3" fmla="*/ 1150788 w 1150788"/>
              <a:gd name="connsiteY3" fmla="*/ 454944 h 454944"/>
              <a:gd name="connsiteX4" fmla="*/ 0 w 1150788"/>
              <a:gd name="connsiteY4" fmla="*/ 454944 h 454944"/>
              <a:gd name="connsiteX5" fmla="*/ 0 w 1150788"/>
              <a:gd name="connsiteY5" fmla="*/ 0 h 454944"/>
              <a:gd name="connsiteX0" fmla="*/ 0 w 1150788"/>
              <a:gd name="connsiteY0" fmla="*/ 0 h 454944"/>
              <a:gd name="connsiteX1" fmla="*/ 1095256 w 1150788"/>
              <a:gd name="connsiteY1" fmla="*/ 8668 h 454944"/>
              <a:gd name="connsiteX2" fmla="*/ 1150788 w 1150788"/>
              <a:gd name="connsiteY2" fmla="*/ 175007 h 454944"/>
              <a:gd name="connsiteX3" fmla="*/ 1150788 w 1150788"/>
              <a:gd name="connsiteY3" fmla="*/ 454944 h 454944"/>
              <a:gd name="connsiteX4" fmla="*/ 0 w 1150788"/>
              <a:gd name="connsiteY4" fmla="*/ 454944 h 454944"/>
              <a:gd name="connsiteX5" fmla="*/ 0 w 1150788"/>
              <a:gd name="connsiteY5" fmla="*/ 0 h 454944"/>
              <a:gd name="connsiteX0" fmla="*/ 0 w 1150788"/>
              <a:gd name="connsiteY0" fmla="*/ 0 h 454944"/>
              <a:gd name="connsiteX1" fmla="*/ 1061660 w 1150788"/>
              <a:gd name="connsiteY1" fmla="*/ 13002 h 454944"/>
              <a:gd name="connsiteX2" fmla="*/ 1150788 w 1150788"/>
              <a:gd name="connsiteY2" fmla="*/ 175007 h 454944"/>
              <a:gd name="connsiteX3" fmla="*/ 1150788 w 1150788"/>
              <a:gd name="connsiteY3" fmla="*/ 454944 h 454944"/>
              <a:gd name="connsiteX4" fmla="*/ 0 w 1150788"/>
              <a:gd name="connsiteY4" fmla="*/ 454944 h 454944"/>
              <a:gd name="connsiteX5" fmla="*/ 0 w 1150788"/>
              <a:gd name="connsiteY5" fmla="*/ 0 h 454944"/>
              <a:gd name="connsiteX0" fmla="*/ 0 w 1150788"/>
              <a:gd name="connsiteY0" fmla="*/ 0 h 454944"/>
              <a:gd name="connsiteX1" fmla="*/ 1004163 w 1150788"/>
              <a:gd name="connsiteY1" fmla="*/ 16688 h 454944"/>
              <a:gd name="connsiteX2" fmla="*/ 1150788 w 1150788"/>
              <a:gd name="connsiteY2" fmla="*/ 175007 h 454944"/>
              <a:gd name="connsiteX3" fmla="*/ 1150788 w 1150788"/>
              <a:gd name="connsiteY3" fmla="*/ 454944 h 454944"/>
              <a:gd name="connsiteX4" fmla="*/ 0 w 1150788"/>
              <a:gd name="connsiteY4" fmla="*/ 454944 h 454944"/>
              <a:gd name="connsiteX5" fmla="*/ 0 w 1150788"/>
              <a:gd name="connsiteY5" fmla="*/ 0 h 454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0788" h="454944">
                <a:moveTo>
                  <a:pt x="0" y="0"/>
                </a:moveTo>
                <a:lnTo>
                  <a:pt x="1004163" y="16688"/>
                </a:lnTo>
                <a:lnTo>
                  <a:pt x="1150788" y="175007"/>
                </a:lnTo>
                <a:lnTo>
                  <a:pt x="1150788" y="454944"/>
                </a:lnTo>
                <a:lnTo>
                  <a:pt x="0" y="4549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146B109-7B5D-3C77-4C45-03E89992303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3883" y="637248"/>
            <a:ext cx="985463" cy="20594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zh-CN" altLang="en-US" sz="1600" b="1" kern="1200" dirty="0">
                <a:gradFill flip="none" rotWithShape="1">
                  <a:gsLst>
                    <a:gs pos="71000">
                      <a:schemeClr val="bg2">
                        <a:alpha val="20000"/>
                      </a:schemeClr>
                    </a:gs>
                    <a:gs pos="37000">
                      <a:schemeClr val="bg2"/>
                    </a:gs>
                  </a:gsLst>
                  <a:lin ang="5400000" scaled="1"/>
                  <a:tileRect/>
                </a:gradFill>
                <a:latin typeface="+mn-lt"/>
                <a:ea typeface="+mj-ea"/>
                <a:cs typeface="+mn-cs"/>
              </a:defRPr>
            </a:lvl1pPr>
            <a:lvl2pPr marL="0" algn="l" defTabSz="914400" rtl="0" eaLnBrk="1" latinLnBrk="0" hangingPunct="1">
              <a:defRPr lang="zh-CN" altLang="en-US" sz="2000" b="1" kern="1200" dirty="0" smtClean="0">
                <a:gradFill flip="none" rotWithShape="1">
                  <a:gsLst>
                    <a:gs pos="71000">
                      <a:schemeClr val="bg2">
                        <a:alpha val="20000"/>
                      </a:schemeClr>
                    </a:gs>
                    <a:gs pos="37000">
                      <a:schemeClr val="bg2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zh-CN" altLang="en-US" sz="2000" b="1" kern="1200" dirty="0" smtClean="0">
                <a:gradFill flip="none" rotWithShape="1">
                  <a:gsLst>
                    <a:gs pos="71000">
                      <a:schemeClr val="bg2">
                        <a:alpha val="20000"/>
                      </a:schemeClr>
                    </a:gs>
                    <a:gs pos="37000">
                      <a:schemeClr val="bg2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zh-CN" altLang="en-US" sz="2000" b="1" kern="1200" dirty="0" smtClean="0">
                <a:gradFill flip="none" rotWithShape="1">
                  <a:gsLst>
                    <a:gs pos="71000">
                      <a:schemeClr val="bg2">
                        <a:alpha val="20000"/>
                      </a:schemeClr>
                    </a:gs>
                    <a:gs pos="37000">
                      <a:schemeClr val="bg2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zh-CN" altLang="en-US" sz="2000" b="1" kern="1200" dirty="0">
                <a:gradFill flip="none" rotWithShape="1">
                  <a:gsLst>
                    <a:gs pos="71000">
                      <a:schemeClr val="bg2">
                        <a:alpha val="20000"/>
                      </a:schemeClr>
                    </a:gs>
                    <a:gs pos="37000">
                      <a:schemeClr val="bg2"/>
                    </a:gs>
                  </a:gsLst>
                  <a:lin ang="5400000" scaled="1"/>
                  <a:tileRect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altLang="zh-CN" dirty="0"/>
              <a:t>Click here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665BE5D-A248-E91A-04FD-D822409220B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47165" y="696186"/>
            <a:ext cx="530162" cy="187667"/>
          </a:xfrm>
          <a:custGeom>
            <a:avLst/>
            <a:gdLst>
              <a:gd name="connsiteX0" fmla="*/ 0 w 735136"/>
              <a:gd name="connsiteY0" fmla="*/ 0 h 206103"/>
              <a:gd name="connsiteX1" fmla="*/ 643696 w 735136"/>
              <a:gd name="connsiteY1" fmla="*/ 0 h 206103"/>
              <a:gd name="connsiteX2" fmla="*/ 735136 w 735136"/>
              <a:gd name="connsiteY2" fmla="*/ 106680 h 206103"/>
              <a:gd name="connsiteX3" fmla="*/ 735136 w 735136"/>
              <a:gd name="connsiteY3" fmla="*/ 187960 h 206103"/>
              <a:gd name="connsiteX4" fmla="*/ 731996 w 735136"/>
              <a:gd name="connsiteY4" fmla="*/ 206103 h 206103"/>
              <a:gd name="connsiteX5" fmla="*/ 0 w 735136"/>
              <a:gd name="connsiteY5" fmla="*/ 206103 h 206103"/>
              <a:gd name="connsiteX6" fmla="*/ 0 w 735136"/>
              <a:gd name="connsiteY6" fmla="*/ 0 h 20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5136" h="206103">
                <a:moveTo>
                  <a:pt x="0" y="0"/>
                </a:moveTo>
                <a:lnTo>
                  <a:pt x="643696" y="0"/>
                </a:lnTo>
                <a:cubicBezTo>
                  <a:pt x="694197" y="0"/>
                  <a:pt x="735136" y="47762"/>
                  <a:pt x="735136" y="106680"/>
                </a:cubicBezTo>
                <a:lnTo>
                  <a:pt x="735136" y="187960"/>
                </a:lnTo>
                <a:lnTo>
                  <a:pt x="731996" y="206103"/>
                </a:lnTo>
                <a:lnTo>
                  <a:pt x="0" y="20610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39700" dist="635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6742" tIns="38371" rIns="76742" bIns="38371" rtlCol="0" anchor="ctr">
            <a:noAutofit/>
          </a:bodyPr>
          <a:lstStyle/>
          <a:p>
            <a:pPr algn="ctr"/>
            <a:endParaRPr lang="zh-CN" altLang="en-US" sz="151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8980CD1-EB78-B221-CB6D-00DA6BCC18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01554" y="743413"/>
            <a:ext cx="442502" cy="99775"/>
          </a:xfrm>
          <a:prstGeom prst="rect">
            <a:avLst/>
          </a:prstGeom>
        </p:spPr>
        <p:txBody>
          <a:bodyPr lIns="0" tIns="0" rIns="0"/>
          <a:lstStyle>
            <a:lvl1pPr marL="0" indent="0" algn="l" defTabSz="914400" rtl="0" eaLnBrk="1" latinLnBrk="0" hangingPunct="1">
              <a:buNone/>
              <a:defRPr lang="zh-CN" altLang="en-US" sz="800" kern="1200" dirty="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1pPr>
            <a:lvl2pPr marL="0" algn="l" defTabSz="914400" rtl="0" eaLnBrk="1" latinLnBrk="0" hangingPunct="1">
              <a:defRPr lang="zh-CN" altLang="en-US" sz="1050" kern="1200" dirty="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lang="zh-CN" altLang="en-US" sz="1050" kern="1200" dirty="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lang="zh-CN" altLang="en-US" sz="1050" kern="1200" dirty="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lang="zh-CN" altLang="en-US" sz="1050" kern="1200" dirty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lang="zh-CN" altLang="en-US" dirty="0"/>
              <a:t>单击此处</a:t>
            </a:r>
          </a:p>
        </p:txBody>
      </p: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6B94CBC0-4F38-4ACB-15F1-F34C73BB4D0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33665" y="527306"/>
            <a:ext cx="1569577" cy="396875"/>
          </a:xfrm>
          <a:prstGeom prst="rect">
            <a:avLst/>
          </a:prstGeom>
          <a:noFill/>
        </p:spPr>
        <p:txBody>
          <a:bodyPr lIns="0" tIns="0" rIns="0" bIns="0"/>
          <a:lstStyle>
            <a:lvl1pPr marL="0" indent="0">
              <a:buNone/>
              <a:defRPr sz="28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91072BF2-88E3-F4FD-0720-0EA53CB4CC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03242" y="699874"/>
            <a:ext cx="1914704" cy="1802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3"/>
                </a:solidFill>
                <a:latin typeface="+mj-lt"/>
                <a:ea typeface="+mj-ea"/>
              </a:defRPr>
            </a:lvl1pPr>
            <a:lvl2pPr>
              <a:defRPr sz="1600">
                <a:latin typeface="+mj-lt"/>
              </a:defRPr>
            </a:lvl2pPr>
            <a:lvl3pPr>
              <a:defRPr sz="16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</a:lstStyle>
          <a:p>
            <a:pPr lvl="0"/>
            <a:r>
              <a:rPr lang="en-US" altLang="zh-CN" dirty="0"/>
              <a:t>Click here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59F1C38-0292-6B45-B3FB-2D29F966E36E}"/>
              </a:ext>
            </a:extLst>
          </p:cNvPr>
          <p:cNvSpPr/>
          <p:nvPr userDrawn="1"/>
        </p:nvSpPr>
        <p:spPr>
          <a:xfrm>
            <a:off x="0" y="6198148"/>
            <a:ext cx="12192000" cy="659852"/>
          </a:xfrm>
          <a:custGeom>
            <a:avLst/>
            <a:gdLst>
              <a:gd name="connsiteX0" fmla="*/ 12192000 w 12192000"/>
              <a:gd name="connsiteY0" fmla="*/ 0 h 659852"/>
              <a:gd name="connsiteX1" fmla="*/ 12192000 w 12192000"/>
              <a:gd name="connsiteY1" fmla="*/ 659852 h 659852"/>
              <a:gd name="connsiteX2" fmla="*/ 0 w 12192000"/>
              <a:gd name="connsiteY2" fmla="*/ 659852 h 659852"/>
              <a:gd name="connsiteX3" fmla="*/ 0 w 12192000"/>
              <a:gd name="connsiteY3" fmla="*/ 81971 h 659852"/>
              <a:gd name="connsiteX4" fmla="*/ 212036 w 12192000"/>
              <a:gd name="connsiteY4" fmla="*/ 118023 h 659852"/>
              <a:gd name="connsiteX5" fmla="*/ 5877153 w 12192000"/>
              <a:gd name="connsiteY5" fmla="*/ 508365 h 659852"/>
              <a:gd name="connsiteX6" fmla="*/ 12113862 w 12192000"/>
              <a:gd name="connsiteY6" fmla="*/ 16087 h 659852"/>
              <a:gd name="connsiteX7" fmla="*/ 12192000 w 12192000"/>
              <a:gd name="connsiteY7" fmla="*/ 0 h 659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59852">
                <a:moveTo>
                  <a:pt x="12192000" y="0"/>
                </a:moveTo>
                <a:lnTo>
                  <a:pt x="12192000" y="659852"/>
                </a:lnTo>
                <a:lnTo>
                  <a:pt x="0" y="659852"/>
                </a:lnTo>
                <a:lnTo>
                  <a:pt x="0" y="81971"/>
                </a:lnTo>
                <a:lnTo>
                  <a:pt x="212036" y="118023"/>
                </a:lnTo>
                <a:cubicBezTo>
                  <a:pt x="1708297" y="360549"/>
                  <a:pt x="3695930" y="508365"/>
                  <a:pt x="5877153" y="508365"/>
                </a:cubicBezTo>
                <a:cubicBezTo>
                  <a:pt x="8349206" y="508365"/>
                  <a:pt x="10572603" y="318504"/>
                  <a:pt x="12113862" y="16087"/>
                </a:cubicBezTo>
                <a:lnTo>
                  <a:pt x="12192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753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850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2675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CC02AD72-D577-8E61-4D8D-8129163604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2BD46BD-9ED6-C64E-26E6-A7F2D7B11343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4354B447-80E8-73AD-7212-FDEFD120B705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F3AA2C26-308D-B459-C8F8-531A1D869954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C87F666D-654C-F92D-0BB5-303F85A6A628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344F5081-C536-57DF-C677-4B69ADD86D3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6E4A3451-8AC4-3716-2BE4-EB4E84C28D5F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39D4F0E2-15F4-8D9B-4B90-4B05698DD8A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8709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灯, 灯光, 交通, 沙滩&#10;&#10;描述已自动生成">
            <a:extLst>
              <a:ext uri="{FF2B5EF4-FFF2-40B4-BE49-F238E27FC236}">
                <a16:creationId xmlns:a16="http://schemas.microsoft.com/office/drawing/2014/main" id="{8685CD7C-0E4F-D2EB-C64D-A4647FBDB48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alphaModFix amt="6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07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5" r:id="rId3"/>
    <p:sldLayoutId id="2147483658" r:id="rId4"/>
    <p:sldLayoutId id="2147483659" r:id="rId5"/>
    <p:sldLayoutId id="214748366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乐高玩具&#10;&#10;低可信度描述已自动生成">
            <a:extLst>
              <a:ext uri="{FF2B5EF4-FFF2-40B4-BE49-F238E27FC236}">
                <a16:creationId xmlns:a16="http://schemas.microsoft.com/office/drawing/2014/main" id="{91CC19F5-CCBE-532D-A3B9-6B3F346E761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04618" cy="685800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8951F36F-828E-C75C-64B5-CF02F4A96343}"/>
              </a:ext>
            </a:extLst>
          </p:cNvPr>
          <p:cNvSpPr txBox="1"/>
          <p:nvPr/>
        </p:nvSpPr>
        <p:spPr>
          <a:xfrm>
            <a:off x="3076218" y="361200"/>
            <a:ext cx="6356017" cy="2554545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6600" b="1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</a:gradFill>
                <a:latin typeface="+mj-ea"/>
                <a:ea typeface="+mj-ea"/>
              </a:rPr>
              <a:t>玩具屋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B10B7AE-0F6C-0BF4-4AC8-7AF638BBC864}"/>
              </a:ext>
            </a:extLst>
          </p:cNvPr>
          <p:cNvSpPr/>
          <p:nvPr/>
        </p:nvSpPr>
        <p:spPr>
          <a:xfrm>
            <a:off x="3410024" y="1258666"/>
            <a:ext cx="5688403" cy="759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4800" dirty="0">
                <a:solidFill>
                  <a:schemeClr val="accent3"/>
                </a:solidFill>
                <a:latin typeface="+mj-ea"/>
                <a:ea typeface="+mj-ea"/>
              </a:rPr>
              <a:t>商业计划书</a:t>
            </a:r>
            <a:r>
              <a:rPr lang="en-US" altLang="zh-CN" sz="4800" dirty="0">
                <a:solidFill>
                  <a:schemeClr val="accent3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solidFill>
                  <a:schemeClr val="accent3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D52D5A7-8C73-EAE6-DDB2-29EB14A57F8C}"/>
              </a:ext>
            </a:extLst>
          </p:cNvPr>
          <p:cNvSpPr txBox="1"/>
          <p:nvPr/>
        </p:nvSpPr>
        <p:spPr>
          <a:xfrm>
            <a:off x="4401661" y="2992550"/>
            <a:ext cx="33886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+mj-lt"/>
                <a:ea typeface="+mj-ea"/>
              </a:rPr>
              <a:t>Business plan PPT template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E402B083-38BC-47A5-2178-0B5270A3A5B3}"/>
              </a:ext>
            </a:extLst>
          </p:cNvPr>
          <p:cNvSpPr/>
          <p:nvPr/>
        </p:nvSpPr>
        <p:spPr>
          <a:xfrm>
            <a:off x="4543097" y="3608104"/>
            <a:ext cx="3105806" cy="4204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汇报人：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XXX</a:t>
            </a:r>
            <a:endParaRPr lang="zh-CN" altLang="en-US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12AD3A9-BC5D-8509-3E31-881683387B9E}"/>
              </a:ext>
            </a:extLst>
          </p:cNvPr>
          <p:cNvCxnSpPr>
            <a:cxnSpLocks/>
          </p:cNvCxnSpPr>
          <p:nvPr/>
        </p:nvCxnSpPr>
        <p:spPr>
          <a:xfrm>
            <a:off x="3208510" y="3300327"/>
            <a:ext cx="577498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02106C9-BC69-79AF-D997-0E3E2ECFC568}"/>
              </a:ext>
            </a:extLst>
          </p:cNvPr>
          <p:cNvCxnSpPr>
            <a:cxnSpLocks/>
          </p:cNvCxnSpPr>
          <p:nvPr/>
        </p:nvCxnSpPr>
        <p:spPr>
          <a:xfrm>
            <a:off x="3266317" y="2957125"/>
            <a:ext cx="565936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809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8C697E09-B16E-1D76-5A34-2515DDDA23F3}"/>
              </a:ext>
            </a:extLst>
          </p:cNvPr>
          <p:cNvSpPr/>
          <p:nvPr/>
        </p:nvSpPr>
        <p:spPr>
          <a:xfrm>
            <a:off x="-33404" y="3624704"/>
            <a:ext cx="12225404" cy="3277562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2">
                  <a:lumMod val="80000"/>
                </a:schemeClr>
              </a:gs>
              <a:gs pos="70000">
                <a:schemeClr val="accent2">
                  <a:lumMod val="95000"/>
                </a:schemeClr>
              </a:gs>
              <a:gs pos="38000">
                <a:schemeClr val="accent2">
                  <a:lumMod val="8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07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联系我们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Contact us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5C06445-5A3B-9FA4-94CE-5B91EBAC418C}"/>
              </a:ext>
            </a:extLst>
          </p:cNvPr>
          <p:cNvSpPr/>
          <p:nvPr/>
        </p:nvSpPr>
        <p:spPr>
          <a:xfrm>
            <a:off x="5516217" y="1271414"/>
            <a:ext cx="4711148" cy="4550736"/>
          </a:xfrm>
          <a:prstGeom prst="roundRect">
            <a:avLst>
              <a:gd name="adj" fmla="val 48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474892-7FC0-3505-07A3-8CF2AE4A415E}"/>
              </a:ext>
            </a:extLst>
          </p:cNvPr>
          <p:cNvSpPr txBox="1"/>
          <p:nvPr/>
        </p:nvSpPr>
        <p:spPr>
          <a:xfrm>
            <a:off x="6838965" y="2026407"/>
            <a:ext cx="3070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总机：</a:t>
            </a:r>
            <a:r>
              <a:rPr lang="en-US" altLang="zh-CN" sz="1400" dirty="0">
                <a:latin typeface="+mn-ea"/>
              </a:rPr>
              <a:t>+86-10-XXXXXXXXX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050755-5DFE-7E5D-FC5E-2CDDB6DBADB0}"/>
              </a:ext>
            </a:extLst>
          </p:cNvPr>
          <p:cNvSpPr txBox="1"/>
          <p:nvPr/>
        </p:nvSpPr>
        <p:spPr>
          <a:xfrm>
            <a:off x="6838965" y="2701956"/>
            <a:ext cx="2727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传真：</a:t>
            </a:r>
            <a:r>
              <a:rPr lang="en-US" altLang="zh-CN" sz="1400" dirty="0">
                <a:latin typeface="+mn-ea"/>
              </a:rPr>
              <a:t>+86-10-XXXXXXXX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8DF35F8-1835-8A83-37AC-D26C5D75D4ED}"/>
              </a:ext>
            </a:extLst>
          </p:cNvPr>
          <p:cNvSpPr txBox="1"/>
          <p:nvPr/>
        </p:nvSpPr>
        <p:spPr>
          <a:xfrm>
            <a:off x="6838965" y="3377505"/>
            <a:ext cx="2727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网址：</a:t>
            </a:r>
            <a:r>
              <a:rPr lang="en-US" altLang="zh-CN" sz="1400" dirty="0">
                <a:latin typeface="+mn-ea"/>
              </a:rPr>
              <a:t>www.XXXX.com 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8DAF6A-A7CA-7829-9398-7B016C89C22A}"/>
              </a:ext>
            </a:extLst>
          </p:cNvPr>
          <p:cNvSpPr txBox="1"/>
          <p:nvPr/>
        </p:nvSpPr>
        <p:spPr>
          <a:xfrm>
            <a:off x="6838966" y="4053054"/>
            <a:ext cx="2951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业务热线：</a:t>
            </a:r>
            <a:r>
              <a:rPr lang="en-US" altLang="zh-CN" sz="1400" dirty="0">
                <a:latin typeface="+mn-ea"/>
              </a:rPr>
              <a:t>X00-X00-X00X0X0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A5167B6-2F21-7802-8F52-EBEE0DA387E9}"/>
              </a:ext>
            </a:extLst>
          </p:cNvPr>
          <p:cNvSpPr txBox="1"/>
          <p:nvPr/>
        </p:nvSpPr>
        <p:spPr>
          <a:xfrm>
            <a:off x="6838965" y="4728604"/>
            <a:ext cx="2503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+mn-ea"/>
              </a:rPr>
              <a:t>地址：</a:t>
            </a:r>
            <a:r>
              <a:rPr lang="en-US" altLang="zh-CN" sz="1400" dirty="0">
                <a:latin typeface="+mn-ea"/>
              </a:rPr>
              <a:t>XXX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09E2EB-2302-CDA8-A433-DDD030AC6C02}"/>
              </a:ext>
            </a:extLst>
          </p:cNvPr>
          <p:cNvSpPr/>
          <p:nvPr/>
        </p:nvSpPr>
        <p:spPr>
          <a:xfrm>
            <a:off x="5516218" y="1292086"/>
            <a:ext cx="4711148" cy="1583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B2B797F-C9C8-ABB2-3713-D9F8F84309BB}"/>
              </a:ext>
            </a:extLst>
          </p:cNvPr>
          <p:cNvSpPr/>
          <p:nvPr/>
        </p:nvSpPr>
        <p:spPr>
          <a:xfrm>
            <a:off x="6094272" y="3342487"/>
            <a:ext cx="468000" cy="338554"/>
          </a:xfrm>
          <a:custGeom>
            <a:avLst/>
            <a:gdLst>
              <a:gd name="T0" fmla="*/ 1835 w 11327"/>
              <a:gd name="T1" fmla="*/ 5440 h 8620"/>
              <a:gd name="T2" fmla="*/ 2082 w 11327"/>
              <a:gd name="T3" fmla="*/ 4310 h 8620"/>
              <a:gd name="T4" fmla="*/ 3834 w 11327"/>
              <a:gd name="T5" fmla="*/ 2003 h 8620"/>
              <a:gd name="T6" fmla="*/ 4532 w 11327"/>
              <a:gd name="T7" fmla="*/ 2172 h 8620"/>
              <a:gd name="T8" fmla="*/ 4750 w 11327"/>
              <a:gd name="T9" fmla="*/ 2368 h 8620"/>
              <a:gd name="T10" fmla="*/ 4884 w 11327"/>
              <a:gd name="T11" fmla="*/ 3420 h 8620"/>
              <a:gd name="T12" fmla="*/ 5173 w 11327"/>
              <a:gd name="T13" fmla="*/ 3924 h 8620"/>
              <a:gd name="T14" fmla="*/ 5889 w 11327"/>
              <a:gd name="T15" fmla="*/ 3420 h 8620"/>
              <a:gd name="T16" fmla="*/ 6075 w 11327"/>
              <a:gd name="T17" fmla="*/ 3220 h 8620"/>
              <a:gd name="T18" fmla="*/ 6549 w 11327"/>
              <a:gd name="T19" fmla="*/ 2205 h 8620"/>
              <a:gd name="T20" fmla="*/ 6886 w 11327"/>
              <a:gd name="T21" fmla="*/ 1561 h 8620"/>
              <a:gd name="T22" fmla="*/ 8995 w 11327"/>
              <a:gd name="T23" fmla="*/ 3323 h 8620"/>
              <a:gd name="T24" fmla="*/ 9747 w 11327"/>
              <a:gd name="T25" fmla="*/ 3104 h 8620"/>
              <a:gd name="T26" fmla="*/ 1298 w 11327"/>
              <a:gd name="T27" fmla="*/ 4310 h 8620"/>
              <a:gd name="T28" fmla="*/ 1761 w 11327"/>
              <a:gd name="T29" fmla="*/ 5448 h 8620"/>
              <a:gd name="T30" fmla="*/ 6596 w 11327"/>
              <a:gd name="T31" fmla="*/ 974 h 8620"/>
              <a:gd name="T32" fmla="*/ 5896 w 11327"/>
              <a:gd name="T33" fmla="*/ 2221 h 8620"/>
              <a:gd name="T34" fmla="*/ 5737 w 11327"/>
              <a:gd name="T35" fmla="*/ 2662 h 8620"/>
              <a:gd name="T36" fmla="*/ 5481 w 11327"/>
              <a:gd name="T37" fmla="*/ 2880 h 8620"/>
              <a:gd name="T38" fmla="*/ 5334 w 11327"/>
              <a:gd name="T39" fmla="*/ 2067 h 8620"/>
              <a:gd name="T40" fmla="*/ 4172 w 11327"/>
              <a:gd name="T41" fmla="*/ 1435 h 8620"/>
              <a:gd name="T42" fmla="*/ 4012 w 11327"/>
              <a:gd name="T43" fmla="*/ 1166 h 8620"/>
              <a:gd name="T44" fmla="*/ 6661 w 11327"/>
              <a:gd name="T45" fmla="*/ 946 h 8620"/>
              <a:gd name="T46" fmla="*/ 10453 w 11327"/>
              <a:gd name="T47" fmla="*/ 2389 h 8620"/>
              <a:gd name="T48" fmla="*/ 10269 w 11327"/>
              <a:gd name="T49" fmla="*/ 3016 h 8620"/>
              <a:gd name="T50" fmla="*/ 5863 w 11327"/>
              <a:gd name="T51" fmla="*/ 5265 h 8620"/>
              <a:gd name="T52" fmla="*/ 978 w 11327"/>
              <a:gd name="T53" fmla="*/ 5135 h 8620"/>
              <a:gd name="T54" fmla="*/ 557 w 11327"/>
              <a:gd name="T55" fmla="*/ 4636 h 8620"/>
              <a:gd name="T56" fmla="*/ 1837 w 11327"/>
              <a:gd name="T57" fmla="*/ 6395 h 8620"/>
              <a:gd name="T58" fmla="*/ 5608 w 11327"/>
              <a:gd name="T59" fmla="*/ 8620 h 8620"/>
              <a:gd name="T60" fmla="*/ 11213 w 11327"/>
              <a:gd name="T61" fmla="*/ 3027 h 8620"/>
              <a:gd name="T62" fmla="*/ 5757 w 11327"/>
              <a:gd name="T63" fmla="*/ 7578 h 8620"/>
              <a:gd name="T64" fmla="*/ 6553 w 11327"/>
              <a:gd name="T65" fmla="*/ 7344 h 8620"/>
              <a:gd name="T66" fmla="*/ 6781 w 11327"/>
              <a:gd name="T67" fmla="*/ 7352 h 8620"/>
              <a:gd name="T68" fmla="*/ 5608 w 11327"/>
              <a:gd name="T69" fmla="*/ 7836 h 8620"/>
              <a:gd name="T70" fmla="*/ 7453 w 11327"/>
              <a:gd name="T71" fmla="*/ 7318 h 8620"/>
              <a:gd name="T72" fmla="*/ 6977 w 11327"/>
              <a:gd name="T73" fmla="*/ 6260 h 8620"/>
              <a:gd name="T74" fmla="*/ 6395 w 11327"/>
              <a:gd name="T75" fmla="*/ 6250 h 8620"/>
              <a:gd name="T76" fmla="*/ 5586 w 11327"/>
              <a:gd name="T77" fmla="*/ 6941 h 8620"/>
              <a:gd name="T78" fmla="*/ 4701 w 11327"/>
              <a:gd name="T79" fmla="*/ 7605 h 8620"/>
              <a:gd name="T80" fmla="*/ 2759 w 11327"/>
              <a:gd name="T81" fmla="*/ 6388 h 8620"/>
              <a:gd name="T82" fmla="*/ 9080 w 11327"/>
              <a:gd name="T83" fmla="*/ 4932 h 8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327" h="8620">
                <a:moveTo>
                  <a:pt x="1761" y="5448"/>
                </a:moveTo>
                <a:cubicBezTo>
                  <a:pt x="1785" y="5448"/>
                  <a:pt x="1810" y="5445"/>
                  <a:pt x="1835" y="5440"/>
                </a:cubicBezTo>
                <a:cubicBezTo>
                  <a:pt x="2048" y="5399"/>
                  <a:pt x="2187" y="5194"/>
                  <a:pt x="2146" y="4981"/>
                </a:cubicBezTo>
                <a:cubicBezTo>
                  <a:pt x="2104" y="4762"/>
                  <a:pt x="2082" y="4536"/>
                  <a:pt x="2082" y="4310"/>
                </a:cubicBezTo>
                <a:cubicBezTo>
                  <a:pt x="2082" y="3183"/>
                  <a:pt x="2613" y="2178"/>
                  <a:pt x="3438" y="1532"/>
                </a:cubicBezTo>
                <a:cubicBezTo>
                  <a:pt x="3509" y="1724"/>
                  <a:pt x="3630" y="1927"/>
                  <a:pt x="3834" y="2003"/>
                </a:cubicBezTo>
                <a:cubicBezTo>
                  <a:pt x="3867" y="2016"/>
                  <a:pt x="3898" y="2028"/>
                  <a:pt x="3928" y="2041"/>
                </a:cubicBezTo>
                <a:cubicBezTo>
                  <a:pt x="4088" y="2105"/>
                  <a:pt x="4254" y="2172"/>
                  <a:pt x="4532" y="2172"/>
                </a:cubicBezTo>
                <a:lnTo>
                  <a:pt x="4535" y="2172"/>
                </a:lnTo>
                <a:cubicBezTo>
                  <a:pt x="4580" y="2181"/>
                  <a:pt x="4679" y="2273"/>
                  <a:pt x="4750" y="2368"/>
                </a:cubicBezTo>
                <a:cubicBezTo>
                  <a:pt x="4786" y="2561"/>
                  <a:pt x="4829" y="2828"/>
                  <a:pt x="4829" y="2929"/>
                </a:cubicBezTo>
                <a:cubicBezTo>
                  <a:pt x="4829" y="3088"/>
                  <a:pt x="4858" y="3264"/>
                  <a:pt x="4884" y="3420"/>
                </a:cubicBezTo>
                <a:cubicBezTo>
                  <a:pt x="4895" y="3488"/>
                  <a:pt x="4906" y="3555"/>
                  <a:pt x="4914" y="3616"/>
                </a:cubicBezTo>
                <a:cubicBezTo>
                  <a:pt x="4933" y="3768"/>
                  <a:pt x="5032" y="3886"/>
                  <a:pt x="5173" y="3924"/>
                </a:cubicBezTo>
                <a:cubicBezTo>
                  <a:pt x="5207" y="3934"/>
                  <a:pt x="5239" y="3938"/>
                  <a:pt x="5271" y="3938"/>
                </a:cubicBezTo>
                <a:cubicBezTo>
                  <a:pt x="5489" y="3938"/>
                  <a:pt x="5654" y="3724"/>
                  <a:pt x="5889" y="3420"/>
                </a:cubicBezTo>
                <a:cubicBezTo>
                  <a:pt x="5933" y="3361"/>
                  <a:pt x="5993" y="3284"/>
                  <a:pt x="6020" y="3254"/>
                </a:cubicBezTo>
                <a:cubicBezTo>
                  <a:pt x="6035" y="3244"/>
                  <a:pt x="6054" y="3233"/>
                  <a:pt x="6075" y="3220"/>
                </a:cubicBezTo>
                <a:cubicBezTo>
                  <a:pt x="6235" y="3124"/>
                  <a:pt x="6503" y="2962"/>
                  <a:pt x="6544" y="2676"/>
                </a:cubicBezTo>
                <a:cubicBezTo>
                  <a:pt x="6557" y="2581"/>
                  <a:pt x="6555" y="2435"/>
                  <a:pt x="6549" y="2205"/>
                </a:cubicBezTo>
                <a:cubicBezTo>
                  <a:pt x="6546" y="2081"/>
                  <a:pt x="6542" y="1888"/>
                  <a:pt x="6547" y="1789"/>
                </a:cubicBezTo>
                <a:cubicBezTo>
                  <a:pt x="6614" y="1733"/>
                  <a:pt x="6753" y="1639"/>
                  <a:pt x="6886" y="1561"/>
                </a:cubicBezTo>
                <a:lnTo>
                  <a:pt x="7554" y="1373"/>
                </a:lnTo>
                <a:cubicBezTo>
                  <a:pt x="8234" y="1824"/>
                  <a:pt x="8757" y="2506"/>
                  <a:pt x="8995" y="3323"/>
                </a:cubicBezTo>
                <a:cubicBezTo>
                  <a:pt x="9055" y="3531"/>
                  <a:pt x="9273" y="3650"/>
                  <a:pt x="9480" y="3590"/>
                </a:cubicBezTo>
                <a:cubicBezTo>
                  <a:pt x="9688" y="3529"/>
                  <a:pt x="9808" y="3312"/>
                  <a:pt x="9747" y="3104"/>
                </a:cubicBezTo>
                <a:cubicBezTo>
                  <a:pt x="9215" y="1276"/>
                  <a:pt x="7514" y="0"/>
                  <a:pt x="5608" y="0"/>
                </a:cubicBezTo>
                <a:cubicBezTo>
                  <a:pt x="3232" y="0"/>
                  <a:pt x="1298" y="1934"/>
                  <a:pt x="1298" y="4310"/>
                </a:cubicBezTo>
                <a:cubicBezTo>
                  <a:pt x="1298" y="4586"/>
                  <a:pt x="1325" y="4862"/>
                  <a:pt x="1376" y="5130"/>
                </a:cubicBezTo>
                <a:cubicBezTo>
                  <a:pt x="1413" y="5317"/>
                  <a:pt x="1577" y="5448"/>
                  <a:pt x="1761" y="5448"/>
                </a:cubicBezTo>
                <a:close/>
                <a:moveTo>
                  <a:pt x="6661" y="946"/>
                </a:moveTo>
                <a:cubicBezTo>
                  <a:pt x="6639" y="953"/>
                  <a:pt x="6617" y="963"/>
                  <a:pt x="6596" y="974"/>
                </a:cubicBezTo>
                <a:cubicBezTo>
                  <a:pt x="6028" y="1298"/>
                  <a:pt x="5962" y="1465"/>
                  <a:pt x="5937" y="1527"/>
                </a:cubicBezTo>
                <a:cubicBezTo>
                  <a:pt x="5888" y="1648"/>
                  <a:pt x="5887" y="1822"/>
                  <a:pt x="5896" y="2221"/>
                </a:cubicBezTo>
                <a:cubicBezTo>
                  <a:pt x="5899" y="2326"/>
                  <a:pt x="5902" y="2477"/>
                  <a:pt x="5900" y="2551"/>
                </a:cubicBezTo>
                <a:cubicBezTo>
                  <a:pt x="5862" y="2586"/>
                  <a:pt x="5779" y="2636"/>
                  <a:pt x="5737" y="2662"/>
                </a:cubicBezTo>
                <a:cubicBezTo>
                  <a:pt x="5688" y="2691"/>
                  <a:pt x="5646" y="2717"/>
                  <a:pt x="5617" y="2739"/>
                </a:cubicBezTo>
                <a:cubicBezTo>
                  <a:pt x="5575" y="2771"/>
                  <a:pt x="5536" y="2812"/>
                  <a:pt x="5481" y="2880"/>
                </a:cubicBezTo>
                <a:cubicBezTo>
                  <a:pt x="5470" y="2650"/>
                  <a:pt x="5394" y="2257"/>
                  <a:pt x="5377" y="2176"/>
                </a:cubicBezTo>
                <a:cubicBezTo>
                  <a:pt x="5370" y="2137"/>
                  <a:pt x="5355" y="2100"/>
                  <a:pt x="5334" y="2067"/>
                </a:cubicBezTo>
                <a:cubicBezTo>
                  <a:pt x="5277" y="1975"/>
                  <a:pt x="4970" y="1519"/>
                  <a:pt x="4540" y="1519"/>
                </a:cubicBezTo>
                <a:cubicBezTo>
                  <a:pt x="4381" y="1519"/>
                  <a:pt x="4307" y="1489"/>
                  <a:pt x="4172" y="1435"/>
                </a:cubicBezTo>
                <a:cubicBezTo>
                  <a:pt x="4148" y="1425"/>
                  <a:pt x="4123" y="1415"/>
                  <a:pt x="4097" y="1405"/>
                </a:cubicBezTo>
                <a:cubicBezTo>
                  <a:pt x="4069" y="1362"/>
                  <a:pt x="4034" y="1262"/>
                  <a:pt x="4012" y="1166"/>
                </a:cubicBezTo>
                <a:cubicBezTo>
                  <a:pt x="4492" y="922"/>
                  <a:pt x="5034" y="784"/>
                  <a:pt x="5608" y="784"/>
                </a:cubicBezTo>
                <a:cubicBezTo>
                  <a:pt x="5972" y="784"/>
                  <a:pt x="6326" y="840"/>
                  <a:pt x="6661" y="946"/>
                </a:cubicBezTo>
                <a:close/>
                <a:moveTo>
                  <a:pt x="11213" y="3027"/>
                </a:moveTo>
                <a:cubicBezTo>
                  <a:pt x="11145" y="2732"/>
                  <a:pt x="10889" y="2517"/>
                  <a:pt x="10453" y="2389"/>
                </a:cubicBezTo>
                <a:cubicBezTo>
                  <a:pt x="10280" y="2338"/>
                  <a:pt x="10098" y="2437"/>
                  <a:pt x="10048" y="2611"/>
                </a:cubicBezTo>
                <a:cubicBezTo>
                  <a:pt x="9997" y="2784"/>
                  <a:pt x="10096" y="2965"/>
                  <a:pt x="10269" y="3016"/>
                </a:cubicBezTo>
                <a:cubicBezTo>
                  <a:pt x="10533" y="3093"/>
                  <a:pt x="10576" y="3173"/>
                  <a:pt x="10577" y="3174"/>
                </a:cubicBezTo>
                <a:cubicBezTo>
                  <a:pt x="10597" y="3443"/>
                  <a:pt x="9180" y="4495"/>
                  <a:pt x="5863" y="5265"/>
                </a:cubicBezTo>
                <a:cubicBezTo>
                  <a:pt x="2546" y="6036"/>
                  <a:pt x="810" y="5717"/>
                  <a:pt x="711" y="5467"/>
                </a:cubicBezTo>
                <a:cubicBezTo>
                  <a:pt x="711" y="5466"/>
                  <a:pt x="715" y="5356"/>
                  <a:pt x="978" y="5135"/>
                </a:cubicBezTo>
                <a:cubicBezTo>
                  <a:pt x="1116" y="5019"/>
                  <a:pt x="1133" y="4813"/>
                  <a:pt x="1017" y="4675"/>
                </a:cubicBezTo>
                <a:cubicBezTo>
                  <a:pt x="901" y="4537"/>
                  <a:pt x="695" y="4519"/>
                  <a:pt x="557" y="4636"/>
                </a:cubicBezTo>
                <a:cubicBezTo>
                  <a:pt x="163" y="4967"/>
                  <a:pt x="0" y="5297"/>
                  <a:pt x="74" y="5614"/>
                </a:cubicBezTo>
                <a:cubicBezTo>
                  <a:pt x="185" y="6092"/>
                  <a:pt x="763" y="6349"/>
                  <a:pt x="1837" y="6395"/>
                </a:cubicBezTo>
                <a:cubicBezTo>
                  <a:pt x="1840" y="6403"/>
                  <a:pt x="1845" y="6411"/>
                  <a:pt x="1849" y="6420"/>
                </a:cubicBezTo>
                <a:cubicBezTo>
                  <a:pt x="2612" y="7777"/>
                  <a:pt x="4053" y="8620"/>
                  <a:pt x="5608" y="8620"/>
                </a:cubicBezTo>
                <a:cubicBezTo>
                  <a:pt x="7906" y="8620"/>
                  <a:pt x="9793" y="6829"/>
                  <a:pt x="9912" y="4538"/>
                </a:cubicBezTo>
                <a:cubicBezTo>
                  <a:pt x="10901" y="4011"/>
                  <a:pt x="11327" y="3515"/>
                  <a:pt x="11213" y="3027"/>
                </a:cubicBezTo>
                <a:close/>
                <a:moveTo>
                  <a:pt x="5450" y="7833"/>
                </a:moveTo>
                <a:lnTo>
                  <a:pt x="5757" y="7578"/>
                </a:lnTo>
                <a:lnTo>
                  <a:pt x="6302" y="7515"/>
                </a:lnTo>
                <a:cubicBezTo>
                  <a:pt x="6408" y="7503"/>
                  <a:pt x="6502" y="7439"/>
                  <a:pt x="6553" y="7344"/>
                </a:cubicBezTo>
                <a:lnTo>
                  <a:pt x="6670" y="7123"/>
                </a:lnTo>
                <a:lnTo>
                  <a:pt x="6781" y="7352"/>
                </a:lnTo>
                <a:lnTo>
                  <a:pt x="6706" y="7663"/>
                </a:lnTo>
                <a:cubicBezTo>
                  <a:pt x="6361" y="7775"/>
                  <a:pt x="5991" y="7836"/>
                  <a:pt x="5608" y="7836"/>
                </a:cubicBezTo>
                <a:cubicBezTo>
                  <a:pt x="5555" y="7836"/>
                  <a:pt x="5503" y="7835"/>
                  <a:pt x="5450" y="7833"/>
                </a:cubicBezTo>
                <a:close/>
                <a:moveTo>
                  <a:pt x="7453" y="7318"/>
                </a:moveTo>
                <a:cubicBezTo>
                  <a:pt x="7453" y="7268"/>
                  <a:pt x="7442" y="7217"/>
                  <a:pt x="7420" y="7171"/>
                </a:cubicBezTo>
                <a:lnTo>
                  <a:pt x="6977" y="6260"/>
                </a:lnTo>
                <a:cubicBezTo>
                  <a:pt x="6923" y="6149"/>
                  <a:pt x="6812" y="6079"/>
                  <a:pt x="6689" y="6076"/>
                </a:cubicBezTo>
                <a:cubicBezTo>
                  <a:pt x="6563" y="6075"/>
                  <a:pt x="6452" y="6141"/>
                  <a:pt x="6395" y="6250"/>
                </a:cubicBezTo>
                <a:lnTo>
                  <a:pt x="6056" y="6886"/>
                </a:lnTo>
                <a:lnTo>
                  <a:pt x="5586" y="6941"/>
                </a:lnTo>
                <a:cubicBezTo>
                  <a:pt x="5524" y="6948"/>
                  <a:pt x="5464" y="6973"/>
                  <a:pt x="5416" y="7013"/>
                </a:cubicBezTo>
                <a:lnTo>
                  <a:pt x="4701" y="7605"/>
                </a:lnTo>
                <a:cubicBezTo>
                  <a:pt x="4669" y="7631"/>
                  <a:pt x="4644" y="7662"/>
                  <a:pt x="4625" y="7696"/>
                </a:cubicBezTo>
                <a:cubicBezTo>
                  <a:pt x="3881" y="7479"/>
                  <a:pt x="3222" y="7022"/>
                  <a:pt x="2759" y="6388"/>
                </a:cubicBezTo>
                <a:cubicBezTo>
                  <a:pt x="3718" y="6340"/>
                  <a:pt x="4848" y="6172"/>
                  <a:pt x="6011" y="5901"/>
                </a:cubicBezTo>
                <a:cubicBezTo>
                  <a:pt x="7146" y="5637"/>
                  <a:pt x="8210" y="5301"/>
                  <a:pt x="9080" y="4932"/>
                </a:cubicBezTo>
                <a:cubicBezTo>
                  <a:pt x="8901" y="5945"/>
                  <a:pt x="8293" y="6803"/>
                  <a:pt x="7453" y="73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CD222033-5624-016F-7AEC-05B9682729DF}"/>
              </a:ext>
            </a:extLst>
          </p:cNvPr>
          <p:cNvSpPr/>
          <p:nvPr/>
        </p:nvSpPr>
        <p:spPr>
          <a:xfrm>
            <a:off x="6115043" y="4017046"/>
            <a:ext cx="362850" cy="416480"/>
          </a:xfrm>
          <a:custGeom>
            <a:avLst/>
            <a:gdLst>
              <a:gd name="T0" fmla="*/ 10312 w 10743"/>
              <a:gd name="T1" fmla="*/ 9394 h 12797"/>
              <a:gd name="T2" fmla="*/ 8926 w 10743"/>
              <a:gd name="T3" fmla="*/ 7922 h 12797"/>
              <a:gd name="T4" fmla="*/ 7611 w 10743"/>
              <a:gd name="T5" fmla="*/ 8754 h 12797"/>
              <a:gd name="T6" fmla="*/ 6201 w 10743"/>
              <a:gd name="T7" fmla="*/ 6076 h 12797"/>
              <a:gd name="T8" fmla="*/ 5374 w 10743"/>
              <a:gd name="T9" fmla="*/ 3911 h 12797"/>
              <a:gd name="T10" fmla="*/ 7065 w 10743"/>
              <a:gd name="T11" fmla="*/ 3524 h 12797"/>
              <a:gd name="T12" fmla="*/ 6821 w 10743"/>
              <a:gd name="T13" fmla="*/ 1635 h 12797"/>
              <a:gd name="T14" fmla="*/ 5162 w 10743"/>
              <a:gd name="T15" fmla="*/ 20 h 12797"/>
              <a:gd name="T16" fmla="*/ 3620 w 10743"/>
              <a:gd name="T17" fmla="*/ 709 h 12797"/>
              <a:gd name="T18" fmla="*/ 1966 w 10743"/>
              <a:gd name="T19" fmla="*/ 2861 h 12797"/>
              <a:gd name="T20" fmla="*/ 3353 w 10743"/>
              <a:gd name="T21" fmla="*/ 7394 h 12797"/>
              <a:gd name="T22" fmla="*/ 5014 w 10743"/>
              <a:gd name="T23" fmla="*/ 10603 h 12797"/>
              <a:gd name="T24" fmla="*/ 4026 w 10743"/>
              <a:gd name="T25" fmla="*/ 10924 h 12797"/>
              <a:gd name="T26" fmla="*/ 3293 w 10743"/>
              <a:gd name="T27" fmla="*/ 11089 h 12797"/>
              <a:gd name="T28" fmla="*/ 2660 w 10743"/>
              <a:gd name="T29" fmla="*/ 10687 h 12797"/>
              <a:gd name="T30" fmla="*/ 1519 w 10743"/>
              <a:gd name="T31" fmla="*/ 9964 h 12797"/>
              <a:gd name="T32" fmla="*/ 220 w 10743"/>
              <a:gd name="T33" fmla="*/ 10246 h 12797"/>
              <a:gd name="T34" fmla="*/ 37 w 10743"/>
              <a:gd name="T35" fmla="*/ 10515 h 12797"/>
              <a:gd name="T36" fmla="*/ 356 w 10743"/>
              <a:gd name="T37" fmla="*/ 10968 h 12797"/>
              <a:gd name="T38" fmla="*/ 652 w 10743"/>
              <a:gd name="T39" fmla="*/ 10900 h 12797"/>
              <a:gd name="T40" fmla="*/ 652 w 10743"/>
              <a:gd name="T41" fmla="*/ 10901 h 12797"/>
              <a:gd name="T42" fmla="*/ 1385 w 10743"/>
              <a:gd name="T43" fmla="*/ 10737 h 12797"/>
              <a:gd name="T44" fmla="*/ 2018 w 10743"/>
              <a:gd name="T45" fmla="*/ 11138 h 12797"/>
              <a:gd name="T46" fmla="*/ 3159 w 10743"/>
              <a:gd name="T47" fmla="*/ 11861 h 12797"/>
              <a:gd name="T48" fmla="*/ 4477 w 10743"/>
              <a:gd name="T49" fmla="*/ 11566 h 12797"/>
              <a:gd name="T50" fmla="*/ 5209 w 10743"/>
              <a:gd name="T51" fmla="*/ 11402 h 12797"/>
              <a:gd name="T52" fmla="*/ 5777 w 10743"/>
              <a:gd name="T53" fmla="*/ 11720 h 12797"/>
              <a:gd name="T54" fmla="*/ 6136 w 10743"/>
              <a:gd name="T55" fmla="*/ 12165 h 12797"/>
              <a:gd name="T56" fmla="*/ 8945 w 10743"/>
              <a:gd name="T57" fmla="*/ 12397 h 12797"/>
              <a:gd name="T58" fmla="*/ 10402 w 10743"/>
              <a:gd name="T59" fmla="*/ 11713 h 12797"/>
              <a:gd name="T60" fmla="*/ 10401 w 10743"/>
              <a:gd name="T61" fmla="*/ 11710 h 12797"/>
              <a:gd name="T62" fmla="*/ 10414 w 10743"/>
              <a:gd name="T63" fmla="*/ 11707 h 12797"/>
              <a:gd name="T64" fmla="*/ 10312 w 10743"/>
              <a:gd name="T65" fmla="*/ 9394 h 12797"/>
              <a:gd name="T66" fmla="*/ 9821 w 10743"/>
              <a:gd name="T67" fmla="*/ 11075 h 12797"/>
              <a:gd name="T68" fmla="*/ 8680 w 10743"/>
              <a:gd name="T69" fmla="*/ 11741 h 12797"/>
              <a:gd name="T70" fmla="*/ 6631 w 10743"/>
              <a:gd name="T71" fmla="*/ 11513 h 12797"/>
              <a:gd name="T72" fmla="*/ 3978 w 10743"/>
              <a:gd name="T73" fmla="*/ 7049 h 12797"/>
              <a:gd name="T74" fmla="*/ 2738 w 10743"/>
              <a:gd name="T75" fmla="*/ 2871 h 12797"/>
              <a:gd name="T76" fmla="*/ 3919 w 10743"/>
              <a:gd name="T77" fmla="*/ 1319 h 12797"/>
              <a:gd name="T78" fmla="*/ 5125 w 10743"/>
              <a:gd name="T79" fmla="*/ 749 h 12797"/>
              <a:gd name="T80" fmla="*/ 5968 w 10743"/>
              <a:gd name="T81" fmla="*/ 1472 h 12797"/>
              <a:gd name="T82" fmla="*/ 6611 w 10743"/>
              <a:gd name="T83" fmla="*/ 2725 h 12797"/>
              <a:gd name="T84" fmla="*/ 5179 w 10743"/>
              <a:gd name="T85" fmla="*/ 3249 h 12797"/>
              <a:gd name="T86" fmla="*/ 4651 w 10743"/>
              <a:gd name="T87" fmla="*/ 3997 h 12797"/>
              <a:gd name="T88" fmla="*/ 4721 w 10743"/>
              <a:gd name="T89" fmla="*/ 4211 h 12797"/>
              <a:gd name="T90" fmla="*/ 5583 w 10743"/>
              <a:gd name="T91" fmla="*/ 6413 h 12797"/>
              <a:gd name="T92" fmla="*/ 6976 w 10743"/>
              <a:gd name="T93" fmla="*/ 9047 h 12797"/>
              <a:gd name="T94" fmla="*/ 7095 w 10743"/>
              <a:gd name="T95" fmla="*/ 9244 h 12797"/>
              <a:gd name="T96" fmla="*/ 8083 w 10743"/>
              <a:gd name="T97" fmla="*/ 9397 h 12797"/>
              <a:gd name="T98" fmla="*/ 9350 w 10743"/>
              <a:gd name="T99" fmla="*/ 8999 h 12797"/>
              <a:gd name="T100" fmla="*/ 9834 w 10743"/>
              <a:gd name="T101" fmla="*/ 10253 h 12797"/>
              <a:gd name="T102" fmla="*/ 9821 w 10743"/>
              <a:gd name="T103" fmla="*/ 11075 h 12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743" h="12797">
                <a:moveTo>
                  <a:pt x="10312" y="9394"/>
                </a:moveTo>
                <a:cubicBezTo>
                  <a:pt x="9737" y="7895"/>
                  <a:pt x="9124" y="7869"/>
                  <a:pt x="8926" y="7922"/>
                </a:cubicBezTo>
                <a:cubicBezTo>
                  <a:pt x="8727" y="7975"/>
                  <a:pt x="7611" y="8754"/>
                  <a:pt x="7611" y="8754"/>
                </a:cubicBezTo>
                <a:cubicBezTo>
                  <a:pt x="7179" y="8049"/>
                  <a:pt x="6682" y="7149"/>
                  <a:pt x="6201" y="6076"/>
                </a:cubicBezTo>
                <a:cubicBezTo>
                  <a:pt x="5817" y="5217"/>
                  <a:pt x="5259" y="4034"/>
                  <a:pt x="5374" y="3911"/>
                </a:cubicBezTo>
                <a:cubicBezTo>
                  <a:pt x="5490" y="3788"/>
                  <a:pt x="6893" y="3637"/>
                  <a:pt x="7065" y="3524"/>
                </a:cubicBezTo>
                <a:cubicBezTo>
                  <a:pt x="7236" y="3411"/>
                  <a:pt x="7557" y="3062"/>
                  <a:pt x="6821" y="1635"/>
                </a:cubicBezTo>
                <a:cubicBezTo>
                  <a:pt x="6270" y="567"/>
                  <a:pt x="5429" y="40"/>
                  <a:pt x="5162" y="20"/>
                </a:cubicBezTo>
                <a:cubicBezTo>
                  <a:pt x="4895" y="0"/>
                  <a:pt x="4476" y="133"/>
                  <a:pt x="3620" y="709"/>
                </a:cubicBezTo>
                <a:cubicBezTo>
                  <a:pt x="2764" y="1285"/>
                  <a:pt x="1921" y="2363"/>
                  <a:pt x="1966" y="2861"/>
                </a:cubicBezTo>
                <a:cubicBezTo>
                  <a:pt x="2011" y="3359"/>
                  <a:pt x="1913" y="4183"/>
                  <a:pt x="3353" y="7394"/>
                </a:cubicBezTo>
                <a:cubicBezTo>
                  <a:pt x="4002" y="8844"/>
                  <a:pt x="4563" y="9873"/>
                  <a:pt x="5014" y="10603"/>
                </a:cubicBezTo>
                <a:cubicBezTo>
                  <a:pt x="4652" y="10608"/>
                  <a:pt x="4310" y="10725"/>
                  <a:pt x="4026" y="10924"/>
                </a:cubicBezTo>
                <a:cubicBezTo>
                  <a:pt x="3821" y="11069"/>
                  <a:pt x="3560" y="11135"/>
                  <a:pt x="3293" y="11089"/>
                </a:cubicBezTo>
                <a:cubicBezTo>
                  <a:pt x="3027" y="11042"/>
                  <a:pt x="2804" y="10892"/>
                  <a:pt x="2660" y="10687"/>
                </a:cubicBezTo>
                <a:cubicBezTo>
                  <a:pt x="2400" y="10318"/>
                  <a:pt x="1999" y="10047"/>
                  <a:pt x="1519" y="9964"/>
                </a:cubicBezTo>
                <a:cubicBezTo>
                  <a:pt x="1047" y="9882"/>
                  <a:pt x="586" y="9995"/>
                  <a:pt x="220" y="10246"/>
                </a:cubicBezTo>
                <a:cubicBezTo>
                  <a:pt x="127" y="10303"/>
                  <a:pt x="57" y="10398"/>
                  <a:pt x="37" y="10515"/>
                </a:cubicBezTo>
                <a:cubicBezTo>
                  <a:pt x="0" y="10728"/>
                  <a:pt x="143" y="10931"/>
                  <a:pt x="356" y="10968"/>
                </a:cubicBezTo>
                <a:cubicBezTo>
                  <a:pt x="464" y="10987"/>
                  <a:pt x="569" y="10960"/>
                  <a:pt x="652" y="10900"/>
                </a:cubicBezTo>
                <a:lnTo>
                  <a:pt x="652" y="10901"/>
                </a:lnTo>
                <a:cubicBezTo>
                  <a:pt x="858" y="10756"/>
                  <a:pt x="1118" y="10690"/>
                  <a:pt x="1385" y="10737"/>
                </a:cubicBezTo>
                <a:cubicBezTo>
                  <a:pt x="1651" y="10783"/>
                  <a:pt x="1874" y="10933"/>
                  <a:pt x="2018" y="11138"/>
                </a:cubicBezTo>
                <a:cubicBezTo>
                  <a:pt x="2278" y="11508"/>
                  <a:pt x="2679" y="11778"/>
                  <a:pt x="3159" y="11861"/>
                </a:cubicBezTo>
                <a:cubicBezTo>
                  <a:pt x="3639" y="11945"/>
                  <a:pt x="4108" y="11826"/>
                  <a:pt x="4477" y="11566"/>
                </a:cubicBezTo>
                <a:cubicBezTo>
                  <a:pt x="4682" y="11422"/>
                  <a:pt x="4943" y="11355"/>
                  <a:pt x="5209" y="11402"/>
                </a:cubicBezTo>
                <a:cubicBezTo>
                  <a:pt x="5438" y="11442"/>
                  <a:pt x="5635" y="11558"/>
                  <a:pt x="5777" y="11720"/>
                </a:cubicBezTo>
                <a:cubicBezTo>
                  <a:pt x="5932" y="11922"/>
                  <a:pt x="6053" y="12065"/>
                  <a:pt x="6136" y="12165"/>
                </a:cubicBezTo>
                <a:cubicBezTo>
                  <a:pt x="6481" y="12584"/>
                  <a:pt x="7763" y="12797"/>
                  <a:pt x="8945" y="12397"/>
                </a:cubicBezTo>
                <a:cubicBezTo>
                  <a:pt x="10192" y="11976"/>
                  <a:pt x="10402" y="11713"/>
                  <a:pt x="10402" y="11713"/>
                </a:cubicBezTo>
                <a:lnTo>
                  <a:pt x="10401" y="11710"/>
                </a:lnTo>
                <a:cubicBezTo>
                  <a:pt x="10406" y="11709"/>
                  <a:pt x="10411" y="11710"/>
                  <a:pt x="10414" y="11707"/>
                </a:cubicBezTo>
                <a:cubicBezTo>
                  <a:pt x="10607" y="11513"/>
                  <a:pt x="10743" y="10517"/>
                  <a:pt x="10312" y="9394"/>
                </a:cubicBezTo>
                <a:close/>
                <a:moveTo>
                  <a:pt x="9821" y="11075"/>
                </a:moveTo>
                <a:cubicBezTo>
                  <a:pt x="9749" y="11251"/>
                  <a:pt x="9425" y="11470"/>
                  <a:pt x="8680" y="11741"/>
                </a:cubicBezTo>
                <a:cubicBezTo>
                  <a:pt x="7936" y="12013"/>
                  <a:pt x="6963" y="11888"/>
                  <a:pt x="6631" y="11513"/>
                </a:cubicBezTo>
                <a:cubicBezTo>
                  <a:pt x="6373" y="11221"/>
                  <a:pt x="5240" y="9864"/>
                  <a:pt x="3978" y="7049"/>
                </a:cubicBezTo>
                <a:cubicBezTo>
                  <a:pt x="2717" y="4234"/>
                  <a:pt x="2722" y="3122"/>
                  <a:pt x="2738" y="2871"/>
                </a:cubicBezTo>
                <a:cubicBezTo>
                  <a:pt x="2755" y="2620"/>
                  <a:pt x="3374" y="1736"/>
                  <a:pt x="3919" y="1319"/>
                </a:cubicBezTo>
                <a:cubicBezTo>
                  <a:pt x="4403" y="948"/>
                  <a:pt x="4814" y="749"/>
                  <a:pt x="5125" y="749"/>
                </a:cubicBezTo>
                <a:cubicBezTo>
                  <a:pt x="5384" y="749"/>
                  <a:pt x="5652" y="1026"/>
                  <a:pt x="5968" y="1472"/>
                </a:cubicBezTo>
                <a:cubicBezTo>
                  <a:pt x="6190" y="1786"/>
                  <a:pt x="6433" y="2326"/>
                  <a:pt x="6611" y="2725"/>
                </a:cubicBezTo>
                <a:cubicBezTo>
                  <a:pt x="6771" y="3083"/>
                  <a:pt x="6026" y="3058"/>
                  <a:pt x="5179" y="3249"/>
                </a:cubicBezTo>
                <a:cubicBezTo>
                  <a:pt x="4424" y="3420"/>
                  <a:pt x="4651" y="3997"/>
                  <a:pt x="4651" y="3997"/>
                </a:cubicBezTo>
                <a:lnTo>
                  <a:pt x="4721" y="4211"/>
                </a:lnTo>
                <a:cubicBezTo>
                  <a:pt x="4922" y="4811"/>
                  <a:pt x="5197" y="5551"/>
                  <a:pt x="5583" y="6413"/>
                </a:cubicBezTo>
                <a:cubicBezTo>
                  <a:pt x="6062" y="7481"/>
                  <a:pt x="6564" y="8341"/>
                  <a:pt x="6976" y="9047"/>
                </a:cubicBezTo>
                <a:lnTo>
                  <a:pt x="7095" y="9244"/>
                </a:lnTo>
                <a:cubicBezTo>
                  <a:pt x="7095" y="9244"/>
                  <a:pt x="7461" y="9857"/>
                  <a:pt x="8083" y="9397"/>
                </a:cubicBezTo>
                <a:cubicBezTo>
                  <a:pt x="9025" y="8701"/>
                  <a:pt x="9136" y="8671"/>
                  <a:pt x="9350" y="8999"/>
                </a:cubicBezTo>
                <a:cubicBezTo>
                  <a:pt x="9578" y="9348"/>
                  <a:pt x="9777" y="9855"/>
                  <a:pt x="9834" y="10253"/>
                </a:cubicBezTo>
                <a:cubicBezTo>
                  <a:pt x="9910" y="10779"/>
                  <a:pt x="9892" y="10899"/>
                  <a:pt x="9821" y="11075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DE0D644A-4E05-6AF5-F728-231F5C877297}"/>
              </a:ext>
            </a:extLst>
          </p:cNvPr>
          <p:cNvSpPr/>
          <p:nvPr/>
        </p:nvSpPr>
        <p:spPr>
          <a:xfrm>
            <a:off x="6131684" y="4711358"/>
            <a:ext cx="327324" cy="416480"/>
          </a:xfrm>
          <a:custGeom>
            <a:avLst/>
            <a:gdLst>
              <a:gd name="T0" fmla="*/ 9597 w 10241"/>
              <a:gd name="T1" fmla="*/ 5366 h 12990"/>
              <a:gd name="T2" fmla="*/ 7305 w 10241"/>
              <a:gd name="T3" fmla="*/ 10304 h 12990"/>
              <a:gd name="T4" fmla="*/ 5032 w 10241"/>
              <a:gd name="T5" fmla="*/ 12377 h 12990"/>
              <a:gd name="T6" fmla="*/ 5355 w 10241"/>
              <a:gd name="T7" fmla="*/ 12377 h 12990"/>
              <a:gd name="T8" fmla="*/ 4078 w 10241"/>
              <a:gd name="T9" fmla="*/ 11314 h 12990"/>
              <a:gd name="T10" fmla="*/ 1747 w 10241"/>
              <a:gd name="T11" fmla="*/ 8499 h 12990"/>
              <a:gd name="T12" fmla="*/ 860 w 10241"/>
              <a:gd name="T13" fmla="*/ 4574 h 12990"/>
              <a:gd name="T14" fmla="*/ 3343 w 10241"/>
              <a:gd name="T15" fmla="*/ 1368 h 12990"/>
              <a:gd name="T16" fmla="*/ 7559 w 10241"/>
              <a:gd name="T17" fmla="*/ 1651 h 12990"/>
              <a:gd name="T18" fmla="*/ 9597 w 10241"/>
              <a:gd name="T19" fmla="*/ 5366 h 12990"/>
              <a:gd name="T20" fmla="*/ 10237 w 10241"/>
              <a:gd name="T21" fmla="*/ 5366 h 12990"/>
              <a:gd name="T22" fmla="*/ 4575 w 10241"/>
              <a:gd name="T23" fmla="*/ 363 h 12990"/>
              <a:gd name="T24" fmla="*/ 1066 w 10241"/>
              <a:gd name="T25" fmla="*/ 2469 h 12990"/>
              <a:gd name="T26" fmla="*/ 269 w 10241"/>
              <a:gd name="T27" fmla="*/ 6504 h 12990"/>
              <a:gd name="T28" fmla="*/ 2874 w 10241"/>
              <a:gd name="T29" fmla="*/ 11021 h 12990"/>
              <a:gd name="T30" fmla="*/ 5032 w 10241"/>
              <a:gd name="T31" fmla="*/ 12930 h 12990"/>
              <a:gd name="T32" fmla="*/ 5355 w 10241"/>
              <a:gd name="T33" fmla="*/ 12930 h 12990"/>
              <a:gd name="T34" fmla="*/ 7806 w 10241"/>
              <a:gd name="T35" fmla="*/ 10701 h 12990"/>
              <a:gd name="T36" fmla="*/ 10237 w 10241"/>
              <a:gd name="T37" fmla="*/ 5366 h 12990"/>
              <a:gd name="T38" fmla="*/ 9597 w 10241"/>
              <a:gd name="T39" fmla="*/ 5366 h 12990"/>
              <a:gd name="T40" fmla="*/ 7204 w 10241"/>
              <a:gd name="T41" fmla="*/ 5220 h 12990"/>
              <a:gd name="T42" fmla="*/ 5194 w 10241"/>
              <a:gd name="T43" fmla="*/ 7230 h 12990"/>
              <a:gd name="T44" fmla="*/ 3184 w 10241"/>
              <a:gd name="T45" fmla="*/ 5220 h 12990"/>
              <a:gd name="T46" fmla="*/ 5194 w 10241"/>
              <a:gd name="T47" fmla="*/ 3210 h 12990"/>
              <a:gd name="T48" fmla="*/ 7204 w 10241"/>
              <a:gd name="T49" fmla="*/ 5220 h 12990"/>
              <a:gd name="T50" fmla="*/ 7844 w 10241"/>
              <a:gd name="T51" fmla="*/ 5220 h 12990"/>
              <a:gd name="T52" fmla="*/ 5194 w 10241"/>
              <a:gd name="T53" fmla="*/ 2570 h 12990"/>
              <a:gd name="T54" fmla="*/ 2544 w 10241"/>
              <a:gd name="T55" fmla="*/ 5220 h 12990"/>
              <a:gd name="T56" fmla="*/ 5194 w 10241"/>
              <a:gd name="T57" fmla="*/ 7870 h 12990"/>
              <a:gd name="T58" fmla="*/ 7844 w 10241"/>
              <a:gd name="T59" fmla="*/ 5220 h 12990"/>
              <a:gd name="T60" fmla="*/ 7204 w 10241"/>
              <a:gd name="T61" fmla="*/ 5220 h 12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241" h="12990">
                <a:moveTo>
                  <a:pt x="9597" y="5366"/>
                </a:moveTo>
                <a:cubicBezTo>
                  <a:pt x="9582" y="7250"/>
                  <a:pt x="8521" y="8939"/>
                  <a:pt x="7305" y="10304"/>
                </a:cubicBezTo>
                <a:cubicBezTo>
                  <a:pt x="6629" y="11061"/>
                  <a:pt x="5812" y="11830"/>
                  <a:pt x="5032" y="12377"/>
                </a:cubicBezTo>
                <a:lnTo>
                  <a:pt x="5355" y="12377"/>
                </a:lnTo>
                <a:cubicBezTo>
                  <a:pt x="4932" y="12080"/>
                  <a:pt x="4498" y="11703"/>
                  <a:pt x="4078" y="11314"/>
                </a:cubicBezTo>
                <a:cubicBezTo>
                  <a:pt x="3181" y="10485"/>
                  <a:pt x="2372" y="9552"/>
                  <a:pt x="1747" y="8499"/>
                </a:cubicBezTo>
                <a:cubicBezTo>
                  <a:pt x="1049" y="7326"/>
                  <a:pt x="616" y="5944"/>
                  <a:pt x="860" y="4574"/>
                </a:cubicBezTo>
                <a:cubicBezTo>
                  <a:pt x="1112" y="3163"/>
                  <a:pt x="2064" y="1985"/>
                  <a:pt x="3343" y="1368"/>
                </a:cubicBezTo>
                <a:cubicBezTo>
                  <a:pt x="4687" y="720"/>
                  <a:pt x="6309" y="873"/>
                  <a:pt x="7559" y="1651"/>
                </a:cubicBezTo>
                <a:cubicBezTo>
                  <a:pt x="8833" y="2443"/>
                  <a:pt x="9583" y="3881"/>
                  <a:pt x="9597" y="5366"/>
                </a:cubicBezTo>
                <a:cubicBezTo>
                  <a:pt x="9601" y="5779"/>
                  <a:pt x="10241" y="5779"/>
                  <a:pt x="10237" y="5366"/>
                </a:cubicBezTo>
                <a:cubicBezTo>
                  <a:pt x="10209" y="2375"/>
                  <a:pt x="7560" y="0"/>
                  <a:pt x="4575" y="363"/>
                </a:cubicBezTo>
                <a:cubicBezTo>
                  <a:pt x="3154" y="536"/>
                  <a:pt x="1902" y="1317"/>
                  <a:pt x="1066" y="2469"/>
                </a:cubicBezTo>
                <a:cubicBezTo>
                  <a:pt x="222" y="3634"/>
                  <a:pt x="0" y="5113"/>
                  <a:pt x="269" y="6504"/>
                </a:cubicBezTo>
                <a:cubicBezTo>
                  <a:pt x="604" y="8232"/>
                  <a:pt x="1693" y="9761"/>
                  <a:pt x="2874" y="11021"/>
                </a:cubicBezTo>
                <a:cubicBezTo>
                  <a:pt x="3527" y="11718"/>
                  <a:pt x="4250" y="12380"/>
                  <a:pt x="5032" y="12930"/>
                </a:cubicBezTo>
                <a:cubicBezTo>
                  <a:pt x="5118" y="12990"/>
                  <a:pt x="5270" y="12990"/>
                  <a:pt x="5355" y="12930"/>
                </a:cubicBezTo>
                <a:cubicBezTo>
                  <a:pt x="6256" y="12297"/>
                  <a:pt x="7076" y="11520"/>
                  <a:pt x="7806" y="10701"/>
                </a:cubicBezTo>
                <a:cubicBezTo>
                  <a:pt x="9120" y="9228"/>
                  <a:pt x="10221" y="7394"/>
                  <a:pt x="10237" y="5366"/>
                </a:cubicBezTo>
                <a:cubicBezTo>
                  <a:pt x="10241" y="4953"/>
                  <a:pt x="9601" y="4954"/>
                  <a:pt x="9597" y="5366"/>
                </a:cubicBezTo>
                <a:close/>
                <a:moveTo>
                  <a:pt x="7204" y="5220"/>
                </a:moveTo>
                <a:cubicBezTo>
                  <a:pt x="7183" y="6332"/>
                  <a:pt x="6306" y="7209"/>
                  <a:pt x="5194" y="7230"/>
                </a:cubicBezTo>
                <a:cubicBezTo>
                  <a:pt x="4082" y="7251"/>
                  <a:pt x="3204" y="6301"/>
                  <a:pt x="3184" y="5220"/>
                </a:cubicBezTo>
                <a:cubicBezTo>
                  <a:pt x="3163" y="4108"/>
                  <a:pt x="4113" y="3230"/>
                  <a:pt x="5194" y="3210"/>
                </a:cubicBezTo>
                <a:cubicBezTo>
                  <a:pt x="6306" y="3189"/>
                  <a:pt x="7184" y="4140"/>
                  <a:pt x="7204" y="5220"/>
                </a:cubicBezTo>
                <a:cubicBezTo>
                  <a:pt x="7212" y="5632"/>
                  <a:pt x="7852" y="5633"/>
                  <a:pt x="7844" y="5220"/>
                </a:cubicBezTo>
                <a:cubicBezTo>
                  <a:pt x="7817" y="3757"/>
                  <a:pt x="6657" y="2597"/>
                  <a:pt x="5194" y="2570"/>
                </a:cubicBezTo>
                <a:cubicBezTo>
                  <a:pt x="3731" y="2542"/>
                  <a:pt x="2570" y="3799"/>
                  <a:pt x="2544" y="5220"/>
                </a:cubicBezTo>
                <a:cubicBezTo>
                  <a:pt x="2516" y="6683"/>
                  <a:pt x="3773" y="7843"/>
                  <a:pt x="5194" y="7870"/>
                </a:cubicBezTo>
                <a:cubicBezTo>
                  <a:pt x="6657" y="7897"/>
                  <a:pt x="7817" y="6642"/>
                  <a:pt x="7844" y="5220"/>
                </a:cubicBezTo>
                <a:cubicBezTo>
                  <a:pt x="7852" y="4807"/>
                  <a:pt x="7212" y="4808"/>
                  <a:pt x="7204" y="522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A6148EB8-F38B-D233-46B1-17807C167181}"/>
              </a:ext>
            </a:extLst>
          </p:cNvPr>
          <p:cNvSpPr/>
          <p:nvPr/>
        </p:nvSpPr>
        <p:spPr>
          <a:xfrm>
            <a:off x="6164609" y="2700828"/>
            <a:ext cx="327325" cy="377231"/>
          </a:xfrm>
          <a:custGeom>
            <a:avLst/>
            <a:gdLst>
              <a:gd name="connsiteX0" fmla="*/ 148964 w 607639"/>
              <a:gd name="connsiteY0" fmla="*/ 343371 h 526559"/>
              <a:gd name="connsiteX1" fmla="*/ 378372 w 607639"/>
              <a:gd name="connsiteY1" fmla="*/ 343371 h 526559"/>
              <a:gd name="connsiteX2" fmla="*/ 378372 w 607639"/>
              <a:gd name="connsiteY2" fmla="*/ 366305 h 526559"/>
              <a:gd name="connsiteX3" fmla="*/ 148964 w 607639"/>
              <a:gd name="connsiteY3" fmla="*/ 366305 h 526559"/>
              <a:gd name="connsiteX4" fmla="*/ 148964 w 607639"/>
              <a:gd name="connsiteY4" fmla="*/ 263209 h 526559"/>
              <a:gd name="connsiteX5" fmla="*/ 378372 w 607639"/>
              <a:gd name="connsiteY5" fmla="*/ 263209 h 526559"/>
              <a:gd name="connsiteX6" fmla="*/ 378372 w 607639"/>
              <a:gd name="connsiteY6" fmla="*/ 286143 h 526559"/>
              <a:gd name="connsiteX7" fmla="*/ 148964 w 607639"/>
              <a:gd name="connsiteY7" fmla="*/ 286143 h 526559"/>
              <a:gd name="connsiteX8" fmla="*/ 148964 w 607639"/>
              <a:gd name="connsiteY8" fmla="*/ 183188 h 526559"/>
              <a:gd name="connsiteX9" fmla="*/ 321073 w 607639"/>
              <a:gd name="connsiteY9" fmla="*/ 183188 h 526559"/>
              <a:gd name="connsiteX10" fmla="*/ 321073 w 607639"/>
              <a:gd name="connsiteY10" fmla="*/ 205981 h 526559"/>
              <a:gd name="connsiteX11" fmla="*/ 148964 w 607639"/>
              <a:gd name="connsiteY11" fmla="*/ 205981 h 526559"/>
              <a:gd name="connsiteX12" fmla="*/ 127634 w 607639"/>
              <a:gd name="connsiteY12" fmla="*/ 137306 h 526559"/>
              <a:gd name="connsiteX13" fmla="*/ 114639 w 607639"/>
              <a:gd name="connsiteY13" fmla="*/ 147348 h 526559"/>
              <a:gd name="connsiteX14" fmla="*/ 114639 w 607639"/>
              <a:gd name="connsiteY14" fmla="*/ 261902 h 526559"/>
              <a:gd name="connsiteX15" fmla="*/ 114639 w 607639"/>
              <a:gd name="connsiteY15" fmla="*/ 503631 h 526559"/>
              <a:gd name="connsiteX16" fmla="*/ 493000 w 607639"/>
              <a:gd name="connsiteY16" fmla="*/ 503631 h 526559"/>
              <a:gd name="connsiteX17" fmla="*/ 493000 w 607639"/>
              <a:gd name="connsiteY17" fmla="*/ 261902 h 526559"/>
              <a:gd name="connsiteX18" fmla="*/ 493000 w 607639"/>
              <a:gd name="connsiteY18" fmla="*/ 147348 h 526559"/>
              <a:gd name="connsiteX19" fmla="*/ 482854 w 607639"/>
              <a:gd name="connsiteY19" fmla="*/ 137306 h 526559"/>
              <a:gd name="connsiteX20" fmla="*/ 58744 w 607639"/>
              <a:gd name="connsiteY20" fmla="*/ 22840 h 526559"/>
              <a:gd name="connsiteX21" fmla="*/ 22964 w 607639"/>
              <a:gd name="connsiteY21" fmla="*/ 55811 h 526559"/>
              <a:gd name="connsiteX22" fmla="*/ 22964 w 607639"/>
              <a:gd name="connsiteY22" fmla="*/ 261813 h 526559"/>
              <a:gd name="connsiteX23" fmla="*/ 57320 w 607639"/>
              <a:gd name="connsiteY23" fmla="*/ 296206 h 526559"/>
              <a:gd name="connsiteX24" fmla="*/ 91676 w 607639"/>
              <a:gd name="connsiteY24" fmla="*/ 261902 h 526559"/>
              <a:gd name="connsiteX25" fmla="*/ 91676 w 607639"/>
              <a:gd name="connsiteY25" fmla="*/ 147348 h 526559"/>
              <a:gd name="connsiteX26" fmla="*/ 91676 w 607639"/>
              <a:gd name="connsiteY26" fmla="*/ 137306 h 526559"/>
              <a:gd name="connsiteX27" fmla="*/ 68801 w 607639"/>
              <a:gd name="connsiteY27" fmla="*/ 137306 h 526559"/>
              <a:gd name="connsiteX28" fmla="*/ 68801 w 607639"/>
              <a:gd name="connsiteY28" fmla="*/ 114466 h 526559"/>
              <a:gd name="connsiteX29" fmla="*/ 127634 w 607639"/>
              <a:gd name="connsiteY29" fmla="*/ 114466 h 526559"/>
              <a:gd name="connsiteX30" fmla="*/ 482854 w 607639"/>
              <a:gd name="connsiteY30" fmla="*/ 114466 h 526559"/>
              <a:gd name="connsiteX31" fmla="*/ 538838 w 607639"/>
              <a:gd name="connsiteY31" fmla="*/ 114466 h 526559"/>
              <a:gd name="connsiteX32" fmla="*/ 538838 w 607639"/>
              <a:gd name="connsiteY32" fmla="*/ 137306 h 526559"/>
              <a:gd name="connsiteX33" fmla="*/ 515875 w 607639"/>
              <a:gd name="connsiteY33" fmla="*/ 137306 h 526559"/>
              <a:gd name="connsiteX34" fmla="*/ 515875 w 607639"/>
              <a:gd name="connsiteY34" fmla="*/ 147348 h 526559"/>
              <a:gd name="connsiteX35" fmla="*/ 515875 w 607639"/>
              <a:gd name="connsiteY35" fmla="*/ 261902 h 526559"/>
              <a:gd name="connsiteX36" fmla="*/ 550320 w 607639"/>
              <a:gd name="connsiteY36" fmla="*/ 296206 h 526559"/>
              <a:gd name="connsiteX37" fmla="*/ 584676 w 607639"/>
              <a:gd name="connsiteY37" fmla="*/ 261813 h 526559"/>
              <a:gd name="connsiteX38" fmla="*/ 584676 w 607639"/>
              <a:gd name="connsiteY38" fmla="*/ 55811 h 526559"/>
              <a:gd name="connsiteX39" fmla="*/ 551744 w 607639"/>
              <a:gd name="connsiteY39" fmla="*/ 22840 h 526559"/>
              <a:gd name="connsiteX40" fmla="*/ 58744 w 607639"/>
              <a:gd name="connsiteY40" fmla="*/ 0 h 526559"/>
              <a:gd name="connsiteX41" fmla="*/ 551655 w 607639"/>
              <a:gd name="connsiteY41" fmla="*/ 0 h 526559"/>
              <a:gd name="connsiteX42" fmla="*/ 607639 w 607639"/>
              <a:gd name="connsiteY42" fmla="*/ 55811 h 526559"/>
              <a:gd name="connsiteX43" fmla="*/ 607639 w 607639"/>
              <a:gd name="connsiteY43" fmla="*/ 261813 h 526559"/>
              <a:gd name="connsiteX44" fmla="*/ 550320 w 607639"/>
              <a:gd name="connsiteY44" fmla="*/ 319046 h 526559"/>
              <a:gd name="connsiteX45" fmla="*/ 515875 w 607639"/>
              <a:gd name="connsiteY45" fmla="*/ 307315 h 526559"/>
              <a:gd name="connsiteX46" fmla="*/ 515875 w 607639"/>
              <a:gd name="connsiteY46" fmla="*/ 513673 h 526559"/>
              <a:gd name="connsiteX47" fmla="*/ 505906 w 607639"/>
              <a:gd name="connsiteY47" fmla="*/ 526559 h 526559"/>
              <a:gd name="connsiteX48" fmla="*/ 104581 w 607639"/>
              <a:gd name="connsiteY48" fmla="*/ 526559 h 526559"/>
              <a:gd name="connsiteX49" fmla="*/ 91676 w 607639"/>
              <a:gd name="connsiteY49" fmla="*/ 513673 h 526559"/>
              <a:gd name="connsiteX50" fmla="*/ 91676 w 607639"/>
              <a:gd name="connsiteY50" fmla="*/ 307315 h 526559"/>
              <a:gd name="connsiteX51" fmla="*/ 57320 w 607639"/>
              <a:gd name="connsiteY51" fmla="*/ 319046 h 526559"/>
              <a:gd name="connsiteX52" fmla="*/ 0 w 607639"/>
              <a:gd name="connsiteY52" fmla="*/ 261813 h 526559"/>
              <a:gd name="connsiteX53" fmla="*/ 0 w 607639"/>
              <a:gd name="connsiteY53" fmla="*/ 55811 h 526559"/>
              <a:gd name="connsiteX54" fmla="*/ 58744 w 607639"/>
              <a:gd name="connsiteY54" fmla="*/ 0 h 526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7639" h="526559">
                <a:moveTo>
                  <a:pt x="148964" y="343371"/>
                </a:moveTo>
                <a:lnTo>
                  <a:pt x="378372" y="343371"/>
                </a:lnTo>
                <a:lnTo>
                  <a:pt x="378372" y="366305"/>
                </a:lnTo>
                <a:lnTo>
                  <a:pt x="148964" y="366305"/>
                </a:lnTo>
                <a:close/>
                <a:moveTo>
                  <a:pt x="148964" y="263209"/>
                </a:moveTo>
                <a:lnTo>
                  <a:pt x="378372" y="263209"/>
                </a:lnTo>
                <a:lnTo>
                  <a:pt x="378372" y="286143"/>
                </a:lnTo>
                <a:lnTo>
                  <a:pt x="148964" y="286143"/>
                </a:lnTo>
                <a:close/>
                <a:moveTo>
                  <a:pt x="148964" y="183188"/>
                </a:moveTo>
                <a:lnTo>
                  <a:pt x="321073" y="183188"/>
                </a:lnTo>
                <a:lnTo>
                  <a:pt x="321073" y="205981"/>
                </a:lnTo>
                <a:lnTo>
                  <a:pt x="148964" y="205981"/>
                </a:lnTo>
                <a:close/>
                <a:moveTo>
                  <a:pt x="127634" y="137306"/>
                </a:moveTo>
                <a:cubicBezTo>
                  <a:pt x="121225" y="137306"/>
                  <a:pt x="114639" y="141038"/>
                  <a:pt x="114639" y="147348"/>
                </a:cubicBezTo>
                <a:lnTo>
                  <a:pt x="114639" y="261902"/>
                </a:lnTo>
                <a:lnTo>
                  <a:pt x="114639" y="503631"/>
                </a:lnTo>
                <a:lnTo>
                  <a:pt x="493000" y="503631"/>
                </a:lnTo>
                <a:lnTo>
                  <a:pt x="493000" y="261902"/>
                </a:lnTo>
                <a:lnTo>
                  <a:pt x="493000" y="147348"/>
                </a:lnTo>
                <a:cubicBezTo>
                  <a:pt x="493000" y="141038"/>
                  <a:pt x="489262" y="137306"/>
                  <a:pt x="482854" y="137306"/>
                </a:cubicBezTo>
                <a:close/>
                <a:moveTo>
                  <a:pt x="58744" y="22840"/>
                </a:moveTo>
                <a:cubicBezTo>
                  <a:pt x="39786" y="22840"/>
                  <a:pt x="22964" y="36882"/>
                  <a:pt x="22964" y="55811"/>
                </a:cubicBezTo>
                <a:lnTo>
                  <a:pt x="22964" y="261813"/>
                </a:lnTo>
                <a:cubicBezTo>
                  <a:pt x="22964" y="280743"/>
                  <a:pt x="38362" y="296206"/>
                  <a:pt x="57320" y="296206"/>
                </a:cubicBezTo>
                <a:cubicBezTo>
                  <a:pt x="76278" y="296206"/>
                  <a:pt x="91676" y="280832"/>
                  <a:pt x="91676" y="261902"/>
                </a:cubicBezTo>
                <a:lnTo>
                  <a:pt x="91676" y="147348"/>
                </a:lnTo>
                <a:lnTo>
                  <a:pt x="91676" y="137306"/>
                </a:lnTo>
                <a:lnTo>
                  <a:pt x="68801" y="137306"/>
                </a:lnTo>
                <a:lnTo>
                  <a:pt x="68801" y="114466"/>
                </a:lnTo>
                <a:lnTo>
                  <a:pt x="127634" y="114466"/>
                </a:lnTo>
                <a:lnTo>
                  <a:pt x="482854" y="114466"/>
                </a:lnTo>
                <a:lnTo>
                  <a:pt x="538838" y="114466"/>
                </a:lnTo>
                <a:lnTo>
                  <a:pt x="538838" y="137306"/>
                </a:lnTo>
                <a:lnTo>
                  <a:pt x="515875" y="137306"/>
                </a:lnTo>
                <a:lnTo>
                  <a:pt x="515875" y="147348"/>
                </a:lnTo>
                <a:lnTo>
                  <a:pt x="515875" y="261902"/>
                </a:lnTo>
                <a:cubicBezTo>
                  <a:pt x="515875" y="280832"/>
                  <a:pt x="531362" y="296206"/>
                  <a:pt x="550320" y="296206"/>
                </a:cubicBezTo>
                <a:cubicBezTo>
                  <a:pt x="569278" y="296206"/>
                  <a:pt x="584676" y="280743"/>
                  <a:pt x="584676" y="261813"/>
                </a:cubicBezTo>
                <a:lnTo>
                  <a:pt x="584676" y="55811"/>
                </a:lnTo>
                <a:cubicBezTo>
                  <a:pt x="584676" y="36882"/>
                  <a:pt x="570702" y="22840"/>
                  <a:pt x="551744" y="22840"/>
                </a:cubicBezTo>
                <a:close/>
                <a:moveTo>
                  <a:pt x="58744" y="0"/>
                </a:moveTo>
                <a:lnTo>
                  <a:pt x="551655" y="0"/>
                </a:lnTo>
                <a:cubicBezTo>
                  <a:pt x="583341" y="0"/>
                  <a:pt x="607639" y="24262"/>
                  <a:pt x="607639" y="55811"/>
                </a:cubicBezTo>
                <a:lnTo>
                  <a:pt x="607639" y="261813"/>
                </a:lnTo>
                <a:cubicBezTo>
                  <a:pt x="607639" y="293362"/>
                  <a:pt x="581917" y="319046"/>
                  <a:pt x="550320" y="319046"/>
                </a:cubicBezTo>
                <a:cubicBezTo>
                  <a:pt x="537325" y="319046"/>
                  <a:pt x="527356" y="314603"/>
                  <a:pt x="515875" y="307315"/>
                </a:cubicBezTo>
                <a:lnTo>
                  <a:pt x="515875" y="513673"/>
                </a:lnTo>
                <a:cubicBezTo>
                  <a:pt x="515875" y="519983"/>
                  <a:pt x="512226" y="526559"/>
                  <a:pt x="505906" y="526559"/>
                </a:cubicBezTo>
                <a:lnTo>
                  <a:pt x="104581" y="526559"/>
                </a:lnTo>
                <a:cubicBezTo>
                  <a:pt x="98262" y="526559"/>
                  <a:pt x="91676" y="519983"/>
                  <a:pt x="91676" y="513673"/>
                </a:cubicBezTo>
                <a:lnTo>
                  <a:pt x="91676" y="307315"/>
                </a:lnTo>
                <a:cubicBezTo>
                  <a:pt x="83131" y="314603"/>
                  <a:pt x="70314" y="319046"/>
                  <a:pt x="57320" y="319046"/>
                </a:cubicBezTo>
                <a:cubicBezTo>
                  <a:pt x="25723" y="319046"/>
                  <a:pt x="0" y="293362"/>
                  <a:pt x="0" y="261813"/>
                </a:cubicBezTo>
                <a:lnTo>
                  <a:pt x="0" y="55811"/>
                </a:lnTo>
                <a:cubicBezTo>
                  <a:pt x="0" y="24262"/>
                  <a:pt x="27147" y="0"/>
                  <a:pt x="58744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F5341DCC-F41D-76D3-99A1-27985BD71075}"/>
              </a:ext>
            </a:extLst>
          </p:cNvPr>
          <p:cNvSpPr/>
          <p:nvPr/>
        </p:nvSpPr>
        <p:spPr>
          <a:xfrm>
            <a:off x="6109435" y="1987444"/>
            <a:ext cx="434921" cy="416480"/>
          </a:xfrm>
          <a:custGeom>
            <a:avLst/>
            <a:gdLst>
              <a:gd name="connsiteX0" fmla="*/ 361708 w 608434"/>
              <a:gd name="connsiteY0" fmla="*/ 422038 h 607216"/>
              <a:gd name="connsiteX1" fmla="*/ 342195 w 608434"/>
              <a:gd name="connsiteY1" fmla="*/ 441522 h 607216"/>
              <a:gd name="connsiteX2" fmla="*/ 435151 w 608434"/>
              <a:gd name="connsiteY2" fmla="*/ 534342 h 607216"/>
              <a:gd name="connsiteX3" fmla="*/ 454663 w 608434"/>
              <a:gd name="connsiteY3" fmla="*/ 514857 h 607216"/>
              <a:gd name="connsiteX4" fmla="*/ 47196 w 608434"/>
              <a:gd name="connsiteY4" fmla="*/ 205563 h 607216"/>
              <a:gd name="connsiteX5" fmla="*/ 51805 w 608434"/>
              <a:gd name="connsiteY5" fmla="*/ 292705 h 607216"/>
              <a:gd name="connsiteX6" fmla="*/ 156437 w 608434"/>
              <a:gd name="connsiteY6" fmla="*/ 451341 h 607216"/>
              <a:gd name="connsiteX7" fmla="*/ 315307 w 608434"/>
              <a:gd name="connsiteY7" fmla="*/ 555820 h 607216"/>
              <a:gd name="connsiteX8" fmla="*/ 402578 w 608434"/>
              <a:gd name="connsiteY8" fmla="*/ 560423 h 607216"/>
              <a:gd name="connsiteX9" fmla="*/ 310083 w 608434"/>
              <a:gd name="connsiteY9" fmla="*/ 468064 h 607216"/>
              <a:gd name="connsiteX10" fmla="*/ 288880 w 608434"/>
              <a:gd name="connsiteY10" fmla="*/ 471593 h 607216"/>
              <a:gd name="connsiteX11" fmla="*/ 187627 w 608434"/>
              <a:gd name="connsiteY11" fmla="*/ 420044 h 607216"/>
              <a:gd name="connsiteX12" fmla="*/ 139690 w 608434"/>
              <a:gd name="connsiteY12" fmla="*/ 297921 h 607216"/>
              <a:gd name="connsiteX13" fmla="*/ 92828 w 608434"/>
              <a:gd name="connsiteY13" fmla="*/ 153553 h 607216"/>
              <a:gd name="connsiteX14" fmla="*/ 73315 w 608434"/>
              <a:gd name="connsiteY14" fmla="*/ 173038 h 607216"/>
              <a:gd name="connsiteX15" fmla="*/ 166271 w 608434"/>
              <a:gd name="connsiteY15" fmla="*/ 265857 h 607216"/>
              <a:gd name="connsiteX16" fmla="*/ 185784 w 608434"/>
              <a:gd name="connsiteY16" fmla="*/ 246219 h 607216"/>
              <a:gd name="connsiteX17" fmla="*/ 92848 w 608434"/>
              <a:gd name="connsiteY17" fmla="*/ 103539 h 607216"/>
              <a:gd name="connsiteX18" fmla="*/ 107578 w 608434"/>
              <a:gd name="connsiteY18" fmla="*/ 109522 h 607216"/>
              <a:gd name="connsiteX19" fmla="*/ 229726 w 608434"/>
              <a:gd name="connsiteY19" fmla="*/ 231644 h 607216"/>
              <a:gd name="connsiteX20" fmla="*/ 229726 w 608434"/>
              <a:gd name="connsiteY20" fmla="*/ 260947 h 607216"/>
              <a:gd name="connsiteX21" fmla="*/ 178870 w 608434"/>
              <a:gd name="connsiteY21" fmla="*/ 311576 h 607216"/>
              <a:gd name="connsiteX22" fmla="*/ 216974 w 608434"/>
              <a:gd name="connsiteY22" fmla="*/ 390741 h 607216"/>
              <a:gd name="connsiteX23" fmla="*/ 296409 w 608434"/>
              <a:gd name="connsiteY23" fmla="*/ 428942 h 607216"/>
              <a:gd name="connsiteX24" fmla="*/ 347112 w 608434"/>
              <a:gd name="connsiteY24" fmla="*/ 378160 h 607216"/>
              <a:gd name="connsiteX25" fmla="*/ 376458 w 608434"/>
              <a:gd name="connsiteY25" fmla="*/ 378160 h 607216"/>
              <a:gd name="connsiteX26" fmla="*/ 498606 w 608434"/>
              <a:gd name="connsiteY26" fmla="*/ 500129 h 607216"/>
              <a:gd name="connsiteX27" fmla="*/ 498606 w 608434"/>
              <a:gd name="connsiteY27" fmla="*/ 529432 h 607216"/>
              <a:gd name="connsiteX28" fmla="*/ 449747 w 608434"/>
              <a:gd name="connsiteY28" fmla="*/ 578220 h 607216"/>
              <a:gd name="connsiteX29" fmla="*/ 370927 w 608434"/>
              <a:gd name="connsiteY29" fmla="*/ 607216 h 607216"/>
              <a:gd name="connsiteX30" fmla="*/ 127091 w 608434"/>
              <a:gd name="connsiteY30" fmla="*/ 480645 h 607216"/>
              <a:gd name="connsiteX31" fmla="*/ 12472 w 608434"/>
              <a:gd name="connsiteY31" fmla="*/ 305899 h 607216"/>
              <a:gd name="connsiteX32" fmla="*/ 29219 w 608434"/>
              <a:gd name="connsiteY32" fmla="*/ 158463 h 607216"/>
              <a:gd name="connsiteX33" fmla="*/ 78232 w 608434"/>
              <a:gd name="connsiteY33" fmla="*/ 109522 h 607216"/>
              <a:gd name="connsiteX34" fmla="*/ 92848 w 608434"/>
              <a:gd name="connsiteY34" fmla="*/ 103539 h 607216"/>
              <a:gd name="connsiteX35" fmla="*/ 452026 w 608434"/>
              <a:gd name="connsiteY35" fmla="*/ 67955 h 607216"/>
              <a:gd name="connsiteX36" fmla="*/ 472918 w 608434"/>
              <a:gd name="connsiteY36" fmla="*/ 88674 h 607216"/>
              <a:gd name="connsiteX37" fmla="*/ 472918 w 608434"/>
              <a:gd name="connsiteY37" fmla="*/ 121365 h 607216"/>
              <a:gd name="connsiteX38" fmla="*/ 505486 w 608434"/>
              <a:gd name="connsiteY38" fmla="*/ 121365 h 607216"/>
              <a:gd name="connsiteX39" fmla="*/ 526225 w 608434"/>
              <a:gd name="connsiteY39" fmla="*/ 142084 h 607216"/>
              <a:gd name="connsiteX40" fmla="*/ 505486 w 608434"/>
              <a:gd name="connsiteY40" fmla="*/ 162803 h 607216"/>
              <a:gd name="connsiteX41" fmla="*/ 472918 w 608434"/>
              <a:gd name="connsiteY41" fmla="*/ 162803 h 607216"/>
              <a:gd name="connsiteX42" fmla="*/ 472918 w 608434"/>
              <a:gd name="connsiteY42" fmla="*/ 195494 h 607216"/>
              <a:gd name="connsiteX43" fmla="*/ 452026 w 608434"/>
              <a:gd name="connsiteY43" fmla="*/ 216213 h 607216"/>
              <a:gd name="connsiteX44" fmla="*/ 431287 w 608434"/>
              <a:gd name="connsiteY44" fmla="*/ 195494 h 607216"/>
              <a:gd name="connsiteX45" fmla="*/ 431287 w 608434"/>
              <a:gd name="connsiteY45" fmla="*/ 162803 h 607216"/>
              <a:gd name="connsiteX46" fmla="*/ 398719 w 608434"/>
              <a:gd name="connsiteY46" fmla="*/ 162803 h 607216"/>
              <a:gd name="connsiteX47" fmla="*/ 377826 w 608434"/>
              <a:gd name="connsiteY47" fmla="*/ 142084 h 607216"/>
              <a:gd name="connsiteX48" fmla="*/ 398719 w 608434"/>
              <a:gd name="connsiteY48" fmla="*/ 121365 h 607216"/>
              <a:gd name="connsiteX49" fmla="*/ 431287 w 608434"/>
              <a:gd name="connsiteY49" fmla="*/ 121365 h 607216"/>
              <a:gd name="connsiteX50" fmla="*/ 431287 w 608434"/>
              <a:gd name="connsiteY50" fmla="*/ 88674 h 607216"/>
              <a:gd name="connsiteX51" fmla="*/ 452026 w 608434"/>
              <a:gd name="connsiteY51" fmla="*/ 67955 h 607216"/>
              <a:gd name="connsiteX52" fmla="*/ 350641 w 608434"/>
              <a:gd name="connsiteY52" fmla="*/ 41425 h 607216"/>
              <a:gd name="connsiteX53" fmla="*/ 330054 w 608434"/>
              <a:gd name="connsiteY53" fmla="*/ 61985 h 607216"/>
              <a:gd name="connsiteX54" fmla="*/ 330054 w 608434"/>
              <a:gd name="connsiteY54" fmla="*/ 226459 h 607216"/>
              <a:gd name="connsiteX55" fmla="*/ 350641 w 608434"/>
              <a:gd name="connsiteY55" fmla="*/ 247171 h 607216"/>
              <a:gd name="connsiteX56" fmla="*/ 402107 w 608434"/>
              <a:gd name="connsiteY56" fmla="*/ 247171 h 607216"/>
              <a:gd name="connsiteX57" fmla="*/ 422848 w 608434"/>
              <a:gd name="connsiteY57" fmla="*/ 267884 h 607216"/>
              <a:gd name="connsiteX58" fmla="*/ 422848 w 608434"/>
              <a:gd name="connsiteY58" fmla="*/ 288290 h 607216"/>
              <a:gd name="connsiteX59" fmla="*/ 472010 w 608434"/>
              <a:gd name="connsiteY59" fmla="*/ 251314 h 607216"/>
              <a:gd name="connsiteX60" fmla="*/ 484607 w 608434"/>
              <a:gd name="connsiteY60" fmla="*/ 247171 h 607216"/>
              <a:gd name="connsiteX61" fmla="*/ 546214 w 608434"/>
              <a:gd name="connsiteY61" fmla="*/ 247171 h 607216"/>
              <a:gd name="connsiteX62" fmla="*/ 566954 w 608434"/>
              <a:gd name="connsiteY62" fmla="*/ 226459 h 607216"/>
              <a:gd name="connsiteX63" fmla="*/ 566954 w 608434"/>
              <a:gd name="connsiteY63" fmla="*/ 61985 h 607216"/>
              <a:gd name="connsiteX64" fmla="*/ 546214 w 608434"/>
              <a:gd name="connsiteY64" fmla="*/ 41425 h 607216"/>
              <a:gd name="connsiteX65" fmla="*/ 350641 w 608434"/>
              <a:gd name="connsiteY65" fmla="*/ 0 h 607216"/>
              <a:gd name="connsiteX66" fmla="*/ 546214 w 608434"/>
              <a:gd name="connsiteY66" fmla="*/ 0 h 607216"/>
              <a:gd name="connsiteX67" fmla="*/ 608434 w 608434"/>
              <a:gd name="connsiteY67" fmla="*/ 61985 h 607216"/>
              <a:gd name="connsiteX68" fmla="*/ 608434 w 608434"/>
              <a:gd name="connsiteY68" fmla="*/ 226612 h 607216"/>
              <a:gd name="connsiteX69" fmla="*/ 546214 w 608434"/>
              <a:gd name="connsiteY69" fmla="*/ 288597 h 607216"/>
              <a:gd name="connsiteX70" fmla="*/ 491521 w 608434"/>
              <a:gd name="connsiteY70" fmla="*/ 288597 h 607216"/>
              <a:gd name="connsiteX71" fmla="*/ 414552 w 608434"/>
              <a:gd name="connsiteY71" fmla="*/ 346285 h 607216"/>
              <a:gd name="connsiteX72" fmla="*/ 402107 w 608434"/>
              <a:gd name="connsiteY72" fmla="*/ 350428 h 607216"/>
              <a:gd name="connsiteX73" fmla="*/ 392736 w 608434"/>
              <a:gd name="connsiteY73" fmla="*/ 348280 h 607216"/>
              <a:gd name="connsiteX74" fmla="*/ 381214 w 608434"/>
              <a:gd name="connsiteY74" fmla="*/ 329715 h 607216"/>
              <a:gd name="connsiteX75" fmla="*/ 381214 w 608434"/>
              <a:gd name="connsiteY75" fmla="*/ 288597 h 607216"/>
              <a:gd name="connsiteX76" fmla="*/ 350641 w 608434"/>
              <a:gd name="connsiteY76" fmla="*/ 288597 h 607216"/>
              <a:gd name="connsiteX77" fmla="*/ 288420 w 608434"/>
              <a:gd name="connsiteY77" fmla="*/ 226459 h 607216"/>
              <a:gd name="connsiteX78" fmla="*/ 288420 w 608434"/>
              <a:gd name="connsiteY78" fmla="*/ 61985 h 607216"/>
              <a:gd name="connsiteX79" fmla="*/ 350641 w 608434"/>
              <a:gd name="connsiteY79" fmla="*/ 0 h 60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08434" h="607216">
                <a:moveTo>
                  <a:pt x="361708" y="422038"/>
                </a:moveTo>
                <a:lnTo>
                  <a:pt x="342195" y="441522"/>
                </a:lnTo>
                <a:lnTo>
                  <a:pt x="435151" y="534342"/>
                </a:lnTo>
                <a:lnTo>
                  <a:pt x="454663" y="514857"/>
                </a:lnTo>
                <a:close/>
                <a:moveTo>
                  <a:pt x="47196" y="205563"/>
                </a:moveTo>
                <a:cubicBezTo>
                  <a:pt x="38592" y="226888"/>
                  <a:pt x="39974" y="257419"/>
                  <a:pt x="51805" y="292705"/>
                </a:cubicBezTo>
                <a:cubicBezTo>
                  <a:pt x="69321" y="345021"/>
                  <a:pt x="106503" y="401326"/>
                  <a:pt x="156437" y="451341"/>
                </a:cubicBezTo>
                <a:cubicBezTo>
                  <a:pt x="206372" y="501203"/>
                  <a:pt x="262760" y="538330"/>
                  <a:pt x="315307" y="555820"/>
                </a:cubicBezTo>
                <a:cubicBezTo>
                  <a:pt x="350646" y="567634"/>
                  <a:pt x="381067" y="569014"/>
                  <a:pt x="402578" y="560423"/>
                </a:cubicBezTo>
                <a:lnTo>
                  <a:pt x="310083" y="468064"/>
                </a:lnTo>
                <a:cubicBezTo>
                  <a:pt x="303630" y="470519"/>
                  <a:pt x="296409" y="471593"/>
                  <a:pt x="288880" y="471593"/>
                </a:cubicBezTo>
                <a:cubicBezTo>
                  <a:pt x="258612" y="471593"/>
                  <a:pt x="220968" y="453489"/>
                  <a:pt x="187627" y="420044"/>
                </a:cubicBezTo>
                <a:cubicBezTo>
                  <a:pt x="145836" y="378467"/>
                  <a:pt x="127859" y="329986"/>
                  <a:pt x="139690" y="297921"/>
                </a:cubicBezTo>
                <a:close/>
                <a:moveTo>
                  <a:pt x="92828" y="153553"/>
                </a:moveTo>
                <a:lnTo>
                  <a:pt x="73315" y="173038"/>
                </a:lnTo>
                <a:lnTo>
                  <a:pt x="166271" y="265857"/>
                </a:lnTo>
                <a:lnTo>
                  <a:pt x="185784" y="246219"/>
                </a:lnTo>
                <a:close/>
                <a:moveTo>
                  <a:pt x="92848" y="103539"/>
                </a:moveTo>
                <a:cubicBezTo>
                  <a:pt x="98168" y="103539"/>
                  <a:pt x="103507" y="105533"/>
                  <a:pt x="107578" y="109522"/>
                </a:cubicBezTo>
                <a:lnTo>
                  <a:pt x="229726" y="231644"/>
                </a:lnTo>
                <a:cubicBezTo>
                  <a:pt x="237869" y="239775"/>
                  <a:pt x="237869" y="252816"/>
                  <a:pt x="229726" y="260947"/>
                </a:cubicBezTo>
                <a:lnTo>
                  <a:pt x="178870" y="311576"/>
                </a:lnTo>
                <a:cubicBezTo>
                  <a:pt x="173492" y="322162"/>
                  <a:pt x="182711" y="356528"/>
                  <a:pt x="216974" y="390741"/>
                </a:cubicBezTo>
                <a:cubicBezTo>
                  <a:pt x="251390" y="425107"/>
                  <a:pt x="285807" y="434312"/>
                  <a:pt x="296409" y="428942"/>
                </a:cubicBezTo>
                <a:lnTo>
                  <a:pt x="347112" y="378160"/>
                </a:lnTo>
                <a:cubicBezTo>
                  <a:pt x="355255" y="370029"/>
                  <a:pt x="368315" y="370029"/>
                  <a:pt x="376458" y="378160"/>
                </a:cubicBezTo>
                <a:lnTo>
                  <a:pt x="498606" y="500129"/>
                </a:lnTo>
                <a:cubicBezTo>
                  <a:pt x="506749" y="508260"/>
                  <a:pt x="506749" y="521301"/>
                  <a:pt x="498606" y="529432"/>
                </a:cubicBezTo>
                <a:lnTo>
                  <a:pt x="449747" y="578220"/>
                </a:lnTo>
                <a:cubicBezTo>
                  <a:pt x="430080" y="597857"/>
                  <a:pt x="402885" y="607216"/>
                  <a:pt x="370927" y="607216"/>
                </a:cubicBezTo>
                <a:cubicBezTo>
                  <a:pt x="300711" y="607216"/>
                  <a:pt x="208216" y="561650"/>
                  <a:pt x="127091" y="480645"/>
                </a:cubicBezTo>
                <a:cubicBezTo>
                  <a:pt x="72547" y="426180"/>
                  <a:pt x="31831" y="364199"/>
                  <a:pt x="12472" y="305899"/>
                </a:cubicBezTo>
                <a:cubicBezTo>
                  <a:pt x="-8731" y="242690"/>
                  <a:pt x="-2739" y="190374"/>
                  <a:pt x="29219" y="158463"/>
                </a:cubicBezTo>
                <a:lnTo>
                  <a:pt x="78232" y="109522"/>
                </a:lnTo>
                <a:cubicBezTo>
                  <a:pt x="82227" y="105533"/>
                  <a:pt x="87528" y="103539"/>
                  <a:pt x="92848" y="103539"/>
                </a:cubicBezTo>
                <a:close/>
                <a:moveTo>
                  <a:pt x="452026" y="67955"/>
                </a:moveTo>
                <a:cubicBezTo>
                  <a:pt x="463547" y="67955"/>
                  <a:pt x="472918" y="77317"/>
                  <a:pt x="472918" y="88674"/>
                </a:cubicBezTo>
                <a:lnTo>
                  <a:pt x="472918" y="121365"/>
                </a:lnTo>
                <a:lnTo>
                  <a:pt x="505486" y="121365"/>
                </a:lnTo>
                <a:cubicBezTo>
                  <a:pt x="517008" y="121365"/>
                  <a:pt x="526225" y="130573"/>
                  <a:pt x="526225" y="142084"/>
                </a:cubicBezTo>
                <a:cubicBezTo>
                  <a:pt x="526225" y="153595"/>
                  <a:pt x="517008" y="162803"/>
                  <a:pt x="505486" y="162803"/>
                </a:cubicBezTo>
                <a:lnTo>
                  <a:pt x="472918" y="162803"/>
                </a:lnTo>
                <a:lnTo>
                  <a:pt x="472918" y="195494"/>
                </a:lnTo>
                <a:cubicBezTo>
                  <a:pt x="472918" y="206851"/>
                  <a:pt x="463547" y="216213"/>
                  <a:pt x="452026" y="216213"/>
                </a:cubicBezTo>
                <a:cubicBezTo>
                  <a:pt x="440658" y="216213"/>
                  <a:pt x="431287" y="206851"/>
                  <a:pt x="431287" y="195494"/>
                </a:cubicBezTo>
                <a:lnTo>
                  <a:pt x="431287" y="162803"/>
                </a:lnTo>
                <a:lnTo>
                  <a:pt x="398719" y="162803"/>
                </a:lnTo>
                <a:cubicBezTo>
                  <a:pt x="387197" y="162803"/>
                  <a:pt x="377826" y="153595"/>
                  <a:pt x="377826" y="142084"/>
                </a:cubicBezTo>
                <a:cubicBezTo>
                  <a:pt x="377826" y="130573"/>
                  <a:pt x="387197" y="121365"/>
                  <a:pt x="398719" y="121365"/>
                </a:cubicBezTo>
                <a:lnTo>
                  <a:pt x="431287" y="121365"/>
                </a:lnTo>
                <a:lnTo>
                  <a:pt x="431287" y="88674"/>
                </a:lnTo>
                <a:cubicBezTo>
                  <a:pt x="431287" y="77164"/>
                  <a:pt x="440658" y="67955"/>
                  <a:pt x="452026" y="67955"/>
                </a:cubicBezTo>
                <a:close/>
                <a:moveTo>
                  <a:pt x="350641" y="41425"/>
                </a:moveTo>
                <a:cubicBezTo>
                  <a:pt x="339272" y="41425"/>
                  <a:pt x="330054" y="50631"/>
                  <a:pt x="330054" y="61985"/>
                </a:cubicBezTo>
                <a:lnTo>
                  <a:pt x="330054" y="226459"/>
                </a:lnTo>
                <a:cubicBezTo>
                  <a:pt x="330054" y="237966"/>
                  <a:pt x="339272" y="247171"/>
                  <a:pt x="350641" y="247171"/>
                </a:cubicBezTo>
                <a:lnTo>
                  <a:pt x="402107" y="247171"/>
                </a:lnTo>
                <a:cubicBezTo>
                  <a:pt x="413476" y="247171"/>
                  <a:pt x="422848" y="256377"/>
                  <a:pt x="422848" y="267884"/>
                </a:cubicBezTo>
                <a:lnTo>
                  <a:pt x="422848" y="288290"/>
                </a:lnTo>
                <a:lnTo>
                  <a:pt x="472010" y="251314"/>
                </a:lnTo>
                <a:cubicBezTo>
                  <a:pt x="475697" y="248552"/>
                  <a:pt x="479998" y="247171"/>
                  <a:pt x="484607" y="247171"/>
                </a:cubicBezTo>
                <a:lnTo>
                  <a:pt x="546214" y="247171"/>
                </a:lnTo>
                <a:cubicBezTo>
                  <a:pt x="557582" y="247171"/>
                  <a:pt x="566954" y="237966"/>
                  <a:pt x="566954" y="226459"/>
                </a:cubicBezTo>
                <a:lnTo>
                  <a:pt x="566954" y="61985"/>
                </a:lnTo>
                <a:cubicBezTo>
                  <a:pt x="566954" y="50631"/>
                  <a:pt x="557582" y="41425"/>
                  <a:pt x="546214" y="41425"/>
                </a:cubicBezTo>
                <a:close/>
                <a:moveTo>
                  <a:pt x="350641" y="0"/>
                </a:moveTo>
                <a:lnTo>
                  <a:pt x="546214" y="0"/>
                </a:lnTo>
                <a:cubicBezTo>
                  <a:pt x="580473" y="0"/>
                  <a:pt x="608434" y="27770"/>
                  <a:pt x="608434" y="61985"/>
                </a:cubicBezTo>
                <a:lnTo>
                  <a:pt x="608434" y="226612"/>
                </a:lnTo>
                <a:cubicBezTo>
                  <a:pt x="608434" y="260826"/>
                  <a:pt x="580473" y="288597"/>
                  <a:pt x="546214" y="288597"/>
                </a:cubicBezTo>
                <a:lnTo>
                  <a:pt x="491521" y="288597"/>
                </a:lnTo>
                <a:lnTo>
                  <a:pt x="414552" y="346285"/>
                </a:lnTo>
                <a:cubicBezTo>
                  <a:pt x="410864" y="349047"/>
                  <a:pt x="406409" y="350428"/>
                  <a:pt x="402107" y="350428"/>
                </a:cubicBezTo>
                <a:cubicBezTo>
                  <a:pt x="398881" y="350428"/>
                  <a:pt x="395655" y="349661"/>
                  <a:pt x="392736" y="348280"/>
                </a:cubicBezTo>
                <a:cubicBezTo>
                  <a:pt x="385669" y="344751"/>
                  <a:pt x="381214" y="337540"/>
                  <a:pt x="381214" y="329715"/>
                </a:cubicBezTo>
                <a:lnTo>
                  <a:pt x="381214" y="288597"/>
                </a:lnTo>
                <a:lnTo>
                  <a:pt x="350641" y="288597"/>
                </a:lnTo>
                <a:cubicBezTo>
                  <a:pt x="316381" y="288597"/>
                  <a:pt x="288420" y="260826"/>
                  <a:pt x="288420" y="226459"/>
                </a:cubicBezTo>
                <a:lnTo>
                  <a:pt x="288420" y="61985"/>
                </a:lnTo>
                <a:cubicBezTo>
                  <a:pt x="288420" y="27770"/>
                  <a:pt x="316381" y="0"/>
                  <a:pt x="350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a typeface="微软雅黑" panose="020B0503020204020204" pitchFamily="34" charset="-122"/>
            </a:endParaRPr>
          </a:p>
        </p:txBody>
      </p:sp>
      <p:pic>
        <p:nvPicPr>
          <p:cNvPr id="21" name="图片 20" descr="桌子上放着笔记本电脑的女人&#10;&#10;中度可信度描述已自动生成">
            <a:extLst>
              <a:ext uri="{FF2B5EF4-FFF2-40B4-BE49-F238E27FC236}">
                <a16:creationId xmlns:a16="http://schemas.microsoft.com/office/drawing/2014/main" id="{856A87D3-BC54-08A3-184A-D9E9F1F9102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4836" y="1945220"/>
            <a:ext cx="5146866" cy="343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415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乐高玩具&#10;&#10;低可信度描述已自动生成">
            <a:extLst>
              <a:ext uri="{FF2B5EF4-FFF2-40B4-BE49-F238E27FC236}">
                <a16:creationId xmlns:a16="http://schemas.microsoft.com/office/drawing/2014/main" id="{6855E487-9F26-4B91-7E5A-E3CFE31352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04618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237DBF-DF4F-F2E5-1C8D-CFBDCA72E16B}"/>
              </a:ext>
            </a:extLst>
          </p:cNvPr>
          <p:cNvSpPr txBox="1"/>
          <p:nvPr/>
        </p:nvSpPr>
        <p:spPr>
          <a:xfrm>
            <a:off x="2376402" y="1166583"/>
            <a:ext cx="7109607" cy="212365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800" b="1" dirty="0">
                <a:ln>
                  <a:solidFill>
                    <a:schemeClr val="bg1"/>
                  </a:solidFill>
                </a:ln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0" scaled="1"/>
                </a:gradFill>
                <a:latin typeface="+mj-ea"/>
                <a:ea typeface="+mj-ea"/>
              </a:rPr>
              <a:t>谢谢观看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92CD3A3-AC7F-7F7D-8028-E4C8557C8B2A}"/>
              </a:ext>
            </a:extLst>
          </p:cNvPr>
          <p:cNvSpPr/>
          <p:nvPr/>
        </p:nvSpPr>
        <p:spPr>
          <a:xfrm>
            <a:off x="3183414" y="1905967"/>
            <a:ext cx="5742269" cy="644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accent3"/>
                </a:solidFill>
                <a:latin typeface="+mj-ea"/>
                <a:ea typeface="+mj-ea"/>
              </a:rPr>
              <a:t>商业计划书</a:t>
            </a:r>
            <a:r>
              <a:rPr lang="en-US" altLang="zh-CN" sz="4800" dirty="0">
                <a:solidFill>
                  <a:schemeClr val="accent3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solidFill>
                  <a:schemeClr val="accent3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31577D-6994-CAA1-F600-4330918FAF20}"/>
              </a:ext>
            </a:extLst>
          </p:cNvPr>
          <p:cNvSpPr txBox="1"/>
          <p:nvPr/>
        </p:nvSpPr>
        <p:spPr>
          <a:xfrm>
            <a:off x="4401661" y="3340419"/>
            <a:ext cx="338867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dirty="0">
                <a:solidFill>
                  <a:schemeClr val="accent3"/>
                </a:solidFill>
                <a:latin typeface="+mj-lt"/>
                <a:ea typeface="微软雅黑" panose="020B0503020204020204" pitchFamily="34" charset="-122"/>
              </a:rPr>
              <a:t>Business plan PPT template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91C3FE1-681B-DB21-3F23-8B1ACC39B370}"/>
              </a:ext>
            </a:extLst>
          </p:cNvPr>
          <p:cNvSpPr/>
          <p:nvPr/>
        </p:nvSpPr>
        <p:spPr>
          <a:xfrm>
            <a:off x="4543097" y="3946034"/>
            <a:ext cx="3105806" cy="4204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+mj-ea"/>
                <a:ea typeface="+mj-ea"/>
              </a:rPr>
              <a:t>汇报人：</a:t>
            </a:r>
            <a:r>
              <a:rPr lang="en-US" altLang="zh-CN" dirty="0">
                <a:solidFill>
                  <a:schemeClr val="accent3"/>
                </a:solidFill>
                <a:latin typeface="+mj-ea"/>
                <a:ea typeface="+mj-ea"/>
              </a:rPr>
              <a:t>XXX</a:t>
            </a:r>
            <a:endParaRPr lang="zh-CN" altLang="en-US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99D048D9-927F-DAF6-73CA-10AF0A70EB46}"/>
              </a:ext>
            </a:extLst>
          </p:cNvPr>
          <p:cNvCxnSpPr>
            <a:cxnSpLocks/>
          </p:cNvCxnSpPr>
          <p:nvPr/>
        </p:nvCxnSpPr>
        <p:spPr>
          <a:xfrm>
            <a:off x="3208510" y="3648196"/>
            <a:ext cx="577498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55BEADC-93B2-D95A-0731-F9EB9FE3E2F1}"/>
              </a:ext>
            </a:extLst>
          </p:cNvPr>
          <p:cNvCxnSpPr>
            <a:cxnSpLocks/>
          </p:cNvCxnSpPr>
          <p:nvPr/>
        </p:nvCxnSpPr>
        <p:spPr>
          <a:xfrm>
            <a:off x="3266317" y="3304994"/>
            <a:ext cx="5659366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69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0C32896-E3CB-F5F2-2C7A-36EE78B7E39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9510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C03999E-AA2A-2BB8-4524-5278B4389BD4}"/>
              </a:ext>
            </a:extLst>
          </p:cNvPr>
          <p:cNvSpPr/>
          <p:nvPr/>
        </p:nvSpPr>
        <p:spPr>
          <a:xfrm>
            <a:off x="658813" y="356838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木习习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B8EC350-6A4A-B5E2-76A6-14A0E8E0532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58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小婴儿在水里&#10;&#10;描述已自动生成">
            <a:extLst>
              <a:ext uri="{FF2B5EF4-FFF2-40B4-BE49-F238E27FC236}">
                <a16:creationId xmlns:a16="http://schemas.microsoft.com/office/drawing/2014/main" id="{AD9353BC-2150-BC2A-5C69-4B86101030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8707" y="12281"/>
            <a:ext cx="4032162" cy="3438381"/>
          </a:xfrm>
          <a:prstGeom prst="rect">
            <a:avLst/>
          </a:prstGeom>
        </p:spPr>
      </p:pic>
      <p:pic>
        <p:nvPicPr>
          <p:cNvPr id="2" name="图片 1" descr="小婴儿在水里&#10;&#10;描述已自动生成">
            <a:extLst>
              <a:ext uri="{FF2B5EF4-FFF2-40B4-BE49-F238E27FC236}">
                <a16:creationId xmlns:a16="http://schemas.microsoft.com/office/drawing/2014/main" id="{A0EBB400-A304-94DE-0DF9-F1BA9C5A09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8707" y="3229694"/>
            <a:ext cx="4032162" cy="3628306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0F185DC-0415-A8BB-5291-877BFEBEEB89}"/>
              </a:ext>
            </a:extLst>
          </p:cNvPr>
          <p:cNvSpPr/>
          <p:nvPr/>
        </p:nvSpPr>
        <p:spPr>
          <a:xfrm>
            <a:off x="-7203" y="1"/>
            <a:ext cx="4025014" cy="6845718"/>
          </a:xfrm>
          <a:prstGeom prst="roundRect">
            <a:avLst>
              <a:gd name="adj" fmla="val 0"/>
            </a:avLst>
          </a:prstGeom>
          <a:solidFill>
            <a:schemeClr val="accent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C86E489A-289F-B56B-65E8-D451B6F8AAF6}"/>
              </a:ext>
            </a:extLst>
          </p:cNvPr>
          <p:cNvSpPr/>
          <p:nvPr/>
        </p:nvSpPr>
        <p:spPr>
          <a:xfrm>
            <a:off x="1513229" y="1127399"/>
            <a:ext cx="2143536" cy="3046988"/>
          </a:xfrm>
          <a:prstGeom prst="rect">
            <a:avLst/>
          </a:prstGeom>
          <a:effectLst>
            <a:outerShdw blurRad="279400" dist="127000" algn="l" rotWithShape="0">
              <a:schemeClr val="bg1">
                <a:alpha val="20000"/>
              </a:scheme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9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39700" dist="127000" dir="5400000" algn="t" rotWithShape="0">
                    <a:schemeClr val="tx1">
                      <a:alpha val="20000"/>
                    </a:schemeClr>
                  </a:outerShdw>
                </a:effectLst>
                <a:latin typeface="+mj-ea"/>
                <a:ea typeface="+mj-ea"/>
              </a:rPr>
              <a:t>目</a:t>
            </a:r>
            <a:endParaRPr lang="en-US" altLang="zh-CN" sz="96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139700" dist="127000" dir="5400000" algn="t" rotWithShape="0">
                  <a:schemeClr val="tx1">
                    <a:alpha val="20000"/>
                  </a:schemeClr>
                </a:outerShdw>
              </a:effectLst>
              <a:latin typeface="+mj-ea"/>
              <a:ea typeface="+mj-ea"/>
            </a:endParaRPr>
          </a:p>
          <a:p>
            <a:r>
              <a:rPr lang="zh-CN" altLang="en-US" sz="9600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39700" dist="127000" dir="5400000" algn="t" rotWithShape="0">
                    <a:schemeClr val="tx1">
                      <a:alpha val="20000"/>
                    </a:schemeClr>
                  </a:outerShdw>
                </a:effectLst>
                <a:latin typeface="+mj-ea"/>
                <a:ea typeface="+mj-ea"/>
              </a:rPr>
              <a:t>  录</a:t>
            </a:r>
            <a:endParaRPr lang="zh-CN" altLang="en-US" sz="1150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139700" dist="127000" dir="5400000" algn="t" rotWithShape="0">
                  <a:schemeClr val="tx1">
                    <a:alpha val="2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C0414BD9-5DF9-497A-D0BC-A4797BF186F9}"/>
              </a:ext>
            </a:extLst>
          </p:cNvPr>
          <p:cNvSpPr/>
          <p:nvPr/>
        </p:nvSpPr>
        <p:spPr>
          <a:xfrm>
            <a:off x="4931120" y="1562227"/>
            <a:ext cx="2464904" cy="6162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BB901A8-562A-4970-38FF-A94A653F6CF9}"/>
              </a:ext>
            </a:extLst>
          </p:cNvPr>
          <p:cNvSpPr txBox="1"/>
          <p:nvPr/>
        </p:nvSpPr>
        <p:spPr>
          <a:xfrm>
            <a:off x="5718930" y="1639508"/>
            <a:ext cx="144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zh-CN" sz="2400" kern="1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市场前景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2D2891E-8881-1D42-5590-2DC51E7E4289}"/>
              </a:ext>
            </a:extLst>
          </p:cNvPr>
          <p:cNvSpPr txBox="1"/>
          <p:nvPr/>
        </p:nvSpPr>
        <p:spPr>
          <a:xfrm>
            <a:off x="5252524" y="1183376"/>
            <a:ext cx="653335" cy="1131119"/>
          </a:xfrm>
          <a:prstGeom prst="rect">
            <a:avLst/>
          </a:prstGeom>
          <a:noFill/>
          <a:effectLst>
            <a:outerShdw blurRad="139700" dist="127000" algn="l" rotWithShape="0">
              <a:srgbClr val="8D7660">
                <a:alpha val="2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7200" dirty="0">
                <a:gradFill>
                  <a:gsLst>
                    <a:gs pos="100000">
                      <a:schemeClr val="accent1">
                        <a:lumMod val="8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1</a:t>
            </a:r>
            <a:endParaRPr lang="zh-CN" altLang="en-US" sz="7200" dirty="0"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ECB5380-77E8-7CDC-8824-38BFD4C9C436}"/>
              </a:ext>
            </a:extLst>
          </p:cNvPr>
          <p:cNvSpPr/>
          <p:nvPr/>
        </p:nvSpPr>
        <p:spPr>
          <a:xfrm>
            <a:off x="2792896" y="1958009"/>
            <a:ext cx="556591" cy="9939"/>
          </a:xfrm>
          <a:custGeom>
            <a:avLst/>
            <a:gdLst>
              <a:gd name="connsiteX0" fmla="*/ 0 w 556591"/>
              <a:gd name="connsiteY0" fmla="*/ 0 h 9939"/>
              <a:gd name="connsiteX1" fmla="*/ 556591 w 556591"/>
              <a:gd name="connsiteY1" fmla="*/ 9939 h 9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6591" h="9939">
                <a:moveTo>
                  <a:pt x="0" y="0"/>
                </a:moveTo>
                <a:lnTo>
                  <a:pt x="556591" y="9939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EE3C1BA-39AE-BB08-9463-7BC937D4D552}"/>
              </a:ext>
            </a:extLst>
          </p:cNvPr>
          <p:cNvSpPr/>
          <p:nvPr/>
        </p:nvSpPr>
        <p:spPr>
          <a:xfrm>
            <a:off x="2654892" y="1629060"/>
            <a:ext cx="667302" cy="1206171"/>
          </a:xfrm>
          <a:custGeom>
            <a:avLst/>
            <a:gdLst>
              <a:gd name="connsiteX0" fmla="*/ 0 w 667302"/>
              <a:gd name="connsiteY0" fmla="*/ 0 h 1958010"/>
              <a:gd name="connsiteX1" fmla="*/ 667302 w 667302"/>
              <a:gd name="connsiteY1" fmla="*/ 0 h 1958010"/>
              <a:gd name="connsiteX2" fmla="*/ 341745 w 667302"/>
              <a:gd name="connsiteY2" fmla="*/ 1958010 h 1958010"/>
              <a:gd name="connsiteX3" fmla="*/ 0 w 667302"/>
              <a:gd name="connsiteY3" fmla="*/ 1958010 h 1958010"/>
              <a:gd name="connsiteX4" fmla="*/ 0 w 667302"/>
              <a:gd name="connsiteY4" fmla="*/ 0 h 195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7302" h="1958010">
                <a:moveTo>
                  <a:pt x="0" y="0"/>
                </a:moveTo>
                <a:lnTo>
                  <a:pt x="667302" y="0"/>
                </a:lnTo>
                <a:lnTo>
                  <a:pt x="341745" y="1958010"/>
                </a:lnTo>
                <a:lnTo>
                  <a:pt x="0" y="1958010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73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A0109594-F145-2E93-7AAF-9E3C5B3E7051}"/>
              </a:ext>
            </a:extLst>
          </p:cNvPr>
          <p:cNvSpPr/>
          <p:nvPr/>
        </p:nvSpPr>
        <p:spPr>
          <a:xfrm rot="10800000">
            <a:off x="1987375" y="2205529"/>
            <a:ext cx="700483" cy="1149511"/>
          </a:xfrm>
          <a:custGeom>
            <a:avLst/>
            <a:gdLst>
              <a:gd name="connsiteX0" fmla="*/ 0 w 667302"/>
              <a:gd name="connsiteY0" fmla="*/ 0 h 1958010"/>
              <a:gd name="connsiteX1" fmla="*/ 667302 w 667302"/>
              <a:gd name="connsiteY1" fmla="*/ 0 h 1958010"/>
              <a:gd name="connsiteX2" fmla="*/ 341745 w 667302"/>
              <a:gd name="connsiteY2" fmla="*/ 1958010 h 1958010"/>
              <a:gd name="connsiteX3" fmla="*/ 0 w 667302"/>
              <a:gd name="connsiteY3" fmla="*/ 1958010 h 1958010"/>
              <a:gd name="connsiteX4" fmla="*/ 0 w 667302"/>
              <a:gd name="connsiteY4" fmla="*/ 0 h 1958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7302" h="1958010">
                <a:moveTo>
                  <a:pt x="0" y="0"/>
                </a:moveTo>
                <a:lnTo>
                  <a:pt x="667302" y="0"/>
                </a:lnTo>
                <a:lnTo>
                  <a:pt x="341745" y="1958010"/>
                </a:lnTo>
                <a:lnTo>
                  <a:pt x="0" y="1958010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gradFill flip="none" rotWithShape="1">
              <a:gsLst>
                <a:gs pos="0">
                  <a:schemeClr val="bg1">
                    <a:alpha val="0"/>
                  </a:schemeClr>
                </a:gs>
                <a:gs pos="73000">
                  <a:schemeClr val="bg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4734ABA-BC2E-2211-053E-B56FE3BEE4C3}"/>
              </a:ext>
            </a:extLst>
          </p:cNvPr>
          <p:cNvSpPr/>
          <p:nvPr/>
        </p:nvSpPr>
        <p:spPr>
          <a:xfrm>
            <a:off x="8525765" y="1562227"/>
            <a:ext cx="2464904" cy="6162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71F08F-F2F4-C435-9B9F-5B0B8F5C801C}"/>
              </a:ext>
            </a:extLst>
          </p:cNvPr>
          <p:cNvSpPr txBox="1"/>
          <p:nvPr/>
        </p:nvSpPr>
        <p:spPr>
          <a:xfrm>
            <a:off x="9313575" y="1639508"/>
            <a:ext cx="144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项目介绍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7617A1-6496-2EFA-5EDD-0AA7F85C59D5}"/>
              </a:ext>
            </a:extLst>
          </p:cNvPr>
          <p:cNvSpPr txBox="1"/>
          <p:nvPr/>
        </p:nvSpPr>
        <p:spPr>
          <a:xfrm>
            <a:off x="8847169" y="1183376"/>
            <a:ext cx="653335" cy="1131119"/>
          </a:xfrm>
          <a:prstGeom prst="rect">
            <a:avLst/>
          </a:prstGeom>
          <a:noFill/>
          <a:effectLst>
            <a:outerShdw blurRad="139700" dist="127000" algn="l" rotWithShape="0">
              <a:srgbClr val="8D7660">
                <a:alpha val="2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00000">
                      <a:schemeClr val="accent1">
                        <a:lumMod val="8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2</a:t>
            </a:r>
            <a:endParaRPr lang="zh-CN" altLang="en-US" sz="7200" dirty="0"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3B0CE50-6667-1D45-752B-A100A3D84AC4}"/>
              </a:ext>
            </a:extLst>
          </p:cNvPr>
          <p:cNvSpPr/>
          <p:nvPr/>
        </p:nvSpPr>
        <p:spPr>
          <a:xfrm>
            <a:off x="4954015" y="3435506"/>
            <a:ext cx="2464904" cy="6162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39C45CD-E3A1-9483-2990-37B6FB4150AD}"/>
              </a:ext>
            </a:extLst>
          </p:cNvPr>
          <p:cNvSpPr txBox="1"/>
          <p:nvPr/>
        </p:nvSpPr>
        <p:spPr>
          <a:xfrm>
            <a:off x="5741825" y="3512787"/>
            <a:ext cx="144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商业模式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B7B41B2-FA8F-E177-1422-537F0B837E17}"/>
              </a:ext>
            </a:extLst>
          </p:cNvPr>
          <p:cNvSpPr txBox="1"/>
          <p:nvPr/>
        </p:nvSpPr>
        <p:spPr>
          <a:xfrm>
            <a:off x="5275419" y="3056655"/>
            <a:ext cx="653335" cy="1131119"/>
          </a:xfrm>
          <a:prstGeom prst="rect">
            <a:avLst/>
          </a:prstGeom>
          <a:noFill/>
          <a:effectLst>
            <a:outerShdw blurRad="139700" dist="127000" algn="l" rotWithShape="0">
              <a:srgbClr val="8D7660">
                <a:alpha val="2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00000">
                      <a:schemeClr val="accent1">
                        <a:lumMod val="8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3</a:t>
            </a:r>
            <a:endParaRPr lang="zh-CN" altLang="en-US" sz="7200" dirty="0"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632FD3A-B663-9737-8D8A-817D1D30C5DD}"/>
              </a:ext>
            </a:extLst>
          </p:cNvPr>
          <p:cNvSpPr/>
          <p:nvPr/>
        </p:nvSpPr>
        <p:spPr>
          <a:xfrm>
            <a:off x="8525765" y="3454254"/>
            <a:ext cx="2464904" cy="6162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5761DC0-BEC0-3F53-B751-AEF0168B6CFF}"/>
              </a:ext>
            </a:extLst>
          </p:cNvPr>
          <p:cNvSpPr txBox="1"/>
          <p:nvPr/>
        </p:nvSpPr>
        <p:spPr>
          <a:xfrm>
            <a:off x="9313575" y="3531535"/>
            <a:ext cx="144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收入来源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076A0CF-94A3-62C3-CEE2-EDF134B9FB1F}"/>
              </a:ext>
            </a:extLst>
          </p:cNvPr>
          <p:cNvSpPr txBox="1"/>
          <p:nvPr/>
        </p:nvSpPr>
        <p:spPr>
          <a:xfrm>
            <a:off x="8847169" y="3075403"/>
            <a:ext cx="653335" cy="1131119"/>
          </a:xfrm>
          <a:prstGeom prst="rect">
            <a:avLst/>
          </a:prstGeom>
          <a:noFill/>
          <a:effectLst>
            <a:outerShdw blurRad="139700" dist="127000" algn="l" rotWithShape="0">
              <a:srgbClr val="8D7660">
                <a:alpha val="2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00000">
                      <a:schemeClr val="accent1">
                        <a:lumMod val="8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4</a:t>
            </a:r>
            <a:endParaRPr lang="zh-CN" altLang="en-US" sz="7200" dirty="0"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0DDA60AF-2BD5-D663-2EF6-9E5A81113C7D}"/>
              </a:ext>
            </a:extLst>
          </p:cNvPr>
          <p:cNvSpPr/>
          <p:nvPr/>
        </p:nvSpPr>
        <p:spPr>
          <a:xfrm>
            <a:off x="4961163" y="5308785"/>
            <a:ext cx="2464904" cy="6162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50572918-841A-9E6C-4FE7-2AFE5AB530E8}"/>
              </a:ext>
            </a:extLst>
          </p:cNvPr>
          <p:cNvSpPr txBox="1"/>
          <p:nvPr/>
        </p:nvSpPr>
        <p:spPr>
          <a:xfrm>
            <a:off x="5748973" y="5386066"/>
            <a:ext cx="144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加盟策略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7532E6D-7813-B177-0BF9-E45F472E3023}"/>
              </a:ext>
            </a:extLst>
          </p:cNvPr>
          <p:cNvSpPr txBox="1"/>
          <p:nvPr/>
        </p:nvSpPr>
        <p:spPr>
          <a:xfrm>
            <a:off x="5282567" y="4929934"/>
            <a:ext cx="653335" cy="1131119"/>
          </a:xfrm>
          <a:prstGeom prst="rect">
            <a:avLst/>
          </a:prstGeom>
          <a:noFill/>
          <a:effectLst>
            <a:outerShdw blurRad="139700" dist="127000" algn="l" rotWithShape="0">
              <a:srgbClr val="8D7660">
                <a:alpha val="2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00000">
                      <a:schemeClr val="accent1">
                        <a:lumMod val="8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5</a:t>
            </a:r>
            <a:endParaRPr lang="zh-CN" altLang="en-US" sz="7200" dirty="0"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272F0437-78C2-C432-7B7A-90AF8488787D}"/>
              </a:ext>
            </a:extLst>
          </p:cNvPr>
          <p:cNvSpPr/>
          <p:nvPr/>
        </p:nvSpPr>
        <p:spPr>
          <a:xfrm>
            <a:off x="8525765" y="5346281"/>
            <a:ext cx="2464904" cy="61622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DFFC560-9259-8DB9-383F-3CC9FB52ED8E}"/>
              </a:ext>
            </a:extLst>
          </p:cNvPr>
          <p:cNvSpPr txBox="1"/>
          <p:nvPr/>
        </p:nvSpPr>
        <p:spPr>
          <a:xfrm>
            <a:off x="9313575" y="5423562"/>
            <a:ext cx="14445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联系我们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1B83FF8-FFA1-02B6-84E9-706722AF9D0C}"/>
              </a:ext>
            </a:extLst>
          </p:cNvPr>
          <p:cNvSpPr txBox="1"/>
          <p:nvPr/>
        </p:nvSpPr>
        <p:spPr>
          <a:xfrm>
            <a:off x="8847169" y="4967430"/>
            <a:ext cx="653335" cy="1131119"/>
          </a:xfrm>
          <a:prstGeom prst="rect">
            <a:avLst/>
          </a:prstGeom>
          <a:noFill/>
          <a:effectLst>
            <a:outerShdw blurRad="139700" dist="127000" algn="l" rotWithShape="0">
              <a:srgbClr val="8D7660">
                <a:alpha val="20000"/>
              </a:srgbClr>
            </a:outerShdw>
          </a:effectLst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200" dirty="0">
                <a:gradFill>
                  <a:gsLst>
                    <a:gs pos="100000">
                      <a:schemeClr val="accent1">
                        <a:lumMod val="85000"/>
                      </a:schemeClr>
                    </a:gs>
                    <a:gs pos="0">
                      <a:schemeClr val="accent1">
                        <a:lumMod val="85000"/>
                        <a:lumOff val="1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6</a:t>
            </a:r>
            <a:endParaRPr lang="zh-CN" altLang="en-US" sz="7200" dirty="0"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57592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B160C4-6298-F73A-E598-415702B1D3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PART  ONE </a:t>
            </a:r>
          </a:p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A6A4F1E-9D25-CE91-A4DD-B189C92E37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b="1" dirty="0"/>
              <a:t>市场前景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F7566B8-D766-5838-9147-95CDCC3F4B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MARKET  PROSPECTS</a:t>
            </a: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29DB35E-B150-8AB3-63BF-B1FCD3CBB3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zh-CN" sz="19900" dirty="0">
                <a:latin typeface="+mj-lt"/>
              </a:rPr>
              <a:t>1</a:t>
            </a:r>
            <a:endParaRPr lang="zh-CN" altLang="en-US" sz="19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65518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FB07DFF2-D441-2339-A7EE-A11F3DA6121C}"/>
              </a:ext>
            </a:extLst>
          </p:cNvPr>
          <p:cNvSpPr/>
          <p:nvPr/>
        </p:nvSpPr>
        <p:spPr>
          <a:xfrm>
            <a:off x="-2509" y="4412203"/>
            <a:ext cx="12194509" cy="2310775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2"/>
              </a:gs>
              <a:gs pos="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市场前景</a:t>
            </a:r>
          </a:p>
          <a:p>
            <a:endParaRPr lang="zh-CN" altLang="en-US" dirty="0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Market prospects</a:t>
            </a:r>
          </a:p>
          <a:p>
            <a:endParaRPr lang="zh-CN" altLang="en-US" dirty="0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6FE9D95-41FA-148E-CC84-9EE1EC0BB0D5}"/>
              </a:ext>
            </a:extLst>
          </p:cNvPr>
          <p:cNvGrpSpPr/>
          <p:nvPr/>
        </p:nvGrpSpPr>
        <p:grpSpPr>
          <a:xfrm>
            <a:off x="839290" y="3490223"/>
            <a:ext cx="4660461" cy="2196085"/>
            <a:chOff x="1122805" y="3805842"/>
            <a:chExt cx="4660461" cy="1880466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77254E86-5059-2A7A-8075-9E12DBE3C43C}"/>
                </a:ext>
              </a:extLst>
            </p:cNvPr>
            <p:cNvSpPr/>
            <p:nvPr/>
          </p:nvSpPr>
          <p:spPr>
            <a:xfrm>
              <a:off x="1122805" y="3805842"/>
              <a:ext cx="4660461" cy="1880466"/>
            </a:xfrm>
            <a:prstGeom prst="roundRect">
              <a:avLst>
                <a:gd name="adj" fmla="val 1224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1016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5E9615E-4D85-B758-7FC2-35D71B27C06A}"/>
                </a:ext>
              </a:extLst>
            </p:cNvPr>
            <p:cNvSpPr txBox="1"/>
            <p:nvPr/>
          </p:nvSpPr>
          <p:spPr>
            <a:xfrm>
              <a:off x="1513886" y="4506613"/>
              <a:ext cx="3650217" cy="775147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latin typeface="+mn-ea"/>
                </a:rPr>
                <a:t>51PPT</a:t>
              </a:r>
              <a:r>
                <a:rPr lang="zh-CN" altLang="en-US" sz="1400" dirty="0">
                  <a:latin typeface="+mn-ea"/>
                </a:rPr>
                <a:t>模板网，幻灯片演示模板及素材免费下载！</a:t>
              </a:r>
              <a:r>
                <a:rPr lang="en-US" altLang="zh-CN" sz="1400" dirty="0">
                  <a:latin typeface="+mn-ea"/>
                </a:rPr>
                <a:t>51PPT</a:t>
              </a:r>
              <a:r>
                <a:rPr lang="zh-CN" altLang="en-US" sz="1400" dirty="0">
                  <a:latin typeface="+mn-ea"/>
                </a:rPr>
                <a:t>模板网 官网唯一网址：</a:t>
              </a:r>
              <a:r>
                <a:rPr lang="en-US" altLang="zh-CN" sz="1400" dirty="0">
                  <a:latin typeface="+mn-ea"/>
                </a:rPr>
                <a:t>www.51pptmoban.com</a:t>
              </a:r>
              <a:endParaRPr lang="zh-CN" altLang="en-US" sz="1400" dirty="0">
                <a:latin typeface="+mn-ea"/>
              </a:endParaRPr>
            </a:p>
          </p:txBody>
        </p:sp>
        <p:sp>
          <p:nvSpPr>
            <p:cNvPr id="70" name="文本框 39">
              <a:extLst>
                <a:ext uri="{FF2B5EF4-FFF2-40B4-BE49-F238E27FC236}">
                  <a16:creationId xmlns:a16="http://schemas.microsoft.com/office/drawing/2014/main" id="{81229DB0-8184-2298-7463-100EC68E4C60}"/>
                </a:ext>
              </a:extLst>
            </p:cNvPr>
            <p:cNvSpPr txBox="1"/>
            <p:nvPr/>
          </p:nvSpPr>
          <p:spPr>
            <a:xfrm>
              <a:off x="1513886" y="4155522"/>
              <a:ext cx="1887206" cy="2371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pPr algn="l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zh-CN" altLang="en-US" sz="2000" dirty="0">
                  <a:solidFill>
                    <a:schemeClr val="accent3"/>
                  </a:solidFill>
                  <a:latin typeface="+mj-ea"/>
                  <a:ea typeface="+mj-ea"/>
                </a:rPr>
                <a:t>销售规模创新高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E3332CD4-B63D-2936-6E0B-095EA1DD0DE7}"/>
              </a:ext>
            </a:extLst>
          </p:cNvPr>
          <p:cNvGrpSpPr/>
          <p:nvPr/>
        </p:nvGrpSpPr>
        <p:grpSpPr>
          <a:xfrm>
            <a:off x="890297" y="1320141"/>
            <a:ext cx="375988" cy="341436"/>
            <a:chOff x="1124501" y="1343941"/>
            <a:chExt cx="345651" cy="341436"/>
          </a:xfrm>
          <a:gradFill>
            <a:gsLst>
              <a:gs pos="99000">
                <a:schemeClr val="accent2"/>
              </a:gs>
              <a:gs pos="0">
                <a:schemeClr val="accent1"/>
              </a:gs>
            </a:gsLst>
            <a:lin ang="0" scaled="0"/>
          </a:gradFill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26BE4BA-4C8D-51FF-9F60-E9345B8BC3DD}"/>
                </a:ext>
              </a:extLst>
            </p:cNvPr>
            <p:cNvSpPr/>
            <p:nvPr/>
          </p:nvSpPr>
          <p:spPr>
            <a:xfrm>
              <a:off x="1124501" y="1574828"/>
              <a:ext cx="63355" cy="110549"/>
            </a:xfrm>
            <a:custGeom>
              <a:avLst/>
              <a:gdLst>
                <a:gd name="connsiteX0" fmla="*/ 0 w 63355"/>
                <a:gd name="connsiteY0" fmla="*/ 6749 h 110549"/>
                <a:gd name="connsiteX1" fmla="*/ 0 w 63355"/>
                <a:gd name="connsiteY1" fmla="*/ 72148 h 110549"/>
                <a:gd name="connsiteX2" fmla="*/ 63355 w 63355"/>
                <a:gd name="connsiteY2" fmla="*/ 110549 h 110549"/>
                <a:gd name="connsiteX3" fmla="*/ 63355 w 63355"/>
                <a:gd name="connsiteY3" fmla="*/ 38384 h 110549"/>
                <a:gd name="connsiteX4" fmla="*/ 0 w 63355"/>
                <a:gd name="connsiteY4" fmla="*/ 0 h 110549"/>
                <a:gd name="connsiteX5" fmla="*/ 0 w 63355"/>
                <a:gd name="connsiteY5" fmla="*/ 6749 h 11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355" h="110549">
                  <a:moveTo>
                    <a:pt x="0" y="6749"/>
                  </a:moveTo>
                  <a:lnTo>
                    <a:pt x="0" y="72148"/>
                  </a:lnTo>
                  <a:lnTo>
                    <a:pt x="63355" y="110549"/>
                  </a:lnTo>
                  <a:lnTo>
                    <a:pt x="63355" y="38384"/>
                  </a:lnTo>
                  <a:lnTo>
                    <a:pt x="0" y="0"/>
                  </a:lnTo>
                  <a:lnTo>
                    <a:pt x="0" y="674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CB17905-5F59-DF2A-688F-FEB8F548D72C}"/>
                </a:ext>
              </a:extLst>
            </p:cNvPr>
            <p:cNvSpPr/>
            <p:nvPr/>
          </p:nvSpPr>
          <p:spPr>
            <a:xfrm>
              <a:off x="1406797" y="1574790"/>
              <a:ext cx="63355" cy="110587"/>
            </a:xfrm>
            <a:custGeom>
              <a:avLst/>
              <a:gdLst>
                <a:gd name="connsiteX0" fmla="*/ 0 w 63355"/>
                <a:gd name="connsiteY0" fmla="*/ 110587 h 110587"/>
                <a:gd name="connsiteX1" fmla="*/ 63355 w 63355"/>
                <a:gd name="connsiteY1" fmla="*/ 72186 h 110587"/>
                <a:gd name="connsiteX2" fmla="*/ 63355 w 63355"/>
                <a:gd name="connsiteY2" fmla="*/ 0 h 110587"/>
                <a:gd name="connsiteX3" fmla="*/ 0 w 63355"/>
                <a:gd name="connsiteY3" fmla="*/ 38380 h 110587"/>
                <a:gd name="connsiteX4" fmla="*/ 0 w 63355"/>
                <a:gd name="connsiteY4" fmla="*/ 110587 h 11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55" h="110587">
                  <a:moveTo>
                    <a:pt x="0" y="110587"/>
                  </a:moveTo>
                  <a:lnTo>
                    <a:pt x="63355" y="72186"/>
                  </a:lnTo>
                  <a:lnTo>
                    <a:pt x="63355" y="0"/>
                  </a:lnTo>
                  <a:lnTo>
                    <a:pt x="0" y="38380"/>
                  </a:lnTo>
                  <a:lnTo>
                    <a:pt x="0" y="110587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1AA4101B-F6F5-8A9C-DC75-30A00B717811}"/>
                </a:ext>
              </a:extLst>
            </p:cNvPr>
            <p:cNvSpPr/>
            <p:nvPr/>
          </p:nvSpPr>
          <p:spPr>
            <a:xfrm>
              <a:off x="1229883" y="1394423"/>
              <a:ext cx="63355" cy="110540"/>
            </a:xfrm>
            <a:custGeom>
              <a:avLst/>
              <a:gdLst>
                <a:gd name="connsiteX0" fmla="*/ 17548 w 63355"/>
                <a:gd name="connsiteY0" fmla="*/ 43902 h 110540"/>
                <a:gd name="connsiteX1" fmla="*/ 24815 w 63355"/>
                <a:gd name="connsiteY1" fmla="*/ 42254 h 110540"/>
                <a:gd name="connsiteX2" fmla="*/ 41681 w 63355"/>
                <a:gd name="connsiteY2" fmla="*/ 59110 h 110540"/>
                <a:gd name="connsiteX3" fmla="*/ 32091 w 63355"/>
                <a:gd name="connsiteY3" fmla="*/ 74328 h 110540"/>
                <a:gd name="connsiteX4" fmla="*/ 16157 w 63355"/>
                <a:gd name="connsiteY4" fmla="*/ 81940 h 110540"/>
                <a:gd name="connsiteX5" fmla="*/ 63355 w 63355"/>
                <a:gd name="connsiteY5" fmla="*/ 110541 h 110540"/>
                <a:gd name="connsiteX6" fmla="*/ 63355 w 63355"/>
                <a:gd name="connsiteY6" fmla="*/ 38380 h 110540"/>
                <a:gd name="connsiteX7" fmla="*/ 0 w 63355"/>
                <a:gd name="connsiteY7" fmla="*/ 0 h 110540"/>
                <a:gd name="connsiteX8" fmla="*/ 0 w 63355"/>
                <a:gd name="connsiteY8" fmla="*/ 52269 h 11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55" h="110540">
                  <a:moveTo>
                    <a:pt x="17548" y="43902"/>
                  </a:moveTo>
                  <a:cubicBezTo>
                    <a:pt x="19815" y="42811"/>
                    <a:pt x="22300" y="42247"/>
                    <a:pt x="24815" y="42254"/>
                  </a:cubicBezTo>
                  <a:cubicBezTo>
                    <a:pt x="34127" y="42251"/>
                    <a:pt x="41678" y="49798"/>
                    <a:pt x="41681" y="59110"/>
                  </a:cubicBezTo>
                  <a:cubicBezTo>
                    <a:pt x="41683" y="65607"/>
                    <a:pt x="37952" y="71526"/>
                    <a:pt x="32091" y="74328"/>
                  </a:cubicBezTo>
                  <a:lnTo>
                    <a:pt x="16157" y="81940"/>
                  </a:lnTo>
                  <a:lnTo>
                    <a:pt x="63355" y="110541"/>
                  </a:lnTo>
                  <a:lnTo>
                    <a:pt x="63355" y="38380"/>
                  </a:lnTo>
                  <a:lnTo>
                    <a:pt x="0" y="0"/>
                  </a:lnTo>
                  <a:lnTo>
                    <a:pt x="0" y="52269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E7ECF8F3-C077-8B35-A654-E4329494E69A}"/>
                </a:ext>
              </a:extLst>
            </p:cNvPr>
            <p:cNvSpPr/>
            <p:nvPr/>
          </p:nvSpPr>
          <p:spPr>
            <a:xfrm>
              <a:off x="1301416" y="1394381"/>
              <a:ext cx="63355" cy="110583"/>
            </a:xfrm>
            <a:custGeom>
              <a:avLst/>
              <a:gdLst>
                <a:gd name="connsiteX0" fmla="*/ 0 w 63355"/>
                <a:gd name="connsiteY0" fmla="*/ 38380 h 110583"/>
                <a:gd name="connsiteX1" fmla="*/ 0 w 63355"/>
                <a:gd name="connsiteY1" fmla="*/ 110583 h 110583"/>
                <a:gd name="connsiteX2" fmla="*/ 47211 w 63355"/>
                <a:gd name="connsiteY2" fmla="*/ 81978 h 110583"/>
                <a:gd name="connsiteX3" fmla="*/ 31281 w 63355"/>
                <a:gd name="connsiteY3" fmla="*/ 74366 h 110583"/>
                <a:gd name="connsiteX4" fmla="*/ 23352 w 63355"/>
                <a:gd name="connsiteY4" fmla="*/ 51878 h 110583"/>
                <a:gd name="connsiteX5" fmla="*/ 38540 w 63355"/>
                <a:gd name="connsiteY5" fmla="*/ 42296 h 110583"/>
                <a:gd name="connsiteX6" fmla="*/ 45811 w 63355"/>
                <a:gd name="connsiteY6" fmla="*/ 43953 h 110583"/>
                <a:gd name="connsiteX7" fmla="*/ 63355 w 63355"/>
                <a:gd name="connsiteY7" fmla="*/ 52328 h 110583"/>
                <a:gd name="connsiteX8" fmla="*/ 63355 w 63355"/>
                <a:gd name="connsiteY8" fmla="*/ 0 h 110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55" h="110583">
                  <a:moveTo>
                    <a:pt x="0" y="38380"/>
                  </a:moveTo>
                  <a:lnTo>
                    <a:pt x="0" y="110583"/>
                  </a:lnTo>
                  <a:lnTo>
                    <a:pt x="47211" y="81978"/>
                  </a:lnTo>
                  <a:lnTo>
                    <a:pt x="31281" y="74366"/>
                  </a:lnTo>
                  <a:cubicBezTo>
                    <a:pt x="22882" y="70345"/>
                    <a:pt x="19332" y="60277"/>
                    <a:pt x="23352" y="51878"/>
                  </a:cubicBezTo>
                  <a:cubicBezTo>
                    <a:pt x="26151" y="46029"/>
                    <a:pt x="32056" y="42304"/>
                    <a:pt x="38540" y="42296"/>
                  </a:cubicBezTo>
                  <a:cubicBezTo>
                    <a:pt x="41058" y="42292"/>
                    <a:pt x="43544" y="42859"/>
                    <a:pt x="45811" y="43953"/>
                  </a:cubicBezTo>
                  <a:lnTo>
                    <a:pt x="63355" y="52328"/>
                  </a:lnTo>
                  <a:lnTo>
                    <a:pt x="63355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640BD68B-06F9-7500-75D3-8C8110E4EFA2}"/>
                </a:ext>
              </a:extLst>
            </p:cNvPr>
            <p:cNvSpPr/>
            <p:nvPr/>
          </p:nvSpPr>
          <p:spPr>
            <a:xfrm>
              <a:off x="1229883" y="1343941"/>
              <a:ext cx="134888" cy="81750"/>
            </a:xfrm>
            <a:custGeom>
              <a:avLst/>
              <a:gdLst>
                <a:gd name="connsiteX0" fmla="*/ 98001 w 134888"/>
                <a:gd name="connsiteY0" fmla="*/ 63233 h 81750"/>
                <a:gd name="connsiteX1" fmla="*/ 105866 w 134888"/>
                <a:gd name="connsiteY1" fmla="*/ 58453 h 81750"/>
                <a:gd name="connsiteX2" fmla="*/ 134888 w 134888"/>
                <a:gd name="connsiteY2" fmla="*/ 40875 h 81750"/>
                <a:gd name="connsiteX3" fmla="*/ 67444 w 134888"/>
                <a:gd name="connsiteY3" fmla="*/ 0 h 81750"/>
                <a:gd name="connsiteX4" fmla="*/ 38422 w 134888"/>
                <a:gd name="connsiteY4" fmla="*/ 17578 h 81750"/>
                <a:gd name="connsiteX5" fmla="*/ 30556 w 134888"/>
                <a:gd name="connsiteY5" fmla="*/ 22358 h 81750"/>
                <a:gd name="connsiteX6" fmla="*/ 0 w 134888"/>
                <a:gd name="connsiteY6" fmla="*/ 40875 h 81750"/>
                <a:gd name="connsiteX7" fmla="*/ 67444 w 134888"/>
                <a:gd name="connsiteY7" fmla="*/ 81751 h 81750"/>
                <a:gd name="connsiteX8" fmla="*/ 98001 w 134888"/>
                <a:gd name="connsiteY8" fmla="*/ 63233 h 8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4888" h="81750">
                  <a:moveTo>
                    <a:pt x="98001" y="63233"/>
                  </a:moveTo>
                  <a:lnTo>
                    <a:pt x="105866" y="58453"/>
                  </a:lnTo>
                  <a:lnTo>
                    <a:pt x="134888" y="40875"/>
                  </a:lnTo>
                  <a:lnTo>
                    <a:pt x="67444" y="0"/>
                  </a:lnTo>
                  <a:lnTo>
                    <a:pt x="38422" y="17578"/>
                  </a:lnTo>
                  <a:lnTo>
                    <a:pt x="30556" y="22358"/>
                  </a:lnTo>
                  <a:lnTo>
                    <a:pt x="0" y="40875"/>
                  </a:lnTo>
                  <a:lnTo>
                    <a:pt x="67444" y="81751"/>
                  </a:lnTo>
                  <a:lnTo>
                    <a:pt x="98001" y="63233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3A2601E-AA36-50CD-8F3E-6FDED2E4154B}"/>
                </a:ext>
              </a:extLst>
            </p:cNvPr>
            <p:cNvSpPr/>
            <p:nvPr/>
          </p:nvSpPr>
          <p:spPr>
            <a:xfrm>
              <a:off x="1124501" y="1534568"/>
              <a:ext cx="134888" cy="71562"/>
            </a:xfrm>
            <a:custGeom>
              <a:avLst/>
              <a:gdLst>
                <a:gd name="connsiteX0" fmla="*/ 105866 w 134888"/>
                <a:gd name="connsiteY0" fmla="*/ 48235 h 71562"/>
                <a:gd name="connsiteX1" fmla="*/ 134888 w 134888"/>
                <a:gd name="connsiteY1" fmla="*/ 30674 h 71562"/>
                <a:gd name="connsiteX2" fmla="*/ 84305 w 134888"/>
                <a:gd name="connsiteY2" fmla="*/ 0 h 71562"/>
                <a:gd name="connsiteX3" fmla="*/ 84305 w 134888"/>
                <a:gd name="connsiteY3" fmla="*/ 18969 h 71562"/>
                <a:gd name="connsiteX4" fmla="*/ 67444 w 134888"/>
                <a:gd name="connsiteY4" fmla="*/ 35830 h 71562"/>
                <a:gd name="connsiteX5" fmla="*/ 50583 w 134888"/>
                <a:gd name="connsiteY5" fmla="*/ 18969 h 71562"/>
                <a:gd name="connsiteX6" fmla="*/ 50583 w 134888"/>
                <a:gd name="connsiteY6" fmla="*/ 0 h 71562"/>
                <a:gd name="connsiteX7" fmla="*/ 38422 w 134888"/>
                <a:gd name="connsiteY7" fmla="*/ 7364 h 71562"/>
                <a:gd name="connsiteX8" fmla="*/ 30556 w 134888"/>
                <a:gd name="connsiteY8" fmla="*/ 12127 h 71562"/>
                <a:gd name="connsiteX9" fmla="*/ 0 w 134888"/>
                <a:gd name="connsiteY9" fmla="*/ 30674 h 71562"/>
                <a:gd name="connsiteX10" fmla="*/ 67444 w 134888"/>
                <a:gd name="connsiteY10" fmla="*/ 71562 h 71562"/>
                <a:gd name="connsiteX11" fmla="*/ 98001 w 134888"/>
                <a:gd name="connsiteY11" fmla="*/ 53015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888" h="71562">
                  <a:moveTo>
                    <a:pt x="105866" y="48235"/>
                  </a:moveTo>
                  <a:lnTo>
                    <a:pt x="134888" y="30674"/>
                  </a:lnTo>
                  <a:lnTo>
                    <a:pt x="84305" y="0"/>
                  </a:lnTo>
                  <a:lnTo>
                    <a:pt x="84305" y="18969"/>
                  </a:lnTo>
                  <a:cubicBezTo>
                    <a:pt x="84305" y="28281"/>
                    <a:pt x="76756" y="35830"/>
                    <a:pt x="67444" y="35830"/>
                  </a:cubicBezTo>
                  <a:cubicBezTo>
                    <a:pt x="58132" y="35830"/>
                    <a:pt x="50583" y="28281"/>
                    <a:pt x="50583" y="18969"/>
                  </a:cubicBezTo>
                  <a:lnTo>
                    <a:pt x="50583" y="0"/>
                  </a:lnTo>
                  <a:lnTo>
                    <a:pt x="38422" y="7364"/>
                  </a:lnTo>
                  <a:lnTo>
                    <a:pt x="30556" y="12127"/>
                  </a:lnTo>
                  <a:lnTo>
                    <a:pt x="0" y="30674"/>
                  </a:lnTo>
                  <a:lnTo>
                    <a:pt x="67444" y="71562"/>
                  </a:lnTo>
                  <a:lnTo>
                    <a:pt x="98001" y="53015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9E707D4A-1D7B-253B-946C-5A626B29E897}"/>
                </a:ext>
              </a:extLst>
            </p:cNvPr>
            <p:cNvSpPr/>
            <p:nvPr/>
          </p:nvSpPr>
          <p:spPr>
            <a:xfrm>
              <a:off x="1335264" y="1534568"/>
              <a:ext cx="134888" cy="71562"/>
            </a:xfrm>
            <a:custGeom>
              <a:avLst/>
              <a:gdLst>
                <a:gd name="connsiteX0" fmla="*/ 105866 w 134888"/>
                <a:gd name="connsiteY0" fmla="*/ 48235 h 71562"/>
                <a:gd name="connsiteX1" fmla="*/ 134888 w 134888"/>
                <a:gd name="connsiteY1" fmla="*/ 30674 h 71562"/>
                <a:gd name="connsiteX2" fmla="*/ 84305 w 134888"/>
                <a:gd name="connsiteY2" fmla="*/ 0 h 71562"/>
                <a:gd name="connsiteX3" fmla="*/ 84305 w 134888"/>
                <a:gd name="connsiteY3" fmla="*/ 18969 h 71562"/>
                <a:gd name="connsiteX4" fmla="*/ 67444 w 134888"/>
                <a:gd name="connsiteY4" fmla="*/ 35830 h 71562"/>
                <a:gd name="connsiteX5" fmla="*/ 50583 w 134888"/>
                <a:gd name="connsiteY5" fmla="*/ 18969 h 71562"/>
                <a:gd name="connsiteX6" fmla="*/ 50583 w 134888"/>
                <a:gd name="connsiteY6" fmla="*/ 0 h 71562"/>
                <a:gd name="connsiteX7" fmla="*/ 38422 w 134888"/>
                <a:gd name="connsiteY7" fmla="*/ 7360 h 71562"/>
                <a:gd name="connsiteX8" fmla="*/ 30556 w 134888"/>
                <a:gd name="connsiteY8" fmla="*/ 12127 h 71562"/>
                <a:gd name="connsiteX9" fmla="*/ 0 w 134888"/>
                <a:gd name="connsiteY9" fmla="*/ 30674 h 71562"/>
                <a:gd name="connsiteX10" fmla="*/ 67444 w 134888"/>
                <a:gd name="connsiteY10" fmla="*/ 71562 h 71562"/>
                <a:gd name="connsiteX11" fmla="*/ 98001 w 134888"/>
                <a:gd name="connsiteY11" fmla="*/ 53015 h 7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4888" h="71562">
                  <a:moveTo>
                    <a:pt x="105866" y="48235"/>
                  </a:moveTo>
                  <a:lnTo>
                    <a:pt x="134888" y="30674"/>
                  </a:lnTo>
                  <a:lnTo>
                    <a:pt x="84305" y="0"/>
                  </a:lnTo>
                  <a:lnTo>
                    <a:pt x="84305" y="18969"/>
                  </a:lnTo>
                  <a:cubicBezTo>
                    <a:pt x="84305" y="28281"/>
                    <a:pt x="76756" y="35830"/>
                    <a:pt x="67444" y="35830"/>
                  </a:cubicBezTo>
                  <a:cubicBezTo>
                    <a:pt x="58132" y="35830"/>
                    <a:pt x="50583" y="28281"/>
                    <a:pt x="50583" y="18969"/>
                  </a:cubicBezTo>
                  <a:lnTo>
                    <a:pt x="50583" y="0"/>
                  </a:lnTo>
                  <a:lnTo>
                    <a:pt x="38422" y="7360"/>
                  </a:lnTo>
                  <a:lnTo>
                    <a:pt x="30556" y="12127"/>
                  </a:lnTo>
                  <a:lnTo>
                    <a:pt x="0" y="30674"/>
                  </a:lnTo>
                  <a:lnTo>
                    <a:pt x="67444" y="71562"/>
                  </a:lnTo>
                  <a:lnTo>
                    <a:pt x="98001" y="53015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D8183A4-6E9B-CB56-68A2-C7906222EC72}"/>
                </a:ext>
              </a:extLst>
            </p:cNvPr>
            <p:cNvSpPr/>
            <p:nvPr/>
          </p:nvSpPr>
          <p:spPr>
            <a:xfrm>
              <a:off x="1335264" y="1574828"/>
              <a:ext cx="63355" cy="110549"/>
            </a:xfrm>
            <a:custGeom>
              <a:avLst/>
              <a:gdLst>
                <a:gd name="connsiteX0" fmla="*/ 0 w 63355"/>
                <a:gd name="connsiteY0" fmla="*/ 6749 h 110549"/>
                <a:gd name="connsiteX1" fmla="*/ 0 w 63355"/>
                <a:gd name="connsiteY1" fmla="*/ 54685 h 110549"/>
                <a:gd name="connsiteX2" fmla="*/ 12258 w 63355"/>
                <a:gd name="connsiteY2" fmla="*/ 47160 h 110549"/>
                <a:gd name="connsiteX3" fmla="*/ 35450 w 63355"/>
                <a:gd name="connsiteY3" fmla="*/ 52712 h 110549"/>
                <a:gd name="connsiteX4" fmla="*/ 29899 w 63355"/>
                <a:gd name="connsiteY4" fmla="*/ 75904 h 110549"/>
                <a:gd name="connsiteX5" fmla="*/ 18126 w 63355"/>
                <a:gd name="connsiteY5" fmla="*/ 83150 h 110549"/>
                <a:gd name="connsiteX6" fmla="*/ 63355 w 63355"/>
                <a:gd name="connsiteY6" fmla="*/ 110549 h 110549"/>
                <a:gd name="connsiteX7" fmla="*/ 63355 w 63355"/>
                <a:gd name="connsiteY7" fmla="*/ 38384 h 110549"/>
                <a:gd name="connsiteX8" fmla="*/ 0 w 63355"/>
                <a:gd name="connsiteY8" fmla="*/ 0 h 11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55" h="110549">
                  <a:moveTo>
                    <a:pt x="0" y="6749"/>
                  </a:moveTo>
                  <a:lnTo>
                    <a:pt x="0" y="54685"/>
                  </a:lnTo>
                  <a:lnTo>
                    <a:pt x="12258" y="47160"/>
                  </a:lnTo>
                  <a:cubicBezTo>
                    <a:pt x="20195" y="42289"/>
                    <a:pt x="30579" y="44775"/>
                    <a:pt x="35450" y="52712"/>
                  </a:cubicBezTo>
                  <a:cubicBezTo>
                    <a:pt x="40322" y="60649"/>
                    <a:pt x="37836" y="71033"/>
                    <a:pt x="29899" y="75904"/>
                  </a:cubicBezTo>
                  <a:lnTo>
                    <a:pt x="18126" y="83150"/>
                  </a:lnTo>
                  <a:lnTo>
                    <a:pt x="63355" y="110549"/>
                  </a:lnTo>
                  <a:lnTo>
                    <a:pt x="63355" y="3838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7378584-1EDF-95FB-9881-710D22C38F24}"/>
                </a:ext>
              </a:extLst>
            </p:cNvPr>
            <p:cNvSpPr/>
            <p:nvPr/>
          </p:nvSpPr>
          <p:spPr>
            <a:xfrm>
              <a:off x="1196034" y="1574790"/>
              <a:ext cx="63355" cy="110587"/>
            </a:xfrm>
            <a:custGeom>
              <a:avLst/>
              <a:gdLst>
                <a:gd name="connsiteX0" fmla="*/ 33115 w 63355"/>
                <a:gd name="connsiteY0" fmla="*/ 74041 h 110587"/>
                <a:gd name="connsiteX1" fmla="*/ 28303 w 63355"/>
                <a:gd name="connsiteY1" fmla="*/ 50686 h 110587"/>
                <a:gd name="connsiteX2" fmla="*/ 51443 w 63355"/>
                <a:gd name="connsiteY2" fmla="*/ 45736 h 110587"/>
                <a:gd name="connsiteX3" fmla="*/ 63355 w 63355"/>
                <a:gd name="connsiteY3" fmla="*/ 53450 h 110587"/>
                <a:gd name="connsiteX4" fmla="*/ 63355 w 63355"/>
                <a:gd name="connsiteY4" fmla="*/ 0 h 110587"/>
                <a:gd name="connsiteX5" fmla="*/ 0 w 63355"/>
                <a:gd name="connsiteY5" fmla="*/ 38380 h 110587"/>
                <a:gd name="connsiteX6" fmla="*/ 0 w 63355"/>
                <a:gd name="connsiteY6" fmla="*/ 110587 h 110587"/>
                <a:gd name="connsiteX7" fmla="*/ 46254 w 63355"/>
                <a:gd name="connsiteY7" fmla="*/ 82552 h 11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355" h="110587">
                  <a:moveTo>
                    <a:pt x="33115" y="74041"/>
                  </a:moveTo>
                  <a:cubicBezTo>
                    <a:pt x="25337" y="68921"/>
                    <a:pt x="23183" y="58464"/>
                    <a:pt x="28303" y="50686"/>
                  </a:cubicBezTo>
                  <a:cubicBezTo>
                    <a:pt x="33368" y="42992"/>
                    <a:pt x="43672" y="40787"/>
                    <a:pt x="51443" y="45736"/>
                  </a:cubicBezTo>
                  <a:lnTo>
                    <a:pt x="63355" y="53450"/>
                  </a:lnTo>
                  <a:lnTo>
                    <a:pt x="63355" y="0"/>
                  </a:lnTo>
                  <a:lnTo>
                    <a:pt x="0" y="38380"/>
                  </a:lnTo>
                  <a:lnTo>
                    <a:pt x="0" y="110587"/>
                  </a:lnTo>
                  <a:lnTo>
                    <a:pt x="46254" y="82552"/>
                  </a:ln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3DE8BA7C-C38E-A715-0993-401DE48EBFBD}"/>
                </a:ext>
              </a:extLst>
            </p:cNvPr>
            <p:cNvSpPr/>
            <p:nvPr/>
          </p:nvSpPr>
          <p:spPr>
            <a:xfrm>
              <a:off x="1229766" y="1626172"/>
              <a:ext cx="135007" cy="54990"/>
            </a:xfrm>
            <a:custGeom>
              <a:avLst/>
              <a:gdLst>
                <a:gd name="connsiteX0" fmla="*/ 67300 w 135007"/>
                <a:gd name="connsiteY0" fmla="*/ 54990 h 54990"/>
                <a:gd name="connsiteX1" fmla="*/ 62718 w 135007"/>
                <a:gd name="connsiteY1" fmla="*/ 53637 h 54990"/>
                <a:gd name="connsiteX2" fmla="*/ 3965 w 135007"/>
                <a:gd name="connsiteY2" fmla="*/ 15582 h 54990"/>
                <a:gd name="connsiteX3" fmla="*/ 1281 w 135007"/>
                <a:gd name="connsiteY3" fmla="*/ 3965 h 54990"/>
                <a:gd name="connsiteX4" fmla="*/ 12898 w 135007"/>
                <a:gd name="connsiteY4" fmla="*/ 1281 h 54990"/>
                <a:gd name="connsiteX5" fmla="*/ 13129 w 135007"/>
                <a:gd name="connsiteY5" fmla="*/ 1431 h 54990"/>
                <a:gd name="connsiteX6" fmla="*/ 67422 w 135007"/>
                <a:gd name="connsiteY6" fmla="*/ 36595 h 54990"/>
                <a:gd name="connsiteX7" fmla="*/ 122165 w 135007"/>
                <a:gd name="connsiteY7" fmla="*/ 3003 h 54990"/>
                <a:gd name="connsiteX8" fmla="*/ 133762 w 135007"/>
                <a:gd name="connsiteY8" fmla="*/ 5781 h 54990"/>
                <a:gd name="connsiteX9" fmla="*/ 130984 w 135007"/>
                <a:gd name="connsiteY9" fmla="*/ 17377 h 54990"/>
                <a:gd name="connsiteX10" fmla="*/ 71705 w 135007"/>
                <a:gd name="connsiteY10" fmla="*/ 53747 h 54990"/>
                <a:gd name="connsiteX11" fmla="*/ 67300 w 135007"/>
                <a:gd name="connsiteY11" fmla="*/ 54990 h 54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5007" h="54990">
                  <a:moveTo>
                    <a:pt x="67300" y="54990"/>
                  </a:moveTo>
                  <a:cubicBezTo>
                    <a:pt x="65674" y="54991"/>
                    <a:pt x="64083" y="54521"/>
                    <a:pt x="62718" y="53637"/>
                  </a:cubicBezTo>
                  <a:lnTo>
                    <a:pt x="3965" y="15582"/>
                  </a:lnTo>
                  <a:cubicBezTo>
                    <a:pt x="16" y="13115"/>
                    <a:pt x="-1185" y="7914"/>
                    <a:pt x="1281" y="3965"/>
                  </a:cubicBezTo>
                  <a:cubicBezTo>
                    <a:pt x="3748" y="16"/>
                    <a:pt x="8949" y="-1185"/>
                    <a:pt x="12898" y="1281"/>
                  </a:cubicBezTo>
                  <a:cubicBezTo>
                    <a:pt x="12976" y="1330"/>
                    <a:pt x="13053" y="1380"/>
                    <a:pt x="13129" y="1431"/>
                  </a:cubicBezTo>
                  <a:lnTo>
                    <a:pt x="67422" y="36595"/>
                  </a:lnTo>
                  <a:lnTo>
                    <a:pt x="122165" y="3003"/>
                  </a:lnTo>
                  <a:cubicBezTo>
                    <a:pt x="126135" y="568"/>
                    <a:pt x="131326" y="1812"/>
                    <a:pt x="133762" y="5781"/>
                  </a:cubicBezTo>
                  <a:cubicBezTo>
                    <a:pt x="136197" y="9750"/>
                    <a:pt x="134953" y="14942"/>
                    <a:pt x="130984" y="17377"/>
                  </a:cubicBezTo>
                  <a:lnTo>
                    <a:pt x="71705" y="53747"/>
                  </a:lnTo>
                  <a:cubicBezTo>
                    <a:pt x="70379" y="54559"/>
                    <a:pt x="68855" y="54990"/>
                    <a:pt x="67300" y="54990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12FE0A04-8636-DA3A-A2E8-C3C16577E71F}"/>
                </a:ext>
              </a:extLst>
            </p:cNvPr>
            <p:cNvSpPr/>
            <p:nvPr/>
          </p:nvSpPr>
          <p:spPr>
            <a:xfrm>
              <a:off x="1183515" y="1445104"/>
              <a:ext cx="79619" cy="116842"/>
            </a:xfrm>
            <a:custGeom>
              <a:avLst/>
              <a:gdLst>
                <a:gd name="connsiteX0" fmla="*/ 16861 w 79619"/>
                <a:gd name="connsiteY0" fmla="*/ 108412 h 116842"/>
                <a:gd name="connsiteX1" fmla="*/ 16861 w 79619"/>
                <a:gd name="connsiteY1" fmla="*/ 43729 h 116842"/>
                <a:gd name="connsiteX2" fmla="*/ 74821 w 79619"/>
                <a:gd name="connsiteY2" fmla="*/ 16043 h 116842"/>
                <a:gd name="connsiteX3" fmla="*/ 78794 w 79619"/>
                <a:gd name="connsiteY3" fmla="*/ 4799 h 116842"/>
                <a:gd name="connsiteX4" fmla="*/ 67550 w 79619"/>
                <a:gd name="connsiteY4" fmla="*/ 826 h 116842"/>
                <a:gd name="connsiteX5" fmla="*/ 4801 w 79619"/>
                <a:gd name="connsiteY5" fmla="*/ 30809 h 116842"/>
                <a:gd name="connsiteX6" fmla="*/ 0 w 79619"/>
                <a:gd name="connsiteY6" fmla="*/ 38413 h 116842"/>
                <a:gd name="connsiteX7" fmla="*/ 0 w 79619"/>
                <a:gd name="connsiteY7" fmla="*/ 108412 h 116842"/>
                <a:gd name="connsiteX8" fmla="*/ 8431 w 79619"/>
                <a:gd name="connsiteY8" fmla="*/ 116843 h 116842"/>
                <a:gd name="connsiteX9" fmla="*/ 8431 w 79619"/>
                <a:gd name="connsiteY9" fmla="*/ 116843 h 116842"/>
                <a:gd name="connsiteX10" fmla="*/ 16861 w 79619"/>
                <a:gd name="connsiteY10" fmla="*/ 108412 h 11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619" h="116842">
                  <a:moveTo>
                    <a:pt x="16861" y="108412"/>
                  </a:moveTo>
                  <a:lnTo>
                    <a:pt x="16861" y="43729"/>
                  </a:lnTo>
                  <a:lnTo>
                    <a:pt x="74821" y="16043"/>
                  </a:lnTo>
                  <a:cubicBezTo>
                    <a:pt x="79023" y="14035"/>
                    <a:pt x="80801" y="9001"/>
                    <a:pt x="78794" y="4799"/>
                  </a:cubicBezTo>
                  <a:cubicBezTo>
                    <a:pt x="76786" y="597"/>
                    <a:pt x="71752" y="-1182"/>
                    <a:pt x="67550" y="826"/>
                  </a:cubicBezTo>
                  <a:lnTo>
                    <a:pt x="4801" y="30809"/>
                  </a:lnTo>
                  <a:cubicBezTo>
                    <a:pt x="1869" y="32207"/>
                    <a:pt x="2" y="35166"/>
                    <a:pt x="0" y="38413"/>
                  </a:cubicBezTo>
                  <a:lnTo>
                    <a:pt x="0" y="108412"/>
                  </a:lnTo>
                  <a:cubicBezTo>
                    <a:pt x="0" y="113068"/>
                    <a:pt x="3774" y="116843"/>
                    <a:pt x="8431" y="116843"/>
                  </a:cubicBezTo>
                  <a:lnTo>
                    <a:pt x="8431" y="116843"/>
                  </a:lnTo>
                  <a:cubicBezTo>
                    <a:pt x="13087" y="116843"/>
                    <a:pt x="16861" y="113068"/>
                    <a:pt x="16861" y="108412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C1F3E1F-C476-6F51-3F7C-CC420508F459}"/>
                </a:ext>
              </a:extLst>
            </p:cNvPr>
            <p:cNvSpPr/>
            <p:nvPr/>
          </p:nvSpPr>
          <p:spPr>
            <a:xfrm>
              <a:off x="1331519" y="1445125"/>
              <a:ext cx="79619" cy="116821"/>
            </a:xfrm>
            <a:custGeom>
              <a:avLst/>
              <a:gdLst>
                <a:gd name="connsiteX0" fmla="*/ 79620 w 79619"/>
                <a:gd name="connsiteY0" fmla="*/ 108391 h 116821"/>
                <a:gd name="connsiteX1" fmla="*/ 79620 w 79619"/>
                <a:gd name="connsiteY1" fmla="*/ 38392 h 116821"/>
                <a:gd name="connsiteX2" fmla="*/ 74823 w 79619"/>
                <a:gd name="connsiteY2" fmla="*/ 30805 h 116821"/>
                <a:gd name="connsiteX3" fmla="*/ 12070 w 79619"/>
                <a:gd name="connsiteY3" fmla="*/ 826 h 116821"/>
                <a:gd name="connsiteX4" fmla="*/ 826 w 79619"/>
                <a:gd name="connsiteY4" fmla="*/ 4799 h 116821"/>
                <a:gd name="connsiteX5" fmla="*/ 4799 w 79619"/>
                <a:gd name="connsiteY5" fmla="*/ 16043 h 116821"/>
                <a:gd name="connsiteX6" fmla="*/ 62759 w 79619"/>
                <a:gd name="connsiteY6" fmla="*/ 43708 h 116821"/>
                <a:gd name="connsiteX7" fmla="*/ 62759 w 79619"/>
                <a:gd name="connsiteY7" fmla="*/ 108391 h 116821"/>
                <a:gd name="connsiteX8" fmla="*/ 71189 w 79619"/>
                <a:gd name="connsiteY8" fmla="*/ 116821 h 116821"/>
                <a:gd name="connsiteX9" fmla="*/ 79620 w 79619"/>
                <a:gd name="connsiteY9" fmla="*/ 108391 h 116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619" h="116821">
                  <a:moveTo>
                    <a:pt x="79620" y="108391"/>
                  </a:moveTo>
                  <a:lnTo>
                    <a:pt x="79620" y="38392"/>
                  </a:lnTo>
                  <a:cubicBezTo>
                    <a:pt x="79612" y="35151"/>
                    <a:pt x="77747" y="32202"/>
                    <a:pt x="74823" y="30805"/>
                  </a:cubicBezTo>
                  <a:lnTo>
                    <a:pt x="12070" y="826"/>
                  </a:lnTo>
                  <a:cubicBezTo>
                    <a:pt x="7868" y="-1182"/>
                    <a:pt x="2834" y="597"/>
                    <a:pt x="826" y="4799"/>
                  </a:cubicBezTo>
                  <a:cubicBezTo>
                    <a:pt x="-1182" y="9001"/>
                    <a:pt x="597" y="14035"/>
                    <a:pt x="4799" y="16043"/>
                  </a:cubicBezTo>
                  <a:lnTo>
                    <a:pt x="62759" y="43708"/>
                  </a:lnTo>
                  <a:lnTo>
                    <a:pt x="62759" y="108391"/>
                  </a:lnTo>
                  <a:cubicBezTo>
                    <a:pt x="62759" y="113047"/>
                    <a:pt x="66533" y="116821"/>
                    <a:pt x="71189" y="116821"/>
                  </a:cubicBezTo>
                  <a:cubicBezTo>
                    <a:pt x="75845" y="116821"/>
                    <a:pt x="79620" y="113047"/>
                    <a:pt x="79620" y="108391"/>
                  </a:cubicBezTo>
                  <a:close/>
                </a:path>
              </a:pathLst>
            </a:custGeom>
            <a:grpFill/>
            <a:ln w="4167" cap="flat">
              <a:noFill/>
              <a:prstDash val="solid"/>
              <a:miter/>
            </a:ln>
          </p:spPr>
          <p:txBody>
            <a:bodyPr lIns="0" tIns="0" rIns="0" bIns="0"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6DFD5ADB-6404-26DD-9E7E-F7409CA072ED}"/>
              </a:ext>
            </a:extLst>
          </p:cNvPr>
          <p:cNvGrpSpPr/>
          <p:nvPr/>
        </p:nvGrpSpPr>
        <p:grpSpPr>
          <a:xfrm>
            <a:off x="6755619" y="1310205"/>
            <a:ext cx="374400" cy="342000"/>
            <a:chOff x="9993449" y="3009705"/>
            <a:chExt cx="445754" cy="307086"/>
          </a:xfrm>
          <a:gradFill>
            <a:gsLst>
              <a:gs pos="99000">
                <a:schemeClr val="accent2"/>
              </a:gs>
              <a:gs pos="0">
                <a:schemeClr val="accent1"/>
              </a:gs>
            </a:gsLst>
            <a:lin ang="0" scaled="0"/>
          </a:gradFill>
        </p:grpSpPr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398935E3-06A7-F63C-48F0-01C93A1C4230}"/>
                </a:ext>
              </a:extLst>
            </p:cNvPr>
            <p:cNvSpPr/>
            <p:nvPr/>
          </p:nvSpPr>
          <p:spPr>
            <a:xfrm>
              <a:off x="10125951" y="3195087"/>
              <a:ext cx="30932" cy="37819"/>
            </a:xfrm>
            <a:custGeom>
              <a:avLst/>
              <a:gdLst>
                <a:gd name="connsiteX0" fmla="*/ 30624 w 30932"/>
                <a:gd name="connsiteY0" fmla="*/ 34471 h 37819"/>
                <a:gd name="connsiteX1" fmla="*/ 9693 w 30932"/>
                <a:gd name="connsiteY1" fmla="*/ 979 h 37819"/>
                <a:gd name="connsiteX2" fmla="*/ 6796 w 30932"/>
                <a:gd name="connsiteY2" fmla="*/ 325 h 37819"/>
                <a:gd name="connsiteX3" fmla="*/ 6142 w 30932"/>
                <a:gd name="connsiteY3" fmla="*/ 979 h 37819"/>
                <a:gd name="connsiteX4" fmla="*/ 0 w 30932"/>
                <a:gd name="connsiteY4" fmla="*/ 10830 h 37819"/>
                <a:gd name="connsiteX5" fmla="*/ 13165 w 30932"/>
                <a:gd name="connsiteY5" fmla="*/ 32128 h 37819"/>
                <a:gd name="connsiteX6" fmla="*/ 13824 w 30932"/>
                <a:gd name="connsiteY6" fmla="*/ 37819 h 37819"/>
                <a:gd name="connsiteX7" fmla="*/ 28683 w 30932"/>
                <a:gd name="connsiteY7" fmla="*/ 37819 h 37819"/>
                <a:gd name="connsiteX8" fmla="*/ 30932 w 30932"/>
                <a:gd name="connsiteY8" fmla="*/ 35651 h 37819"/>
                <a:gd name="connsiteX9" fmla="*/ 30610 w 30932"/>
                <a:gd name="connsiteY9" fmla="*/ 34461 h 37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932" h="37819">
                  <a:moveTo>
                    <a:pt x="30624" y="34471"/>
                  </a:moveTo>
                  <a:lnTo>
                    <a:pt x="9693" y="979"/>
                  </a:lnTo>
                  <a:cubicBezTo>
                    <a:pt x="9074" y="-2"/>
                    <a:pt x="7777" y="-294"/>
                    <a:pt x="6796" y="325"/>
                  </a:cubicBezTo>
                  <a:cubicBezTo>
                    <a:pt x="6532" y="492"/>
                    <a:pt x="6309" y="715"/>
                    <a:pt x="6142" y="979"/>
                  </a:cubicBezTo>
                  <a:lnTo>
                    <a:pt x="0" y="10830"/>
                  </a:lnTo>
                  <a:lnTo>
                    <a:pt x="13165" y="32128"/>
                  </a:lnTo>
                  <a:cubicBezTo>
                    <a:pt x="14288" y="33808"/>
                    <a:pt x="14534" y="35927"/>
                    <a:pt x="13824" y="37819"/>
                  </a:cubicBezTo>
                  <a:lnTo>
                    <a:pt x="28683" y="37819"/>
                  </a:lnTo>
                  <a:cubicBezTo>
                    <a:pt x="29903" y="37842"/>
                    <a:pt x="30910" y="36871"/>
                    <a:pt x="30932" y="35651"/>
                  </a:cubicBezTo>
                  <a:cubicBezTo>
                    <a:pt x="30939" y="35232"/>
                    <a:pt x="30827" y="34819"/>
                    <a:pt x="30610" y="34461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093FF98-3171-A35B-7F55-FD91971F0DF0}"/>
                </a:ext>
              </a:extLst>
            </p:cNvPr>
            <p:cNvSpPr/>
            <p:nvPr/>
          </p:nvSpPr>
          <p:spPr>
            <a:xfrm>
              <a:off x="10062460" y="3174594"/>
              <a:ext cx="71727" cy="58343"/>
            </a:xfrm>
            <a:custGeom>
              <a:avLst/>
              <a:gdLst>
                <a:gd name="connsiteX0" fmla="*/ 71321 w 71727"/>
                <a:gd name="connsiteY0" fmla="*/ 55162 h 58343"/>
                <a:gd name="connsiteX1" fmla="*/ 37938 w 71727"/>
                <a:gd name="connsiteY1" fmla="*/ 853 h 58343"/>
                <a:gd name="connsiteX2" fmla="*/ 36145 w 71727"/>
                <a:gd name="connsiteY2" fmla="*/ 1 h 58343"/>
                <a:gd name="connsiteX3" fmla="*/ 35863 w 71727"/>
                <a:gd name="connsiteY3" fmla="*/ 30 h 58343"/>
                <a:gd name="connsiteX4" fmla="*/ 35581 w 71727"/>
                <a:gd name="connsiteY4" fmla="*/ 1 h 58343"/>
                <a:gd name="connsiteX5" fmla="*/ 33793 w 71727"/>
                <a:gd name="connsiteY5" fmla="*/ 853 h 58343"/>
                <a:gd name="connsiteX6" fmla="*/ 404 w 71727"/>
                <a:gd name="connsiteY6" fmla="*/ 55162 h 58343"/>
                <a:gd name="connsiteX7" fmla="*/ 246 w 71727"/>
                <a:gd name="connsiteY7" fmla="*/ 57416 h 58343"/>
                <a:gd name="connsiteX8" fmla="*/ 2098 w 71727"/>
                <a:gd name="connsiteY8" fmla="*/ 58322 h 58343"/>
                <a:gd name="connsiteX9" fmla="*/ 69628 w 71727"/>
                <a:gd name="connsiteY9" fmla="*/ 58322 h 58343"/>
                <a:gd name="connsiteX10" fmla="*/ 71480 w 71727"/>
                <a:gd name="connsiteY10" fmla="*/ 57416 h 58343"/>
                <a:gd name="connsiteX11" fmla="*/ 71321 w 71727"/>
                <a:gd name="connsiteY11" fmla="*/ 55162 h 58343"/>
                <a:gd name="connsiteX12" fmla="*/ 41440 w 71727"/>
                <a:gd name="connsiteY12" fmla="*/ 26296 h 58343"/>
                <a:gd name="connsiteX13" fmla="*/ 36125 w 71727"/>
                <a:gd name="connsiteY13" fmla="*/ 31016 h 58343"/>
                <a:gd name="connsiteX14" fmla="*/ 30821 w 71727"/>
                <a:gd name="connsiteY14" fmla="*/ 26296 h 58343"/>
                <a:gd name="connsiteX15" fmla="*/ 22089 w 71727"/>
                <a:gd name="connsiteY15" fmla="*/ 31611 h 58343"/>
                <a:gd name="connsiteX16" fmla="*/ 35863 w 71727"/>
                <a:gd name="connsiteY16" fmla="*/ 9208 h 58343"/>
                <a:gd name="connsiteX17" fmla="*/ 49305 w 71727"/>
                <a:gd name="connsiteY17" fmla="*/ 31076 h 5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1727" h="58343">
                  <a:moveTo>
                    <a:pt x="71321" y="55162"/>
                  </a:moveTo>
                  <a:lnTo>
                    <a:pt x="37938" y="853"/>
                  </a:lnTo>
                  <a:cubicBezTo>
                    <a:pt x="37511" y="299"/>
                    <a:pt x="36845" y="-17"/>
                    <a:pt x="36145" y="1"/>
                  </a:cubicBezTo>
                  <a:cubicBezTo>
                    <a:pt x="36051" y="6"/>
                    <a:pt x="35957" y="16"/>
                    <a:pt x="35863" y="30"/>
                  </a:cubicBezTo>
                  <a:cubicBezTo>
                    <a:pt x="35769" y="16"/>
                    <a:pt x="35675" y="6"/>
                    <a:pt x="35581" y="1"/>
                  </a:cubicBezTo>
                  <a:cubicBezTo>
                    <a:pt x="34883" y="-17"/>
                    <a:pt x="34219" y="300"/>
                    <a:pt x="33793" y="853"/>
                  </a:cubicBezTo>
                  <a:lnTo>
                    <a:pt x="404" y="55162"/>
                  </a:lnTo>
                  <a:cubicBezTo>
                    <a:pt x="-71" y="55823"/>
                    <a:pt x="-132" y="56695"/>
                    <a:pt x="246" y="57416"/>
                  </a:cubicBezTo>
                  <a:cubicBezTo>
                    <a:pt x="614" y="58074"/>
                    <a:pt x="1352" y="58435"/>
                    <a:pt x="2098" y="58322"/>
                  </a:cubicBezTo>
                  <a:lnTo>
                    <a:pt x="69628" y="58322"/>
                  </a:lnTo>
                  <a:cubicBezTo>
                    <a:pt x="70373" y="58437"/>
                    <a:pt x="71112" y="58075"/>
                    <a:pt x="71480" y="57416"/>
                  </a:cubicBezTo>
                  <a:cubicBezTo>
                    <a:pt x="71860" y="56696"/>
                    <a:pt x="71799" y="55822"/>
                    <a:pt x="71321" y="55162"/>
                  </a:cubicBezTo>
                  <a:close/>
                  <a:moveTo>
                    <a:pt x="41440" y="26296"/>
                  </a:moveTo>
                  <a:lnTo>
                    <a:pt x="36125" y="31016"/>
                  </a:lnTo>
                  <a:lnTo>
                    <a:pt x="30821" y="26296"/>
                  </a:lnTo>
                  <a:lnTo>
                    <a:pt x="22089" y="31611"/>
                  </a:lnTo>
                  <a:lnTo>
                    <a:pt x="35863" y="9208"/>
                  </a:lnTo>
                  <a:lnTo>
                    <a:pt x="49305" y="31076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6B2D1319-6D2B-1AE6-C5CD-8343B278E5A0}"/>
                </a:ext>
              </a:extLst>
            </p:cNvPr>
            <p:cNvSpPr/>
            <p:nvPr/>
          </p:nvSpPr>
          <p:spPr>
            <a:xfrm>
              <a:off x="10073766" y="3173381"/>
              <a:ext cx="9212" cy="9212"/>
            </a:xfrm>
            <a:custGeom>
              <a:avLst/>
              <a:gdLst>
                <a:gd name="connsiteX0" fmla="*/ 9213 w 9212"/>
                <a:gd name="connsiteY0" fmla="*/ 4606 h 9212"/>
                <a:gd name="connsiteX1" fmla="*/ 4606 w 9212"/>
                <a:gd name="connsiteY1" fmla="*/ 9213 h 9212"/>
                <a:gd name="connsiteX2" fmla="*/ 0 w 9212"/>
                <a:gd name="connsiteY2" fmla="*/ 4606 h 9212"/>
                <a:gd name="connsiteX3" fmla="*/ 4606 w 9212"/>
                <a:gd name="connsiteY3" fmla="*/ 0 h 9212"/>
                <a:gd name="connsiteX4" fmla="*/ 9213 w 9212"/>
                <a:gd name="connsiteY4" fmla="*/ 4606 h 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2" h="9212">
                  <a:moveTo>
                    <a:pt x="9213" y="4606"/>
                  </a:moveTo>
                  <a:cubicBezTo>
                    <a:pt x="9213" y="7150"/>
                    <a:pt x="7150" y="9213"/>
                    <a:pt x="4606" y="9213"/>
                  </a:cubicBezTo>
                  <a:cubicBezTo>
                    <a:pt x="2062" y="9213"/>
                    <a:pt x="0" y="7150"/>
                    <a:pt x="0" y="4606"/>
                  </a:cubicBezTo>
                  <a:cubicBezTo>
                    <a:pt x="0" y="2062"/>
                    <a:pt x="2062" y="0"/>
                    <a:pt x="4606" y="0"/>
                  </a:cubicBezTo>
                  <a:cubicBezTo>
                    <a:pt x="7150" y="0"/>
                    <a:pt x="9213" y="2062"/>
                    <a:pt x="9213" y="4606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7266F32B-F1DC-20CB-B38F-BC8CEF535740}"/>
                </a:ext>
              </a:extLst>
            </p:cNvPr>
            <p:cNvSpPr/>
            <p:nvPr/>
          </p:nvSpPr>
          <p:spPr>
            <a:xfrm>
              <a:off x="10042979" y="3153342"/>
              <a:ext cx="133731" cy="99060"/>
            </a:xfrm>
            <a:custGeom>
              <a:avLst/>
              <a:gdLst>
                <a:gd name="connsiteX0" fmla="*/ 118872 w 133731"/>
                <a:gd name="connsiteY0" fmla="*/ 14859 h 99060"/>
                <a:gd name="connsiteX1" fmla="*/ 118872 w 133731"/>
                <a:gd name="connsiteY1" fmla="*/ 84201 h 99060"/>
                <a:gd name="connsiteX2" fmla="*/ 14859 w 133731"/>
                <a:gd name="connsiteY2" fmla="*/ 84201 h 99060"/>
                <a:gd name="connsiteX3" fmla="*/ 14859 w 133731"/>
                <a:gd name="connsiteY3" fmla="*/ 14859 h 99060"/>
                <a:gd name="connsiteX4" fmla="*/ 118872 w 133731"/>
                <a:gd name="connsiteY4" fmla="*/ 14859 h 99060"/>
                <a:gd name="connsiteX5" fmla="*/ 133731 w 133731"/>
                <a:gd name="connsiteY5" fmla="*/ 0 h 99060"/>
                <a:gd name="connsiteX6" fmla="*/ 0 w 133731"/>
                <a:gd name="connsiteY6" fmla="*/ 0 h 99060"/>
                <a:gd name="connsiteX7" fmla="*/ 0 w 133731"/>
                <a:gd name="connsiteY7" fmla="*/ 99060 h 99060"/>
                <a:gd name="connsiteX8" fmla="*/ 133731 w 133731"/>
                <a:gd name="connsiteY8" fmla="*/ 99060 h 99060"/>
                <a:gd name="connsiteX9" fmla="*/ 133731 w 133731"/>
                <a:gd name="connsiteY9" fmla="*/ 0 h 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731" h="99060">
                  <a:moveTo>
                    <a:pt x="118872" y="14859"/>
                  </a:moveTo>
                  <a:lnTo>
                    <a:pt x="118872" y="84201"/>
                  </a:lnTo>
                  <a:lnTo>
                    <a:pt x="14859" y="84201"/>
                  </a:lnTo>
                  <a:lnTo>
                    <a:pt x="14859" y="14859"/>
                  </a:lnTo>
                  <a:lnTo>
                    <a:pt x="118872" y="14859"/>
                  </a:lnTo>
                  <a:moveTo>
                    <a:pt x="133731" y="0"/>
                  </a:moveTo>
                  <a:lnTo>
                    <a:pt x="0" y="0"/>
                  </a:lnTo>
                  <a:lnTo>
                    <a:pt x="0" y="99060"/>
                  </a:lnTo>
                  <a:lnTo>
                    <a:pt x="133731" y="99060"/>
                  </a:lnTo>
                  <a:lnTo>
                    <a:pt x="133731" y="0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DF6AC4B4-F7D4-3F7C-7CF2-48A90AEC4F79}"/>
                </a:ext>
              </a:extLst>
            </p:cNvPr>
            <p:cNvSpPr/>
            <p:nvPr/>
          </p:nvSpPr>
          <p:spPr>
            <a:xfrm>
              <a:off x="9993449" y="3009705"/>
              <a:ext cx="396240" cy="307086"/>
            </a:xfrm>
            <a:custGeom>
              <a:avLst/>
              <a:gdLst>
                <a:gd name="connsiteX0" fmla="*/ 366522 w 396240"/>
                <a:gd name="connsiteY0" fmla="*/ 225317 h 307086"/>
                <a:gd name="connsiteX1" fmla="*/ 366522 w 396240"/>
                <a:gd name="connsiteY1" fmla="*/ 277368 h 307086"/>
                <a:gd name="connsiteX2" fmla="*/ 29718 w 396240"/>
                <a:gd name="connsiteY2" fmla="*/ 277368 h 307086"/>
                <a:gd name="connsiteX3" fmla="*/ 29718 w 396240"/>
                <a:gd name="connsiteY3" fmla="*/ 79248 h 307086"/>
                <a:gd name="connsiteX4" fmla="*/ 366522 w 396240"/>
                <a:gd name="connsiteY4" fmla="*/ 79248 h 307086"/>
                <a:gd name="connsiteX5" fmla="*/ 366522 w 396240"/>
                <a:gd name="connsiteY5" fmla="*/ 131393 h 307086"/>
                <a:gd name="connsiteX6" fmla="*/ 396240 w 396240"/>
                <a:gd name="connsiteY6" fmla="*/ 101611 h 307086"/>
                <a:gd name="connsiteX7" fmla="*/ 396240 w 396240"/>
                <a:gd name="connsiteY7" fmla="*/ 0 h 307086"/>
                <a:gd name="connsiteX8" fmla="*/ 0 w 396240"/>
                <a:gd name="connsiteY8" fmla="*/ 0 h 307086"/>
                <a:gd name="connsiteX9" fmla="*/ 0 w 396240"/>
                <a:gd name="connsiteY9" fmla="*/ 307086 h 307086"/>
                <a:gd name="connsiteX10" fmla="*/ 396240 w 396240"/>
                <a:gd name="connsiteY10" fmla="*/ 307086 h 307086"/>
                <a:gd name="connsiteX11" fmla="*/ 396240 w 396240"/>
                <a:gd name="connsiteY11" fmla="*/ 195599 h 307086"/>
                <a:gd name="connsiteX12" fmla="*/ 341757 w 396240"/>
                <a:gd name="connsiteY12" fmla="*/ 29718 h 307086"/>
                <a:gd name="connsiteX13" fmla="*/ 351663 w 396240"/>
                <a:gd name="connsiteY13" fmla="*/ 39624 h 307086"/>
                <a:gd name="connsiteX14" fmla="*/ 341757 w 396240"/>
                <a:gd name="connsiteY14" fmla="*/ 49530 h 307086"/>
                <a:gd name="connsiteX15" fmla="*/ 331851 w 396240"/>
                <a:gd name="connsiteY15" fmla="*/ 39624 h 307086"/>
                <a:gd name="connsiteX16" fmla="*/ 341757 w 396240"/>
                <a:gd name="connsiteY16" fmla="*/ 29718 h 307086"/>
                <a:gd name="connsiteX17" fmla="*/ 307086 w 396240"/>
                <a:gd name="connsiteY17" fmla="*/ 29718 h 307086"/>
                <a:gd name="connsiteX18" fmla="*/ 316992 w 396240"/>
                <a:gd name="connsiteY18" fmla="*/ 39624 h 307086"/>
                <a:gd name="connsiteX19" fmla="*/ 307086 w 396240"/>
                <a:gd name="connsiteY19" fmla="*/ 49530 h 307086"/>
                <a:gd name="connsiteX20" fmla="*/ 297180 w 396240"/>
                <a:gd name="connsiteY20" fmla="*/ 39624 h 307086"/>
                <a:gd name="connsiteX21" fmla="*/ 307086 w 396240"/>
                <a:gd name="connsiteY21" fmla="*/ 29718 h 307086"/>
                <a:gd name="connsiteX22" fmla="*/ 272415 w 396240"/>
                <a:gd name="connsiteY22" fmla="*/ 29718 h 307086"/>
                <a:gd name="connsiteX23" fmla="*/ 282321 w 396240"/>
                <a:gd name="connsiteY23" fmla="*/ 39624 h 307086"/>
                <a:gd name="connsiteX24" fmla="*/ 272415 w 396240"/>
                <a:gd name="connsiteY24" fmla="*/ 49530 h 307086"/>
                <a:gd name="connsiteX25" fmla="*/ 262509 w 396240"/>
                <a:gd name="connsiteY25" fmla="*/ 39624 h 307086"/>
                <a:gd name="connsiteX26" fmla="*/ 272415 w 396240"/>
                <a:gd name="connsiteY26" fmla="*/ 29718 h 307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96240" h="307086">
                  <a:moveTo>
                    <a:pt x="366522" y="225317"/>
                  </a:moveTo>
                  <a:lnTo>
                    <a:pt x="366522" y="277368"/>
                  </a:lnTo>
                  <a:lnTo>
                    <a:pt x="29718" y="277368"/>
                  </a:lnTo>
                  <a:lnTo>
                    <a:pt x="29718" y="79248"/>
                  </a:lnTo>
                  <a:lnTo>
                    <a:pt x="366522" y="79248"/>
                  </a:lnTo>
                  <a:lnTo>
                    <a:pt x="366522" y="131393"/>
                  </a:lnTo>
                  <a:lnTo>
                    <a:pt x="396240" y="101611"/>
                  </a:lnTo>
                  <a:lnTo>
                    <a:pt x="396240" y="0"/>
                  </a:lnTo>
                  <a:lnTo>
                    <a:pt x="0" y="0"/>
                  </a:lnTo>
                  <a:lnTo>
                    <a:pt x="0" y="307086"/>
                  </a:lnTo>
                  <a:lnTo>
                    <a:pt x="396240" y="307086"/>
                  </a:lnTo>
                  <a:lnTo>
                    <a:pt x="396240" y="195599"/>
                  </a:lnTo>
                  <a:close/>
                  <a:moveTo>
                    <a:pt x="341757" y="29718"/>
                  </a:moveTo>
                  <a:cubicBezTo>
                    <a:pt x="347228" y="29718"/>
                    <a:pt x="351663" y="34153"/>
                    <a:pt x="351663" y="39624"/>
                  </a:cubicBezTo>
                  <a:cubicBezTo>
                    <a:pt x="351663" y="45095"/>
                    <a:pt x="347228" y="49530"/>
                    <a:pt x="341757" y="49530"/>
                  </a:cubicBezTo>
                  <a:cubicBezTo>
                    <a:pt x="336286" y="49530"/>
                    <a:pt x="331851" y="45095"/>
                    <a:pt x="331851" y="39624"/>
                  </a:cubicBezTo>
                  <a:cubicBezTo>
                    <a:pt x="331851" y="34153"/>
                    <a:pt x="336286" y="29718"/>
                    <a:pt x="341757" y="29718"/>
                  </a:cubicBezTo>
                  <a:close/>
                  <a:moveTo>
                    <a:pt x="307086" y="29718"/>
                  </a:moveTo>
                  <a:cubicBezTo>
                    <a:pt x="312557" y="29718"/>
                    <a:pt x="316992" y="34153"/>
                    <a:pt x="316992" y="39624"/>
                  </a:cubicBezTo>
                  <a:cubicBezTo>
                    <a:pt x="316992" y="45095"/>
                    <a:pt x="312557" y="49530"/>
                    <a:pt x="307086" y="49530"/>
                  </a:cubicBezTo>
                  <a:cubicBezTo>
                    <a:pt x="301615" y="49530"/>
                    <a:pt x="297180" y="45095"/>
                    <a:pt x="297180" y="39624"/>
                  </a:cubicBezTo>
                  <a:cubicBezTo>
                    <a:pt x="297180" y="34153"/>
                    <a:pt x="301615" y="29718"/>
                    <a:pt x="307086" y="29718"/>
                  </a:cubicBezTo>
                  <a:close/>
                  <a:moveTo>
                    <a:pt x="272415" y="29718"/>
                  </a:moveTo>
                  <a:cubicBezTo>
                    <a:pt x="277886" y="29718"/>
                    <a:pt x="282321" y="34153"/>
                    <a:pt x="282321" y="39624"/>
                  </a:cubicBezTo>
                  <a:cubicBezTo>
                    <a:pt x="282321" y="45095"/>
                    <a:pt x="277886" y="49530"/>
                    <a:pt x="272415" y="49530"/>
                  </a:cubicBezTo>
                  <a:cubicBezTo>
                    <a:pt x="266944" y="49530"/>
                    <a:pt x="262509" y="45095"/>
                    <a:pt x="262509" y="39624"/>
                  </a:cubicBezTo>
                  <a:cubicBezTo>
                    <a:pt x="262509" y="34153"/>
                    <a:pt x="266944" y="29718"/>
                    <a:pt x="272415" y="29718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59BFB633-0E2F-DFB5-DD9F-31C39569CC9F}"/>
                </a:ext>
              </a:extLst>
            </p:cNvPr>
            <p:cNvSpPr/>
            <p:nvPr/>
          </p:nvSpPr>
          <p:spPr>
            <a:xfrm>
              <a:off x="10042979" y="3113718"/>
              <a:ext cx="297180" cy="19812"/>
            </a:xfrm>
            <a:custGeom>
              <a:avLst/>
              <a:gdLst>
                <a:gd name="connsiteX0" fmla="*/ 0 w 297180"/>
                <a:gd name="connsiteY0" fmla="*/ 0 h 19812"/>
                <a:gd name="connsiteX1" fmla="*/ 297180 w 297180"/>
                <a:gd name="connsiteY1" fmla="*/ 0 h 19812"/>
                <a:gd name="connsiteX2" fmla="*/ 297180 w 297180"/>
                <a:gd name="connsiteY2" fmla="*/ 19812 h 19812"/>
                <a:gd name="connsiteX3" fmla="*/ 0 w 297180"/>
                <a:gd name="connsiteY3" fmla="*/ 19812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180" h="19812">
                  <a:moveTo>
                    <a:pt x="0" y="0"/>
                  </a:moveTo>
                  <a:lnTo>
                    <a:pt x="297180" y="0"/>
                  </a:lnTo>
                  <a:lnTo>
                    <a:pt x="297180" y="19812"/>
                  </a:lnTo>
                  <a:lnTo>
                    <a:pt x="0" y="1981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F83C3729-3A94-C778-2E99-72EA34E24B0F}"/>
                </a:ext>
              </a:extLst>
            </p:cNvPr>
            <p:cNvSpPr/>
            <p:nvPr/>
          </p:nvSpPr>
          <p:spPr>
            <a:xfrm>
              <a:off x="10196522" y="3192966"/>
              <a:ext cx="111700" cy="19812"/>
            </a:xfrm>
            <a:custGeom>
              <a:avLst/>
              <a:gdLst>
                <a:gd name="connsiteX0" fmla="*/ 0 w 111700"/>
                <a:gd name="connsiteY0" fmla="*/ 19812 h 19812"/>
                <a:gd name="connsiteX1" fmla="*/ 93255 w 111700"/>
                <a:gd name="connsiteY1" fmla="*/ 19812 h 19812"/>
                <a:gd name="connsiteX2" fmla="*/ 93914 w 111700"/>
                <a:gd name="connsiteY2" fmla="*/ 17831 h 19812"/>
                <a:gd name="connsiteX3" fmla="*/ 111700 w 111700"/>
                <a:gd name="connsiteY3" fmla="*/ 0 h 19812"/>
                <a:gd name="connsiteX4" fmla="*/ 0 w 111700"/>
                <a:gd name="connsiteY4" fmla="*/ 0 h 19812"/>
                <a:gd name="connsiteX5" fmla="*/ 0 w 111700"/>
                <a:gd name="connsiteY5" fmla="*/ 19812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700" h="19812">
                  <a:moveTo>
                    <a:pt x="0" y="19812"/>
                  </a:moveTo>
                  <a:lnTo>
                    <a:pt x="93255" y="19812"/>
                  </a:lnTo>
                  <a:lnTo>
                    <a:pt x="93914" y="17831"/>
                  </a:lnTo>
                  <a:lnTo>
                    <a:pt x="111700" y="0"/>
                  </a:lnTo>
                  <a:lnTo>
                    <a:pt x="0" y="0"/>
                  </a:lnTo>
                  <a:lnTo>
                    <a:pt x="0" y="1981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AB55AEC0-5C3F-CD0E-ADD9-421B3D7B0E55}"/>
                </a:ext>
              </a:extLst>
            </p:cNvPr>
            <p:cNvSpPr/>
            <p:nvPr/>
          </p:nvSpPr>
          <p:spPr>
            <a:xfrm>
              <a:off x="10196522" y="3153342"/>
              <a:ext cx="143637" cy="19812"/>
            </a:xfrm>
            <a:custGeom>
              <a:avLst/>
              <a:gdLst>
                <a:gd name="connsiteX0" fmla="*/ 0 w 143637"/>
                <a:gd name="connsiteY0" fmla="*/ 0 h 19812"/>
                <a:gd name="connsiteX1" fmla="*/ 0 w 143637"/>
                <a:gd name="connsiteY1" fmla="*/ 19812 h 19812"/>
                <a:gd name="connsiteX2" fmla="*/ 131467 w 143637"/>
                <a:gd name="connsiteY2" fmla="*/ 19812 h 19812"/>
                <a:gd name="connsiteX3" fmla="*/ 143637 w 143637"/>
                <a:gd name="connsiteY3" fmla="*/ 7618 h 19812"/>
                <a:gd name="connsiteX4" fmla="*/ 143637 w 143637"/>
                <a:gd name="connsiteY4" fmla="*/ 0 h 19812"/>
                <a:gd name="connsiteX5" fmla="*/ 0 w 143637"/>
                <a:gd name="connsiteY5" fmla="*/ 0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637" h="19812">
                  <a:moveTo>
                    <a:pt x="0" y="0"/>
                  </a:moveTo>
                  <a:lnTo>
                    <a:pt x="0" y="19812"/>
                  </a:lnTo>
                  <a:lnTo>
                    <a:pt x="131467" y="19812"/>
                  </a:lnTo>
                  <a:lnTo>
                    <a:pt x="143637" y="7618"/>
                  </a:lnTo>
                  <a:lnTo>
                    <a:pt x="14363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D3DC25F-B0EA-0CCA-11CA-CFA130A08C9D}"/>
                </a:ext>
              </a:extLst>
            </p:cNvPr>
            <p:cNvSpPr/>
            <p:nvPr/>
          </p:nvSpPr>
          <p:spPr>
            <a:xfrm>
              <a:off x="10196522" y="3232590"/>
              <a:ext cx="86687" cy="19812"/>
            </a:xfrm>
            <a:custGeom>
              <a:avLst/>
              <a:gdLst>
                <a:gd name="connsiteX0" fmla="*/ 86687 w 86687"/>
                <a:gd name="connsiteY0" fmla="*/ 0 h 19812"/>
                <a:gd name="connsiteX1" fmla="*/ 0 w 86687"/>
                <a:gd name="connsiteY1" fmla="*/ 0 h 19812"/>
                <a:gd name="connsiteX2" fmla="*/ 0 w 86687"/>
                <a:gd name="connsiteY2" fmla="*/ 19812 h 19812"/>
                <a:gd name="connsiteX3" fmla="*/ 80120 w 86687"/>
                <a:gd name="connsiteY3" fmla="*/ 19812 h 19812"/>
                <a:gd name="connsiteX4" fmla="*/ 86687 w 86687"/>
                <a:gd name="connsiteY4" fmla="*/ 0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687" h="19812">
                  <a:moveTo>
                    <a:pt x="86687" y="0"/>
                  </a:moveTo>
                  <a:lnTo>
                    <a:pt x="0" y="0"/>
                  </a:lnTo>
                  <a:lnTo>
                    <a:pt x="0" y="19812"/>
                  </a:lnTo>
                  <a:lnTo>
                    <a:pt x="80120" y="19812"/>
                  </a:lnTo>
                  <a:lnTo>
                    <a:pt x="86687" y="0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EFEEA553-3AA3-3DAA-94ED-185A0A364A44}"/>
                </a:ext>
              </a:extLst>
            </p:cNvPr>
            <p:cNvSpPr/>
            <p:nvPr/>
          </p:nvSpPr>
          <p:spPr>
            <a:xfrm>
              <a:off x="10290653" y="3131083"/>
              <a:ext cx="126276" cy="126271"/>
            </a:xfrm>
            <a:custGeom>
              <a:avLst/>
              <a:gdLst>
                <a:gd name="connsiteX0" fmla="*/ 34493 w 126276"/>
                <a:gd name="connsiteY0" fmla="*/ 91982 h 126271"/>
                <a:gd name="connsiteX1" fmla="*/ 34690 w 126276"/>
                <a:gd name="connsiteY1" fmla="*/ 106193 h 126271"/>
                <a:gd name="connsiteX2" fmla="*/ 34493 w 126276"/>
                <a:gd name="connsiteY2" fmla="*/ 106390 h 126271"/>
                <a:gd name="connsiteX3" fmla="*/ 17246 w 126276"/>
                <a:gd name="connsiteY3" fmla="*/ 112072 h 126271"/>
                <a:gd name="connsiteX4" fmla="*/ 14200 w 126276"/>
                <a:gd name="connsiteY4" fmla="*/ 109025 h 126271"/>
                <a:gd name="connsiteX5" fmla="*/ 19881 w 126276"/>
                <a:gd name="connsiteY5" fmla="*/ 91779 h 126271"/>
                <a:gd name="connsiteX6" fmla="*/ 34493 w 126276"/>
                <a:gd name="connsiteY6" fmla="*/ 91982 h 126271"/>
                <a:gd name="connsiteX7" fmla="*/ 100303 w 126276"/>
                <a:gd name="connsiteY7" fmla="*/ 0 h 126271"/>
                <a:gd name="connsiteX8" fmla="*/ 12784 w 126276"/>
                <a:gd name="connsiteY8" fmla="*/ 87723 h 126271"/>
                <a:gd name="connsiteX9" fmla="*/ 0 w 126276"/>
                <a:gd name="connsiteY9" fmla="*/ 126272 h 126271"/>
                <a:gd name="connsiteX10" fmla="*/ 38752 w 126276"/>
                <a:gd name="connsiteY10" fmla="*/ 113488 h 126271"/>
                <a:gd name="connsiteX11" fmla="*/ 126277 w 126276"/>
                <a:gd name="connsiteY11" fmla="*/ 25969 h 126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276" h="126271">
                  <a:moveTo>
                    <a:pt x="34493" y="91982"/>
                  </a:moveTo>
                  <a:cubicBezTo>
                    <a:pt x="38471" y="95852"/>
                    <a:pt x="38560" y="102215"/>
                    <a:pt x="34690" y="106193"/>
                  </a:cubicBezTo>
                  <a:cubicBezTo>
                    <a:pt x="34625" y="106260"/>
                    <a:pt x="34560" y="106326"/>
                    <a:pt x="34493" y="106390"/>
                  </a:cubicBezTo>
                  <a:lnTo>
                    <a:pt x="17246" y="112072"/>
                  </a:lnTo>
                  <a:lnTo>
                    <a:pt x="14200" y="109025"/>
                  </a:lnTo>
                  <a:lnTo>
                    <a:pt x="19881" y="91779"/>
                  </a:lnTo>
                  <a:cubicBezTo>
                    <a:pt x="24004" y="87881"/>
                    <a:pt x="30480" y="87970"/>
                    <a:pt x="34493" y="91982"/>
                  </a:cubicBezTo>
                  <a:close/>
                  <a:moveTo>
                    <a:pt x="100303" y="0"/>
                  </a:moveTo>
                  <a:lnTo>
                    <a:pt x="12784" y="87723"/>
                  </a:lnTo>
                  <a:lnTo>
                    <a:pt x="0" y="126272"/>
                  </a:lnTo>
                  <a:lnTo>
                    <a:pt x="38752" y="113488"/>
                  </a:lnTo>
                  <a:lnTo>
                    <a:pt x="126277" y="25969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B14FB059-27F7-3A55-ACE5-54766B5130D3}"/>
                </a:ext>
              </a:extLst>
            </p:cNvPr>
            <p:cNvSpPr/>
            <p:nvPr/>
          </p:nvSpPr>
          <p:spPr>
            <a:xfrm>
              <a:off x="10396623" y="3108763"/>
              <a:ext cx="42580" cy="42393"/>
            </a:xfrm>
            <a:custGeom>
              <a:avLst/>
              <a:gdLst>
                <a:gd name="connsiteX0" fmla="*/ 40184 w 42580"/>
                <a:gd name="connsiteY0" fmla="*/ 16841 h 42393"/>
                <a:gd name="connsiteX1" fmla="*/ 25780 w 42580"/>
                <a:gd name="connsiteY1" fmla="*/ 2433 h 42393"/>
                <a:gd name="connsiteX2" fmla="*/ 14342 w 42580"/>
                <a:gd name="connsiteY2" fmla="*/ 2306 h 42393"/>
                <a:gd name="connsiteX3" fmla="*/ 14215 w 42580"/>
                <a:gd name="connsiteY3" fmla="*/ 2433 h 42393"/>
                <a:gd name="connsiteX4" fmla="*/ 0 w 42580"/>
                <a:gd name="connsiteY4" fmla="*/ 16638 h 42393"/>
                <a:gd name="connsiteX5" fmla="*/ 25756 w 42580"/>
                <a:gd name="connsiteY5" fmla="*/ 42394 h 42393"/>
                <a:gd name="connsiteX6" fmla="*/ 39956 w 42580"/>
                <a:gd name="connsiteY6" fmla="*/ 28194 h 42393"/>
                <a:gd name="connsiteX7" fmla="*/ 40683 w 42580"/>
                <a:gd name="connsiteY7" fmla="*/ 17361 h 42393"/>
                <a:gd name="connsiteX8" fmla="*/ 40184 w 42580"/>
                <a:gd name="connsiteY8" fmla="*/ 16841 h 42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80" h="42393">
                  <a:moveTo>
                    <a:pt x="40184" y="16841"/>
                  </a:moveTo>
                  <a:lnTo>
                    <a:pt x="25780" y="2433"/>
                  </a:lnTo>
                  <a:cubicBezTo>
                    <a:pt x="22657" y="-761"/>
                    <a:pt x="17536" y="-818"/>
                    <a:pt x="14342" y="2306"/>
                  </a:cubicBezTo>
                  <a:cubicBezTo>
                    <a:pt x="14300" y="2347"/>
                    <a:pt x="14257" y="2390"/>
                    <a:pt x="14215" y="2433"/>
                  </a:cubicBezTo>
                  <a:lnTo>
                    <a:pt x="0" y="16638"/>
                  </a:lnTo>
                  <a:lnTo>
                    <a:pt x="25756" y="42394"/>
                  </a:lnTo>
                  <a:lnTo>
                    <a:pt x="39956" y="28194"/>
                  </a:lnTo>
                  <a:cubicBezTo>
                    <a:pt x="43148" y="25403"/>
                    <a:pt x="43473" y="20553"/>
                    <a:pt x="40683" y="17361"/>
                  </a:cubicBezTo>
                  <a:cubicBezTo>
                    <a:pt x="40524" y="17180"/>
                    <a:pt x="40358" y="17007"/>
                    <a:pt x="40184" y="16841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9C117AD-9702-4145-59A7-4FC05248A98E}"/>
              </a:ext>
            </a:extLst>
          </p:cNvPr>
          <p:cNvGrpSpPr/>
          <p:nvPr/>
        </p:nvGrpSpPr>
        <p:grpSpPr>
          <a:xfrm>
            <a:off x="3873382" y="1311532"/>
            <a:ext cx="396000" cy="342000"/>
            <a:chOff x="9334250" y="2962096"/>
            <a:chExt cx="435864" cy="386334"/>
          </a:xfrm>
          <a:gradFill>
            <a:gsLst>
              <a:gs pos="99000">
                <a:schemeClr val="accent2"/>
              </a:gs>
              <a:gs pos="0">
                <a:schemeClr val="accent1"/>
              </a:gs>
            </a:gsLst>
            <a:lin ang="0" scaled="0"/>
          </a:gradFill>
        </p:grpSpPr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911B4191-F516-9E28-3CE3-6DDBB71BC2CC}"/>
                </a:ext>
              </a:extLst>
            </p:cNvPr>
            <p:cNvSpPr/>
            <p:nvPr/>
          </p:nvSpPr>
          <p:spPr>
            <a:xfrm>
              <a:off x="9433310" y="3254323"/>
              <a:ext cx="237744" cy="94107"/>
            </a:xfrm>
            <a:custGeom>
              <a:avLst/>
              <a:gdLst>
                <a:gd name="connsiteX0" fmla="*/ 0 w 237744"/>
                <a:gd name="connsiteY0" fmla="*/ 0 h 94107"/>
                <a:gd name="connsiteX1" fmla="*/ 237744 w 237744"/>
                <a:gd name="connsiteY1" fmla="*/ 0 h 94107"/>
                <a:gd name="connsiteX2" fmla="*/ 237744 w 237744"/>
                <a:gd name="connsiteY2" fmla="*/ 94107 h 94107"/>
                <a:gd name="connsiteX3" fmla="*/ 0 w 237744"/>
                <a:gd name="connsiteY3" fmla="*/ 94107 h 94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44" h="94107">
                  <a:moveTo>
                    <a:pt x="0" y="0"/>
                  </a:moveTo>
                  <a:lnTo>
                    <a:pt x="237744" y="0"/>
                  </a:lnTo>
                  <a:lnTo>
                    <a:pt x="237744" y="94107"/>
                  </a:lnTo>
                  <a:lnTo>
                    <a:pt x="0" y="94107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A299CBE-E6DF-9893-F526-EE0486477063}"/>
                </a:ext>
              </a:extLst>
            </p:cNvPr>
            <p:cNvSpPr/>
            <p:nvPr/>
          </p:nvSpPr>
          <p:spPr>
            <a:xfrm>
              <a:off x="9334250" y="2962096"/>
              <a:ext cx="435864" cy="386334"/>
            </a:xfrm>
            <a:custGeom>
              <a:avLst/>
              <a:gdLst>
                <a:gd name="connsiteX0" fmla="*/ 307086 w 435864"/>
                <a:gd name="connsiteY0" fmla="*/ 148590 h 386334"/>
                <a:gd name="connsiteX1" fmla="*/ 307086 w 435864"/>
                <a:gd name="connsiteY1" fmla="*/ 198120 h 386334"/>
                <a:gd name="connsiteX2" fmla="*/ 128778 w 435864"/>
                <a:gd name="connsiteY2" fmla="*/ 198120 h 386334"/>
                <a:gd name="connsiteX3" fmla="*/ 128778 w 435864"/>
                <a:gd name="connsiteY3" fmla="*/ 29718 h 386334"/>
                <a:gd name="connsiteX4" fmla="*/ 237744 w 435864"/>
                <a:gd name="connsiteY4" fmla="*/ 29718 h 386334"/>
                <a:gd name="connsiteX5" fmla="*/ 237744 w 435864"/>
                <a:gd name="connsiteY5" fmla="*/ 99060 h 386334"/>
                <a:gd name="connsiteX6" fmla="*/ 307086 w 435864"/>
                <a:gd name="connsiteY6" fmla="*/ 99060 h 386334"/>
                <a:gd name="connsiteX7" fmla="*/ 307086 w 435864"/>
                <a:gd name="connsiteY7" fmla="*/ 148590 h 386334"/>
                <a:gd name="connsiteX8" fmla="*/ 267462 w 435864"/>
                <a:gd name="connsiteY8" fmla="*/ 31699 h 386334"/>
                <a:gd name="connsiteX9" fmla="*/ 301638 w 435864"/>
                <a:gd name="connsiteY9" fmla="*/ 69342 h 386334"/>
                <a:gd name="connsiteX10" fmla="*/ 267462 w 435864"/>
                <a:gd name="connsiteY10" fmla="*/ 69342 h 386334"/>
                <a:gd name="connsiteX11" fmla="*/ 267462 w 435864"/>
                <a:gd name="connsiteY11" fmla="*/ 31699 h 386334"/>
                <a:gd name="connsiteX12" fmla="*/ 49530 w 435864"/>
                <a:gd name="connsiteY12" fmla="*/ 217932 h 386334"/>
                <a:gd name="connsiteX13" fmla="*/ 29718 w 435864"/>
                <a:gd name="connsiteY13" fmla="*/ 198120 h 386334"/>
                <a:gd name="connsiteX14" fmla="*/ 49530 w 435864"/>
                <a:gd name="connsiteY14" fmla="*/ 178308 h 386334"/>
                <a:gd name="connsiteX15" fmla="*/ 69342 w 435864"/>
                <a:gd name="connsiteY15" fmla="*/ 198120 h 386334"/>
                <a:gd name="connsiteX16" fmla="*/ 49530 w 435864"/>
                <a:gd name="connsiteY16" fmla="*/ 217932 h 386334"/>
                <a:gd name="connsiteX17" fmla="*/ 416052 w 435864"/>
                <a:gd name="connsiteY17" fmla="*/ 148590 h 386334"/>
                <a:gd name="connsiteX18" fmla="*/ 336804 w 435864"/>
                <a:gd name="connsiteY18" fmla="*/ 148590 h 386334"/>
                <a:gd name="connsiteX19" fmla="*/ 336804 w 435864"/>
                <a:gd name="connsiteY19" fmla="*/ 63398 h 386334"/>
                <a:gd name="connsiteX20" fmla="*/ 278854 w 435864"/>
                <a:gd name="connsiteY20" fmla="*/ 0 h 386334"/>
                <a:gd name="connsiteX21" fmla="*/ 99060 w 435864"/>
                <a:gd name="connsiteY21" fmla="*/ 0 h 386334"/>
                <a:gd name="connsiteX22" fmla="*/ 99060 w 435864"/>
                <a:gd name="connsiteY22" fmla="*/ 148590 h 386334"/>
                <a:gd name="connsiteX23" fmla="*/ 19812 w 435864"/>
                <a:gd name="connsiteY23" fmla="*/ 148590 h 386334"/>
                <a:gd name="connsiteX24" fmla="*/ 0 w 435864"/>
                <a:gd name="connsiteY24" fmla="*/ 168402 h 386334"/>
                <a:gd name="connsiteX25" fmla="*/ 0 w 435864"/>
                <a:gd name="connsiteY25" fmla="*/ 366522 h 386334"/>
                <a:gd name="connsiteX26" fmla="*/ 19812 w 435864"/>
                <a:gd name="connsiteY26" fmla="*/ 386334 h 386334"/>
                <a:gd name="connsiteX27" fmla="*/ 79248 w 435864"/>
                <a:gd name="connsiteY27" fmla="*/ 386334 h 386334"/>
                <a:gd name="connsiteX28" fmla="*/ 79248 w 435864"/>
                <a:gd name="connsiteY28" fmla="*/ 272415 h 386334"/>
                <a:gd name="connsiteX29" fmla="*/ 356616 w 435864"/>
                <a:gd name="connsiteY29" fmla="*/ 272415 h 386334"/>
                <a:gd name="connsiteX30" fmla="*/ 356616 w 435864"/>
                <a:gd name="connsiteY30" fmla="*/ 386334 h 386334"/>
                <a:gd name="connsiteX31" fmla="*/ 416052 w 435864"/>
                <a:gd name="connsiteY31" fmla="*/ 386334 h 386334"/>
                <a:gd name="connsiteX32" fmla="*/ 435864 w 435864"/>
                <a:gd name="connsiteY32" fmla="*/ 366522 h 386334"/>
                <a:gd name="connsiteX33" fmla="*/ 435864 w 435864"/>
                <a:gd name="connsiteY33" fmla="*/ 168402 h 386334"/>
                <a:gd name="connsiteX34" fmla="*/ 416052 w 435864"/>
                <a:gd name="connsiteY34" fmla="*/ 148590 h 38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35864" h="386334">
                  <a:moveTo>
                    <a:pt x="307086" y="148590"/>
                  </a:moveTo>
                  <a:lnTo>
                    <a:pt x="307086" y="198120"/>
                  </a:lnTo>
                  <a:lnTo>
                    <a:pt x="128778" y="198120"/>
                  </a:lnTo>
                  <a:lnTo>
                    <a:pt x="128778" y="29718"/>
                  </a:lnTo>
                  <a:lnTo>
                    <a:pt x="237744" y="29718"/>
                  </a:lnTo>
                  <a:lnTo>
                    <a:pt x="237744" y="99060"/>
                  </a:lnTo>
                  <a:lnTo>
                    <a:pt x="307086" y="99060"/>
                  </a:lnTo>
                  <a:lnTo>
                    <a:pt x="307086" y="148590"/>
                  </a:lnTo>
                  <a:close/>
                  <a:moveTo>
                    <a:pt x="267462" y="31699"/>
                  </a:moveTo>
                  <a:lnTo>
                    <a:pt x="301638" y="69342"/>
                  </a:lnTo>
                  <a:lnTo>
                    <a:pt x="267462" y="69342"/>
                  </a:lnTo>
                  <a:lnTo>
                    <a:pt x="267462" y="31699"/>
                  </a:lnTo>
                  <a:close/>
                  <a:moveTo>
                    <a:pt x="49530" y="217932"/>
                  </a:moveTo>
                  <a:cubicBezTo>
                    <a:pt x="38633" y="217932"/>
                    <a:pt x="29718" y="209017"/>
                    <a:pt x="29718" y="198120"/>
                  </a:cubicBezTo>
                  <a:cubicBezTo>
                    <a:pt x="29718" y="187223"/>
                    <a:pt x="38633" y="178308"/>
                    <a:pt x="49530" y="178308"/>
                  </a:cubicBezTo>
                  <a:cubicBezTo>
                    <a:pt x="60427" y="178308"/>
                    <a:pt x="69342" y="187223"/>
                    <a:pt x="69342" y="198120"/>
                  </a:cubicBezTo>
                  <a:cubicBezTo>
                    <a:pt x="69342" y="209017"/>
                    <a:pt x="60427" y="217932"/>
                    <a:pt x="49530" y="217932"/>
                  </a:cubicBezTo>
                  <a:close/>
                  <a:moveTo>
                    <a:pt x="416052" y="148590"/>
                  </a:moveTo>
                  <a:lnTo>
                    <a:pt x="336804" y="148590"/>
                  </a:lnTo>
                  <a:lnTo>
                    <a:pt x="336804" y="63398"/>
                  </a:lnTo>
                  <a:lnTo>
                    <a:pt x="278854" y="0"/>
                  </a:lnTo>
                  <a:lnTo>
                    <a:pt x="99060" y="0"/>
                  </a:lnTo>
                  <a:lnTo>
                    <a:pt x="99060" y="148590"/>
                  </a:lnTo>
                  <a:lnTo>
                    <a:pt x="19812" y="148590"/>
                  </a:lnTo>
                  <a:cubicBezTo>
                    <a:pt x="8915" y="148590"/>
                    <a:pt x="0" y="157505"/>
                    <a:pt x="0" y="168402"/>
                  </a:cubicBezTo>
                  <a:lnTo>
                    <a:pt x="0" y="366522"/>
                  </a:lnTo>
                  <a:cubicBezTo>
                    <a:pt x="0" y="377419"/>
                    <a:pt x="8915" y="386334"/>
                    <a:pt x="19812" y="386334"/>
                  </a:cubicBezTo>
                  <a:lnTo>
                    <a:pt x="79248" y="386334"/>
                  </a:lnTo>
                  <a:lnTo>
                    <a:pt x="79248" y="272415"/>
                  </a:lnTo>
                  <a:lnTo>
                    <a:pt x="356616" y="272415"/>
                  </a:lnTo>
                  <a:lnTo>
                    <a:pt x="356616" y="386334"/>
                  </a:lnTo>
                  <a:lnTo>
                    <a:pt x="416052" y="386334"/>
                  </a:lnTo>
                  <a:cubicBezTo>
                    <a:pt x="426949" y="386334"/>
                    <a:pt x="435864" y="377419"/>
                    <a:pt x="435864" y="366522"/>
                  </a:cubicBezTo>
                  <a:lnTo>
                    <a:pt x="435864" y="168402"/>
                  </a:lnTo>
                  <a:cubicBezTo>
                    <a:pt x="435864" y="157505"/>
                    <a:pt x="426949" y="148590"/>
                    <a:pt x="416052" y="148590"/>
                  </a:cubicBez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AA4065E8-0CC0-C187-3E7A-CEF513FC46DE}"/>
                </a:ext>
              </a:extLst>
            </p:cNvPr>
            <p:cNvSpPr/>
            <p:nvPr/>
          </p:nvSpPr>
          <p:spPr>
            <a:xfrm>
              <a:off x="9482840" y="3080968"/>
              <a:ext cx="138684" cy="19812"/>
            </a:xfrm>
            <a:custGeom>
              <a:avLst/>
              <a:gdLst>
                <a:gd name="connsiteX0" fmla="*/ 0 w 138684"/>
                <a:gd name="connsiteY0" fmla="*/ 0 h 19812"/>
                <a:gd name="connsiteX1" fmla="*/ 138684 w 138684"/>
                <a:gd name="connsiteY1" fmla="*/ 0 h 19812"/>
                <a:gd name="connsiteX2" fmla="*/ 138684 w 138684"/>
                <a:gd name="connsiteY2" fmla="*/ 19812 h 19812"/>
                <a:gd name="connsiteX3" fmla="*/ 0 w 138684"/>
                <a:gd name="connsiteY3" fmla="*/ 19812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84" h="19812">
                  <a:moveTo>
                    <a:pt x="0" y="0"/>
                  </a:moveTo>
                  <a:lnTo>
                    <a:pt x="138684" y="0"/>
                  </a:lnTo>
                  <a:lnTo>
                    <a:pt x="138684" y="19812"/>
                  </a:lnTo>
                  <a:lnTo>
                    <a:pt x="0" y="1981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307B1821-05C5-1A99-7E8E-5BDEA6C90490}"/>
                </a:ext>
              </a:extLst>
            </p:cNvPr>
            <p:cNvSpPr/>
            <p:nvPr/>
          </p:nvSpPr>
          <p:spPr>
            <a:xfrm>
              <a:off x="9482840" y="3041344"/>
              <a:ext cx="69342" cy="19812"/>
            </a:xfrm>
            <a:custGeom>
              <a:avLst/>
              <a:gdLst>
                <a:gd name="connsiteX0" fmla="*/ 0 w 69342"/>
                <a:gd name="connsiteY0" fmla="*/ 0 h 19812"/>
                <a:gd name="connsiteX1" fmla="*/ 69342 w 69342"/>
                <a:gd name="connsiteY1" fmla="*/ 0 h 19812"/>
                <a:gd name="connsiteX2" fmla="*/ 69342 w 69342"/>
                <a:gd name="connsiteY2" fmla="*/ 19812 h 19812"/>
                <a:gd name="connsiteX3" fmla="*/ 0 w 69342"/>
                <a:gd name="connsiteY3" fmla="*/ 19812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342" h="19812">
                  <a:moveTo>
                    <a:pt x="0" y="0"/>
                  </a:moveTo>
                  <a:lnTo>
                    <a:pt x="69342" y="0"/>
                  </a:lnTo>
                  <a:lnTo>
                    <a:pt x="69342" y="19812"/>
                  </a:lnTo>
                  <a:lnTo>
                    <a:pt x="0" y="1981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F67C2566-20AA-799C-CA7D-5EFB7CFED09E}"/>
                </a:ext>
              </a:extLst>
            </p:cNvPr>
            <p:cNvSpPr/>
            <p:nvPr/>
          </p:nvSpPr>
          <p:spPr>
            <a:xfrm>
              <a:off x="9482840" y="3120592"/>
              <a:ext cx="138684" cy="19812"/>
            </a:xfrm>
            <a:custGeom>
              <a:avLst/>
              <a:gdLst>
                <a:gd name="connsiteX0" fmla="*/ 0 w 138684"/>
                <a:gd name="connsiteY0" fmla="*/ 0 h 19812"/>
                <a:gd name="connsiteX1" fmla="*/ 138684 w 138684"/>
                <a:gd name="connsiteY1" fmla="*/ 0 h 19812"/>
                <a:gd name="connsiteX2" fmla="*/ 138684 w 138684"/>
                <a:gd name="connsiteY2" fmla="*/ 19812 h 19812"/>
                <a:gd name="connsiteX3" fmla="*/ 0 w 138684"/>
                <a:gd name="connsiteY3" fmla="*/ 19812 h 1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684" h="19812">
                  <a:moveTo>
                    <a:pt x="0" y="0"/>
                  </a:moveTo>
                  <a:lnTo>
                    <a:pt x="138684" y="0"/>
                  </a:lnTo>
                  <a:lnTo>
                    <a:pt x="138684" y="19812"/>
                  </a:lnTo>
                  <a:lnTo>
                    <a:pt x="0" y="1981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79EFE3CA-DBF3-E2B0-8DC7-0142866F6F89}"/>
              </a:ext>
            </a:extLst>
          </p:cNvPr>
          <p:cNvGrpSpPr/>
          <p:nvPr/>
        </p:nvGrpSpPr>
        <p:grpSpPr>
          <a:xfrm>
            <a:off x="9744583" y="1264737"/>
            <a:ext cx="435864" cy="347594"/>
            <a:chOff x="10630466" y="2939831"/>
            <a:chExt cx="435864" cy="347594"/>
          </a:xfrm>
          <a:gradFill>
            <a:gsLst>
              <a:gs pos="99000">
                <a:schemeClr val="accent2"/>
              </a:gs>
              <a:gs pos="0">
                <a:schemeClr val="accent1"/>
              </a:gs>
            </a:gsLst>
            <a:lin ang="0" scaled="0"/>
          </a:gradFill>
        </p:grpSpPr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65087BF-D83E-D224-2B41-DC08FB0545BA}"/>
                </a:ext>
              </a:extLst>
            </p:cNvPr>
            <p:cNvSpPr/>
            <p:nvPr/>
          </p:nvSpPr>
          <p:spPr>
            <a:xfrm>
              <a:off x="10630466" y="3029869"/>
              <a:ext cx="128778" cy="257555"/>
            </a:xfrm>
            <a:custGeom>
              <a:avLst/>
              <a:gdLst>
                <a:gd name="connsiteX0" fmla="*/ 29718 w 128778"/>
                <a:gd name="connsiteY0" fmla="*/ 48044 h 257555"/>
                <a:gd name="connsiteX1" fmla="*/ 3962 w 128778"/>
                <a:gd name="connsiteY1" fmla="*/ 37643 h 257555"/>
                <a:gd name="connsiteX2" fmla="*/ 0 w 128778"/>
                <a:gd name="connsiteY2" fmla="*/ 46558 h 257555"/>
                <a:gd name="connsiteX3" fmla="*/ 29718 w 128778"/>
                <a:gd name="connsiteY3" fmla="*/ 58445 h 257555"/>
                <a:gd name="connsiteX4" fmla="*/ 29718 w 128778"/>
                <a:gd name="connsiteY4" fmla="*/ 97574 h 257555"/>
                <a:gd name="connsiteX5" fmla="*/ 3962 w 128778"/>
                <a:gd name="connsiteY5" fmla="*/ 87173 h 257555"/>
                <a:gd name="connsiteX6" fmla="*/ 0 w 128778"/>
                <a:gd name="connsiteY6" fmla="*/ 96088 h 257555"/>
                <a:gd name="connsiteX7" fmla="*/ 29718 w 128778"/>
                <a:gd name="connsiteY7" fmla="*/ 107975 h 257555"/>
                <a:gd name="connsiteX8" fmla="*/ 29718 w 128778"/>
                <a:gd name="connsiteY8" fmla="*/ 227838 h 257555"/>
                <a:gd name="connsiteX9" fmla="*/ 29718 w 128778"/>
                <a:gd name="connsiteY9" fmla="*/ 257556 h 257555"/>
                <a:gd name="connsiteX10" fmla="*/ 59436 w 128778"/>
                <a:gd name="connsiteY10" fmla="*/ 257556 h 257555"/>
                <a:gd name="connsiteX11" fmla="*/ 59436 w 128778"/>
                <a:gd name="connsiteY11" fmla="*/ 227838 h 257555"/>
                <a:gd name="connsiteX12" fmla="*/ 99060 w 128778"/>
                <a:gd name="connsiteY12" fmla="*/ 227838 h 257555"/>
                <a:gd name="connsiteX13" fmla="*/ 99060 w 128778"/>
                <a:gd name="connsiteY13" fmla="*/ 257556 h 257555"/>
                <a:gd name="connsiteX14" fmla="*/ 128778 w 128778"/>
                <a:gd name="connsiteY14" fmla="*/ 257556 h 257555"/>
                <a:gd name="connsiteX15" fmla="*/ 128778 w 128778"/>
                <a:gd name="connsiteY15" fmla="*/ 227838 h 257555"/>
                <a:gd name="connsiteX16" fmla="*/ 128778 w 128778"/>
                <a:gd name="connsiteY16" fmla="*/ 0 h 257555"/>
                <a:gd name="connsiteX17" fmla="*/ 29718 w 128778"/>
                <a:gd name="connsiteY17" fmla="*/ 0 h 25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8778" h="257555">
                  <a:moveTo>
                    <a:pt x="29718" y="48044"/>
                  </a:moveTo>
                  <a:lnTo>
                    <a:pt x="3962" y="37643"/>
                  </a:lnTo>
                  <a:lnTo>
                    <a:pt x="0" y="46558"/>
                  </a:lnTo>
                  <a:lnTo>
                    <a:pt x="29718" y="58445"/>
                  </a:lnTo>
                  <a:lnTo>
                    <a:pt x="29718" y="97574"/>
                  </a:lnTo>
                  <a:lnTo>
                    <a:pt x="3962" y="87173"/>
                  </a:lnTo>
                  <a:lnTo>
                    <a:pt x="0" y="96088"/>
                  </a:lnTo>
                  <a:lnTo>
                    <a:pt x="29718" y="107975"/>
                  </a:lnTo>
                  <a:lnTo>
                    <a:pt x="29718" y="227838"/>
                  </a:lnTo>
                  <a:lnTo>
                    <a:pt x="29718" y="257556"/>
                  </a:lnTo>
                  <a:lnTo>
                    <a:pt x="59436" y="257556"/>
                  </a:lnTo>
                  <a:lnTo>
                    <a:pt x="59436" y="227838"/>
                  </a:lnTo>
                  <a:lnTo>
                    <a:pt x="99060" y="227838"/>
                  </a:lnTo>
                  <a:lnTo>
                    <a:pt x="99060" y="257556"/>
                  </a:lnTo>
                  <a:lnTo>
                    <a:pt x="128778" y="257556"/>
                  </a:lnTo>
                  <a:lnTo>
                    <a:pt x="128778" y="227838"/>
                  </a:lnTo>
                  <a:lnTo>
                    <a:pt x="128778" y="0"/>
                  </a:lnTo>
                  <a:lnTo>
                    <a:pt x="29718" y="0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39220F40-8B1E-68C4-6D03-C67897E30EA5}"/>
                </a:ext>
              </a:extLst>
            </p:cNvPr>
            <p:cNvSpPr/>
            <p:nvPr/>
          </p:nvSpPr>
          <p:spPr>
            <a:xfrm>
              <a:off x="10779056" y="3109117"/>
              <a:ext cx="287274" cy="69342"/>
            </a:xfrm>
            <a:custGeom>
              <a:avLst/>
              <a:gdLst>
                <a:gd name="connsiteX0" fmla="*/ 113919 w 287274"/>
                <a:gd name="connsiteY0" fmla="*/ 19812 h 69342"/>
                <a:gd name="connsiteX1" fmla="*/ 178308 w 287274"/>
                <a:gd name="connsiteY1" fmla="*/ 19812 h 69342"/>
                <a:gd name="connsiteX2" fmla="*/ 178308 w 287274"/>
                <a:gd name="connsiteY2" fmla="*/ 39624 h 69342"/>
                <a:gd name="connsiteX3" fmla="*/ 113919 w 287274"/>
                <a:gd name="connsiteY3" fmla="*/ 39624 h 69342"/>
                <a:gd name="connsiteX4" fmla="*/ 113919 w 287274"/>
                <a:gd name="connsiteY4" fmla="*/ 19812 h 69342"/>
                <a:gd name="connsiteX5" fmla="*/ 0 w 287274"/>
                <a:gd name="connsiteY5" fmla="*/ 69342 h 69342"/>
                <a:gd name="connsiteX6" fmla="*/ 287274 w 287274"/>
                <a:gd name="connsiteY6" fmla="*/ 69342 h 69342"/>
                <a:gd name="connsiteX7" fmla="*/ 287274 w 287274"/>
                <a:gd name="connsiteY7" fmla="*/ 0 h 69342"/>
                <a:gd name="connsiteX8" fmla="*/ 0 w 287274"/>
                <a:gd name="connsiteY8" fmla="*/ 0 h 69342"/>
                <a:gd name="connsiteX9" fmla="*/ 0 w 287274"/>
                <a:gd name="connsiteY9" fmla="*/ 69342 h 6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274" h="69342">
                  <a:moveTo>
                    <a:pt x="113919" y="19812"/>
                  </a:moveTo>
                  <a:lnTo>
                    <a:pt x="178308" y="19812"/>
                  </a:lnTo>
                  <a:lnTo>
                    <a:pt x="178308" y="39624"/>
                  </a:lnTo>
                  <a:lnTo>
                    <a:pt x="113919" y="39624"/>
                  </a:lnTo>
                  <a:lnTo>
                    <a:pt x="113919" y="19812"/>
                  </a:lnTo>
                  <a:close/>
                  <a:moveTo>
                    <a:pt x="0" y="69342"/>
                  </a:moveTo>
                  <a:lnTo>
                    <a:pt x="287274" y="69342"/>
                  </a:lnTo>
                  <a:lnTo>
                    <a:pt x="287274" y="0"/>
                  </a:lnTo>
                  <a:lnTo>
                    <a:pt x="0" y="0"/>
                  </a:lnTo>
                  <a:lnTo>
                    <a:pt x="0" y="6934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45E63D8C-35F6-1F36-494C-495202601CA6}"/>
                </a:ext>
              </a:extLst>
            </p:cNvPr>
            <p:cNvSpPr/>
            <p:nvPr/>
          </p:nvSpPr>
          <p:spPr>
            <a:xfrm>
              <a:off x="10779056" y="3198271"/>
              <a:ext cx="287274" cy="89154"/>
            </a:xfrm>
            <a:custGeom>
              <a:avLst/>
              <a:gdLst>
                <a:gd name="connsiteX0" fmla="*/ 113919 w 287274"/>
                <a:gd name="connsiteY0" fmla="*/ 19812 h 89154"/>
                <a:gd name="connsiteX1" fmla="*/ 178308 w 287274"/>
                <a:gd name="connsiteY1" fmla="*/ 19812 h 89154"/>
                <a:gd name="connsiteX2" fmla="*/ 178308 w 287274"/>
                <a:gd name="connsiteY2" fmla="*/ 39624 h 89154"/>
                <a:gd name="connsiteX3" fmla="*/ 113919 w 287274"/>
                <a:gd name="connsiteY3" fmla="*/ 39624 h 89154"/>
                <a:gd name="connsiteX4" fmla="*/ 113919 w 287274"/>
                <a:gd name="connsiteY4" fmla="*/ 19812 h 89154"/>
                <a:gd name="connsiteX5" fmla="*/ 0 w 287274"/>
                <a:gd name="connsiteY5" fmla="*/ 59436 h 89154"/>
                <a:gd name="connsiteX6" fmla="*/ 0 w 287274"/>
                <a:gd name="connsiteY6" fmla="*/ 89154 h 89154"/>
                <a:gd name="connsiteX7" fmla="*/ 29718 w 287274"/>
                <a:gd name="connsiteY7" fmla="*/ 89154 h 89154"/>
                <a:gd name="connsiteX8" fmla="*/ 29718 w 287274"/>
                <a:gd name="connsiteY8" fmla="*/ 59436 h 89154"/>
                <a:gd name="connsiteX9" fmla="*/ 257556 w 287274"/>
                <a:gd name="connsiteY9" fmla="*/ 59436 h 89154"/>
                <a:gd name="connsiteX10" fmla="*/ 257556 w 287274"/>
                <a:gd name="connsiteY10" fmla="*/ 89154 h 89154"/>
                <a:gd name="connsiteX11" fmla="*/ 287274 w 287274"/>
                <a:gd name="connsiteY11" fmla="*/ 89154 h 89154"/>
                <a:gd name="connsiteX12" fmla="*/ 287274 w 287274"/>
                <a:gd name="connsiteY12" fmla="*/ 0 h 89154"/>
                <a:gd name="connsiteX13" fmla="*/ 0 w 287274"/>
                <a:gd name="connsiteY13" fmla="*/ 0 h 89154"/>
                <a:gd name="connsiteX14" fmla="*/ 0 w 287274"/>
                <a:gd name="connsiteY14" fmla="*/ 59436 h 89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7274" h="89154">
                  <a:moveTo>
                    <a:pt x="113919" y="19812"/>
                  </a:moveTo>
                  <a:lnTo>
                    <a:pt x="178308" y="19812"/>
                  </a:lnTo>
                  <a:lnTo>
                    <a:pt x="178308" y="39624"/>
                  </a:lnTo>
                  <a:lnTo>
                    <a:pt x="113919" y="39624"/>
                  </a:lnTo>
                  <a:lnTo>
                    <a:pt x="113919" y="19812"/>
                  </a:lnTo>
                  <a:close/>
                  <a:moveTo>
                    <a:pt x="0" y="59436"/>
                  </a:moveTo>
                  <a:lnTo>
                    <a:pt x="0" y="89154"/>
                  </a:lnTo>
                  <a:lnTo>
                    <a:pt x="29718" y="89154"/>
                  </a:lnTo>
                  <a:lnTo>
                    <a:pt x="29718" y="59436"/>
                  </a:lnTo>
                  <a:lnTo>
                    <a:pt x="257556" y="59436"/>
                  </a:lnTo>
                  <a:lnTo>
                    <a:pt x="257556" y="89154"/>
                  </a:lnTo>
                  <a:lnTo>
                    <a:pt x="287274" y="89154"/>
                  </a:lnTo>
                  <a:lnTo>
                    <a:pt x="287274" y="0"/>
                  </a:lnTo>
                  <a:lnTo>
                    <a:pt x="0" y="0"/>
                  </a:lnTo>
                  <a:lnTo>
                    <a:pt x="0" y="59436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9A76B990-2A5A-4A30-AA81-E8AC0E3421FA}"/>
                </a:ext>
              </a:extLst>
            </p:cNvPr>
            <p:cNvSpPr/>
            <p:nvPr/>
          </p:nvSpPr>
          <p:spPr>
            <a:xfrm>
              <a:off x="10779056" y="2939831"/>
              <a:ext cx="287274" cy="148978"/>
            </a:xfrm>
            <a:custGeom>
              <a:avLst/>
              <a:gdLst>
                <a:gd name="connsiteX0" fmla="*/ 59436 w 287274"/>
                <a:gd name="connsiteY0" fmla="*/ 80132 h 148978"/>
                <a:gd name="connsiteX1" fmla="*/ 272910 w 287274"/>
                <a:gd name="connsiteY1" fmla="*/ 29611 h 148978"/>
                <a:gd name="connsiteX2" fmla="*/ 283807 w 287274"/>
                <a:gd name="connsiteY2" fmla="*/ 11781 h 148978"/>
                <a:gd name="connsiteX3" fmla="*/ 277368 w 287274"/>
                <a:gd name="connsiteY3" fmla="*/ 2370 h 148978"/>
                <a:gd name="connsiteX4" fmla="*/ 265976 w 287274"/>
                <a:gd name="connsiteY4" fmla="*/ 389 h 148978"/>
                <a:gd name="connsiteX5" fmla="*/ 49530 w 287274"/>
                <a:gd name="connsiteY5" fmla="*/ 50909 h 148978"/>
                <a:gd name="connsiteX6" fmla="*/ 19812 w 287274"/>
                <a:gd name="connsiteY6" fmla="*/ 50909 h 148978"/>
                <a:gd name="connsiteX7" fmla="*/ 0 w 287274"/>
                <a:gd name="connsiteY7" fmla="*/ 70721 h 148978"/>
                <a:gd name="connsiteX8" fmla="*/ 0 w 287274"/>
                <a:gd name="connsiteY8" fmla="*/ 148979 h 148978"/>
                <a:gd name="connsiteX9" fmla="*/ 287274 w 287274"/>
                <a:gd name="connsiteY9" fmla="*/ 148979 h 148978"/>
                <a:gd name="connsiteX10" fmla="*/ 287274 w 287274"/>
                <a:gd name="connsiteY10" fmla="*/ 89543 h 148978"/>
                <a:gd name="connsiteX11" fmla="*/ 59436 w 287274"/>
                <a:gd name="connsiteY11" fmla="*/ 89543 h 148978"/>
                <a:gd name="connsiteX12" fmla="*/ 59436 w 287274"/>
                <a:gd name="connsiteY12" fmla="*/ 80132 h 14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274" h="148978">
                  <a:moveTo>
                    <a:pt x="59436" y="80132"/>
                  </a:moveTo>
                  <a:lnTo>
                    <a:pt x="272910" y="29611"/>
                  </a:lnTo>
                  <a:cubicBezTo>
                    <a:pt x="280835" y="27630"/>
                    <a:pt x="285788" y="19705"/>
                    <a:pt x="283807" y="11781"/>
                  </a:cubicBezTo>
                  <a:cubicBezTo>
                    <a:pt x="282816" y="7818"/>
                    <a:pt x="280340" y="4351"/>
                    <a:pt x="277368" y="2370"/>
                  </a:cubicBezTo>
                  <a:cubicBezTo>
                    <a:pt x="273901" y="389"/>
                    <a:pt x="269939" y="-602"/>
                    <a:pt x="265976" y="389"/>
                  </a:cubicBezTo>
                  <a:lnTo>
                    <a:pt x="49530" y="50909"/>
                  </a:lnTo>
                  <a:lnTo>
                    <a:pt x="19812" y="50909"/>
                  </a:lnTo>
                  <a:cubicBezTo>
                    <a:pt x="8915" y="50909"/>
                    <a:pt x="0" y="59825"/>
                    <a:pt x="0" y="70721"/>
                  </a:cubicBezTo>
                  <a:lnTo>
                    <a:pt x="0" y="148979"/>
                  </a:lnTo>
                  <a:lnTo>
                    <a:pt x="287274" y="148979"/>
                  </a:lnTo>
                  <a:lnTo>
                    <a:pt x="287274" y="89543"/>
                  </a:lnTo>
                  <a:lnTo>
                    <a:pt x="59436" y="89543"/>
                  </a:lnTo>
                  <a:lnTo>
                    <a:pt x="59436" y="80132"/>
                  </a:lnTo>
                  <a:close/>
                </a:path>
              </a:pathLst>
            </a:custGeom>
            <a:grpFill/>
            <a:ln w="4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文本框 39">
            <a:extLst>
              <a:ext uri="{FF2B5EF4-FFF2-40B4-BE49-F238E27FC236}">
                <a16:creationId xmlns:a16="http://schemas.microsoft.com/office/drawing/2014/main" id="{BC074479-8FFA-9918-2989-C9D52EB3750C}"/>
              </a:ext>
            </a:extLst>
          </p:cNvPr>
          <p:cNvSpPr txBox="1"/>
          <p:nvPr/>
        </p:nvSpPr>
        <p:spPr>
          <a:xfrm>
            <a:off x="872160" y="1785119"/>
            <a:ext cx="163059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市场前景优势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4CA1854B-9526-9C72-75FC-5C06A3A27790}"/>
              </a:ext>
            </a:extLst>
          </p:cNvPr>
          <p:cNvSpPr txBox="1"/>
          <p:nvPr/>
        </p:nvSpPr>
        <p:spPr>
          <a:xfrm>
            <a:off x="890297" y="2173787"/>
            <a:ext cx="1726167" cy="8174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点击这里，输入您的文本文字，更改文字的颜色或者大小属性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31DC1E2-7228-6F87-4A78-94D37D170C96}"/>
              </a:ext>
            </a:extLst>
          </p:cNvPr>
          <p:cNvGrpSpPr/>
          <p:nvPr/>
        </p:nvGrpSpPr>
        <p:grpSpPr>
          <a:xfrm>
            <a:off x="6692251" y="3492704"/>
            <a:ext cx="4660461" cy="2196085"/>
            <a:chOff x="1122805" y="3805842"/>
            <a:chExt cx="4660461" cy="1880466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8CE54032-A331-8434-1D25-81C3E079842D}"/>
                </a:ext>
              </a:extLst>
            </p:cNvPr>
            <p:cNvSpPr/>
            <p:nvPr/>
          </p:nvSpPr>
          <p:spPr>
            <a:xfrm>
              <a:off x="1122805" y="3805842"/>
              <a:ext cx="4660461" cy="1880466"/>
            </a:xfrm>
            <a:prstGeom prst="roundRect">
              <a:avLst>
                <a:gd name="adj" fmla="val 1224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101600" dir="2700000" algn="tl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73925529-FE1B-E16D-D0F8-20EE90F7DBFC}"/>
                </a:ext>
              </a:extLst>
            </p:cNvPr>
            <p:cNvSpPr txBox="1"/>
            <p:nvPr/>
          </p:nvSpPr>
          <p:spPr>
            <a:xfrm>
              <a:off x="1513886" y="4506613"/>
              <a:ext cx="3650217" cy="779045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点击这里，输入您的文本文字，更改文字的颜色或者大小属性</a:t>
              </a:r>
              <a:r>
                <a:rPr lang="en-US" altLang="zh-CN" sz="1400" dirty="0">
                  <a:latin typeface="+mn-ea"/>
                </a:rPr>
                <a:t>,</a:t>
              </a:r>
              <a:r>
                <a:rPr lang="zh-CN" altLang="en-US" sz="1400" dirty="0">
                  <a:latin typeface="+mn-ea"/>
                  <a:sym typeface="+mn-lt"/>
                </a:rPr>
                <a:t>点击这里，输入您的文本文字，更改文字的颜色或者大小属性</a:t>
              </a:r>
              <a:endParaRPr lang="zh-CN" altLang="en-US" sz="1400" dirty="0">
                <a:latin typeface="+mn-ea"/>
              </a:endParaRPr>
            </a:p>
          </p:txBody>
        </p:sp>
        <p:sp>
          <p:nvSpPr>
            <p:cNvPr id="96" name="文本框 39">
              <a:extLst>
                <a:ext uri="{FF2B5EF4-FFF2-40B4-BE49-F238E27FC236}">
                  <a16:creationId xmlns:a16="http://schemas.microsoft.com/office/drawing/2014/main" id="{A9B7F2FA-4578-EA55-D0D5-60050CEC3207}"/>
                </a:ext>
              </a:extLst>
            </p:cNvPr>
            <p:cNvSpPr txBox="1"/>
            <p:nvPr/>
          </p:nvSpPr>
          <p:spPr>
            <a:xfrm>
              <a:off x="1513885" y="4155522"/>
              <a:ext cx="2912643" cy="23718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2400" b="1"/>
              </a:lvl1pPr>
            </a:lstStyle>
            <a:p>
              <a:pPr algn="l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zh-CN" altLang="en-US" sz="2000" dirty="0">
                  <a:solidFill>
                    <a:schemeClr val="accent3"/>
                  </a:solidFill>
                  <a:latin typeface="+mj-ea"/>
                  <a:ea typeface="+mj-ea"/>
                </a:rPr>
                <a:t>多营销手段实现业绩增长</a:t>
              </a:r>
            </a:p>
          </p:txBody>
        </p:sp>
      </p:grpSp>
      <p:sp>
        <p:nvSpPr>
          <p:cNvPr id="124" name="文本框 39">
            <a:extLst>
              <a:ext uri="{FF2B5EF4-FFF2-40B4-BE49-F238E27FC236}">
                <a16:creationId xmlns:a16="http://schemas.microsoft.com/office/drawing/2014/main" id="{759CD02B-B680-497B-3D67-C79762D3FB18}"/>
              </a:ext>
            </a:extLst>
          </p:cNvPr>
          <p:cNvSpPr txBox="1"/>
          <p:nvPr/>
        </p:nvSpPr>
        <p:spPr>
          <a:xfrm>
            <a:off x="3826496" y="1793958"/>
            <a:ext cx="168720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市场前景优势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9AEB2CB8-B76F-3C41-BF4F-D7F95DB19DB8}"/>
              </a:ext>
            </a:extLst>
          </p:cNvPr>
          <p:cNvSpPr txBox="1"/>
          <p:nvPr/>
        </p:nvSpPr>
        <p:spPr>
          <a:xfrm>
            <a:off x="3873382" y="2173787"/>
            <a:ext cx="1726167" cy="8174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点击这里，输入您的文本文字，更改文字的颜色或者大小属性</a:t>
            </a:r>
          </a:p>
        </p:txBody>
      </p:sp>
      <p:sp>
        <p:nvSpPr>
          <p:cNvPr id="150" name="文本框 39">
            <a:extLst>
              <a:ext uri="{FF2B5EF4-FFF2-40B4-BE49-F238E27FC236}">
                <a16:creationId xmlns:a16="http://schemas.microsoft.com/office/drawing/2014/main" id="{75F96868-690D-B6BE-A8C7-2467B2789A02}"/>
              </a:ext>
            </a:extLst>
          </p:cNvPr>
          <p:cNvSpPr txBox="1"/>
          <p:nvPr/>
        </p:nvSpPr>
        <p:spPr>
          <a:xfrm>
            <a:off x="6748392" y="1784887"/>
            <a:ext cx="17261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市场前景优势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D10ECCC4-EBD3-3805-CC20-589B8CE500C5}"/>
              </a:ext>
            </a:extLst>
          </p:cNvPr>
          <p:cNvSpPr txBox="1"/>
          <p:nvPr/>
        </p:nvSpPr>
        <p:spPr>
          <a:xfrm>
            <a:off x="6748392" y="2163851"/>
            <a:ext cx="1726167" cy="8174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点击这里，输入您的文本文字，更改文字的颜色或者大小属性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AE9BB8F0-DB49-9345-C739-8B83BF08D8B6}"/>
              </a:ext>
            </a:extLst>
          </p:cNvPr>
          <p:cNvSpPr txBox="1"/>
          <p:nvPr/>
        </p:nvSpPr>
        <p:spPr>
          <a:xfrm>
            <a:off x="9731477" y="2142943"/>
            <a:ext cx="1726167" cy="8174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点击这里，输入您的文本文字，更改文字的颜色或者大小属性</a:t>
            </a:r>
          </a:p>
        </p:txBody>
      </p:sp>
      <p:sp>
        <p:nvSpPr>
          <p:cNvPr id="159" name="文本框 39">
            <a:extLst>
              <a:ext uri="{FF2B5EF4-FFF2-40B4-BE49-F238E27FC236}">
                <a16:creationId xmlns:a16="http://schemas.microsoft.com/office/drawing/2014/main" id="{63BC19E1-7A74-BEB6-4790-C6E406F99252}"/>
              </a:ext>
            </a:extLst>
          </p:cNvPr>
          <p:cNvSpPr txBox="1"/>
          <p:nvPr/>
        </p:nvSpPr>
        <p:spPr>
          <a:xfrm>
            <a:off x="9706726" y="1763979"/>
            <a:ext cx="172616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市场前景优势</a:t>
            </a:r>
          </a:p>
        </p:txBody>
      </p:sp>
    </p:spTree>
    <p:extLst>
      <p:ext uri="{BB962C8B-B14F-4D97-AF65-F5344CB8AC3E}">
        <p14:creationId xmlns:p14="http://schemas.microsoft.com/office/powerpoint/2010/main" val="547349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C517DAC9-0058-99E0-430F-53662FD13153}"/>
              </a:ext>
            </a:extLst>
          </p:cNvPr>
          <p:cNvSpPr/>
          <p:nvPr/>
        </p:nvSpPr>
        <p:spPr>
          <a:xfrm>
            <a:off x="1071752" y="1559169"/>
            <a:ext cx="4822956" cy="4079631"/>
          </a:xfrm>
          <a:prstGeom prst="roundRect">
            <a:avLst>
              <a:gd name="adj" fmla="val 946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lumMod val="100000"/>
                  <a:alpha val="0"/>
                </a:schemeClr>
              </a:gs>
            </a:gsLst>
            <a:lin ang="0" scaled="0"/>
          </a:gra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92EDD21C-73B7-7FAD-5F69-0A7E70C0FBB1}"/>
              </a:ext>
            </a:extLst>
          </p:cNvPr>
          <p:cNvSpPr/>
          <p:nvPr/>
        </p:nvSpPr>
        <p:spPr>
          <a:xfrm>
            <a:off x="6297292" y="1533443"/>
            <a:ext cx="4822956" cy="4079631"/>
          </a:xfrm>
          <a:prstGeom prst="roundRect">
            <a:avLst>
              <a:gd name="adj" fmla="val 9460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lumMod val="100000"/>
                  <a:alpha val="0"/>
                </a:schemeClr>
              </a:gs>
            </a:gsLst>
            <a:lin ang="0" scaled="0"/>
          </a:gra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02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市场前景</a:t>
            </a:r>
          </a:p>
          <a:p>
            <a:endParaRPr lang="zh-CN" altLang="en-US" dirty="0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Market prospects</a:t>
            </a:r>
          </a:p>
          <a:p>
            <a:endParaRPr lang="zh-CN" altLang="en-US" dirty="0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16E02C1E-1162-FBCA-3939-9F60BAB202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8649692"/>
              </p:ext>
            </p:extLst>
          </p:nvPr>
        </p:nvGraphicFramePr>
        <p:xfrm>
          <a:off x="1488106" y="2241387"/>
          <a:ext cx="3990247" cy="3371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>
            <a:extLst>
              <a:ext uri="{FF2B5EF4-FFF2-40B4-BE49-F238E27FC236}">
                <a16:creationId xmlns:a16="http://schemas.microsoft.com/office/drawing/2014/main" id="{FBF75C68-13EF-FA9B-E95C-BD1006D5CC90}"/>
              </a:ext>
            </a:extLst>
          </p:cNvPr>
          <p:cNvSpPr txBox="1"/>
          <p:nvPr/>
        </p:nvSpPr>
        <p:spPr>
          <a:xfrm>
            <a:off x="2363615" y="1938662"/>
            <a:ext cx="2239227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该产品收入地区分布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49B5C5-F3ED-A1C5-6A87-B728F5F97E38}"/>
              </a:ext>
            </a:extLst>
          </p:cNvPr>
          <p:cNvSpPr txBox="1"/>
          <p:nvPr/>
        </p:nvSpPr>
        <p:spPr>
          <a:xfrm>
            <a:off x="7589158" y="1938662"/>
            <a:ext cx="2239227" cy="2492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defRPr/>
            </a:pPr>
            <a:r>
              <a:rPr lang="zh-CN" altLang="en-US" b="1" dirty="0">
                <a:solidFill>
                  <a:schemeClr val="accent3"/>
                </a:solidFill>
                <a:latin typeface="+mj-ea"/>
                <a:ea typeface="+mj-ea"/>
              </a:rPr>
              <a:t>该产品受众年龄分布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CD773D5-467D-1FC9-6C59-E5762FA569F5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9449" y="3927231"/>
            <a:ext cx="3960641" cy="3153508"/>
          </a:xfrm>
          <a:custGeom>
            <a:avLst/>
            <a:gdLst>
              <a:gd name="connsiteX0" fmla="*/ 0 w 2661139"/>
              <a:gd name="connsiteY0" fmla="*/ 0 h 4079632"/>
              <a:gd name="connsiteX1" fmla="*/ 2661139 w 2661139"/>
              <a:gd name="connsiteY1" fmla="*/ 0 h 4079632"/>
              <a:gd name="connsiteX2" fmla="*/ 2661139 w 2661139"/>
              <a:gd name="connsiteY2" fmla="*/ 4079632 h 4079632"/>
              <a:gd name="connsiteX3" fmla="*/ 0 w 2661139"/>
              <a:gd name="connsiteY3" fmla="*/ 4079632 h 4079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1139" h="4079632">
                <a:moveTo>
                  <a:pt x="0" y="0"/>
                </a:moveTo>
                <a:lnTo>
                  <a:pt x="2661139" y="0"/>
                </a:lnTo>
                <a:lnTo>
                  <a:pt x="2661139" y="4079632"/>
                </a:lnTo>
                <a:lnTo>
                  <a:pt x="0" y="4079632"/>
                </a:lnTo>
                <a:close/>
              </a:path>
            </a:pathLst>
          </a:custGeom>
        </p:spPr>
      </p:pic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18242E7B-789F-AAB8-F92E-5FF1CD2CAC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6957981"/>
              </p:ext>
            </p:extLst>
          </p:nvPr>
        </p:nvGraphicFramePr>
        <p:xfrm>
          <a:off x="6838230" y="2165236"/>
          <a:ext cx="4049558" cy="3472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椭圆 15">
            <a:extLst>
              <a:ext uri="{FF2B5EF4-FFF2-40B4-BE49-F238E27FC236}">
                <a16:creationId xmlns:a16="http://schemas.microsoft.com/office/drawing/2014/main" id="{A6350765-2F3C-7129-9318-3FAFB55BD908}"/>
              </a:ext>
            </a:extLst>
          </p:cNvPr>
          <p:cNvSpPr/>
          <p:nvPr/>
        </p:nvSpPr>
        <p:spPr>
          <a:xfrm>
            <a:off x="8335108" y="3212123"/>
            <a:ext cx="1078523" cy="10785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rtlCol="0" anchor="ctr"/>
          <a:lstStyle/>
          <a:p>
            <a:pPr algn="ctr"/>
            <a:r>
              <a: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万人使用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07551F6-14FA-9A43-53A1-82DC4A23A1CC}"/>
              </a:ext>
            </a:extLst>
          </p:cNvPr>
          <p:cNvSpPr txBox="1"/>
          <p:nvPr/>
        </p:nvSpPr>
        <p:spPr>
          <a:xfrm>
            <a:off x="4513384" y="2279640"/>
            <a:ext cx="85578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200" dirty="0">
                <a:latin typeface="+mn-ea"/>
              </a:rPr>
              <a:t>单位：万元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F78F213-71D0-E309-9588-646FDAC9E5B9}"/>
              </a:ext>
            </a:extLst>
          </p:cNvPr>
          <p:cNvSpPr txBox="1"/>
          <p:nvPr/>
        </p:nvSpPr>
        <p:spPr>
          <a:xfrm>
            <a:off x="9628394" y="2279640"/>
            <a:ext cx="85578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1200" dirty="0">
                <a:latin typeface="+mn-ea"/>
              </a:rPr>
              <a:t>单位：万人</a:t>
            </a:r>
          </a:p>
        </p:txBody>
      </p:sp>
    </p:spTree>
    <p:extLst>
      <p:ext uri="{BB962C8B-B14F-4D97-AF65-F5344CB8AC3E}">
        <p14:creationId xmlns:p14="http://schemas.microsoft.com/office/powerpoint/2010/main" val="2198709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9788" y="637248"/>
            <a:ext cx="1303270" cy="205940"/>
          </a:xfrm>
        </p:spPr>
        <p:txBody>
          <a:bodyPr/>
          <a:lstStyle/>
          <a:p>
            <a:r>
              <a:rPr lang="en-US" altLang="zh-CN" dirty="0"/>
              <a:t>PART 03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项目介绍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03242" y="699874"/>
            <a:ext cx="2243762" cy="180290"/>
          </a:xfrm>
        </p:spPr>
        <p:txBody>
          <a:bodyPr/>
          <a:lstStyle/>
          <a:p>
            <a:r>
              <a:rPr lang="en-US" altLang="zh-CN" dirty="0"/>
              <a:t>Project Introduction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833B8C2-5715-4178-595D-9CCB4F5A91BC}"/>
              </a:ext>
            </a:extLst>
          </p:cNvPr>
          <p:cNvGrpSpPr/>
          <p:nvPr/>
        </p:nvGrpSpPr>
        <p:grpSpPr>
          <a:xfrm>
            <a:off x="900167" y="1658196"/>
            <a:ext cx="2936442" cy="4279080"/>
            <a:chOff x="826698" y="1494175"/>
            <a:chExt cx="2936442" cy="4279080"/>
          </a:xfrm>
        </p:grpSpPr>
        <p:sp>
          <p:nvSpPr>
            <p:cNvPr id="3" name="平行四边形 2">
              <a:extLst>
                <a:ext uri="{FF2B5EF4-FFF2-40B4-BE49-F238E27FC236}">
                  <a16:creationId xmlns:a16="http://schemas.microsoft.com/office/drawing/2014/main" id="{4D0FAFF2-E7B7-26B7-E97F-459BE8ED6E30}"/>
                </a:ext>
              </a:extLst>
            </p:cNvPr>
            <p:cNvSpPr/>
            <p:nvPr/>
          </p:nvSpPr>
          <p:spPr>
            <a:xfrm>
              <a:off x="974220" y="1756840"/>
              <a:ext cx="2788920" cy="4016415"/>
            </a:xfrm>
            <a:prstGeom prst="parallelogram">
              <a:avLst>
                <a:gd name="adj" fmla="val 18443"/>
              </a:avLst>
            </a:prstGeom>
            <a:gradFill>
              <a:gsLst>
                <a:gs pos="60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</a:rPr>
                <a:t>g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304948F1-9571-F0AB-B89D-9522559D4877}"/>
                </a:ext>
              </a:extLst>
            </p:cNvPr>
            <p:cNvGrpSpPr/>
            <p:nvPr/>
          </p:nvGrpSpPr>
          <p:grpSpPr>
            <a:xfrm>
              <a:off x="826698" y="1494175"/>
              <a:ext cx="2869217" cy="4176613"/>
              <a:chOff x="826698" y="1494175"/>
              <a:chExt cx="2869217" cy="4176613"/>
            </a:xfrm>
          </p:grpSpPr>
          <p:pic>
            <p:nvPicPr>
              <p:cNvPr id="13" name="图片 12" descr="桌子上有许多玩具&#10;&#10;中度可信度描述已自动生成">
                <a:extLst>
                  <a:ext uri="{FF2B5EF4-FFF2-40B4-BE49-F238E27FC236}">
                    <a16:creationId xmlns:a16="http://schemas.microsoft.com/office/drawing/2014/main" id="{184987D9-2561-5C86-7BEA-8693D1CD93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880702" y="1517002"/>
                <a:ext cx="2788920" cy="4016415"/>
              </a:xfrm>
              <a:custGeom>
                <a:avLst/>
                <a:gdLst>
                  <a:gd name="connsiteX0" fmla="*/ 514361 w 2788920"/>
                  <a:gd name="connsiteY0" fmla="*/ 0 h 4016415"/>
                  <a:gd name="connsiteX1" fmla="*/ 2788920 w 2788920"/>
                  <a:gd name="connsiteY1" fmla="*/ 0 h 4016415"/>
                  <a:gd name="connsiteX2" fmla="*/ 2274559 w 2788920"/>
                  <a:gd name="connsiteY2" fmla="*/ 4016415 h 4016415"/>
                  <a:gd name="connsiteX3" fmla="*/ 0 w 2788920"/>
                  <a:gd name="connsiteY3" fmla="*/ 4016415 h 4016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8920" h="4016415">
                    <a:moveTo>
                      <a:pt x="514361" y="0"/>
                    </a:moveTo>
                    <a:lnTo>
                      <a:pt x="2788920" y="0"/>
                    </a:lnTo>
                    <a:lnTo>
                      <a:pt x="2274559" y="4016415"/>
                    </a:lnTo>
                    <a:lnTo>
                      <a:pt x="0" y="4016415"/>
                    </a:lnTo>
                    <a:close/>
                  </a:path>
                </a:pathLst>
              </a:custGeom>
              <a:solidFill>
                <a:schemeClr val="bg1"/>
              </a:solidFill>
            </p:spPr>
          </p:pic>
          <p:sp>
            <p:nvSpPr>
              <p:cNvPr id="4" name="平行四边形 3">
                <a:extLst>
                  <a:ext uri="{FF2B5EF4-FFF2-40B4-BE49-F238E27FC236}">
                    <a16:creationId xmlns:a16="http://schemas.microsoft.com/office/drawing/2014/main" id="{C8E09A27-9C3A-E66D-67ED-FB1B382232C1}"/>
                  </a:ext>
                </a:extLst>
              </p:cNvPr>
              <p:cNvSpPr/>
              <p:nvPr/>
            </p:nvSpPr>
            <p:spPr>
              <a:xfrm>
                <a:off x="826698" y="4252074"/>
                <a:ext cx="2379980" cy="1418714"/>
              </a:xfrm>
              <a:prstGeom prst="parallelogram">
                <a:avLst>
                  <a:gd name="adj" fmla="val 124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39700" dir="27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平行四边形 6">
                <a:extLst>
                  <a:ext uri="{FF2B5EF4-FFF2-40B4-BE49-F238E27FC236}">
                    <a16:creationId xmlns:a16="http://schemas.microsoft.com/office/drawing/2014/main" id="{C4213895-3B7A-D9CA-E2D0-4BDCCF78F102}"/>
                  </a:ext>
                </a:extLst>
              </p:cNvPr>
              <p:cNvSpPr/>
              <p:nvPr/>
            </p:nvSpPr>
            <p:spPr>
              <a:xfrm>
                <a:off x="1315935" y="1494175"/>
                <a:ext cx="2379980" cy="525331"/>
              </a:xfrm>
              <a:prstGeom prst="parallelogram">
                <a:avLst>
                  <a:gd name="adj" fmla="val 124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39700" dir="27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2000" b="1" dirty="0">
                    <a:solidFill>
                      <a:schemeClr val="accent3"/>
                    </a:solidFill>
                    <a:latin typeface="+mj-ea"/>
                    <a:ea typeface="+mj-ea"/>
                  </a:rPr>
                  <a:t>项目一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4FD0C4F-40D8-66B6-3AC8-89ED6BF736D6}"/>
                  </a:ext>
                </a:extLst>
              </p:cNvPr>
              <p:cNvSpPr txBox="1"/>
              <p:nvPr/>
            </p:nvSpPr>
            <p:spPr>
              <a:xfrm>
                <a:off x="1177600" y="4509219"/>
                <a:ext cx="1739988" cy="90980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latin typeface="+mn-ea"/>
                  </a:rPr>
                  <a:t>点击这里，输入您的文本文字，更改文字的颜色或者大小属性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D18E90F-A4A7-297E-053F-269D9E7F8AE5}"/>
              </a:ext>
            </a:extLst>
          </p:cNvPr>
          <p:cNvGrpSpPr/>
          <p:nvPr/>
        </p:nvGrpSpPr>
        <p:grpSpPr>
          <a:xfrm>
            <a:off x="3461463" y="1094441"/>
            <a:ext cx="2870784" cy="4290495"/>
            <a:chOff x="1024602" y="1807954"/>
            <a:chExt cx="2870784" cy="4290495"/>
          </a:xfrm>
        </p:grpSpPr>
        <p:pic>
          <p:nvPicPr>
            <p:cNvPr id="14" name="图片 13" descr="桌子上有许多玩具&#10;&#10;中度可信度描述已自动生成">
              <a:extLst>
                <a:ext uri="{FF2B5EF4-FFF2-40B4-BE49-F238E27FC236}">
                  <a16:creationId xmlns:a16="http://schemas.microsoft.com/office/drawing/2014/main" id="{18C6E631-D0CF-A222-5198-7A2B86AC3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03571" y="1920861"/>
              <a:ext cx="2788920" cy="4016415"/>
            </a:xfrm>
            <a:custGeom>
              <a:avLst/>
              <a:gdLst>
                <a:gd name="connsiteX0" fmla="*/ 514361 w 2788920"/>
                <a:gd name="connsiteY0" fmla="*/ 0 h 4016415"/>
                <a:gd name="connsiteX1" fmla="*/ 2788920 w 2788920"/>
                <a:gd name="connsiteY1" fmla="*/ 0 h 4016415"/>
                <a:gd name="connsiteX2" fmla="*/ 2274559 w 2788920"/>
                <a:gd name="connsiteY2" fmla="*/ 4016415 h 4016415"/>
                <a:gd name="connsiteX3" fmla="*/ 0 w 2788920"/>
                <a:gd name="connsiteY3" fmla="*/ 4016415 h 401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8920" h="4016415">
                  <a:moveTo>
                    <a:pt x="514361" y="0"/>
                  </a:moveTo>
                  <a:lnTo>
                    <a:pt x="2788920" y="0"/>
                  </a:lnTo>
                  <a:lnTo>
                    <a:pt x="2274559" y="4016415"/>
                  </a:lnTo>
                  <a:lnTo>
                    <a:pt x="0" y="4016415"/>
                  </a:lnTo>
                  <a:close/>
                </a:path>
              </a:pathLst>
            </a:custGeom>
            <a:solidFill>
              <a:schemeClr val="bg1"/>
            </a:solidFill>
          </p:spPr>
        </p:pic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09CFDC28-0901-2E23-AC7D-E6AE526031C2}"/>
                </a:ext>
              </a:extLst>
            </p:cNvPr>
            <p:cNvGrpSpPr/>
            <p:nvPr/>
          </p:nvGrpSpPr>
          <p:grpSpPr>
            <a:xfrm>
              <a:off x="1024602" y="1807954"/>
              <a:ext cx="2870784" cy="4290495"/>
              <a:chOff x="3614051" y="1132865"/>
              <a:chExt cx="2870784" cy="4290495"/>
            </a:xfrm>
          </p:grpSpPr>
          <p:sp>
            <p:nvSpPr>
              <p:cNvPr id="15" name="平行四边形 14">
                <a:extLst>
                  <a:ext uri="{FF2B5EF4-FFF2-40B4-BE49-F238E27FC236}">
                    <a16:creationId xmlns:a16="http://schemas.microsoft.com/office/drawing/2014/main" id="{907330FB-6FAF-8763-D17A-EC8E2F8E8EC8}"/>
                  </a:ext>
                </a:extLst>
              </p:cNvPr>
              <p:cNvSpPr/>
              <p:nvPr/>
            </p:nvSpPr>
            <p:spPr>
              <a:xfrm>
                <a:off x="3614051" y="1406945"/>
                <a:ext cx="2788920" cy="4016415"/>
              </a:xfrm>
              <a:prstGeom prst="parallelogram">
                <a:avLst>
                  <a:gd name="adj" fmla="val 18443"/>
                </a:avLst>
              </a:prstGeom>
              <a:gradFill>
                <a:gsLst>
                  <a:gs pos="60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6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平行四边形 15">
                <a:extLst>
                  <a:ext uri="{FF2B5EF4-FFF2-40B4-BE49-F238E27FC236}">
                    <a16:creationId xmlns:a16="http://schemas.microsoft.com/office/drawing/2014/main" id="{057255EA-C854-F124-A6A6-AD3A9ED4A58A}"/>
                  </a:ext>
                </a:extLst>
              </p:cNvPr>
              <p:cNvSpPr/>
              <p:nvPr/>
            </p:nvSpPr>
            <p:spPr>
              <a:xfrm>
                <a:off x="3681276" y="3893453"/>
                <a:ext cx="2379980" cy="1418714"/>
              </a:xfrm>
              <a:prstGeom prst="parallelogram">
                <a:avLst>
                  <a:gd name="adj" fmla="val 124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39700" dir="27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D86FE746-64D2-E17D-3987-136011EEC8EC}"/>
                  </a:ext>
                </a:extLst>
              </p:cNvPr>
              <p:cNvSpPr/>
              <p:nvPr/>
            </p:nvSpPr>
            <p:spPr>
              <a:xfrm>
                <a:off x="4104855" y="1132865"/>
                <a:ext cx="2379980" cy="525331"/>
              </a:xfrm>
              <a:prstGeom prst="parallelogram">
                <a:avLst>
                  <a:gd name="adj" fmla="val 1244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228600" dist="139700" dir="2700000" sx="98000" sy="98000" algn="tl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2000" b="1" dirty="0">
                    <a:solidFill>
                      <a:schemeClr val="accent3"/>
                    </a:solidFill>
                    <a:latin typeface="+mj-ea"/>
                    <a:ea typeface="+mj-ea"/>
                  </a:rPr>
                  <a:t>项目二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C3A149F1-D60D-9143-7D8C-1630D527F9CA}"/>
                  </a:ext>
                </a:extLst>
              </p:cNvPr>
              <p:cNvSpPr txBox="1"/>
              <p:nvPr/>
            </p:nvSpPr>
            <p:spPr>
              <a:xfrm>
                <a:off x="4049860" y="4159863"/>
                <a:ext cx="1739988" cy="90980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400" dirty="0">
                    <a:latin typeface="+mn-ea"/>
                  </a:rPr>
                  <a:t>点击这里，输入您的文本文字，更改文字的颜色或者大小属性</a:t>
                </a: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EF60465-8D6A-DF17-E3CB-62CFEC257091}"/>
              </a:ext>
            </a:extLst>
          </p:cNvPr>
          <p:cNvGrpSpPr/>
          <p:nvPr/>
        </p:nvGrpSpPr>
        <p:grpSpPr>
          <a:xfrm>
            <a:off x="5952953" y="1646781"/>
            <a:ext cx="2870784" cy="4290495"/>
            <a:chOff x="6063091" y="1580103"/>
            <a:chExt cx="2870784" cy="4290495"/>
          </a:xfrm>
        </p:grpSpPr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93AD7B85-F557-6321-F18E-3208CEB21B33}"/>
                </a:ext>
              </a:extLst>
            </p:cNvPr>
            <p:cNvSpPr/>
            <p:nvPr/>
          </p:nvSpPr>
          <p:spPr>
            <a:xfrm>
              <a:off x="6063091" y="1854183"/>
              <a:ext cx="2788920" cy="4016415"/>
            </a:xfrm>
            <a:prstGeom prst="parallelogram">
              <a:avLst>
                <a:gd name="adj" fmla="val 18443"/>
              </a:avLst>
            </a:prstGeom>
            <a:gradFill>
              <a:gsLst>
                <a:gs pos="61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30" name="图片 29" descr="桌子上有许多玩具&#10;&#10;中度可信度描述已自动生成">
              <a:extLst>
                <a:ext uri="{FF2B5EF4-FFF2-40B4-BE49-F238E27FC236}">
                  <a16:creationId xmlns:a16="http://schemas.microsoft.com/office/drawing/2014/main" id="{6C5B80F3-0C7F-FFFC-D21E-3795E69F4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104023" y="1602930"/>
              <a:ext cx="2788920" cy="4016415"/>
            </a:xfrm>
            <a:custGeom>
              <a:avLst/>
              <a:gdLst>
                <a:gd name="connsiteX0" fmla="*/ 514361 w 2788920"/>
                <a:gd name="connsiteY0" fmla="*/ 0 h 4016415"/>
                <a:gd name="connsiteX1" fmla="*/ 2788920 w 2788920"/>
                <a:gd name="connsiteY1" fmla="*/ 0 h 4016415"/>
                <a:gd name="connsiteX2" fmla="*/ 2274559 w 2788920"/>
                <a:gd name="connsiteY2" fmla="*/ 4016415 h 4016415"/>
                <a:gd name="connsiteX3" fmla="*/ 0 w 2788920"/>
                <a:gd name="connsiteY3" fmla="*/ 4016415 h 401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8920" h="4016415">
                  <a:moveTo>
                    <a:pt x="514361" y="0"/>
                  </a:moveTo>
                  <a:lnTo>
                    <a:pt x="2788920" y="0"/>
                  </a:lnTo>
                  <a:lnTo>
                    <a:pt x="2274559" y="4016415"/>
                  </a:lnTo>
                  <a:lnTo>
                    <a:pt x="0" y="4016415"/>
                  </a:lnTo>
                  <a:close/>
                </a:path>
              </a:pathLst>
            </a:custGeom>
            <a:solidFill>
              <a:schemeClr val="bg1"/>
            </a:solidFill>
          </p:spPr>
        </p:pic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B556797D-B511-55D5-2B76-05CCD5F43FFA}"/>
                </a:ext>
              </a:extLst>
            </p:cNvPr>
            <p:cNvSpPr/>
            <p:nvPr/>
          </p:nvSpPr>
          <p:spPr>
            <a:xfrm>
              <a:off x="6100105" y="4315287"/>
              <a:ext cx="2379980" cy="1418714"/>
            </a:xfrm>
            <a:prstGeom prst="parallelogram">
              <a:avLst>
                <a:gd name="adj" fmla="val 12444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1397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717E3EA6-82B2-3A1D-B1BD-A7B824BA8B4D}"/>
                </a:ext>
              </a:extLst>
            </p:cNvPr>
            <p:cNvSpPr/>
            <p:nvPr/>
          </p:nvSpPr>
          <p:spPr>
            <a:xfrm>
              <a:off x="6553895" y="1580103"/>
              <a:ext cx="2379980" cy="525331"/>
            </a:xfrm>
            <a:prstGeom prst="parallelogram">
              <a:avLst>
                <a:gd name="adj" fmla="val 12444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1397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+mj-ea"/>
                  <a:ea typeface="+mj-ea"/>
                </a:rPr>
                <a:t>项目三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19FCC53-4CEB-C4BA-F4B8-6549672CD89E}"/>
                </a:ext>
              </a:extLst>
            </p:cNvPr>
            <p:cNvSpPr txBox="1"/>
            <p:nvPr/>
          </p:nvSpPr>
          <p:spPr>
            <a:xfrm>
              <a:off x="6498900" y="4607101"/>
              <a:ext cx="1739988" cy="909801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点击这里，输入您的文本文字，更改文字的颜色或者大小属性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7FE328B2-E7E0-6093-FC9D-D2DCF961957D}"/>
              </a:ext>
            </a:extLst>
          </p:cNvPr>
          <p:cNvGrpSpPr/>
          <p:nvPr/>
        </p:nvGrpSpPr>
        <p:grpSpPr>
          <a:xfrm>
            <a:off x="8416706" y="1287024"/>
            <a:ext cx="2927395" cy="4279080"/>
            <a:chOff x="8577521" y="1282623"/>
            <a:chExt cx="2927395" cy="4279080"/>
          </a:xfrm>
        </p:grpSpPr>
        <p:pic>
          <p:nvPicPr>
            <p:cNvPr id="34" name="图片 33" descr="桌子上有许多玩具&#10;&#10;中度可信度描述已自动生成">
              <a:extLst>
                <a:ext uri="{FF2B5EF4-FFF2-40B4-BE49-F238E27FC236}">
                  <a16:creationId xmlns:a16="http://schemas.microsoft.com/office/drawing/2014/main" id="{26157918-9BE5-AA20-2E88-539A7EB7B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22478" y="1305450"/>
              <a:ext cx="2788920" cy="4016415"/>
            </a:xfrm>
            <a:custGeom>
              <a:avLst/>
              <a:gdLst>
                <a:gd name="connsiteX0" fmla="*/ 514361 w 2788920"/>
                <a:gd name="connsiteY0" fmla="*/ 0 h 4016415"/>
                <a:gd name="connsiteX1" fmla="*/ 2788920 w 2788920"/>
                <a:gd name="connsiteY1" fmla="*/ 0 h 4016415"/>
                <a:gd name="connsiteX2" fmla="*/ 2274559 w 2788920"/>
                <a:gd name="connsiteY2" fmla="*/ 4016415 h 4016415"/>
                <a:gd name="connsiteX3" fmla="*/ 0 w 2788920"/>
                <a:gd name="connsiteY3" fmla="*/ 4016415 h 4016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8920" h="4016415">
                  <a:moveTo>
                    <a:pt x="514361" y="0"/>
                  </a:moveTo>
                  <a:lnTo>
                    <a:pt x="2788920" y="0"/>
                  </a:lnTo>
                  <a:lnTo>
                    <a:pt x="2274559" y="4016415"/>
                  </a:lnTo>
                  <a:lnTo>
                    <a:pt x="0" y="4016415"/>
                  </a:lnTo>
                  <a:close/>
                </a:path>
              </a:pathLst>
            </a:custGeom>
            <a:solidFill>
              <a:schemeClr val="bg1"/>
            </a:solidFill>
          </p:spPr>
        </p:pic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C1256868-185B-64B2-34F9-7BD4D298F4F2}"/>
                </a:ext>
              </a:extLst>
            </p:cNvPr>
            <p:cNvSpPr/>
            <p:nvPr/>
          </p:nvSpPr>
          <p:spPr>
            <a:xfrm>
              <a:off x="8715996" y="1545288"/>
              <a:ext cx="2788920" cy="4016415"/>
            </a:xfrm>
            <a:prstGeom prst="parallelogram">
              <a:avLst>
                <a:gd name="adj" fmla="val 18443"/>
              </a:avLst>
            </a:prstGeom>
            <a:gradFill>
              <a:gsLst>
                <a:gs pos="60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6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id="{FCDD9A0E-9588-D192-7B66-BC113D6FB73F}"/>
                </a:ext>
              </a:extLst>
            </p:cNvPr>
            <p:cNvSpPr/>
            <p:nvPr/>
          </p:nvSpPr>
          <p:spPr>
            <a:xfrm>
              <a:off x="8577521" y="4043210"/>
              <a:ext cx="2379980" cy="1418714"/>
            </a:xfrm>
            <a:prstGeom prst="parallelogram">
              <a:avLst>
                <a:gd name="adj" fmla="val 12444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1397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EA95D544-9FEB-DD71-1640-91559E4F1937}"/>
                </a:ext>
              </a:extLst>
            </p:cNvPr>
            <p:cNvSpPr/>
            <p:nvPr/>
          </p:nvSpPr>
          <p:spPr>
            <a:xfrm>
              <a:off x="9057711" y="1282623"/>
              <a:ext cx="2379980" cy="525331"/>
            </a:xfrm>
            <a:prstGeom prst="parallelogram">
              <a:avLst>
                <a:gd name="adj" fmla="val 12444"/>
              </a:avLst>
            </a:prstGeom>
            <a:solidFill>
              <a:schemeClr val="bg1"/>
            </a:solidFill>
            <a:ln>
              <a:noFill/>
            </a:ln>
            <a:effectLst>
              <a:outerShdw blurRad="228600" dist="139700" dir="27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  <a:spcBef>
                  <a:spcPts val="1000"/>
                </a:spcBef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+mj-ea"/>
                  <a:ea typeface="+mj-ea"/>
                </a:rPr>
                <a:t>项目四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BBCC188-160B-1B29-7F17-03A0DF68453E}"/>
                </a:ext>
              </a:extLst>
            </p:cNvPr>
            <p:cNvSpPr txBox="1"/>
            <p:nvPr/>
          </p:nvSpPr>
          <p:spPr>
            <a:xfrm>
              <a:off x="8919376" y="4297667"/>
              <a:ext cx="1739988" cy="909801"/>
            </a:xfrm>
            <a:prstGeom prst="rect">
              <a:avLst/>
            </a:prstGeom>
            <a:noFill/>
          </p:spPr>
          <p:txBody>
            <a:bodyPr wrap="square" lIns="0" r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点击这里，输入您的文本文字，更改文字的颜色或者大小属性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03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04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商业模式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Business Model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295E7B92-16AD-7B45-7C06-AB10B8EFDBA4}"/>
              </a:ext>
            </a:extLst>
          </p:cNvPr>
          <p:cNvSpPr/>
          <p:nvPr/>
        </p:nvSpPr>
        <p:spPr>
          <a:xfrm>
            <a:off x="-32804" y="3546598"/>
            <a:ext cx="12224804" cy="3277562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DE52B7B-557B-210D-55F1-36A8996139AB}"/>
              </a:ext>
            </a:extLst>
          </p:cNvPr>
          <p:cNvGrpSpPr/>
          <p:nvPr/>
        </p:nvGrpSpPr>
        <p:grpSpPr>
          <a:xfrm>
            <a:off x="9021214" y="1146856"/>
            <a:ext cx="2303398" cy="4425771"/>
            <a:chOff x="7794816" y="-283766"/>
            <a:chExt cx="2303398" cy="442577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B76ACBF-2061-929D-0902-A6A7AA28A962}"/>
                </a:ext>
              </a:extLst>
            </p:cNvPr>
            <p:cNvSpPr/>
            <p:nvPr/>
          </p:nvSpPr>
          <p:spPr>
            <a:xfrm>
              <a:off x="7932489" y="-155090"/>
              <a:ext cx="2028052" cy="4256020"/>
            </a:xfrm>
            <a:prstGeom prst="roundRect">
              <a:avLst>
                <a:gd name="adj" fmla="val 12652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8" name="Picture 2" descr="查看图片">
              <a:extLst>
                <a:ext uri="{FF2B5EF4-FFF2-40B4-BE49-F238E27FC236}">
                  <a16:creationId xmlns:a16="http://schemas.microsoft.com/office/drawing/2014/main" id="{C0799AFB-5910-C978-81A3-6E8891B04B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4816" y="-283766"/>
              <a:ext cx="2303398" cy="44257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6A43E91-70CE-91C6-C4F4-9845DDBFDE09}"/>
              </a:ext>
            </a:extLst>
          </p:cNvPr>
          <p:cNvGrpSpPr/>
          <p:nvPr/>
        </p:nvGrpSpPr>
        <p:grpSpPr>
          <a:xfrm>
            <a:off x="1422206" y="1169649"/>
            <a:ext cx="3413760" cy="621460"/>
            <a:chOff x="1224911" y="1025317"/>
            <a:chExt cx="3413760" cy="62146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2A236E1-97CE-39A2-ED3F-99D45477F5CB}"/>
                </a:ext>
              </a:extLst>
            </p:cNvPr>
            <p:cNvSpPr txBox="1"/>
            <p:nvPr/>
          </p:nvSpPr>
          <p:spPr>
            <a:xfrm>
              <a:off x="1229360" y="1025317"/>
              <a:ext cx="290576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accent3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独立的门店小程序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1E9875B-3B7C-579C-15FF-51A6A425F68A}"/>
                </a:ext>
              </a:extLst>
            </p:cNvPr>
            <p:cNvSpPr txBox="1"/>
            <p:nvPr/>
          </p:nvSpPr>
          <p:spPr>
            <a:xfrm>
              <a:off x="1224911" y="1394015"/>
              <a:ext cx="3413760" cy="2527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点击这里，输入您的文本文字，更改文字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ED46AA8-3DE3-139C-2BB4-C879CA1F4149}"/>
              </a:ext>
            </a:extLst>
          </p:cNvPr>
          <p:cNvGrpSpPr/>
          <p:nvPr/>
        </p:nvGrpSpPr>
        <p:grpSpPr>
          <a:xfrm>
            <a:off x="1451526" y="2046646"/>
            <a:ext cx="5013329" cy="587153"/>
            <a:chOff x="1224911" y="2034276"/>
            <a:chExt cx="5013329" cy="58715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A9695E-8702-CE5E-B4E2-7BF7BC86288E}"/>
                </a:ext>
              </a:extLst>
            </p:cNvPr>
            <p:cNvSpPr txBox="1"/>
            <p:nvPr/>
          </p:nvSpPr>
          <p:spPr>
            <a:xfrm>
              <a:off x="1224911" y="2034276"/>
              <a:ext cx="25908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b="1" kern="100" dirty="0">
                  <a:solidFill>
                    <a:schemeClr val="accent3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门店吸粉引流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453312E-98D1-EC05-CFCF-FEA6BCAD72ED}"/>
                </a:ext>
              </a:extLst>
            </p:cNvPr>
            <p:cNvSpPr txBox="1"/>
            <p:nvPr/>
          </p:nvSpPr>
          <p:spPr>
            <a:xfrm>
              <a:off x="1229360" y="2405985"/>
              <a:ext cx="500888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sz="1400" dirty="0">
                  <a:latin typeface="Arial" panose="020B0604020202020204" pitchFamily="34" charset="0"/>
                  <a:ea typeface="思源宋体 SemiBold" panose="02020600000000000000" charset="-122"/>
                  <a:cs typeface="Arial" panose="020B0604020202020204" pitchFamily="34" charset="0"/>
                </a:rPr>
                <a:t>线</a:t>
              </a:r>
              <a:r>
                <a:rPr lang="zh-CN" altLang="en-US" sz="1400" dirty="0">
                  <a:latin typeface="+mn-ea"/>
                </a:rPr>
                <a:t>点击这里，输入您的文本文字，更改文字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C61C4B6-956A-CA35-8834-EADE048ECA50}"/>
              </a:ext>
            </a:extLst>
          </p:cNvPr>
          <p:cNvGrpSpPr/>
          <p:nvPr/>
        </p:nvGrpSpPr>
        <p:grpSpPr>
          <a:xfrm>
            <a:off x="1440369" y="2844139"/>
            <a:ext cx="5008880" cy="637720"/>
            <a:chOff x="1229360" y="2914796"/>
            <a:chExt cx="5008880" cy="63772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7F0061-5EBE-4A33-3523-4353F27B2291}"/>
                </a:ext>
              </a:extLst>
            </p:cNvPr>
            <p:cNvSpPr txBox="1"/>
            <p:nvPr/>
          </p:nvSpPr>
          <p:spPr>
            <a:xfrm>
              <a:off x="1229360" y="2914796"/>
              <a:ext cx="2590800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defRPr/>
              </a:pPr>
              <a:r>
                <a:rPr lang="zh-CN" altLang="en-US" b="1" kern="100" dirty="0">
                  <a:solidFill>
                    <a:schemeClr val="accent3"/>
                  </a:solidFill>
                  <a:latin typeface="+mj-ea"/>
                  <a:ea typeface="+mj-ea"/>
                  <a:cs typeface="Times New Roman" panose="02020603050405020304" pitchFamily="18" charset="0"/>
                </a:rPr>
                <a:t>平台二级分销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82BEDD-9C21-05BD-5E6F-56261F2911A5}"/>
                </a:ext>
              </a:extLst>
            </p:cNvPr>
            <p:cNvSpPr txBox="1"/>
            <p:nvPr/>
          </p:nvSpPr>
          <p:spPr>
            <a:xfrm>
              <a:off x="1229360" y="3299754"/>
              <a:ext cx="5008880" cy="25276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n-ea"/>
                </a:rPr>
                <a:t>点击这里，输入您的文本文字，更改文字</a:t>
              </a: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1D6C370-3737-862F-2214-C38D32277133}"/>
              </a:ext>
            </a:extLst>
          </p:cNvPr>
          <p:cNvCxnSpPr>
            <a:cxnSpLocks/>
          </p:cNvCxnSpPr>
          <p:nvPr/>
        </p:nvCxnSpPr>
        <p:spPr>
          <a:xfrm>
            <a:off x="719737" y="4894671"/>
            <a:ext cx="7610546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33336ED-C43C-2AEC-CC1B-BBD4861C8AAC}"/>
              </a:ext>
            </a:extLst>
          </p:cNvPr>
          <p:cNvCxnSpPr>
            <a:cxnSpLocks/>
          </p:cNvCxnSpPr>
          <p:nvPr/>
        </p:nvCxnSpPr>
        <p:spPr>
          <a:xfrm>
            <a:off x="850707" y="3928029"/>
            <a:ext cx="0" cy="966642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6B8D256-C5D6-3D05-2EE2-80FBBA1DB6C0}"/>
              </a:ext>
            </a:extLst>
          </p:cNvPr>
          <p:cNvCxnSpPr>
            <a:cxnSpLocks/>
          </p:cNvCxnSpPr>
          <p:nvPr/>
        </p:nvCxnSpPr>
        <p:spPr>
          <a:xfrm>
            <a:off x="5933250" y="3928029"/>
            <a:ext cx="0" cy="966642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75A351B-546A-5A52-3125-43CA11DACCAD}"/>
              </a:ext>
            </a:extLst>
          </p:cNvPr>
          <p:cNvCxnSpPr>
            <a:cxnSpLocks/>
          </p:cNvCxnSpPr>
          <p:nvPr/>
        </p:nvCxnSpPr>
        <p:spPr>
          <a:xfrm>
            <a:off x="4239069" y="3928029"/>
            <a:ext cx="0" cy="966642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40C3B9EE-6A8C-2B69-97CB-402DF097F5E8}"/>
              </a:ext>
            </a:extLst>
          </p:cNvPr>
          <p:cNvCxnSpPr>
            <a:cxnSpLocks/>
          </p:cNvCxnSpPr>
          <p:nvPr/>
        </p:nvCxnSpPr>
        <p:spPr>
          <a:xfrm>
            <a:off x="2544888" y="3928029"/>
            <a:ext cx="0" cy="966642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22A6FF3F-CC52-8A65-C6BE-FF27D0F2E002}"/>
              </a:ext>
            </a:extLst>
          </p:cNvPr>
          <p:cNvCxnSpPr/>
          <p:nvPr/>
        </p:nvCxnSpPr>
        <p:spPr>
          <a:xfrm>
            <a:off x="8044455" y="4902610"/>
            <a:ext cx="0" cy="972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E97C821C-D2E6-F2AA-68A1-C8F2AC5629EF}"/>
              </a:ext>
            </a:extLst>
          </p:cNvPr>
          <p:cNvCxnSpPr>
            <a:cxnSpLocks/>
          </p:cNvCxnSpPr>
          <p:nvPr/>
        </p:nvCxnSpPr>
        <p:spPr>
          <a:xfrm>
            <a:off x="2930334" y="4942232"/>
            <a:ext cx="0" cy="972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BD176F00-E877-CDB9-B153-5C1542171A35}"/>
              </a:ext>
            </a:extLst>
          </p:cNvPr>
          <p:cNvCxnSpPr>
            <a:cxnSpLocks/>
          </p:cNvCxnSpPr>
          <p:nvPr/>
        </p:nvCxnSpPr>
        <p:spPr>
          <a:xfrm>
            <a:off x="4621281" y="4894671"/>
            <a:ext cx="0" cy="972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40DC969B-9A1F-86A8-B581-632E1F8A6BA7}"/>
              </a:ext>
            </a:extLst>
          </p:cNvPr>
          <p:cNvCxnSpPr>
            <a:cxnSpLocks/>
          </p:cNvCxnSpPr>
          <p:nvPr/>
        </p:nvCxnSpPr>
        <p:spPr>
          <a:xfrm>
            <a:off x="6336471" y="4880406"/>
            <a:ext cx="0" cy="97200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D9DC9F59-040C-BFA2-D509-96A3691AA0AE}"/>
              </a:ext>
            </a:extLst>
          </p:cNvPr>
          <p:cNvGrpSpPr/>
          <p:nvPr/>
        </p:nvGrpSpPr>
        <p:grpSpPr>
          <a:xfrm>
            <a:off x="970707" y="3935580"/>
            <a:ext cx="1182756" cy="900519"/>
            <a:chOff x="780394" y="4476835"/>
            <a:chExt cx="1182756" cy="90051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09B7DC8-0187-0210-B9CE-02F1AC5DF3EA}"/>
                </a:ext>
              </a:extLst>
            </p:cNvPr>
            <p:cNvSpPr txBox="1"/>
            <p:nvPr/>
          </p:nvSpPr>
          <p:spPr>
            <a:xfrm>
              <a:off x="780394" y="4476835"/>
              <a:ext cx="1182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信息展示 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D148C95-E557-BF18-1879-F0D5C210A63B}"/>
                </a:ext>
              </a:extLst>
            </p:cNvPr>
            <p:cNvSpPr txBox="1"/>
            <p:nvPr/>
          </p:nvSpPr>
          <p:spPr>
            <a:xfrm>
              <a:off x="827260" y="4831486"/>
              <a:ext cx="926395" cy="2527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</a:rPr>
                <a:t>输入文本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39C70A5-CE17-9DE3-D605-E50DD4D16222}"/>
                </a:ext>
              </a:extLst>
            </p:cNvPr>
            <p:cNvSpPr txBox="1"/>
            <p:nvPr/>
          </p:nvSpPr>
          <p:spPr>
            <a:xfrm>
              <a:off x="827609" y="5161910"/>
              <a:ext cx="92639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E6A17C7-6ED8-7821-33B6-E44AA6BAF513}"/>
              </a:ext>
            </a:extLst>
          </p:cNvPr>
          <p:cNvGrpSpPr/>
          <p:nvPr/>
        </p:nvGrpSpPr>
        <p:grpSpPr>
          <a:xfrm>
            <a:off x="2705129" y="3928029"/>
            <a:ext cx="1182756" cy="908465"/>
            <a:chOff x="827609" y="4469284"/>
            <a:chExt cx="1182756" cy="90846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7C8598B-FAE7-1E91-925B-8793F9E7F075}"/>
                </a:ext>
              </a:extLst>
            </p:cNvPr>
            <p:cNvSpPr txBox="1"/>
            <p:nvPr/>
          </p:nvSpPr>
          <p:spPr>
            <a:xfrm>
              <a:off x="827609" y="4469284"/>
              <a:ext cx="1182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活动营销 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41D0322-E490-B889-B033-ECEF52B45490}"/>
                </a:ext>
              </a:extLst>
            </p:cNvPr>
            <p:cNvSpPr txBox="1"/>
            <p:nvPr/>
          </p:nvSpPr>
          <p:spPr>
            <a:xfrm>
              <a:off x="827609" y="4892102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BFA876A-8606-36CE-8B0C-4E18565A9C31}"/>
                </a:ext>
              </a:extLst>
            </p:cNvPr>
            <p:cNvSpPr txBox="1"/>
            <p:nvPr/>
          </p:nvSpPr>
          <p:spPr>
            <a:xfrm>
              <a:off x="827609" y="5161910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4D677FD-1604-0354-BB7C-3C3269399911}"/>
              </a:ext>
            </a:extLst>
          </p:cNvPr>
          <p:cNvGrpSpPr/>
          <p:nvPr/>
        </p:nvGrpSpPr>
        <p:grpSpPr>
          <a:xfrm>
            <a:off x="4399310" y="3928029"/>
            <a:ext cx="1182756" cy="908465"/>
            <a:chOff x="827609" y="4469284"/>
            <a:chExt cx="1182756" cy="908465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4BBEC3C-AFFB-51AB-8A52-60F5E4988D81}"/>
                </a:ext>
              </a:extLst>
            </p:cNvPr>
            <p:cNvSpPr txBox="1"/>
            <p:nvPr/>
          </p:nvSpPr>
          <p:spPr>
            <a:xfrm>
              <a:off x="827609" y="4469284"/>
              <a:ext cx="1182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购买支付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8B1BBFD-3FF3-8DF4-4255-D03791F7D80B}"/>
                </a:ext>
              </a:extLst>
            </p:cNvPr>
            <p:cNvSpPr txBox="1"/>
            <p:nvPr/>
          </p:nvSpPr>
          <p:spPr>
            <a:xfrm>
              <a:off x="827609" y="4892102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015A1AA-00AC-065F-F408-465E3B8066E7}"/>
                </a:ext>
              </a:extLst>
            </p:cNvPr>
            <p:cNvSpPr txBox="1"/>
            <p:nvPr/>
          </p:nvSpPr>
          <p:spPr>
            <a:xfrm>
              <a:off x="827609" y="5161910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B7F37D56-CD8B-B18E-EB4E-96F0B4289E20}"/>
              </a:ext>
            </a:extLst>
          </p:cNvPr>
          <p:cNvGrpSpPr/>
          <p:nvPr/>
        </p:nvGrpSpPr>
        <p:grpSpPr>
          <a:xfrm>
            <a:off x="3310221" y="4969238"/>
            <a:ext cx="1256238" cy="866773"/>
            <a:chOff x="881546" y="4487047"/>
            <a:chExt cx="1256238" cy="86677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7CF82FE4-D3BE-B5DF-DF8F-24786AE092A1}"/>
                </a:ext>
              </a:extLst>
            </p:cNvPr>
            <p:cNvSpPr txBox="1"/>
            <p:nvPr/>
          </p:nvSpPr>
          <p:spPr>
            <a:xfrm>
              <a:off x="1044919" y="4487047"/>
              <a:ext cx="109286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广告服务 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0DE857B-3083-746C-4E1F-9E78586DD824}"/>
                </a:ext>
              </a:extLst>
            </p:cNvPr>
            <p:cNvSpPr txBox="1"/>
            <p:nvPr/>
          </p:nvSpPr>
          <p:spPr>
            <a:xfrm>
              <a:off x="881546" y="4899247"/>
              <a:ext cx="118275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01668B3-74CF-8333-2329-23A194CEDDE9}"/>
                </a:ext>
              </a:extLst>
            </p:cNvPr>
            <p:cNvSpPr txBox="1"/>
            <p:nvPr/>
          </p:nvSpPr>
          <p:spPr>
            <a:xfrm>
              <a:off x="1336722" y="5138376"/>
              <a:ext cx="79198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 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4598328-3925-DEEA-411D-72EBB093A461}"/>
              </a:ext>
            </a:extLst>
          </p:cNvPr>
          <p:cNvGrpSpPr/>
          <p:nvPr/>
        </p:nvGrpSpPr>
        <p:grpSpPr>
          <a:xfrm>
            <a:off x="5013474" y="4972334"/>
            <a:ext cx="1399338" cy="888979"/>
            <a:chOff x="677352" y="4468707"/>
            <a:chExt cx="1399338" cy="88897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350E20F4-35A8-262F-B33F-DC7A0B81CF35}"/>
                </a:ext>
              </a:extLst>
            </p:cNvPr>
            <p:cNvSpPr txBox="1"/>
            <p:nvPr/>
          </p:nvSpPr>
          <p:spPr>
            <a:xfrm>
              <a:off x="677352" y="4468707"/>
              <a:ext cx="1182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管理功能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841D957-9D04-4659-1352-0A5E4E9128E0}"/>
                </a:ext>
              </a:extLst>
            </p:cNvPr>
            <p:cNvSpPr txBox="1"/>
            <p:nvPr/>
          </p:nvSpPr>
          <p:spPr>
            <a:xfrm>
              <a:off x="1150295" y="4892102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59B200E5-FBCD-45CE-4A4A-89C8AE1FFC10}"/>
                </a:ext>
              </a:extLst>
            </p:cNvPr>
            <p:cNvSpPr txBox="1"/>
            <p:nvPr/>
          </p:nvSpPr>
          <p:spPr>
            <a:xfrm>
              <a:off x="941636" y="5141847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2EAE058-1DE8-743B-9787-84151F56F618}"/>
              </a:ext>
            </a:extLst>
          </p:cNvPr>
          <p:cNvGrpSpPr/>
          <p:nvPr/>
        </p:nvGrpSpPr>
        <p:grpSpPr>
          <a:xfrm>
            <a:off x="6093491" y="3928029"/>
            <a:ext cx="1182756" cy="638657"/>
            <a:chOff x="827609" y="4469284"/>
            <a:chExt cx="1182756" cy="638657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DEFEAA5A-A6DC-BF79-1FCA-9B1EE09B2612}"/>
                </a:ext>
              </a:extLst>
            </p:cNvPr>
            <p:cNvSpPr txBox="1"/>
            <p:nvPr/>
          </p:nvSpPr>
          <p:spPr>
            <a:xfrm>
              <a:off x="827609" y="4469284"/>
              <a:ext cx="1182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客服支持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0D8AC16-A958-B94B-A737-4DC85FEB60A9}"/>
                </a:ext>
              </a:extLst>
            </p:cNvPr>
            <p:cNvSpPr txBox="1"/>
            <p:nvPr/>
          </p:nvSpPr>
          <p:spPr>
            <a:xfrm>
              <a:off x="827609" y="4892102"/>
              <a:ext cx="926395" cy="215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  <p:sp>
        <p:nvSpPr>
          <p:cNvPr id="93" name="矩形 92">
            <a:extLst>
              <a:ext uri="{FF2B5EF4-FFF2-40B4-BE49-F238E27FC236}">
                <a16:creationId xmlns:a16="http://schemas.microsoft.com/office/drawing/2014/main" id="{E59017BD-44FC-769A-C219-3B96836D4387}"/>
              </a:ext>
            </a:extLst>
          </p:cNvPr>
          <p:cNvSpPr/>
          <p:nvPr/>
        </p:nvSpPr>
        <p:spPr>
          <a:xfrm>
            <a:off x="9137594" y="5185379"/>
            <a:ext cx="553985" cy="82591"/>
          </a:xfrm>
          <a:prstGeom prst="rect">
            <a:avLst/>
          </a:prstGeom>
          <a:gradFill flip="none" rotWithShape="1">
            <a:gsLst>
              <a:gs pos="100000">
                <a:srgbClr val="F7B494"/>
              </a:gs>
              <a:gs pos="0">
                <a:srgbClr val="F6B494"/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DF2BBA03-7F83-7A30-75D5-4198446F5F8F}"/>
              </a:ext>
            </a:extLst>
          </p:cNvPr>
          <p:cNvSpPr txBox="1"/>
          <p:nvPr/>
        </p:nvSpPr>
        <p:spPr>
          <a:xfrm>
            <a:off x="9122877" y="5190525"/>
            <a:ext cx="690481" cy="84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sz="550" dirty="0">
                <a:solidFill>
                  <a:schemeClr val="bg1"/>
                </a:solidFill>
                <a:latin typeface="+mj-ea"/>
                <a:ea typeface="+mj-ea"/>
              </a:rPr>
              <a:t>这是我们新的玩具</a:t>
            </a:r>
            <a:endParaRPr lang="en-US" altLang="zh-CN" sz="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F83B53D-4050-6B8E-F562-698C87D76340}"/>
              </a:ext>
            </a:extLst>
          </p:cNvPr>
          <p:cNvGrpSpPr/>
          <p:nvPr/>
        </p:nvGrpSpPr>
        <p:grpSpPr>
          <a:xfrm>
            <a:off x="8450282" y="2106215"/>
            <a:ext cx="1858602" cy="3766649"/>
            <a:chOff x="8540788" y="2251471"/>
            <a:chExt cx="2189202" cy="4125563"/>
          </a:xfrm>
        </p:grpSpPr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32D090F9-8479-2C69-B926-56A4D867A89B}"/>
                </a:ext>
              </a:extLst>
            </p:cNvPr>
            <p:cNvGrpSpPr/>
            <p:nvPr/>
          </p:nvGrpSpPr>
          <p:grpSpPr>
            <a:xfrm>
              <a:off x="8540788" y="2251471"/>
              <a:ext cx="2189202" cy="4125563"/>
              <a:chOff x="8540788" y="2251471"/>
              <a:chExt cx="2189202" cy="4125563"/>
            </a:xfrm>
          </p:grpSpPr>
          <p:grpSp>
            <p:nvGrpSpPr>
              <p:cNvPr id="98" name="组合 97">
                <a:extLst>
                  <a:ext uri="{FF2B5EF4-FFF2-40B4-BE49-F238E27FC236}">
                    <a16:creationId xmlns:a16="http://schemas.microsoft.com/office/drawing/2014/main" id="{017D630E-BE62-F933-B6A2-CB5CADE5E4A8}"/>
                  </a:ext>
                </a:extLst>
              </p:cNvPr>
              <p:cNvGrpSpPr/>
              <p:nvPr/>
            </p:nvGrpSpPr>
            <p:grpSpPr>
              <a:xfrm>
                <a:off x="8540788" y="2251471"/>
                <a:ext cx="2189202" cy="4125563"/>
                <a:chOff x="8699612" y="2371016"/>
                <a:chExt cx="2227129" cy="4181502"/>
              </a:xfrm>
            </p:grpSpPr>
            <p:grpSp>
              <p:nvGrpSpPr>
                <p:cNvPr id="100" name="组合 99">
                  <a:extLst>
                    <a:ext uri="{FF2B5EF4-FFF2-40B4-BE49-F238E27FC236}">
                      <a16:creationId xmlns:a16="http://schemas.microsoft.com/office/drawing/2014/main" id="{CC8CE932-49E2-AB12-15C3-A3936E452C1B}"/>
                    </a:ext>
                  </a:extLst>
                </p:cNvPr>
                <p:cNvGrpSpPr/>
                <p:nvPr/>
              </p:nvGrpSpPr>
              <p:grpSpPr>
                <a:xfrm>
                  <a:off x="8699612" y="2371016"/>
                  <a:ext cx="2227129" cy="4181502"/>
                  <a:chOff x="8679640" y="2361775"/>
                  <a:chExt cx="2227129" cy="4181502"/>
                </a:xfrm>
              </p:grpSpPr>
              <p:pic>
                <p:nvPicPr>
                  <p:cNvPr id="102" name="图片 101" descr="图形用户界面&#10;&#10;描述已自动生成">
                    <a:extLst>
                      <a:ext uri="{FF2B5EF4-FFF2-40B4-BE49-F238E27FC236}">
                        <a16:creationId xmlns:a16="http://schemas.microsoft.com/office/drawing/2014/main" id="{CB4FE2B1-A77E-C5C7-50FF-F5B958CBEFF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>
                    <a:off x="8761880" y="2478762"/>
                    <a:ext cx="2014625" cy="3972311"/>
                  </a:xfrm>
                  <a:prstGeom prst="rect">
                    <a:avLst/>
                  </a:prstGeom>
                </p:spPr>
              </p:pic>
              <p:pic>
                <p:nvPicPr>
                  <p:cNvPr id="103" name="Picture 2" descr="查看图片">
                    <a:extLst>
                      <a:ext uri="{FF2B5EF4-FFF2-40B4-BE49-F238E27FC236}">
                        <a16:creationId xmlns:a16="http://schemas.microsoft.com/office/drawing/2014/main" id="{7F2498C8-ACB4-887B-D694-CAEFDE474FED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679640" y="2361775"/>
                    <a:ext cx="2227129" cy="418150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sp>
              <p:nvSpPr>
                <p:cNvPr id="101" name="矩形 100">
                  <a:extLst>
                    <a:ext uri="{FF2B5EF4-FFF2-40B4-BE49-F238E27FC236}">
                      <a16:creationId xmlns:a16="http://schemas.microsoft.com/office/drawing/2014/main" id="{9D69C73F-5B3E-A2A8-D973-F52F7E0BB3E9}"/>
                    </a:ext>
                  </a:extLst>
                </p:cNvPr>
                <p:cNvSpPr/>
                <p:nvPr/>
              </p:nvSpPr>
              <p:spPr>
                <a:xfrm>
                  <a:off x="8915495" y="2879409"/>
                  <a:ext cx="635090" cy="163337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F7DA67"/>
                    </a:gs>
                    <a:gs pos="0">
                      <a:srgbClr val="F1C961"/>
                    </a:gs>
                  </a:gsLst>
                  <a:lin ang="2700000" scaled="1"/>
                  <a:tileRect/>
                </a:gradFill>
                <a:ln>
                  <a:noFill/>
                </a:ln>
                <a:effectLst>
                  <a:softEdge rad="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9" name="文本框 98">
                <a:extLst>
                  <a:ext uri="{FF2B5EF4-FFF2-40B4-BE49-F238E27FC236}">
                    <a16:creationId xmlns:a16="http://schemas.microsoft.com/office/drawing/2014/main" id="{8DAC243C-3A24-7C05-0C45-F92C860C449B}"/>
                  </a:ext>
                </a:extLst>
              </p:cNvPr>
              <p:cNvSpPr txBox="1"/>
              <p:nvPr/>
            </p:nvSpPr>
            <p:spPr>
              <a:xfrm>
                <a:off x="8751320" y="2820779"/>
                <a:ext cx="1178009" cy="16855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zh-CN" altLang="en-US" sz="10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rPr>
                  <a:t>玩具屋小程序</a:t>
                </a:r>
              </a:p>
            </p:txBody>
          </p:sp>
        </p:grp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626198B1-D8D4-98BE-30C3-B6396BFD1685}"/>
                </a:ext>
              </a:extLst>
            </p:cNvPr>
            <p:cNvSpPr/>
            <p:nvPr/>
          </p:nvSpPr>
          <p:spPr>
            <a:xfrm>
              <a:off x="8983737" y="5268624"/>
              <a:ext cx="945593" cy="518800"/>
            </a:xfrm>
            <a:prstGeom prst="roundRect">
              <a:avLst>
                <a:gd name="adj" fmla="val 12282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04" name="图形 103">
            <a:extLst>
              <a:ext uri="{FF2B5EF4-FFF2-40B4-BE49-F238E27FC236}">
                <a16:creationId xmlns:a16="http://schemas.microsoft.com/office/drawing/2014/main" id="{5A8418FA-5146-DC40-BB49-88382B1962C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1872" y="2039709"/>
            <a:ext cx="360000" cy="360000"/>
          </a:xfrm>
          <a:prstGeom prst="rect">
            <a:avLst/>
          </a:prstGeom>
        </p:spPr>
      </p:pic>
      <p:sp>
        <p:nvSpPr>
          <p:cNvPr id="105" name="图形 1024">
            <a:extLst>
              <a:ext uri="{FF2B5EF4-FFF2-40B4-BE49-F238E27FC236}">
                <a16:creationId xmlns:a16="http://schemas.microsoft.com/office/drawing/2014/main" id="{0AB59793-C7BA-FF70-149A-6D8E44D5A11A}"/>
              </a:ext>
            </a:extLst>
          </p:cNvPr>
          <p:cNvSpPr/>
          <p:nvPr/>
        </p:nvSpPr>
        <p:spPr>
          <a:xfrm>
            <a:off x="867388" y="2884496"/>
            <a:ext cx="360000" cy="360000"/>
          </a:xfrm>
          <a:custGeom>
            <a:avLst/>
            <a:gdLst>
              <a:gd name="connsiteX0" fmla="*/ 1573689 w 1746249"/>
              <a:gd name="connsiteY0" fmla="*/ 1320125 h 1746290"/>
              <a:gd name="connsiteX1" fmla="*/ 1562060 w 1746249"/>
              <a:gd name="connsiteY1" fmla="*/ 1317784 h 1746290"/>
              <a:gd name="connsiteX2" fmla="*/ 1558410 w 1746249"/>
              <a:gd name="connsiteY2" fmla="*/ 1306473 h 1746290"/>
              <a:gd name="connsiteX3" fmla="*/ 1396643 w 1746249"/>
              <a:gd name="connsiteY3" fmla="*/ 1035050 h 1746290"/>
              <a:gd name="connsiteX4" fmla="*/ 1175028 w 1746249"/>
              <a:gd name="connsiteY4" fmla="*/ 886737 h 1746290"/>
              <a:gd name="connsiteX5" fmla="*/ 927814 w 1746249"/>
              <a:gd name="connsiteY5" fmla="*/ 827087 h 1746290"/>
              <a:gd name="connsiteX6" fmla="*/ 908924 w 1746249"/>
              <a:gd name="connsiteY6" fmla="*/ 825777 h 1746290"/>
              <a:gd name="connsiteX7" fmla="*/ 908924 w 1746249"/>
              <a:gd name="connsiteY7" fmla="*/ 806768 h 1746290"/>
              <a:gd name="connsiteX8" fmla="*/ 908924 w 1746249"/>
              <a:gd name="connsiteY8" fmla="*/ 624880 h 1746290"/>
              <a:gd name="connsiteX9" fmla="*/ 908606 w 1746249"/>
              <a:gd name="connsiteY9" fmla="*/ 620275 h 1746290"/>
              <a:gd name="connsiteX10" fmla="*/ 906105 w 1746249"/>
              <a:gd name="connsiteY10" fmla="*/ 601028 h 1746290"/>
              <a:gd name="connsiteX11" fmla="*/ 925155 w 1746249"/>
              <a:gd name="connsiteY11" fmla="*/ 597694 h 1746290"/>
              <a:gd name="connsiteX12" fmla="*/ 1173520 w 1746249"/>
              <a:gd name="connsiteY12" fmla="*/ 301149 h 1746290"/>
              <a:gd name="connsiteX13" fmla="*/ 873283 w 1746249"/>
              <a:gd name="connsiteY13" fmla="*/ 0 h 1746290"/>
              <a:gd name="connsiteX14" fmla="*/ 573007 w 1746249"/>
              <a:gd name="connsiteY14" fmla="*/ 301149 h 1746290"/>
              <a:gd name="connsiteX15" fmla="*/ 819348 w 1746249"/>
              <a:gd name="connsiteY15" fmla="*/ 597257 h 1746290"/>
              <a:gd name="connsiteX16" fmla="*/ 838121 w 1746249"/>
              <a:gd name="connsiteY16" fmla="*/ 600710 h 1746290"/>
              <a:gd name="connsiteX17" fmla="*/ 835858 w 1746249"/>
              <a:gd name="connsiteY17" fmla="*/ 619721 h 1746290"/>
              <a:gd name="connsiteX18" fmla="*/ 835462 w 1746249"/>
              <a:gd name="connsiteY18" fmla="*/ 624960 h 1746290"/>
              <a:gd name="connsiteX19" fmla="*/ 835462 w 1746249"/>
              <a:gd name="connsiteY19" fmla="*/ 806768 h 1746290"/>
              <a:gd name="connsiteX20" fmla="*/ 835462 w 1746249"/>
              <a:gd name="connsiteY20" fmla="*/ 825777 h 1746290"/>
              <a:gd name="connsiteX21" fmla="*/ 816531 w 1746249"/>
              <a:gd name="connsiteY21" fmla="*/ 827087 h 1746290"/>
              <a:gd name="connsiteX22" fmla="*/ 568325 w 1746249"/>
              <a:gd name="connsiteY22" fmla="*/ 886817 h 1746290"/>
              <a:gd name="connsiteX23" fmla="*/ 346711 w 1746249"/>
              <a:gd name="connsiteY23" fmla="*/ 1035169 h 1746290"/>
              <a:gd name="connsiteX24" fmla="*/ 184786 w 1746249"/>
              <a:gd name="connsiteY24" fmla="*/ 1307188 h 1746290"/>
              <a:gd name="connsiteX25" fmla="*/ 181134 w 1746249"/>
              <a:gd name="connsiteY25" fmla="*/ 1318261 h 1746290"/>
              <a:gd name="connsiteX26" fmla="*/ 169743 w 1746249"/>
              <a:gd name="connsiteY26" fmla="*/ 1320761 h 1746290"/>
              <a:gd name="connsiteX27" fmla="*/ 0 w 1746249"/>
              <a:gd name="connsiteY27" fmla="*/ 1531183 h 1746290"/>
              <a:gd name="connsiteX28" fmla="*/ 214629 w 1746249"/>
              <a:gd name="connsiteY28" fmla="*/ 1746290 h 1746290"/>
              <a:gd name="connsiteX29" fmla="*/ 429180 w 1746249"/>
              <a:gd name="connsiteY29" fmla="*/ 1531183 h 1746290"/>
              <a:gd name="connsiteX30" fmla="*/ 278408 w 1746249"/>
              <a:gd name="connsiteY30" fmla="*/ 1325762 h 1746290"/>
              <a:gd name="connsiteX31" fmla="*/ 257810 w 1746249"/>
              <a:gd name="connsiteY31" fmla="*/ 1319332 h 1746290"/>
              <a:gd name="connsiteX32" fmla="*/ 265350 w 1746249"/>
              <a:gd name="connsiteY32" fmla="*/ 1299170 h 1746290"/>
              <a:gd name="connsiteX33" fmla="*/ 592772 w 1746249"/>
              <a:gd name="connsiteY33" fmla="*/ 956192 h 1746290"/>
              <a:gd name="connsiteX34" fmla="*/ 813356 w 1746249"/>
              <a:gd name="connsiteY34" fmla="*/ 901105 h 1746290"/>
              <a:gd name="connsiteX35" fmla="*/ 835382 w 1746249"/>
              <a:gd name="connsiteY35" fmla="*/ 899239 h 1746290"/>
              <a:gd name="connsiteX36" fmla="*/ 835382 w 1746249"/>
              <a:gd name="connsiteY36" fmla="*/ 921384 h 1746290"/>
              <a:gd name="connsiteX37" fmla="*/ 835382 w 1746249"/>
              <a:gd name="connsiteY37" fmla="*/ 1302623 h 1746290"/>
              <a:gd name="connsiteX38" fmla="*/ 835382 w 1746249"/>
              <a:gd name="connsiteY38" fmla="*/ 1318458 h 1746290"/>
              <a:gd name="connsiteX39" fmla="*/ 819984 w 1746249"/>
              <a:gd name="connsiteY39" fmla="*/ 1322387 h 1746290"/>
              <a:gd name="connsiteX40" fmla="*/ 657503 w 1746249"/>
              <a:gd name="connsiteY40" fmla="*/ 1531103 h 1746290"/>
              <a:gd name="connsiteX41" fmla="*/ 872053 w 1746249"/>
              <a:gd name="connsiteY41" fmla="*/ 1746210 h 1746290"/>
              <a:gd name="connsiteX42" fmla="*/ 1086643 w 1746249"/>
              <a:gd name="connsiteY42" fmla="*/ 1531103 h 1746290"/>
              <a:gd name="connsiteX43" fmla="*/ 924164 w 1746249"/>
              <a:gd name="connsiteY43" fmla="*/ 1322387 h 1746290"/>
              <a:gd name="connsiteX44" fmla="*/ 908844 w 1746249"/>
              <a:gd name="connsiteY44" fmla="*/ 1318538 h 1746290"/>
              <a:gd name="connsiteX45" fmla="*/ 908844 w 1746249"/>
              <a:gd name="connsiteY45" fmla="*/ 1302702 h 1746290"/>
              <a:gd name="connsiteX46" fmla="*/ 908844 w 1746249"/>
              <a:gd name="connsiteY46" fmla="*/ 921425 h 1746290"/>
              <a:gd name="connsiteX47" fmla="*/ 908844 w 1746249"/>
              <a:gd name="connsiteY47" fmla="*/ 899280 h 1746290"/>
              <a:gd name="connsiteX48" fmla="*/ 930870 w 1746249"/>
              <a:gd name="connsiteY48" fmla="*/ 901144 h 1746290"/>
              <a:gd name="connsiteX49" fmla="*/ 1146612 w 1746249"/>
              <a:gd name="connsiteY49" fmla="*/ 954683 h 1746290"/>
              <a:gd name="connsiteX50" fmla="*/ 1478201 w 1746249"/>
              <a:gd name="connsiteY50" fmla="*/ 1299964 h 1746290"/>
              <a:gd name="connsiteX51" fmla="*/ 1485662 w 1746249"/>
              <a:gd name="connsiteY51" fmla="*/ 1319928 h 1746290"/>
              <a:gd name="connsiteX52" fmla="*/ 1465461 w 1746249"/>
              <a:gd name="connsiteY52" fmla="*/ 1326515 h 1746290"/>
              <a:gd name="connsiteX53" fmla="*/ 1317070 w 1746249"/>
              <a:gd name="connsiteY53" fmla="*/ 1531183 h 1746290"/>
              <a:gd name="connsiteX54" fmla="*/ 1531621 w 1746249"/>
              <a:gd name="connsiteY54" fmla="*/ 1746290 h 1746290"/>
              <a:gd name="connsiteX55" fmla="*/ 1746249 w 1746249"/>
              <a:gd name="connsiteY55" fmla="*/ 1531144 h 1746290"/>
              <a:gd name="connsiteX56" fmla="*/ 1573689 w 1746249"/>
              <a:gd name="connsiteY56" fmla="*/ 1320125 h 1746290"/>
              <a:gd name="connsiteX57" fmla="*/ 355718 w 1746249"/>
              <a:gd name="connsiteY57" fmla="*/ 1531144 h 1746290"/>
              <a:gd name="connsiteX58" fmla="*/ 214590 w 1746249"/>
              <a:gd name="connsiteY58" fmla="*/ 1672550 h 1746290"/>
              <a:gd name="connsiteX59" fmla="*/ 73462 w 1746249"/>
              <a:gd name="connsiteY59" fmla="*/ 1531144 h 1746290"/>
              <a:gd name="connsiteX60" fmla="*/ 214590 w 1746249"/>
              <a:gd name="connsiteY60" fmla="*/ 1389698 h 1746290"/>
              <a:gd name="connsiteX61" fmla="*/ 355718 w 1746249"/>
              <a:gd name="connsiteY61" fmla="*/ 1531144 h 1746290"/>
              <a:gd name="connsiteX62" fmla="*/ 646469 w 1746249"/>
              <a:gd name="connsiteY62" fmla="*/ 301149 h 1746290"/>
              <a:gd name="connsiteX63" fmla="*/ 873324 w 1746249"/>
              <a:gd name="connsiteY63" fmla="*/ 73739 h 1746290"/>
              <a:gd name="connsiteX64" fmla="*/ 1100177 w 1746249"/>
              <a:gd name="connsiteY64" fmla="*/ 301149 h 1746290"/>
              <a:gd name="connsiteX65" fmla="*/ 873324 w 1746249"/>
              <a:gd name="connsiteY65" fmla="*/ 528519 h 1746290"/>
              <a:gd name="connsiteX66" fmla="*/ 646469 w 1746249"/>
              <a:gd name="connsiteY66" fmla="*/ 301149 h 1746290"/>
              <a:gd name="connsiteX67" fmla="*/ 1013301 w 1746249"/>
              <a:gd name="connsiteY67" fmla="*/ 1531144 h 1746290"/>
              <a:gd name="connsiteX68" fmla="*/ 872172 w 1746249"/>
              <a:gd name="connsiteY68" fmla="*/ 1672550 h 1746290"/>
              <a:gd name="connsiteX69" fmla="*/ 731003 w 1746249"/>
              <a:gd name="connsiteY69" fmla="*/ 1531144 h 1746290"/>
              <a:gd name="connsiteX70" fmla="*/ 872172 w 1746249"/>
              <a:gd name="connsiteY70" fmla="*/ 1389698 h 1746290"/>
              <a:gd name="connsiteX71" fmla="*/ 1013301 w 1746249"/>
              <a:gd name="connsiteY71" fmla="*/ 1531144 h 1746290"/>
              <a:gd name="connsiteX72" fmla="*/ 1531621 w 1746249"/>
              <a:gd name="connsiteY72" fmla="*/ 1672591 h 1746290"/>
              <a:gd name="connsiteX73" fmla="*/ 1390491 w 1746249"/>
              <a:gd name="connsiteY73" fmla="*/ 1531183 h 1746290"/>
              <a:gd name="connsiteX74" fmla="*/ 1531621 w 1746249"/>
              <a:gd name="connsiteY74" fmla="*/ 1389737 h 1746290"/>
              <a:gd name="connsiteX75" fmla="*/ 1672788 w 1746249"/>
              <a:gd name="connsiteY75" fmla="*/ 1531183 h 1746290"/>
              <a:gd name="connsiteX76" fmla="*/ 1531621 w 1746249"/>
              <a:gd name="connsiteY76" fmla="*/ 1672591 h 174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746249" h="1746290">
                <a:moveTo>
                  <a:pt x="1573689" y="1320125"/>
                </a:moveTo>
                <a:lnTo>
                  <a:pt x="1562060" y="1317784"/>
                </a:lnTo>
                <a:lnTo>
                  <a:pt x="1558410" y="1306473"/>
                </a:lnTo>
                <a:cubicBezTo>
                  <a:pt x="1523682" y="1200071"/>
                  <a:pt x="1469271" y="1108830"/>
                  <a:pt x="1396643" y="1035050"/>
                </a:cubicBezTo>
                <a:cubicBezTo>
                  <a:pt x="1335167" y="972661"/>
                  <a:pt x="1260593" y="922774"/>
                  <a:pt x="1175028" y="886737"/>
                </a:cubicBezTo>
                <a:cubicBezTo>
                  <a:pt x="1069935" y="842487"/>
                  <a:pt x="975042" y="830342"/>
                  <a:pt x="927814" y="827087"/>
                </a:cubicBezTo>
                <a:lnTo>
                  <a:pt x="908924" y="825777"/>
                </a:lnTo>
                <a:lnTo>
                  <a:pt x="908924" y="806768"/>
                </a:lnTo>
                <a:lnTo>
                  <a:pt x="908924" y="624880"/>
                </a:lnTo>
                <a:cubicBezTo>
                  <a:pt x="908924" y="623371"/>
                  <a:pt x="908764" y="621784"/>
                  <a:pt x="908606" y="620275"/>
                </a:cubicBezTo>
                <a:lnTo>
                  <a:pt x="906105" y="601028"/>
                </a:lnTo>
                <a:lnTo>
                  <a:pt x="925155" y="597694"/>
                </a:lnTo>
                <a:cubicBezTo>
                  <a:pt x="1069102" y="572373"/>
                  <a:pt x="1173520" y="447715"/>
                  <a:pt x="1173520" y="301149"/>
                </a:cubicBezTo>
                <a:cubicBezTo>
                  <a:pt x="1173559" y="135096"/>
                  <a:pt x="1038860" y="0"/>
                  <a:pt x="873283" y="0"/>
                </a:cubicBezTo>
                <a:cubicBezTo>
                  <a:pt x="707708" y="0"/>
                  <a:pt x="573007" y="135096"/>
                  <a:pt x="573007" y="301149"/>
                </a:cubicBezTo>
                <a:cubicBezTo>
                  <a:pt x="573007" y="446604"/>
                  <a:pt x="676553" y="571182"/>
                  <a:pt x="819348" y="597257"/>
                </a:cubicBezTo>
                <a:lnTo>
                  <a:pt x="838121" y="600710"/>
                </a:lnTo>
                <a:lnTo>
                  <a:pt x="835858" y="619721"/>
                </a:lnTo>
                <a:cubicBezTo>
                  <a:pt x="835620" y="621507"/>
                  <a:pt x="835462" y="623213"/>
                  <a:pt x="835462" y="624960"/>
                </a:cubicBezTo>
                <a:lnTo>
                  <a:pt x="835462" y="806768"/>
                </a:lnTo>
                <a:lnTo>
                  <a:pt x="835462" y="825777"/>
                </a:lnTo>
                <a:lnTo>
                  <a:pt x="816531" y="827087"/>
                </a:lnTo>
                <a:cubicBezTo>
                  <a:pt x="769103" y="830302"/>
                  <a:pt x="673814" y="842407"/>
                  <a:pt x="568325" y="886817"/>
                </a:cubicBezTo>
                <a:cubicBezTo>
                  <a:pt x="482758" y="922854"/>
                  <a:pt x="408186" y="972741"/>
                  <a:pt x="346711" y="1035169"/>
                </a:cubicBezTo>
                <a:cubicBezTo>
                  <a:pt x="273922" y="1108908"/>
                  <a:pt x="219433" y="1200428"/>
                  <a:pt x="184786" y="1307188"/>
                </a:cubicBezTo>
                <a:lnTo>
                  <a:pt x="181134" y="1318261"/>
                </a:lnTo>
                <a:lnTo>
                  <a:pt x="169743" y="1320761"/>
                </a:lnTo>
                <a:cubicBezTo>
                  <a:pt x="71398" y="1341913"/>
                  <a:pt x="0" y="1430377"/>
                  <a:pt x="0" y="1531183"/>
                </a:cubicBezTo>
                <a:cubicBezTo>
                  <a:pt x="0" y="1649809"/>
                  <a:pt x="96282" y="1746290"/>
                  <a:pt x="214629" y="1746290"/>
                </a:cubicBezTo>
                <a:cubicBezTo>
                  <a:pt x="332899" y="1746290"/>
                  <a:pt x="429180" y="1649809"/>
                  <a:pt x="429180" y="1531183"/>
                </a:cubicBezTo>
                <a:cubicBezTo>
                  <a:pt x="429180" y="1436490"/>
                  <a:pt x="368618" y="1353938"/>
                  <a:pt x="278408" y="1325762"/>
                </a:cubicBezTo>
                <a:lnTo>
                  <a:pt x="257810" y="1319332"/>
                </a:lnTo>
                <a:lnTo>
                  <a:pt x="265350" y="1299170"/>
                </a:lnTo>
                <a:cubicBezTo>
                  <a:pt x="325596" y="1138912"/>
                  <a:pt x="435728" y="1023620"/>
                  <a:pt x="592772" y="956192"/>
                </a:cubicBezTo>
                <a:cubicBezTo>
                  <a:pt x="685244" y="916702"/>
                  <a:pt x="770612" y="904716"/>
                  <a:pt x="813356" y="901105"/>
                </a:cubicBezTo>
                <a:lnTo>
                  <a:pt x="835382" y="899239"/>
                </a:lnTo>
                <a:lnTo>
                  <a:pt x="835382" y="921384"/>
                </a:lnTo>
                <a:lnTo>
                  <a:pt x="835382" y="1302623"/>
                </a:lnTo>
                <a:lnTo>
                  <a:pt x="835382" y="1318458"/>
                </a:lnTo>
                <a:lnTo>
                  <a:pt x="819984" y="1322387"/>
                </a:lnTo>
                <a:cubicBezTo>
                  <a:pt x="724336" y="1346359"/>
                  <a:pt x="657503" y="1432203"/>
                  <a:pt x="657503" y="1531103"/>
                </a:cubicBezTo>
                <a:cubicBezTo>
                  <a:pt x="657503" y="1649731"/>
                  <a:pt x="753785" y="1746210"/>
                  <a:pt x="872053" y="1746210"/>
                </a:cubicBezTo>
                <a:cubicBezTo>
                  <a:pt x="990362" y="1746210"/>
                  <a:pt x="1086643" y="1649731"/>
                  <a:pt x="1086643" y="1531103"/>
                </a:cubicBezTo>
                <a:cubicBezTo>
                  <a:pt x="1086643" y="1432203"/>
                  <a:pt x="1019771" y="1346359"/>
                  <a:pt x="924164" y="1322387"/>
                </a:cubicBezTo>
                <a:lnTo>
                  <a:pt x="908844" y="1318538"/>
                </a:lnTo>
                <a:lnTo>
                  <a:pt x="908844" y="1302702"/>
                </a:lnTo>
                <a:lnTo>
                  <a:pt x="908844" y="921425"/>
                </a:lnTo>
                <a:lnTo>
                  <a:pt x="908844" y="899280"/>
                </a:lnTo>
                <a:lnTo>
                  <a:pt x="930870" y="901144"/>
                </a:lnTo>
                <a:cubicBezTo>
                  <a:pt x="972265" y="904638"/>
                  <a:pt x="1055410" y="916306"/>
                  <a:pt x="1146612" y="954683"/>
                </a:cubicBezTo>
                <a:cubicBezTo>
                  <a:pt x="1305997" y="1021754"/>
                  <a:pt x="1417559" y="1137920"/>
                  <a:pt x="1478201" y="1299964"/>
                </a:cubicBezTo>
                <a:lnTo>
                  <a:pt x="1485662" y="1319928"/>
                </a:lnTo>
                <a:lnTo>
                  <a:pt x="1465461" y="1326515"/>
                </a:lnTo>
                <a:cubicBezTo>
                  <a:pt x="1376679" y="1355408"/>
                  <a:pt x="1317070" y="1437639"/>
                  <a:pt x="1317070" y="1531183"/>
                </a:cubicBezTo>
                <a:cubicBezTo>
                  <a:pt x="1317070" y="1649809"/>
                  <a:pt x="1413351" y="1746290"/>
                  <a:pt x="1531621" y="1746290"/>
                </a:cubicBezTo>
                <a:cubicBezTo>
                  <a:pt x="1649969" y="1746249"/>
                  <a:pt x="1746249" y="1649770"/>
                  <a:pt x="1746249" y="1531144"/>
                </a:cubicBezTo>
                <a:cubicBezTo>
                  <a:pt x="1746249" y="1428909"/>
                  <a:pt x="1673701" y="1340168"/>
                  <a:pt x="1573689" y="1320125"/>
                </a:cubicBezTo>
                <a:close/>
                <a:moveTo>
                  <a:pt x="355718" y="1531144"/>
                </a:moveTo>
                <a:cubicBezTo>
                  <a:pt x="355718" y="1609130"/>
                  <a:pt x="292418" y="1672550"/>
                  <a:pt x="214590" y="1672550"/>
                </a:cubicBezTo>
                <a:cubicBezTo>
                  <a:pt x="136723" y="1672550"/>
                  <a:pt x="73462" y="1609089"/>
                  <a:pt x="73462" y="1531144"/>
                </a:cubicBezTo>
                <a:cubicBezTo>
                  <a:pt x="73462" y="1453118"/>
                  <a:pt x="136723" y="1389698"/>
                  <a:pt x="214590" y="1389698"/>
                </a:cubicBezTo>
                <a:cubicBezTo>
                  <a:pt x="292418" y="1389698"/>
                  <a:pt x="355718" y="1453118"/>
                  <a:pt x="355718" y="1531144"/>
                </a:cubicBezTo>
                <a:close/>
                <a:moveTo>
                  <a:pt x="646469" y="301149"/>
                </a:moveTo>
                <a:cubicBezTo>
                  <a:pt x="646469" y="175657"/>
                  <a:pt x="748228" y="73739"/>
                  <a:pt x="873324" y="73739"/>
                </a:cubicBezTo>
                <a:cubicBezTo>
                  <a:pt x="998418" y="73739"/>
                  <a:pt x="1100177" y="175657"/>
                  <a:pt x="1100177" y="301149"/>
                </a:cubicBezTo>
                <a:cubicBezTo>
                  <a:pt x="1100177" y="426482"/>
                  <a:pt x="998459" y="528519"/>
                  <a:pt x="873324" y="528519"/>
                </a:cubicBezTo>
                <a:cubicBezTo>
                  <a:pt x="748267" y="528519"/>
                  <a:pt x="646469" y="426482"/>
                  <a:pt x="646469" y="301149"/>
                </a:cubicBezTo>
                <a:close/>
                <a:moveTo>
                  <a:pt x="1013301" y="1531144"/>
                </a:moveTo>
                <a:cubicBezTo>
                  <a:pt x="1013301" y="1609130"/>
                  <a:pt x="950000" y="1672550"/>
                  <a:pt x="872172" y="1672550"/>
                </a:cubicBezTo>
                <a:cubicBezTo>
                  <a:pt x="794345" y="1672550"/>
                  <a:pt x="731003" y="1609089"/>
                  <a:pt x="731003" y="1531144"/>
                </a:cubicBezTo>
                <a:cubicBezTo>
                  <a:pt x="731003" y="1453118"/>
                  <a:pt x="794345" y="1389698"/>
                  <a:pt x="872172" y="1389698"/>
                </a:cubicBezTo>
                <a:cubicBezTo>
                  <a:pt x="949959" y="1389698"/>
                  <a:pt x="1013301" y="1453118"/>
                  <a:pt x="1013301" y="1531144"/>
                </a:cubicBezTo>
                <a:close/>
                <a:moveTo>
                  <a:pt x="1531621" y="1672591"/>
                </a:moveTo>
                <a:cubicBezTo>
                  <a:pt x="1453832" y="1672591"/>
                  <a:pt x="1390491" y="1609130"/>
                  <a:pt x="1390491" y="1531183"/>
                </a:cubicBezTo>
                <a:cubicBezTo>
                  <a:pt x="1390491" y="1453158"/>
                  <a:pt x="1453793" y="1389737"/>
                  <a:pt x="1531621" y="1389737"/>
                </a:cubicBezTo>
                <a:cubicBezTo>
                  <a:pt x="1609447" y="1389737"/>
                  <a:pt x="1672788" y="1453237"/>
                  <a:pt x="1672788" y="1531183"/>
                </a:cubicBezTo>
                <a:cubicBezTo>
                  <a:pt x="1672749" y="1609130"/>
                  <a:pt x="1609447" y="1672591"/>
                  <a:pt x="1531621" y="1672591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06" name="图形 105">
            <a:extLst>
              <a:ext uri="{FF2B5EF4-FFF2-40B4-BE49-F238E27FC236}">
                <a16:creationId xmlns:a16="http://schemas.microsoft.com/office/drawing/2014/main" id="{3061AEFF-3982-C0EA-EC83-ECB13B0368A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1598" y="1160124"/>
            <a:ext cx="360000" cy="360000"/>
          </a:xfrm>
          <a:prstGeom prst="rect">
            <a:avLst/>
          </a:prstGeom>
        </p:spPr>
      </p:pic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6B8D0C87-FEED-38AC-9736-7BC46946ED3A}"/>
              </a:ext>
            </a:extLst>
          </p:cNvPr>
          <p:cNvGrpSpPr/>
          <p:nvPr/>
        </p:nvGrpSpPr>
        <p:grpSpPr>
          <a:xfrm>
            <a:off x="1670967" y="4963822"/>
            <a:ext cx="1233186" cy="864265"/>
            <a:chOff x="1670967" y="4963822"/>
            <a:chExt cx="1233186" cy="864265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BD72AA1-AF1D-2CB3-CFAC-5BB3370E4F99}"/>
                </a:ext>
              </a:extLst>
            </p:cNvPr>
            <p:cNvSpPr txBox="1"/>
            <p:nvPr/>
          </p:nvSpPr>
          <p:spPr>
            <a:xfrm>
              <a:off x="1670967" y="4963822"/>
              <a:ext cx="1182756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社群互动 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E7CD0C3-FE1E-A930-14D1-86304FF608B0}"/>
                </a:ext>
              </a:extLst>
            </p:cNvPr>
            <p:cNvSpPr txBox="1"/>
            <p:nvPr/>
          </p:nvSpPr>
          <p:spPr>
            <a:xfrm>
              <a:off x="2076046" y="5396124"/>
              <a:ext cx="828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7E96AA81-8332-E785-2530-4400B2880068}"/>
                </a:ext>
              </a:extLst>
            </p:cNvPr>
            <p:cNvSpPr txBox="1"/>
            <p:nvPr/>
          </p:nvSpPr>
          <p:spPr>
            <a:xfrm>
              <a:off x="2070057" y="5612643"/>
              <a:ext cx="82810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A3D4E4E4-AF3D-73E7-8A7D-DAE6EBDF433B}"/>
              </a:ext>
            </a:extLst>
          </p:cNvPr>
          <p:cNvGrpSpPr/>
          <p:nvPr/>
        </p:nvGrpSpPr>
        <p:grpSpPr>
          <a:xfrm>
            <a:off x="6889140" y="4942232"/>
            <a:ext cx="1104483" cy="904076"/>
            <a:chOff x="6901117" y="4948330"/>
            <a:chExt cx="1104483" cy="904076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17133075-6DB5-D43D-F7A3-5B2534F77C29}"/>
                </a:ext>
              </a:extLst>
            </p:cNvPr>
            <p:cNvSpPr txBox="1"/>
            <p:nvPr/>
          </p:nvSpPr>
          <p:spPr>
            <a:xfrm>
              <a:off x="6901117" y="4948330"/>
              <a:ext cx="110448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商城功能 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A6ED1FDD-07C9-6BB6-555E-4DB43DE52F2D}"/>
                </a:ext>
              </a:extLst>
            </p:cNvPr>
            <p:cNvSpPr txBox="1"/>
            <p:nvPr/>
          </p:nvSpPr>
          <p:spPr>
            <a:xfrm>
              <a:off x="7228919" y="5374969"/>
              <a:ext cx="77668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28615847-31CC-5BC3-B3ED-119D402A93B7}"/>
                </a:ext>
              </a:extLst>
            </p:cNvPr>
            <p:cNvSpPr txBox="1"/>
            <p:nvPr/>
          </p:nvSpPr>
          <p:spPr>
            <a:xfrm>
              <a:off x="7228919" y="5636962"/>
              <a:ext cx="77668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+mj-ea"/>
                  <a:ea typeface="+mj-ea"/>
                  <a:cs typeface="Arial" panose="020B0604020202020204" pitchFamily="34" charset="0"/>
                </a:rPr>
                <a:t>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2764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57566EB-E6BA-5819-5F19-4FD4904DC385}"/>
              </a:ext>
            </a:extLst>
          </p:cNvPr>
          <p:cNvSpPr/>
          <p:nvPr/>
        </p:nvSpPr>
        <p:spPr>
          <a:xfrm>
            <a:off x="855281" y="2840147"/>
            <a:ext cx="10496933" cy="1633708"/>
          </a:xfrm>
          <a:prstGeom prst="roundRect">
            <a:avLst>
              <a:gd name="adj" fmla="val 22931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lumMod val="100000"/>
                  <a:alpha val="0"/>
                </a:schemeClr>
              </a:gs>
            </a:gsLst>
            <a:lin ang="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05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收入来源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Revenue streams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902EEBBA-5707-AB82-F089-0F993E6F4957}"/>
              </a:ext>
            </a:extLst>
          </p:cNvPr>
          <p:cNvSpPr/>
          <p:nvPr/>
        </p:nvSpPr>
        <p:spPr>
          <a:xfrm>
            <a:off x="836363" y="1089456"/>
            <a:ext cx="10497020" cy="1633708"/>
          </a:xfrm>
          <a:prstGeom prst="roundRect">
            <a:avLst>
              <a:gd name="adj" fmla="val 22931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2">
                  <a:alpha val="1000"/>
                </a:schemeClr>
              </a:gs>
            </a:gsLst>
            <a:lin ang="0" scaled="0"/>
          </a:gra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7157173-7204-0187-565B-19094FD4E43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059519" y="1814787"/>
            <a:ext cx="2185152" cy="2115895"/>
          </a:xfrm>
          <a:prstGeom prst="ellipse">
            <a:avLst/>
          </a:prstGeom>
          <a:gradFill>
            <a:gsLst>
              <a:gs pos="36000">
                <a:schemeClr val="accent1">
                  <a:alpha val="64000"/>
                </a:schemeClr>
              </a:gs>
              <a:gs pos="70000">
                <a:schemeClr val="accent1">
                  <a:lumMod val="95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2700000" scaled="0"/>
          </a:gradFill>
          <a:ln w="10607">
            <a:noFill/>
          </a:ln>
          <a:effectLst>
            <a:outerShdw blurRad="116677" dist="233355" dir="5400000" algn="t" rotWithShape="0">
              <a:srgbClr val="8A725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Oval 6+">
            <a:extLst>
              <a:ext uri="{FF2B5EF4-FFF2-40B4-BE49-F238E27FC236}">
                <a16:creationId xmlns:a16="http://schemas.microsoft.com/office/drawing/2014/main" id="{F9255B15-918A-40E7-EC96-EAF1212FB168}"/>
              </a:ext>
            </a:extLst>
          </p:cNvPr>
          <p:cNvSpPr/>
          <p:nvPr/>
        </p:nvSpPr>
        <p:spPr>
          <a:xfrm>
            <a:off x="4746851" y="1524405"/>
            <a:ext cx="2810489" cy="2696659"/>
          </a:xfrm>
          <a:prstGeom prst="ellipse">
            <a:avLst/>
          </a:prstGeom>
          <a:noFill/>
          <a:ln w="10607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Oval 6++">
            <a:extLst>
              <a:ext uri="{FF2B5EF4-FFF2-40B4-BE49-F238E27FC236}">
                <a16:creationId xmlns:a16="http://schemas.microsoft.com/office/drawing/2014/main" id="{34DCFB51-A9A5-3E3F-970F-674AB0B7615C}"/>
              </a:ext>
            </a:extLst>
          </p:cNvPr>
          <p:cNvSpPr/>
          <p:nvPr/>
        </p:nvSpPr>
        <p:spPr>
          <a:xfrm>
            <a:off x="4632480" y="1414666"/>
            <a:ext cx="3039230" cy="2916136"/>
          </a:xfrm>
          <a:prstGeom prst="ellipse">
            <a:avLst/>
          </a:prstGeom>
          <a:noFill/>
          <a:ln w="15910">
            <a:solidFill>
              <a:schemeClr val="accent2"/>
            </a:solidFill>
            <a:prstDash val="lgDash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Arc 13+">
            <a:extLst>
              <a:ext uri="{FF2B5EF4-FFF2-40B4-BE49-F238E27FC236}">
                <a16:creationId xmlns:a16="http://schemas.microsoft.com/office/drawing/2014/main" id="{89A51B22-BE09-765B-7738-1B4D6A4031D2}"/>
              </a:ext>
            </a:extLst>
          </p:cNvPr>
          <p:cNvSpPr/>
          <p:nvPr/>
        </p:nvSpPr>
        <p:spPr>
          <a:xfrm rot="21273776">
            <a:off x="4505124" y="1227961"/>
            <a:ext cx="3353885" cy="3218098"/>
          </a:xfrm>
          <a:prstGeom prst="arc">
            <a:avLst>
              <a:gd name="adj1" fmla="val 16200000"/>
              <a:gd name="adj2" fmla="val 21505200"/>
            </a:avLst>
          </a:prstGeom>
          <a:ln w="57912">
            <a:gradFill>
              <a:gsLst>
                <a:gs pos="68000">
                  <a:schemeClr val="accent1"/>
                </a:gs>
                <a:gs pos="0">
                  <a:schemeClr val="accent1">
                    <a:lumMod val="5000"/>
                    <a:lumOff val="95000"/>
                  </a:schemeClr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3E914B4-7DD6-A497-A5C4-3B8A0D7A23A4}"/>
              </a:ext>
            </a:extLst>
          </p:cNvPr>
          <p:cNvGrpSpPr/>
          <p:nvPr/>
        </p:nvGrpSpPr>
        <p:grpSpPr>
          <a:xfrm>
            <a:off x="3477720" y="1382299"/>
            <a:ext cx="1140434" cy="1080000"/>
            <a:chOff x="1961620" y="1627017"/>
            <a:chExt cx="1140434" cy="1080000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475A6FB-46D2-EA4A-05C2-BD7FD7840FBF}"/>
                </a:ext>
              </a:extLst>
            </p:cNvPr>
            <p:cNvGrpSpPr/>
            <p:nvPr/>
          </p:nvGrpSpPr>
          <p:grpSpPr>
            <a:xfrm>
              <a:off x="1961620" y="1627017"/>
              <a:ext cx="1140434" cy="1080000"/>
              <a:chOff x="1776927" y="1678009"/>
              <a:chExt cx="1140434" cy="1080000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0C8478D3-5CCE-6F89-A752-D9F122B72B13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776927" y="1678009"/>
                <a:ext cx="1080000" cy="108000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80000"/>
                    </a:schemeClr>
                  </a:gs>
                  <a:gs pos="70000">
                    <a:schemeClr val="accent2">
                      <a:lumMod val="95000"/>
                    </a:schemeClr>
                  </a:gs>
                  <a:gs pos="38000">
                    <a:schemeClr val="accent2">
                      <a:lumMod val="8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139700" dist="115580" dir="5400000" algn="t" rotWithShape="0">
                  <a:srgbClr val="8A725C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348" tIns="34674" rIns="69348" bIns="3467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11DDEF7-231B-DB61-1A33-1D3F54B93175}"/>
                  </a:ext>
                </a:extLst>
              </p:cNvPr>
              <p:cNvSpPr txBox="1"/>
              <p:nvPr/>
            </p:nvSpPr>
            <p:spPr>
              <a:xfrm>
                <a:off x="1855805" y="2191436"/>
                <a:ext cx="1061556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收入来源</a:t>
                </a:r>
              </a:p>
            </p:txBody>
          </p:sp>
        </p:grpSp>
        <p:grpSp>
          <p:nvGrpSpPr>
            <p:cNvPr id="31" name="Group 80">
              <a:extLst>
                <a:ext uri="{FF2B5EF4-FFF2-40B4-BE49-F238E27FC236}">
                  <a16:creationId xmlns:a16="http://schemas.microsoft.com/office/drawing/2014/main" id="{E7D0F290-AF40-E59F-7107-D9CC275A4C1F}"/>
                </a:ext>
              </a:extLst>
            </p:cNvPr>
            <p:cNvGrpSpPr/>
            <p:nvPr/>
          </p:nvGrpSpPr>
          <p:grpSpPr>
            <a:xfrm>
              <a:off x="2332569" y="1825205"/>
              <a:ext cx="366259" cy="488901"/>
              <a:chOff x="1724713" y="4548862"/>
              <a:chExt cx="274694" cy="366676"/>
            </a:xfrm>
            <a:gradFill flip="none" rotWithShape="1">
              <a:gsLst>
                <a:gs pos="0">
                  <a:srgbClr val="8A725C">
                    <a:alpha val="0"/>
                  </a:srgbClr>
                </a:gs>
                <a:gs pos="100000">
                  <a:schemeClr val="bg1"/>
                </a:gs>
              </a:gsLst>
              <a:lin ang="16200000" scaled="1"/>
              <a:tileRect/>
            </a:gradFill>
          </p:grpSpPr>
          <p:sp>
            <p:nvSpPr>
              <p:cNvPr id="32" name="AutoShape 108">
                <a:extLst>
                  <a:ext uri="{FF2B5EF4-FFF2-40B4-BE49-F238E27FC236}">
                    <a16:creationId xmlns:a16="http://schemas.microsoft.com/office/drawing/2014/main" id="{A698617D-AAF9-9FBD-265A-B8C9A6540B38}"/>
                  </a:ext>
                </a:extLst>
              </p:cNvPr>
              <p:cNvSpPr/>
              <p:nvPr/>
            </p:nvSpPr>
            <p:spPr bwMode="auto">
              <a:xfrm>
                <a:off x="1792917" y="4617692"/>
                <a:ext cx="137660" cy="1376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00"/>
                    </a:moveTo>
                    <a:cubicBezTo>
                      <a:pt x="15764" y="1800"/>
                      <a:pt x="19800" y="5835"/>
                      <a:pt x="19800" y="10800"/>
                    </a:cubicBezTo>
                    <a:cubicBezTo>
                      <a:pt x="19800" y="15764"/>
                      <a:pt x="15764" y="19800"/>
                      <a:pt x="10800" y="19800"/>
                    </a:cubicBezTo>
                    <a:cubicBezTo>
                      <a:pt x="5835" y="19800"/>
                      <a:pt x="1800" y="15764"/>
                      <a:pt x="1800" y="10800"/>
                    </a:cubicBezTo>
                    <a:cubicBezTo>
                      <a:pt x="1800" y="5835"/>
                      <a:pt x="5835" y="1800"/>
                      <a:pt x="10800" y="1800"/>
                    </a:cubicBezTo>
                    <a:moveTo>
                      <a:pt x="10800" y="21599"/>
                    </a:moveTo>
                    <a:cubicBezTo>
                      <a:pt x="16756" y="21599"/>
                      <a:pt x="21600" y="16756"/>
                      <a:pt x="21600" y="10800"/>
                    </a:cubicBezTo>
                    <a:cubicBezTo>
                      <a:pt x="21600" y="4843"/>
                      <a:pt x="16756" y="0"/>
                      <a:pt x="10800" y="0"/>
                    </a:cubicBezTo>
                    <a:cubicBezTo>
                      <a:pt x="4843" y="0"/>
                      <a:pt x="0" y="4843"/>
                      <a:pt x="0" y="10800"/>
                    </a:cubicBezTo>
                    <a:cubicBezTo>
                      <a:pt x="0" y="16756"/>
                      <a:pt x="4843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AutoShape 109">
                <a:extLst>
                  <a:ext uri="{FF2B5EF4-FFF2-40B4-BE49-F238E27FC236}">
                    <a16:creationId xmlns:a16="http://schemas.microsoft.com/office/drawing/2014/main" id="{431A83EF-D869-89B9-24F6-5318591398E4}"/>
                  </a:ext>
                </a:extLst>
              </p:cNvPr>
              <p:cNvSpPr/>
              <p:nvPr/>
            </p:nvSpPr>
            <p:spPr bwMode="auto">
              <a:xfrm>
                <a:off x="1724713" y="4548862"/>
                <a:ext cx="274694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04" y="20170"/>
                    </a:moveTo>
                    <a:cubicBezTo>
                      <a:pt x="10885" y="20184"/>
                      <a:pt x="10830" y="20215"/>
                      <a:pt x="10782" y="20237"/>
                    </a:cubicBezTo>
                    <a:cubicBezTo>
                      <a:pt x="10774" y="20218"/>
                      <a:pt x="10707" y="20178"/>
                      <a:pt x="10666" y="20147"/>
                    </a:cubicBezTo>
                    <a:cubicBezTo>
                      <a:pt x="7368" y="17300"/>
                      <a:pt x="1799" y="12497"/>
                      <a:pt x="1799" y="8101"/>
                    </a:cubicBezTo>
                    <a:cubicBezTo>
                      <a:pt x="1799" y="4378"/>
                      <a:pt x="5838" y="1350"/>
                      <a:pt x="10800" y="1350"/>
                    </a:cubicBezTo>
                    <a:cubicBezTo>
                      <a:pt x="15762" y="1350"/>
                      <a:pt x="19800" y="4378"/>
                      <a:pt x="19800" y="8101"/>
                    </a:cubicBezTo>
                    <a:cubicBezTo>
                      <a:pt x="19800" y="12497"/>
                      <a:pt x="14231" y="17300"/>
                      <a:pt x="10904" y="20170"/>
                    </a:cubicBezTo>
                    <a:moveTo>
                      <a:pt x="10800" y="0"/>
                    </a:moveTo>
                    <a:cubicBezTo>
                      <a:pt x="4844" y="0"/>
                      <a:pt x="0" y="3588"/>
                      <a:pt x="0" y="8101"/>
                    </a:cubicBezTo>
                    <a:cubicBezTo>
                      <a:pt x="0" y="12826"/>
                      <a:pt x="5400" y="17660"/>
                      <a:pt x="9337" y="21056"/>
                    </a:cubicBezTo>
                    <a:cubicBezTo>
                      <a:pt x="9352" y="21070"/>
                      <a:pt x="9984" y="21599"/>
                      <a:pt x="10766" y="21599"/>
                    </a:cubicBezTo>
                    <a:lnTo>
                      <a:pt x="10834" y="21599"/>
                    </a:lnTo>
                    <a:cubicBezTo>
                      <a:pt x="11615" y="21599"/>
                      <a:pt x="12247" y="21070"/>
                      <a:pt x="12262" y="21056"/>
                    </a:cubicBezTo>
                    <a:cubicBezTo>
                      <a:pt x="16200" y="17660"/>
                      <a:pt x="21599" y="12826"/>
                      <a:pt x="21599" y="8101"/>
                    </a:cubicBezTo>
                    <a:cubicBezTo>
                      <a:pt x="21599" y="3588"/>
                      <a:pt x="1675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56420B8-1F5F-33E1-F613-2FCD9CDD52AC}"/>
              </a:ext>
            </a:extLst>
          </p:cNvPr>
          <p:cNvGrpSpPr/>
          <p:nvPr/>
        </p:nvGrpSpPr>
        <p:grpSpPr>
          <a:xfrm>
            <a:off x="7725468" y="1382299"/>
            <a:ext cx="1132885" cy="1080000"/>
            <a:chOff x="2296999" y="4732739"/>
            <a:chExt cx="1132885" cy="1080000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3600B41-BF7D-A8E2-8415-74D8699C9E2A}"/>
                </a:ext>
              </a:extLst>
            </p:cNvPr>
            <p:cNvGrpSpPr/>
            <p:nvPr/>
          </p:nvGrpSpPr>
          <p:grpSpPr>
            <a:xfrm>
              <a:off x="2296999" y="4732739"/>
              <a:ext cx="1132885" cy="1080000"/>
              <a:chOff x="1787119" y="1697840"/>
              <a:chExt cx="1132885" cy="1080000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CD22DD27-339E-DD17-3AA3-6CA1EDC598C2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787119" y="1697840"/>
                <a:ext cx="1080000" cy="108000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80000"/>
                    </a:schemeClr>
                  </a:gs>
                  <a:gs pos="70000">
                    <a:schemeClr val="accent2">
                      <a:lumMod val="95000"/>
                    </a:schemeClr>
                  </a:gs>
                  <a:gs pos="38000">
                    <a:schemeClr val="accent2">
                      <a:lumMod val="8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139700" dist="115580" dir="5400000" algn="t" rotWithShape="0">
                  <a:srgbClr val="8A725C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348" tIns="34674" rIns="69348" bIns="3467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75FDD342-B9E9-4BA8-B696-38ECA3FF9A5A}"/>
                  </a:ext>
                </a:extLst>
              </p:cNvPr>
              <p:cNvSpPr txBox="1"/>
              <p:nvPr/>
            </p:nvSpPr>
            <p:spPr>
              <a:xfrm>
                <a:off x="1858448" y="2218569"/>
                <a:ext cx="1061556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收入来源</a:t>
                </a:r>
              </a:p>
            </p:txBody>
          </p:sp>
        </p:grpSp>
        <p:grpSp>
          <p:nvGrpSpPr>
            <p:cNvPr id="40" name="Group 81">
              <a:extLst>
                <a:ext uri="{FF2B5EF4-FFF2-40B4-BE49-F238E27FC236}">
                  <a16:creationId xmlns:a16="http://schemas.microsoft.com/office/drawing/2014/main" id="{CEF3C67A-E308-B340-1EA9-A488C55BA08C}"/>
                </a:ext>
              </a:extLst>
            </p:cNvPr>
            <p:cNvGrpSpPr/>
            <p:nvPr/>
          </p:nvGrpSpPr>
          <p:grpSpPr>
            <a:xfrm>
              <a:off x="2593382" y="5081711"/>
              <a:ext cx="487233" cy="305355"/>
              <a:chOff x="2411138" y="4617692"/>
              <a:chExt cx="365425" cy="229016"/>
            </a:xfrm>
            <a:gradFill>
              <a:gsLst>
                <a:gs pos="0">
                  <a:srgbClr val="8A725C">
                    <a:alpha val="0"/>
                  </a:srgbClr>
                </a:gs>
                <a:gs pos="100000">
                  <a:schemeClr val="bg1"/>
                </a:gs>
              </a:gsLst>
              <a:lin ang="16200000" scaled="1"/>
            </a:gradFill>
          </p:grpSpPr>
          <p:sp>
            <p:nvSpPr>
              <p:cNvPr id="41" name="AutoShape 105">
                <a:extLst>
                  <a:ext uri="{FF2B5EF4-FFF2-40B4-BE49-F238E27FC236}">
                    <a16:creationId xmlns:a16="http://schemas.microsoft.com/office/drawing/2014/main" id="{0EFA6DD7-FFE4-6DBF-8E06-757233DE0C65}"/>
                  </a:ext>
                </a:extLst>
              </p:cNvPr>
              <p:cNvSpPr/>
              <p:nvPr/>
            </p:nvSpPr>
            <p:spPr bwMode="auto">
              <a:xfrm>
                <a:off x="2411138" y="4617692"/>
                <a:ext cx="365425" cy="22901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AutoShape 106">
                <a:extLst>
                  <a:ext uri="{FF2B5EF4-FFF2-40B4-BE49-F238E27FC236}">
                    <a16:creationId xmlns:a16="http://schemas.microsoft.com/office/drawing/2014/main" id="{15DF68CE-B077-8FBE-CC89-289C08095B25}"/>
                  </a:ext>
                </a:extLst>
              </p:cNvPr>
              <p:cNvSpPr/>
              <p:nvPr/>
            </p:nvSpPr>
            <p:spPr bwMode="auto">
              <a:xfrm>
                <a:off x="2548173" y="4686523"/>
                <a:ext cx="51935" cy="5131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AutoShape 107">
                <a:extLst>
                  <a:ext uri="{FF2B5EF4-FFF2-40B4-BE49-F238E27FC236}">
                    <a16:creationId xmlns:a16="http://schemas.microsoft.com/office/drawing/2014/main" id="{AF4B11AD-CB50-2108-DDAB-8F8A00F77938}"/>
                  </a:ext>
                </a:extLst>
              </p:cNvPr>
              <p:cNvSpPr/>
              <p:nvPr/>
            </p:nvSpPr>
            <p:spPr bwMode="auto">
              <a:xfrm>
                <a:off x="2513756" y="4652107"/>
                <a:ext cx="160186" cy="16018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12EB4DD-3A2D-E6A8-F65C-6F32E5082ACE}"/>
              </a:ext>
            </a:extLst>
          </p:cNvPr>
          <p:cNvGrpSpPr/>
          <p:nvPr/>
        </p:nvGrpSpPr>
        <p:grpSpPr>
          <a:xfrm>
            <a:off x="7708546" y="3115219"/>
            <a:ext cx="1132885" cy="1080000"/>
            <a:chOff x="5422247" y="4669620"/>
            <a:chExt cx="1132885" cy="108000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CB311CFF-3A17-6757-646C-76078E10872B}"/>
                </a:ext>
              </a:extLst>
            </p:cNvPr>
            <p:cNvGrpSpPr/>
            <p:nvPr/>
          </p:nvGrpSpPr>
          <p:grpSpPr>
            <a:xfrm>
              <a:off x="5422247" y="4669620"/>
              <a:ext cx="1132885" cy="1080000"/>
              <a:chOff x="1787119" y="1697840"/>
              <a:chExt cx="1132885" cy="1080000"/>
            </a:xfrm>
          </p:grpSpPr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987B4D92-0EE8-4921-D380-219176C29059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787119" y="1697840"/>
                <a:ext cx="1080000" cy="108000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80000"/>
                    </a:schemeClr>
                  </a:gs>
                  <a:gs pos="70000">
                    <a:schemeClr val="accent2">
                      <a:lumMod val="95000"/>
                    </a:schemeClr>
                  </a:gs>
                  <a:gs pos="38000">
                    <a:schemeClr val="accent2">
                      <a:lumMod val="8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139700" dist="115580" dir="5400000" algn="t" rotWithShape="0">
                  <a:srgbClr val="8A725C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348" tIns="34674" rIns="69348" bIns="3467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文本框 107">
                <a:extLst>
                  <a:ext uri="{FF2B5EF4-FFF2-40B4-BE49-F238E27FC236}">
                    <a16:creationId xmlns:a16="http://schemas.microsoft.com/office/drawing/2014/main" id="{9A9CDA5F-5E2D-C026-7084-77E36316344E}"/>
                  </a:ext>
                </a:extLst>
              </p:cNvPr>
              <p:cNvSpPr txBox="1"/>
              <p:nvPr/>
            </p:nvSpPr>
            <p:spPr>
              <a:xfrm>
                <a:off x="1858448" y="2218569"/>
                <a:ext cx="1061556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收入来源</a:t>
                </a:r>
              </a:p>
            </p:txBody>
          </p:sp>
        </p:grpSp>
        <p:grpSp>
          <p:nvGrpSpPr>
            <p:cNvPr id="63" name="Group 83">
              <a:extLst>
                <a:ext uri="{FF2B5EF4-FFF2-40B4-BE49-F238E27FC236}">
                  <a16:creationId xmlns:a16="http://schemas.microsoft.com/office/drawing/2014/main" id="{C0224AE2-84C9-7401-6004-F8EA219F30FF}"/>
                </a:ext>
              </a:extLst>
            </p:cNvPr>
            <p:cNvGrpSpPr/>
            <p:nvPr/>
          </p:nvGrpSpPr>
          <p:grpSpPr>
            <a:xfrm>
              <a:off x="5725693" y="4910872"/>
              <a:ext cx="488067" cy="488901"/>
              <a:chOff x="6853177" y="4545107"/>
              <a:chExt cx="366050" cy="366676"/>
            </a:xfrm>
            <a:gradFill>
              <a:gsLst>
                <a:gs pos="0">
                  <a:srgbClr val="8A725C">
                    <a:alpha val="0"/>
                  </a:srgbClr>
                </a:gs>
                <a:gs pos="100000">
                  <a:schemeClr val="bg1"/>
                </a:gs>
              </a:gsLst>
              <a:lin ang="16200000" scaled="1"/>
            </a:gradFill>
          </p:grpSpPr>
          <p:sp>
            <p:nvSpPr>
              <p:cNvPr id="68" name="AutoShape 18">
                <a:extLst>
                  <a:ext uri="{FF2B5EF4-FFF2-40B4-BE49-F238E27FC236}">
                    <a16:creationId xmlns:a16="http://schemas.microsoft.com/office/drawing/2014/main" id="{7BBD041F-2BCA-0F8C-171E-6966469A53F6}"/>
                  </a:ext>
                </a:extLst>
              </p:cNvPr>
              <p:cNvSpPr/>
              <p:nvPr/>
            </p:nvSpPr>
            <p:spPr bwMode="auto">
              <a:xfrm>
                <a:off x="6853177" y="4545107"/>
                <a:ext cx="366050" cy="3666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AutoShape 19">
                <a:extLst>
                  <a:ext uri="{FF2B5EF4-FFF2-40B4-BE49-F238E27FC236}">
                    <a16:creationId xmlns:a16="http://schemas.microsoft.com/office/drawing/2014/main" id="{3C32010A-A954-5735-0AE4-6F5EFCDAA1C1}"/>
                  </a:ext>
                </a:extLst>
              </p:cNvPr>
              <p:cNvSpPr/>
              <p:nvPr/>
            </p:nvSpPr>
            <p:spPr bwMode="auto">
              <a:xfrm>
                <a:off x="6933270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AutoShape 20">
                <a:extLst>
                  <a:ext uri="{FF2B5EF4-FFF2-40B4-BE49-F238E27FC236}">
                    <a16:creationId xmlns:a16="http://schemas.microsoft.com/office/drawing/2014/main" id="{293702C0-4CB6-B1D3-BEF2-002E671A3AB5}"/>
                  </a:ext>
                </a:extLst>
              </p:cNvPr>
              <p:cNvSpPr/>
              <p:nvPr/>
            </p:nvSpPr>
            <p:spPr bwMode="auto">
              <a:xfrm>
                <a:off x="6933270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3" name="AutoShape 21">
                <a:extLst>
                  <a:ext uri="{FF2B5EF4-FFF2-40B4-BE49-F238E27FC236}">
                    <a16:creationId xmlns:a16="http://schemas.microsoft.com/office/drawing/2014/main" id="{C5216307-1CFB-406C-F33C-879F2009563E}"/>
                  </a:ext>
                </a:extLst>
              </p:cNvPr>
              <p:cNvSpPr/>
              <p:nvPr/>
            </p:nvSpPr>
            <p:spPr bwMode="auto">
              <a:xfrm>
                <a:off x="6933270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AutoShape 22">
                <a:extLst>
                  <a:ext uri="{FF2B5EF4-FFF2-40B4-BE49-F238E27FC236}">
                    <a16:creationId xmlns:a16="http://schemas.microsoft.com/office/drawing/2014/main" id="{1F2EFDBB-CE5B-64F8-0E42-549BCE7BF964}"/>
                  </a:ext>
                </a:extLst>
              </p:cNvPr>
              <p:cNvSpPr/>
              <p:nvPr/>
            </p:nvSpPr>
            <p:spPr bwMode="auto">
              <a:xfrm>
                <a:off x="7013363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AutoShape 23">
                <a:extLst>
                  <a:ext uri="{FF2B5EF4-FFF2-40B4-BE49-F238E27FC236}">
                    <a16:creationId xmlns:a16="http://schemas.microsoft.com/office/drawing/2014/main" id="{5FF7BD6D-FA9F-3BCA-52C5-FD7C55830FF4}"/>
                  </a:ext>
                </a:extLst>
              </p:cNvPr>
              <p:cNvSpPr/>
              <p:nvPr/>
            </p:nvSpPr>
            <p:spPr bwMode="auto">
              <a:xfrm>
                <a:off x="7013363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AutoShape 24">
                <a:extLst>
                  <a:ext uri="{FF2B5EF4-FFF2-40B4-BE49-F238E27FC236}">
                    <a16:creationId xmlns:a16="http://schemas.microsoft.com/office/drawing/2014/main" id="{9D5702BE-9920-86E1-D97C-3B3E25FF2E4B}"/>
                  </a:ext>
                </a:extLst>
              </p:cNvPr>
              <p:cNvSpPr/>
              <p:nvPr/>
            </p:nvSpPr>
            <p:spPr bwMode="auto">
              <a:xfrm>
                <a:off x="7013363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AutoShape 25">
                <a:extLst>
                  <a:ext uri="{FF2B5EF4-FFF2-40B4-BE49-F238E27FC236}">
                    <a16:creationId xmlns:a16="http://schemas.microsoft.com/office/drawing/2014/main" id="{14B3551A-21B4-4446-11C9-A9DD231DCC8F}"/>
                  </a:ext>
                </a:extLst>
              </p:cNvPr>
              <p:cNvSpPr/>
              <p:nvPr/>
            </p:nvSpPr>
            <p:spPr bwMode="auto">
              <a:xfrm>
                <a:off x="7093457" y="4797277"/>
                <a:ext cx="45678" cy="3378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8" name="AutoShape 26">
                <a:extLst>
                  <a:ext uri="{FF2B5EF4-FFF2-40B4-BE49-F238E27FC236}">
                    <a16:creationId xmlns:a16="http://schemas.microsoft.com/office/drawing/2014/main" id="{35262668-E598-F392-A891-554966292C39}"/>
                  </a:ext>
                </a:extLst>
              </p:cNvPr>
              <p:cNvSpPr/>
              <p:nvPr/>
            </p:nvSpPr>
            <p:spPr bwMode="auto">
              <a:xfrm>
                <a:off x="7093457" y="4739710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AutoShape 27">
                <a:extLst>
                  <a:ext uri="{FF2B5EF4-FFF2-40B4-BE49-F238E27FC236}">
                    <a16:creationId xmlns:a16="http://schemas.microsoft.com/office/drawing/2014/main" id="{753BB181-B65E-4339-452A-452B43CA9E4F}"/>
                  </a:ext>
                </a:extLst>
              </p:cNvPr>
              <p:cNvSpPr/>
              <p:nvPr/>
            </p:nvSpPr>
            <p:spPr bwMode="auto">
              <a:xfrm>
                <a:off x="7093457" y="4682768"/>
                <a:ext cx="45678" cy="3441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3F2F6E54-D4B1-38A6-6C60-F57D4FA0AF76}"/>
              </a:ext>
            </a:extLst>
          </p:cNvPr>
          <p:cNvGrpSpPr/>
          <p:nvPr/>
        </p:nvGrpSpPr>
        <p:grpSpPr>
          <a:xfrm>
            <a:off x="3460798" y="3115219"/>
            <a:ext cx="1096097" cy="1080000"/>
            <a:chOff x="5098841" y="1354063"/>
            <a:chExt cx="1096097" cy="1080000"/>
          </a:xfrm>
        </p:grpSpPr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1622313D-6A02-BDF9-F739-40B701B0A8EB}"/>
                </a:ext>
              </a:extLst>
            </p:cNvPr>
            <p:cNvGrpSpPr/>
            <p:nvPr/>
          </p:nvGrpSpPr>
          <p:grpSpPr>
            <a:xfrm>
              <a:off x="5098841" y="1354063"/>
              <a:ext cx="1096097" cy="1080000"/>
              <a:chOff x="1784523" y="1665845"/>
              <a:chExt cx="1096097" cy="1080000"/>
            </a:xfrm>
          </p:grpSpPr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F0922BF8-A2A8-14C6-34B4-4DCB4C5FBBA7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784523" y="1665845"/>
                <a:ext cx="1080000" cy="1080000"/>
              </a:xfrm>
              <a:prstGeom prst="ellipse">
                <a:avLst/>
              </a:prstGeom>
              <a:gradFill>
                <a:gsLst>
                  <a:gs pos="0">
                    <a:schemeClr val="accent2">
                      <a:lumMod val="80000"/>
                    </a:schemeClr>
                  </a:gs>
                  <a:gs pos="72000">
                    <a:schemeClr val="accent2">
                      <a:lumMod val="95000"/>
                    </a:schemeClr>
                  </a:gs>
                  <a:gs pos="38000">
                    <a:schemeClr val="accent2">
                      <a:lumMod val="8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139700" dist="115580" dir="5400000" algn="t" rotWithShape="0">
                  <a:srgbClr val="8A725C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9348" tIns="34674" rIns="69348" bIns="34674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365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8C36E194-BEAD-ADB6-BF8D-F7CB5661A62A}"/>
                  </a:ext>
                </a:extLst>
              </p:cNvPr>
              <p:cNvSpPr txBox="1"/>
              <p:nvPr/>
            </p:nvSpPr>
            <p:spPr>
              <a:xfrm>
                <a:off x="1819064" y="2194992"/>
                <a:ext cx="1061556" cy="3139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spcBef>
                    <a:spcPts val="1000"/>
                  </a:spcBef>
                  <a:defRPr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收入来源</a:t>
                </a:r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id="{EEC1D29D-FA85-D25B-BDDA-C04D4493104F}"/>
                </a:ext>
              </a:extLst>
            </p:cNvPr>
            <p:cNvGrpSpPr/>
            <p:nvPr/>
          </p:nvGrpSpPr>
          <p:grpSpPr>
            <a:xfrm>
              <a:off x="5393912" y="1590610"/>
              <a:ext cx="488068" cy="427164"/>
              <a:chOff x="10162307" y="1930394"/>
              <a:chExt cx="488068" cy="427164"/>
            </a:xfr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</a:gradFill>
          </p:grpSpPr>
          <p:sp>
            <p:nvSpPr>
              <p:cNvPr id="112" name="AutoShape 103">
                <a:extLst>
                  <a:ext uri="{FF2B5EF4-FFF2-40B4-BE49-F238E27FC236}">
                    <a16:creationId xmlns:a16="http://schemas.microsoft.com/office/drawing/2014/main" id="{0D8BDB24-EDAB-80A5-8E5A-03510ED022E2}"/>
                  </a:ext>
                </a:extLst>
              </p:cNvPr>
              <p:cNvSpPr/>
              <p:nvPr/>
            </p:nvSpPr>
            <p:spPr bwMode="auto">
              <a:xfrm>
                <a:off x="10239063" y="2006315"/>
                <a:ext cx="175204" cy="11513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AutoShape 104">
                <a:extLst>
                  <a:ext uri="{FF2B5EF4-FFF2-40B4-BE49-F238E27FC236}">
                    <a16:creationId xmlns:a16="http://schemas.microsoft.com/office/drawing/2014/main" id="{1D7A3745-F483-5097-8F8A-18BE079EF8F4}"/>
                  </a:ext>
                </a:extLst>
              </p:cNvPr>
              <p:cNvSpPr/>
              <p:nvPr/>
            </p:nvSpPr>
            <p:spPr bwMode="auto">
              <a:xfrm>
                <a:off x="10162307" y="1930394"/>
                <a:ext cx="488068" cy="42716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50800" tIns="50800" rIns="50800" bIns="50800" anchor="ctr"/>
              <a:lstStyle/>
              <a:p>
                <a:pPr defTabSz="608738"/>
                <a:endParaRPr lang="en-US" sz="4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16" name="图片 115" descr="图片包含 游戏机, 建筑, 食物&#10;&#10;描述已自动生成">
            <a:extLst>
              <a:ext uri="{FF2B5EF4-FFF2-40B4-BE49-F238E27FC236}">
                <a16:creationId xmlns:a16="http://schemas.microsoft.com/office/drawing/2014/main" id="{1643085E-54C0-3A7D-EA36-64F1AFD87D4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4256" y="1602949"/>
            <a:ext cx="2862541" cy="1895505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0A124471-50D3-C537-7910-61F7C7A0F640}"/>
              </a:ext>
            </a:extLst>
          </p:cNvPr>
          <p:cNvGrpSpPr/>
          <p:nvPr/>
        </p:nvGrpSpPr>
        <p:grpSpPr>
          <a:xfrm>
            <a:off x="1211241" y="4880939"/>
            <a:ext cx="721614" cy="991203"/>
            <a:chOff x="804718" y="4903485"/>
            <a:chExt cx="721614" cy="991203"/>
          </a:xfrm>
        </p:grpSpPr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8AE1B896-9913-C2BB-C090-06D4368493A5}"/>
                </a:ext>
              </a:extLst>
            </p:cNvPr>
            <p:cNvSpPr/>
            <p:nvPr/>
          </p:nvSpPr>
          <p:spPr>
            <a:xfrm>
              <a:off x="817045" y="4903485"/>
              <a:ext cx="696960" cy="6969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467" tIns="40234" rIns="80467" bIns="40234" rtlCol="0" anchor="ctr"/>
            <a:lstStyle/>
            <a:p>
              <a:pPr algn="ctr"/>
              <a:endParaRPr lang="zh-CN" altLang="en-US" sz="1584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B1E6A069-48A4-1B4D-D8B8-03952840B6DB}"/>
                </a:ext>
              </a:extLst>
            </p:cNvPr>
            <p:cNvSpPr txBox="1"/>
            <p:nvPr/>
          </p:nvSpPr>
          <p:spPr>
            <a:xfrm>
              <a:off x="804718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821E5839-257B-07D7-4AF8-3345C13AF9E4}"/>
                </a:ext>
              </a:extLst>
            </p:cNvPr>
            <p:cNvGrpSpPr/>
            <p:nvPr/>
          </p:nvGrpSpPr>
          <p:grpSpPr>
            <a:xfrm>
              <a:off x="974053" y="5077719"/>
              <a:ext cx="382944" cy="348488"/>
              <a:chOff x="1187317" y="5551982"/>
              <a:chExt cx="382944" cy="437223"/>
            </a:xfrm>
            <a:solidFill>
              <a:schemeClr val="bg1"/>
            </a:solidFill>
          </p:grpSpPr>
          <p:sp>
            <p:nvSpPr>
              <p:cNvPr id="147" name="Freeform 20">
                <a:extLst>
                  <a:ext uri="{FF2B5EF4-FFF2-40B4-BE49-F238E27FC236}">
                    <a16:creationId xmlns:a16="http://schemas.microsoft.com/office/drawing/2014/main" id="{FDC0B796-4D5C-EE83-8B25-56000FF1B4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56174" y="5551982"/>
                <a:ext cx="165841" cy="132672"/>
              </a:xfrm>
              <a:custGeom>
                <a:avLst/>
                <a:gdLst>
                  <a:gd name="T0" fmla="*/ 39 w 62"/>
                  <a:gd name="T1" fmla="*/ 12 h 50"/>
                  <a:gd name="T2" fmla="*/ 39 w 62"/>
                  <a:gd name="T3" fmla="*/ 12 h 50"/>
                  <a:gd name="T4" fmla="*/ 45 w 62"/>
                  <a:gd name="T5" fmla="*/ 14 h 50"/>
                  <a:gd name="T6" fmla="*/ 46 w 62"/>
                  <a:gd name="T7" fmla="*/ 18 h 50"/>
                  <a:gd name="T8" fmla="*/ 40 w 62"/>
                  <a:gd name="T9" fmla="*/ 29 h 50"/>
                  <a:gd name="T10" fmla="*/ 20 w 62"/>
                  <a:gd name="T11" fmla="*/ 38 h 50"/>
                  <a:gd name="T12" fmla="*/ 17 w 62"/>
                  <a:gd name="T13" fmla="*/ 38 h 50"/>
                  <a:gd name="T14" fmla="*/ 17 w 62"/>
                  <a:gd name="T15" fmla="*/ 38 h 50"/>
                  <a:gd name="T16" fmla="*/ 26 w 62"/>
                  <a:gd name="T17" fmla="*/ 18 h 50"/>
                  <a:gd name="T18" fmla="*/ 39 w 62"/>
                  <a:gd name="T19" fmla="*/ 12 h 50"/>
                  <a:gd name="T20" fmla="*/ 39 w 62"/>
                  <a:gd name="T21" fmla="*/ 0 h 50"/>
                  <a:gd name="T22" fmla="*/ 17 w 62"/>
                  <a:gd name="T23" fmla="*/ 9 h 50"/>
                  <a:gd name="T24" fmla="*/ 8 w 62"/>
                  <a:gd name="T25" fmla="*/ 47 h 50"/>
                  <a:gd name="T26" fmla="*/ 20 w 62"/>
                  <a:gd name="T27" fmla="*/ 50 h 50"/>
                  <a:gd name="T28" fmla="*/ 49 w 62"/>
                  <a:gd name="T29" fmla="*/ 38 h 50"/>
                  <a:gd name="T30" fmla="*/ 53 w 62"/>
                  <a:gd name="T31" fmla="*/ 5 h 50"/>
                  <a:gd name="T32" fmla="*/ 39 w 62"/>
                  <a:gd name="T3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2" h="50">
                    <a:moveTo>
                      <a:pt x="39" y="12"/>
                    </a:moveTo>
                    <a:cubicBezTo>
                      <a:pt x="39" y="12"/>
                      <a:pt x="39" y="12"/>
                      <a:pt x="39" y="12"/>
                    </a:cubicBezTo>
                    <a:cubicBezTo>
                      <a:pt x="41" y="12"/>
                      <a:pt x="43" y="12"/>
                      <a:pt x="45" y="14"/>
                    </a:cubicBezTo>
                    <a:cubicBezTo>
                      <a:pt x="45" y="14"/>
                      <a:pt x="46" y="15"/>
                      <a:pt x="46" y="18"/>
                    </a:cubicBezTo>
                    <a:cubicBezTo>
                      <a:pt x="46" y="21"/>
                      <a:pt x="45" y="25"/>
                      <a:pt x="40" y="29"/>
                    </a:cubicBezTo>
                    <a:cubicBezTo>
                      <a:pt x="35" y="34"/>
                      <a:pt x="26" y="38"/>
                      <a:pt x="20" y="38"/>
                    </a:cubicBezTo>
                    <a:cubicBezTo>
                      <a:pt x="18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5"/>
                      <a:pt x="18" y="25"/>
                      <a:pt x="26" y="18"/>
                    </a:cubicBezTo>
                    <a:cubicBezTo>
                      <a:pt x="30" y="14"/>
                      <a:pt x="35" y="12"/>
                      <a:pt x="39" y="12"/>
                    </a:cubicBezTo>
                    <a:moveTo>
                      <a:pt x="39" y="0"/>
                    </a:moveTo>
                    <a:cubicBezTo>
                      <a:pt x="32" y="0"/>
                      <a:pt x="24" y="3"/>
                      <a:pt x="17" y="9"/>
                    </a:cubicBezTo>
                    <a:cubicBezTo>
                      <a:pt x="6" y="19"/>
                      <a:pt x="0" y="38"/>
                      <a:pt x="8" y="47"/>
                    </a:cubicBezTo>
                    <a:cubicBezTo>
                      <a:pt x="11" y="49"/>
                      <a:pt x="15" y="50"/>
                      <a:pt x="20" y="50"/>
                    </a:cubicBezTo>
                    <a:cubicBezTo>
                      <a:pt x="29" y="50"/>
                      <a:pt x="41" y="45"/>
                      <a:pt x="49" y="38"/>
                    </a:cubicBezTo>
                    <a:cubicBezTo>
                      <a:pt x="60" y="28"/>
                      <a:pt x="62" y="13"/>
                      <a:pt x="53" y="5"/>
                    </a:cubicBezTo>
                    <a:cubicBezTo>
                      <a:pt x="50" y="1"/>
                      <a:pt x="45" y="0"/>
                      <a:pt x="3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07290" tIns="53645" rIns="107290" bIns="53645" numCol="1" anchor="t" anchorCtr="0" compatLnSpc="1"/>
              <a:lstStyle/>
              <a:p>
                <a:endParaRPr lang="zh-CN" altLang="en-US" sz="2112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8" name="Freeform 21">
                <a:extLst>
                  <a:ext uri="{FF2B5EF4-FFF2-40B4-BE49-F238E27FC236}">
                    <a16:creationId xmlns:a16="http://schemas.microsoft.com/office/drawing/2014/main" id="{593FF18D-731C-3039-9419-130377BAF9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2547" y="5551985"/>
                <a:ext cx="165841" cy="132672"/>
              </a:xfrm>
              <a:custGeom>
                <a:avLst/>
                <a:gdLst>
                  <a:gd name="T0" fmla="*/ 23 w 62"/>
                  <a:gd name="T1" fmla="*/ 12 h 50"/>
                  <a:gd name="T2" fmla="*/ 36 w 62"/>
                  <a:gd name="T3" fmla="*/ 18 h 50"/>
                  <a:gd name="T4" fmla="*/ 45 w 62"/>
                  <a:gd name="T5" fmla="*/ 38 h 50"/>
                  <a:gd name="T6" fmla="*/ 42 w 62"/>
                  <a:gd name="T7" fmla="*/ 38 h 50"/>
                  <a:gd name="T8" fmla="*/ 22 w 62"/>
                  <a:gd name="T9" fmla="*/ 29 h 50"/>
                  <a:gd name="T10" fmla="*/ 16 w 62"/>
                  <a:gd name="T11" fmla="*/ 18 h 50"/>
                  <a:gd name="T12" fmla="*/ 17 w 62"/>
                  <a:gd name="T13" fmla="*/ 14 h 50"/>
                  <a:gd name="T14" fmla="*/ 23 w 62"/>
                  <a:gd name="T15" fmla="*/ 12 h 50"/>
                  <a:gd name="T16" fmla="*/ 23 w 62"/>
                  <a:gd name="T17" fmla="*/ 0 h 50"/>
                  <a:gd name="T18" fmla="*/ 9 w 62"/>
                  <a:gd name="T19" fmla="*/ 5 h 50"/>
                  <a:gd name="T20" fmla="*/ 13 w 62"/>
                  <a:gd name="T21" fmla="*/ 38 h 50"/>
                  <a:gd name="T22" fmla="*/ 42 w 62"/>
                  <a:gd name="T23" fmla="*/ 50 h 50"/>
                  <a:gd name="T24" fmla="*/ 54 w 62"/>
                  <a:gd name="T25" fmla="*/ 47 h 50"/>
                  <a:gd name="T26" fmla="*/ 45 w 62"/>
                  <a:gd name="T27" fmla="*/ 9 h 50"/>
                  <a:gd name="T28" fmla="*/ 23 w 62"/>
                  <a:gd name="T2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" h="50">
                    <a:moveTo>
                      <a:pt x="23" y="12"/>
                    </a:moveTo>
                    <a:cubicBezTo>
                      <a:pt x="27" y="12"/>
                      <a:pt x="32" y="14"/>
                      <a:pt x="36" y="18"/>
                    </a:cubicBezTo>
                    <a:cubicBezTo>
                      <a:pt x="44" y="25"/>
                      <a:pt x="46" y="35"/>
                      <a:pt x="45" y="38"/>
                    </a:cubicBezTo>
                    <a:cubicBezTo>
                      <a:pt x="45" y="38"/>
                      <a:pt x="45" y="38"/>
                      <a:pt x="42" y="38"/>
                    </a:cubicBezTo>
                    <a:cubicBezTo>
                      <a:pt x="36" y="38"/>
                      <a:pt x="27" y="34"/>
                      <a:pt x="22" y="29"/>
                    </a:cubicBezTo>
                    <a:cubicBezTo>
                      <a:pt x="17" y="25"/>
                      <a:pt x="16" y="21"/>
                      <a:pt x="16" y="18"/>
                    </a:cubicBezTo>
                    <a:cubicBezTo>
                      <a:pt x="16" y="15"/>
                      <a:pt x="17" y="14"/>
                      <a:pt x="17" y="14"/>
                    </a:cubicBezTo>
                    <a:cubicBezTo>
                      <a:pt x="19" y="12"/>
                      <a:pt x="21" y="12"/>
                      <a:pt x="23" y="12"/>
                    </a:cubicBezTo>
                    <a:moveTo>
                      <a:pt x="23" y="0"/>
                    </a:moveTo>
                    <a:cubicBezTo>
                      <a:pt x="17" y="0"/>
                      <a:pt x="12" y="1"/>
                      <a:pt x="9" y="5"/>
                    </a:cubicBezTo>
                    <a:cubicBezTo>
                      <a:pt x="0" y="13"/>
                      <a:pt x="2" y="28"/>
                      <a:pt x="13" y="38"/>
                    </a:cubicBezTo>
                    <a:cubicBezTo>
                      <a:pt x="21" y="45"/>
                      <a:pt x="33" y="50"/>
                      <a:pt x="42" y="50"/>
                    </a:cubicBezTo>
                    <a:cubicBezTo>
                      <a:pt x="47" y="50"/>
                      <a:pt x="51" y="49"/>
                      <a:pt x="54" y="47"/>
                    </a:cubicBezTo>
                    <a:cubicBezTo>
                      <a:pt x="62" y="38"/>
                      <a:pt x="56" y="19"/>
                      <a:pt x="45" y="9"/>
                    </a:cubicBezTo>
                    <a:cubicBezTo>
                      <a:pt x="38" y="3"/>
                      <a:pt x="30" y="0"/>
                      <a:pt x="2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07290" tIns="53645" rIns="107290" bIns="53645" numCol="1" anchor="t" anchorCtr="0" compatLnSpc="1"/>
              <a:lstStyle/>
              <a:p>
                <a:endParaRPr lang="zh-CN" altLang="en-US" sz="2112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Freeform 22">
                <a:extLst>
                  <a:ext uri="{FF2B5EF4-FFF2-40B4-BE49-F238E27FC236}">
                    <a16:creationId xmlns:a16="http://schemas.microsoft.com/office/drawing/2014/main" id="{1CCD1653-55A1-59AC-B586-CC4BAED074DD}"/>
                  </a:ext>
                </a:extLst>
              </p:cNvPr>
              <p:cNvSpPr/>
              <p:nvPr/>
            </p:nvSpPr>
            <p:spPr bwMode="auto">
              <a:xfrm>
                <a:off x="1395373" y="5669585"/>
                <a:ext cx="174888" cy="144733"/>
              </a:xfrm>
              <a:custGeom>
                <a:avLst/>
                <a:gdLst>
                  <a:gd name="T0" fmla="*/ 66 w 66"/>
                  <a:gd name="T1" fmla="*/ 54 h 54"/>
                  <a:gd name="T2" fmla="*/ 66 w 66"/>
                  <a:gd name="T3" fmla="*/ 12 h 54"/>
                  <a:gd name="T4" fmla="*/ 54 w 66"/>
                  <a:gd name="T5" fmla="*/ 0 h 54"/>
                  <a:gd name="T6" fmla="*/ 0 w 66"/>
                  <a:gd name="T7" fmla="*/ 0 h 54"/>
                  <a:gd name="T8" fmla="*/ 0 w 66"/>
                  <a:gd name="T9" fmla="*/ 54 h 54"/>
                  <a:gd name="T10" fmla="*/ 66 w 66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66" y="54"/>
                    </a:move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6"/>
                      <a:pt x="61" y="0"/>
                      <a:pt x="5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66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07290" tIns="53645" rIns="107290" bIns="53645" numCol="1" anchor="t" anchorCtr="0" compatLnSpc="1"/>
              <a:lstStyle/>
              <a:p>
                <a:endParaRPr lang="zh-CN" altLang="en-US" sz="2112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0" name="Freeform 23">
                <a:extLst>
                  <a:ext uri="{FF2B5EF4-FFF2-40B4-BE49-F238E27FC236}">
                    <a16:creationId xmlns:a16="http://schemas.microsoft.com/office/drawing/2014/main" id="{C99A2C76-B2AA-D2DD-C68E-15AB47A1E210}"/>
                  </a:ext>
                </a:extLst>
              </p:cNvPr>
              <p:cNvSpPr/>
              <p:nvPr/>
            </p:nvSpPr>
            <p:spPr bwMode="auto">
              <a:xfrm>
                <a:off x="1395373" y="5844466"/>
                <a:ext cx="174888" cy="144733"/>
              </a:xfrm>
              <a:custGeom>
                <a:avLst/>
                <a:gdLst>
                  <a:gd name="T0" fmla="*/ 0 w 66"/>
                  <a:gd name="T1" fmla="*/ 0 h 54"/>
                  <a:gd name="T2" fmla="*/ 0 w 66"/>
                  <a:gd name="T3" fmla="*/ 54 h 54"/>
                  <a:gd name="T4" fmla="*/ 54 w 66"/>
                  <a:gd name="T5" fmla="*/ 54 h 54"/>
                  <a:gd name="T6" fmla="*/ 66 w 66"/>
                  <a:gd name="T7" fmla="*/ 42 h 54"/>
                  <a:gd name="T8" fmla="*/ 66 w 66"/>
                  <a:gd name="T9" fmla="*/ 0 h 54"/>
                  <a:gd name="T10" fmla="*/ 0 w 66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0" y="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61" y="54"/>
                      <a:pt x="66" y="49"/>
                      <a:pt x="66" y="42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07290" tIns="53645" rIns="107290" bIns="53645" numCol="1" anchor="t" anchorCtr="0" compatLnSpc="1"/>
              <a:lstStyle/>
              <a:p>
                <a:endParaRPr lang="zh-CN" altLang="en-US" sz="2112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1" name="Freeform 24">
                <a:extLst>
                  <a:ext uri="{FF2B5EF4-FFF2-40B4-BE49-F238E27FC236}">
                    <a16:creationId xmlns:a16="http://schemas.microsoft.com/office/drawing/2014/main" id="{471C0087-1108-A8C2-998A-6B6229F7E601}"/>
                  </a:ext>
                </a:extLst>
              </p:cNvPr>
              <p:cNvSpPr/>
              <p:nvPr/>
            </p:nvSpPr>
            <p:spPr bwMode="auto">
              <a:xfrm>
                <a:off x="1187317" y="5669591"/>
                <a:ext cx="174888" cy="144733"/>
              </a:xfrm>
              <a:custGeom>
                <a:avLst/>
                <a:gdLst>
                  <a:gd name="T0" fmla="*/ 66 w 66"/>
                  <a:gd name="T1" fmla="*/ 54 h 54"/>
                  <a:gd name="T2" fmla="*/ 66 w 66"/>
                  <a:gd name="T3" fmla="*/ 0 h 54"/>
                  <a:gd name="T4" fmla="*/ 12 w 66"/>
                  <a:gd name="T5" fmla="*/ 0 h 54"/>
                  <a:gd name="T6" fmla="*/ 0 w 66"/>
                  <a:gd name="T7" fmla="*/ 12 h 54"/>
                  <a:gd name="T8" fmla="*/ 0 w 66"/>
                  <a:gd name="T9" fmla="*/ 54 h 54"/>
                  <a:gd name="T10" fmla="*/ 66 w 66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66" y="54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66" y="5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07290" tIns="53645" rIns="107290" bIns="53645" numCol="1" anchor="t" anchorCtr="0" compatLnSpc="1"/>
              <a:lstStyle/>
              <a:p>
                <a:endParaRPr lang="zh-CN" altLang="en-US" sz="2112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2" name="Freeform 25">
                <a:extLst>
                  <a:ext uri="{FF2B5EF4-FFF2-40B4-BE49-F238E27FC236}">
                    <a16:creationId xmlns:a16="http://schemas.microsoft.com/office/drawing/2014/main" id="{C3837DBB-4D48-32D8-96B5-0863D02F80F0}"/>
                  </a:ext>
                </a:extLst>
              </p:cNvPr>
              <p:cNvSpPr/>
              <p:nvPr/>
            </p:nvSpPr>
            <p:spPr bwMode="auto">
              <a:xfrm>
                <a:off x="1187317" y="5844472"/>
                <a:ext cx="174888" cy="144733"/>
              </a:xfrm>
              <a:custGeom>
                <a:avLst/>
                <a:gdLst>
                  <a:gd name="T0" fmla="*/ 0 w 66"/>
                  <a:gd name="T1" fmla="*/ 0 h 54"/>
                  <a:gd name="T2" fmla="*/ 0 w 66"/>
                  <a:gd name="T3" fmla="*/ 42 h 54"/>
                  <a:gd name="T4" fmla="*/ 12 w 66"/>
                  <a:gd name="T5" fmla="*/ 54 h 54"/>
                  <a:gd name="T6" fmla="*/ 66 w 66"/>
                  <a:gd name="T7" fmla="*/ 54 h 54"/>
                  <a:gd name="T8" fmla="*/ 66 w 66"/>
                  <a:gd name="T9" fmla="*/ 0 h 54"/>
                  <a:gd name="T10" fmla="*/ 0 w 66"/>
                  <a:gd name="T1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54">
                    <a:moveTo>
                      <a:pt x="0" y="0"/>
                    </a:moveTo>
                    <a:cubicBezTo>
                      <a:pt x="0" y="42"/>
                      <a:pt x="0" y="42"/>
                      <a:pt x="0" y="42"/>
                    </a:cubicBezTo>
                    <a:cubicBezTo>
                      <a:pt x="0" y="49"/>
                      <a:pt x="5" y="54"/>
                      <a:pt x="12" y="54"/>
                    </a:cubicBezTo>
                    <a:cubicBezTo>
                      <a:pt x="66" y="54"/>
                      <a:pt x="66" y="54"/>
                      <a:pt x="66" y="54"/>
                    </a:cubicBezTo>
                    <a:cubicBezTo>
                      <a:pt x="66" y="0"/>
                      <a:pt x="66" y="0"/>
                      <a:pt x="6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vert="horz" wrap="square" lIns="107290" tIns="53645" rIns="107290" bIns="53645" numCol="1" anchor="t" anchorCtr="0" compatLnSpc="1"/>
              <a:lstStyle/>
              <a:p>
                <a:endParaRPr lang="zh-CN" altLang="en-US" sz="2112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92" name="Arc 13++">
            <a:extLst>
              <a:ext uri="{FF2B5EF4-FFF2-40B4-BE49-F238E27FC236}">
                <a16:creationId xmlns:a16="http://schemas.microsoft.com/office/drawing/2014/main" id="{99B515E7-EFCB-BE90-8CAC-A1CF5CCD8F05}"/>
              </a:ext>
            </a:extLst>
          </p:cNvPr>
          <p:cNvSpPr/>
          <p:nvPr/>
        </p:nvSpPr>
        <p:spPr>
          <a:xfrm rot="21273776">
            <a:off x="4505124" y="1227961"/>
            <a:ext cx="3353885" cy="3218098"/>
          </a:xfrm>
          <a:prstGeom prst="arc">
            <a:avLst>
              <a:gd name="adj1" fmla="val 741279"/>
              <a:gd name="adj2" fmla="val 5378974"/>
            </a:avLst>
          </a:prstGeom>
          <a:ln w="57912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3" name="Arc 13+++">
            <a:extLst>
              <a:ext uri="{FF2B5EF4-FFF2-40B4-BE49-F238E27FC236}">
                <a16:creationId xmlns:a16="http://schemas.microsoft.com/office/drawing/2014/main" id="{88547CFA-A079-16F5-C227-5809B95F0009}"/>
              </a:ext>
            </a:extLst>
          </p:cNvPr>
          <p:cNvSpPr/>
          <p:nvPr/>
        </p:nvSpPr>
        <p:spPr>
          <a:xfrm rot="21273776">
            <a:off x="4505124" y="1227961"/>
            <a:ext cx="3353885" cy="3218098"/>
          </a:xfrm>
          <a:prstGeom prst="arc">
            <a:avLst>
              <a:gd name="adj1" fmla="val 6239002"/>
              <a:gd name="adj2" fmla="val 11143895"/>
            </a:avLst>
          </a:prstGeom>
          <a:ln w="57912">
            <a:gradFill>
              <a:gsLst>
                <a:gs pos="100000">
                  <a:schemeClr val="accent1">
                    <a:lumMod val="5000"/>
                    <a:lumOff val="95000"/>
                  </a:schemeClr>
                </a:gs>
                <a:gs pos="23000">
                  <a:schemeClr val="accent1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4" name="Arc 13++++">
            <a:extLst>
              <a:ext uri="{FF2B5EF4-FFF2-40B4-BE49-F238E27FC236}">
                <a16:creationId xmlns:a16="http://schemas.microsoft.com/office/drawing/2014/main" id="{6D09F8C5-36B3-F85D-60A2-9A94E2FC26D4}"/>
              </a:ext>
            </a:extLst>
          </p:cNvPr>
          <p:cNvSpPr/>
          <p:nvPr/>
        </p:nvSpPr>
        <p:spPr>
          <a:xfrm rot="21273776">
            <a:off x="4505124" y="1227961"/>
            <a:ext cx="3353885" cy="3218098"/>
          </a:xfrm>
          <a:prstGeom prst="arc">
            <a:avLst>
              <a:gd name="adj1" fmla="val 11612418"/>
              <a:gd name="adj2" fmla="val 16158248"/>
            </a:avLst>
          </a:prstGeom>
          <a:ln w="57912">
            <a:gradFill>
              <a:gsLst>
                <a:gs pos="46000">
                  <a:schemeClr val="accent1">
                    <a:lumMod val="5000"/>
                    <a:lumOff val="95000"/>
                  </a:schemeClr>
                </a:gs>
                <a:gs pos="23000">
                  <a:schemeClr val="accent1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76371" tIns="38185" rIns="76371" bIns="3818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50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5BAB73D1-AD62-E25B-8F02-863364B19CD7}"/>
              </a:ext>
            </a:extLst>
          </p:cNvPr>
          <p:cNvSpPr txBox="1"/>
          <p:nvPr/>
        </p:nvSpPr>
        <p:spPr>
          <a:xfrm>
            <a:off x="1181059" y="1493173"/>
            <a:ext cx="2072012" cy="9098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点击这里，输入您的文本文字，更改文字的颜色或者大小属性</a:t>
            </a:r>
          </a:p>
        </p:txBody>
      </p:sp>
      <p:sp>
        <p:nvSpPr>
          <p:cNvPr id="202" name="文本框 201">
            <a:extLst>
              <a:ext uri="{FF2B5EF4-FFF2-40B4-BE49-F238E27FC236}">
                <a16:creationId xmlns:a16="http://schemas.microsoft.com/office/drawing/2014/main" id="{BEB75B4C-3480-902D-CBA0-9814AEA47B25}"/>
              </a:ext>
            </a:extLst>
          </p:cNvPr>
          <p:cNvSpPr txBox="1"/>
          <p:nvPr/>
        </p:nvSpPr>
        <p:spPr>
          <a:xfrm>
            <a:off x="1181059" y="3189465"/>
            <a:ext cx="2072012" cy="9098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点击这里，输入您的文本文字，更改文字的颜色或者大小属性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:a16="http://schemas.microsoft.com/office/drawing/2014/main" id="{43DDE437-A8D6-9B36-64F9-03D7FB3B5B37}"/>
              </a:ext>
            </a:extLst>
          </p:cNvPr>
          <p:cNvSpPr txBox="1"/>
          <p:nvPr/>
        </p:nvSpPr>
        <p:spPr>
          <a:xfrm>
            <a:off x="8956165" y="1493173"/>
            <a:ext cx="2072012" cy="9098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点击这里，输入您的文本文字，更改文字的颜色或者大小属性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F0C49CA8-BF47-D1AB-DA11-34721B0EE5CE}"/>
              </a:ext>
            </a:extLst>
          </p:cNvPr>
          <p:cNvSpPr txBox="1"/>
          <p:nvPr/>
        </p:nvSpPr>
        <p:spPr>
          <a:xfrm>
            <a:off x="8956165" y="3229312"/>
            <a:ext cx="2072012" cy="9098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j-ea"/>
                <a:ea typeface="+mj-ea"/>
              </a:rPr>
              <a:t>点击这里，输入您的文本文字，更改文字的颜色或者大小属性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AB0C0D6-A488-BD54-A8AE-76444D00348F}"/>
              </a:ext>
            </a:extLst>
          </p:cNvPr>
          <p:cNvGrpSpPr/>
          <p:nvPr/>
        </p:nvGrpSpPr>
        <p:grpSpPr>
          <a:xfrm>
            <a:off x="2711491" y="4880939"/>
            <a:ext cx="721614" cy="991203"/>
            <a:chOff x="2331919" y="4903485"/>
            <a:chExt cx="721614" cy="991203"/>
          </a:xfrm>
        </p:grpSpPr>
        <p:grpSp>
          <p:nvGrpSpPr>
            <p:cNvPr id="155" name="组合 154">
              <a:extLst>
                <a:ext uri="{FF2B5EF4-FFF2-40B4-BE49-F238E27FC236}">
                  <a16:creationId xmlns:a16="http://schemas.microsoft.com/office/drawing/2014/main" id="{84B22818-0118-FFFA-1E3F-7585AFFDA588}"/>
                </a:ext>
              </a:extLst>
            </p:cNvPr>
            <p:cNvGrpSpPr/>
            <p:nvPr/>
          </p:nvGrpSpPr>
          <p:grpSpPr>
            <a:xfrm>
              <a:off x="2344246" y="4903485"/>
              <a:ext cx="696960" cy="696960"/>
              <a:chOff x="2268997" y="5427515"/>
              <a:chExt cx="696960" cy="696960"/>
            </a:xfrm>
          </p:grpSpPr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830D2E49-49D2-9DB2-F6AE-6FD36DDC342C}"/>
                  </a:ext>
                </a:extLst>
              </p:cNvPr>
              <p:cNvSpPr/>
              <p:nvPr/>
            </p:nvSpPr>
            <p:spPr>
              <a:xfrm>
                <a:off x="2268997" y="5427515"/>
                <a:ext cx="696960" cy="6969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467" tIns="40234" rIns="80467" bIns="40234" rtlCol="0" anchor="ctr"/>
              <a:lstStyle/>
              <a:p>
                <a:pPr algn="ctr"/>
                <a:endParaRPr lang="zh-CN" altLang="en-US" sz="1584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57" name="组合 156">
                <a:extLst>
                  <a:ext uri="{FF2B5EF4-FFF2-40B4-BE49-F238E27FC236}">
                    <a16:creationId xmlns:a16="http://schemas.microsoft.com/office/drawing/2014/main" id="{2ADBC3B5-9AAD-D3B5-5F9E-F7E231813F3C}"/>
                  </a:ext>
                </a:extLst>
              </p:cNvPr>
              <p:cNvGrpSpPr/>
              <p:nvPr/>
            </p:nvGrpSpPr>
            <p:grpSpPr>
              <a:xfrm>
                <a:off x="2421795" y="5643324"/>
                <a:ext cx="425159" cy="304542"/>
                <a:chOff x="2421795" y="5643324"/>
                <a:chExt cx="425159" cy="304542"/>
              </a:xfrm>
              <a:solidFill>
                <a:schemeClr val="bg1"/>
              </a:solidFill>
            </p:grpSpPr>
            <p:sp>
              <p:nvSpPr>
                <p:cNvPr id="158" name="Freeform 39">
                  <a:extLst>
                    <a:ext uri="{FF2B5EF4-FFF2-40B4-BE49-F238E27FC236}">
                      <a16:creationId xmlns:a16="http://schemas.microsoft.com/office/drawing/2014/main" id="{A26A65B2-95F0-FBD1-1145-598E73DDECF4}"/>
                    </a:ext>
                  </a:extLst>
                </p:cNvPr>
                <p:cNvSpPr/>
                <p:nvPr/>
              </p:nvSpPr>
              <p:spPr bwMode="auto">
                <a:xfrm>
                  <a:off x="2608745" y="5809165"/>
                  <a:ext cx="238209" cy="138701"/>
                </a:xfrm>
                <a:custGeom>
                  <a:avLst/>
                  <a:gdLst>
                    <a:gd name="T0" fmla="*/ 90 w 90"/>
                    <a:gd name="T1" fmla="*/ 28 h 52"/>
                    <a:gd name="T2" fmla="*/ 54 w 90"/>
                    <a:gd name="T3" fmla="*/ 4 h 52"/>
                    <a:gd name="T4" fmla="*/ 54 w 90"/>
                    <a:gd name="T5" fmla="*/ 19 h 52"/>
                    <a:gd name="T6" fmla="*/ 53 w 90"/>
                    <a:gd name="T7" fmla="*/ 19 h 52"/>
                    <a:gd name="T8" fmla="*/ 28 w 90"/>
                    <a:gd name="T9" fmla="*/ 19 h 52"/>
                    <a:gd name="T10" fmla="*/ 12 w 90"/>
                    <a:gd name="T11" fmla="*/ 0 h 52"/>
                    <a:gd name="T12" fmla="*/ 0 w 90"/>
                    <a:gd name="T13" fmla="*/ 14 h 52"/>
                    <a:gd name="T14" fmla="*/ 17 w 90"/>
                    <a:gd name="T15" fmla="*/ 34 h 52"/>
                    <a:gd name="T16" fmla="*/ 24 w 90"/>
                    <a:gd name="T17" fmla="*/ 37 h 52"/>
                    <a:gd name="T18" fmla="*/ 53 w 90"/>
                    <a:gd name="T19" fmla="*/ 37 h 52"/>
                    <a:gd name="T20" fmla="*/ 54 w 90"/>
                    <a:gd name="T21" fmla="*/ 37 h 52"/>
                    <a:gd name="T22" fmla="*/ 54 w 90"/>
                    <a:gd name="T23" fmla="*/ 52 h 52"/>
                    <a:gd name="T24" fmla="*/ 90 w 90"/>
                    <a:gd name="T25" fmla="*/ 28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0" h="52">
                      <a:moveTo>
                        <a:pt x="90" y="28"/>
                      </a:move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4" y="19"/>
                        <a:pt x="54" y="19"/>
                        <a:pt x="54" y="19"/>
                      </a:cubicBezTo>
                      <a:cubicBezTo>
                        <a:pt x="53" y="19"/>
                        <a:pt x="53" y="19"/>
                        <a:pt x="53" y="19"/>
                      </a:cubicBezTo>
                      <a:cubicBezTo>
                        <a:pt x="28" y="19"/>
                        <a:pt x="28" y="19"/>
                        <a:pt x="28" y="19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8" y="36"/>
                        <a:pt x="21" y="37"/>
                        <a:pt x="24" y="37"/>
                      </a:cubicBezTo>
                      <a:cubicBezTo>
                        <a:pt x="53" y="37"/>
                        <a:pt x="53" y="37"/>
                        <a:pt x="53" y="37"/>
                      </a:cubicBezTo>
                      <a:cubicBezTo>
                        <a:pt x="54" y="37"/>
                        <a:pt x="54" y="37"/>
                        <a:pt x="54" y="37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lnTo>
                        <a:pt x="9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9" name="Freeform 40">
                  <a:extLst>
                    <a:ext uri="{FF2B5EF4-FFF2-40B4-BE49-F238E27FC236}">
                      <a16:creationId xmlns:a16="http://schemas.microsoft.com/office/drawing/2014/main" id="{7F966A36-7659-FA62-69AF-8908FDD79438}"/>
                    </a:ext>
                  </a:extLst>
                </p:cNvPr>
                <p:cNvSpPr/>
                <p:nvPr/>
              </p:nvSpPr>
              <p:spPr bwMode="auto">
                <a:xfrm>
                  <a:off x="2424810" y="5682524"/>
                  <a:ext cx="162827" cy="99503"/>
                </a:xfrm>
                <a:custGeom>
                  <a:avLst/>
                  <a:gdLst>
                    <a:gd name="T0" fmla="*/ 39 w 62"/>
                    <a:gd name="T1" fmla="*/ 0 h 37"/>
                    <a:gd name="T2" fmla="*/ 9 w 62"/>
                    <a:gd name="T3" fmla="*/ 0 h 37"/>
                    <a:gd name="T4" fmla="*/ 0 w 62"/>
                    <a:gd name="T5" fmla="*/ 9 h 37"/>
                    <a:gd name="T6" fmla="*/ 9 w 62"/>
                    <a:gd name="T7" fmla="*/ 18 h 37"/>
                    <a:gd name="T8" fmla="*/ 34 w 62"/>
                    <a:gd name="T9" fmla="*/ 18 h 37"/>
                    <a:gd name="T10" fmla="*/ 50 w 62"/>
                    <a:gd name="T11" fmla="*/ 37 h 37"/>
                    <a:gd name="T12" fmla="*/ 62 w 62"/>
                    <a:gd name="T13" fmla="*/ 23 h 37"/>
                    <a:gd name="T14" fmla="*/ 45 w 62"/>
                    <a:gd name="T15" fmla="*/ 3 h 37"/>
                    <a:gd name="T16" fmla="*/ 39 w 62"/>
                    <a:gd name="T17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2" h="37">
                      <a:moveTo>
                        <a:pt x="39" y="0"/>
                      </a:move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9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62" y="23"/>
                        <a:pt x="62" y="23"/>
                        <a:pt x="62" y="23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4" y="1"/>
                        <a:pt x="41" y="0"/>
                        <a:pt x="39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0" name="Freeform 41">
                  <a:extLst>
                    <a:ext uri="{FF2B5EF4-FFF2-40B4-BE49-F238E27FC236}">
                      <a16:creationId xmlns:a16="http://schemas.microsoft.com/office/drawing/2014/main" id="{C7C877E0-085B-2297-DC48-73B4B1E8310A}"/>
                    </a:ext>
                  </a:extLst>
                </p:cNvPr>
                <p:cNvSpPr/>
                <p:nvPr/>
              </p:nvSpPr>
              <p:spPr bwMode="auto">
                <a:xfrm>
                  <a:off x="2421795" y="5643324"/>
                  <a:ext cx="425157" cy="265341"/>
                </a:xfrm>
                <a:custGeom>
                  <a:avLst/>
                  <a:gdLst>
                    <a:gd name="T0" fmla="*/ 160 w 160"/>
                    <a:gd name="T1" fmla="*/ 24 h 99"/>
                    <a:gd name="T2" fmla="*/ 124 w 160"/>
                    <a:gd name="T3" fmla="*/ 0 h 99"/>
                    <a:gd name="T4" fmla="*/ 124 w 160"/>
                    <a:gd name="T5" fmla="*/ 15 h 99"/>
                    <a:gd name="T6" fmla="*/ 123 w 160"/>
                    <a:gd name="T7" fmla="*/ 15 h 99"/>
                    <a:gd name="T8" fmla="*/ 94 w 160"/>
                    <a:gd name="T9" fmla="*/ 15 h 99"/>
                    <a:gd name="T10" fmla="*/ 87 w 160"/>
                    <a:gd name="T11" fmla="*/ 18 h 99"/>
                    <a:gd name="T12" fmla="*/ 35 w 160"/>
                    <a:gd name="T13" fmla="*/ 81 h 99"/>
                    <a:gd name="T14" fmla="*/ 9 w 160"/>
                    <a:gd name="T15" fmla="*/ 81 h 99"/>
                    <a:gd name="T16" fmla="*/ 0 w 160"/>
                    <a:gd name="T17" fmla="*/ 90 h 99"/>
                    <a:gd name="T18" fmla="*/ 9 w 160"/>
                    <a:gd name="T19" fmla="*/ 99 h 99"/>
                    <a:gd name="T20" fmla="*/ 40 w 160"/>
                    <a:gd name="T21" fmla="*/ 99 h 99"/>
                    <a:gd name="T22" fmla="*/ 46 w 160"/>
                    <a:gd name="T23" fmla="*/ 96 h 99"/>
                    <a:gd name="T24" fmla="*/ 98 w 160"/>
                    <a:gd name="T25" fmla="*/ 33 h 99"/>
                    <a:gd name="T26" fmla="*/ 123 w 160"/>
                    <a:gd name="T27" fmla="*/ 33 h 99"/>
                    <a:gd name="T28" fmla="*/ 124 w 160"/>
                    <a:gd name="T29" fmla="*/ 33 h 99"/>
                    <a:gd name="T30" fmla="*/ 124 w 160"/>
                    <a:gd name="T31" fmla="*/ 48 h 99"/>
                    <a:gd name="T32" fmla="*/ 160 w 160"/>
                    <a:gd name="T33" fmla="*/ 24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0" h="99">
                      <a:moveTo>
                        <a:pt x="160" y="24"/>
                      </a:moveTo>
                      <a:cubicBezTo>
                        <a:pt x="124" y="0"/>
                        <a:pt x="124" y="0"/>
                        <a:pt x="124" y="0"/>
                      </a:cubicBezTo>
                      <a:cubicBezTo>
                        <a:pt x="124" y="15"/>
                        <a:pt x="124" y="15"/>
                        <a:pt x="124" y="15"/>
                      </a:cubicBezTo>
                      <a:cubicBezTo>
                        <a:pt x="123" y="15"/>
                        <a:pt x="123" y="15"/>
                        <a:pt x="123" y="15"/>
                      </a:cubicBezTo>
                      <a:cubicBezTo>
                        <a:pt x="94" y="15"/>
                        <a:pt x="94" y="15"/>
                        <a:pt x="94" y="15"/>
                      </a:cubicBezTo>
                      <a:cubicBezTo>
                        <a:pt x="91" y="15"/>
                        <a:pt x="88" y="16"/>
                        <a:pt x="87" y="18"/>
                      </a:cubicBezTo>
                      <a:cubicBezTo>
                        <a:pt x="35" y="81"/>
                        <a:pt x="35" y="81"/>
                        <a:pt x="35" y="81"/>
                      </a:cubicBezTo>
                      <a:cubicBezTo>
                        <a:pt x="9" y="81"/>
                        <a:pt x="9" y="81"/>
                        <a:pt x="9" y="81"/>
                      </a:cubicBezTo>
                      <a:cubicBezTo>
                        <a:pt x="5" y="81"/>
                        <a:pt x="0" y="85"/>
                        <a:pt x="0" y="90"/>
                      </a:cubicBezTo>
                      <a:cubicBezTo>
                        <a:pt x="0" y="95"/>
                        <a:pt x="5" y="99"/>
                        <a:pt x="9" y="99"/>
                      </a:cubicBezTo>
                      <a:cubicBezTo>
                        <a:pt x="40" y="99"/>
                        <a:pt x="40" y="99"/>
                        <a:pt x="40" y="99"/>
                      </a:cubicBezTo>
                      <a:cubicBezTo>
                        <a:pt x="42" y="99"/>
                        <a:pt x="45" y="98"/>
                        <a:pt x="46" y="96"/>
                      </a:cubicBezTo>
                      <a:cubicBezTo>
                        <a:pt x="98" y="33"/>
                        <a:pt x="98" y="33"/>
                        <a:pt x="98" y="33"/>
                      </a:cubicBezTo>
                      <a:cubicBezTo>
                        <a:pt x="123" y="33"/>
                        <a:pt x="123" y="33"/>
                        <a:pt x="123" y="33"/>
                      </a:cubicBezTo>
                      <a:cubicBezTo>
                        <a:pt x="124" y="33"/>
                        <a:pt x="124" y="33"/>
                        <a:pt x="124" y="33"/>
                      </a:cubicBezTo>
                      <a:cubicBezTo>
                        <a:pt x="124" y="48"/>
                        <a:pt x="124" y="48"/>
                        <a:pt x="124" y="48"/>
                      </a:cubicBezTo>
                      <a:lnTo>
                        <a:pt x="16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BA4563-7647-6853-953D-15051101C86E}"/>
                </a:ext>
              </a:extLst>
            </p:cNvPr>
            <p:cNvSpPr txBox="1"/>
            <p:nvPr/>
          </p:nvSpPr>
          <p:spPr>
            <a:xfrm>
              <a:off x="2331919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D8F5CA4-A584-62FE-6CC8-0991BE2D9848}"/>
              </a:ext>
            </a:extLst>
          </p:cNvPr>
          <p:cNvGrpSpPr/>
          <p:nvPr/>
        </p:nvGrpSpPr>
        <p:grpSpPr>
          <a:xfrm>
            <a:off x="4211741" y="4880939"/>
            <a:ext cx="721614" cy="991203"/>
            <a:chOff x="3933948" y="4903485"/>
            <a:chExt cx="721614" cy="991203"/>
          </a:xfrm>
        </p:grpSpPr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80BA53C0-D90A-6626-804F-83A876FE2721}"/>
                </a:ext>
              </a:extLst>
            </p:cNvPr>
            <p:cNvGrpSpPr/>
            <p:nvPr/>
          </p:nvGrpSpPr>
          <p:grpSpPr>
            <a:xfrm>
              <a:off x="3946275" y="4903485"/>
              <a:ext cx="696960" cy="696960"/>
              <a:chOff x="3615449" y="5413751"/>
              <a:chExt cx="696960" cy="696960"/>
            </a:xfrm>
          </p:grpSpPr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5EFF5444-656C-223B-268C-5554277E498A}"/>
                  </a:ext>
                </a:extLst>
              </p:cNvPr>
              <p:cNvSpPr/>
              <p:nvPr/>
            </p:nvSpPr>
            <p:spPr>
              <a:xfrm>
                <a:off x="3615449" y="5413751"/>
                <a:ext cx="696960" cy="6969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467" tIns="40234" rIns="80467" bIns="40234" rtlCol="0" anchor="ctr"/>
              <a:lstStyle/>
              <a:p>
                <a:pPr algn="ctr"/>
                <a:endParaRPr lang="zh-CN" altLang="en-US" sz="1584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65" name="组合 164">
                <a:extLst>
                  <a:ext uri="{FF2B5EF4-FFF2-40B4-BE49-F238E27FC236}">
                    <a16:creationId xmlns:a16="http://schemas.microsoft.com/office/drawing/2014/main" id="{0E3C4D6E-18B3-491C-B26B-B754001A6B49}"/>
                  </a:ext>
                </a:extLst>
              </p:cNvPr>
              <p:cNvGrpSpPr/>
              <p:nvPr/>
            </p:nvGrpSpPr>
            <p:grpSpPr>
              <a:xfrm>
                <a:off x="3886677" y="5506545"/>
                <a:ext cx="198122" cy="501226"/>
                <a:chOff x="5919" y="2028"/>
                <a:chExt cx="234" cy="592"/>
              </a:xfrm>
              <a:solidFill>
                <a:schemeClr val="bg1"/>
              </a:solidFill>
            </p:grpSpPr>
            <p:sp>
              <p:nvSpPr>
                <p:cNvPr id="166" name="Oval 12">
                  <a:extLst>
                    <a:ext uri="{FF2B5EF4-FFF2-40B4-BE49-F238E27FC236}">
                      <a16:creationId xmlns:a16="http://schemas.microsoft.com/office/drawing/2014/main" id="{7EA47B1A-940B-2CE1-52EB-C5C9C4BBAB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81" y="2028"/>
                  <a:ext cx="94" cy="91"/>
                </a:xfrm>
                <a:prstGeom prst="ellipse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7" name="Line 13">
                  <a:extLst>
                    <a:ext uri="{FF2B5EF4-FFF2-40B4-BE49-F238E27FC236}">
                      <a16:creationId xmlns:a16="http://schemas.microsoft.com/office/drawing/2014/main" id="{F38E2144-7734-135E-C9D9-430A5BE2F3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977" y="2094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8" name="Line 14">
                  <a:extLst>
                    <a:ext uri="{FF2B5EF4-FFF2-40B4-BE49-F238E27FC236}">
                      <a16:creationId xmlns:a16="http://schemas.microsoft.com/office/drawing/2014/main" id="{2766E485-F648-0246-7C35-FFDE85343B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153" y="2270"/>
                  <a:ext cx="0" cy="0"/>
                </a:xfrm>
                <a:prstGeom prst="line">
                  <a:avLst/>
                </a:pr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9" name="Freeform 15">
                  <a:extLst>
                    <a:ext uri="{FF2B5EF4-FFF2-40B4-BE49-F238E27FC236}">
                      <a16:creationId xmlns:a16="http://schemas.microsoft.com/office/drawing/2014/main" id="{07F01D66-6ACA-E816-3814-030B4E429328}"/>
                    </a:ext>
                  </a:extLst>
                </p:cNvPr>
                <p:cNvSpPr/>
                <p:nvPr/>
              </p:nvSpPr>
              <p:spPr bwMode="auto">
                <a:xfrm>
                  <a:off x="5919" y="2160"/>
                  <a:ext cx="217" cy="460"/>
                </a:xfrm>
                <a:custGeom>
                  <a:avLst/>
                  <a:gdLst>
                    <a:gd name="T0" fmla="*/ 51 w 70"/>
                    <a:gd name="T1" fmla="*/ 0 h 147"/>
                    <a:gd name="T2" fmla="*/ 35 w 70"/>
                    <a:gd name="T3" fmla="*/ 0 h 147"/>
                    <a:gd name="T4" fmla="*/ 19 w 70"/>
                    <a:gd name="T5" fmla="*/ 0 h 147"/>
                    <a:gd name="T6" fmla="*/ 0 w 70"/>
                    <a:gd name="T7" fmla="*/ 19 h 147"/>
                    <a:gd name="T8" fmla="*/ 0 w 70"/>
                    <a:gd name="T9" fmla="*/ 64 h 147"/>
                    <a:gd name="T10" fmla="*/ 12 w 70"/>
                    <a:gd name="T11" fmla="*/ 64 h 147"/>
                    <a:gd name="T12" fmla="*/ 13 w 70"/>
                    <a:gd name="T13" fmla="*/ 23 h 147"/>
                    <a:gd name="T14" fmla="*/ 16 w 70"/>
                    <a:gd name="T15" fmla="*/ 23 h 147"/>
                    <a:gd name="T16" fmla="*/ 16 w 70"/>
                    <a:gd name="T17" fmla="*/ 136 h 147"/>
                    <a:gd name="T18" fmla="*/ 32 w 70"/>
                    <a:gd name="T19" fmla="*/ 136 h 147"/>
                    <a:gd name="T20" fmla="*/ 33 w 70"/>
                    <a:gd name="T21" fmla="*/ 70 h 147"/>
                    <a:gd name="T22" fmla="*/ 37 w 70"/>
                    <a:gd name="T23" fmla="*/ 70 h 147"/>
                    <a:gd name="T24" fmla="*/ 38 w 70"/>
                    <a:gd name="T25" fmla="*/ 136 h 147"/>
                    <a:gd name="T26" fmla="*/ 54 w 70"/>
                    <a:gd name="T27" fmla="*/ 136 h 147"/>
                    <a:gd name="T28" fmla="*/ 54 w 70"/>
                    <a:gd name="T29" fmla="*/ 23 h 147"/>
                    <a:gd name="T30" fmla="*/ 57 w 70"/>
                    <a:gd name="T31" fmla="*/ 23 h 147"/>
                    <a:gd name="T32" fmla="*/ 58 w 70"/>
                    <a:gd name="T33" fmla="*/ 64 h 147"/>
                    <a:gd name="T34" fmla="*/ 70 w 70"/>
                    <a:gd name="T35" fmla="*/ 64 h 147"/>
                    <a:gd name="T36" fmla="*/ 70 w 70"/>
                    <a:gd name="T37" fmla="*/ 19 h 147"/>
                    <a:gd name="T38" fmla="*/ 51 w 70"/>
                    <a:gd name="T39" fmla="*/ 0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70" h="147">
                      <a:moveTo>
                        <a:pt x="51" y="0"/>
                      </a:move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5" y="0"/>
                        <a:pt x="0" y="4"/>
                        <a:pt x="0" y="19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73"/>
                        <a:pt x="12" y="73"/>
                        <a:pt x="12" y="64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136"/>
                        <a:pt x="16" y="136"/>
                        <a:pt x="16" y="136"/>
                      </a:cubicBezTo>
                      <a:cubicBezTo>
                        <a:pt x="16" y="147"/>
                        <a:pt x="32" y="147"/>
                        <a:pt x="32" y="136"/>
                      </a:cubicBezTo>
                      <a:cubicBezTo>
                        <a:pt x="33" y="70"/>
                        <a:pt x="33" y="70"/>
                        <a:pt x="33" y="70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38" y="136"/>
                        <a:pt x="38" y="136"/>
                        <a:pt x="38" y="136"/>
                      </a:cubicBezTo>
                      <a:cubicBezTo>
                        <a:pt x="38" y="147"/>
                        <a:pt x="54" y="147"/>
                        <a:pt x="54" y="136"/>
                      </a:cubicBezTo>
                      <a:cubicBezTo>
                        <a:pt x="54" y="23"/>
                        <a:pt x="54" y="23"/>
                        <a:pt x="54" y="23"/>
                      </a:cubicBezTo>
                      <a:cubicBezTo>
                        <a:pt x="57" y="23"/>
                        <a:pt x="57" y="23"/>
                        <a:pt x="57" y="23"/>
                      </a:cubicBezTo>
                      <a:cubicBezTo>
                        <a:pt x="58" y="64"/>
                        <a:pt x="58" y="64"/>
                        <a:pt x="58" y="64"/>
                      </a:cubicBezTo>
                      <a:cubicBezTo>
                        <a:pt x="58" y="73"/>
                        <a:pt x="70" y="73"/>
                        <a:pt x="70" y="64"/>
                      </a:cubicBezTo>
                      <a:cubicBezTo>
                        <a:pt x="70" y="19"/>
                        <a:pt x="70" y="19"/>
                        <a:pt x="70" y="19"/>
                      </a:cubicBezTo>
                      <a:cubicBezTo>
                        <a:pt x="70" y="4"/>
                        <a:pt x="65" y="0"/>
                        <a:pt x="5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solidFill>
                      <a:schemeClr val="accent2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F95AC0E-3CE2-ECB7-A8AB-8F08114C8726}"/>
                </a:ext>
              </a:extLst>
            </p:cNvPr>
            <p:cNvSpPr txBox="1"/>
            <p:nvPr/>
          </p:nvSpPr>
          <p:spPr>
            <a:xfrm>
              <a:off x="3933948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A7DC821-66EA-F1B0-8E11-321B5C656773}"/>
              </a:ext>
            </a:extLst>
          </p:cNvPr>
          <p:cNvGrpSpPr/>
          <p:nvPr/>
        </p:nvGrpSpPr>
        <p:grpSpPr>
          <a:xfrm>
            <a:off x="5711991" y="4880939"/>
            <a:ext cx="721614" cy="991203"/>
            <a:chOff x="5760013" y="4903485"/>
            <a:chExt cx="721614" cy="991203"/>
          </a:xfrm>
        </p:grpSpPr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E800DE2C-75EA-01AE-DF83-F5D4C3A41CB0}"/>
                </a:ext>
              </a:extLst>
            </p:cNvPr>
            <p:cNvGrpSpPr/>
            <p:nvPr/>
          </p:nvGrpSpPr>
          <p:grpSpPr>
            <a:xfrm>
              <a:off x="5772340" y="4903485"/>
              <a:ext cx="696960" cy="696960"/>
              <a:chOff x="5101518" y="5409093"/>
              <a:chExt cx="696960" cy="696960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2BCF2049-DBF5-1F9F-44BF-21F48934339B}"/>
                  </a:ext>
                </a:extLst>
              </p:cNvPr>
              <p:cNvSpPr/>
              <p:nvPr/>
            </p:nvSpPr>
            <p:spPr>
              <a:xfrm>
                <a:off x="5101518" y="5409093"/>
                <a:ext cx="696960" cy="6969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467" tIns="40234" rIns="80467" bIns="40234" rtlCol="0" anchor="ctr"/>
              <a:lstStyle/>
              <a:p>
                <a:pPr algn="ctr"/>
                <a:endParaRPr lang="zh-CN" altLang="en-US" sz="1584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id="{9CBEC119-5BB5-181F-A2D6-D98F47A6FA44}"/>
                  </a:ext>
                </a:extLst>
              </p:cNvPr>
              <p:cNvGrpSpPr/>
              <p:nvPr/>
            </p:nvGrpSpPr>
            <p:grpSpPr>
              <a:xfrm>
                <a:off x="5276093" y="5583036"/>
                <a:ext cx="348707" cy="348803"/>
                <a:chOff x="1500" y="6972"/>
                <a:chExt cx="435" cy="473"/>
              </a:xfrm>
              <a:solidFill>
                <a:schemeClr val="bg1"/>
              </a:solidFill>
            </p:grpSpPr>
            <p:sp>
              <p:nvSpPr>
                <p:cNvPr id="180" name="Rectangle 135">
                  <a:extLst>
                    <a:ext uri="{FF2B5EF4-FFF2-40B4-BE49-F238E27FC236}">
                      <a16:creationId xmlns:a16="http://schemas.microsoft.com/office/drawing/2014/main" id="{E5505399-9179-C7EF-CB87-8ECC364365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96" y="6972"/>
                  <a:ext cx="35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1" name="Rectangle 136">
                  <a:extLst>
                    <a:ext uri="{FF2B5EF4-FFF2-40B4-BE49-F238E27FC236}">
                      <a16:creationId xmlns:a16="http://schemas.microsoft.com/office/drawing/2014/main" id="{AB1E034A-CE2A-E297-6853-15CEC12EAE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96" y="6972"/>
                  <a:ext cx="35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2" name="Rectangle 137">
                  <a:extLst>
                    <a:ext uri="{FF2B5EF4-FFF2-40B4-BE49-F238E27FC236}">
                      <a16:creationId xmlns:a16="http://schemas.microsoft.com/office/drawing/2014/main" id="{89C941D7-52D3-7805-4F3D-69E01A9787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96" y="6972"/>
                  <a:ext cx="35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3" name="Rectangle 138">
                  <a:extLst>
                    <a:ext uri="{FF2B5EF4-FFF2-40B4-BE49-F238E27FC236}">
                      <a16:creationId xmlns:a16="http://schemas.microsoft.com/office/drawing/2014/main" id="{7597E462-B9DC-EF1F-044C-C52A14189A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596" y="6972"/>
                  <a:ext cx="35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4" name="Rectangle 139">
                  <a:extLst>
                    <a:ext uri="{FF2B5EF4-FFF2-40B4-BE49-F238E27FC236}">
                      <a16:creationId xmlns:a16="http://schemas.microsoft.com/office/drawing/2014/main" id="{998451AE-5648-C384-EA6A-E9AA7050E5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02" y="6972"/>
                  <a:ext cx="40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5" name="Rectangle 140">
                  <a:extLst>
                    <a:ext uri="{FF2B5EF4-FFF2-40B4-BE49-F238E27FC236}">
                      <a16:creationId xmlns:a16="http://schemas.microsoft.com/office/drawing/2014/main" id="{E0D17E48-1513-B13C-D63C-998038F9AE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02" y="6972"/>
                  <a:ext cx="40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6" name="Rectangle 141">
                  <a:extLst>
                    <a:ext uri="{FF2B5EF4-FFF2-40B4-BE49-F238E27FC236}">
                      <a16:creationId xmlns:a16="http://schemas.microsoft.com/office/drawing/2014/main" id="{3D941F1A-97A7-5682-0140-4DD937103D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02" y="6972"/>
                  <a:ext cx="40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7" name="Rectangle 142">
                  <a:extLst>
                    <a:ext uri="{FF2B5EF4-FFF2-40B4-BE49-F238E27FC236}">
                      <a16:creationId xmlns:a16="http://schemas.microsoft.com/office/drawing/2014/main" id="{24AD042E-2A45-BA46-4C11-C12D17CF31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02" y="6972"/>
                  <a:ext cx="40" cy="96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8" name="Freeform 143">
                  <a:extLst>
                    <a:ext uri="{FF2B5EF4-FFF2-40B4-BE49-F238E27FC236}">
                      <a16:creationId xmlns:a16="http://schemas.microsoft.com/office/drawing/2014/main" id="{C8033D52-9B5E-3B81-6A17-1F5B28A7FF9A}"/>
                    </a:ext>
                  </a:extLst>
                </p:cNvPr>
                <p:cNvSpPr/>
                <p:nvPr/>
              </p:nvSpPr>
              <p:spPr bwMode="auto">
                <a:xfrm>
                  <a:off x="1500" y="7029"/>
                  <a:ext cx="435" cy="57"/>
                </a:xfrm>
                <a:custGeom>
                  <a:avLst/>
                  <a:gdLst>
                    <a:gd name="T0" fmla="*/ 132 w 138"/>
                    <a:gd name="T1" fmla="*/ 0 h 18"/>
                    <a:gd name="T2" fmla="*/ 108 w 138"/>
                    <a:gd name="T3" fmla="*/ 0 h 18"/>
                    <a:gd name="T4" fmla="*/ 108 w 138"/>
                    <a:gd name="T5" fmla="*/ 12 h 18"/>
                    <a:gd name="T6" fmla="*/ 96 w 138"/>
                    <a:gd name="T7" fmla="*/ 12 h 18"/>
                    <a:gd name="T8" fmla="*/ 96 w 138"/>
                    <a:gd name="T9" fmla="*/ 0 h 18"/>
                    <a:gd name="T10" fmla="*/ 42 w 138"/>
                    <a:gd name="T11" fmla="*/ 0 h 18"/>
                    <a:gd name="T12" fmla="*/ 42 w 138"/>
                    <a:gd name="T13" fmla="*/ 12 h 18"/>
                    <a:gd name="T14" fmla="*/ 30 w 138"/>
                    <a:gd name="T15" fmla="*/ 12 h 18"/>
                    <a:gd name="T16" fmla="*/ 30 w 138"/>
                    <a:gd name="T17" fmla="*/ 0 h 18"/>
                    <a:gd name="T18" fmla="*/ 6 w 138"/>
                    <a:gd name="T19" fmla="*/ 0 h 18"/>
                    <a:gd name="T20" fmla="*/ 0 w 138"/>
                    <a:gd name="T21" fmla="*/ 6 h 18"/>
                    <a:gd name="T22" fmla="*/ 0 w 138"/>
                    <a:gd name="T23" fmla="*/ 18 h 18"/>
                    <a:gd name="T24" fmla="*/ 138 w 138"/>
                    <a:gd name="T25" fmla="*/ 18 h 18"/>
                    <a:gd name="T26" fmla="*/ 138 w 138"/>
                    <a:gd name="T27" fmla="*/ 6 h 18"/>
                    <a:gd name="T28" fmla="*/ 132 w 138"/>
                    <a:gd name="T29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8" h="18">
                      <a:moveTo>
                        <a:pt x="132" y="0"/>
                      </a:moveTo>
                      <a:cubicBezTo>
                        <a:pt x="108" y="0"/>
                        <a:pt x="108" y="0"/>
                        <a:pt x="108" y="0"/>
                      </a:cubicBezTo>
                      <a:cubicBezTo>
                        <a:pt x="108" y="12"/>
                        <a:pt x="108" y="12"/>
                        <a:pt x="108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38" y="18"/>
                        <a:pt x="138" y="18"/>
                        <a:pt x="138" y="18"/>
                      </a:cubicBezTo>
                      <a:cubicBezTo>
                        <a:pt x="138" y="6"/>
                        <a:pt x="138" y="6"/>
                        <a:pt x="138" y="6"/>
                      </a:cubicBezTo>
                      <a:cubicBezTo>
                        <a:pt x="138" y="3"/>
                        <a:pt x="135" y="0"/>
                        <a:pt x="132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9" name="Freeform 144">
                  <a:extLst>
                    <a:ext uri="{FF2B5EF4-FFF2-40B4-BE49-F238E27FC236}">
                      <a16:creationId xmlns:a16="http://schemas.microsoft.com/office/drawing/2014/main" id="{BCAAF1E5-E3C1-F216-147F-3BB4750F0C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00" y="7107"/>
                  <a:ext cx="435" cy="338"/>
                </a:xfrm>
                <a:custGeom>
                  <a:avLst/>
                  <a:gdLst>
                    <a:gd name="T0" fmla="*/ 6 w 138"/>
                    <a:gd name="T1" fmla="*/ 108 h 108"/>
                    <a:gd name="T2" fmla="*/ 138 w 138"/>
                    <a:gd name="T3" fmla="*/ 102 h 108"/>
                    <a:gd name="T4" fmla="*/ 0 w 138"/>
                    <a:gd name="T5" fmla="*/ 0 h 108"/>
                    <a:gd name="T6" fmla="*/ 102 w 138"/>
                    <a:gd name="T7" fmla="*/ 12 h 108"/>
                    <a:gd name="T8" fmla="*/ 126 w 138"/>
                    <a:gd name="T9" fmla="*/ 36 h 108"/>
                    <a:gd name="T10" fmla="*/ 102 w 138"/>
                    <a:gd name="T11" fmla="*/ 12 h 108"/>
                    <a:gd name="T12" fmla="*/ 126 w 138"/>
                    <a:gd name="T13" fmla="*/ 42 h 108"/>
                    <a:gd name="T14" fmla="*/ 102 w 138"/>
                    <a:gd name="T15" fmla="*/ 66 h 108"/>
                    <a:gd name="T16" fmla="*/ 102 w 138"/>
                    <a:gd name="T17" fmla="*/ 72 h 108"/>
                    <a:gd name="T18" fmla="*/ 126 w 138"/>
                    <a:gd name="T19" fmla="*/ 96 h 108"/>
                    <a:gd name="T20" fmla="*/ 102 w 138"/>
                    <a:gd name="T21" fmla="*/ 72 h 108"/>
                    <a:gd name="T22" fmla="*/ 96 w 138"/>
                    <a:gd name="T23" fmla="*/ 12 h 108"/>
                    <a:gd name="T24" fmla="*/ 72 w 138"/>
                    <a:gd name="T25" fmla="*/ 36 h 108"/>
                    <a:gd name="T26" fmla="*/ 72 w 138"/>
                    <a:gd name="T27" fmla="*/ 42 h 108"/>
                    <a:gd name="T28" fmla="*/ 96 w 138"/>
                    <a:gd name="T29" fmla="*/ 66 h 108"/>
                    <a:gd name="T30" fmla="*/ 72 w 138"/>
                    <a:gd name="T31" fmla="*/ 42 h 108"/>
                    <a:gd name="T32" fmla="*/ 96 w 138"/>
                    <a:gd name="T33" fmla="*/ 72 h 108"/>
                    <a:gd name="T34" fmla="*/ 72 w 138"/>
                    <a:gd name="T35" fmla="*/ 96 h 108"/>
                    <a:gd name="T36" fmla="*/ 42 w 138"/>
                    <a:gd name="T37" fmla="*/ 12 h 108"/>
                    <a:gd name="T38" fmla="*/ 66 w 138"/>
                    <a:gd name="T39" fmla="*/ 36 h 108"/>
                    <a:gd name="T40" fmla="*/ 42 w 138"/>
                    <a:gd name="T41" fmla="*/ 12 h 108"/>
                    <a:gd name="T42" fmla="*/ 66 w 138"/>
                    <a:gd name="T43" fmla="*/ 42 h 108"/>
                    <a:gd name="T44" fmla="*/ 42 w 138"/>
                    <a:gd name="T45" fmla="*/ 66 h 108"/>
                    <a:gd name="T46" fmla="*/ 42 w 138"/>
                    <a:gd name="T47" fmla="*/ 72 h 108"/>
                    <a:gd name="T48" fmla="*/ 66 w 138"/>
                    <a:gd name="T49" fmla="*/ 96 h 108"/>
                    <a:gd name="T50" fmla="*/ 42 w 138"/>
                    <a:gd name="T51" fmla="*/ 72 h 108"/>
                    <a:gd name="T52" fmla="*/ 36 w 138"/>
                    <a:gd name="T53" fmla="*/ 12 h 108"/>
                    <a:gd name="T54" fmla="*/ 12 w 138"/>
                    <a:gd name="T55" fmla="*/ 36 h 108"/>
                    <a:gd name="T56" fmla="*/ 12 w 138"/>
                    <a:gd name="T57" fmla="*/ 42 h 108"/>
                    <a:gd name="T58" fmla="*/ 36 w 138"/>
                    <a:gd name="T59" fmla="*/ 66 h 108"/>
                    <a:gd name="T60" fmla="*/ 12 w 138"/>
                    <a:gd name="T61" fmla="*/ 42 h 108"/>
                    <a:gd name="T62" fmla="*/ 36 w 138"/>
                    <a:gd name="T63" fmla="*/ 72 h 108"/>
                    <a:gd name="T64" fmla="*/ 12 w 138"/>
                    <a:gd name="T65" fmla="*/ 96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38" h="108">
                      <a:moveTo>
                        <a:pt x="0" y="102"/>
                      </a:moveTo>
                      <a:cubicBezTo>
                        <a:pt x="0" y="105"/>
                        <a:pt x="3" y="108"/>
                        <a:pt x="6" y="108"/>
                      </a:cubicBezTo>
                      <a:cubicBezTo>
                        <a:pt x="132" y="108"/>
                        <a:pt x="132" y="108"/>
                        <a:pt x="132" y="108"/>
                      </a:cubicBezTo>
                      <a:cubicBezTo>
                        <a:pt x="135" y="108"/>
                        <a:pt x="138" y="105"/>
                        <a:pt x="138" y="102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102"/>
                      </a:lnTo>
                      <a:close/>
                      <a:moveTo>
                        <a:pt x="102" y="12"/>
                      </a:moveTo>
                      <a:cubicBezTo>
                        <a:pt x="126" y="12"/>
                        <a:pt x="126" y="12"/>
                        <a:pt x="126" y="12"/>
                      </a:cubicBezTo>
                      <a:cubicBezTo>
                        <a:pt x="126" y="36"/>
                        <a:pt x="126" y="36"/>
                        <a:pt x="126" y="36"/>
                      </a:cubicBezTo>
                      <a:cubicBezTo>
                        <a:pt x="102" y="36"/>
                        <a:pt x="102" y="36"/>
                        <a:pt x="102" y="36"/>
                      </a:cubicBezTo>
                      <a:lnTo>
                        <a:pt x="102" y="12"/>
                      </a:lnTo>
                      <a:close/>
                      <a:moveTo>
                        <a:pt x="102" y="42"/>
                      </a:moveTo>
                      <a:cubicBezTo>
                        <a:pt x="126" y="42"/>
                        <a:pt x="126" y="42"/>
                        <a:pt x="126" y="42"/>
                      </a:cubicBezTo>
                      <a:cubicBezTo>
                        <a:pt x="126" y="66"/>
                        <a:pt x="126" y="66"/>
                        <a:pt x="126" y="66"/>
                      </a:cubicBezTo>
                      <a:cubicBezTo>
                        <a:pt x="102" y="66"/>
                        <a:pt x="102" y="66"/>
                        <a:pt x="102" y="66"/>
                      </a:cubicBezTo>
                      <a:lnTo>
                        <a:pt x="102" y="42"/>
                      </a:lnTo>
                      <a:close/>
                      <a:moveTo>
                        <a:pt x="102" y="72"/>
                      </a:moveTo>
                      <a:cubicBezTo>
                        <a:pt x="126" y="72"/>
                        <a:pt x="126" y="72"/>
                        <a:pt x="126" y="72"/>
                      </a:cubicBezTo>
                      <a:cubicBezTo>
                        <a:pt x="126" y="96"/>
                        <a:pt x="126" y="96"/>
                        <a:pt x="126" y="96"/>
                      </a:cubicBezTo>
                      <a:cubicBezTo>
                        <a:pt x="102" y="96"/>
                        <a:pt x="102" y="96"/>
                        <a:pt x="102" y="96"/>
                      </a:cubicBezTo>
                      <a:lnTo>
                        <a:pt x="102" y="72"/>
                      </a:lnTo>
                      <a:close/>
                      <a:moveTo>
                        <a:pt x="72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36"/>
                        <a:pt x="96" y="36"/>
                        <a:pt x="96" y="36"/>
                      </a:cubicBezTo>
                      <a:cubicBezTo>
                        <a:pt x="72" y="36"/>
                        <a:pt x="72" y="36"/>
                        <a:pt x="72" y="36"/>
                      </a:cubicBezTo>
                      <a:lnTo>
                        <a:pt x="72" y="12"/>
                      </a:lnTo>
                      <a:close/>
                      <a:moveTo>
                        <a:pt x="72" y="42"/>
                      </a:moveTo>
                      <a:cubicBezTo>
                        <a:pt x="96" y="42"/>
                        <a:pt x="96" y="42"/>
                        <a:pt x="96" y="42"/>
                      </a:cubicBezTo>
                      <a:cubicBezTo>
                        <a:pt x="96" y="66"/>
                        <a:pt x="96" y="66"/>
                        <a:pt x="96" y="66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lnTo>
                        <a:pt x="72" y="42"/>
                      </a:lnTo>
                      <a:close/>
                      <a:moveTo>
                        <a:pt x="72" y="72"/>
                      </a:moveTo>
                      <a:cubicBezTo>
                        <a:pt x="96" y="72"/>
                        <a:pt x="96" y="72"/>
                        <a:pt x="96" y="72"/>
                      </a:cubicBezTo>
                      <a:cubicBezTo>
                        <a:pt x="96" y="96"/>
                        <a:pt x="96" y="96"/>
                        <a:pt x="96" y="96"/>
                      </a:cubicBezTo>
                      <a:cubicBezTo>
                        <a:pt x="72" y="96"/>
                        <a:pt x="72" y="96"/>
                        <a:pt x="72" y="96"/>
                      </a:cubicBezTo>
                      <a:lnTo>
                        <a:pt x="72" y="72"/>
                      </a:lnTo>
                      <a:close/>
                      <a:moveTo>
                        <a:pt x="42" y="12"/>
                      </a:moveTo>
                      <a:cubicBezTo>
                        <a:pt x="66" y="12"/>
                        <a:pt x="66" y="12"/>
                        <a:pt x="66" y="12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42" y="36"/>
                        <a:pt x="42" y="36"/>
                        <a:pt x="42" y="36"/>
                      </a:cubicBezTo>
                      <a:lnTo>
                        <a:pt x="42" y="12"/>
                      </a:lnTo>
                      <a:close/>
                      <a:moveTo>
                        <a:pt x="42" y="42"/>
                      </a:moveTo>
                      <a:cubicBezTo>
                        <a:pt x="66" y="42"/>
                        <a:pt x="66" y="42"/>
                        <a:pt x="66" y="42"/>
                      </a:cubicBezTo>
                      <a:cubicBezTo>
                        <a:pt x="66" y="66"/>
                        <a:pt x="66" y="66"/>
                        <a:pt x="66" y="66"/>
                      </a:cubicBezTo>
                      <a:cubicBezTo>
                        <a:pt x="42" y="66"/>
                        <a:pt x="42" y="66"/>
                        <a:pt x="42" y="66"/>
                      </a:cubicBezTo>
                      <a:lnTo>
                        <a:pt x="42" y="42"/>
                      </a:lnTo>
                      <a:close/>
                      <a:moveTo>
                        <a:pt x="42" y="72"/>
                      </a:moveTo>
                      <a:cubicBezTo>
                        <a:pt x="66" y="72"/>
                        <a:pt x="66" y="72"/>
                        <a:pt x="66" y="72"/>
                      </a:cubicBezTo>
                      <a:cubicBezTo>
                        <a:pt x="66" y="96"/>
                        <a:pt x="66" y="96"/>
                        <a:pt x="66" y="96"/>
                      </a:cubicBezTo>
                      <a:cubicBezTo>
                        <a:pt x="42" y="96"/>
                        <a:pt x="42" y="96"/>
                        <a:pt x="42" y="96"/>
                      </a:cubicBezTo>
                      <a:lnTo>
                        <a:pt x="42" y="72"/>
                      </a:lnTo>
                      <a:close/>
                      <a:moveTo>
                        <a:pt x="12" y="12"/>
                      </a:move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lnTo>
                        <a:pt x="12" y="12"/>
                      </a:lnTo>
                      <a:close/>
                      <a:moveTo>
                        <a:pt x="12" y="42"/>
                      </a:move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36" y="66"/>
                        <a:pt x="36" y="66"/>
                        <a:pt x="36" y="66"/>
                      </a:cubicBezTo>
                      <a:cubicBezTo>
                        <a:pt x="12" y="66"/>
                        <a:pt x="12" y="66"/>
                        <a:pt x="12" y="66"/>
                      </a:cubicBezTo>
                      <a:lnTo>
                        <a:pt x="12" y="42"/>
                      </a:lnTo>
                      <a:close/>
                      <a:moveTo>
                        <a:pt x="12" y="72"/>
                      </a:moveTo>
                      <a:cubicBezTo>
                        <a:pt x="36" y="72"/>
                        <a:pt x="36" y="72"/>
                        <a:pt x="36" y="72"/>
                      </a:cubicBezTo>
                      <a:cubicBezTo>
                        <a:pt x="36" y="96"/>
                        <a:pt x="36" y="96"/>
                        <a:pt x="36" y="96"/>
                      </a:cubicBezTo>
                      <a:cubicBezTo>
                        <a:pt x="12" y="96"/>
                        <a:pt x="12" y="96"/>
                        <a:pt x="12" y="96"/>
                      </a:cubicBezTo>
                      <a:lnTo>
                        <a:pt x="1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vert="horz" wrap="square" lIns="107290" tIns="53645" rIns="107290" bIns="53645" numCol="1" anchor="t" anchorCtr="0" compatLnSpc="1"/>
                <a:lstStyle/>
                <a:p>
                  <a:endParaRPr lang="zh-CN" altLang="en-US" sz="2112" dirty="0">
                    <a:latin typeface="Arial" panose="020B060402020202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B999D1B-349B-26E2-0C8E-EED7730EB5EE}"/>
                </a:ext>
              </a:extLst>
            </p:cNvPr>
            <p:cNvSpPr txBox="1"/>
            <p:nvPr/>
          </p:nvSpPr>
          <p:spPr>
            <a:xfrm>
              <a:off x="5760013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D3F9404-CAFC-2486-58D1-AD7F3086D895}"/>
              </a:ext>
            </a:extLst>
          </p:cNvPr>
          <p:cNvGrpSpPr/>
          <p:nvPr/>
        </p:nvGrpSpPr>
        <p:grpSpPr>
          <a:xfrm>
            <a:off x="7212241" y="4880939"/>
            <a:ext cx="721614" cy="991203"/>
            <a:chOff x="7383006" y="4903485"/>
            <a:chExt cx="721614" cy="991203"/>
          </a:xfrm>
        </p:grpSpPr>
        <p:grpSp>
          <p:nvGrpSpPr>
            <p:cNvPr id="172" name="组合 171">
              <a:extLst>
                <a:ext uri="{FF2B5EF4-FFF2-40B4-BE49-F238E27FC236}">
                  <a16:creationId xmlns:a16="http://schemas.microsoft.com/office/drawing/2014/main" id="{1B4EE4EA-FBAF-DEC2-FC6D-08B5C2F43665}"/>
                </a:ext>
              </a:extLst>
            </p:cNvPr>
            <p:cNvGrpSpPr/>
            <p:nvPr/>
          </p:nvGrpSpPr>
          <p:grpSpPr>
            <a:xfrm>
              <a:off x="7395333" y="4903485"/>
              <a:ext cx="696960" cy="696960"/>
              <a:chOff x="6307552" y="5321260"/>
              <a:chExt cx="696960" cy="696960"/>
            </a:xfrm>
          </p:grpSpPr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id="{7C13F761-169E-6A57-01AA-5E68D999A184}"/>
                  </a:ext>
                </a:extLst>
              </p:cNvPr>
              <p:cNvSpPr/>
              <p:nvPr/>
            </p:nvSpPr>
            <p:spPr>
              <a:xfrm>
                <a:off x="6307552" y="5321260"/>
                <a:ext cx="696960" cy="6969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80467" tIns="40234" rIns="80467" bIns="40234" rtlCol="0" anchor="ctr"/>
              <a:lstStyle/>
              <a:p>
                <a:pPr algn="ctr"/>
                <a:endParaRPr lang="zh-CN" altLang="en-US" sz="1584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4" name="MH_Other_10">
                <a:extLst>
                  <a:ext uri="{FF2B5EF4-FFF2-40B4-BE49-F238E27FC236}">
                    <a16:creationId xmlns:a16="http://schemas.microsoft.com/office/drawing/2014/main" id="{9D43E21D-D1B4-CA98-F5AA-E46E3200BDFF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6513472" y="5495500"/>
                <a:ext cx="285120" cy="348480"/>
              </a:xfrm>
              <a:custGeom>
                <a:avLst/>
                <a:gdLst>
                  <a:gd name="T0" fmla="*/ 821150 w 1122363"/>
                  <a:gd name="T1" fmla="*/ 1319439 h 1531938"/>
                  <a:gd name="T2" fmla="*/ 818610 w 1122363"/>
                  <a:gd name="T3" fmla="*/ 1374324 h 1531938"/>
                  <a:gd name="T4" fmla="*/ 763001 w 1122363"/>
                  <a:gd name="T5" fmla="*/ 1407818 h 1531938"/>
                  <a:gd name="T6" fmla="*/ 617712 w 1122363"/>
                  <a:gd name="T7" fmla="*/ 1069756 h 1531938"/>
                  <a:gd name="T8" fmla="*/ 595045 w 1122363"/>
                  <a:gd name="T9" fmla="*/ 1020228 h 1531938"/>
                  <a:gd name="T10" fmla="*/ 616862 w 1122363"/>
                  <a:gd name="T11" fmla="*/ 985788 h 1531938"/>
                  <a:gd name="T12" fmla="*/ 638822 w 1122363"/>
                  <a:gd name="T13" fmla="*/ 861065 h 1531938"/>
                  <a:gd name="T14" fmla="*/ 533011 w 1122363"/>
                  <a:gd name="T15" fmla="*/ 900272 h 1531938"/>
                  <a:gd name="T16" fmla="*/ 472344 w 1122363"/>
                  <a:gd name="T17" fmla="*/ 959225 h 1531938"/>
                  <a:gd name="T18" fmla="*/ 447514 w 1122363"/>
                  <a:gd name="T19" fmla="*/ 1068950 h 1531938"/>
                  <a:gd name="T20" fmla="*/ 483631 w 1122363"/>
                  <a:gd name="T21" fmla="*/ 1155544 h 1531938"/>
                  <a:gd name="T22" fmla="*/ 563202 w 1122363"/>
                  <a:gd name="T23" fmla="*/ 1213369 h 1531938"/>
                  <a:gd name="T24" fmla="*/ 641644 w 1122363"/>
                  <a:gd name="T25" fmla="*/ 1407149 h 1531938"/>
                  <a:gd name="T26" fmla="*/ 522288 w 1122363"/>
                  <a:gd name="T27" fmla="*/ 1360326 h 1531938"/>
                  <a:gd name="T28" fmla="*/ 562920 w 1122363"/>
                  <a:gd name="T29" fmla="*/ 1503052 h 1531938"/>
                  <a:gd name="T30" fmla="*/ 767489 w 1122363"/>
                  <a:gd name="T31" fmla="*/ 1526182 h 1531938"/>
                  <a:gd name="T32" fmla="*/ 873019 w 1122363"/>
                  <a:gd name="T33" fmla="*/ 1493462 h 1531938"/>
                  <a:gd name="T34" fmla="*/ 940739 w 1122363"/>
                  <a:gd name="T35" fmla="*/ 1437049 h 1531938"/>
                  <a:gd name="T36" fmla="*/ 975445 w 1122363"/>
                  <a:gd name="T37" fmla="*/ 1352710 h 1531938"/>
                  <a:gd name="T38" fmla="*/ 957387 w 1122363"/>
                  <a:gd name="T39" fmla="*/ 1244960 h 1531938"/>
                  <a:gd name="T40" fmla="*/ 862579 w 1122363"/>
                  <a:gd name="T41" fmla="*/ 1159211 h 1531938"/>
                  <a:gd name="T42" fmla="*/ 777366 w 1122363"/>
                  <a:gd name="T43" fmla="*/ 984893 h 1531938"/>
                  <a:gd name="T44" fmla="*/ 941021 w 1122363"/>
                  <a:gd name="T45" fmla="*/ 1068103 h 1531938"/>
                  <a:gd name="T46" fmla="*/ 812918 w 1122363"/>
                  <a:gd name="T47" fmla="*/ 868963 h 1531938"/>
                  <a:gd name="T48" fmla="*/ 768618 w 1122363"/>
                  <a:gd name="T49" fmla="*/ 464758 h 1531938"/>
                  <a:gd name="T50" fmla="*/ 956258 w 1122363"/>
                  <a:gd name="T51" fmla="*/ 515531 h 1531938"/>
                  <a:gd name="T52" fmla="*/ 1106652 w 1122363"/>
                  <a:gd name="T53" fmla="*/ 632589 h 1531938"/>
                  <a:gd name="T54" fmla="*/ 1227702 w 1122363"/>
                  <a:gd name="T55" fmla="*/ 820164 h 1531938"/>
                  <a:gd name="T56" fmla="*/ 1327023 w 1122363"/>
                  <a:gd name="T57" fmla="*/ 1081925 h 1531938"/>
                  <a:gd name="T58" fmla="*/ 1396717 w 1122363"/>
                  <a:gd name="T59" fmla="*/ 1393892 h 1531938"/>
                  <a:gd name="T60" fmla="*/ 1355239 w 1122363"/>
                  <a:gd name="T61" fmla="*/ 1597827 h 1531938"/>
                  <a:gd name="T62" fmla="*/ 1228829 w 1122363"/>
                  <a:gd name="T63" fmla="*/ 1750144 h 1531938"/>
                  <a:gd name="T64" fmla="*/ 1040908 w 1122363"/>
                  <a:gd name="T65" fmla="*/ 1850561 h 1531938"/>
                  <a:gd name="T66" fmla="*/ 813764 w 1122363"/>
                  <a:gd name="T67" fmla="*/ 1899358 h 1531938"/>
                  <a:gd name="T68" fmla="*/ 571385 w 1122363"/>
                  <a:gd name="T69" fmla="*/ 1896538 h 1531938"/>
                  <a:gd name="T70" fmla="*/ 341985 w 1122363"/>
                  <a:gd name="T71" fmla="*/ 1837867 h 1531938"/>
                  <a:gd name="T72" fmla="*/ 152933 w 1122363"/>
                  <a:gd name="T73" fmla="*/ 1725604 h 1531938"/>
                  <a:gd name="T74" fmla="*/ 31320 w 1122363"/>
                  <a:gd name="T75" fmla="*/ 1563133 h 1531938"/>
                  <a:gd name="T76" fmla="*/ 3668 w 1122363"/>
                  <a:gd name="T77" fmla="*/ 1352710 h 1531938"/>
                  <a:gd name="T78" fmla="*/ 126691 w 1122363"/>
                  <a:gd name="T79" fmla="*/ 958096 h 1531938"/>
                  <a:gd name="T80" fmla="*/ 230811 w 1122363"/>
                  <a:gd name="T81" fmla="*/ 743160 h 1531938"/>
                  <a:gd name="T82" fmla="*/ 362301 w 1122363"/>
                  <a:gd name="T83" fmla="*/ 582099 h 1531938"/>
                  <a:gd name="T84" fmla="*/ 534421 w 1122363"/>
                  <a:gd name="T85" fmla="*/ 485632 h 1531938"/>
                  <a:gd name="T86" fmla="*/ 596426 w 1122363"/>
                  <a:gd name="T87" fmla="*/ 1978 h 1531938"/>
                  <a:gd name="T88" fmla="*/ 686940 w 1122363"/>
                  <a:gd name="T89" fmla="*/ 37299 h 1531938"/>
                  <a:gd name="T90" fmla="*/ 778299 w 1122363"/>
                  <a:gd name="T91" fmla="*/ 32213 h 1531938"/>
                  <a:gd name="T92" fmla="*/ 882912 w 1122363"/>
                  <a:gd name="T93" fmla="*/ 282 h 1531938"/>
                  <a:gd name="T94" fmla="*/ 944383 w 1122363"/>
                  <a:gd name="T95" fmla="*/ 34192 h 1531938"/>
                  <a:gd name="T96" fmla="*/ 991755 w 1122363"/>
                  <a:gd name="T97" fmla="*/ 157394 h 1531938"/>
                  <a:gd name="T98" fmla="*/ 1048714 w 1122363"/>
                  <a:gd name="T99" fmla="*/ 165023 h 1531938"/>
                  <a:gd name="T100" fmla="*/ 1092702 w 1122363"/>
                  <a:gd name="T101" fmla="*/ 159655 h 1531938"/>
                  <a:gd name="T102" fmla="*/ 1063377 w 1122363"/>
                  <a:gd name="T103" fmla="*/ 261663 h 1531938"/>
                  <a:gd name="T104" fmla="*/ 978784 w 1122363"/>
                  <a:gd name="T105" fmla="*/ 348130 h 1531938"/>
                  <a:gd name="T106" fmla="*/ 836387 w 1122363"/>
                  <a:gd name="T107" fmla="*/ 422166 h 1531938"/>
                  <a:gd name="T108" fmla="*/ 657614 w 1122363"/>
                  <a:gd name="T109" fmla="*/ 404646 h 1531938"/>
                  <a:gd name="T110" fmla="*/ 554694 w 1122363"/>
                  <a:gd name="T111" fmla="*/ 419340 h 1531938"/>
                  <a:gd name="T112" fmla="*/ 313322 w 1122363"/>
                  <a:gd name="T113" fmla="*/ 219560 h 1531938"/>
                  <a:gd name="T114" fmla="*/ 410321 w 1122363"/>
                  <a:gd name="T115" fmla="*/ 170392 h 1531938"/>
                  <a:gd name="T116" fmla="*/ 485327 w 1122363"/>
                  <a:gd name="T117" fmla="*/ 159089 h 1531938"/>
                  <a:gd name="T118" fmla="*/ 519164 w 1122363"/>
                  <a:gd name="T119" fmla="*/ 54537 h 153193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122363" h="1531938">
                    <a:moveTo>
                      <a:pt x="600075" y="1019175"/>
                    </a:moveTo>
                    <a:lnTo>
                      <a:pt x="608240" y="1022344"/>
                    </a:lnTo>
                    <a:lnTo>
                      <a:pt x="615950" y="1025965"/>
                    </a:lnTo>
                    <a:lnTo>
                      <a:pt x="622981" y="1029134"/>
                    </a:lnTo>
                    <a:lnTo>
                      <a:pt x="629331" y="1032303"/>
                    </a:lnTo>
                    <a:lnTo>
                      <a:pt x="635227" y="1035925"/>
                    </a:lnTo>
                    <a:lnTo>
                      <a:pt x="640443" y="1039093"/>
                    </a:lnTo>
                    <a:lnTo>
                      <a:pt x="644979" y="1042488"/>
                    </a:lnTo>
                    <a:lnTo>
                      <a:pt x="649061" y="1045884"/>
                    </a:lnTo>
                    <a:lnTo>
                      <a:pt x="652236" y="1049505"/>
                    </a:lnTo>
                    <a:lnTo>
                      <a:pt x="655411" y="1053127"/>
                    </a:lnTo>
                    <a:lnTo>
                      <a:pt x="657906" y="1056974"/>
                    </a:lnTo>
                    <a:lnTo>
                      <a:pt x="659720" y="1061049"/>
                    </a:lnTo>
                    <a:lnTo>
                      <a:pt x="661534" y="1065576"/>
                    </a:lnTo>
                    <a:lnTo>
                      <a:pt x="662668" y="1070329"/>
                    </a:lnTo>
                    <a:lnTo>
                      <a:pt x="663348" y="1074856"/>
                    </a:lnTo>
                    <a:lnTo>
                      <a:pt x="663575" y="1080062"/>
                    </a:lnTo>
                    <a:lnTo>
                      <a:pt x="663575" y="1083230"/>
                    </a:lnTo>
                    <a:lnTo>
                      <a:pt x="663348" y="1086626"/>
                    </a:lnTo>
                    <a:lnTo>
                      <a:pt x="662895" y="1089568"/>
                    </a:lnTo>
                    <a:lnTo>
                      <a:pt x="662441" y="1092510"/>
                    </a:lnTo>
                    <a:lnTo>
                      <a:pt x="661761" y="1095227"/>
                    </a:lnTo>
                    <a:lnTo>
                      <a:pt x="660854" y="1097716"/>
                    </a:lnTo>
                    <a:lnTo>
                      <a:pt x="659947" y="1100432"/>
                    </a:lnTo>
                    <a:lnTo>
                      <a:pt x="659040" y="1102922"/>
                    </a:lnTo>
                    <a:lnTo>
                      <a:pt x="657679" y="1105186"/>
                    </a:lnTo>
                    <a:lnTo>
                      <a:pt x="656545" y="1107449"/>
                    </a:lnTo>
                    <a:lnTo>
                      <a:pt x="654957" y="1109486"/>
                    </a:lnTo>
                    <a:lnTo>
                      <a:pt x="653143" y="1111523"/>
                    </a:lnTo>
                    <a:lnTo>
                      <a:pt x="651556" y="1113334"/>
                    </a:lnTo>
                    <a:lnTo>
                      <a:pt x="649515" y="1115145"/>
                    </a:lnTo>
                    <a:lnTo>
                      <a:pt x="647473" y="1116729"/>
                    </a:lnTo>
                    <a:lnTo>
                      <a:pt x="645206" y="1118087"/>
                    </a:lnTo>
                    <a:lnTo>
                      <a:pt x="640670" y="1120803"/>
                    </a:lnTo>
                    <a:lnTo>
                      <a:pt x="635681" y="1123520"/>
                    </a:lnTo>
                    <a:lnTo>
                      <a:pt x="630238" y="1126009"/>
                    </a:lnTo>
                    <a:lnTo>
                      <a:pt x="625022" y="1128046"/>
                    </a:lnTo>
                    <a:lnTo>
                      <a:pt x="619125" y="1130310"/>
                    </a:lnTo>
                    <a:lnTo>
                      <a:pt x="613002" y="1132121"/>
                    </a:lnTo>
                    <a:lnTo>
                      <a:pt x="606652" y="1133705"/>
                    </a:lnTo>
                    <a:lnTo>
                      <a:pt x="600075" y="1135063"/>
                    </a:lnTo>
                    <a:lnTo>
                      <a:pt x="600075" y="1019175"/>
                    </a:lnTo>
                    <a:close/>
                    <a:moveTo>
                      <a:pt x="538162" y="779462"/>
                    </a:moveTo>
                    <a:lnTo>
                      <a:pt x="538162" y="877887"/>
                    </a:lnTo>
                    <a:lnTo>
                      <a:pt x="529967" y="875827"/>
                    </a:lnTo>
                    <a:lnTo>
                      <a:pt x="522227" y="873538"/>
                    </a:lnTo>
                    <a:lnTo>
                      <a:pt x="515398" y="870791"/>
                    </a:lnTo>
                    <a:lnTo>
                      <a:pt x="509024" y="868273"/>
                    </a:lnTo>
                    <a:lnTo>
                      <a:pt x="503333" y="865298"/>
                    </a:lnTo>
                    <a:lnTo>
                      <a:pt x="500829" y="863467"/>
                    </a:lnTo>
                    <a:lnTo>
                      <a:pt x="498553" y="861864"/>
                    </a:lnTo>
                    <a:lnTo>
                      <a:pt x="496276" y="860262"/>
                    </a:lnTo>
                    <a:lnTo>
                      <a:pt x="494227" y="858431"/>
                    </a:lnTo>
                    <a:lnTo>
                      <a:pt x="492406" y="856600"/>
                    </a:lnTo>
                    <a:lnTo>
                      <a:pt x="490813" y="854540"/>
                    </a:lnTo>
                    <a:lnTo>
                      <a:pt x="487626" y="850877"/>
                    </a:lnTo>
                    <a:lnTo>
                      <a:pt x="485122" y="846986"/>
                    </a:lnTo>
                    <a:lnTo>
                      <a:pt x="482618" y="843324"/>
                    </a:lnTo>
                    <a:lnTo>
                      <a:pt x="481024" y="839662"/>
                    </a:lnTo>
                    <a:lnTo>
                      <a:pt x="479658" y="835999"/>
                    </a:lnTo>
                    <a:lnTo>
                      <a:pt x="478520" y="832337"/>
                    </a:lnTo>
                    <a:lnTo>
                      <a:pt x="478065" y="828903"/>
                    </a:lnTo>
                    <a:lnTo>
                      <a:pt x="477837" y="825241"/>
                    </a:lnTo>
                    <a:lnTo>
                      <a:pt x="477837" y="822952"/>
                    </a:lnTo>
                    <a:lnTo>
                      <a:pt x="478065" y="820434"/>
                    </a:lnTo>
                    <a:lnTo>
                      <a:pt x="478520" y="817916"/>
                    </a:lnTo>
                    <a:lnTo>
                      <a:pt x="478975" y="815627"/>
                    </a:lnTo>
                    <a:lnTo>
                      <a:pt x="479431" y="813339"/>
                    </a:lnTo>
                    <a:lnTo>
                      <a:pt x="480341" y="810821"/>
                    </a:lnTo>
                    <a:lnTo>
                      <a:pt x="481252" y="808761"/>
                    </a:lnTo>
                    <a:lnTo>
                      <a:pt x="482162" y="806701"/>
                    </a:lnTo>
                    <a:lnTo>
                      <a:pt x="483528" y="804869"/>
                    </a:lnTo>
                    <a:lnTo>
                      <a:pt x="484894" y="802809"/>
                    </a:lnTo>
                    <a:lnTo>
                      <a:pt x="486260" y="800978"/>
                    </a:lnTo>
                    <a:lnTo>
                      <a:pt x="487853" y="799147"/>
                    </a:lnTo>
                    <a:lnTo>
                      <a:pt x="489447" y="797545"/>
                    </a:lnTo>
                    <a:lnTo>
                      <a:pt x="491496" y="795714"/>
                    </a:lnTo>
                    <a:lnTo>
                      <a:pt x="495593" y="792738"/>
                    </a:lnTo>
                    <a:lnTo>
                      <a:pt x="500146" y="789991"/>
                    </a:lnTo>
                    <a:lnTo>
                      <a:pt x="504699" y="787244"/>
                    </a:lnTo>
                    <a:lnTo>
                      <a:pt x="509935" y="785184"/>
                    </a:lnTo>
                    <a:lnTo>
                      <a:pt x="515170" y="783582"/>
                    </a:lnTo>
                    <a:lnTo>
                      <a:pt x="520634" y="781980"/>
                    </a:lnTo>
                    <a:lnTo>
                      <a:pt x="526097" y="780835"/>
                    </a:lnTo>
                    <a:lnTo>
                      <a:pt x="532016" y="779920"/>
                    </a:lnTo>
                    <a:lnTo>
                      <a:pt x="538162" y="779462"/>
                    </a:lnTo>
                    <a:close/>
                    <a:moveTo>
                      <a:pt x="538626" y="654332"/>
                    </a:moveTo>
                    <a:lnTo>
                      <a:pt x="538626" y="688810"/>
                    </a:lnTo>
                    <a:lnTo>
                      <a:pt x="530011" y="689945"/>
                    </a:lnTo>
                    <a:lnTo>
                      <a:pt x="521624" y="691079"/>
                    </a:lnTo>
                    <a:lnTo>
                      <a:pt x="513236" y="692440"/>
                    </a:lnTo>
                    <a:lnTo>
                      <a:pt x="505302" y="694028"/>
                    </a:lnTo>
                    <a:lnTo>
                      <a:pt x="497594" y="695842"/>
                    </a:lnTo>
                    <a:lnTo>
                      <a:pt x="490113" y="697657"/>
                    </a:lnTo>
                    <a:lnTo>
                      <a:pt x="482859" y="699471"/>
                    </a:lnTo>
                    <a:lnTo>
                      <a:pt x="475831" y="701740"/>
                    </a:lnTo>
                    <a:lnTo>
                      <a:pt x="469257" y="704008"/>
                    </a:lnTo>
                    <a:lnTo>
                      <a:pt x="462683" y="706276"/>
                    </a:lnTo>
                    <a:lnTo>
                      <a:pt x="456336" y="708998"/>
                    </a:lnTo>
                    <a:lnTo>
                      <a:pt x="450215" y="711720"/>
                    </a:lnTo>
                    <a:lnTo>
                      <a:pt x="444321" y="714442"/>
                    </a:lnTo>
                    <a:lnTo>
                      <a:pt x="438654" y="717618"/>
                    </a:lnTo>
                    <a:lnTo>
                      <a:pt x="433440" y="720567"/>
                    </a:lnTo>
                    <a:lnTo>
                      <a:pt x="428226" y="723969"/>
                    </a:lnTo>
                    <a:lnTo>
                      <a:pt x="423238" y="727372"/>
                    </a:lnTo>
                    <a:lnTo>
                      <a:pt x="418478" y="731001"/>
                    </a:lnTo>
                    <a:lnTo>
                      <a:pt x="413944" y="734403"/>
                    </a:lnTo>
                    <a:lnTo>
                      <a:pt x="409410" y="738033"/>
                    </a:lnTo>
                    <a:lnTo>
                      <a:pt x="405556" y="741435"/>
                    </a:lnTo>
                    <a:lnTo>
                      <a:pt x="401476" y="744837"/>
                    </a:lnTo>
                    <a:lnTo>
                      <a:pt x="397849" y="748694"/>
                    </a:lnTo>
                    <a:lnTo>
                      <a:pt x="394221" y="752323"/>
                    </a:lnTo>
                    <a:lnTo>
                      <a:pt x="391048" y="755952"/>
                    </a:lnTo>
                    <a:lnTo>
                      <a:pt x="387874" y="760035"/>
                    </a:lnTo>
                    <a:lnTo>
                      <a:pt x="384927" y="763664"/>
                    </a:lnTo>
                    <a:lnTo>
                      <a:pt x="382207" y="767520"/>
                    </a:lnTo>
                    <a:lnTo>
                      <a:pt x="379486" y="771377"/>
                    </a:lnTo>
                    <a:lnTo>
                      <a:pt x="377219" y="775460"/>
                    </a:lnTo>
                    <a:lnTo>
                      <a:pt x="375179" y="779316"/>
                    </a:lnTo>
                    <a:lnTo>
                      <a:pt x="373366" y="783399"/>
                    </a:lnTo>
                    <a:lnTo>
                      <a:pt x="369738" y="791338"/>
                    </a:lnTo>
                    <a:lnTo>
                      <a:pt x="367018" y="799277"/>
                    </a:lnTo>
                    <a:lnTo>
                      <a:pt x="364298" y="806989"/>
                    </a:lnTo>
                    <a:lnTo>
                      <a:pt x="362258" y="814701"/>
                    </a:lnTo>
                    <a:lnTo>
                      <a:pt x="360671" y="822187"/>
                    </a:lnTo>
                    <a:lnTo>
                      <a:pt x="359537" y="829672"/>
                    </a:lnTo>
                    <a:lnTo>
                      <a:pt x="358857" y="836931"/>
                    </a:lnTo>
                    <a:lnTo>
                      <a:pt x="358630" y="844189"/>
                    </a:lnTo>
                    <a:lnTo>
                      <a:pt x="358857" y="851901"/>
                    </a:lnTo>
                    <a:lnTo>
                      <a:pt x="359537" y="859614"/>
                    </a:lnTo>
                    <a:lnTo>
                      <a:pt x="360444" y="867326"/>
                    </a:lnTo>
                    <a:lnTo>
                      <a:pt x="362031" y="874811"/>
                    </a:lnTo>
                    <a:lnTo>
                      <a:pt x="363844" y="882297"/>
                    </a:lnTo>
                    <a:lnTo>
                      <a:pt x="366111" y="889782"/>
                    </a:lnTo>
                    <a:lnTo>
                      <a:pt x="368832" y="897267"/>
                    </a:lnTo>
                    <a:lnTo>
                      <a:pt x="371779" y="904526"/>
                    </a:lnTo>
                    <a:lnTo>
                      <a:pt x="373592" y="907928"/>
                    </a:lnTo>
                    <a:lnTo>
                      <a:pt x="375633" y="911558"/>
                    </a:lnTo>
                    <a:lnTo>
                      <a:pt x="377673" y="915187"/>
                    </a:lnTo>
                    <a:lnTo>
                      <a:pt x="379940" y="918816"/>
                    </a:lnTo>
                    <a:lnTo>
                      <a:pt x="382660" y="922219"/>
                    </a:lnTo>
                    <a:lnTo>
                      <a:pt x="385380" y="925848"/>
                    </a:lnTo>
                    <a:lnTo>
                      <a:pt x="388554" y="929250"/>
                    </a:lnTo>
                    <a:lnTo>
                      <a:pt x="391501" y="932880"/>
                    </a:lnTo>
                    <a:lnTo>
                      <a:pt x="395128" y="936282"/>
                    </a:lnTo>
                    <a:lnTo>
                      <a:pt x="398529" y="939685"/>
                    </a:lnTo>
                    <a:lnTo>
                      <a:pt x="402609" y="943087"/>
                    </a:lnTo>
                    <a:lnTo>
                      <a:pt x="406463" y="946489"/>
                    </a:lnTo>
                    <a:lnTo>
                      <a:pt x="410770" y="949892"/>
                    </a:lnTo>
                    <a:lnTo>
                      <a:pt x="415077" y="953294"/>
                    </a:lnTo>
                    <a:lnTo>
                      <a:pt x="424372" y="959646"/>
                    </a:lnTo>
                    <a:lnTo>
                      <a:pt x="429586" y="963048"/>
                    </a:lnTo>
                    <a:lnTo>
                      <a:pt x="434800" y="966224"/>
                    </a:lnTo>
                    <a:lnTo>
                      <a:pt x="440467" y="969626"/>
                    </a:lnTo>
                    <a:lnTo>
                      <a:pt x="446361" y="972575"/>
                    </a:lnTo>
                    <a:lnTo>
                      <a:pt x="452482" y="975751"/>
                    </a:lnTo>
                    <a:lnTo>
                      <a:pt x="459056" y="978473"/>
                    </a:lnTo>
                    <a:lnTo>
                      <a:pt x="465630" y="981421"/>
                    </a:lnTo>
                    <a:lnTo>
                      <a:pt x="472658" y="984370"/>
                    </a:lnTo>
                    <a:lnTo>
                      <a:pt x="479912" y="987092"/>
                    </a:lnTo>
                    <a:lnTo>
                      <a:pt x="487619" y="989814"/>
                    </a:lnTo>
                    <a:lnTo>
                      <a:pt x="495327" y="992309"/>
                    </a:lnTo>
                    <a:lnTo>
                      <a:pt x="503488" y="994804"/>
                    </a:lnTo>
                    <a:lnTo>
                      <a:pt x="520490" y="1000021"/>
                    </a:lnTo>
                    <a:lnTo>
                      <a:pt x="538626" y="1004785"/>
                    </a:lnTo>
                    <a:lnTo>
                      <a:pt x="538626" y="1135439"/>
                    </a:lnTo>
                    <a:lnTo>
                      <a:pt x="530918" y="1134305"/>
                    </a:lnTo>
                    <a:lnTo>
                      <a:pt x="523210" y="1133171"/>
                    </a:lnTo>
                    <a:lnTo>
                      <a:pt x="515503" y="1131583"/>
                    </a:lnTo>
                    <a:lnTo>
                      <a:pt x="507795" y="1129768"/>
                    </a:lnTo>
                    <a:lnTo>
                      <a:pt x="500088" y="1127727"/>
                    </a:lnTo>
                    <a:lnTo>
                      <a:pt x="492607" y="1125685"/>
                    </a:lnTo>
                    <a:lnTo>
                      <a:pt x="485126" y="1123417"/>
                    </a:lnTo>
                    <a:lnTo>
                      <a:pt x="477645" y="1120695"/>
                    </a:lnTo>
                    <a:lnTo>
                      <a:pt x="470164" y="1117973"/>
                    </a:lnTo>
                    <a:lnTo>
                      <a:pt x="462683" y="1115024"/>
                    </a:lnTo>
                    <a:lnTo>
                      <a:pt x="455429" y="1111849"/>
                    </a:lnTo>
                    <a:lnTo>
                      <a:pt x="448175" y="1108673"/>
                    </a:lnTo>
                    <a:lnTo>
                      <a:pt x="440920" y="1105044"/>
                    </a:lnTo>
                    <a:lnTo>
                      <a:pt x="433893" y="1101641"/>
                    </a:lnTo>
                    <a:lnTo>
                      <a:pt x="426639" y="1097785"/>
                    </a:lnTo>
                    <a:lnTo>
                      <a:pt x="419611" y="1093929"/>
                    </a:lnTo>
                    <a:lnTo>
                      <a:pt x="405783" y="1085310"/>
                    </a:lnTo>
                    <a:lnTo>
                      <a:pt x="392181" y="1076690"/>
                    </a:lnTo>
                    <a:lnTo>
                      <a:pt x="379033" y="1067617"/>
                    </a:lnTo>
                    <a:lnTo>
                      <a:pt x="366338" y="1058317"/>
                    </a:lnTo>
                    <a:lnTo>
                      <a:pt x="366338" y="1169917"/>
                    </a:lnTo>
                    <a:lnTo>
                      <a:pt x="376313" y="1175588"/>
                    </a:lnTo>
                    <a:lnTo>
                      <a:pt x="386287" y="1181032"/>
                    </a:lnTo>
                    <a:lnTo>
                      <a:pt x="396715" y="1186249"/>
                    </a:lnTo>
                    <a:lnTo>
                      <a:pt x="407370" y="1191466"/>
                    </a:lnTo>
                    <a:lnTo>
                      <a:pt x="418251" y="1196003"/>
                    </a:lnTo>
                    <a:lnTo>
                      <a:pt x="429359" y="1200539"/>
                    </a:lnTo>
                    <a:lnTo>
                      <a:pt x="440694" y="1204849"/>
                    </a:lnTo>
                    <a:lnTo>
                      <a:pt x="452255" y="1208705"/>
                    </a:lnTo>
                    <a:lnTo>
                      <a:pt x="464043" y="1212561"/>
                    </a:lnTo>
                    <a:lnTo>
                      <a:pt x="475151" y="1215964"/>
                    </a:lnTo>
                    <a:lnTo>
                      <a:pt x="486486" y="1218686"/>
                    </a:lnTo>
                    <a:lnTo>
                      <a:pt x="497367" y="1221634"/>
                    </a:lnTo>
                    <a:lnTo>
                      <a:pt x="508022" y="1223903"/>
                    </a:lnTo>
                    <a:lnTo>
                      <a:pt x="518450" y="1225944"/>
                    </a:lnTo>
                    <a:lnTo>
                      <a:pt x="528878" y="1227759"/>
                    </a:lnTo>
                    <a:lnTo>
                      <a:pt x="538626" y="1229120"/>
                    </a:lnTo>
                    <a:lnTo>
                      <a:pt x="538626" y="1297396"/>
                    </a:lnTo>
                    <a:lnTo>
                      <a:pt x="600740" y="1297396"/>
                    </a:lnTo>
                    <a:lnTo>
                      <a:pt x="600740" y="1229120"/>
                    </a:lnTo>
                    <a:lnTo>
                      <a:pt x="608674" y="1228213"/>
                    </a:lnTo>
                    <a:lnTo>
                      <a:pt x="616608" y="1227305"/>
                    </a:lnTo>
                    <a:lnTo>
                      <a:pt x="624089" y="1225944"/>
                    </a:lnTo>
                    <a:lnTo>
                      <a:pt x="631570" y="1224810"/>
                    </a:lnTo>
                    <a:lnTo>
                      <a:pt x="638824" y="1223449"/>
                    </a:lnTo>
                    <a:lnTo>
                      <a:pt x="645852" y="1221861"/>
                    </a:lnTo>
                    <a:lnTo>
                      <a:pt x="652880" y="1220273"/>
                    </a:lnTo>
                    <a:lnTo>
                      <a:pt x="659454" y="1218232"/>
                    </a:lnTo>
                    <a:lnTo>
                      <a:pt x="666028" y="1216191"/>
                    </a:lnTo>
                    <a:lnTo>
                      <a:pt x="672375" y="1214149"/>
                    </a:lnTo>
                    <a:lnTo>
                      <a:pt x="678723" y="1211881"/>
                    </a:lnTo>
                    <a:lnTo>
                      <a:pt x="684617" y="1209386"/>
                    </a:lnTo>
                    <a:lnTo>
                      <a:pt x="690284" y="1206890"/>
                    </a:lnTo>
                    <a:lnTo>
                      <a:pt x="695951" y="1203942"/>
                    </a:lnTo>
                    <a:lnTo>
                      <a:pt x="701392" y="1200993"/>
                    </a:lnTo>
                    <a:lnTo>
                      <a:pt x="706833" y="1198044"/>
                    </a:lnTo>
                    <a:lnTo>
                      <a:pt x="711593" y="1194868"/>
                    </a:lnTo>
                    <a:lnTo>
                      <a:pt x="716581" y="1191693"/>
                    </a:lnTo>
                    <a:lnTo>
                      <a:pt x="721341" y="1188290"/>
                    </a:lnTo>
                    <a:lnTo>
                      <a:pt x="725875" y="1184888"/>
                    </a:lnTo>
                    <a:lnTo>
                      <a:pt x="730182" y="1181486"/>
                    </a:lnTo>
                    <a:lnTo>
                      <a:pt x="734263" y="1178083"/>
                    </a:lnTo>
                    <a:lnTo>
                      <a:pt x="738343" y="1174227"/>
                    </a:lnTo>
                    <a:lnTo>
                      <a:pt x="742197" y="1170825"/>
                    </a:lnTo>
                    <a:lnTo>
                      <a:pt x="745824" y="1166968"/>
                    </a:lnTo>
                    <a:lnTo>
                      <a:pt x="749225" y="1163339"/>
                    </a:lnTo>
                    <a:lnTo>
                      <a:pt x="752625" y="1159256"/>
                    </a:lnTo>
                    <a:lnTo>
                      <a:pt x="755799" y="1155627"/>
                    </a:lnTo>
                    <a:lnTo>
                      <a:pt x="758746" y="1151544"/>
                    </a:lnTo>
                    <a:lnTo>
                      <a:pt x="761466" y="1147461"/>
                    </a:lnTo>
                    <a:lnTo>
                      <a:pt x="763960" y="1143378"/>
                    </a:lnTo>
                    <a:lnTo>
                      <a:pt x="766453" y="1139295"/>
                    </a:lnTo>
                    <a:lnTo>
                      <a:pt x="770760" y="1130676"/>
                    </a:lnTo>
                    <a:lnTo>
                      <a:pt x="774614" y="1122056"/>
                    </a:lnTo>
                    <a:lnTo>
                      <a:pt x="777561" y="1113436"/>
                    </a:lnTo>
                    <a:lnTo>
                      <a:pt x="778921" y="1109354"/>
                    </a:lnTo>
                    <a:lnTo>
                      <a:pt x="780055" y="1105044"/>
                    </a:lnTo>
                    <a:lnTo>
                      <a:pt x="781415" y="1100507"/>
                    </a:lnTo>
                    <a:lnTo>
                      <a:pt x="782322" y="1096424"/>
                    </a:lnTo>
                    <a:lnTo>
                      <a:pt x="783002" y="1092114"/>
                    </a:lnTo>
                    <a:lnTo>
                      <a:pt x="783682" y="1087805"/>
                    </a:lnTo>
                    <a:lnTo>
                      <a:pt x="784135" y="1083495"/>
                    </a:lnTo>
                    <a:lnTo>
                      <a:pt x="784589" y="1079185"/>
                    </a:lnTo>
                    <a:lnTo>
                      <a:pt x="784816" y="1074875"/>
                    </a:lnTo>
                    <a:lnTo>
                      <a:pt x="784816" y="1070339"/>
                    </a:lnTo>
                    <a:lnTo>
                      <a:pt x="784589" y="1061719"/>
                    </a:lnTo>
                    <a:lnTo>
                      <a:pt x="784135" y="1053326"/>
                    </a:lnTo>
                    <a:lnTo>
                      <a:pt x="783229" y="1045161"/>
                    </a:lnTo>
                    <a:lnTo>
                      <a:pt x="781869" y="1037222"/>
                    </a:lnTo>
                    <a:lnTo>
                      <a:pt x="779828" y="1029509"/>
                    </a:lnTo>
                    <a:lnTo>
                      <a:pt x="777788" y="1022251"/>
                    </a:lnTo>
                    <a:lnTo>
                      <a:pt x="775294" y="1014992"/>
                    </a:lnTo>
                    <a:lnTo>
                      <a:pt x="772347" y="1007960"/>
                    </a:lnTo>
                    <a:lnTo>
                      <a:pt x="769174" y="1001156"/>
                    </a:lnTo>
                    <a:lnTo>
                      <a:pt x="765320" y="994577"/>
                    </a:lnTo>
                    <a:lnTo>
                      <a:pt x="761466" y="988226"/>
                    </a:lnTo>
                    <a:lnTo>
                      <a:pt x="756705" y="982329"/>
                    </a:lnTo>
                    <a:lnTo>
                      <a:pt x="752172" y="976431"/>
                    </a:lnTo>
                    <a:lnTo>
                      <a:pt x="746731" y="970987"/>
                    </a:lnTo>
                    <a:lnTo>
                      <a:pt x="741064" y="965543"/>
                    </a:lnTo>
                    <a:lnTo>
                      <a:pt x="734943" y="960553"/>
                    </a:lnTo>
                    <a:lnTo>
                      <a:pt x="728822" y="955563"/>
                    </a:lnTo>
                    <a:lnTo>
                      <a:pt x="722248" y="950572"/>
                    </a:lnTo>
                    <a:lnTo>
                      <a:pt x="715220" y="946036"/>
                    </a:lnTo>
                    <a:lnTo>
                      <a:pt x="708193" y="941272"/>
                    </a:lnTo>
                    <a:lnTo>
                      <a:pt x="700712" y="936509"/>
                    </a:lnTo>
                    <a:lnTo>
                      <a:pt x="693004" y="932199"/>
                    </a:lnTo>
                    <a:lnTo>
                      <a:pt x="685070" y="927889"/>
                    </a:lnTo>
                    <a:lnTo>
                      <a:pt x="676456" y="923806"/>
                    </a:lnTo>
                    <a:lnTo>
                      <a:pt x="668068" y="919497"/>
                    </a:lnTo>
                    <a:lnTo>
                      <a:pt x="659227" y="915641"/>
                    </a:lnTo>
                    <a:lnTo>
                      <a:pt x="650159" y="911558"/>
                    </a:lnTo>
                    <a:lnTo>
                      <a:pt x="641091" y="907475"/>
                    </a:lnTo>
                    <a:lnTo>
                      <a:pt x="631117" y="903845"/>
                    </a:lnTo>
                    <a:lnTo>
                      <a:pt x="621369" y="899989"/>
                    </a:lnTo>
                    <a:lnTo>
                      <a:pt x="611394" y="896587"/>
                    </a:lnTo>
                    <a:lnTo>
                      <a:pt x="600740" y="892958"/>
                    </a:lnTo>
                    <a:lnTo>
                      <a:pt x="600740" y="785894"/>
                    </a:lnTo>
                    <a:lnTo>
                      <a:pt x="612755" y="788616"/>
                    </a:lnTo>
                    <a:lnTo>
                      <a:pt x="624543" y="792018"/>
                    </a:lnTo>
                    <a:lnTo>
                      <a:pt x="636331" y="795421"/>
                    </a:lnTo>
                    <a:lnTo>
                      <a:pt x="647892" y="799504"/>
                    </a:lnTo>
                    <a:lnTo>
                      <a:pt x="659227" y="803813"/>
                    </a:lnTo>
                    <a:lnTo>
                      <a:pt x="670562" y="808577"/>
                    </a:lnTo>
                    <a:lnTo>
                      <a:pt x="681443" y="813794"/>
                    </a:lnTo>
                    <a:lnTo>
                      <a:pt x="692324" y="819465"/>
                    </a:lnTo>
                    <a:lnTo>
                      <a:pt x="702752" y="824909"/>
                    </a:lnTo>
                    <a:lnTo>
                      <a:pt x="712727" y="830806"/>
                    </a:lnTo>
                    <a:lnTo>
                      <a:pt x="722475" y="836477"/>
                    </a:lnTo>
                    <a:lnTo>
                      <a:pt x="731542" y="842148"/>
                    </a:lnTo>
                    <a:lnTo>
                      <a:pt x="740157" y="847592"/>
                    </a:lnTo>
                    <a:lnTo>
                      <a:pt x="748318" y="853262"/>
                    </a:lnTo>
                    <a:lnTo>
                      <a:pt x="756025" y="858933"/>
                    </a:lnTo>
                    <a:lnTo>
                      <a:pt x="763280" y="864604"/>
                    </a:lnTo>
                    <a:lnTo>
                      <a:pt x="763280" y="748240"/>
                    </a:lnTo>
                    <a:lnTo>
                      <a:pt x="752625" y="741889"/>
                    </a:lnTo>
                    <a:lnTo>
                      <a:pt x="741744" y="735764"/>
                    </a:lnTo>
                    <a:lnTo>
                      <a:pt x="731316" y="730547"/>
                    </a:lnTo>
                    <a:lnTo>
                      <a:pt x="720888" y="725103"/>
                    </a:lnTo>
                    <a:lnTo>
                      <a:pt x="710913" y="720340"/>
                    </a:lnTo>
                    <a:lnTo>
                      <a:pt x="701165" y="716030"/>
                    </a:lnTo>
                    <a:lnTo>
                      <a:pt x="691644" y="711720"/>
                    </a:lnTo>
                    <a:lnTo>
                      <a:pt x="682123" y="708318"/>
                    </a:lnTo>
                    <a:lnTo>
                      <a:pt x="672602" y="704689"/>
                    </a:lnTo>
                    <a:lnTo>
                      <a:pt x="663081" y="701740"/>
                    </a:lnTo>
                    <a:lnTo>
                      <a:pt x="653106" y="698791"/>
                    </a:lnTo>
                    <a:lnTo>
                      <a:pt x="643132" y="696296"/>
                    </a:lnTo>
                    <a:lnTo>
                      <a:pt x="632930" y="694254"/>
                    </a:lnTo>
                    <a:lnTo>
                      <a:pt x="622276" y="691986"/>
                    </a:lnTo>
                    <a:lnTo>
                      <a:pt x="611848" y="690171"/>
                    </a:lnTo>
                    <a:lnTo>
                      <a:pt x="600740" y="688810"/>
                    </a:lnTo>
                    <a:lnTo>
                      <a:pt x="600740" y="654332"/>
                    </a:lnTo>
                    <a:lnTo>
                      <a:pt x="538626" y="654332"/>
                    </a:lnTo>
                    <a:close/>
                    <a:moveTo>
                      <a:pt x="549280" y="371475"/>
                    </a:moveTo>
                    <a:lnTo>
                      <a:pt x="564015" y="371475"/>
                    </a:lnTo>
                    <a:lnTo>
                      <a:pt x="577844" y="371475"/>
                    </a:lnTo>
                    <a:lnTo>
                      <a:pt x="591219" y="371929"/>
                    </a:lnTo>
                    <a:lnTo>
                      <a:pt x="604594" y="372609"/>
                    </a:lnTo>
                    <a:lnTo>
                      <a:pt x="617515" y="373743"/>
                    </a:lnTo>
                    <a:lnTo>
                      <a:pt x="630210" y="375104"/>
                    </a:lnTo>
                    <a:lnTo>
                      <a:pt x="642905" y="376692"/>
                    </a:lnTo>
                    <a:lnTo>
                      <a:pt x="655373" y="378507"/>
                    </a:lnTo>
                    <a:lnTo>
                      <a:pt x="667388" y="380775"/>
                    </a:lnTo>
                    <a:lnTo>
                      <a:pt x="679403" y="383497"/>
                    </a:lnTo>
                    <a:lnTo>
                      <a:pt x="691191" y="386219"/>
                    </a:lnTo>
                    <a:lnTo>
                      <a:pt x="702752" y="389168"/>
                    </a:lnTo>
                    <a:lnTo>
                      <a:pt x="714314" y="392797"/>
                    </a:lnTo>
                    <a:lnTo>
                      <a:pt x="725422" y="396426"/>
                    </a:lnTo>
                    <a:lnTo>
                      <a:pt x="736530" y="400509"/>
                    </a:lnTo>
                    <a:lnTo>
                      <a:pt x="747184" y="405046"/>
                    </a:lnTo>
                    <a:lnTo>
                      <a:pt x="757839" y="409582"/>
                    </a:lnTo>
                    <a:lnTo>
                      <a:pt x="768267" y="414573"/>
                    </a:lnTo>
                    <a:lnTo>
                      <a:pt x="778468" y="420017"/>
                    </a:lnTo>
                    <a:lnTo>
                      <a:pt x="788669" y="425461"/>
                    </a:lnTo>
                    <a:lnTo>
                      <a:pt x="798644" y="431358"/>
                    </a:lnTo>
                    <a:lnTo>
                      <a:pt x="808392" y="437709"/>
                    </a:lnTo>
                    <a:lnTo>
                      <a:pt x="818140" y="444288"/>
                    </a:lnTo>
                    <a:lnTo>
                      <a:pt x="827434" y="451092"/>
                    </a:lnTo>
                    <a:lnTo>
                      <a:pt x="836729" y="458351"/>
                    </a:lnTo>
                    <a:lnTo>
                      <a:pt x="845796" y="466063"/>
                    </a:lnTo>
                    <a:lnTo>
                      <a:pt x="854864" y="473775"/>
                    </a:lnTo>
                    <a:lnTo>
                      <a:pt x="863705" y="481941"/>
                    </a:lnTo>
                    <a:lnTo>
                      <a:pt x="872319" y="490561"/>
                    </a:lnTo>
                    <a:lnTo>
                      <a:pt x="880934" y="499407"/>
                    </a:lnTo>
                    <a:lnTo>
                      <a:pt x="889095" y="508707"/>
                    </a:lnTo>
                    <a:lnTo>
                      <a:pt x="897483" y="518234"/>
                    </a:lnTo>
                    <a:lnTo>
                      <a:pt x="905417" y="527988"/>
                    </a:lnTo>
                    <a:lnTo>
                      <a:pt x="913351" y="538422"/>
                    </a:lnTo>
                    <a:lnTo>
                      <a:pt x="921512" y="548856"/>
                    </a:lnTo>
                    <a:lnTo>
                      <a:pt x="929220" y="559744"/>
                    </a:lnTo>
                    <a:lnTo>
                      <a:pt x="936701" y="571086"/>
                    </a:lnTo>
                    <a:lnTo>
                      <a:pt x="944182" y="582654"/>
                    </a:lnTo>
                    <a:lnTo>
                      <a:pt x="951436" y="594449"/>
                    </a:lnTo>
                    <a:lnTo>
                      <a:pt x="958690" y="606925"/>
                    </a:lnTo>
                    <a:lnTo>
                      <a:pt x="965944" y="619627"/>
                    </a:lnTo>
                    <a:lnTo>
                      <a:pt x="972745" y="632330"/>
                    </a:lnTo>
                    <a:lnTo>
                      <a:pt x="979546" y="645713"/>
                    </a:lnTo>
                    <a:lnTo>
                      <a:pt x="986347" y="659549"/>
                    </a:lnTo>
                    <a:lnTo>
                      <a:pt x="993148" y="673613"/>
                    </a:lnTo>
                    <a:lnTo>
                      <a:pt x="999722" y="687903"/>
                    </a:lnTo>
                    <a:lnTo>
                      <a:pt x="1006069" y="702647"/>
                    </a:lnTo>
                    <a:lnTo>
                      <a:pt x="1012643" y="717845"/>
                    </a:lnTo>
                    <a:lnTo>
                      <a:pt x="1018991" y="733269"/>
                    </a:lnTo>
                    <a:lnTo>
                      <a:pt x="1025111" y="748920"/>
                    </a:lnTo>
                    <a:lnTo>
                      <a:pt x="1031005" y="765252"/>
                    </a:lnTo>
                    <a:lnTo>
                      <a:pt x="1037126" y="781584"/>
                    </a:lnTo>
                    <a:lnTo>
                      <a:pt x="1043247" y="798823"/>
                    </a:lnTo>
                    <a:lnTo>
                      <a:pt x="1049141" y="816062"/>
                    </a:lnTo>
                    <a:lnTo>
                      <a:pt x="1054808" y="833528"/>
                    </a:lnTo>
                    <a:lnTo>
                      <a:pt x="1060476" y="851674"/>
                    </a:lnTo>
                    <a:lnTo>
                      <a:pt x="1066143" y="870048"/>
                    </a:lnTo>
                    <a:lnTo>
                      <a:pt x="1071810" y="888875"/>
                    </a:lnTo>
                    <a:lnTo>
                      <a:pt x="1077478" y="907928"/>
                    </a:lnTo>
                    <a:lnTo>
                      <a:pt x="1082692" y="927436"/>
                    </a:lnTo>
                    <a:lnTo>
                      <a:pt x="1088132" y="947624"/>
                    </a:lnTo>
                    <a:lnTo>
                      <a:pt x="1093573" y="967812"/>
                    </a:lnTo>
                    <a:lnTo>
                      <a:pt x="1098787" y="988453"/>
                    </a:lnTo>
                    <a:lnTo>
                      <a:pt x="1109215" y="1030870"/>
                    </a:lnTo>
                    <a:lnTo>
                      <a:pt x="1112615" y="1046522"/>
                    </a:lnTo>
                    <a:lnTo>
                      <a:pt x="1115789" y="1061946"/>
                    </a:lnTo>
                    <a:lnTo>
                      <a:pt x="1118056" y="1076917"/>
                    </a:lnTo>
                    <a:lnTo>
                      <a:pt x="1119870" y="1091888"/>
                    </a:lnTo>
                    <a:lnTo>
                      <a:pt x="1121456" y="1106405"/>
                    </a:lnTo>
                    <a:lnTo>
                      <a:pt x="1122136" y="1120922"/>
                    </a:lnTo>
                    <a:lnTo>
                      <a:pt x="1122363" y="1134985"/>
                    </a:lnTo>
                    <a:lnTo>
                      <a:pt x="1122136" y="1148822"/>
                    </a:lnTo>
                    <a:lnTo>
                      <a:pt x="1121456" y="1162659"/>
                    </a:lnTo>
                    <a:lnTo>
                      <a:pt x="1120096" y="1176042"/>
                    </a:lnTo>
                    <a:lnTo>
                      <a:pt x="1118509" y="1188971"/>
                    </a:lnTo>
                    <a:lnTo>
                      <a:pt x="1116469" y="1201900"/>
                    </a:lnTo>
                    <a:lnTo>
                      <a:pt x="1113749" y="1214603"/>
                    </a:lnTo>
                    <a:lnTo>
                      <a:pt x="1110575" y="1227078"/>
                    </a:lnTo>
                    <a:lnTo>
                      <a:pt x="1107175" y="1239100"/>
                    </a:lnTo>
                    <a:lnTo>
                      <a:pt x="1103321" y="1250896"/>
                    </a:lnTo>
                    <a:lnTo>
                      <a:pt x="1098787" y="1262464"/>
                    </a:lnTo>
                    <a:lnTo>
                      <a:pt x="1094026" y="1274032"/>
                    </a:lnTo>
                    <a:lnTo>
                      <a:pt x="1088812" y="1284920"/>
                    </a:lnTo>
                    <a:lnTo>
                      <a:pt x="1083145" y="1296035"/>
                    </a:lnTo>
                    <a:lnTo>
                      <a:pt x="1077251" y="1306469"/>
                    </a:lnTo>
                    <a:lnTo>
                      <a:pt x="1070904" y="1317130"/>
                    </a:lnTo>
                    <a:lnTo>
                      <a:pt x="1064103" y="1327110"/>
                    </a:lnTo>
                    <a:lnTo>
                      <a:pt x="1056849" y="1336864"/>
                    </a:lnTo>
                    <a:lnTo>
                      <a:pt x="1049368" y="1346845"/>
                    </a:lnTo>
                    <a:lnTo>
                      <a:pt x="1041660" y="1356145"/>
                    </a:lnTo>
                    <a:lnTo>
                      <a:pt x="1033499" y="1365218"/>
                    </a:lnTo>
                    <a:lnTo>
                      <a:pt x="1024658" y="1374064"/>
                    </a:lnTo>
                    <a:lnTo>
                      <a:pt x="1015817" y="1382911"/>
                    </a:lnTo>
                    <a:lnTo>
                      <a:pt x="1006749" y="1391303"/>
                    </a:lnTo>
                    <a:lnTo>
                      <a:pt x="997228" y="1399469"/>
                    </a:lnTo>
                    <a:lnTo>
                      <a:pt x="987253" y="1407408"/>
                    </a:lnTo>
                    <a:lnTo>
                      <a:pt x="977279" y="1415121"/>
                    </a:lnTo>
                    <a:lnTo>
                      <a:pt x="967078" y="1422606"/>
                    </a:lnTo>
                    <a:lnTo>
                      <a:pt x="956196" y="1429638"/>
                    </a:lnTo>
                    <a:lnTo>
                      <a:pt x="945315" y="1436669"/>
                    </a:lnTo>
                    <a:lnTo>
                      <a:pt x="934207" y="1443474"/>
                    </a:lnTo>
                    <a:lnTo>
                      <a:pt x="922872" y="1449826"/>
                    </a:lnTo>
                    <a:lnTo>
                      <a:pt x="911084" y="1455950"/>
                    </a:lnTo>
                    <a:lnTo>
                      <a:pt x="899296" y="1461848"/>
                    </a:lnTo>
                    <a:lnTo>
                      <a:pt x="887055" y="1467745"/>
                    </a:lnTo>
                    <a:lnTo>
                      <a:pt x="874586" y="1473189"/>
                    </a:lnTo>
                    <a:lnTo>
                      <a:pt x="862118" y="1478179"/>
                    </a:lnTo>
                    <a:lnTo>
                      <a:pt x="849197" y="1483396"/>
                    </a:lnTo>
                    <a:lnTo>
                      <a:pt x="836275" y="1488160"/>
                    </a:lnTo>
                    <a:lnTo>
                      <a:pt x="823127" y="1492470"/>
                    </a:lnTo>
                    <a:lnTo>
                      <a:pt x="809752" y="1496779"/>
                    </a:lnTo>
                    <a:lnTo>
                      <a:pt x="796377" y="1500862"/>
                    </a:lnTo>
                    <a:lnTo>
                      <a:pt x="782549" y="1504492"/>
                    </a:lnTo>
                    <a:lnTo>
                      <a:pt x="768720" y="1508348"/>
                    </a:lnTo>
                    <a:lnTo>
                      <a:pt x="754892" y="1511523"/>
                    </a:lnTo>
                    <a:lnTo>
                      <a:pt x="740610" y="1514472"/>
                    </a:lnTo>
                    <a:lnTo>
                      <a:pt x="726555" y="1517194"/>
                    </a:lnTo>
                    <a:lnTo>
                      <a:pt x="712047" y="1519689"/>
                    </a:lnTo>
                    <a:lnTo>
                      <a:pt x="697538" y="1521958"/>
                    </a:lnTo>
                    <a:lnTo>
                      <a:pt x="683030" y="1524226"/>
                    </a:lnTo>
                    <a:lnTo>
                      <a:pt x="668521" y="1526040"/>
                    </a:lnTo>
                    <a:lnTo>
                      <a:pt x="653786" y="1527401"/>
                    </a:lnTo>
                    <a:lnTo>
                      <a:pt x="638824" y="1528762"/>
                    </a:lnTo>
                    <a:lnTo>
                      <a:pt x="624089" y="1529897"/>
                    </a:lnTo>
                    <a:lnTo>
                      <a:pt x="609128" y="1530804"/>
                    </a:lnTo>
                    <a:lnTo>
                      <a:pt x="594166" y="1531484"/>
                    </a:lnTo>
                    <a:lnTo>
                      <a:pt x="579204" y="1531938"/>
                    </a:lnTo>
                    <a:lnTo>
                      <a:pt x="564015" y="1531938"/>
                    </a:lnTo>
                    <a:lnTo>
                      <a:pt x="549054" y="1531938"/>
                    </a:lnTo>
                    <a:lnTo>
                      <a:pt x="533865" y="1531484"/>
                    </a:lnTo>
                    <a:lnTo>
                      <a:pt x="518903" y="1530804"/>
                    </a:lnTo>
                    <a:lnTo>
                      <a:pt x="503941" y="1529670"/>
                    </a:lnTo>
                    <a:lnTo>
                      <a:pt x="488980" y="1528309"/>
                    </a:lnTo>
                    <a:lnTo>
                      <a:pt x="474018" y="1526948"/>
                    </a:lnTo>
                    <a:lnTo>
                      <a:pt x="459056" y="1525133"/>
                    </a:lnTo>
                    <a:lnTo>
                      <a:pt x="444321" y="1523319"/>
                    </a:lnTo>
                    <a:lnTo>
                      <a:pt x="429359" y="1520823"/>
                    </a:lnTo>
                    <a:lnTo>
                      <a:pt x="414851" y="1518328"/>
                    </a:lnTo>
                    <a:lnTo>
                      <a:pt x="400115" y="1515606"/>
                    </a:lnTo>
                    <a:lnTo>
                      <a:pt x="385607" y="1512204"/>
                    </a:lnTo>
                    <a:lnTo>
                      <a:pt x="371325" y="1509028"/>
                    </a:lnTo>
                    <a:lnTo>
                      <a:pt x="357044" y="1505172"/>
                    </a:lnTo>
                    <a:lnTo>
                      <a:pt x="342989" y="1501543"/>
                    </a:lnTo>
                    <a:lnTo>
                      <a:pt x="329160" y="1497233"/>
                    </a:lnTo>
                    <a:lnTo>
                      <a:pt x="315332" y="1492696"/>
                    </a:lnTo>
                    <a:lnTo>
                      <a:pt x="301730" y="1488160"/>
                    </a:lnTo>
                    <a:lnTo>
                      <a:pt x="288129" y="1483170"/>
                    </a:lnTo>
                    <a:lnTo>
                      <a:pt x="274754" y="1477952"/>
                    </a:lnTo>
                    <a:lnTo>
                      <a:pt x="261832" y="1472735"/>
                    </a:lnTo>
                    <a:lnTo>
                      <a:pt x="248910" y="1466838"/>
                    </a:lnTo>
                    <a:lnTo>
                      <a:pt x="235988" y="1460940"/>
                    </a:lnTo>
                    <a:lnTo>
                      <a:pt x="223520" y="1454816"/>
                    </a:lnTo>
                    <a:lnTo>
                      <a:pt x="211505" y="1448238"/>
                    </a:lnTo>
                    <a:lnTo>
                      <a:pt x="199264" y="1441660"/>
                    </a:lnTo>
                    <a:lnTo>
                      <a:pt x="187703" y="1434855"/>
                    </a:lnTo>
                    <a:lnTo>
                      <a:pt x="176141" y="1427596"/>
                    </a:lnTo>
                    <a:lnTo>
                      <a:pt x="164806" y="1420111"/>
                    </a:lnTo>
                    <a:lnTo>
                      <a:pt x="153925" y="1412399"/>
                    </a:lnTo>
                    <a:lnTo>
                      <a:pt x="143497" y="1404233"/>
                    </a:lnTo>
                    <a:lnTo>
                      <a:pt x="132843" y="1396067"/>
                    </a:lnTo>
                    <a:lnTo>
                      <a:pt x="122868" y="1387674"/>
                    </a:lnTo>
                    <a:lnTo>
                      <a:pt x="113120" y="1379055"/>
                    </a:lnTo>
                    <a:lnTo>
                      <a:pt x="103826" y="1370208"/>
                    </a:lnTo>
                    <a:lnTo>
                      <a:pt x="94758" y="1361135"/>
                    </a:lnTo>
                    <a:lnTo>
                      <a:pt x="86144" y="1351608"/>
                    </a:lnTo>
                    <a:lnTo>
                      <a:pt x="77756" y="1342081"/>
                    </a:lnTo>
                    <a:lnTo>
                      <a:pt x="69822" y="1332328"/>
                    </a:lnTo>
                    <a:lnTo>
                      <a:pt x="62341" y="1322120"/>
                    </a:lnTo>
                    <a:lnTo>
                      <a:pt x="55086" y="1311913"/>
                    </a:lnTo>
                    <a:lnTo>
                      <a:pt x="48286" y="1301479"/>
                    </a:lnTo>
                    <a:lnTo>
                      <a:pt x="41711" y="1290591"/>
                    </a:lnTo>
                    <a:lnTo>
                      <a:pt x="35817" y="1279703"/>
                    </a:lnTo>
                    <a:lnTo>
                      <a:pt x="30150" y="1268361"/>
                    </a:lnTo>
                    <a:lnTo>
                      <a:pt x="25163" y="1257020"/>
                    </a:lnTo>
                    <a:lnTo>
                      <a:pt x="20402" y="1245225"/>
                    </a:lnTo>
                    <a:lnTo>
                      <a:pt x="16095" y="1233203"/>
                    </a:lnTo>
                    <a:lnTo>
                      <a:pt x="12468" y="1221181"/>
                    </a:lnTo>
                    <a:lnTo>
                      <a:pt x="9068" y="1208932"/>
                    </a:lnTo>
                    <a:lnTo>
                      <a:pt x="6347" y="1196229"/>
                    </a:lnTo>
                    <a:lnTo>
                      <a:pt x="4080" y="1183527"/>
                    </a:lnTo>
                    <a:lnTo>
                      <a:pt x="2493" y="1170371"/>
                    </a:lnTo>
                    <a:lnTo>
                      <a:pt x="907" y="1157215"/>
                    </a:lnTo>
                    <a:lnTo>
                      <a:pt x="226" y="1143605"/>
                    </a:lnTo>
                    <a:lnTo>
                      <a:pt x="0" y="1129995"/>
                    </a:lnTo>
                    <a:lnTo>
                      <a:pt x="453" y="1116158"/>
                    </a:lnTo>
                    <a:lnTo>
                      <a:pt x="1133" y="1102095"/>
                    </a:lnTo>
                    <a:lnTo>
                      <a:pt x="2947" y="1087805"/>
                    </a:lnTo>
                    <a:lnTo>
                      <a:pt x="4760" y="1073288"/>
                    </a:lnTo>
                    <a:lnTo>
                      <a:pt x="7481" y="1058544"/>
                    </a:lnTo>
                    <a:lnTo>
                      <a:pt x="10654" y="1043573"/>
                    </a:lnTo>
                    <a:lnTo>
                      <a:pt x="14508" y="1028375"/>
                    </a:lnTo>
                    <a:lnTo>
                      <a:pt x="19042" y="1012951"/>
                    </a:lnTo>
                    <a:lnTo>
                      <a:pt x="29697" y="978473"/>
                    </a:lnTo>
                    <a:lnTo>
                      <a:pt x="40578" y="944448"/>
                    </a:lnTo>
                    <a:lnTo>
                      <a:pt x="51233" y="911104"/>
                    </a:lnTo>
                    <a:lnTo>
                      <a:pt x="62114" y="878667"/>
                    </a:lnTo>
                    <a:lnTo>
                      <a:pt x="73222" y="846684"/>
                    </a:lnTo>
                    <a:lnTo>
                      <a:pt x="84557" y="815608"/>
                    </a:lnTo>
                    <a:lnTo>
                      <a:pt x="95891" y="785213"/>
                    </a:lnTo>
                    <a:lnTo>
                      <a:pt x="101785" y="770469"/>
                    </a:lnTo>
                    <a:lnTo>
                      <a:pt x="107679" y="755725"/>
                    </a:lnTo>
                    <a:lnTo>
                      <a:pt x="113574" y="741435"/>
                    </a:lnTo>
                    <a:lnTo>
                      <a:pt x="119468" y="727145"/>
                    </a:lnTo>
                    <a:lnTo>
                      <a:pt x="125588" y="713081"/>
                    </a:lnTo>
                    <a:lnTo>
                      <a:pt x="131936" y="699245"/>
                    </a:lnTo>
                    <a:lnTo>
                      <a:pt x="138283" y="685635"/>
                    </a:lnTo>
                    <a:lnTo>
                      <a:pt x="144631" y="672479"/>
                    </a:lnTo>
                    <a:lnTo>
                      <a:pt x="151205" y="659322"/>
                    </a:lnTo>
                    <a:lnTo>
                      <a:pt x="157552" y="646393"/>
                    </a:lnTo>
                    <a:lnTo>
                      <a:pt x="164353" y="633691"/>
                    </a:lnTo>
                    <a:lnTo>
                      <a:pt x="171381" y="621669"/>
                    </a:lnTo>
                    <a:lnTo>
                      <a:pt x="178181" y="609420"/>
                    </a:lnTo>
                    <a:lnTo>
                      <a:pt x="185436" y="597625"/>
                    </a:lnTo>
                    <a:lnTo>
                      <a:pt x="192463" y="585830"/>
                    </a:lnTo>
                    <a:lnTo>
                      <a:pt x="199944" y="574488"/>
                    </a:lnTo>
                    <a:lnTo>
                      <a:pt x="207425" y="563600"/>
                    </a:lnTo>
                    <a:lnTo>
                      <a:pt x="215133" y="552712"/>
                    </a:lnTo>
                    <a:lnTo>
                      <a:pt x="222840" y="542051"/>
                    </a:lnTo>
                    <a:lnTo>
                      <a:pt x="230774" y="531844"/>
                    </a:lnTo>
                    <a:lnTo>
                      <a:pt x="238935" y="521863"/>
                    </a:lnTo>
                    <a:lnTo>
                      <a:pt x="247324" y="512110"/>
                    </a:lnTo>
                    <a:lnTo>
                      <a:pt x="255711" y="502810"/>
                    </a:lnTo>
                    <a:lnTo>
                      <a:pt x="264326" y="493736"/>
                    </a:lnTo>
                    <a:lnTo>
                      <a:pt x="272940" y="484663"/>
                    </a:lnTo>
                    <a:lnTo>
                      <a:pt x="282008" y="476271"/>
                    </a:lnTo>
                    <a:lnTo>
                      <a:pt x="291076" y="468105"/>
                    </a:lnTo>
                    <a:lnTo>
                      <a:pt x="300597" y="460166"/>
                    </a:lnTo>
                    <a:lnTo>
                      <a:pt x="310118" y="452453"/>
                    </a:lnTo>
                    <a:lnTo>
                      <a:pt x="319639" y="445195"/>
                    </a:lnTo>
                    <a:lnTo>
                      <a:pt x="329840" y="438163"/>
                    </a:lnTo>
                    <a:lnTo>
                      <a:pt x="339815" y="431585"/>
                    </a:lnTo>
                    <a:lnTo>
                      <a:pt x="350243" y="425234"/>
                    </a:lnTo>
                    <a:lnTo>
                      <a:pt x="360897" y="419336"/>
                    </a:lnTo>
                    <a:lnTo>
                      <a:pt x="371552" y="413665"/>
                    </a:lnTo>
                    <a:lnTo>
                      <a:pt x="382660" y="408222"/>
                    </a:lnTo>
                    <a:lnTo>
                      <a:pt x="393995" y="403231"/>
                    </a:lnTo>
                    <a:lnTo>
                      <a:pt x="405556" y="398695"/>
                    </a:lnTo>
                    <a:lnTo>
                      <a:pt x="417344" y="394385"/>
                    </a:lnTo>
                    <a:lnTo>
                      <a:pt x="429359" y="390529"/>
                    </a:lnTo>
                    <a:lnTo>
                      <a:pt x="441601" y="386899"/>
                    </a:lnTo>
                    <a:lnTo>
                      <a:pt x="454069" y="383724"/>
                    </a:lnTo>
                    <a:lnTo>
                      <a:pt x="466764" y="380775"/>
                    </a:lnTo>
                    <a:lnTo>
                      <a:pt x="479912" y="378280"/>
                    </a:lnTo>
                    <a:lnTo>
                      <a:pt x="493287" y="376238"/>
                    </a:lnTo>
                    <a:lnTo>
                      <a:pt x="506888" y="374424"/>
                    </a:lnTo>
                    <a:lnTo>
                      <a:pt x="520717" y="373063"/>
                    </a:lnTo>
                    <a:lnTo>
                      <a:pt x="534772" y="372156"/>
                    </a:lnTo>
                    <a:lnTo>
                      <a:pt x="549280" y="371475"/>
                    </a:lnTo>
                    <a:close/>
                    <a:moveTo>
                      <a:pt x="455387" y="0"/>
                    </a:moveTo>
                    <a:lnTo>
                      <a:pt x="463542" y="227"/>
                    </a:lnTo>
                    <a:lnTo>
                      <a:pt x="471471" y="682"/>
                    </a:lnTo>
                    <a:lnTo>
                      <a:pt x="479174" y="1591"/>
                    </a:lnTo>
                    <a:lnTo>
                      <a:pt x="486423" y="2500"/>
                    </a:lnTo>
                    <a:lnTo>
                      <a:pt x="493446" y="3863"/>
                    </a:lnTo>
                    <a:lnTo>
                      <a:pt x="500242" y="5681"/>
                    </a:lnTo>
                    <a:lnTo>
                      <a:pt x="506812" y="7499"/>
                    </a:lnTo>
                    <a:lnTo>
                      <a:pt x="512702" y="9317"/>
                    </a:lnTo>
                    <a:lnTo>
                      <a:pt x="518592" y="11362"/>
                    </a:lnTo>
                    <a:lnTo>
                      <a:pt x="524256" y="13861"/>
                    </a:lnTo>
                    <a:lnTo>
                      <a:pt x="529466" y="16361"/>
                    </a:lnTo>
                    <a:lnTo>
                      <a:pt x="534450" y="18861"/>
                    </a:lnTo>
                    <a:lnTo>
                      <a:pt x="539207" y="21587"/>
                    </a:lnTo>
                    <a:lnTo>
                      <a:pt x="543738" y="24314"/>
                    </a:lnTo>
                    <a:lnTo>
                      <a:pt x="547816" y="27268"/>
                    </a:lnTo>
                    <a:lnTo>
                      <a:pt x="551894" y="29995"/>
                    </a:lnTo>
                    <a:lnTo>
                      <a:pt x="555292" y="32722"/>
                    </a:lnTo>
                    <a:lnTo>
                      <a:pt x="558916" y="35676"/>
                    </a:lnTo>
                    <a:lnTo>
                      <a:pt x="564807" y="40903"/>
                    </a:lnTo>
                    <a:lnTo>
                      <a:pt x="569790" y="45902"/>
                    </a:lnTo>
                    <a:lnTo>
                      <a:pt x="574095" y="50674"/>
                    </a:lnTo>
                    <a:lnTo>
                      <a:pt x="577040" y="54310"/>
                    </a:lnTo>
                    <a:lnTo>
                      <a:pt x="579079" y="57491"/>
                    </a:lnTo>
                    <a:lnTo>
                      <a:pt x="581118" y="59990"/>
                    </a:lnTo>
                    <a:lnTo>
                      <a:pt x="590406" y="51810"/>
                    </a:lnTo>
                    <a:lnTo>
                      <a:pt x="599467" y="44311"/>
                    </a:lnTo>
                    <a:lnTo>
                      <a:pt x="608076" y="37494"/>
                    </a:lnTo>
                    <a:lnTo>
                      <a:pt x="616685" y="31359"/>
                    </a:lnTo>
                    <a:lnTo>
                      <a:pt x="625293" y="25905"/>
                    </a:lnTo>
                    <a:lnTo>
                      <a:pt x="633449" y="21360"/>
                    </a:lnTo>
                    <a:lnTo>
                      <a:pt x="641151" y="17043"/>
                    </a:lnTo>
                    <a:lnTo>
                      <a:pt x="648854" y="13407"/>
                    </a:lnTo>
                    <a:lnTo>
                      <a:pt x="656103" y="10226"/>
                    </a:lnTo>
                    <a:lnTo>
                      <a:pt x="663126" y="7499"/>
                    </a:lnTo>
                    <a:lnTo>
                      <a:pt x="669922" y="5454"/>
                    </a:lnTo>
                    <a:lnTo>
                      <a:pt x="676492" y="3409"/>
                    </a:lnTo>
                    <a:lnTo>
                      <a:pt x="682608" y="2272"/>
                    </a:lnTo>
                    <a:lnTo>
                      <a:pt x="688498" y="1136"/>
                    </a:lnTo>
                    <a:lnTo>
                      <a:pt x="694162" y="454"/>
                    </a:lnTo>
                    <a:lnTo>
                      <a:pt x="699599" y="227"/>
                    </a:lnTo>
                    <a:lnTo>
                      <a:pt x="704583" y="0"/>
                    </a:lnTo>
                    <a:lnTo>
                      <a:pt x="709340" y="227"/>
                    </a:lnTo>
                    <a:lnTo>
                      <a:pt x="713871" y="454"/>
                    </a:lnTo>
                    <a:lnTo>
                      <a:pt x="717949" y="909"/>
                    </a:lnTo>
                    <a:lnTo>
                      <a:pt x="721800" y="1591"/>
                    </a:lnTo>
                    <a:lnTo>
                      <a:pt x="725198" y="2272"/>
                    </a:lnTo>
                    <a:lnTo>
                      <a:pt x="728596" y="3181"/>
                    </a:lnTo>
                    <a:lnTo>
                      <a:pt x="731315" y="3863"/>
                    </a:lnTo>
                    <a:lnTo>
                      <a:pt x="736299" y="5908"/>
                    </a:lnTo>
                    <a:lnTo>
                      <a:pt x="739697" y="7499"/>
                    </a:lnTo>
                    <a:lnTo>
                      <a:pt x="742415" y="8862"/>
                    </a:lnTo>
                    <a:lnTo>
                      <a:pt x="746720" y="13180"/>
                    </a:lnTo>
                    <a:lnTo>
                      <a:pt x="751024" y="17497"/>
                    </a:lnTo>
                    <a:lnTo>
                      <a:pt x="754875" y="22269"/>
                    </a:lnTo>
                    <a:lnTo>
                      <a:pt x="758726" y="27496"/>
                    </a:lnTo>
                    <a:lnTo>
                      <a:pt x="762124" y="32495"/>
                    </a:lnTo>
                    <a:lnTo>
                      <a:pt x="765523" y="37949"/>
                    </a:lnTo>
                    <a:lnTo>
                      <a:pt x="768694" y="43629"/>
                    </a:lnTo>
                    <a:lnTo>
                      <a:pt x="771639" y="49310"/>
                    </a:lnTo>
                    <a:lnTo>
                      <a:pt x="774584" y="54764"/>
                    </a:lnTo>
                    <a:lnTo>
                      <a:pt x="777076" y="60672"/>
                    </a:lnTo>
                    <a:lnTo>
                      <a:pt x="779342" y="66808"/>
                    </a:lnTo>
                    <a:lnTo>
                      <a:pt x="781834" y="72716"/>
                    </a:lnTo>
                    <a:lnTo>
                      <a:pt x="785911" y="84305"/>
                    </a:lnTo>
                    <a:lnTo>
                      <a:pt x="789536" y="95894"/>
                    </a:lnTo>
                    <a:lnTo>
                      <a:pt x="792481" y="106801"/>
                    </a:lnTo>
                    <a:lnTo>
                      <a:pt x="794973" y="117254"/>
                    </a:lnTo>
                    <a:lnTo>
                      <a:pt x="796785" y="126571"/>
                    </a:lnTo>
                    <a:lnTo>
                      <a:pt x="798371" y="134524"/>
                    </a:lnTo>
                    <a:lnTo>
                      <a:pt x="800183" y="146568"/>
                    </a:lnTo>
                    <a:lnTo>
                      <a:pt x="800636" y="150658"/>
                    </a:lnTo>
                    <a:lnTo>
                      <a:pt x="805847" y="149294"/>
                    </a:lnTo>
                    <a:lnTo>
                      <a:pt x="810831" y="147931"/>
                    </a:lnTo>
                    <a:lnTo>
                      <a:pt x="815362" y="146340"/>
                    </a:lnTo>
                    <a:lnTo>
                      <a:pt x="820119" y="144522"/>
                    </a:lnTo>
                    <a:lnTo>
                      <a:pt x="824197" y="142705"/>
                    </a:lnTo>
                    <a:lnTo>
                      <a:pt x="828275" y="140887"/>
                    </a:lnTo>
                    <a:lnTo>
                      <a:pt x="832352" y="139069"/>
                    </a:lnTo>
                    <a:lnTo>
                      <a:pt x="835750" y="136796"/>
                    </a:lnTo>
                    <a:lnTo>
                      <a:pt x="839375" y="134751"/>
                    </a:lnTo>
                    <a:lnTo>
                      <a:pt x="842547" y="132706"/>
                    </a:lnTo>
                    <a:lnTo>
                      <a:pt x="848663" y="128389"/>
                    </a:lnTo>
                    <a:lnTo>
                      <a:pt x="853647" y="124071"/>
                    </a:lnTo>
                    <a:lnTo>
                      <a:pt x="858405" y="119754"/>
                    </a:lnTo>
                    <a:lnTo>
                      <a:pt x="862482" y="115663"/>
                    </a:lnTo>
                    <a:lnTo>
                      <a:pt x="865654" y="111800"/>
                    </a:lnTo>
                    <a:lnTo>
                      <a:pt x="868372" y="108392"/>
                    </a:lnTo>
                    <a:lnTo>
                      <a:pt x="870638" y="105211"/>
                    </a:lnTo>
                    <a:lnTo>
                      <a:pt x="873130" y="100439"/>
                    </a:lnTo>
                    <a:lnTo>
                      <a:pt x="874036" y="98848"/>
                    </a:lnTo>
                    <a:lnTo>
                      <a:pt x="875395" y="106347"/>
                    </a:lnTo>
                    <a:lnTo>
                      <a:pt x="876755" y="113846"/>
                    </a:lnTo>
                    <a:lnTo>
                      <a:pt x="877434" y="121117"/>
                    </a:lnTo>
                    <a:lnTo>
                      <a:pt x="877887" y="128389"/>
                    </a:lnTo>
                    <a:lnTo>
                      <a:pt x="877887" y="135433"/>
                    </a:lnTo>
                    <a:lnTo>
                      <a:pt x="877434" y="142250"/>
                    </a:lnTo>
                    <a:lnTo>
                      <a:pt x="876755" y="149067"/>
                    </a:lnTo>
                    <a:lnTo>
                      <a:pt x="875622" y="155884"/>
                    </a:lnTo>
                    <a:lnTo>
                      <a:pt x="874263" y="162474"/>
                    </a:lnTo>
                    <a:lnTo>
                      <a:pt x="872903" y="168837"/>
                    </a:lnTo>
                    <a:lnTo>
                      <a:pt x="870864" y="175199"/>
                    </a:lnTo>
                    <a:lnTo>
                      <a:pt x="868599" y="181335"/>
                    </a:lnTo>
                    <a:lnTo>
                      <a:pt x="866334" y="187243"/>
                    </a:lnTo>
                    <a:lnTo>
                      <a:pt x="863615" y="193378"/>
                    </a:lnTo>
                    <a:lnTo>
                      <a:pt x="860670" y="199287"/>
                    </a:lnTo>
                    <a:lnTo>
                      <a:pt x="857725" y="204967"/>
                    </a:lnTo>
                    <a:lnTo>
                      <a:pt x="854327" y="210421"/>
                    </a:lnTo>
                    <a:lnTo>
                      <a:pt x="850702" y="215875"/>
                    </a:lnTo>
                    <a:lnTo>
                      <a:pt x="847078" y="221328"/>
                    </a:lnTo>
                    <a:lnTo>
                      <a:pt x="843000" y="226328"/>
                    </a:lnTo>
                    <a:lnTo>
                      <a:pt x="838922" y="231554"/>
                    </a:lnTo>
                    <a:lnTo>
                      <a:pt x="834844" y="236553"/>
                    </a:lnTo>
                    <a:lnTo>
                      <a:pt x="830313" y="241325"/>
                    </a:lnTo>
                    <a:lnTo>
                      <a:pt x="826009" y="246097"/>
                    </a:lnTo>
                    <a:lnTo>
                      <a:pt x="821252" y="250869"/>
                    </a:lnTo>
                    <a:lnTo>
                      <a:pt x="816494" y="255187"/>
                    </a:lnTo>
                    <a:lnTo>
                      <a:pt x="811737" y="259731"/>
                    </a:lnTo>
                    <a:lnTo>
                      <a:pt x="806753" y="264049"/>
                    </a:lnTo>
                    <a:lnTo>
                      <a:pt x="796785" y="272229"/>
                    </a:lnTo>
                    <a:lnTo>
                      <a:pt x="786364" y="279955"/>
                    </a:lnTo>
                    <a:lnTo>
                      <a:pt x="776170" y="287227"/>
                    </a:lnTo>
                    <a:lnTo>
                      <a:pt x="765749" y="294044"/>
                    </a:lnTo>
                    <a:lnTo>
                      <a:pt x="755328" y="300180"/>
                    </a:lnTo>
                    <a:lnTo>
                      <a:pt x="745360" y="305860"/>
                    </a:lnTo>
                    <a:lnTo>
                      <a:pt x="735619" y="311314"/>
                    </a:lnTo>
                    <a:lnTo>
                      <a:pt x="725878" y="316313"/>
                    </a:lnTo>
                    <a:lnTo>
                      <a:pt x="717043" y="320631"/>
                    </a:lnTo>
                    <a:lnTo>
                      <a:pt x="708661" y="324721"/>
                    </a:lnTo>
                    <a:lnTo>
                      <a:pt x="700732" y="327902"/>
                    </a:lnTo>
                    <a:lnTo>
                      <a:pt x="693709" y="331084"/>
                    </a:lnTo>
                    <a:lnTo>
                      <a:pt x="681929" y="335628"/>
                    </a:lnTo>
                    <a:lnTo>
                      <a:pt x="674453" y="338583"/>
                    </a:lnTo>
                    <a:lnTo>
                      <a:pt x="671961" y="339492"/>
                    </a:lnTo>
                    <a:lnTo>
                      <a:pt x="658142" y="336083"/>
                    </a:lnTo>
                    <a:lnTo>
                      <a:pt x="644776" y="333583"/>
                    </a:lnTo>
                    <a:lnTo>
                      <a:pt x="632089" y="331311"/>
                    </a:lnTo>
                    <a:lnTo>
                      <a:pt x="619630" y="329266"/>
                    </a:lnTo>
                    <a:lnTo>
                      <a:pt x="607623" y="327675"/>
                    </a:lnTo>
                    <a:lnTo>
                      <a:pt x="596069" y="326539"/>
                    </a:lnTo>
                    <a:lnTo>
                      <a:pt x="584969" y="325630"/>
                    </a:lnTo>
                    <a:lnTo>
                      <a:pt x="574548" y="324948"/>
                    </a:lnTo>
                    <a:lnTo>
                      <a:pt x="564127" y="324494"/>
                    </a:lnTo>
                    <a:lnTo>
                      <a:pt x="554612" y="324494"/>
                    </a:lnTo>
                    <a:lnTo>
                      <a:pt x="545324" y="324494"/>
                    </a:lnTo>
                    <a:lnTo>
                      <a:pt x="536715" y="324948"/>
                    </a:lnTo>
                    <a:lnTo>
                      <a:pt x="528333" y="325403"/>
                    </a:lnTo>
                    <a:lnTo>
                      <a:pt x="520178" y="326085"/>
                    </a:lnTo>
                    <a:lnTo>
                      <a:pt x="512702" y="326766"/>
                    </a:lnTo>
                    <a:lnTo>
                      <a:pt x="505679" y="327675"/>
                    </a:lnTo>
                    <a:lnTo>
                      <a:pt x="499109" y="328811"/>
                    </a:lnTo>
                    <a:lnTo>
                      <a:pt x="492993" y="329948"/>
                    </a:lnTo>
                    <a:lnTo>
                      <a:pt x="487329" y="331311"/>
                    </a:lnTo>
                    <a:lnTo>
                      <a:pt x="481892" y="332447"/>
                    </a:lnTo>
                    <a:lnTo>
                      <a:pt x="472604" y="334947"/>
                    </a:lnTo>
                    <a:lnTo>
                      <a:pt x="465128" y="337219"/>
                    </a:lnTo>
                    <a:lnTo>
                      <a:pt x="459012" y="339719"/>
                    </a:lnTo>
                    <a:lnTo>
                      <a:pt x="454934" y="341309"/>
                    </a:lnTo>
                    <a:lnTo>
                      <a:pt x="451536" y="342900"/>
                    </a:lnTo>
                    <a:lnTo>
                      <a:pt x="445646" y="337219"/>
                    </a:lnTo>
                    <a:lnTo>
                      <a:pt x="439529" y="331311"/>
                    </a:lnTo>
                    <a:lnTo>
                      <a:pt x="425710" y="318813"/>
                    </a:lnTo>
                    <a:lnTo>
                      <a:pt x="410532" y="305860"/>
                    </a:lnTo>
                    <a:lnTo>
                      <a:pt x="394221" y="292454"/>
                    </a:lnTo>
                    <a:lnTo>
                      <a:pt x="377456" y="279274"/>
                    </a:lnTo>
                    <a:lnTo>
                      <a:pt x="360239" y="266094"/>
                    </a:lnTo>
                    <a:lnTo>
                      <a:pt x="343249" y="252914"/>
                    </a:lnTo>
                    <a:lnTo>
                      <a:pt x="326258" y="240416"/>
                    </a:lnTo>
                    <a:lnTo>
                      <a:pt x="295222" y="217693"/>
                    </a:lnTo>
                    <a:lnTo>
                      <a:pt x="269849" y="199514"/>
                    </a:lnTo>
                    <a:lnTo>
                      <a:pt x="252405" y="187243"/>
                    </a:lnTo>
                    <a:lnTo>
                      <a:pt x="246062" y="183153"/>
                    </a:lnTo>
                    <a:lnTo>
                      <a:pt x="251726" y="176563"/>
                    </a:lnTo>
                    <a:lnTo>
                      <a:pt x="257616" y="170655"/>
                    </a:lnTo>
                    <a:lnTo>
                      <a:pt x="263506" y="165428"/>
                    </a:lnTo>
                    <a:lnTo>
                      <a:pt x="269623" y="160656"/>
                    </a:lnTo>
                    <a:lnTo>
                      <a:pt x="275286" y="156339"/>
                    </a:lnTo>
                    <a:lnTo>
                      <a:pt x="281629" y="152476"/>
                    </a:lnTo>
                    <a:lnTo>
                      <a:pt x="287746" y="149294"/>
                    </a:lnTo>
                    <a:lnTo>
                      <a:pt x="293863" y="146568"/>
                    </a:lnTo>
                    <a:lnTo>
                      <a:pt x="299979" y="144068"/>
                    </a:lnTo>
                    <a:lnTo>
                      <a:pt x="306096" y="142023"/>
                    </a:lnTo>
                    <a:lnTo>
                      <a:pt x="311986" y="140432"/>
                    </a:lnTo>
                    <a:lnTo>
                      <a:pt x="317876" y="139069"/>
                    </a:lnTo>
                    <a:lnTo>
                      <a:pt x="323766" y="138160"/>
                    </a:lnTo>
                    <a:lnTo>
                      <a:pt x="329656" y="137024"/>
                    </a:lnTo>
                    <a:lnTo>
                      <a:pt x="335093" y="136569"/>
                    </a:lnTo>
                    <a:lnTo>
                      <a:pt x="340530" y="136342"/>
                    </a:lnTo>
                    <a:lnTo>
                      <a:pt x="345967" y="136342"/>
                    </a:lnTo>
                    <a:lnTo>
                      <a:pt x="350951" y="136569"/>
                    </a:lnTo>
                    <a:lnTo>
                      <a:pt x="355708" y="136796"/>
                    </a:lnTo>
                    <a:lnTo>
                      <a:pt x="360466" y="137251"/>
                    </a:lnTo>
                    <a:lnTo>
                      <a:pt x="368848" y="138614"/>
                    </a:lnTo>
                    <a:lnTo>
                      <a:pt x="376097" y="139978"/>
                    </a:lnTo>
                    <a:lnTo>
                      <a:pt x="382214" y="141341"/>
                    </a:lnTo>
                    <a:lnTo>
                      <a:pt x="386518" y="142705"/>
                    </a:lnTo>
                    <a:lnTo>
                      <a:pt x="390369" y="143841"/>
                    </a:lnTo>
                    <a:lnTo>
                      <a:pt x="389916" y="135888"/>
                    </a:lnTo>
                    <a:lnTo>
                      <a:pt x="389916" y="127934"/>
                    </a:lnTo>
                    <a:lnTo>
                      <a:pt x="390369" y="120208"/>
                    </a:lnTo>
                    <a:lnTo>
                      <a:pt x="391049" y="112482"/>
                    </a:lnTo>
                    <a:lnTo>
                      <a:pt x="392182" y="105211"/>
                    </a:lnTo>
                    <a:lnTo>
                      <a:pt x="393767" y="98166"/>
                    </a:lnTo>
                    <a:lnTo>
                      <a:pt x="395580" y="91122"/>
                    </a:lnTo>
                    <a:lnTo>
                      <a:pt x="397619" y="84305"/>
                    </a:lnTo>
                    <a:lnTo>
                      <a:pt x="399884" y="77942"/>
                    </a:lnTo>
                    <a:lnTo>
                      <a:pt x="402376" y="71807"/>
                    </a:lnTo>
                    <a:lnTo>
                      <a:pt x="405095" y="65671"/>
                    </a:lnTo>
                    <a:lnTo>
                      <a:pt x="407813" y="59763"/>
                    </a:lnTo>
                    <a:lnTo>
                      <a:pt x="410985" y="54310"/>
                    </a:lnTo>
                    <a:lnTo>
                      <a:pt x="413930" y="49083"/>
                    </a:lnTo>
                    <a:lnTo>
                      <a:pt x="417101" y="43857"/>
                    </a:lnTo>
                    <a:lnTo>
                      <a:pt x="420273" y="39085"/>
                    </a:lnTo>
                    <a:lnTo>
                      <a:pt x="423444" y="34540"/>
                    </a:lnTo>
                    <a:lnTo>
                      <a:pt x="426616" y="30222"/>
                    </a:lnTo>
                    <a:lnTo>
                      <a:pt x="432959" y="22496"/>
                    </a:lnTo>
                    <a:lnTo>
                      <a:pt x="438849" y="15679"/>
                    </a:lnTo>
                    <a:lnTo>
                      <a:pt x="444060" y="10226"/>
                    </a:lnTo>
                    <a:lnTo>
                      <a:pt x="448817" y="5908"/>
                    </a:lnTo>
                    <a:lnTo>
                      <a:pt x="452215" y="2500"/>
                    </a:lnTo>
                    <a:lnTo>
                      <a:pt x="455387" y="0"/>
                    </a:ln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>
                <a:outerShdw blurRad="447040" dist="525272" dir="3600000" sx="89000" sy="89000" algn="tl" rotWithShape="0">
                  <a:schemeClr val="bg1">
                    <a:lumMod val="5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0350" tIns="30176" rIns="60350" bIns="30176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1191" dirty="0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B1196FF-EF5D-D944-89AD-9D322BDBA382}"/>
                </a:ext>
              </a:extLst>
            </p:cNvPr>
            <p:cNvSpPr txBox="1"/>
            <p:nvPr/>
          </p:nvSpPr>
          <p:spPr>
            <a:xfrm>
              <a:off x="7383006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005B7A7-8314-6769-AE2F-BD7C564ADEE6}"/>
              </a:ext>
            </a:extLst>
          </p:cNvPr>
          <p:cNvGrpSpPr/>
          <p:nvPr/>
        </p:nvGrpSpPr>
        <p:grpSpPr>
          <a:xfrm>
            <a:off x="8712491" y="4880939"/>
            <a:ext cx="721614" cy="991203"/>
            <a:chOff x="9027221" y="4903485"/>
            <a:chExt cx="721614" cy="991203"/>
          </a:xfrm>
        </p:grpSpPr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A4B580AE-D452-259D-B4A5-A99096848E4E}"/>
                </a:ext>
              </a:extLst>
            </p:cNvPr>
            <p:cNvSpPr/>
            <p:nvPr/>
          </p:nvSpPr>
          <p:spPr>
            <a:xfrm>
              <a:off x="9039548" y="4903485"/>
              <a:ext cx="696960" cy="6969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467" tIns="40234" rIns="80467" bIns="40234" rtlCol="0" anchor="ctr"/>
            <a:lstStyle/>
            <a:p>
              <a:pPr algn="ctr"/>
              <a:endParaRPr lang="zh-CN" altLang="en-US" sz="1584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293">
              <a:extLst>
                <a:ext uri="{FF2B5EF4-FFF2-40B4-BE49-F238E27FC236}">
                  <a16:creationId xmlns:a16="http://schemas.microsoft.com/office/drawing/2014/main" id="{39F10F0C-BE45-B706-EA88-4AC52AE9A77C}"/>
                </a:ext>
              </a:extLst>
            </p:cNvPr>
            <p:cNvSpPr/>
            <p:nvPr/>
          </p:nvSpPr>
          <p:spPr bwMode="auto">
            <a:xfrm>
              <a:off x="9187792" y="5158831"/>
              <a:ext cx="400473" cy="186267"/>
            </a:xfrm>
            <a:custGeom>
              <a:avLst/>
              <a:gdLst>
                <a:gd name="T0" fmla="*/ 124 w 151"/>
                <a:gd name="T1" fmla="*/ 0 h 70"/>
                <a:gd name="T2" fmla="*/ 5 w 151"/>
                <a:gd name="T3" fmla="*/ 0 h 70"/>
                <a:gd name="T4" fmla="*/ 1 w 151"/>
                <a:gd name="T5" fmla="*/ 5 h 70"/>
                <a:gd name="T6" fmla="*/ 21 w 151"/>
                <a:gd name="T7" fmla="*/ 65 h 70"/>
                <a:gd name="T8" fmla="*/ 28 w 151"/>
                <a:gd name="T9" fmla="*/ 70 h 70"/>
                <a:gd name="T10" fmla="*/ 146 w 151"/>
                <a:gd name="T11" fmla="*/ 70 h 70"/>
                <a:gd name="T12" fmla="*/ 151 w 151"/>
                <a:gd name="T13" fmla="*/ 65 h 70"/>
                <a:gd name="T14" fmla="*/ 131 w 151"/>
                <a:gd name="T15" fmla="*/ 5 h 70"/>
                <a:gd name="T16" fmla="*/ 124 w 151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70">
                  <a:moveTo>
                    <a:pt x="12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1" y="5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21" y="68"/>
                    <a:pt x="25" y="70"/>
                    <a:pt x="28" y="70"/>
                  </a:cubicBezTo>
                  <a:cubicBezTo>
                    <a:pt x="146" y="70"/>
                    <a:pt x="146" y="70"/>
                    <a:pt x="146" y="70"/>
                  </a:cubicBezTo>
                  <a:cubicBezTo>
                    <a:pt x="149" y="70"/>
                    <a:pt x="151" y="68"/>
                    <a:pt x="151" y="6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0" y="2"/>
                    <a:pt x="127" y="0"/>
                    <a:pt x="1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07290" tIns="53645" rIns="107290" bIns="53645" numCol="1" anchor="t" anchorCtr="0" compatLnSpc="1"/>
            <a:lstStyle/>
            <a:p>
              <a:endParaRPr lang="zh-CN" altLang="en-US" sz="2112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B90FB92-28D7-1BC2-806C-02A96D64B8E3}"/>
                </a:ext>
              </a:extLst>
            </p:cNvPr>
            <p:cNvSpPr txBox="1"/>
            <p:nvPr/>
          </p:nvSpPr>
          <p:spPr>
            <a:xfrm>
              <a:off x="9027221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1FC2DAF-1B15-D108-AE8C-70388AAC5EC8}"/>
              </a:ext>
            </a:extLst>
          </p:cNvPr>
          <p:cNvGrpSpPr/>
          <p:nvPr/>
        </p:nvGrpSpPr>
        <p:grpSpPr>
          <a:xfrm>
            <a:off x="10212743" y="4880939"/>
            <a:ext cx="721614" cy="967776"/>
            <a:chOff x="10434543" y="4926912"/>
            <a:chExt cx="721614" cy="967776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EB3C2F29-6528-8917-4859-4941DF4EBB50}"/>
                </a:ext>
              </a:extLst>
            </p:cNvPr>
            <p:cNvSpPr/>
            <p:nvPr/>
          </p:nvSpPr>
          <p:spPr>
            <a:xfrm>
              <a:off x="10446870" y="4926912"/>
              <a:ext cx="696960" cy="69696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467" tIns="40234" rIns="80467" bIns="40234" rtlCol="0" anchor="ctr"/>
            <a:lstStyle/>
            <a:p>
              <a:pPr algn="ctr"/>
              <a:endParaRPr lang="zh-CN" altLang="en-US" sz="1584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73">
              <a:extLst>
                <a:ext uri="{FF2B5EF4-FFF2-40B4-BE49-F238E27FC236}">
                  <a16:creationId xmlns:a16="http://schemas.microsoft.com/office/drawing/2014/main" id="{1ADC67AA-778E-9DDF-EF8F-05E6AD491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67199" y="5035680"/>
              <a:ext cx="256302" cy="479424"/>
            </a:xfrm>
            <a:custGeom>
              <a:avLst/>
              <a:gdLst>
                <a:gd name="T0" fmla="*/ 81 w 96"/>
                <a:gd name="T1" fmla="*/ 0 h 180"/>
                <a:gd name="T2" fmla="*/ 15 w 96"/>
                <a:gd name="T3" fmla="*/ 0 h 180"/>
                <a:gd name="T4" fmla="*/ 0 w 96"/>
                <a:gd name="T5" fmla="*/ 15 h 180"/>
                <a:gd name="T6" fmla="*/ 0 w 96"/>
                <a:gd name="T7" fmla="*/ 165 h 180"/>
                <a:gd name="T8" fmla="*/ 15 w 96"/>
                <a:gd name="T9" fmla="*/ 180 h 180"/>
                <a:gd name="T10" fmla="*/ 81 w 96"/>
                <a:gd name="T11" fmla="*/ 180 h 180"/>
                <a:gd name="T12" fmla="*/ 96 w 96"/>
                <a:gd name="T13" fmla="*/ 165 h 180"/>
                <a:gd name="T14" fmla="*/ 96 w 96"/>
                <a:gd name="T15" fmla="*/ 15 h 180"/>
                <a:gd name="T16" fmla="*/ 81 w 96"/>
                <a:gd name="T17" fmla="*/ 0 h 180"/>
                <a:gd name="T18" fmla="*/ 39 w 96"/>
                <a:gd name="T19" fmla="*/ 12 h 180"/>
                <a:gd name="T20" fmla="*/ 57 w 96"/>
                <a:gd name="T21" fmla="*/ 12 h 180"/>
                <a:gd name="T22" fmla="*/ 60 w 96"/>
                <a:gd name="T23" fmla="*/ 15 h 180"/>
                <a:gd name="T24" fmla="*/ 57 w 96"/>
                <a:gd name="T25" fmla="*/ 18 h 180"/>
                <a:gd name="T26" fmla="*/ 39 w 96"/>
                <a:gd name="T27" fmla="*/ 18 h 180"/>
                <a:gd name="T28" fmla="*/ 36 w 96"/>
                <a:gd name="T29" fmla="*/ 15 h 180"/>
                <a:gd name="T30" fmla="*/ 39 w 96"/>
                <a:gd name="T31" fmla="*/ 12 h 180"/>
                <a:gd name="T32" fmla="*/ 48 w 96"/>
                <a:gd name="T33" fmla="*/ 174 h 180"/>
                <a:gd name="T34" fmla="*/ 39 w 96"/>
                <a:gd name="T35" fmla="*/ 165 h 180"/>
                <a:gd name="T36" fmla="*/ 48 w 96"/>
                <a:gd name="T37" fmla="*/ 156 h 180"/>
                <a:gd name="T38" fmla="*/ 57 w 96"/>
                <a:gd name="T39" fmla="*/ 165 h 180"/>
                <a:gd name="T40" fmla="*/ 48 w 96"/>
                <a:gd name="T41" fmla="*/ 174 h 180"/>
                <a:gd name="T42" fmla="*/ 90 w 96"/>
                <a:gd name="T43" fmla="*/ 150 h 180"/>
                <a:gd name="T44" fmla="*/ 6 w 96"/>
                <a:gd name="T45" fmla="*/ 150 h 180"/>
                <a:gd name="T46" fmla="*/ 6 w 96"/>
                <a:gd name="T47" fmla="*/ 30 h 180"/>
                <a:gd name="T48" fmla="*/ 90 w 96"/>
                <a:gd name="T49" fmla="*/ 30 h 180"/>
                <a:gd name="T50" fmla="*/ 90 w 96"/>
                <a:gd name="T51" fmla="*/ 15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180">
                  <a:moveTo>
                    <a:pt x="81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173"/>
                    <a:pt x="7" y="180"/>
                    <a:pt x="15" y="180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9" y="180"/>
                    <a:pt x="96" y="173"/>
                    <a:pt x="96" y="16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7"/>
                    <a:pt x="89" y="0"/>
                    <a:pt x="81" y="0"/>
                  </a:cubicBezTo>
                  <a:moveTo>
                    <a:pt x="39" y="12"/>
                  </a:moveTo>
                  <a:cubicBezTo>
                    <a:pt x="57" y="12"/>
                    <a:pt x="57" y="12"/>
                    <a:pt x="57" y="12"/>
                  </a:cubicBezTo>
                  <a:cubicBezTo>
                    <a:pt x="59" y="12"/>
                    <a:pt x="60" y="13"/>
                    <a:pt x="60" y="15"/>
                  </a:cubicBezTo>
                  <a:cubicBezTo>
                    <a:pt x="60" y="17"/>
                    <a:pt x="59" y="18"/>
                    <a:pt x="57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8"/>
                    <a:pt x="36" y="17"/>
                    <a:pt x="36" y="15"/>
                  </a:cubicBezTo>
                  <a:cubicBezTo>
                    <a:pt x="36" y="13"/>
                    <a:pt x="37" y="12"/>
                    <a:pt x="39" y="12"/>
                  </a:cubicBezTo>
                  <a:moveTo>
                    <a:pt x="48" y="174"/>
                  </a:moveTo>
                  <a:cubicBezTo>
                    <a:pt x="43" y="174"/>
                    <a:pt x="39" y="170"/>
                    <a:pt x="39" y="165"/>
                  </a:cubicBezTo>
                  <a:cubicBezTo>
                    <a:pt x="39" y="160"/>
                    <a:pt x="43" y="156"/>
                    <a:pt x="48" y="156"/>
                  </a:cubicBezTo>
                  <a:cubicBezTo>
                    <a:pt x="53" y="156"/>
                    <a:pt x="57" y="160"/>
                    <a:pt x="57" y="165"/>
                  </a:cubicBezTo>
                  <a:cubicBezTo>
                    <a:pt x="57" y="170"/>
                    <a:pt x="53" y="174"/>
                    <a:pt x="48" y="174"/>
                  </a:cubicBezTo>
                  <a:moveTo>
                    <a:pt x="90" y="150"/>
                  </a:moveTo>
                  <a:cubicBezTo>
                    <a:pt x="6" y="150"/>
                    <a:pt x="6" y="150"/>
                    <a:pt x="6" y="15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90" y="30"/>
                    <a:pt x="90" y="30"/>
                    <a:pt x="90" y="30"/>
                  </a:cubicBezTo>
                  <a:lnTo>
                    <a:pt x="90" y="1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107290" tIns="53645" rIns="107290" bIns="53645" numCol="1" anchor="t" anchorCtr="0" compatLnSpc="1"/>
            <a:lstStyle/>
            <a:p>
              <a:endParaRPr lang="zh-CN" altLang="en-US" sz="2112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78A77C5-B9F6-7E09-A984-5685C18BC4D9}"/>
                </a:ext>
              </a:extLst>
            </p:cNvPr>
            <p:cNvSpPr txBox="1"/>
            <p:nvPr/>
          </p:nvSpPr>
          <p:spPr>
            <a:xfrm>
              <a:off x="10434543" y="5641926"/>
              <a:ext cx="721614" cy="252762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+mj-ea"/>
                  <a:ea typeface="+mj-ea"/>
                </a:rPr>
                <a:t>项目明细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916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0549D93C-2D17-7287-41F7-E1405C2171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PART 06</a:t>
            </a:r>
            <a:endParaRPr lang="zh-CN" altLang="en-US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3BA38F6A-2C33-A42C-E2EB-01174BA056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商业计划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BB89C264-F39B-DF80-A956-274AB1A967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加盟策略</a:t>
            </a:r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8DF72737-E826-586D-481C-0099F74385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Franchise strategy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0F7D35F-F052-2D5E-C332-C51049AE0442}"/>
              </a:ext>
            </a:extLst>
          </p:cNvPr>
          <p:cNvCxnSpPr>
            <a:cxnSpLocks/>
          </p:cNvCxnSpPr>
          <p:nvPr/>
        </p:nvCxnSpPr>
        <p:spPr>
          <a:xfrm>
            <a:off x="875802" y="2076828"/>
            <a:ext cx="3078164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弧形 8">
            <a:extLst>
              <a:ext uri="{FF2B5EF4-FFF2-40B4-BE49-F238E27FC236}">
                <a16:creationId xmlns:a16="http://schemas.microsoft.com/office/drawing/2014/main" id="{CCDC48E9-0622-6516-A2D9-C419ABBF45A3}"/>
              </a:ext>
            </a:extLst>
          </p:cNvPr>
          <p:cNvSpPr/>
          <p:nvPr/>
        </p:nvSpPr>
        <p:spPr>
          <a:xfrm>
            <a:off x="3053966" y="2076828"/>
            <a:ext cx="1800000" cy="1785569"/>
          </a:xfrm>
          <a:prstGeom prst="arc">
            <a:avLst>
              <a:gd name="adj1" fmla="val 16200000"/>
              <a:gd name="adj2" fmla="val 4964388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D8F25A94-BAD0-65C2-D22F-29F7D18084EB}"/>
              </a:ext>
            </a:extLst>
          </p:cNvPr>
          <p:cNvSpPr/>
          <p:nvPr/>
        </p:nvSpPr>
        <p:spPr>
          <a:xfrm flipH="1">
            <a:off x="1865938" y="3862397"/>
            <a:ext cx="1800000" cy="1800000"/>
          </a:xfrm>
          <a:prstGeom prst="arc">
            <a:avLst>
              <a:gd name="adj1" fmla="val 16200000"/>
              <a:gd name="adj2" fmla="val 4964388"/>
            </a:avLst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AFBAA01-CAD8-5A85-BDA3-10493C539CEF}"/>
              </a:ext>
            </a:extLst>
          </p:cNvPr>
          <p:cNvCxnSpPr>
            <a:cxnSpLocks/>
          </p:cNvCxnSpPr>
          <p:nvPr/>
        </p:nvCxnSpPr>
        <p:spPr>
          <a:xfrm>
            <a:off x="2765938" y="3862397"/>
            <a:ext cx="1338402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B43383D5-CD2C-A6A6-D916-68FFA12D27A3}"/>
              </a:ext>
            </a:extLst>
          </p:cNvPr>
          <p:cNvCxnSpPr>
            <a:cxnSpLocks/>
          </p:cNvCxnSpPr>
          <p:nvPr/>
        </p:nvCxnSpPr>
        <p:spPr>
          <a:xfrm>
            <a:off x="2574001" y="5652006"/>
            <a:ext cx="8687034" cy="103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7D4DE9E7-2395-6F51-469A-9BBED1D3B5C8}"/>
              </a:ext>
            </a:extLst>
          </p:cNvPr>
          <p:cNvSpPr txBox="1"/>
          <p:nvPr/>
        </p:nvSpPr>
        <p:spPr>
          <a:xfrm>
            <a:off x="7916805" y="1976126"/>
            <a:ext cx="2279114" cy="90980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+mn-ea"/>
              </a:rPr>
              <a:t>点击这里，输入您的文本文字，更改文字的颜色或者大小属性</a:t>
            </a:r>
          </a:p>
        </p:txBody>
      </p:sp>
      <p:sp>
        <p:nvSpPr>
          <p:cNvPr id="17" name="文本框 39">
            <a:extLst>
              <a:ext uri="{FF2B5EF4-FFF2-40B4-BE49-F238E27FC236}">
                <a16:creationId xmlns:a16="http://schemas.microsoft.com/office/drawing/2014/main" id="{A5DBBF7E-96EC-1714-B2BF-3A8DDC98A027}"/>
              </a:ext>
            </a:extLst>
          </p:cNvPr>
          <p:cNvSpPr txBox="1"/>
          <p:nvPr/>
        </p:nvSpPr>
        <p:spPr>
          <a:xfrm>
            <a:off x="7916805" y="1668349"/>
            <a:ext cx="16872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2000" dirty="0">
                <a:solidFill>
                  <a:schemeClr val="accent3"/>
                </a:solidFill>
                <a:latin typeface="+mj-ea"/>
                <a:ea typeface="+mj-ea"/>
              </a:rPr>
              <a:t>加盟策略简介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2DF487F-BCCF-AC6F-BCE0-21DC2136BD54}"/>
              </a:ext>
            </a:extLst>
          </p:cNvPr>
          <p:cNvSpPr txBox="1"/>
          <p:nvPr/>
        </p:nvSpPr>
        <p:spPr>
          <a:xfrm>
            <a:off x="7916805" y="2855933"/>
            <a:ext cx="3057318" cy="1497654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latin typeface="+mn-ea"/>
              </a:rPr>
              <a:t>51PPT</a:t>
            </a:r>
            <a:r>
              <a:rPr lang="zh-CN" altLang="en-US" b="1" dirty="0">
                <a:latin typeface="+mn-ea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latin typeface="+mn-ea"/>
              </a:rPr>
              <a:t>51PPT</a:t>
            </a:r>
            <a:r>
              <a:rPr lang="zh-CN" altLang="en-US" b="1" dirty="0">
                <a:latin typeface="+mn-ea"/>
              </a:rPr>
              <a:t>模板网 官网唯一网址：</a:t>
            </a:r>
            <a:r>
              <a:rPr lang="en-US" altLang="zh-CN" b="1" dirty="0">
                <a:latin typeface="+mn-ea"/>
              </a:rPr>
              <a:t>www.51pptmoban.com</a:t>
            </a:r>
            <a:endParaRPr lang="zh-CN" altLang="en-US" b="1" dirty="0">
              <a:latin typeface="+mn-ea"/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40745932-8B9F-B4B9-B222-1E415B7753C0}"/>
              </a:ext>
            </a:extLst>
          </p:cNvPr>
          <p:cNvGrpSpPr/>
          <p:nvPr/>
        </p:nvGrpSpPr>
        <p:grpSpPr>
          <a:xfrm>
            <a:off x="6160412" y="4626974"/>
            <a:ext cx="276050" cy="488396"/>
            <a:chOff x="6212705" y="5163383"/>
            <a:chExt cx="276050" cy="488396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B568F04-B7D0-07E8-5B3A-713A520F792C}"/>
                </a:ext>
              </a:extLst>
            </p:cNvPr>
            <p:cNvSpPr/>
            <p:nvPr/>
          </p:nvSpPr>
          <p:spPr>
            <a:xfrm>
              <a:off x="6294344" y="5274865"/>
              <a:ext cx="111406" cy="180437"/>
            </a:xfrm>
            <a:custGeom>
              <a:avLst/>
              <a:gdLst>
                <a:gd name="connsiteX0" fmla="*/ 55722 w 111406"/>
                <a:gd name="connsiteY0" fmla="*/ 79630 h 180437"/>
                <a:gd name="connsiteX1" fmla="*/ 31833 w 111406"/>
                <a:gd name="connsiteY1" fmla="*/ 55741 h 180437"/>
                <a:gd name="connsiteX2" fmla="*/ 55722 w 111406"/>
                <a:gd name="connsiteY2" fmla="*/ 31852 h 180437"/>
                <a:gd name="connsiteX3" fmla="*/ 79611 w 111406"/>
                <a:gd name="connsiteY3" fmla="*/ 55741 h 180437"/>
                <a:gd name="connsiteX4" fmla="*/ 55722 w 111406"/>
                <a:gd name="connsiteY4" fmla="*/ 79630 h 180437"/>
                <a:gd name="connsiteX5" fmla="*/ 55722 w 111406"/>
                <a:gd name="connsiteY5" fmla="*/ 0 h 180437"/>
                <a:gd name="connsiteX6" fmla="*/ 0 w 111406"/>
                <a:gd name="connsiteY6" fmla="*/ 55759 h 180437"/>
                <a:gd name="connsiteX7" fmla="*/ 3830 w 111406"/>
                <a:gd name="connsiteY7" fmla="*/ 76047 h 180437"/>
                <a:gd name="connsiteX8" fmla="*/ 29152 w 111406"/>
                <a:gd name="connsiteY8" fmla="*/ 131787 h 180437"/>
                <a:gd name="connsiteX9" fmla="*/ 50918 w 111406"/>
                <a:gd name="connsiteY9" fmla="*/ 177442 h 180437"/>
                <a:gd name="connsiteX10" fmla="*/ 58010 w 111406"/>
                <a:gd name="connsiteY10" fmla="*/ 179906 h 180437"/>
                <a:gd name="connsiteX11" fmla="*/ 60474 w 111406"/>
                <a:gd name="connsiteY11" fmla="*/ 177442 h 180437"/>
                <a:gd name="connsiteX12" fmla="*/ 82239 w 111406"/>
                <a:gd name="connsiteY12" fmla="*/ 131787 h 180437"/>
                <a:gd name="connsiteX13" fmla="*/ 107561 w 111406"/>
                <a:gd name="connsiteY13" fmla="*/ 76047 h 180437"/>
                <a:gd name="connsiteX14" fmla="*/ 75956 w 111406"/>
                <a:gd name="connsiteY14" fmla="*/ 3830 h 180437"/>
                <a:gd name="connsiteX15" fmla="*/ 55722 w 111406"/>
                <a:gd name="connsiteY15" fmla="*/ 0 h 180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406" h="180437">
                  <a:moveTo>
                    <a:pt x="55722" y="79630"/>
                  </a:moveTo>
                  <a:cubicBezTo>
                    <a:pt x="42529" y="79630"/>
                    <a:pt x="31833" y="68934"/>
                    <a:pt x="31833" y="55741"/>
                  </a:cubicBezTo>
                  <a:cubicBezTo>
                    <a:pt x="31833" y="42547"/>
                    <a:pt x="42529" y="31852"/>
                    <a:pt x="55722" y="31852"/>
                  </a:cubicBezTo>
                  <a:cubicBezTo>
                    <a:pt x="68916" y="31852"/>
                    <a:pt x="79611" y="42547"/>
                    <a:pt x="79611" y="55741"/>
                  </a:cubicBezTo>
                  <a:cubicBezTo>
                    <a:pt x="79611" y="68934"/>
                    <a:pt x="68916" y="79630"/>
                    <a:pt x="55722" y="79630"/>
                  </a:cubicBezTo>
                  <a:close/>
                  <a:moveTo>
                    <a:pt x="55722" y="0"/>
                  </a:moveTo>
                  <a:cubicBezTo>
                    <a:pt x="24937" y="10"/>
                    <a:pt x="-10" y="24975"/>
                    <a:pt x="0" y="55759"/>
                  </a:cubicBezTo>
                  <a:cubicBezTo>
                    <a:pt x="3" y="62702"/>
                    <a:pt x="1301" y="69582"/>
                    <a:pt x="3830" y="76047"/>
                  </a:cubicBezTo>
                  <a:lnTo>
                    <a:pt x="29152" y="131787"/>
                  </a:lnTo>
                  <a:lnTo>
                    <a:pt x="50918" y="177442"/>
                  </a:lnTo>
                  <a:cubicBezTo>
                    <a:pt x="52196" y="180081"/>
                    <a:pt x="55371" y="181183"/>
                    <a:pt x="58010" y="179906"/>
                  </a:cubicBezTo>
                  <a:cubicBezTo>
                    <a:pt x="59085" y="179385"/>
                    <a:pt x="59953" y="178517"/>
                    <a:pt x="60474" y="177442"/>
                  </a:cubicBezTo>
                  <a:lnTo>
                    <a:pt x="82239" y="131787"/>
                  </a:lnTo>
                  <a:lnTo>
                    <a:pt x="107561" y="76047"/>
                  </a:lnTo>
                  <a:cubicBezTo>
                    <a:pt x="118776" y="47377"/>
                    <a:pt x="104626" y="15045"/>
                    <a:pt x="75956" y="3830"/>
                  </a:cubicBezTo>
                  <a:cubicBezTo>
                    <a:pt x="69508" y="1308"/>
                    <a:pt x="62646" y="9"/>
                    <a:pt x="55722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5CD4F42B-CF5F-81B4-BD38-60BA051E12E3}"/>
                </a:ext>
              </a:extLst>
            </p:cNvPr>
            <p:cNvSpPr/>
            <p:nvPr/>
          </p:nvSpPr>
          <p:spPr>
            <a:xfrm>
              <a:off x="6212705" y="5163383"/>
              <a:ext cx="276050" cy="488396"/>
            </a:xfrm>
            <a:custGeom>
              <a:avLst/>
              <a:gdLst>
                <a:gd name="connsiteX0" fmla="*/ 254816 w 276050"/>
                <a:gd name="connsiteY0" fmla="*/ 0 h 488396"/>
                <a:gd name="connsiteX1" fmla="*/ 21235 w 276050"/>
                <a:gd name="connsiteY1" fmla="*/ 0 h 488396"/>
                <a:gd name="connsiteX2" fmla="*/ 0 w 276050"/>
                <a:gd name="connsiteY2" fmla="*/ 21235 h 488396"/>
                <a:gd name="connsiteX3" fmla="*/ 0 w 276050"/>
                <a:gd name="connsiteY3" fmla="*/ 467162 h 488396"/>
                <a:gd name="connsiteX4" fmla="*/ 21235 w 276050"/>
                <a:gd name="connsiteY4" fmla="*/ 488396 h 488396"/>
                <a:gd name="connsiteX5" fmla="*/ 254816 w 276050"/>
                <a:gd name="connsiteY5" fmla="*/ 488396 h 488396"/>
                <a:gd name="connsiteX6" fmla="*/ 276050 w 276050"/>
                <a:gd name="connsiteY6" fmla="*/ 467162 h 488396"/>
                <a:gd name="connsiteX7" fmla="*/ 276050 w 276050"/>
                <a:gd name="connsiteY7" fmla="*/ 21235 h 488396"/>
                <a:gd name="connsiteX8" fmla="*/ 254816 w 276050"/>
                <a:gd name="connsiteY8" fmla="*/ 0 h 488396"/>
                <a:gd name="connsiteX9" fmla="*/ 119445 w 276050"/>
                <a:gd name="connsiteY9" fmla="*/ 21235 h 488396"/>
                <a:gd name="connsiteX10" fmla="*/ 156605 w 276050"/>
                <a:gd name="connsiteY10" fmla="*/ 21235 h 488396"/>
                <a:gd name="connsiteX11" fmla="*/ 164568 w 276050"/>
                <a:gd name="connsiteY11" fmla="*/ 29198 h 488396"/>
                <a:gd name="connsiteX12" fmla="*/ 156605 w 276050"/>
                <a:gd name="connsiteY12" fmla="*/ 37161 h 488396"/>
                <a:gd name="connsiteX13" fmla="*/ 119445 w 276050"/>
                <a:gd name="connsiteY13" fmla="*/ 37161 h 488396"/>
                <a:gd name="connsiteX14" fmla="*/ 111482 w 276050"/>
                <a:gd name="connsiteY14" fmla="*/ 29198 h 488396"/>
                <a:gd name="connsiteX15" fmla="*/ 119445 w 276050"/>
                <a:gd name="connsiteY15" fmla="*/ 21235 h 488396"/>
                <a:gd name="connsiteX16" fmla="*/ 254816 w 276050"/>
                <a:gd name="connsiteY16" fmla="*/ 430001 h 488396"/>
                <a:gd name="connsiteX17" fmla="*/ 21235 w 276050"/>
                <a:gd name="connsiteY17" fmla="*/ 430001 h 488396"/>
                <a:gd name="connsiteX18" fmla="*/ 21235 w 276050"/>
                <a:gd name="connsiteY18" fmla="*/ 58395 h 488396"/>
                <a:gd name="connsiteX19" fmla="*/ 254816 w 276050"/>
                <a:gd name="connsiteY19" fmla="*/ 58395 h 488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76050" h="488396">
                  <a:moveTo>
                    <a:pt x="254816" y="0"/>
                  </a:moveTo>
                  <a:lnTo>
                    <a:pt x="21235" y="0"/>
                  </a:lnTo>
                  <a:cubicBezTo>
                    <a:pt x="9522" y="35"/>
                    <a:pt x="35" y="9522"/>
                    <a:pt x="0" y="21235"/>
                  </a:cubicBezTo>
                  <a:lnTo>
                    <a:pt x="0" y="467162"/>
                  </a:lnTo>
                  <a:cubicBezTo>
                    <a:pt x="35" y="478875"/>
                    <a:pt x="9522" y="488361"/>
                    <a:pt x="21235" y="488396"/>
                  </a:cubicBezTo>
                  <a:lnTo>
                    <a:pt x="254816" y="488396"/>
                  </a:lnTo>
                  <a:cubicBezTo>
                    <a:pt x="266529" y="488361"/>
                    <a:pt x="276015" y="478875"/>
                    <a:pt x="276050" y="467162"/>
                  </a:cubicBezTo>
                  <a:lnTo>
                    <a:pt x="276050" y="21235"/>
                  </a:lnTo>
                  <a:cubicBezTo>
                    <a:pt x="276015" y="9522"/>
                    <a:pt x="266529" y="35"/>
                    <a:pt x="254816" y="0"/>
                  </a:cubicBezTo>
                  <a:close/>
                  <a:moveTo>
                    <a:pt x="119445" y="21235"/>
                  </a:moveTo>
                  <a:lnTo>
                    <a:pt x="156605" y="21235"/>
                  </a:lnTo>
                  <a:cubicBezTo>
                    <a:pt x="161003" y="21235"/>
                    <a:pt x="164568" y="24800"/>
                    <a:pt x="164568" y="29198"/>
                  </a:cubicBezTo>
                  <a:cubicBezTo>
                    <a:pt x="164568" y="33595"/>
                    <a:pt x="161003" y="37161"/>
                    <a:pt x="156605" y="37161"/>
                  </a:cubicBezTo>
                  <a:lnTo>
                    <a:pt x="119445" y="37161"/>
                  </a:lnTo>
                  <a:cubicBezTo>
                    <a:pt x="115047" y="37161"/>
                    <a:pt x="111482" y="33595"/>
                    <a:pt x="111482" y="29198"/>
                  </a:cubicBezTo>
                  <a:cubicBezTo>
                    <a:pt x="111482" y="24800"/>
                    <a:pt x="115047" y="21235"/>
                    <a:pt x="119445" y="21235"/>
                  </a:cubicBezTo>
                  <a:close/>
                  <a:moveTo>
                    <a:pt x="254816" y="430001"/>
                  </a:moveTo>
                  <a:lnTo>
                    <a:pt x="21235" y="430001"/>
                  </a:lnTo>
                  <a:lnTo>
                    <a:pt x="21235" y="58395"/>
                  </a:lnTo>
                  <a:lnTo>
                    <a:pt x="254816" y="58395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071C2496-98E8-708B-EA8E-535169388DF5}"/>
                </a:ext>
              </a:extLst>
            </p:cNvPr>
            <p:cNvSpPr/>
            <p:nvPr/>
          </p:nvSpPr>
          <p:spPr>
            <a:xfrm>
              <a:off x="6271100" y="5481902"/>
              <a:ext cx="159259" cy="15925"/>
            </a:xfrm>
            <a:custGeom>
              <a:avLst/>
              <a:gdLst>
                <a:gd name="connsiteX0" fmla="*/ 0 w 159259"/>
                <a:gd name="connsiteY0" fmla="*/ 0 h 15925"/>
                <a:gd name="connsiteX1" fmla="*/ 159260 w 159259"/>
                <a:gd name="connsiteY1" fmla="*/ 0 h 15925"/>
                <a:gd name="connsiteX2" fmla="*/ 159260 w 159259"/>
                <a:gd name="connsiteY2" fmla="*/ 15926 h 15925"/>
                <a:gd name="connsiteX3" fmla="*/ 0 w 159259"/>
                <a:gd name="connsiteY3" fmla="*/ 15926 h 1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59" h="15925">
                  <a:moveTo>
                    <a:pt x="0" y="0"/>
                  </a:moveTo>
                  <a:lnTo>
                    <a:pt x="159260" y="0"/>
                  </a:lnTo>
                  <a:lnTo>
                    <a:pt x="159260" y="15926"/>
                  </a:lnTo>
                  <a:lnTo>
                    <a:pt x="0" y="15926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3378DCE6-CC25-EDF2-9BD1-8102801017F1}"/>
                </a:ext>
              </a:extLst>
            </p:cNvPr>
            <p:cNvSpPr/>
            <p:nvPr/>
          </p:nvSpPr>
          <p:spPr>
            <a:xfrm>
              <a:off x="6271100" y="5519063"/>
              <a:ext cx="159259" cy="15925"/>
            </a:xfrm>
            <a:custGeom>
              <a:avLst/>
              <a:gdLst>
                <a:gd name="connsiteX0" fmla="*/ 0 w 159259"/>
                <a:gd name="connsiteY0" fmla="*/ 0 h 15925"/>
                <a:gd name="connsiteX1" fmla="*/ 159260 w 159259"/>
                <a:gd name="connsiteY1" fmla="*/ 0 h 15925"/>
                <a:gd name="connsiteX2" fmla="*/ 159260 w 159259"/>
                <a:gd name="connsiteY2" fmla="*/ 15926 h 15925"/>
                <a:gd name="connsiteX3" fmla="*/ 0 w 159259"/>
                <a:gd name="connsiteY3" fmla="*/ 15926 h 1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259" h="15925">
                  <a:moveTo>
                    <a:pt x="0" y="0"/>
                  </a:moveTo>
                  <a:lnTo>
                    <a:pt x="159260" y="0"/>
                  </a:lnTo>
                  <a:lnTo>
                    <a:pt x="159260" y="15926"/>
                  </a:lnTo>
                  <a:lnTo>
                    <a:pt x="0" y="15926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681612D-E686-095E-6F69-694E6D199963}"/>
              </a:ext>
            </a:extLst>
          </p:cNvPr>
          <p:cNvGrpSpPr/>
          <p:nvPr/>
        </p:nvGrpSpPr>
        <p:grpSpPr>
          <a:xfrm>
            <a:off x="5253699" y="2332217"/>
            <a:ext cx="435840" cy="439025"/>
            <a:chOff x="5354268" y="2530639"/>
            <a:chExt cx="435840" cy="439025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B97E7C48-17AC-DFE8-B809-DB124697FD9C}"/>
                </a:ext>
              </a:extLst>
            </p:cNvPr>
            <p:cNvSpPr/>
            <p:nvPr/>
          </p:nvSpPr>
          <p:spPr>
            <a:xfrm>
              <a:off x="5513528" y="2530639"/>
              <a:ext cx="276580" cy="178901"/>
            </a:xfrm>
            <a:custGeom>
              <a:avLst/>
              <a:gdLst>
                <a:gd name="connsiteX0" fmla="*/ 235704 w 276580"/>
                <a:gd name="connsiteY0" fmla="*/ 69543 h 178901"/>
                <a:gd name="connsiteX1" fmla="*/ 183149 w 276580"/>
                <a:gd name="connsiteY1" fmla="*/ 25482 h 178901"/>
                <a:gd name="connsiteX2" fmla="*/ 174655 w 276580"/>
                <a:gd name="connsiteY2" fmla="*/ 26012 h 178901"/>
                <a:gd name="connsiteX3" fmla="*/ 119976 w 276580"/>
                <a:gd name="connsiteY3" fmla="*/ 0 h 178901"/>
                <a:gd name="connsiteX4" fmla="*/ 52025 w 276580"/>
                <a:gd name="connsiteY4" fmla="*/ 51494 h 178901"/>
                <a:gd name="connsiteX5" fmla="*/ 0 w 276580"/>
                <a:gd name="connsiteY5" fmla="*/ 114667 h 178901"/>
                <a:gd name="connsiteX6" fmla="*/ 63704 w 276580"/>
                <a:gd name="connsiteY6" fmla="*/ 178902 h 178901"/>
                <a:gd name="connsiteX7" fmla="*/ 63704 w 276580"/>
                <a:gd name="connsiteY7" fmla="*/ 178902 h 178901"/>
                <a:gd name="connsiteX8" fmla="*/ 222964 w 276580"/>
                <a:gd name="connsiteY8" fmla="*/ 178902 h 178901"/>
                <a:gd name="connsiteX9" fmla="*/ 276581 w 276580"/>
                <a:gd name="connsiteY9" fmla="*/ 123161 h 178901"/>
                <a:gd name="connsiteX10" fmla="*/ 235704 w 276580"/>
                <a:gd name="connsiteY10" fmla="*/ 69543 h 178901"/>
                <a:gd name="connsiteX11" fmla="*/ 219778 w 276580"/>
                <a:gd name="connsiteY11" fmla="*/ 147050 h 178901"/>
                <a:gd name="connsiteX12" fmla="*/ 62642 w 276580"/>
                <a:gd name="connsiteY12" fmla="*/ 147050 h 178901"/>
                <a:gd name="connsiteX13" fmla="*/ 34506 w 276580"/>
                <a:gd name="connsiteY13" fmla="*/ 128469 h 178901"/>
                <a:gd name="connsiteX14" fmla="*/ 38222 w 276580"/>
                <a:gd name="connsiteY14" fmla="*/ 94494 h 178901"/>
                <a:gd name="connsiteX15" fmla="*/ 64235 w 276580"/>
                <a:gd name="connsiteY15" fmla="*/ 81222 h 178901"/>
                <a:gd name="connsiteX16" fmla="*/ 69543 w 276580"/>
                <a:gd name="connsiteY16" fmla="*/ 81753 h 178901"/>
                <a:gd name="connsiteX17" fmla="*/ 79099 w 276580"/>
                <a:gd name="connsiteY17" fmla="*/ 83346 h 178901"/>
                <a:gd name="connsiteX18" fmla="*/ 79099 w 276580"/>
                <a:gd name="connsiteY18" fmla="*/ 72729 h 178901"/>
                <a:gd name="connsiteX19" fmla="*/ 110420 w 276580"/>
                <a:gd name="connsiteY19" fmla="*/ 32914 h 178901"/>
                <a:gd name="connsiteX20" fmla="*/ 119976 w 276580"/>
                <a:gd name="connsiteY20" fmla="*/ 31852 h 178901"/>
                <a:gd name="connsiteX21" fmla="*/ 119976 w 276580"/>
                <a:gd name="connsiteY21" fmla="*/ 31852 h 178901"/>
                <a:gd name="connsiteX22" fmla="*/ 119976 w 276580"/>
                <a:gd name="connsiteY22" fmla="*/ 31852 h 178901"/>
                <a:gd name="connsiteX23" fmla="*/ 119976 w 276580"/>
                <a:gd name="connsiteY23" fmla="*/ 31852 h 178901"/>
                <a:gd name="connsiteX24" fmla="*/ 156075 w 276580"/>
                <a:gd name="connsiteY24" fmla="*/ 54148 h 178901"/>
                <a:gd name="connsiteX25" fmla="*/ 159260 w 276580"/>
                <a:gd name="connsiteY25" fmla="*/ 60519 h 178901"/>
                <a:gd name="connsiteX26" fmla="*/ 166161 w 276580"/>
                <a:gd name="connsiteY26" fmla="*/ 57864 h 178901"/>
                <a:gd name="connsiteX27" fmla="*/ 176778 w 276580"/>
                <a:gd name="connsiteY27" fmla="*/ 56272 h 178901"/>
                <a:gd name="connsiteX28" fmla="*/ 195889 w 276580"/>
                <a:gd name="connsiteY28" fmla="*/ 62111 h 178901"/>
                <a:gd name="connsiteX29" fmla="*/ 209692 w 276580"/>
                <a:gd name="connsiteY29" fmla="*/ 89185 h 178901"/>
                <a:gd name="connsiteX30" fmla="*/ 209692 w 276580"/>
                <a:gd name="connsiteY30" fmla="*/ 97679 h 178901"/>
                <a:gd name="connsiteX31" fmla="*/ 220309 w 276580"/>
                <a:gd name="connsiteY31" fmla="*/ 97679 h 178901"/>
                <a:gd name="connsiteX32" fmla="*/ 245260 w 276580"/>
                <a:gd name="connsiteY32" fmla="*/ 122630 h 178901"/>
                <a:gd name="connsiteX33" fmla="*/ 219778 w 276580"/>
                <a:gd name="connsiteY33" fmla="*/ 147050 h 178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76580" h="178901">
                  <a:moveTo>
                    <a:pt x="235704" y="69543"/>
                  </a:moveTo>
                  <a:cubicBezTo>
                    <a:pt x="231457" y="44593"/>
                    <a:pt x="209161" y="25482"/>
                    <a:pt x="183149" y="25482"/>
                  </a:cubicBezTo>
                  <a:cubicBezTo>
                    <a:pt x="180494" y="25482"/>
                    <a:pt x="177309" y="26012"/>
                    <a:pt x="174655" y="26012"/>
                  </a:cubicBezTo>
                  <a:cubicBezTo>
                    <a:pt x="161914" y="10086"/>
                    <a:pt x="142272" y="0"/>
                    <a:pt x="119976" y="0"/>
                  </a:cubicBezTo>
                  <a:cubicBezTo>
                    <a:pt x="87593" y="0"/>
                    <a:pt x="60519" y="21765"/>
                    <a:pt x="52025" y="51494"/>
                  </a:cubicBezTo>
                  <a:cubicBezTo>
                    <a:pt x="22296" y="57333"/>
                    <a:pt x="0" y="83346"/>
                    <a:pt x="0" y="114667"/>
                  </a:cubicBezTo>
                  <a:cubicBezTo>
                    <a:pt x="0" y="150235"/>
                    <a:pt x="28667" y="178902"/>
                    <a:pt x="63704" y="178902"/>
                  </a:cubicBezTo>
                  <a:lnTo>
                    <a:pt x="63704" y="178902"/>
                  </a:lnTo>
                  <a:cubicBezTo>
                    <a:pt x="63704" y="178902"/>
                    <a:pt x="220840" y="178902"/>
                    <a:pt x="222964" y="178902"/>
                  </a:cubicBezTo>
                  <a:cubicBezTo>
                    <a:pt x="253754" y="178902"/>
                    <a:pt x="276581" y="153951"/>
                    <a:pt x="276581" y="123161"/>
                  </a:cubicBezTo>
                  <a:cubicBezTo>
                    <a:pt x="276581" y="97679"/>
                    <a:pt x="259062" y="76445"/>
                    <a:pt x="235704" y="69543"/>
                  </a:cubicBezTo>
                  <a:close/>
                  <a:moveTo>
                    <a:pt x="219778" y="147050"/>
                  </a:moveTo>
                  <a:lnTo>
                    <a:pt x="62642" y="147050"/>
                  </a:lnTo>
                  <a:cubicBezTo>
                    <a:pt x="50432" y="145988"/>
                    <a:pt x="39815" y="139087"/>
                    <a:pt x="34506" y="128469"/>
                  </a:cubicBezTo>
                  <a:cubicBezTo>
                    <a:pt x="29728" y="117321"/>
                    <a:pt x="30790" y="104581"/>
                    <a:pt x="38222" y="94494"/>
                  </a:cubicBezTo>
                  <a:cubicBezTo>
                    <a:pt x="44593" y="86000"/>
                    <a:pt x="54148" y="81222"/>
                    <a:pt x="64235" y="81222"/>
                  </a:cubicBezTo>
                  <a:cubicBezTo>
                    <a:pt x="65827" y="81222"/>
                    <a:pt x="67951" y="81222"/>
                    <a:pt x="69543" y="81753"/>
                  </a:cubicBezTo>
                  <a:lnTo>
                    <a:pt x="79099" y="83346"/>
                  </a:lnTo>
                  <a:lnTo>
                    <a:pt x="79099" y="72729"/>
                  </a:lnTo>
                  <a:cubicBezTo>
                    <a:pt x="79099" y="53617"/>
                    <a:pt x="91840" y="37161"/>
                    <a:pt x="110420" y="32914"/>
                  </a:cubicBezTo>
                  <a:cubicBezTo>
                    <a:pt x="113605" y="32383"/>
                    <a:pt x="116790" y="31852"/>
                    <a:pt x="119976" y="31852"/>
                  </a:cubicBezTo>
                  <a:cubicBezTo>
                    <a:pt x="119976" y="31852"/>
                    <a:pt x="119976" y="31852"/>
                    <a:pt x="119976" y="31852"/>
                  </a:cubicBezTo>
                  <a:lnTo>
                    <a:pt x="119976" y="31852"/>
                  </a:lnTo>
                  <a:cubicBezTo>
                    <a:pt x="119976" y="31852"/>
                    <a:pt x="119976" y="31852"/>
                    <a:pt x="119976" y="31852"/>
                  </a:cubicBezTo>
                  <a:cubicBezTo>
                    <a:pt x="135371" y="31852"/>
                    <a:pt x="149173" y="40346"/>
                    <a:pt x="156075" y="54148"/>
                  </a:cubicBezTo>
                  <a:lnTo>
                    <a:pt x="159260" y="60519"/>
                  </a:lnTo>
                  <a:lnTo>
                    <a:pt x="166161" y="57864"/>
                  </a:lnTo>
                  <a:cubicBezTo>
                    <a:pt x="169346" y="56803"/>
                    <a:pt x="173062" y="56272"/>
                    <a:pt x="176778" y="56272"/>
                  </a:cubicBezTo>
                  <a:cubicBezTo>
                    <a:pt x="183680" y="56272"/>
                    <a:pt x="190050" y="58395"/>
                    <a:pt x="195889" y="62111"/>
                  </a:cubicBezTo>
                  <a:cubicBezTo>
                    <a:pt x="204383" y="68482"/>
                    <a:pt x="209692" y="78568"/>
                    <a:pt x="209692" y="89185"/>
                  </a:cubicBezTo>
                  <a:lnTo>
                    <a:pt x="209692" y="97679"/>
                  </a:lnTo>
                  <a:lnTo>
                    <a:pt x="220309" y="97679"/>
                  </a:lnTo>
                  <a:cubicBezTo>
                    <a:pt x="234112" y="97679"/>
                    <a:pt x="245260" y="108827"/>
                    <a:pt x="245260" y="122630"/>
                  </a:cubicBezTo>
                  <a:cubicBezTo>
                    <a:pt x="244729" y="135902"/>
                    <a:pt x="233581" y="147050"/>
                    <a:pt x="219778" y="14705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99CA9E8-16AF-683C-4BBF-462BD0F90233}"/>
                </a:ext>
              </a:extLst>
            </p:cNvPr>
            <p:cNvSpPr/>
            <p:nvPr/>
          </p:nvSpPr>
          <p:spPr>
            <a:xfrm>
              <a:off x="5354268" y="2730775"/>
              <a:ext cx="254815" cy="238889"/>
            </a:xfrm>
            <a:custGeom>
              <a:avLst/>
              <a:gdLst>
                <a:gd name="connsiteX0" fmla="*/ 237828 w 254815"/>
                <a:gd name="connsiteY0" fmla="*/ 0 h 238889"/>
                <a:gd name="connsiteX1" fmla="*/ 16988 w 254815"/>
                <a:gd name="connsiteY1" fmla="*/ 0 h 238889"/>
                <a:gd name="connsiteX2" fmla="*/ 0 w 254815"/>
                <a:gd name="connsiteY2" fmla="*/ 16988 h 238889"/>
                <a:gd name="connsiteX3" fmla="*/ 0 w 254815"/>
                <a:gd name="connsiteY3" fmla="*/ 168815 h 238889"/>
                <a:gd name="connsiteX4" fmla="*/ 16988 w 254815"/>
                <a:gd name="connsiteY4" fmla="*/ 185803 h 238889"/>
                <a:gd name="connsiteX5" fmla="*/ 16988 w 254815"/>
                <a:gd name="connsiteY5" fmla="*/ 185803 h 238889"/>
                <a:gd name="connsiteX6" fmla="*/ 100864 w 254815"/>
                <a:gd name="connsiteY6" fmla="*/ 185803 h 238889"/>
                <a:gd name="connsiteX7" fmla="*/ 100864 w 254815"/>
                <a:gd name="connsiteY7" fmla="*/ 207038 h 238889"/>
                <a:gd name="connsiteX8" fmla="*/ 63704 w 254815"/>
                <a:gd name="connsiteY8" fmla="*/ 207038 h 238889"/>
                <a:gd name="connsiteX9" fmla="*/ 63704 w 254815"/>
                <a:gd name="connsiteY9" fmla="*/ 238890 h 238889"/>
                <a:gd name="connsiteX10" fmla="*/ 191112 w 254815"/>
                <a:gd name="connsiteY10" fmla="*/ 238890 h 238889"/>
                <a:gd name="connsiteX11" fmla="*/ 191112 w 254815"/>
                <a:gd name="connsiteY11" fmla="*/ 207038 h 238889"/>
                <a:gd name="connsiteX12" fmla="*/ 153951 w 254815"/>
                <a:gd name="connsiteY12" fmla="*/ 207038 h 238889"/>
                <a:gd name="connsiteX13" fmla="*/ 153951 w 254815"/>
                <a:gd name="connsiteY13" fmla="*/ 185803 h 238889"/>
                <a:gd name="connsiteX14" fmla="*/ 237828 w 254815"/>
                <a:gd name="connsiteY14" fmla="*/ 185803 h 238889"/>
                <a:gd name="connsiteX15" fmla="*/ 254816 w 254815"/>
                <a:gd name="connsiteY15" fmla="*/ 168815 h 238889"/>
                <a:gd name="connsiteX16" fmla="*/ 254816 w 254815"/>
                <a:gd name="connsiteY16" fmla="*/ 168815 h 238889"/>
                <a:gd name="connsiteX17" fmla="*/ 254816 w 254815"/>
                <a:gd name="connsiteY17" fmla="*/ 16988 h 238889"/>
                <a:gd name="connsiteX18" fmla="*/ 237828 w 254815"/>
                <a:gd name="connsiteY18" fmla="*/ 0 h 238889"/>
                <a:gd name="connsiteX19" fmla="*/ 222964 w 254815"/>
                <a:gd name="connsiteY19" fmla="*/ 153951 h 238889"/>
                <a:gd name="connsiteX20" fmla="*/ 31852 w 254815"/>
                <a:gd name="connsiteY20" fmla="*/ 153951 h 238889"/>
                <a:gd name="connsiteX21" fmla="*/ 31852 w 254815"/>
                <a:gd name="connsiteY21" fmla="*/ 31852 h 238889"/>
                <a:gd name="connsiteX22" fmla="*/ 222964 w 254815"/>
                <a:gd name="connsiteY22" fmla="*/ 31852 h 238889"/>
                <a:gd name="connsiteX23" fmla="*/ 222964 w 254815"/>
                <a:gd name="connsiteY23" fmla="*/ 153951 h 238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54815" h="238889">
                  <a:moveTo>
                    <a:pt x="237828" y="0"/>
                  </a:moveTo>
                  <a:lnTo>
                    <a:pt x="16988" y="0"/>
                  </a:lnTo>
                  <a:cubicBezTo>
                    <a:pt x="7432" y="0"/>
                    <a:pt x="0" y="7432"/>
                    <a:pt x="0" y="16988"/>
                  </a:cubicBezTo>
                  <a:lnTo>
                    <a:pt x="0" y="168815"/>
                  </a:lnTo>
                  <a:cubicBezTo>
                    <a:pt x="0" y="178371"/>
                    <a:pt x="7432" y="185803"/>
                    <a:pt x="16988" y="185803"/>
                  </a:cubicBezTo>
                  <a:cubicBezTo>
                    <a:pt x="16988" y="185803"/>
                    <a:pt x="16988" y="185803"/>
                    <a:pt x="16988" y="185803"/>
                  </a:cubicBezTo>
                  <a:lnTo>
                    <a:pt x="100864" y="185803"/>
                  </a:lnTo>
                  <a:lnTo>
                    <a:pt x="100864" y="207038"/>
                  </a:lnTo>
                  <a:lnTo>
                    <a:pt x="63704" y="207038"/>
                  </a:lnTo>
                  <a:lnTo>
                    <a:pt x="63704" y="238890"/>
                  </a:lnTo>
                  <a:lnTo>
                    <a:pt x="191112" y="238890"/>
                  </a:lnTo>
                  <a:lnTo>
                    <a:pt x="191112" y="207038"/>
                  </a:lnTo>
                  <a:lnTo>
                    <a:pt x="153951" y="207038"/>
                  </a:lnTo>
                  <a:lnTo>
                    <a:pt x="153951" y="185803"/>
                  </a:lnTo>
                  <a:lnTo>
                    <a:pt x="237828" y="185803"/>
                  </a:lnTo>
                  <a:cubicBezTo>
                    <a:pt x="247383" y="185803"/>
                    <a:pt x="254816" y="178371"/>
                    <a:pt x="254816" y="168815"/>
                  </a:cubicBezTo>
                  <a:lnTo>
                    <a:pt x="254816" y="168815"/>
                  </a:lnTo>
                  <a:lnTo>
                    <a:pt x="254816" y="16988"/>
                  </a:lnTo>
                  <a:cubicBezTo>
                    <a:pt x="254816" y="7432"/>
                    <a:pt x="247383" y="0"/>
                    <a:pt x="237828" y="0"/>
                  </a:cubicBezTo>
                  <a:close/>
                  <a:moveTo>
                    <a:pt x="222964" y="153951"/>
                  </a:moveTo>
                  <a:lnTo>
                    <a:pt x="31852" y="153951"/>
                  </a:lnTo>
                  <a:lnTo>
                    <a:pt x="31852" y="31852"/>
                  </a:lnTo>
                  <a:lnTo>
                    <a:pt x="222964" y="31852"/>
                  </a:lnTo>
                  <a:lnTo>
                    <a:pt x="222964" y="153951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C9C24A4A-7144-E387-3C89-2BF67BDD2FE1}"/>
                </a:ext>
              </a:extLst>
            </p:cNvPr>
            <p:cNvSpPr/>
            <p:nvPr/>
          </p:nvSpPr>
          <p:spPr>
            <a:xfrm>
              <a:off x="5634034" y="2730775"/>
              <a:ext cx="93560" cy="117852"/>
            </a:xfrm>
            <a:custGeom>
              <a:avLst/>
              <a:gdLst>
                <a:gd name="connsiteX0" fmla="*/ 53617 w 93560"/>
                <a:gd name="connsiteY0" fmla="*/ 0 h 117852"/>
                <a:gd name="connsiteX1" fmla="*/ 61580 w 93560"/>
                <a:gd name="connsiteY1" fmla="*/ 24420 h 117852"/>
                <a:gd name="connsiteX2" fmla="*/ 38753 w 93560"/>
                <a:gd name="connsiteY2" fmla="*/ 62111 h 117852"/>
                <a:gd name="connsiteX3" fmla="*/ 38753 w 93560"/>
                <a:gd name="connsiteY3" fmla="*/ 40346 h 117852"/>
                <a:gd name="connsiteX4" fmla="*/ 0 w 93560"/>
                <a:gd name="connsiteY4" fmla="*/ 79630 h 117852"/>
                <a:gd name="connsiteX5" fmla="*/ 38753 w 93560"/>
                <a:gd name="connsiteY5" fmla="*/ 117852 h 117852"/>
                <a:gd name="connsiteX6" fmla="*/ 38753 w 93560"/>
                <a:gd name="connsiteY6" fmla="*/ 96087 h 117852"/>
                <a:gd name="connsiteX7" fmla="*/ 90778 w 93560"/>
                <a:gd name="connsiteY7" fmla="*/ 4778 h 117852"/>
                <a:gd name="connsiteX8" fmla="*/ 89185 w 93560"/>
                <a:gd name="connsiteY8" fmla="*/ 0 h 117852"/>
                <a:gd name="connsiteX9" fmla="*/ 53617 w 93560"/>
                <a:gd name="connsiteY9" fmla="*/ 0 h 1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60" h="117852">
                  <a:moveTo>
                    <a:pt x="53617" y="0"/>
                  </a:moveTo>
                  <a:cubicBezTo>
                    <a:pt x="58926" y="6901"/>
                    <a:pt x="61580" y="15926"/>
                    <a:pt x="61580" y="24420"/>
                  </a:cubicBezTo>
                  <a:cubicBezTo>
                    <a:pt x="61580" y="40346"/>
                    <a:pt x="52556" y="54679"/>
                    <a:pt x="38753" y="62111"/>
                  </a:cubicBezTo>
                  <a:lnTo>
                    <a:pt x="38753" y="40346"/>
                  </a:lnTo>
                  <a:lnTo>
                    <a:pt x="0" y="79630"/>
                  </a:lnTo>
                  <a:lnTo>
                    <a:pt x="38753" y="117852"/>
                  </a:lnTo>
                  <a:lnTo>
                    <a:pt x="38753" y="96087"/>
                  </a:lnTo>
                  <a:cubicBezTo>
                    <a:pt x="78568" y="85469"/>
                    <a:pt x="101926" y="44593"/>
                    <a:pt x="90778" y="4778"/>
                  </a:cubicBezTo>
                  <a:cubicBezTo>
                    <a:pt x="90247" y="3185"/>
                    <a:pt x="89716" y="1593"/>
                    <a:pt x="89185" y="0"/>
                  </a:cubicBezTo>
                  <a:lnTo>
                    <a:pt x="53617" y="0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54139DB2-0863-4501-4C61-634489CA33EF}"/>
                </a:ext>
              </a:extLst>
            </p:cNvPr>
            <p:cNvSpPr/>
            <p:nvPr/>
          </p:nvSpPr>
          <p:spPr>
            <a:xfrm>
              <a:off x="5398732" y="2591689"/>
              <a:ext cx="93560" cy="117852"/>
            </a:xfrm>
            <a:custGeom>
              <a:avLst/>
              <a:gdLst>
                <a:gd name="connsiteX0" fmla="*/ 39943 w 93560"/>
                <a:gd name="connsiteY0" fmla="*/ 117852 h 117852"/>
                <a:gd name="connsiteX1" fmla="*/ 31980 w 93560"/>
                <a:gd name="connsiteY1" fmla="*/ 93432 h 117852"/>
                <a:gd name="connsiteX2" fmla="*/ 54807 w 93560"/>
                <a:gd name="connsiteY2" fmla="*/ 55741 h 117852"/>
                <a:gd name="connsiteX3" fmla="*/ 54807 w 93560"/>
                <a:gd name="connsiteY3" fmla="*/ 77506 h 117852"/>
                <a:gd name="connsiteX4" fmla="*/ 93561 w 93560"/>
                <a:gd name="connsiteY4" fmla="*/ 38222 h 117852"/>
                <a:gd name="connsiteX5" fmla="*/ 54807 w 93560"/>
                <a:gd name="connsiteY5" fmla="*/ 0 h 117852"/>
                <a:gd name="connsiteX6" fmla="*/ 54807 w 93560"/>
                <a:gd name="connsiteY6" fmla="*/ 21765 h 117852"/>
                <a:gd name="connsiteX7" fmla="*/ 2783 w 93560"/>
                <a:gd name="connsiteY7" fmla="*/ 113074 h 117852"/>
                <a:gd name="connsiteX8" fmla="*/ 4375 w 93560"/>
                <a:gd name="connsiteY8" fmla="*/ 117852 h 117852"/>
                <a:gd name="connsiteX9" fmla="*/ 39943 w 93560"/>
                <a:gd name="connsiteY9" fmla="*/ 117852 h 117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560" h="117852">
                  <a:moveTo>
                    <a:pt x="39943" y="117852"/>
                  </a:moveTo>
                  <a:cubicBezTo>
                    <a:pt x="35696" y="112544"/>
                    <a:pt x="31980" y="101926"/>
                    <a:pt x="31980" y="93432"/>
                  </a:cubicBezTo>
                  <a:cubicBezTo>
                    <a:pt x="31980" y="77506"/>
                    <a:pt x="41005" y="63173"/>
                    <a:pt x="54807" y="55741"/>
                  </a:cubicBezTo>
                  <a:lnTo>
                    <a:pt x="54807" y="77506"/>
                  </a:lnTo>
                  <a:lnTo>
                    <a:pt x="93561" y="38222"/>
                  </a:lnTo>
                  <a:lnTo>
                    <a:pt x="54807" y="0"/>
                  </a:lnTo>
                  <a:lnTo>
                    <a:pt x="54807" y="21765"/>
                  </a:lnTo>
                  <a:cubicBezTo>
                    <a:pt x="14993" y="32383"/>
                    <a:pt x="-8366" y="73259"/>
                    <a:pt x="2783" y="113074"/>
                  </a:cubicBezTo>
                  <a:cubicBezTo>
                    <a:pt x="3314" y="114667"/>
                    <a:pt x="3844" y="116260"/>
                    <a:pt x="4375" y="117852"/>
                  </a:cubicBezTo>
                  <a:lnTo>
                    <a:pt x="39943" y="117852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67E6351-6373-45DC-6117-5B9E1C3E6FBD}"/>
              </a:ext>
            </a:extLst>
          </p:cNvPr>
          <p:cNvGrpSpPr/>
          <p:nvPr/>
        </p:nvGrpSpPr>
        <p:grpSpPr>
          <a:xfrm>
            <a:off x="3242406" y="1276214"/>
            <a:ext cx="385466" cy="294971"/>
            <a:chOff x="3399742" y="1511954"/>
            <a:chExt cx="424692" cy="329136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C4091FDC-FD36-F8F3-3947-04F3A050D23A}"/>
                </a:ext>
              </a:extLst>
            </p:cNvPr>
            <p:cNvSpPr/>
            <p:nvPr/>
          </p:nvSpPr>
          <p:spPr>
            <a:xfrm>
              <a:off x="3399742" y="1511954"/>
              <a:ext cx="424692" cy="329136"/>
            </a:xfrm>
            <a:custGeom>
              <a:avLst/>
              <a:gdLst>
                <a:gd name="connsiteX0" fmla="*/ 0 w 424692"/>
                <a:gd name="connsiteY0" fmla="*/ 0 h 329136"/>
                <a:gd name="connsiteX1" fmla="*/ 0 w 424692"/>
                <a:gd name="connsiteY1" fmla="*/ 329137 h 329136"/>
                <a:gd name="connsiteX2" fmla="*/ 424693 w 424692"/>
                <a:gd name="connsiteY2" fmla="*/ 329137 h 329136"/>
                <a:gd name="connsiteX3" fmla="*/ 424693 w 424692"/>
                <a:gd name="connsiteY3" fmla="*/ 0 h 329136"/>
                <a:gd name="connsiteX4" fmla="*/ 0 w 424692"/>
                <a:gd name="connsiteY4" fmla="*/ 0 h 329136"/>
                <a:gd name="connsiteX5" fmla="*/ 69013 w 424692"/>
                <a:gd name="connsiteY5" fmla="*/ 42469 h 329136"/>
                <a:gd name="connsiteX6" fmla="*/ 58395 w 424692"/>
                <a:gd name="connsiteY6" fmla="*/ 53087 h 329136"/>
                <a:gd name="connsiteX7" fmla="*/ 47778 w 424692"/>
                <a:gd name="connsiteY7" fmla="*/ 42469 h 329136"/>
                <a:gd name="connsiteX8" fmla="*/ 58395 w 424692"/>
                <a:gd name="connsiteY8" fmla="*/ 31852 h 329136"/>
                <a:gd name="connsiteX9" fmla="*/ 69013 w 424692"/>
                <a:gd name="connsiteY9" fmla="*/ 42469 h 329136"/>
                <a:gd name="connsiteX10" fmla="*/ 106173 w 424692"/>
                <a:gd name="connsiteY10" fmla="*/ 42469 h 329136"/>
                <a:gd name="connsiteX11" fmla="*/ 95556 w 424692"/>
                <a:gd name="connsiteY11" fmla="*/ 53087 h 329136"/>
                <a:gd name="connsiteX12" fmla="*/ 84939 w 424692"/>
                <a:gd name="connsiteY12" fmla="*/ 42469 h 329136"/>
                <a:gd name="connsiteX13" fmla="*/ 95556 w 424692"/>
                <a:gd name="connsiteY13" fmla="*/ 31852 h 329136"/>
                <a:gd name="connsiteX14" fmla="*/ 106173 w 424692"/>
                <a:gd name="connsiteY14" fmla="*/ 42469 h 329136"/>
                <a:gd name="connsiteX15" fmla="*/ 143334 w 424692"/>
                <a:gd name="connsiteY15" fmla="*/ 42469 h 329136"/>
                <a:gd name="connsiteX16" fmla="*/ 132716 w 424692"/>
                <a:gd name="connsiteY16" fmla="*/ 53087 h 329136"/>
                <a:gd name="connsiteX17" fmla="*/ 122099 w 424692"/>
                <a:gd name="connsiteY17" fmla="*/ 42469 h 329136"/>
                <a:gd name="connsiteX18" fmla="*/ 132716 w 424692"/>
                <a:gd name="connsiteY18" fmla="*/ 31852 h 329136"/>
                <a:gd name="connsiteX19" fmla="*/ 143334 w 424692"/>
                <a:gd name="connsiteY19" fmla="*/ 42469 h 329136"/>
                <a:gd name="connsiteX20" fmla="*/ 31852 w 424692"/>
                <a:gd name="connsiteY20" fmla="*/ 84939 h 329136"/>
                <a:gd name="connsiteX21" fmla="*/ 392841 w 424692"/>
                <a:gd name="connsiteY21" fmla="*/ 84939 h 329136"/>
                <a:gd name="connsiteX22" fmla="*/ 392841 w 424692"/>
                <a:gd name="connsiteY22" fmla="*/ 297285 h 329136"/>
                <a:gd name="connsiteX23" fmla="*/ 31852 w 424692"/>
                <a:gd name="connsiteY23" fmla="*/ 297285 h 329136"/>
                <a:gd name="connsiteX24" fmla="*/ 31852 w 424692"/>
                <a:gd name="connsiteY24" fmla="*/ 84939 h 329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24692" h="329136">
                  <a:moveTo>
                    <a:pt x="0" y="0"/>
                  </a:moveTo>
                  <a:lnTo>
                    <a:pt x="0" y="329137"/>
                  </a:lnTo>
                  <a:lnTo>
                    <a:pt x="424693" y="329137"/>
                  </a:lnTo>
                  <a:lnTo>
                    <a:pt x="424693" y="0"/>
                  </a:lnTo>
                  <a:lnTo>
                    <a:pt x="0" y="0"/>
                  </a:lnTo>
                  <a:close/>
                  <a:moveTo>
                    <a:pt x="69013" y="42469"/>
                  </a:moveTo>
                  <a:cubicBezTo>
                    <a:pt x="69013" y="48309"/>
                    <a:pt x="64235" y="53087"/>
                    <a:pt x="58395" y="53087"/>
                  </a:cubicBezTo>
                  <a:cubicBezTo>
                    <a:pt x="52556" y="53087"/>
                    <a:pt x="47778" y="48309"/>
                    <a:pt x="47778" y="42469"/>
                  </a:cubicBezTo>
                  <a:cubicBezTo>
                    <a:pt x="47778" y="36630"/>
                    <a:pt x="52556" y="31852"/>
                    <a:pt x="58395" y="31852"/>
                  </a:cubicBezTo>
                  <a:cubicBezTo>
                    <a:pt x="64235" y="31852"/>
                    <a:pt x="69013" y="36630"/>
                    <a:pt x="69013" y="42469"/>
                  </a:cubicBezTo>
                  <a:close/>
                  <a:moveTo>
                    <a:pt x="106173" y="42469"/>
                  </a:moveTo>
                  <a:cubicBezTo>
                    <a:pt x="106173" y="48309"/>
                    <a:pt x="101395" y="53087"/>
                    <a:pt x="95556" y="53087"/>
                  </a:cubicBezTo>
                  <a:cubicBezTo>
                    <a:pt x="89716" y="53087"/>
                    <a:pt x="84939" y="48309"/>
                    <a:pt x="84939" y="42469"/>
                  </a:cubicBezTo>
                  <a:cubicBezTo>
                    <a:pt x="84939" y="36630"/>
                    <a:pt x="89716" y="31852"/>
                    <a:pt x="95556" y="31852"/>
                  </a:cubicBezTo>
                  <a:cubicBezTo>
                    <a:pt x="101395" y="31852"/>
                    <a:pt x="106173" y="36630"/>
                    <a:pt x="106173" y="42469"/>
                  </a:cubicBezTo>
                  <a:close/>
                  <a:moveTo>
                    <a:pt x="143334" y="42469"/>
                  </a:moveTo>
                  <a:cubicBezTo>
                    <a:pt x="143334" y="48309"/>
                    <a:pt x="138556" y="53087"/>
                    <a:pt x="132716" y="53087"/>
                  </a:cubicBezTo>
                  <a:cubicBezTo>
                    <a:pt x="126877" y="53087"/>
                    <a:pt x="122099" y="48309"/>
                    <a:pt x="122099" y="42469"/>
                  </a:cubicBezTo>
                  <a:cubicBezTo>
                    <a:pt x="122099" y="36630"/>
                    <a:pt x="126877" y="31852"/>
                    <a:pt x="132716" y="31852"/>
                  </a:cubicBezTo>
                  <a:cubicBezTo>
                    <a:pt x="138556" y="31852"/>
                    <a:pt x="143334" y="36630"/>
                    <a:pt x="143334" y="42469"/>
                  </a:cubicBezTo>
                  <a:close/>
                  <a:moveTo>
                    <a:pt x="31852" y="84939"/>
                  </a:moveTo>
                  <a:lnTo>
                    <a:pt x="392841" y="84939"/>
                  </a:lnTo>
                  <a:lnTo>
                    <a:pt x="392841" y="297285"/>
                  </a:lnTo>
                  <a:lnTo>
                    <a:pt x="31852" y="297285"/>
                  </a:lnTo>
                  <a:lnTo>
                    <a:pt x="31852" y="84939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CD772B8D-32ED-B683-D5B0-1EBEA74CB519}"/>
                </a:ext>
              </a:extLst>
            </p:cNvPr>
            <p:cNvSpPr/>
            <p:nvPr/>
          </p:nvSpPr>
          <p:spPr>
            <a:xfrm>
              <a:off x="3674730" y="1634584"/>
              <a:ext cx="75382" cy="121037"/>
            </a:xfrm>
            <a:custGeom>
              <a:avLst/>
              <a:gdLst>
                <a:gd name="connsiteX0" fmla="*/ 0 w 75382"/>
                <a:gd name="connsiteY0" fmla="*/ 60519 h 121037"/>
                <a:gd name="connsiteX1" fmla="*/ 60519 w 75382"/>
                <a:gd name="connsiteY1" fmla="*/ 0 h 121037"/>
                <a:gd name="connsiteX2" fmla="*/ 75383 w 75382"/>
                <a:gd name="connsiteY2" fmla="*/ 14864 h 121037"/>
                <a:gd name="connsiteX3" fmla="*/ 29728 w 75382"/>
                <a:gd name="connsiteY3" fmla="*/ 60519 h 121037"/>
                <a:gd name="connsiteX4" fmla="*/ 75383 w 75382"/>
                <a:gd name="connsiteY4" fmla="*/ 106173 h 121037"/>
                <a:gd name="connsiteX5" fmla="*/ 60519 w 75382"/>
                <a:gd name="connsiteY5" fmla="*/ 121037 h 12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382" h="121037">
                  <a:moveTo>
                    <a:pt x="0" y="60519"/>
                  </a:moveTo>
                  <a:lnTo>
                    <a:pt x="60519" y="0"/>
                  </a:lnTo>
                  <a:lnTo>
                    <a:pt x="75383" y="14864"/>
                  </a:lnTo>
                  <a:lnTo>
                    <a:pt x="29728" y="60519"/>
                  </a:lnTo>
                  <a:lnTo>
                    <a:pt x="75383" y="106173"/>
                  </a:lnTo>
                  <a:lnTo>
                    <a:pt x="60519" y="121037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76AAE4E4-A1CA-3D8F-55B8-BEB606F881CA}"/>
                </a:ext>
              </a:extLst>
            </p:cNvPr>
            <p:cNvSpPr/>
            <p:nvPr/>
          </p:nvSpPr>
          <p:spPr>
            <a:xfrm>
              <a:off x="3580767" y="1734917"/>
              <a:ext cx="84938" cy="21234"/>
            </a:xfrm>
            <a:custGeom>
              <a:avLst/>
              <a:gdLst>
                <a:gd name="connsiteX0" fmla="*/ 0 w 84938"/>
                <a:gd name="connsiteY0" fmla="*/ 0 h 21234"/>
                <a:gd name="connsiteX1" fmla="*/ 84938 w 84938"/>
                <a:gd name="connsiteY1" fmla="*/ 0 h 21234"/>
                <a:gd name="connsiteX2" fmla="*/ 84938 w 84938"/>
                <a:gd name="connsiteY2" fmla="*/ 21235 h 21234"/>
                <a:gd name="connsiteX3" fmla="*/ 0 w 84938"/>
                <a:gd name="connsiteY3" fmla="*/ 21235 h 2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938" h="21234">
                  <a:moveTo>
                    <a:pt x="0" y="0"/>
                  </a:moveTo>
                  <a:lnTo>
                    <a:pt x="84938" y="0"/>
                  </a:lnTo>
                  <a:lnTo>
                    <a:pt x="84938" y="21235"/>
                  </a:lnTo>
                  <a:lnTo>
                    <a:pt x="0" y="21235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A06CB7CF-32CB-BB20-47A9-CAA52EBE8B2E}"/>
              </a:ext>
            </a:extLst>
          </p:cNvPr>
          <p:cNvGrpSpPr/>
          <p:nvPr/>
        </p:nvGrpSpPr>
        <p:grpSpPr>
          <a:xfrm>
            <a:off x="8266187" y="4806942"/>
            <a:ext cx="488396" cy="297284"/>
            <a:chOff x="8264429" y="5334171"/>
            <a:chExt cx="488396" cy="297284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6C666928-913F-EAB1-B154-1AD341537DFA}"/>
                </a:ext>
              </a:extLst>
            </p:cNvPr>
            <p:cNvSpPr/>
            <p:nvPr/>
          </p:nvSpPr>
          <p:spPr>
            <a:xfrm>
              <a:off x="8264429" y="5334171"/>
              <a:ext cx="318519" cy="297284"/>
            </a:xfrm>
            <a:custGeom>
              <a:avLst/>
              <a:gdLst>
                <a:gd name="connsiteX0" fmla="*/ 286667 w 318519"/>
                <a:gd name="connsiteY0" fmla="*/ 201729 h 297284"/>
                <a:gd name="connsiteX1" fmla="*/ 31852 w 318519"/>
                <a:gd name="connsiteY1" fmla="*/ 201729 h 297284"/>
                <a:gd name="connsiteX2" fmla="*/ 31852 w 318519"/>
                <a:gd name="connsiteY2" fmla="*/ 31852 h 297284"/>
                <a:gd name="connsiteX3" fmla="*/ 286667 w 318519"/>
                <a:gd name="connsiteY3" fmla="*/ 31852 h 297284"/>
                <a:gd name="connsiteX4" fmla="*/ 286667 w 318519"/>
                <a:gd name="connsiteY4" fmla="*/ 201729 h 297284"/>
                <a:gd name="connsiteX5" fmla="*/ 297285 w 318519"/>
                <a:gd name="connsiteY5" fmla="*/ 0 h 297284"/>
                <a:gd name="connsiteX6" fmla="*/ 21235 w 318519"/>
                <a:gd name="connsiteY6" fmla="*/ 0 h 297284"/>
                <a:gd name="connsiteX7" fmla="*/ 0 w 318519"/>
                <a:gd name="connsiteY7" fmla="*/ 21235 h 297284"/>
                <a:gd name="connsiteX8" fmla="*/ 0 w 318519"/>
                <a:gd name="connsiteY8" fmla="*/ 212346 h 297284"/>
                <a:gd name="connsiteX9" fmla="*/ 21235 w 318519"/>
                <a:gd name="connsiteY9" fmla="*/ 233581 h 297284"/>
                <a:gd name="connsiteX10" fmla="*/ 127408 w 318519"/>
                <a:gd name="connsiteY10" fmla="*/ 233581 h 297284"/>
                <a:gd name="connsiteX11" fmla="*/ 127408 w 318519"/>
                <a:gd name="connsiteY11" fmla="*/ 265433 h 297284"/>
                <a:gd name="connsiteX12" fmla="*/ 79630 w 318519"/>
                <a:gd name="connsiteY12" fmla="*/ 265433 h 297284"/>
                <a:gd name="connsiteX13" fmla="*/ 79630 w 318519"/>
                <a:gd name="connsiteY13" fmla="*/ 297285 h 297284"/>
                <a:gd name="connsiteX14" fmla="*/ 238890 w 318519"/>
                <a:gd name="connsiteY14" fmla="*/ 297285 h 297284"/>
                <a:gd name="connsiteX15" fmla="*/ 238890 w 318519"/>
                <a:gd name="connsiteY15" fmla="*/ 265433 h 297284"/>
                <a:gd name="connsiteX16" fmla="*/ 191112 w 318519"/>
                <a:gd name="connsiteY16" fmla="*/ 265433 h 297284"/>
                <a:gd name="connsiteX17" fmla="*/ 191112 w 318519"/>
                <a:gd name="connsiteY17" fmla="*/ 233581 h 297284"/>
                <a:gd name="connsiteX18" fmla="*/ 297285 w 318519"/>
                <a:gd name="connsiteY18" fmla="*/ 233581 h 297284"/>
                <a:gd name="connsiteX19" fmla="*/ 318519 w 318519"/>
                <a:gd name="connsiteY19" fmla="*/ 212346 h 297284"/>
                <a:gd name="connsiteX20" fmla="*/ 318519 w 318519"/>
                <a:gd name="connsiteY20" fmla="*/ 21235 h 297284"/>
                <a:gd name="connsiteX21" fmla="*/ 297285 w 318519"/>
                <a:gd name="connsiteY21" fmla="*/ 0 h 29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18519" h="297284">
                  <a:moveTo>
                    <a:pt x="286667" y="201729"/>
                  </a:moveTo>
                  <a:lnTo>
                    <a:pt x="31852" y="201729"/>
                  </a:lnTo>
                  <a:lnTo>
                    <a:pt x="31852" y="31852"/>
                  </a:lnTo>
                  <a:lnTo>
                    <a:pt x="286667" y="31852"/>
                  </a:lnTo>
                  <a:lnTo>
                    <a:pt x="286667" y="201729"/>
                  </a:lnTo>
                  <a:close/>
                  <a:moveTo>
                    <a:pt x="297285" y="0"/>
                  </a:moveTo>
                  <a:lnTo>
                    <a:pt x="21235" y="0"/>
                  </a:lnTo>
                  <a:cubicBezTo>
                    <a:pt x="9556" y="0"/>
                    <a:pt x="0" y="9556"/>
                    <a:pt x="0" y="21235"/>
                  </a:cubicBezTo>
                  <a:lnTo>
                    <a:pt x="0" y="212346"/>
                  </a:lnTo>
                  <a:cubicBezTo>
                    <a:pt x="0" y="224025"/>
                    <a:pt x="9556" y="233581"/>
                    <a:pt x="21235" y="233581"/>
                  </a:cubicBezTo>
                  <a:lnTo>
                    <a:pt x="127408" y="233581"/>
                  </a:lnTo>
                  <a:lnTo>
                    <a:pt x="127408" y="265433"/>
                  </a:lnTo>
                  <a:lnTo>
                    <a:pt x="79630" y="265433"/>
                  </a:lnTo>
                  <a:lnTo>
                    <a:pt x="79630" y="297285"/>
                  </a:lnTo>
                  <a:lnTo>
                    <a:pt x="238890" y="297285"/>
                  </a:lnTo>
                  <a:lnTo>
                    <a:pt x="238890" y="265433"/>
                  </a:lnTo>
                  <a:lnTo>
                    <a:pt x="191112" y="265433"/>
                  </a:lnTo>
                  <a:lnTo>
                    <a:pt x="191112" y="233581"/>
                  </a:lnTo>
                  <a:lnTo>
                    <a:pt x="297285" y="233581"/>
                  </a:lnTo>
                  <a:cubicBezTo>
                    <a:pt x="308964" y="233581"/>
                    <a:pt x="318519" y="224025"/>
                    <a:pt x="318519" y="212346"/>
                  </a:cubicBezTo>
                  <a:lnTo>
                    <a:pt x="318519" y="21235"/>
                  </a:lnTo>
                  <a:cubicBezTo>
                    <a:pt x="318519" y="9556"/>
                    <a:pt x="308964" y="0"/>
                    <a:pt x="297285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46EC76E-BCD4-F10E-2E71-BEC324BB7F73}"/>
                </a:ext>
              </a:extLst>
            </p:cNvPr>
            <p:cNvSpPr/>
            <p:nvPr/>
          </p:nvSpPr>
          <p:spPr>
            <a:xfrm>
              <a:off x="8604183" y="5334171"/>
              <a:ext cx="148642" cy="297284"/>
            </a:xfrm>
            <a:custGeom>
              <a:avLst/>
              <a:gdLst>
                <a:gd name="connsiteX0" fmla="*/ 127408 w 148642"/>
                <a:gd name="connsiteY0" fmla="*/ 53087 h 297284"/>
                <a:gd name="connsiteX1" fmla="*/ 21235 w 148642"/>
                <a:gd name="connsiteY1" fmla="*/ 53087 h 297284"/>
                <a:gd name="connsiteX2" fmla="*/ 21235 w 148642"/>
                <a:gd name="connsiteY2" fmla="*/ 21235 h 297284"/>
                <a:gd name="connsiteX3" fmla="*/ 127408 w 148642"/>
                <a:gd name="connsiteY3" fmla="*/ 21235 h 297284"/>
                <a:gd name="connsiteX4" fmla="*/ 127408 w 148642"/>
                <a:gd name="connsiteY4" fmla="*/ 53087 h 297284"/>
                <a:gd name="connsiteX5" fmla="*/ 127408 w 148642"/>
                <a:gd name="connsiteY5" fmla="*/ 106173 h 297284"/>
                <a:gd name="connsiteX6" fmla="*/ 21235 w 148642"/>
                <a:gd name="connsiteY6" fmla="*/ 106173 h 297284"/>
                <a:gd name="connsiteX7" fmla="*/ 21235 w 148642"/>
                <a:gd name="connsiteY7" fmla="*/ 74321 h 297284"/>
                <a:gd name="connsiteX8" fmla="*/ 127408 w 148642"/>
                <a:gd name="connsiteY8" fmla="*/ 74321 h 297284"/>
                <a:gd name="connsiteX9" fmla="*/ 127408 w 148642"/>
                <a:gd name="connsiteY9" fmla="*/ 106173 h 297284"/>
                <a:gd name="connsiteX10" fmla="*/ 74321 w 148642"/>
                <a:gd name="connsiteY10" fmla="*/ 265433 h 297284"/>
                <a:gd name="connsiteX11" fmla="*/ 58395 w 148642"/>
                <a:gd name="connsiteY11" fmla="*/ 249507 h 297284"/>
                <a:gd name="connsiteX12" fmla="*/ 74321 w 148642"/>
                <a:gd name="connsiteY12" fmla="*/ 233581 h 297284"/>
                <a:gd name="connsiteX13" fmla="*/ 90247 w 148642"/>
                <a:gd name="connsiteY13" fmla="*/ 249507 h 297284"/>
                <a:gd name="connsiteX14" fmla="*/ 74321 w 148642"/>
                <a:gd name="connsiteY14" fmla="*/ 265433 h 297284"/>
                <a:gd name="connsiteX15" fmla="*/ 127408 w 148642"/>
                <a:gd name="connsiteY15" fmla="*/ 0 h 297284"/>
                <a:gd name="connsiteX16" fmla="*/ 21235 w 148642"/>
                <a:gd name="connsiteY16" fmla="*/ 0 h 297284"/>
                <a:gd name="connsiteX17" fmla="*/ 0 w 148642"/>
                <a:gd name="connsiteY17" fmla="*/ 21235 h 297284"/>
                <a:gd name="connsiteX18" fmla="*/ 0 w 148642"/>
                <a:gd name="connsiteY18" fmla="*/ 276050 h 297284"/>
                <a:gd name="connsiteX19" fmla="*/ 21235 w 148642"/>
                <a:gd name="connsiteY19" fmla="*/ 297285 h 297284"/>
                <a:gd name="connsiteX20" fmla="*/ 127408 w 148642"/>
                <a:gd name="connsiteY20" fmla="*/ 297285 h 297284"/>
                <a:gd name="connsiteX21" fmla="*/ 148642 w 148642"/>
                <a:gd name="connsiteY21" fmla="*/ 276050 h 297284"/>
                <a:gd name="connsiteX22" fmla="*/ 148642 w 148642"/>
                <a:gd name="connsiteY22" fmla="*/ 21235 h 297284"/>
                <a:gd name="connsiteX23" fmla="*/ 127408 w 148642"/>
                <a:gd name="connsiteY23" fmla="*/ 0 h 297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8642" h="297284">
                  <a:moveTo>
                    <a:pt x="127408" y="53087"/>
                  </a:moveTo>
                  <a:lnTo>
                    <a:pt x="21235" y="53087"/>
                  </a:lnTo>
                  <a:lnTo>
                    <a:pt x="21235" y="21235"/>
                  </a:lnTo>
                  <a:lnTo>
                    <a:pt x="127408" y="21235"/>
                  </a:lnTo>
                  <a:lnTo>
                    <a:pt x="127408" y="53087"/>
                  </a:lnTo>
                  <a:close/>
                  <a:moveTo>
                    <a:pt x="127408" y="106173"/>
                  </a:moveTo>
                  <a:lnTo>
                    <a:pt x="21235" y="106173"/>
                  </a:lnTo>
                  <a:lnTo>
                    <a:pt x="21235" y="74321"/>
                  </a:lnTo>
                  <a:lnTo>
                    <a:pt x="127408" y="74321"/>
                  </a:lnTo>
                  <a:lnTo>
                    <a:pt x="127408" y="106173"/>
                  </a:lnTo>
                  <a:close/>
                  <a:moveTo>
                    <a:pt x="74321" y="265433"/>
                  </a:moveTo>
                  <a:cubicBezTo>
                    <a:pt x="65296" y="265433"/>
                    <a:pt x="58395" y="258532"/>
                    <a:pt x="58395" y="249507"/>
                  </a:cubicBezTo>
                  <a:cubicBezTo>
                    <a:pt x="58395" y="240482"/>
                    <a:pt x="65296" y="233581"/>
                    <a:pt x="74321" y="233581"/>
                  </a:cubicBezTo>
                  <a:cubicBezTo>
                    <a:pt x="83346" y="233581"/>
                    <a:pt x="90247" y="240482"/>
                    <a:pt x="90247" y="249507"/>
                  </a:cubicBezTo>
                  <a:cubicBezTo>
                    <a:pt x="90247" y="258532"/>
                    <a:pt x="83346" y="265433"/>
                    <a:pt x="74321" y="265433"/>
                  </a:cubicBezTo>
                  <a:close/>
                  <a:moveTo>
                    <a:pt x="127408" y="0"/>
                  </a:moveTo>
                  <a:lnTo>
                    <a:pt x="21235" y="0"/>
                  </a:lnTo>
                  <a:cubicBezTo>
                    <a:pt x="9556" y="0"/>
                    <a:pt x="0" y="9556"/>
                    <a:pt x="0" y="21235"/>
                  </a:cubicBezTo>
                  <a:lnTo>
                    <a:pt x="0" y="276050"/>
                  </a:lnTo>
                  <a:cubicBezTo>
                    <a:pt x="0" y="287729"/>
                    <a:pt x="9556" y="297285"/>
                    <a:pt x="21235" y="297285"/>
                  </a:cubicBezTo>
                  <a:lnTo>
                    <a:pt x="127408" y="297285"/>
                  </a:lnTo>
                  <a:cubicBezTo>
                    <a:pt x="139087" y="297285"/>
                    <a:pt x="148642" y="287729"/>
                    <a:pt x="148642" y="276050"/>
                  </a:cubicBezTo>
                  <a:lnTo>
                    <a:pt x="148642" y="21235"/>
                  </a:lnTo>
                  <a:cubicBezTo>
                    <a:pt x="148642" y="9556"/>
                    <a:pt x="139087" y="0"/>
                    <a:pt x="127408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F86F2F0E-E7C4-ACD4-C577-EDB364E3BBB3}"/>
              </a:ext>
            </a:extLst>
          </p:cNvPr>
          <p:cNvGrpSpPr/>
          <p:nvPr/>
        </p:nvGrpSpPr>
        <p:grpSpPr>
          <a:xfrm>
            <a:off x="3229239" y="4703424"/>
            <a:ext cx="487992" cy="318519"/>
            <a:chOff x="3229239" y="4703424"/>
            <a:chExt cx="487992" cy="318519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4CA9160-5534-B571-D301-3B8E1805A19D}"/>
                </a:ext>
              </a:extLst>
            </p:cNvPr>
            <p:cNvSpPr/>
            <p:nvPr/>
          </p:nvSpPr>
          <p:spPr>
            <a:xfrm>
              <a:off x="3229239" y="4874220"/>
              <a:ext cx="487992" cy="147723"/>
            </a:xfrm>
            <a:custGeom>
              <a:avLst/>
              <a:gdLst>
                <a:gd name="connsiteX0" fmla="*/ 243996 w 487992"/>
                <a:gd name="connsiteY0" fmla="*/ 59308 h 147723"/>
                <a:gd name="connsiteX1" fmla="*/ 104198 w 487992"/>
                <a:gd name="connsiteY1" fmla="*/ 0 h 147723"/>
                <a:gd name="connsiteX2" fmla="*/ 0 w 487992"/>
                <a:gd name="connsiteY2" fmla="*/ 44205 h 147723"/>
                <a:gd name="connsiteX3" fmla="*/ 243996 w 487992"/>
                <a:gd name="connsiteY3" fmla="*/ 147724 h 147723"/>
                <a:gd name="connsiteX4" fmla="*/ 487993 w 487992"/>
                <a:gd name="connsiteY4" fmla="*/ 44205 h 147723"/>
                <a:gd name="connsiteX5" fmla="*/ 383795 w 487992"/>
                <a:gd name="connsiteY5" fmla="*/ 0 h 147723"/>
                <a:gd name="connsiteX6" fmla="*/ 243996 w 487992"/>
                <a:gd name="connsiteY6" fmla="*/ 59308 h 147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992" h="147723">
                  <a:moveTo>
                    <a:pt x="243996" y="59308"/>
                  </a:moveTo>
                  <a:lnTo>
                    <a:pt x="104198" y="0"/>
                  </a:lnTo>
                  <a:lnTo>
                    <a:pt x="0" y="44205"/>
                  </a:lnTo>
                  <a:lnTo>
                    <a:pt x="243996" y="147724"/>
                  </a:lnTo>
                  <a:lnTo>
                    <a:pt x="487993" y="44205"/>
                  </a:lnTo>
                  <a:lnTo>
                    <a:pt x="383795" y="0"/>
                  </a:lnTo>
                  <a:lnTo>
                    <a:pt x="243996" y="59308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A78D0A2D-5E00-4809-B7BD-D42F4C2226FF}"/>
                </a:ext>
              </a:extLst>
            </p:cNvPr>
            <p:cNvSpPr/>
            <p:nvPr/>
          </p:nvSpPr>
          <p:spPr>
            <a:xfrm>
              <a:off x="3229239" y="4703424"/>
              <a:ext cx="487992" cy="207037"/>
            </a:xfrm>
            <a:custGeom>
              <a:avLst/>
              <a:gdLst>
                <a:gd name="connsiteX0" fmla="*/ 243996 w 487992"/>
                <a:gd name="connsiteY0" fmla="*/ 0 h 207037"/>
                <a:gd name="connsiteX1" fmla="*/ 0 w 487992"/>
                <a:gd name="connsiteY1" fmla="*/ 103519 h 207037"/>
                <a:gd name="connsiteX2" fmla="*/ 243996 w 487992"/>
                <a:gd name="connsiteY2" fmla="*/ 207038 h 207037"/>
                <a:gd name="connsiteX3" fmla="*/ 487993 w 487992"/>
                <a:gd name="connsiteY3" fmla="*/ 103519 h 207037"/>
                <a:gd name="connsiteX4" fmla="*/ 243996 w 487992"/>
                <a:gd name="connsiteY4" fmla="*/ 0 h 20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7992" h="207037">
                  <a:moveTo>
                    <a:pt x="243996" y="0"/>
                  </a:moveTo>
                  <a:lnTo>
                    <a:pt x="0" y="103519"/>
                  </a:lnTo>
                  <a:lnTo>
                    <a:pt x="243996" y="207038"/>
                  </a:lnTo>
                  <a:lnTo>
                    <a:pt x="487993" y="103519"/>
                  </a:lnTo>
                  <a:lnTo>
                    <a:pt x="243996" y="0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2576330-7511-0F96-C4D3-598F1A0FFACE}"/>
              </a:ext>
            </a:extLst>
          </p:cNvPr>
          <p:cNvGrpSpPr/>
          <p:nvPr/>
        </p:nvGrpSpPr>
        <p:grpSpPr>
          <a:xfrm>
            <a:off x="1382445" y="1276214"/>
            <a:ext cx="324000" cy="288000"/>
            <a:chOff x="1450401" y="1443911"/>
            <a:chExt cx="390381" cy="351727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A9250AD-3F9A-7463-CD9A-6FF430AB5D6A}"/>
                </a:ext>
              </a:extLst>
            </p:cNvPr>
            <p:cNvSpPr/>
            <p:nvPr/>
          </p:nvSpPr>
          <p:spPr>
            <a:xfrm>
              <a:off x="1450401" y="1443911"/>
              <a:ext cx="195209" cy="351727"/>
            </a:xfrm>
            <a:custGeom>
              <a:avLst/>
              <a:gdLst>
                <a:gd name="connsiteX0" fmla="*/ 167417 w 195209"/>
                <a:gd name="connsiteY0" fmla="*/ 290731 h 351727"/>
                <a:gd name="connsiteX1" fmla="*/ 178035 w 195209"/>
                <a:gd name="connsiteY1" fmla="*/ 272947 h 351727"/>
                <a:gd name="connsiteX2" fmla="*/ 178035 w 195209"/>
                <a:gd name="connsiteY2" fmla="*/ 271195 h 351727"/>
                <a:gd name="connsiteX3" fmla="*/ 162109 w 195209"/>
                <a:gd name="connsiteY3" fmla="*/ 251340 h 351727"/>
                <a:gd name="connsiteX4" fmla="*/ 162109 w 195209"/>
                <a:gd name="connsiteY4" fmla="*/ 229628 h 351727"/>
                <a:gd name="connsiteX5" fmla="*/ 170337 w 195209"/>
                <a:gd name="connsiteY5" fmla="*/ 174630 h 351727"/>
                <a:gd name="connsiteX6" fmla="*/ 122559 w 195209"/>
                <a:gd name="connsiteY6" fmla="*/ 133117 h 351727"/>
                <a:gd name="connsiteX7" fmla="*/ 111942 w 195209"/>
                <a:gd name="connsiteY7" fmla="*/ 120694 h 351727"/>
                <a:gd name="connsiteX8" fmla="*/ 129036 w 195209"/>
                <a:gd name="connsiteY8" fmla="*/ 124145 h 351727"/>
                <a:gd name="connsiteX9" fmla="*/ 149049 w 195209"/>
                <a:gd name="connsiteY9" fmla="*/ 132267 h 351727"/>
                <a:gd name="connsiteX10" fmla="*/ 175009 w 195209"/>
                <a:gd name="connsiteY10" fmla="*/ 131524 h 351727"/>
                <a:gd name="connsiteX11" fmla="*/ 194279 w 195209"/>
                <a:gd name="connsiteY11" fmla="*/ 92877 h 351727"/>
                <a:gd name="connsiteX12" fmla="*/ 153402 w 195209"/>
                <a:gd name="connsiteY12" fmla="*/ 57681 h 351727"/>
                <a:gd name="connsiteX13" fmla="*/ 151969 w 195209"/>
                <a:gd name="connsiteY13" fmla="*/ 47647 h 351727"/>
                <a:gd name="connsiteX14" fmla="*/ 118312 w 195209"/>
                <a:gd name="connsiteY14" fmla="*/ 23121 h 351727"/>
                <a:gd name="connsiteX15" fmla="*/ 116136 w 195209"/>
                <a:gd name="connsiteY15" fmla="*/ 1887 h 351727"/>
                <a:gd name="connsiteX16" fmla="*/ 17076 w 195209"/>
                <a:gd name="connsiteY16" fmla="*/ 54018 h 351727"/>
                <a:gd name="connsiteX17" fmla="*/ 15590 w 195209"/>
                <a:gd name="connsiteY17" fmla="*/ 176117 h 351727"/>
                <a:gd name="connsiteX18" fmla="*/ 34488 w 195209"/>
                <a:gd name="connsiteY18" fmla="*/ 223895 h 351727"/>
                <a:gd name="connsiteX19" fmla="*/ 34488 w 195209"/>
                <a:gd name="connsiteY19" fmla="*/ 251340 h 351727"/>
                <a:gd name="connsiteX20" fmla="*/ 18563 w 195209"/>
                <a:gd name="connsiteY20" fmla="*/ 271195 h 351727"/>
                <a:gd name="connsiteX21" fmla="*/ 18563 w 195209"/>
                <a:gd name="connsiteY21" fmla="*/ 272947 h 351727"/>
                <a:gd name="connsiteX22" fmla="*/ 29180 w 195209"/>
                <a:gd name="connsiteY22" fmla="*/ 290731 h 351727"/>
                <a:gd name="connsiteX23" fmla="*/ 29180 w 195209"/>
                <a:gd name="connsiteY23" fmla="*/ 309258 h 351727"/>
                <a:gd name="connsiteX24" fmla="*/ 7945 w 195209"/>
                <a:gd name="connsiteY24" fmla="*/ 309258 h 351727"/>
                <a:gd name="connsiteX25" fmla="*/ 7945 w 195209"/>
                <a:gd name="connsiteY25" fmla="*/ 351727 h 351727"/>
                <a:gd name="connsiteX26" fmla="*/ 188440 w 195209"/>
                <a:gd name="connsiteY26" fmla="*/ 351727 h 351727"/>
                <a:gd name="connsiteX27" fmla="*/ 188440 w 195209"/>
                <a:gd name="connsiteY27" fmla="*/ 309258 h 351727"/>
                <a:gd name="connsiteX28" fmla="*/ 167205 w 195209"/>
                <a:gd name="connsiteY28" fmla="*/ 309258 h 35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95209" h="351727">
                  <a:moveTo>
                    <a:pt x="167417" y="290731"/>
                  </a:moveTo>
                  <a:cubicBezTo>
                    <a:pt x="173912" y="287159"/>
                    <a:pt x="177972" y="280359"/>
                    <a:pt x="178035" y="272947"/>
                  </a:cubicBezTo>
                  <a:lnTo>
                    <a:pt x="178035" y="271195"/>
                  </a:lnTo>
                  <a:cubicBezTo>
                    <a:pt x="177978" y="261682"/>
                    <a:pt x="171382" y="253460"/>
                    <a:pt x="162109" y="251340"/>
                  </a:cubicBezTo>
                  <a:lnTo>
                    <a:pt x="162109" y="229628"/>
                  </a:lnTo>
                  <a:cubicBezTo>
                    <a:pt x="175664" y="214619"/>
                    <a:pt x="178906" y="192949"/>
                    <a:pt x="170337" y="174630"/>
                  </a:cubicBezTo>
                  <a:cubicBezTo>
                    <a:pt x="163860" y="159872"/>
                    <a:pt x="133442" y="139115"/>
                    <a:pt x="122559" y="133117"/>
                  </a:cubicBezTo>
                  <a:cubicBezTo>
                    <a:pt x="117649" y="130378"/>
                    <a:pt x="113882" y="125971"/>
                    <a:pt x="111942" y="120694"/>
                  </a:cubicBezTo>
                  <a:cubicBezTo>
                    <a:pt x="116883" y="124239"/>
                    <a:pt x="123106" y="125495"/>
                    <a:pt x="129036" y="124145"/>
                  </a:cubicBezTo>
                  <a:cubicBezTo>
                    <a:pt x="138538" y="120694"/>
                    <a:pt x="146767" y="129454"/>
                    <a:pt x="149049" y="132267"/>
                  </a:cubicBezTo>
                  <a:cubicBezTo>
                    <a:pt x="154942" y="138797"/>
                    <a:pt x="165506" y="135559"/>
                    <a:pt x="175009" y="131524"/>
                  </a:cubicBezTo>
                  <a:cubicBezTo>
                    <a:pt x="189955" y="125020"/>
                    <a:pt x="198079" y="108728"/>
                    <a:pt x="194279" y="92877"/>
                  </a:cubicBezTo>
                  <a:cubicBezTo>
                    <a:pt x="194014" y="84755"/>
                    <a:pt x="153402" y="57681"/>
                    <a:pt x="153402" y="57681"/>
                  </a:cubicBezTo>
                  <a:lnTo>
                    <a:pt x="151969" y="47647"/>
                  </a:lnTo>
                  <a:cubicBezTo>
                    <a:pt x="151969" y="45895"/>
                    <a:pt x="145705" y="27793"/>
                    <a:pt x="118312" y="23121"/>
                  </a:cubicBezTo>
                  <a:cubicBezTo>
                    <a:pt x="118312" y="23121"/>
                    <a:pt x="123249" y="5390"/>
                    <a:pt x="116136" y="1887"/>
                  </a:cubicBezTo>
                  <a:cubicBezTo>
                    <a:pt x="101271" y="-4962"/>
                    <a:pt x="47123" y="5603"/>
                    <a:pt x="17076" y="54018"/>
                  </a:cubicBezTo>
                  <a:cubicBezTo>
                    <a:pt x="-5167" y="89851"/>
                    <a:pt x="-5698" y="133223"/>
                    <a:pt x="15590" y="176117"/>
                  </a:cubicBezTo>
                  <a:cubicBezTo>
                    <a:pt x="20898" y="186734"/>
                    <a:pt x="34488" y="207969"/>
                    <a:pt x="34488" y="223895"/>
                  </a:cubicBezTo>
                  <a:lnTo>
                    <a:pt x="34488" y="251340"/>
                  </a:lnTo>
                  <a:cubicBezTo>
                    <a:pt x="25215" y="253460"/>
                    <a:pt x="18619" y="261682"/>
                    <a:pt x="18563" y="271195"/>
                  </a:cubicBezTo>
                  <a:lnTo>
                    <a:pt x="18563" y="272947"/>
                  </a:lnTo>
                  <a:cubicBezTo>
                    <a:pt x="18625" y="280359"/>
                    <a:pt x="22685" y="287159"/>
                    <a:pt x="29180" y="290731"/>
                  </a:cubicBezTo>
                  <a:lnTo>
                    <a:pt x="29180" y="309258"/>
                  </a:lnTo>
                  <a:lnTo>
                    <a:pt x="7945" y="309258"/>
                  </a:lnTo>
                  <a:lnTo>
                    <a:pt x="7945" y="351727"/>
                  </a:lnTo>
                  <a:lnTo>
                    <a:pt x="188440" y="351727"/>
                  </a:lnTo>
                  <a:lnTo>
                    <a:pt x="188440" y="309258"/>
                  </a:lnTo>
                  <a:lnTo>
                    <a:pt x="167205" y="309258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CC00400-D947-9ECE-59EA-703F88CB9D7A}"/>
                </a:ext>
              </a:extLst>
            </p:cNvPr>
            <p:cNvSpPr/>
            <p:nvPr/>
          </p:nvSpPr>
          <p:spPr>
            <a:xfrm>
              <a:off x="1660288" y="1583291"/>
              <a:ext cx="180494" cy="212346"/>
            </a:xfrm>
            <a:custGeom>
              <a:avLst/>
              <a:gdLst>
                <a:gd name="connsiteX0" fmla="*/ 159260 w 180494"/>
                <a:gd name="connsiteY0" fmla="*/ 169877 h 212346"/>
                <a:gd name="connsiteX1" fmla="*/ 159260 w 180494"/>
                <a:gd name="connsiteY1" fmla="*/ 151350 h 212346"/>
                <a:gd name="connsiteX2" fmla="*/ 169877 w 180494"/>
                <a:gd name="connsiteY2" fmla="*/ 133566 h 212346"/>
                <a:gd name="connsiteX3" fmla="*/ 169877 w 180494"/>
                <a:gd name="connsiteY3" fmla="*/ 131814 h 212346"/>
                <a:gd name="connsiteX4" fmla="*/ 149545 w 180494"/>
                <a:gd name="connsiteY4" fmla="*/ 111482 h 212346"/>
                <a:gd name="connsiteX5" fmla="*/ 143599 w 180494"/>
                <a:gd name="connsiteY5" fmla="*/ 111482 h 212346"/>
                <a:gd name="connsiteX6" fmla="*/ 137707 w 180494"/>
                <a:gd name="connsiteY6" fmla="*/ 0 h 212346"/>
                <a:gd name="connsiteX7" fmla="*/ 42788 w 180494"/>
                <a:gd name="connsiteY7" fmla="*/ 0 h 212346"/>
                <a:gd name="connsiteX8" fmla="*/ 36895 w 180494"/>
                <a:gd name="connsiteY8" fmla="*/ 111482 h 212346"/>
                <a:gd name="connsiteX9" fmla="*/ 30949 w 180494"/>
                <a:gd name="connsiteY9" fmla="*/ 111482 h 212346"/>
                <a:gd name="connsiteX10" fmla="*/ 10617 w 180494"/>
                <a:gd name="connsiteY10" fmla="*/ 131814 h 212346"/>
                <a:gd name="connsiteX11" fmla="*/ 10617 w 180494"/>
                <a:gd name="connsiteY11" fmla="*/ 133566 h 212346"/>
                <a:gd name="connsiteX12" fmla="*/ 21235 w 180494"/>
                <a:gd name="connsiteY12" fmla="*/ 151350 h 212346"/>
                <a:gd name="connsiteX13" fmla="*/ 21235 w 180494"/>
                <a:gd name="connsiteY13" fmla="*/ 169877 h 212346"/>
                <a:gd name="connsiteX14" fmla="*/ 0 w 180494"/>
                <a:gd name="connsiteY14" fmla="*/ 169877 h 212346"/>
                <a:gd name="connsiteX15" fmla="*/ 0 w 180494"/>
                <a:gd name="connsiteY15" fmla="*/ 212346 h 212346"/>
                <a:gd name="connsiteX16" fmla="*/ 180494 w 180494"/>
                <a:gd name="connsiteY16" fmla="*/ 212346 h 212346"/>
                <a:gd name="connsiteX17" fmla="*/ 180494 w 180494"/>
                <a:gd name="connsiteY17" fmla="*/ 169877 h 21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0494" h="212346">
                  <a:moveTo>
                    <a:pt x="159260" y="169877"/>
                  </a:moveTo>
                  <a:lnTo>
                    <a:pt x="159260" y="151350"/>
                  </a:lnTo>
                  <a:cubicBezTo>
                    <a:pt x="165755" y="147778"/>
                    <a:pt x="169815" y="140978"/>
                    <a:pt x="169877" y="133566"/>
                  </a:cubicBezTo>
                  <a:lnTo>
                    <a:pt x="169877" y="131814"/>
                  </a:lnTo>
                  <a:cubicBezTo>
                    <a:pt x="169848" y="120597"/>
                    <a:pt x="160762" y="111511"/>
                    <a:pt x="149545" y="111482"/>
                  </a:cubicBezTo>
                  <a:lnTo>
                    <a:pt x="143599" y="111482"/>
                  </a:lnTo>
                  <a:lnTo>
                    <a:pt x="137707" y="0"/>
                  </a:lnTo>
                  <a:lnTo>
                    <a:pt x="42788" y="0"/>
                  </a:lnTo>
                  <a:lnTo>
                    <a:pt x="36895" y="111482"/>
                  </a:lnTo>
                  <a:lnTo>
                    <a:pt x="30949" y="111482"/>
                  </a:lnTo>
                  <a:cubicBezTo>
                    <a:pt x="19732" y="111511"/>
                    <a:pt x="10647" y="120597"/>
                    <a:pt x="10617" y="131814"/>
                  </a:cubicBezTo>
                  <a:lnTo>
                    <a:pt x="10617" y="133566"/>
                  </a:lnTo>
                  <a:cubicBezTo>
                    <a:pt x="10679" y="140978"/>
                    <a:pt x="14739" y="147778"/>
                    <a:pt x="21235" y="151350"/>
                  </a:cubicBezTo>
                  <a:lnTo>
                    <a:pt x="21235" y="169877"/>
                  </a:lnTo>
                  <a:lnTo>
                    <a:pt x="0" y="169877"/>
                  </a:lnTo>
                  <a:lnTo>
                    <a:pt x="0" y="212346"/>
                  </a:lnTo>
                  <a:lnTo>
                    <a:pt x="180494" y="212346"/>
                  </a:lnTo>
                  <a:lnTo>
                    <a:pt x="180494" y="169877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6739B3C-F4DC-1735-D1A9-56D0B8CB7441}"/>
                </a:ext>
              </a:extLst>
            </p:cNvPr>
            <p:cNvSpPr/>
            <p:nvPr/>
          </p:nvSpPr>
          <p:spPr>
            <a:xfrm>
              <a:off x="1686831" y="1540822"/>
              <a:ext cx="127407" cy="31851"/>
            </a:xfrm>
            <a:custGeom>
              <a:avLst/>
              <a:gdLst>
                <a:gd name="connsiteX0" fmla="*/ 111482 w 127407"/>
                <a:gd name="connsiteY0" fmla="*/ 0 h 31851"/>
                <a:gd name="connsiteX1" fmla="*/ 127408 w 127407"/>
                <a:gd name="connsiteY1" fmla="*/ 15926 h 31851"/>
                <a:gd name="connsiteX2" fmla="*/ 127408 w 127407"/>
                <a:gd name="connsiteY2" fmla="*/ 15926 h 31851"/>
                <a:gd name="connsiteX3" fmla="*/ 111482 w 127407"/>
                <a:gd name="connsiteY3" fmla="*/ 31852 h 31851"/>
                <a:gd name="connsiteX4" fmla="*/ 15926 w 127407"/>
                <a:gd name="connsiteY4" fmla="*/ 31852 h 31851"/>
                <a:gd name="connsiteX5" fmla="*/ 0 w 127407"/>
                <a:gd name="connsiteY5" fmla="*/ 15926 h 31851"/>
                <a:gd name="connsiteX6" fmla="*/ 0 w 127407"/>
                <a:gd name="connsiteY6" fmla="*/ 15926 h 31851"/>
                <a:gd name="connsiteX7" fmla="*/ 15926 w 127407"/>
                <a:gd name="connsiteY7" fmla="*/ 0 h 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407" h="31851">
                  <a:moveTo>
                    <a:pt x="111482" y="0"/>
                  </a:moveTo>
                  <a:cubicBezTo>
                    <a:pt x="120277" y="0"/>
                    <a:pt x="127408" y="7130"/>
                    <a:pt x="127408" y="15926"/>
                  </a:cubicBezTo>
                  <a:lnTo>
                    <a:pt x="127408" y="15926"/>
                  </a:lnTo>
                  <a:cubicBezTo>
                    <a:pt x="127408" y="24722"/>
                    <a:pt x="120277" y="31852"/>
                    <a:pt x="111482" y="31852"/>
                  </a:cubicBezTo>
                  <a:lnTo>
                    <a:pt x="15926" y="31852"/>
                  </a:lnTo>
                  <a:cubicBezTo>
                    <a:pt x="7130" y="31852"/>
                    <a:pt x="0" y="24722"/>
                    <a:pt x="0" y="15926"/>
                  </a:cubicBezTo>
                  <a:lnTo>
                    <a:pt x="0" y="15926"/>
                  </a:lnTo>
                  <a:cubicBezTo>
                    <a:pt x="0" y="7130"/>
                    <a:pt x="7130" y="0"/>
                    <a:pt x="15926" y="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788D311-7527-BA95-D9F3-D58476960679}"/>
                </a:ext>
              </a:extLst>
            </p:cNvPr>
            <p:cNvSpPr/>
            <p:nvPr/>
          </p:nvSpPr>
          <p:spPr>
            <a:xfrm>
              <a:off x="1686831" y="1450575"/>
              <a:ext cx="127407" cy="79629"/>
            </a:xfrm>
            <a:custGeom>
              <a:avLst/>
              <a:gdLst>
                <a:gd name="connsiteX0" fmla="*/ 127408 w 127407"/>
                <a:gd name="connsiteY0" fmla="*/ 0 h 79629"/>
                <a:gd name="connsiteX1" fmla="*/ 100864 w 127407"/>
                <a:gd name="connsiteY1" fmla="*/ 0 h 79629"/>
                <a:gd name="connsiteX2" fmla="*/ 100864 w 127407"/>
                <a:gd name="connsiteY2" fmla="*/ 21235 h 79629"/>
                <a:gd name="connsiteX3" fmla="*/ 90247 w 127407"/>
                <a:gd name="connsiteY3" fmla="*/ 21235 h 79629"/>
                <a:gd name="connsiteX4" fmla="*/ 90247 w 127407"/>
                <a:gd name="connsiteY4" fmla="*/ 0 h 79629"/>
                <a:gd name="connsiteX5" fmla="*/ 37161 w 127407"/>
                <a:gd name="connsiteY5" fmla="*/ 0 h 79629"/>
                <a:gd name="connsiteX6" fmla="*/ 37161 w 127407"/>
                <a:gd name="connsiteY6" fmla="*/ 21235 h 79629"/>
                <a:gd name="connsiteX7" fmla="*/ 26543 w 127407"/>
                <a:gd name="connsiteY7" fmla="*/ 21235 h 79629"/>
                <a:gd name="connsiteX8" fmla="*/ 26543 w 127407"/>
                <a:gd name="connsiteY8" fmla="*/ 0 h 79629"/>
                <a:gd name="connsiteX9" fmla="*/ 0 w 127407"/>
                <a:gd name="connsiteY9" fmla="*/ 0 h 79629"/>
                <a:gd name="connsiteX10" fmla="*/ 0 w 127407"/>
                <a:gd name="connsiteY10" fmla="*/ 63704 h 79629"/>
                <a:gd name="connsiteX11" fmla="*/ 12369 w 127407"/>
                <a:gd name="connsiteY11" fmla="*/ 63704 h 79629"/>
                <a:gd name="connsiteX12" fmla="*/ 15024 w 127407"/>
                <a:gd name="connsiteY12" fmla="*/ 79630 h 79629"/>
                <a:gd name="connsiteX13" fmla="*/ 63704 w 127407"/>
                <a:gd name="connsiteY13" fmla="*/ 79630 h 79629"/>
                <a:gd name="connsiteX14" fmla="*/ 112384 w 127407"/>
                <a:gd name="connsiteY14" fmla="*/ 79630 h 79629"/>
                <a:gd name="connsiteX15" fmla="*/ 115039 w 127407"/>
                <a:gd name="connsiteY15" fmla="*/ 63704 h 79629"/>
                <a:gd name="connsiteX16" fmla="*/ 127408 w 127407"/>
                <a:gd name="connsiteY16" fmla="*/ 63704 h 79629"/>
                <a:gd name="connsiteX17" fmla="*/ 127408 w 127407"/>
                <a:gd name="connsiteY17" fmla="*/ 0 h 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7407" h="79629">
                  <a:moveTo>
                    <a:pt x="127408" y="0"/>
                  </a:moveTo>
                  <a:lnTo>
                    <a:pt x="100864" y="0"/>
                  </a:lnTo>
                  <a:lnTo>
                    <a:pt x="100864" y="21235"/>
                  </a:lnTo>
                  <a:lnTo>
                    <a:pt x="90247" y="21235"/>
                  </a:lnTo>
                  <a:lnTo>
                    <a:pt x="90247" y="0"/>
                  </a:lnTo>
                  <a:lnTo>
                    <a:pt x="37161" y="0"/>
                  </a:lnTo>
                  <a:lnTo>
                    <a:pt x="37161" y="21235"/>
                  </a:lnTo>
                  <a:lnTo>
                    <a:pt x="26543" y="21235"/>
                  </a:lnTo>
                  <a:lnTo>
                    <a:pt x="26543" y="0"/>
                  </a:lnTo>
                  <a:lnTo>
                    <a:pt x="0" y="0"/>
                  </a:lnTo>
                  <a:lnTo>
                    <a:pt x="0" y="63704"/>
                  </a:lnTo>
                  <a:lnTo>
                    <a:pt x="12369" y="63704"/>
                  </a:lnTo>
                  <a:lnTo>
                    <a:pt x="15024" y="79630"/>
                  </a:lnTo>
                  <a:lnTo>
                    <a:pt x="63704" y="79630"/>
                  </a:lnTo>
                  <a:lnTo>
                    <a:pt x="112384" y="79630"/>
                  </a:lnTo>
                  <a:lnTo>
                    <a:pt x="115039" y="63704"/>
                  </a:lnTo>
                  <a:lnTo>
                    <a:pt x="127408" y="63704"/>
                  </a:lnTo>
                  <a:lnTo>
                    <a:pt x="127408" y="0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A67B777-E71A-A4E4-ADE9-D577C3810E16}"/>
              </a:ext>
            </a:extLst>
          </p:cNvPr>
          <p:cNvGrpSpPr/>
          <p:nvPr/>
        </p:nvGrpSpPr>
        <p:grpSpPr>
          <a:xfrm>
            <a:off x="3301229" y="2874561"/>
            <a:ext cx="339754" cy="403458"/>
            <a:chOff x="3394169" y="2842787"/>
            <a:chExt cx="339754" cy="403458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A6C3D68E-23F9-6103-891D-C18B25BD578D}"/>
                </a:ext>
              </a:extLst>
            </p:cNvPr>
            <p:cNvSpPr/>
            <p:nvPr/>
          </p:nvSpPr>
          <p:spPr>
            <a:xfrm>
              <a:off x="3394169" y="3076368"/>
              <a:ext cx="339754" cy="169877"/>
            </a:xfrm>
            <a:custGeom>
              <a:avLst/>
              <a:gdLst>
                <a:gd name="connsiteX0" fmla="*/ 322766 w 339754"/>
                <a:gd name="connsiteY0" fmla="*/ 50963 h 169877"/>
                <a:gd name="connsiteX1" fmla="*/ 239951 w 339754"/>
                <a:gd name="connsiteY1" fmla="*/ 10617 h 169877"/>
                <a:gd name="connsiteX2" fmla="*/ 169877 w 339754"/>
                <a:gd name="connsiteY2" fmla="*/ 0 h 169877"/>
                <a:gd name="connsiteX3" fmla="*/ 99803 w 339754"/>
                <a:gd name="connsiteY3" fmla="*/ 10617 h 169877"/>
                <a:gd name="connsiteX4" fmla="*/ 16988 w 339754"/>
                <a:gd name="connsiteY4" fmla="*/ 50963 h 169877"/>
                <a:gd name="connsiteX5" fmla="*/ 0 w 339754"/>
                <a:gd name="connsiteY5" fmla="*/ 84939 h 169877"/>
                <a:gd name="connsiteX6" fmla="*/ 0 w 339754"/>
                <a:gd name="connsiteY6" fmla="*/ 169877 h 169877"/>
                <a:gd name="connsiteX7" fmla="*/ 339754 w 339754"/>
                <a:gd name="connsiteY7" fmla="*/ 169877 h 169877"/>
                <a:gd name="connsiteX8" fmla="*/ 339754 w 339754"/>
                <a:gd name="connsiteY8" fmla="*/ 84939 h 169877"/>
                <a:gd name="connsiteX9" fmla="*/ 322766 w 339754"/>
                <a:gd name="connsiteY9" fmla="*/ 50963 h 16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9754" h="169877">
                  <a:moveTo>
                    <a:pt x="322766" y="50963"/>
                  </a:moveTo>
                  <a:cubicBezTo>
                    <a:pt x="299408" y="31852"/>
                    <a:pt x="269680" y="19111"/>
                    <a:pt x="239951" y="10617"/>
                  </a:cubicBezTo>
                  <a:cubicBezTo>
                    <a:pt x="218717" y="4247"/>
                    <a:pt x="195359" y="0"/>
                    <a:pt x="169877" y="0"/>
                  </a:cubicBezTo>
                  <a:cubicBezTo>
                    <a:pt x="146519" y="0"/>
                    <a:pt x="123161" y="4247"/>
                    <a:pt x="99803" y="10617"/>
                  </a:cubicBezTo>
                  <a:cubicBezTo>
                    <a:pt x="70074" y="19111"/>
                    <a:pt x="40346" y="33975"/>
                    <a:pt x="16988" y="50963"/>
                  </a:cubicBezTo>
                  <a:cubicBezTo>
                    <a:pt x="6370" y="59457"/>
                    <a:pt x="0" y="72198"/>
                    <a:pt x="0" y="84939"/>
                  </a:cubicBezTo>
                  <a:lnTo>
                    <a:pt x="0" y="169877"/>
                  </a:lnTo>
                  <a:lnTo>
                    <a:pt x="339754" y="169877"/>
                  </a:lnTo>
                  <a:lnTo>
                    <a:pt x="339754" y="84939"/>
                  </a:lnTo>
                  <a:cubicBezTo>
                    <a:pt x="339754" y="72198"/>
                    <a:pt x="333384" y="59457"/>
                    <a:pt x="322766" y="50963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457A77-ECCD-9B96-F3B5-78C8C856FDDB}"/>
                </a:ext>
              </a:extLst>
            </p:cNvPr>
            <p:cNvSpPr/>
            <p:nvPr/>
          </p:nvSpPr>
          <p:spPr>
            <a:xfrm>
              <a:off x="3470614" y="2842787"/>
              <a:ext cx="237296" cy="201728"/>
            </a:xfrm>
            <a:custGeom>
              <a:avLst/>
              <a:gdLst>
                <a:gd name="connsiteX0" fmla="*/ 10617 w 237296"/>
                <a:gd name="connsiteY0" fmla="*/ 55210 h 201728"/>
                <a:gd name="connsiteX1" fmla="*/ 18049 w 237296"/>
                <a:gd name="connsiteY1" fmla="*/ 52025 h 201728"/>
                <a:gd name="connsiteX2" fmla="*/ 18049 w 237296"/>
                <a:gd name="connsiteY2" fmla="*/ 52025 h 201728"/>
                <a:gd name="connsiteX3" fmla="*/ 93432 w 237296"/>
                <a:gd name="connsiteY3" fmla="*/ 21235 h 201728"/>
                <a:gd name="connsiteX4" fmla="*/ 199605 w 237296"/>
                <a:gd name="connsiteY4" fmla="*/ 127408 h 201728"/>
                <a:gd name="connsiteX5" fmla="*/ 199605 w 237296"/>
                <a:gd name="connsiteY5" fmla="*/ 151828 h 201728"/>
                <a:gd name="connsiteX6" fmla="*/ 138556 w 237296"/>
                <a:gd name="connsiteY6" fmla="*/ 172000 h 201728"/>
                <a:gd name="connsiteX7" fmla="*/ 130593 w 237296"/>
                <a:gd name="connsiteY7" fmla="*/ 169877 h 201728"/>
                <a:gd name="connsiteX8" fmla="*/ 114667 w 237296"/>
                <a:gd name="connsiteY8" fmla="*/ 185803 h 201728"/>
                <a:gd name="connsiteX9" fmla="*/ 130593 w 237296"/>
                <a:gd name="connsiteY9" fmla="*/ 201729 h 201728"/>
                <a:gd name="connsiteX10" fmla="*/ 145457 w 237296"/>
                <a:gd name="connsiteY10" fmla="*/ 192173 h 201728"/>
                <a:gd name="connsiteX11" fmla="*/ 229865 w 237296"/>
                <a:gd name="connsiteY11" fmla="*/ 164037 h 201728"/>
                <a:gd name="connsiteX12" fmla="*/ 237297 w 237296"/>
                <a:gd name="connsiteY12" fmla="*/ 153951 h 201728"/>
                <a:gd name="connsiteX13" fmla="*/ 237297 w 237296"/>
                <a:gd name="connsiteY13" fmla="*/ 106173 h 201728"/>
                <a:gd name="connsiteX14" fmla="*/ 226680 w 237296"/>
                <a:gd name="connsiteY14" fmla="*/ 95556 h 201728"/>
                <a:gd name="connsiteX15" fmla="*/ 217124 w 237296"/>
                <a:gd name="connsiteY15" fmla="*/ 95556 h 201728"/>
                <a:gd name="connsiteX16" fmla="*/ 93432 w 237296"/>
                <a:gd name="connsiteY16" fmla="*/ 0 h 201728"/>
                <a:gd name="connsiteX17" fmla="*/ 4247 w 237296"/>
                <a:gd name="connsiteY17" fmla="*/ 36099 h 201728"/>
                <a:gd name="connsiteX18" fmla="*/ 0 w 237296"/>
                <a:gd name="connsiteY18" fmla="*/ 44593 h 201728"/>
                <a:gd name="connsiteX19" fmla="*/ 10617 w 237296"/>
                <a:gd name="connsiteY19" fmla="*/ 55210 h 201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7296" h="201728">
                  <a:moveTo>
                    <a:pt x="10617" y="55210"/>
                  </a:moveTo>
                  <a:cubicBezTo>
                    <a:pt x="13803" y="55210"/>
                    <a:pt x="16457" y="54148"/>
                    <a:pt x="18049" y="52025"/>
                  </a:cubicBezTo>
                  <a:lnTo>
                    <a:pt x="18049" y="52025"/>
                  </a:lnTo>
                  <a:cubicBezTo>
                    <a:pt x="37691" y="32914"/>
                    <a:pt x="64235" y="21235"/>
                    <a:pt x="93432" y="21235"/>
                  </a:cubicBezTo>
                  <a:cubicBezTo>
                    <a:pt x="151828" y="21235"/>
                    <a:pt x="199605" y="69013"/>
                    <a:pt x="199605" y="127408"/>
                  </a:cubicBezTo>
                  <a:lnTo>
                    <a:pt x="199605" y="151828"/>
                  </a:lnTo>
                  <a:lnTo>
                    <a:pt x="138556" y="172000"/>
                  </a:lnTo>
                  <a:cubicBezTo>
                    <a:pt x="135902" y="170939"/>
                    <a:pt x="133247" y="169877"/>
                    <a:pt x="130593" y="169877"/>
                  </a:cubicBezTo>
                  <a:cubicBezTo>
                    <a:pt x="121568" y="169877"/>
                    <a:pt x="114667" y="176778"/>
                    <a:pt x="114667" y="185803"/>
                  </a:cubicBezTo>
                  <a:cubicBezTo>
                    <a:pt x="114667" y="194828"/>
                    <a:pt x="121568" y="201729"/>
                    <a:pt x="130593" y="201729"/>
                  </a:cubicBezTo>
                  <a:cubicBezTo>
                    <a:pt x="136963" y="201729"/>
                    <a:pt x="142803" y="198013"/>
                    <a:pt x="145457" y="192173"/>
                  </a:cubicBezTo>
                  <a:lnTo>
                    <a:pt x="229865" y="164037"/>
                  </a:lnTo>
                  <a:cubicBezTo>
                    <a:pt x="234112" y="162445"/>
                    <a:pt x="237297" y="158729"/>
                    <a:pt x="237297" y="153951"/>
                  </a:cubicBezTo>
                  <a:lnTo>
                    <a:pt x="237297" y="106173"/>
                  </a:lnTo>
                  <a:cubicBezTo>
                    <a:pt x="237297" y="100334"/>
                    <a:pt x="232519" y="95556"/>
                    <a:pt x="226680" y="95556"/>
                  </a:cubicBezTo>
                  <a:lnTo>
                    <a:pt x="217124" y="95556"/>
                  </a:lnTo>
                  <a:cubicBezTo>
                    <a:pt x="202791" y="40877"/>
                    <a:pt x="152889" y="0"/>
                    <a:pt x="93432" y="0"/>
                  </a:cubicBezTo>
                  <a:cubicBezTo>
                    <a:pt x="58926" y="0"/>
                    <a:pt x="27605" y="13803"/>
                    <a:pt x="4247" y="36099"/>
                  </a:cubicBezTo>
                  <a:cubicBezTo>
                    <a:pt x="1593" y="38222"/>
                    <a:pt x="0" y="40877"/>
                    <a:pt x="0" y="44593"/>
                  </a:cubicBezTo>
                  <a:cubicBezTo>
                    <a:pt x="0" y="50432"/>
                    <a:pt x="4778" y="55210"/>
                    <a:pt x="10617" y="55210"/>
                  </a:cubicBez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40C3EA5-CA7C-3BF4-DDDF-3466E847D3A1}"/>
                </a:ext>
              </a:extLst>
            </p:cNvPr>
            <p:cNvSpPr/>
            <p:nvPr/>
          </p:nvSpPr>
          <p:spPr>
            <a:xfrm>
              <a:off x="3479108" y="2885256"/>
              <a:ext cx="169877" cy="169877"/>
            </a:xfrm>
            <a:custGeom>
              <a:avLst/>
              <a:gdLst>
                <a:gd name="connsiteX0" fmla="*/ 169346 w 169877"/>
                <a:gd name="connsiteY0" fmla="*/ 93963 h 169877"/>
                <a:gd name="connsiteX1" fmla="*/ 169877 w 169877"/>
                <a:gd name="connsiteY1" fmla="*/ 84939 h 169877"/>
                <a:gd name="connsiteX2" fmla="*/ 84939 w 169877"/>
                <a:gd name="connsiteY2" fmla="*/ 0 h 169877"/>
                <a:gd name="connsiteX3" fmla="*/ 0 w 169877"/>
                <a:gd name="connsiteY3" fmla="*/ 84939 h 169877"/>
                <a:gd name="connsiteX4" fmla="*/ 84939 w 169877"/>
                <a:gd name="connsiteY4" fmla="*/ 169877 h 169877"/>
                <a:gd name="connsiteX5" fmla="*/ 90247 w 169877"/>
                <a:gd name="connsiteY5" fmla="*/ 169346 h 169877"/>
                <a:gd name="connsiteX6" fmla="*/ 90247 w 169877"/>
                <a:gd name="connsiteY6" fmla="*/ 143334 h 169877"/>
                <a:gd name="connsiteX7" fmla="*/ 90247 w 169877"/>
                <a:gd name="connsiteY7" fmla="*/ 143334 h 169877"/>
                <a:gd name="connsiteX8" fmla="*/ 93432 w 169877"/>
                <a:gd name="connsiteY8" fmla="*/ 129000 h 169877"/>
                <a:gd name="connsiteX9" fmla="*/ 112013 w 169877"/>
                <a:gd name="connsiteY9" fmla="*/ 113074 h 169877"/>
                <a:gd name="connsiteX10" fmla="*/ 169346 w 169877"/>
                <a:gd name="connsiteY10" fmla="*/ 93963 h 16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9877" h="169877">
                  <a:moveTo>
                    <a:pt x="169346" y="93963"/>
                  </a:moveTo>
                  <a:cubicBezTo>
                    <a:pt x="169877" y="90778"/>
                    <a:pt x="169877" y="88124"/>
                    <a:pt x="169877" y="84939"/>
                  </a:cubicBezTo>
                  <a:cubicBezTo>
                    <a:pt x="169877" y="38222"/>
                    <a:pt x="131655" y="0"/>
                    <a:pt x="84939" y="0"/>
                  </a:cubicBezTo>
                  <a:cubicBezTo>
                    <a:pt x="38222" y="0"/>
                    <a:pt x="0" y="38222"/>
                    <a:pt x="0" y="84939"/>
                  </a:cubicBezTo>
                  <a:cubicBezTo>
                    <a:pt x="0" y="131655"/>
                    <a:pt x="38222" y="169877"/>
                    <a:pt x="84939" y="169877"/>
                  </a:cubicBezTo>
                  <a:cubicBezTo>
                    <a:pt x="86531" y="169877"/>
                    <a:pt x="88655" y="169877"/>
                    <a:pt x="90247" y="169346"/>
                  </a:cubicBezTo>
                  <a:lnTo>
                    <a:pt x="90247" y="143334"/>
                  </a:lnTo>
                  <a:lnTo>
                    <a:pt x="90247" y="143334"/>
                  </a:lnTo>
                  <a:cubicBezTo>
                    <a:pt x="90247" y="138556"/>
                    <a:pt x="91309" y="133778"/>
                    <a:pt x="93432" y="129000"/>
                  </a:cubicBezTo>
                  <a:cubicBezTo>
                    <a:pt x="97148" y="121568"/>
                    <a:pt x="103519" y="115729"/>
                    <a:pt x="112013" y="113074"/>
                  </a:cubicBezTo>
                  <a:lnTo>
                    <a:pt x="169346" y="93963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205BA319-0BAA-A4CC-8893-80049B35C5E2}"/>
              </a:ext>
            </a:extLst>
          </p:cNvPr>
          <p:cNvGrpSpPr/>
          <p:nvPr/>
        </p:nvGrpSpPr>
        <p:grpSpPr>
          <a:xfrm>
            <a:off x="1217877" y="4143030"/>
            <a:ext cx="329136" cy="339753"/>
            <a:chOff x="1701369" y="4592519"/>
            <a:chExt cx="329136" cy="339753"/>
          </a:xfr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</p:grpSpPr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9E522888-396D-443F-7BB7-538CE62DADF0}"/>
                </a:ext>
              </a:extLst>
            </p:cNvPr>
            <p:cNvSpPr/>
            <p:nvPr/>
          </p:nvSpPr>
          <p:spPr>
            <a:xfrm>
              <a:off x="1757110" y="4592519"/>
              <a:ext cx="217654" cy="276050"/>
            </a:xfrm>
            <a:custGeom>
              <a:avLst/>
              <a:gdLst>
                <a:gd name="connsiteX0" fmla="*/ 217655 w 217654"/>
                <a:gd name="connsiteY0" fmla="*/ 148642 h 276050"/>
                <a:gd name="connsiteX1" fmla="*/ 151297 w 217654"/>
                <a:gd name="connsiteY1" fmla="*/ 148642 h 276050"/>
                <a:gd name="connsiteX2" fmla="*/ 151297 w 217654"/>
                <a:gd name="connsiteY2" fmla="*/ 0 h 276050"/>
                <a:gd name="connsiteX3" fmla="*/ 66358 w 217654"/>
                <a:gd name="connsiteY3" fmla="*/ 0 h 276050"/>
                <a:gd name="connsiteX4" fmla="*/ 66358 w 217654"/>
                <a:gd name="connsiteY4" fmla="*/ 148642 h 276050"/>
                <a:gd name="connsiteX5" fmla="*/ 0 w 217654"/>
                <a:gd name="connsiteY5" fmla="*/ 148642 h 276050"/>
                <a:gd name="connsiteX6" fmla="*/ 108827 w 217654"/>
                <a:gd name="connsiteY6" fmla="*/ 276050 h 276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654" h="276050">
                  <a:moveTo>
                    <a:pt x="217655" y="148642"/>
                  </a:moveTo>
                  <a:lnTo>
                    <a:pt x="151297" y="148642"/>
                  </a:lnTo>
                  <a:lnTo>
                    <a:pt x="151297" y="0"/>
                  </a:lnTo>
                  <a:lnTo>
                    <a:pt x="66358" y="0"/>
                  </a:lnTo>
                  <a:lnTo>
                    <a:pt x="66358" y="148642"/>
                  </a:lnTo>
                  <a:lnTo>
                    <a:pt x="0" y="148642"/>
                  </a:lnTo>
                  <a:lnTo>
                    <a:pt x="108827" y="276050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B97A7504-E23B-3CB4-4DC0-9F9E9488EDE7}"/>
                </a:ext>
              </a:extLst>
            </p:cNvPr>
            <p:cNvSpPr/>
            <p:nvPr/>
          </p:nvSpPr>
          <p:spPr>
            <a:xfrm>
              <a:off x="1701369" y="4804865"/>
              <a:ext cx="329136" cy="127407"/>
            </a:xfrm>
            <a:custGeom>
              <a:avLst/>
              <a:gdLst>
                <a:gd name="connsiteX0" fmla="*/ 297285 w 329136"/>
                <a:gd name="connsiteY0" fmla="*/ 0 h 127407"/>
                <a:gd name="connsiteX1" fmla="*/ 297285 w 329136"/>
                <a:gd name="connsiteY1" fmla="*/ 95556 h 127407"/>
                <a:gd name="connsiteX2" fmla="*/ 31852 w 329136"/>
                <a:gd name="connsiteY2" fmla="*/ 95556 h 127407"/>
                <a:gd name="connsiteX3" fmla="*/ 31852 w 329136"/>
                <a:gd name="connsiteY3" fmla="*/ 0 h 127407"/>
                <a:gd name="connsiteX4" fmla="*/ 0 w 329136"/>
                <a:gd name="connsiteY4" fmla="*/ 0 h 127407"/>
                <a:gd name="connsiteX5" fmla="*/ 0 w 329136"/>
                <a:gd name="connsiteY5" fmla="*/ 127408 h 127407"/>
                <a:gd name="connsiteX6" fmla="*/ 329137 w 329136"/>
                <a:gd name="connsiteY6" fmla="*/ 127408 h 127407"/>
                <a:gd name="connsiteX7" fmla="*/ 329137 w 329136"/>
                <a:gd name="connsiteY7" fmla="*/ 0 h 127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9136" h="127407">
                  <a:moveTo>
                    <a:pt x="297285" y="0"/>
                  </a:moveTo>
                  <a:lnTo>
                    <a:pt x="297285" y="95556"/>
                  </a:lnTo>
                  <a:lnTo>
                    <a:pt x="31852" y="95556"/>
                  </a:lnTo>
                  <a:lnTo>
                    <a:pt x="31852" y="0"/>
                  </a:lnTo>
                  <a:lnTo>
                    <a:pt x="0" y="0"/>
                  </a:lnTo>
                  <a:lnTo>
                    <a:pt x="0" y="127408"/>
                  </a:lnTo>
                  <a:lnTo>
                    <a:pt x="329137" y="127408"/>
                  </a:lnTo>
                  <a:lnTo>
                    <a:pt x="329137" y="0"/>
                  </a:lnTo>
                  <a:close/>
                </a:path>
              </a:pathLst>
            </a:custGeom>
            <a:grpFill/>
            <a:ln w="52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39">
            <a:extLst>
              <a:ext uri="{FF2B5EF4-FFF2-40B4-BE49-F238E27FC236}">
                <a16:creationId xmlns:a16="http://schemas.microsoft.com/office/drawing/2014/main" id="{82282CB6-B9A4-2873-513D-A6C441605100}"/>
              </a:ext>
            </a:extLst>
          </p:cNvPr>
          <p:cNvSpPr txBox="1"/>
          <p:nvPr/>
        </p:nvSpPr>
        <p:spPr>
          <a:xfrm>
            <a:off x="1224786" y="1657298"/>
            <a:ext cx="744775" cy="288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步骤一</a:t>
            </a: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D3E41C8D-B55A-1A27-48B3-101CF6BED9BC}"/>
              </a:ext>
            </a:extLst>
          </p:cNvPr>
          <p:cNvSpPr/>
          <p:nvPr/>
        </p:nvSpPr>
        <p:spPr>
          <a:xfrm>
            <a:off x="1491272" y="2010482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8347EAD-659E-41A5-E843-A5ECA3441ABC}"/>
              </a:ext>
            </a:extLst>
          </p:cNvPr>
          <p:cNvSpPr/>
          <p:nvPr/>
        </p:nvSpPr>
        <p:spPr>
          <a:xfrm>
            <a:off x="3325048" y="1998494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7" name="文本框 39">
            <a:extLst>
              <a:ext uri="{FF2B5EF4-FFF2-40B4-BE49-F238E27FC236}">
                <a16:creationId xmlns:a16="http://schemas.microsoft.com/office/drawing/2014/main" id="{14D817B6-200A-A362-3B93-4E2FB31208CD}"/>
              </a:ext>
            </a:extLst>
          </p:cNvPr>
          <p:cNvSpPr txBox="1"/>
          <p:nvPr/>
        </p:nvSpPr>
        <p:spPr>
          <a:xfrm>
            <a:off x="3108844" y="1657298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步骤二</a:t>
            </a: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A34CA260-D0A4-1C2B-C25B-4C80A96D8164}"/>
              </a:ext>
            </a:extLst>
          </p:cNvPr>
          <p:cNvSpPr/>
          <p:nvPr/>
        </p:nvSpPr>
        <p:spPr>
          <a:xfrm>
            <a:off x="4763966" y="2931092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5" name="文本框 39">
            <a:extLst>
              <a:ext uri="{FF2B5EF4-FFF2-40B4-BE49-F238E27FC236}">
                <a16:creationId xmlns:a16="http://schemas.microsoft.com/office/drawing/2014/main" id="{C2BE216C-A2C8-6F51-B482-1C0E9353ECA6}"/>
              </a:ext>
            </a:extLst>
          </p:cNvPr>
          <p:cNvSpPr txBox="1"/>
          <p:nvPr/>
        </p:nvSpPr>
        <p:spPr>
          <a:xfrm>
            <a:off x="5040500" y="2867203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步骤三</a:t>
            </a: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EA2E9618-1C0B-2360-8B00-B40568B40792}"/>
              </a:ext>
            </a:extLst>
          </p:cNvPr>
          <p:cNvSpPr/>
          <p:nvPr/>
        </p:nvSpPr>
        <p:spPr>
          <a:xfrm>
            <a:off x="3359967" y="3812121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" name="文本框 39">
            <a:extLst>
              <a:ext uri="{FF2B5EF4-FFF2-40B4-BE49-F238E27FC236}">
                <a16:creationId xmlns:a16="http://schemas.microsoft.com/office/drawing/2014/main" id="{75CE1473-FF98-BA1A-B879-9DC060A5BA7D}"/>
              </a:ext>
            </a:extLst>
          </p:cNvPr>
          <p:cNvSpPr txBox="1"/>
          <p:nvPr/>
        </p:nvSpPr>
        <p:spPr>
          <a:xfrm>
            <a:off x="3095635" y="3373979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步骤四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970AFE5E-A8B4-3AB3-FA15-079985AF4C15}"/>
              </a:ext>
            </a:extLst>
          </p:cNvPr>
          <p:cNvSpPr/>
          <p:nvPr/>
        </p:nvSpPr>
        <p:spPr>
          <a:xfrm>
            <a:off x="3328480" y="5552710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D63C1315-C7E2-F28A-6938-F9CC266383C5}"/>
              </a:ext>
            </a:extLst>
          </p:cNvPr>
          <p:cNvSpPr/>
          <p:nvPr/>
        </p:nvSpPr>
        <p:spPr>
          <a:xfrm>
            <a:off x="1789561" y="4691172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4" name="文本框 39">
            <a:extLst>
              <a:ext uri="{FF2B5EF4-FFF2-40B4-BE49-F238E27FC236}">
                <a16:creationId xmlns:a16="http://schemas.microsoft.com/office/drawing/2014/main" id="{58597D80-D1D0-B091-36DA-1BB991660B40}"/>
              </a:ext>
            </a:extLst>
          </p:cNvPr>
          <p:cNvSpPr txBox="1"/>
          <p:nvPr/>
        </p:nvSpPr>
        <p:spPr>
          <a:xfrm>
            <a:off x="3095635" y="5183086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步骤六</a:t>
            </a:r>
          </a:p>
        </p:txBody>
      </p:sp>
      <p:sp>
        <p:nvSpPr>
          <p:cNvPr id="110" name="椭圆 109">
            <a:extLst>
              <a:ext uri="{FF2B5EF4-FFF2-40B4-BE49-F238E27FC236}">
                <a16:creationId xmlns:a16="http://schemas.microsoft.com/office/drawing/2014/main" id="{A8E3DEC5-11D8-61D9-BC4D-4DD819A563DB}"/>
              </a:ext>
            </a:extLst>
          </p:cNvPr>
          <p:cNvSpPr/>
          <p:nvPr/>
        </p:nvSpPr>
        <p:spPr>
          <a:xfrm>
            <a:off x="6208437" y="5562006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1" name="文本框 39">
            <a:extLst>
              <a:ext uri="{FF2B5EF4-FFF2-40B4-BE49-F238E27FC236}">
                <a16:creationId xmlns:a16="http://schemas.microsoft.com/office/drawing/2014/main" id="{AA79C9B1-7EE0-1D29-3698-9E16DF5705E8}"/>
              </a:ext>
            </a:extLst>
          </p:cNvPr>
          <p:cNvSpPr txBox="1"/>
          <p:nvPr/>
        </p:nvSpPr>
        <p:spPr>
          <a:xfrm>
            <a:off x="5939125" y="5183086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步骤七</a:t>
            </a:r>
          </a:p>
        </p:txBody>
      </p:sp>
      <p:sp>
        <p:nvSpPr>
          <p:cNvPr id="112" name="椭圆 111">
            <a:extLst>
              <a:ext uri="{FF2B5EF4-FFF2-40B4-BE49-F238E27FC236}">
                <a16:creationId xmlns:a16="http://schemas.microsoft.com/office/drawing/2014/main" id="{70CF94CD-F12A-AE0D-CA86-911203A0FFA8}"/>
              </a:ext>
            </a:extLst>
          </p:cNvPr>
          <p:cNvSpPr/>
          <p:nvPr/>
        </p:nvSpPr>
        <p:spPr>
          <a:xfrm>
            <a:off x="8420385" y="5559933"/>
            <a:ext cx="180000" cy="180000"/>
          </a:xfrm>
          <a:prstGeom prst="ellipse">
            <a:avLst/>
          </a:prstGeom>
          <a:gradFill>
            <a:gsLst>
              <a:gs pos="97000">
                <a:schemeClr val="accent1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3" name="文本框 39">
            <a:extLst>
              <a:ext uri="{FF2B5EF4-FFF2-40B4-BE49-F238E27FC236}">
                <a16:creationId xmlns:a16="http://schemas.microsoft.com/office/drawing/2014/main" id="{AD459923-3506-B1D7-09F0-79B1E5ADA054}"/>
              </a:ext>
            </a:extLst>
          </p:cNvPr>
          <p:cNvSpPr txBox="1"/>
          <p:nvPr/>
        </p:nvSpPr>
        <p:spPr>
          <a:xfrm>
            <a:off x="8157737" y="5183086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步骤八</a:t>
            </a:r>
          </a:p>
        </p:txBody>
      </p:sp>
      <p:sp>
        <p:nvSpPr>
          <p:cNvPr id="114" name="文本框 39">
            <a:extLst>
              <a:ext uri="{FF2B5EF4-FFF2-40B4-BE49-F238E27FC236}">
                <a16:creationId xmlns:a16="http://schemas.microsoft.com/office/drawing/2014/main" id="{BE639C8F-4932-8D66-FF66-9516CD9D4C35}"/>
              </a:ext>
            </a:extLst>
          </p:cNvPr>
          <p:cNvSpPr txBox="1"/>
          <p:nvPr/>
        </p:nvSpPr>
        <p:spPr>
          <a:xfrm>
            <a:off x="956695" y="4602684"/>
            <a:ext cx="8986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400" b="1"/>
            </a:lvl1pPr>
          </a:lstStyle>
          <a:p>
            <a:pPr algn="l">
              <a:defRPr/>
            </a:pPr>
            <a:r>
              <a:rPr lang="zh-CN" altLang="en-US" sz="1800" b="0" kern="100" dirty="0">
                <a:solidFill>
                  <a:schemeClr val="accent1"/>
                </a:solidFill>
                <a:latin typeface="+mj-ea"/>
                <a:ea typeface="+mj-ea"/>
                <a:cs typeface="Times New Roman" panose="02020603050405020304" pitchFamily="18" charset="0"/>
              </a:rPr>
              <a:t>步骤四</a:t>
            </a:r>
          </a:p>
        </p:txBody>
      </p:sp>
    </p:spTree>
    <p:extLst>
      <p:ext uri="{BB962C8B-B14F-4D97-AF65-F5344CB8AC3E}">
        <p14:creationId xmlns:p14="http://schemas.microsoft.com/office/powerpoint/2010/main" val="12456827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TOP" val="63.5774"/>
  <p:tag name="LEFT" val="99.75173"/>
  <p:tag name="WIDTH" val="62.53622"/>
  <p:tag name="HEIGHT" val="19.07158"/>
  <p:tag name="SHADOWBLUR" val="11"/>
  <p:tag name="SHADOWOFFSETX" val="3.061617E-16"/>
  <p:tag name="SHADOWOFFSETY" val="5"/>
  <p:tag name="SHAPEREFLECTION" val="-2.147484E+09"/>
  <p:tag name="SHAPEGLOW" val="0"/>
  <p:tag name="SOFTEDGE" val="0"/>
  <p:tag name="FONTSIZE" val="15.11"/>
  <p:tag name="MARGINBOTTOM" val="3.021339"/>
  <p:tag name="MARGINLEFT" val="6.042677"/>
  <p:tag name="MARGINRIGHT" val="6.042677"/>
  <p:tag name="MARGINTOP" val="3.021339"/>
  <p:tag name="LINERULEAFTER" val="0"/>
  <p:tag name="TEXTREFLECTION" val="0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8135130"/>
  <p:tag name="MH_LIBRARY" val="GRAPHIC"/>
  <p:tag name="MH_TYPE" val="Other"/>
  <p:tag name="MH_ORDER" val="10"/>
  <p:tag name="SHADOWSIZE" val="8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BFBFBF"/>
      </a:dk2>
      <a:lt2>
        <a:srgbClr val="FFFFFF"/>
      </a:lt2>
      <a:accent1>
        <a:srgbClr val="8A725C"/>
      </a:accent1>
      <a:accent2>
        <a:srgbClr val="C8AF93"/>
      </a:accent2>
      <a:accent3>
        <a:srgbClr val="696969"/>
      </a:accent3>
      <a:accent4>
        <a:srgbClr val="BBD0FF"/>
      </a:accent4>
      <a:accent5>
        <a:srgbClr val="D8E1FF"/>
      </a:accent5>
      <a:accent6>
        <a:srgbClr val="E7ECFF"/>
      </a:accent6>
      <a:hlink>
        <a:srgbClr val="4F7DE3"/>
      </a:hlink>
      <a:folHlink>
        <a:srgbClr val="BFBFBF"/>
      </a:folHlink>
    </a:clrScheme>
    <a:fontScheme name="O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2" id="{123BD652-7778-45F7-BA1C-F2508BA18126}" vid="{01981305-1A76-4E55-BAAC-1F5D283951E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</Template>
  <TotalTime>1117</TotalTime>
  <Words>660</Words>
  <Application>Microsoft Office PowerPoint</Application>
  <PresentationFormat>宽屏</PresentationFormat>
  <Paragraphs>152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MiSans Heavy</vt:lpstr>
      <vt:lpstr>阿里巴巴普惠体 2.0 115 Black</vt:lpstr>
      <vt:lpstr>汉仪雅酷黑 45W</vt:lpstr>
      <vt:lpstr>微软雅黑</vt:lpstr>
      <vt:lpstr>Arial</vt:lpstr>
      <vt:lpstr>OPPOSans 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儿童玩具项目金色商业计划书ppt模板</dc:title>
  <dc:creator>木习习</dc:creator>
  <cp:keywords>P界达人</cp:keywords>
  <dc:description>51PPT模板网 官方唯一网址：www.51pptmoban.com</dc:description>
  <cp:lastModifiedBy>Power user</cp:lastModifiedBy>
  <cp:revision>56</cp:revision>
  <dcterms:created xsi:type="dcterms:W3CDTF">2022-08-03T14:20:36Z</dcterms:created>
  <dcterms:modified xsi:type="dcterms:W3CDTF">2023-03-06T12:27:10Z</dcterms:modified>
</cp:coreProperties>
</file>